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ink/ink626.xml" ContentType="application/inkml+xml"/>
  <Override PartName="/ppt/ink/ink627.xml" ContentType="application/inkml+xml"/>
  <Override PartName="/ppt/ink/ink628.xml" ContentType="application/inkml+xml"/>
  <Override PartName="/ppt/ink/ink629.xml" ContentType="application/inkml+xml"/>
  <Override PartName="/ppt/ink/ink630.xml" ContentType="application/inkml+xml"/>
  <Override PartName="/ppt/ink/ink631.xml" ContentType="application/inkml+xml"/>
  <Override PartName="/ppt/ink/ink632.xml" ContentType="application/inkml+xml"/>
  <Override PartName="/ppt/ink/ink633.xml" ContentType="application/inkml+xml"/>
  <Override PartName="/ppt/ink/ink634.xml" ContentType="application/inkml+xml"/>
  <Override PartName="/ppt/ink/ink635.xml" ContentType="application/inkml+xml"/>
  <Override PartName="/ppt/ink/ink636.xml" ContentType="application/inkml+xml"/>
  <Override PartName="/ppt/ink/ink637.xml" ContentType="application/inkml+xml"/>
  <Override PartName="/ppt/ink/ink638.xml" ContentType="application/inkml+xml"/>
  <Override PartName="/ppt/ink/ink639.xml" ContentType="application/inkml+xml"/>
  <Override PartName="/ppt/ink/ink640.xml" ContentType="application/inkml+xml"/>
  <Override PartName="/ppt/ink/ink641.xml" ContentType="application/inkml+xml"/>
  <Override PartName="/ppt/ink/ink642.xml" ContentType="application/inkml+xml"/>
  <Override PartName="/ppt/ink/ink643.xml" ContentType="application/inkml+xml"/>
  <Override PartName="/ppt/ink/ink644.xml" ContentType="application/inkml+xml"/>
  <Override PartName="/ppt/ink/ink645.xml" ContentType="application/inkml+xml"/>
  <Override PartName="/ppt/ink/ink646.xml" ContentType="application/inkml+xml"/>
  <Override PartName="/ppt/ink/ink647.xml" ContentType="application/inkml+xml"/>
  <Override PartName="/ppt/ink/ink648.xml" ContentType="application/inkml+xml"/>
  <Override PartName="/ppt/ink/ink649.xml" ContentType="application/inkml+xml"/>
  <Override PartName="/ppt/ink/ink650.xml" ContentType="application/inkml+xml"/>
  <Override PartName="/ppt/ink/ink651.xml" ContentType="application/inkml+xml"/>
  <Override PartName="/ppt/ink/ink652.xml" ContentType="application/inkml+xml"/>
  <Override PartName="/ppt/ink/ink653.xml" ContentType="application/inkml+xml"/>
  <Override PartName="/ppt/ink/ink654.xml" ContentType="application/inkml+xml"/>
  <Override PartName="/ppt/ink/ink655.xml" ContentType="application/inkml+xml"/>
  <Override PartName="/ppt/ink/ink656.xml" ContentType="application/inkml+xml"/>
  <Override PartName="/ppt/ink/ink657.xml" ContentType="application/inkml+xml"/>
  <Override PartName="/ppt/ink/ink658.xml" ContentType="application/inkml+xml"/>
  <Override PartName="/ppt/ink/ink659.xml" ContentType="application/inkml+xml"/>
  <Override PartName="/ppt/ink/ink660.xml" ContentType="application/inkml+xml"/>
  <Override PartName="/ppt/ink/ink661.xml" ContentType="application/inkml+xml"/>
  <Override PartName="/ppt/ink/ink662.xml" ContentType="application/inkml+xml"/>
  <Override PartName="/ppt/ink/ink663.xml" ContentType="application/inkml+xml"/>
  <Override PartName="/ppt/ink/ink664.xml" ContentType="application/inkml+xml"/>
  <Override PartName="/ppt/ink/ink665.xml" ContentType="application/inkml+xml"/>
  <Override PartName="/ppt/ink/ink666.xml" ContentType="application/inkml+xml"/>
  <Override PartName="/ppt/ink/ink667.xml" ContentType="application/inkml+xml"/>
  <Override PartName="/ppt/ink/ink668.xml" ContentType="application/inkml+xml"/>
  <Override PartName="/ppt/ink/ink669.xml" ContentType="application/inkml+xml"/>
  <Override PartName="/ppt/ink/ink670.xml" ContentType="application/inkml+xml"/>
  <Override PartName="/ppt/ink/ink671.xml" ContentType="application/inkml+xml"/>
  <Override PartName="/ppt/ink/ink672.xml" ContentType="application/inkml+xml"/>
  <Override PartName="/ppt/ink/ink673.xml" ContentType="application/inkml+xml"/>
  <Override PartName="/ppt/ink/ink674.xml" ContentType="application/inkml+xml"/>
  <Override PartName="/ppt/ink/ink675.xml" ContentType="application/inkml+xml"/>
  <Override PartName="/ppt/ink/ink676.xml" ContentType="application/inkml+xml"/>
  <Override PartName="/ppt/ink/ink677.xml" ContentType="application/inkml+xml"/>
  <Override PartName="/ppt/ink/ink678.xml" ContentType="application/inkml+xml"/>
  <Override PartName="/ppt/ink/ink679.xml" ContentType="application/inkml+xml"/>
  <Override PartName="/ppt/ink/ink680.xml" ContentType="application/inkml+xml"/>
  <Override PartName="/ppt/ink/ink681.xml" ContentType="application/inkml+xml"/>
  <Override PartName="/ppt/ink/ink682.xml" ContentType="application/inkml+xml"/>
  <Override PartName="/ppt/ink/ink683.xml" ContentType="application/inkml+xml"/>
  <Override PartName="/ppt/ink/ink684.xml" ContentType="application/inkml+xml"/>
  <Override PartName="/ppt/ink/ink685.xml" ContentType="application/inkml+xml"/>
  <Override PartName="/ppt/ink/ink686.xml" ContentType="application/inkml+xml"/>
  <Override PartName="/ppt/ink/ink687.xml" ContentType="application/inkml+xml"/>
  <Override PartName="/ppt/ink/ink688.xml" ContentType="application/inkml+xml"/>
  <Override PartName="/ppt/ink/ink689.xml" ContentType="application/inkml+xml"/>
  <Override PartName="/ppt/ink/ink690.xml" ContentType="application/inkml+xml"/>
  <Override PartName="/ppt/ink/ink691.xml" ContentType="application/inkml+xml"/>
  <Override PartName="/ppt/ink/ink692.xml" ContentType="application/inkml+xml"/>
  <Override PartName="/ppt/ink/ink693.xml" ContentType="application/inkml+xml"/>
  <Override PartName="/ppt/ink/ink694.xml" ContentType="application/inkml+xml"/>
  <Override PartName="/ppt/ink/ink695.xml" ContentType="application/inkml+xml"/>
  <Override PartName="/ppt/ink/ink696.xml" ContentType="application/inkml+xml"/>
  <Override PartName="/ppt/ink/ink697.xml" ContentType="application/inkml+xml"/>
  <Override PartName="/ppt/ink/ink698.xml" ContentType="application/inkml+xml"/>
  <Override PartName="/ppt/ink/ink699.xml" ContentType="application/inkml+xml"/>
  <Override PartName="/ppt/ink/ink700.xml" ContentType="application/inkml+xml"/>
  <Override PartName="/ppt/ink/ink701.xml" ContentType="application/inkml+xml"/>
  <Override PartName="/ppt/ink/ink702.xml" ContentType="application/inkml+xml"/>
  <Override PartName="/ppt/ink/ink703.xml" ContentType="application/inkml+xml"/>
  <Override PartName="/ppt/ink/ink704.xml" ContentType="application/inkml+xml"/>
  <Override PartName="/ppt/ink/ink705.xml" ContentType="application/inkml+xml"/>
  <Override PartName="/ppt/ink/ink706.xml" ContentType="application/inkml+xml"/>
  <Override PartName="/ppt/ink/ink707.xml" ContentType="application/inkml+xml"/>
  <Override PartName="/ppt/ink/ink708.xml" ContentType="application/inkml+xml"/>
  <Override PartName="/ppt/ink/ink709.xml" ContentType="application/inkml+xml"/>
  <Override PartName="/ppt/ink/ink710.xml" ContentType="application/inkml+xml"/>
  <Override PartName="/ppt/ink/ink711.xml" ContentType="application/inkml+xml"/>
  <Override PartName="/ppt/ink/ink712.xml" ContentType="application/inkml+xml"/>
  <Override PartName="/ppt/ink/ink713.xml" ContentType="application/inkml+xml"/>
  <Override PartName="/ppt/ink/ink714.xml" ContentType="application/inkml+xml"/>
  <Override PartName="/ppt/ink/ink715.xml" ContentType="application/inkml+xml"/>
  <Override PartName="/ppt/ink/ink716.xml" ContentType="application/inkml+xml"/>
  <Override PartName="/ppt/ink/ink717.xml" ContentType="application/inkml+xml"/>
  <Override PartName="/ppt/ink/ink718.xml" ContentType="application/inkml+xml"/>
  <Override PartName="/ppt/ink/ink719.xml" ContentType="application/inkml+xml"/>
  <Override PartName="/ppt/ink/ink720.xml" ContentType="application/inkml+xml"/>
  <Override PartName="/ppt/ink/ink721.xml" ContentType="application/inkml+xml"/>
  <Override PartName="/ppt/ink/ink722.xml" ContentType="application/inkml+xml"/>
  <Override PartName="/ppt/ink/ink723.xml" ContentType="application/inkml+xml"/>
  <Override PartName="/ppt/ink/ink724.xml" ContentType="application/inkml+xml"/>
  <Override PartName="/ppt/ink/ink725.xml" ContentType="application/inkml+xml"/>
  <Override PartName="/ppt/ink/ink726.xml" ContentType="application/inkml+xml"/>
  <Override PartName="/ppt/ink/ink727.xml" ContentType="application/inkml+xml"/>
  <Override PartName="/ppt/ink/ink728.xml" ContentType="application/inkml+xml"/>
  <Override PartName="/ppt/ink/ink729.xml" ContentType="application/inkml+xml"/>
  <Override PartName="/ppt/ink/ink730.xml" ContentType="application/inkml+xml"/>
  <Override PartName="/ppt/ink/ink731.xml" ContentType="application/inkml+xml"/>
  <Override PartName="/ppt/ink/ink732.xml" ContentType="application/inkml+xml"/>
  <Override PartName="/ppt/ink/ink733.xml" ContentType="application/inkml+xml"/>
  <Override PartName="/ppt/ink/ink734.xml" ContentType="application/inkml+xml"/>
  <Override PartName="/ppt/ink/ink735.xml" ContentType="application/inkml+xml"/>
  <Override PartName="/ppt/ink/ink736.xml" ContentType="application/inkml+xml"/>
  <Override PartName="/ppt/ink/ink737.xml" ContentType="application/inkml+xml"/>
  <Override PartName="/ppt/ink/ink738.xml" ContentType="application/inkml+xml"/>
  <Override PartName="/ppt/ink/ink739.xml" ContentType="application/inkml+xml"/>
  <Override PartName="/ppt/ink/ink740.xml" ContentType="application/inkml+xml"/>
  <Override PartName="/ppt/ink/ink741.xml" ContentType="application/inkml+xml"/>
  <Override PartName="/ppt/ink/ink742.xml" ContentType="application/inkml+xml"/>
  <Override PartName="/ppt/ink/ink743.xml" ContentType="application/inkml+xml"/>
  <Override PartName="/ppt/ink/ink744.xml" ContentType="application/inkml+xml"/>
  <Override PartName="/ppt/ink/ink745.xml" ContentType="application/inkml+xml"/>
  <Override PartName="/ppt/ink/ink746.xml" ContentType="application/inkml+xml"/>
  <Override PartName="/ppt/ink/ink747.xml" ContentType="application/inkml+xml"/>
  <Override PartName="/ppt/ink/ink748.xml" ContentType="application/inkml+xml"/>
  <Override PartName="/ppt/ink/ink749.xml" ContentType="application/inkml+xml"/>
  <Override PartName="/ppt/ink/ink750.xml" ContentType="application/inkml+xml"/>
  <Override PartName="/ppt/ink/ink751.xml" ContentType="application/inkml+xml"/>
  <Override PartName="/ppt/ink/ink752.xml" ContentType="application/inkml+xml"/>
  <Override PartName="/ppt/ink/ink753.xml" ContentType="application/inkml+xml"/>
  <Override PartName="/ppt/ink/ink754.xml" ContentType="application/inkml+xml"/>
  <Override PartName="/ppt/ink/ink755.xml" ContentType="application/inkml+xml"/>
  <Override PartName="/ppt/ink/ink756.xml" ContentType="application/inkml+xml"/>
  <Override PartName="/ppt/ink/ink757.xml" ContentType="application/inkml+xml"/>
  <Override PartName="/ppt/ink/ink758.xml" ContentType="application/inkml+xml"/>
  <Override PartName="/ppt/ink/ink759.xml" ContentType="application/inkml+xml"/>
  <Override PartName="/ppt/ink/ink760.xml" ContentType="application/inkml+xml"/>
  <Override PartName="/ppt/ink/ink761.xml" ContentType="application/inkml+xml"/>
  <Override PartName="/ppt/ink/ink762.xml" ContentType="application/inkml+xml"/>
  <Override PartName="/ppt/ink/ink763.xml" ContentType="application/inkml+xml"/>
  <Override PartName="/ppt/ink/ink764.xml" ContentType="application/inkml+xml"/>
  <Override PartName="/ppt/ink/ink765.xml" ContentType="application/inkml+xml"/>
  <Override PartName="/ppt/ink/ink766.xml" ContentType="application/inkml+xml"/>
  <Override PartName="/ppt/ink/ink767.xml" ContentType="application/inkml+xml"/>
  <Override PartName="/ppt/ink/ink768.xml" ContentType="application/inkml+xml"/>
  <Override PartName="/ppt/ink/ink769.xml" ContentType="application/inkml+xml"/>
  <Override PartName="/ppt/ink/ink770.xml" ContentType="application/inkml+xml"/>
  <Override PartName="/ppt/ink/ink771.xml" ContentType="application/inkml+xml"/>
  <Override PartName="/ppt/ink/ink772.xml" ContentType="application/inkml+xml"/>
  <Override PartName="/ppt/ink/ink773.xml" ContentType="application/inkml+xml"/>
  <Override PartName="/ppt/ink/ink774.xml" ContentType="application/inkml+xml"/>
  <Override PartName="/ppt/ink/ink775.xml" ContentType="application/inkml+xml"/>
  <Override PartName="/ppt/ink/ink776.xml" ContentType="application/inkml+xml"/>
  <Override PartName="/ppt/ink/ink777.xml" ContentType="application/inkml+xml"/>
  <Override PartName="/ppt/ink/ink778.xml" ContentType="application/inkml+xml"/>
  <Override PartName="/ppt/ink/ink779.xml" ContentType="application/inkml+xml"/>
  <Override PartName="/ppt/ink/ink780.xml" ContentType="application/inkml+xml"/>
  <Override PartName="/ppt/ink/ink781.xml" ContentType="application/inkml+xml"/>
  <Override PartName="/ppt/ink/ink782.xml" ContentType="application/inkml+xml"/>
  <Override PartName="/ppt/ink/ink783.xml" ContentType="application/inkml+xml"/>
  <Override PartName="/ppt/ink/ink784.xml" ContentType="application/inkml+xml"/>
  <Override PartName="/ppt/ink/ink785.xml" ContentType="application/inkml+xml"/>
  <Override PartName="/ppt/ink/ink786.xml" ContentType="application/inkml+xml"/>
  <Override PartName="/ppt/ink/ink787.xml" ContentType="application/inkml+xml"/>
  <Override PartName="/ppt/ink/ink788.xml" ContentType="application/inkml+xml"/>
  <Override PartName="/ppt/ink/ink789.xml" ContentType="application/inkml+xml"/>
  <Override PartName="/ppt/ink/ink790.xml" ContentType="application/inkml+xml"/>
  <Override PartName="/ppt/ink/ink791.xml" ContentType="application/inkml+xml"/>
  <Override PartName="/ppt/ink/ink792.xml" ContentType="application/inkml+xml"/>
  <Override PartName="/ppt/ink/ink793.xml" ContentType="application/inkml+xml"/>
  <Override PartName="/ppt/ink/ink794.xml" ContentType="application/inkml+xml"/>
  <Override PartName="/ppt/ink/ink795.xml" ContentType="application/inkml+xml"/>
  <Override PartName="/ppt/ink/ink796.xml" ContentType="application/inkml+xml"/>
  <Override PartName="/ppt/ink/ink797.xml" ContentType="application/inkml+xml"/>
  <Override PartName="/ppt/ink/ink798.xml" ContentType="application/inkml+xml"/>
  <Override PartName="/ppt/ink/ink799.xml" ContentType="application/inkml+xml"/>
  <Override PartName="/ppt/ink/ink800.xml" ContentType="application/inkml+xml"/>
  <Override PartName="/ppt/ink/ink801.xml" ContentType="application/inkml+xml"/>
  <Override PartName="/ppt/ink/ink802.xml" ContentType="application/inkml+xml"/>
  <Override PartName="/ppt/ink/ink803.xml" ContentType="application/inkml+xml"/>
  <Override PartName="/ppt/ink/ink804.xml" ContentType="application/inkml+xml"/>
  <Override PartName="/ppt/ink/ink805.xml" ContentType="application/inkml+xml"/>
  <Override PartName="/ppt/ink/ink806.xml" ContentType="application/inkml+xml"/>
  <Override PartName="/ppt/ink/ink807.xml" ContentType="application/inkml+xml"/>
  <Override PartName="/ppt/ink/ink808.xml" ContentType="application/inkml+xml"/>
  <Override PartName="/ppt/ink/ink809.xml" ContentType="application/inkml+xml"/>
  <Override PartName="/ppt/ink/ink810.xml" ContentType="application/inkml+xml"/>
  <Override PartName="/ppt/ink/ink811.xml" ContentType="application/inkml+xml"/>
  <Override PartName="/ppt/ink/ink812.xml" ContentType="application/inkml+xml"/>
  <Override PartName="/ppt/ink/ink813.xml" ContentType="application/inkml+xml"/>
  <Override PartName="/ppt/ink/ink814.xml" ContentType="application/inkml+xml"/>
  <Override PartName="/ppt/ink/ink815.xml" ContentType="application/inkml+xml"/>
  <Override PartName="/ppt/ink/ink816.xml" ContentType="application/inkml+xml"/>
  <Override PartName="/ppt/ink/ink817.xml" ContentType="application/inkml+xml"/>
  <Override PartName="/ppt/ink/ink818.xml" ContentType="application/inkml+xml"/>
  <Override PartName="/ppt/ink/ink819.xml" ContentType="application/inkml+xml"/>
  <Override PartName="/ppt/ink/ink820.xml" ContentType="application/inkml+xml"/>
  <Override PartName="/ppt/ink/ink821.xml" ContentType="application/inkml+xml"/>
  <Override PartName="/ppt/ink/ink822.xml" ContentType="application/inkml+xml"/>
  <Override PartName="/ppt/ink/ink823.xml" ContentType="application/inkml+xml"/>
  <Override PartName="/ppt/ink/ink824.xml" ContentType="application/inkml+xml"/>
  <Override PartName="/ppt/ink/ink825.xml" ContentType="application/inkml+xml"/>
  <Override PartName="/ppt/ink/ink826.xml" ContentType="application/inkml+xml"/>
  <Override PartName="/ppt/ink/ink827.xml" ContentType="application/inkml+xml"/>
  <Override PartName="/ppt/ink/ink828.xml" ContentType="application/inkml+xml"/>
  <Override PartName="/ppt/ink/ink829.xml" ContentType="application/inkml+xml"/>
  <Override PartName="/ppt/ink/ink830.xml" ContentType="application/inkml+xml"/>
  <Override PartName="/ppt/ink/ink831.xml" ContentType="application/inkml+xml"/>
  <Override PartName="/ppt/ink/ink832.xml" ContentType="application/inkml+xml"/>
  <Override PartName="/ppt/ink/ink833.xml" ContentType="application/inkml+xml"/>
  <Override PartName="/ppt/ink/ink834.xml" ContentType="application/inkml+xml"/>
  <Override PartName="/ppt/ink/ink835.xml" ContentType="application/inkml+xml"/>
  <Override PartName="/ppt/ink/ink836.xml" ContentType="application/inkml+xml"/>
  <Override PartName="/ppt/ink/ink837.xml" ContentType="application/inkml+xml"/>
  <Override PartName="/ppt/ink/ink838.xml" ContentType="application/inkml+xml"/>
  <Override PartName="/ppt/ink/ink839.xml" ContentType="application/inkml+xml"/>
  <Override PartName="/ppt/ink/ink840.xml" ContentType="application/inkml+xml"/>
  <Override PartName="/ppt/ink/ink841.xml" ContentType="application/inkml+xml"/>
  <Override PartName="/ppt/ink/ink842.xml" ContentType="application/inkml+xml"/>
  <Override PartName="/ppt/ink/ink843.xml" ContentType="application/inkml+xml"/>
  <Override PartName="/ppt/ink/ink844.xml" ContentType="application/inkml+xml"/>
  <Override PartName="/ppt/ink/ink845.xml" ContentType="application/inkml+xml"/>
  <Override PartName="/ppt/ink/ink846.xml" ContentType="application/inkml+xml"/>
  <Override PartName="/ppt/ink/ink847.xml" ContentType="application/inkml+xml"/>
  <Override PartName="/ppt/ink/ink848.xml" ContentType="application/inkml+xml"/>
  <Override PartName="/ppt/ink/ink849.xml" ContentType="application/inkml+xml"/>
  <Override PartName="/ppt/ink/ink850.xml" ContentType="application/inkml+xml"/>
  <Override PartName="/ppt/ink/ink851.xml" ContentType="application/inkml+xml"/>
  <Override PartName="/ppt/ink/ink852.xml" ContentType="application/inkml+xml"/>
  <Override PartName="/ppt/ink/ink853.xml" ContentType="application/inkml+xml"/>
  <Override PartName="/ppt/ink/ink854.xml" ContentType="application/inkml+xml"/>
  <Override PartName="/ppt/ink/ink855.xml" ContentType="application/inkml+xml"/>
  <Override PartName="/ppt/ink/ink856.xml" ContentType="application/inkml+xml"/>
  <Override PartName="/ppt/ink/ink857.xml" ContentType="application/inkml+xml"/>
  <Override PartName="/ppt/ink/ink858.xml" ContentType="application/inkml+xml"/>
  <Override PartName="/ppt/ink/ink859.xml" ContentType="application/inkml+xml"/>
  <Override PartName="/ppt/ink/ink860.xml" ContentType="application/inkml+xml"/>
  <Override PartName="/ppt/ink/ink861.xml" ContentType="application/inkml+xml"/>
  <Override PartName="/ppt/ink/ink862.xml" ContentType="application/inkml+xml"/>
  <Override PartName="/ppt/ink/ink863.xml" ContentType="application/inkml+xml"/>
  <Override PartName="/ppt/ink/ink864.xml" ContentType="application/inkml+xml"/>
  <Override PartName="/ppt/ink/ink865.xml" ContentType="application/inkml+xml"/>
  <Override PartName="/ppt/ink/ink866.xml" ContentType="application/inkml+xml"/>
  <Override PartName="/ppt/ink/ink867.xml" ContentType="application/inkml+xml"/>
  <Override PartName="/ppt/ink/ink868.xml" ContentType="application/inkml+xml"/>
  <Override PartName="/ppt/ink/ink869.xml" ContentType="application/inkml+xml"/>
  <Override PartName="/ppt/ink/ink870.xml" ContentType="application/inkml+xml"/>
  <Override PartName="/ppt/ink/ink871.xml" ContentType="application/inkml+xml"/>
  <Override PartName="/ppt/ink/ink872.xml" ContentType="application/inkml+xml"/>
  <Override PartName="/ppt/ink/ink873.xml" ContentType="application/inkml+xml"/>
  <Override PartName="/ppt/ink/ink874.xml" ContentType="application/inkml+xml"/>
  <Override PartName="/ppt/ink/ink875.xml" ContentType="application/inkml+xml"/>
  <Override PartName="/ppt/ink/ink876.xml" ContentType="application/inkml+xml"/>
  <Override PartName="/ppt/ink/ink877.xml" ContentType="application/inkml+xml"/>
  <Override PartName="/ppt/ink/ink878.xml" ContentType="application/inkml+xml"/>
  <Override PartName="/ppt/ink/ink879.xml" ContentType="application/inkml+xml"/>
  <Override PartName="/ppt/ink/ink880.xml" ContentType="application/inkml+xml"/>
  <Override PartName="/ppt/ink/ink881.xml" ContentType="application/inkml+xml"/>
  <Override PartName="/ppt/ink/ink882.xml" ContentType="application/inkml+xml"/>
  <Override PartName="/ppt/ink/ink883.xml" ContentType="application/inkml+xml"/>
  <Override PartName="/ppt/ink/ink884.xml" ContentType="application/inkml+xml"/>
  <Override PartName="/ppt/ink/ink885.xml" ContentType="application/inkml+xml"/>
  <Override PartName="/ppt/ink/ink886.xml" ContentType="application/inkml+xml"/>
  <Override PartName="/ppt/ink/ink887.xml" ContentType="application/inkml+xml"/>
  <Override PartName="/ppt/ink/ink888.xml" ContentType="application/inkml+xml"/>
  <Override PartName="/ppt/ink/ink889.xml" ContentType="application/inkml+xml"/>
  <Override PartName="/ppt/ink/ink890.xml" ContentType="application/inkml+xml"/>
  <Override PartName="/ppt/ink/ink891.xml" ContentType="application/inkml+xml"/>
  <Override PartName="/ppt/ink/ink892.xml" ContentType="application/inkml+xml"/>
  <Override PartName="/ppt/ink/ink893.xml" ContentType="application/inkml+xml"/>
  <Override PartName="/ppt/ink/ink894.xml" ContentType="application/inkml+xml"/>
  <Override PartName="/ppt/ink/ink895.xml" ContentType="application/inkml+xml"/>
  <Override PartName="/ppt/ink/ink896.xml" ContentType="application/inkml+xml"/>
  <Override PartName="/ppt/ink/ink897.xml" ContentType="application/inkml+xml"/>
  <Override PartName="/ppt/ink/ink898.xml" ContentType="application/inkml+xml"/>
  <Override PartName="/ppt/ink/ink899.xml" ContentType="application/inkml+xml"/>
  <Override PartName="/ppt/ink/ink900.xml" ContentType="application/inkml+xml"/>
  <Override PartName="/ppt/ink/ink901.xml" ContentType="application/inkml+xml"/>
  <Override PartName="/ppt/ink/ink902.xml" ContentType="application/inkml+xml"/>
  <Override PartName="/ppt/ink/ink903.xml" ContentType="application/inkml+xml"/>
  <Override PartName="/ppt/ink/ink904.xml" ContentType="application/inkml+xml"/>
  <Override PartName="/ppt/ink/ink905.xml" ContentType="application/inkml+xml"/>
  <Override PartName="/ppt/ink/ink906.xml" ContentType="application/inkml+xml"/>
  <Override PartName="/ppt/ink/ink907.xml" ContentType="application/inkml+xml"/>
  <Override PartName="/ppt/ink/ink908.xml" ContentType="application/inkml+xml"/>
  <Override PartName="/ppt/ink/ink909.xml" ContentType="application/inkml+xml"/>
  <Override PartName="/ppt/ink/ink910.xml" ContentType="application/inkml+xml"/>
  <Override PartName="/ppt/ink/ink911.xml" ContentType="application/inkml+xml"/>
  <Override PartName="/ppt/ink/ink912.xml" ContentType="application/inkml+xml"/>
  <Override PartName="/ppt/ink/ink913.xml" ContentType="application/inkml+xml"/>
  <Override PartName="/ppt/ink/ink914.xml" ContentType="application/inkml+xml"/>
  <Override PartName="/ppt/ink/ink915.xml" ContentType="application/inkml+xml"/>
  <Override PartName="/ppt/ink/ink916.xml" ContentType="application/inkml+xml"/>
  <Override PartName="/ppt/ink/ink917.xml" ContentType="application/inkml+xml"/>
  <Override PartName="/ppt/ink/ink918.xml" ContentType="application/inkml+xml"/>
  <Override PartName="/ppt/ink/ink919.xml" ContentType="application/inkml+xml"/>
  <Override PartName="/ppt/ink/ink920.xml" ContentType="application/inkml+xml"/>
  <Override PartName="/ppt/ink/ink921.xml" ContentType="application/inkml+xml"/>
  <Override PartName="/ppt/ink/ink922.xml" ContentType="application/inkml+xml"/>
  <Override PartName="/ppt/ink/ink923.xml" ContentType="application/inkml+xml"/>
  <Override PartName="/ppt/ink/ink924.xml" ContentType="application/inkml+xml"/>
  <Override PartName="/ppt/ink/ink925.xml" ContentType="application/inkml+xml"/>
  <Override PartName="/ppt/ink/ink926.xml" ContentType="application/inkml+xml"/>
  <Override PartName="/ppt/ink/ink927.xml" ContentType="application/inkml+xml"/>
  <Override PartName="/ppt/ink/ink928.xml" ContentType="application/inkml+xml"/>
  <Override PartName="/ppt/ink/ink929.xml" ContentType="application/inkml+xml"/>
  <Override PartName="/ppt/ink/ink930.xml" ContentType="application/inkml+xml"/>
  <Override PartName="/ppt/ink/ink931.xml" ContentType="application/inkml+xml"/>
  <Override PartName="/ppt/ink/ink932.xml" ContentType="application/inkml+xml"/>
  <Override PartName="/ppt/ink/ink933.xml" ContentType="application/inkml+xml"/>
  <Override PartName="/ppt/ink/ink934.xml" ContentType="application/inkml+xml"/>
  <Override PartName="/ppt/ink/ink935.xml" ContentType="application/inkml+xml"/>
  <Override PartName="/ppt/ink/ink936.xml" ContentType="application/inkml+xml"/>
  <Override PartName="/ppt/ink/ink937.xml" ContentType="application/inkml+xml"/>
  <Override PartName="/ppt/ink/ink938.xml" ContentType="application/inkml+xml"/>
  <Override PartName="/ppt/ink/ink939.xml" ContentType="application/inkml+xml"/>
  <Override PartName="/ppt/ink/ink940.xml" ContentType="application/inkml+xml"/>
  <Override PartName="/ppt/ink/ink941.xml" ContentType="application/inkml+xml"/>
  <Override PartName="/ppt/ink/ink942.xml" ContentType="application/inkml+xml"/>
  <Override PartName="/ppt/ink/ink943.xml" ContentType="application/inkml+xml"/>
  <Override PartName="/ppt/ink/ink944.xml" ContentType="application/inkml+xml"/>
  <Override PartName="/ppt/ink/ink945.xml" ContentType="application/inkml+xml"/>
  <Override PartName="/ppt/ink/ink946.xml" ContentType="application/inkml+xml"/>
  <Override PartName="/ppt/ink/ink947.xml" ContentType="application/inkml+xml"/>
  <Override PartName="/ppt/ink/ink948.xml" ContentType="application/inkml+xml"/>
  <Override PartName="/ppt/ink/ink949.xml" ContentType="application/inkml+xml"/>
  <Override PartName="/ppt/ink/ink950.xml" ContentType="application/inkml+xml"/>
  <Override PartName="/ppt/ink/ink951.xml" ContentType="application/inkml+xml"/>
  <Override PartName="/ppt/ink/ink952.xml" ContentType="application/inkml+xml"/>
  <Override PartName="/ppt/ink/ink953.xml" ContentType="application/inkml+xml"/>
  <Override PartName="/ppt/ink/ink954.xml" ContentType="application/inkml+xml"/>
  <Override PartName="/ppt/ink/ink955.xml" ContentType="application/inkml+xml"/>
  <Override PartName="/ppt/ink/ink956.xml" ContentType="application/inkml+xml"/>
  <Override PartName="/ppt/ink/ink957.xml" ContentType="application/inkml+xml"/>
  <Override PartName="/ppt/ink/ink958.xml" ContentType="application/inkml+xml"/>
  <Override PartName="/ppt/ink/ink959.xml" ContentType="application/inkml+xml"/>
  <Override PartName="/ppt/ink/ink960.xml" ContentType="application/inkml+xml"/>
  <Override PartName="/ppt/ink/ink961.xml" ContentType="application/inkml+xml"/>
  <Override PartName="/ppt/ink/ink962.xml" ContentType="application/inkml+xml"/>
  <Override PartName="/ppt/ink/ink963.xml" ContentType="application/inkml+xml"/>
  <Override PartName="/ppt/ink/ink964.xml" ContentType="application/inkml+xml"/>
  <Override PartName="/ppt/ink/ink965.xml" ContentType="application/inkml+xml"/>
  <Override PartName="/ppt/ink/ink966.xml" ContentType="application/inkml+xml"/>
  <Override PartName="/ppt/ink/ink967.xml" ContentType="application/inkml+xml"/>
  <Override PartName="/ppt/ink/ink968.xml" ContentType="application/inkml+xml"/>
  <Override PartName="/ppt/ink/ink969.xml" ContentType="application/inkml+xml"/>
  <Override PartName="/ppt/ink/ink970.xml" ContentType="application/inkml+xml"/>
  <Override PartName="/ppt/ink/ink971.xml" ContentType="application/inkml+xml"/>
  <Override PartName="/ppt/ink/ink972.xml" ContentType="application/inkml+xml"/>
  <Override PartName="/ppt/ink/ink973.xml" ContentType="application/inkml+xml"/>
  <Override PartName="/ppt/ink/ink974.xml" ContentType="application/inkml+xml"/>
  <Override PartName="/ppt/ink/ink975.xml" ContentType="application/inkml+xml"/>
  <Override PartName="/ppt/ink/ink976.xml" ContentType="application/inkml+xml"/>
  <Override PartName="/ppt/ink/ink977.xml" ContentType="application/inkml+xml"/>
  <Override PartName="/ppt/ink/ink978.xml" ContentType="application/inkml+xml"/>
  <Override PartName="/ppt/ink/ink979.xml" ContentType="application/inkml+xml"/>
  <Override PartName="/ppt/ink/ink980.xml" ContentType="application/inkml+xml"/>
  <Override PartName="/ppt/ink/ink981.xml" ContentType="application/inkml+xml"/>
  <Override PartName="/ppt/ink/ink982.xml" ContentType="application/inkml+xml"/>
  <Override PartName="/ppt/ink/ink983.xml" ContentType="application/inkml+xml"/>
  <Override PartName="/ppt/ink/ink984.xml" ContentType="application/inkml+xml"/>
  <Override PartName="/ppt/ink/ink985.xml" ContentType="application/inkml+xml"/>
  <Override PartName="/ppt/ink/ink986.xml" ContentType="application/inkml+xml"/>
  <Override PartName="/ppt/ink/ink987.xml" ContentType="application/inkml+xml"/>
  <Override PartName="/ppt/ink/ink988.xml" ContentType="application/inkml+xml"/>
  <Override PartName="/ppt/ink/ink989.xml" ContentType="application/inkml+xml"/>
  <Override PartName="/ppt/ink/ink990.xml" ContentType="application/inkml+xml"/>
  <Override PartName="/ppt/ink/ink991.xml" ContentType="application/inkml+xml"/>
  <Override PartName="/ppt/ink/ink992.xml" ContentType="application/inkml+xml"/>
  <Override PartName="/ppt/ink/ink993.xml" ContentType="application/inkml+xml"/>
  <Override PartName="/ppt/ink/ink994.xml" ContentType="application/inkml+xml"/>
  <Override PartName="/ppt/ink/ink995.xml" ContentType="application/inkml+xml"/>
  <Override PartName="/ppt/ink/ink996.xml" ContentType="application/inkml+xml"/>
  <Override PartName="/ppt/ink/ink997.xml" ContentType="application/inkml+xml"/>
  <Override PartName="/ppt/ink/ink998.xml" ContentType="application/inkml+xml"/>
  <Override PartName="/ppt/ink/ink999.xml" ContentType="application/inkml+xml"/>
  <Override PartName="/ppt/ink/ink1000.xml" ContentType="application/inkml+xml"/>
  <Override PartName="/ppt/ink/ink1001.xml" ContentType="application/inkml+xml"/>
  <Override PartName="/ppt/ink/ink1002.xml" ContentType="application/inkml+xml"/>
  <Override PartName="/ppt/ink/ink1003.xml" ContentType="application/inkml+xml"/>
  <Override PartName="/ppt/ink/ink1004.xml" ContentType="application/inkml+xml"/>
  <Override PartName="/ppt/ink/ink1005.xml" ContentType="application/inkml+xml"/>
  <Override PartName="/ppt/ink/ink1006.xml" ContentType="application/inkml+xml"/>
  <Override PartName="/ppt/ink/ink1007.xml" ContentType="application/inkml+xml"/>
  <Override PartName="/ppt/ink/ink1008.xml" ContentType="application/inkml+xml"/>
  <Override PartName="/ppt/ink/ink1009.xml" ContentType="application/inkml+xml"/>
  <Override PartName="/ppt/ink/ink1010.xml" ContentType="application/inkml+xml"/>
  <Override PartName="/ppt/ink/ink1011.xml" ContentType="application/inkml+xml"/>
  <Override PartName="/ppt/ink/ink1012.xml" ContentType="application/inkml+xml"/>
  <Override PartName="/ppt/ink/ink1013.xml" ContentType="application/inkml+xml"/>
  <Override PartName="/ppt/ink/ink1014.xml" ContentType="application/inkml+xml"/>
  <Override PartName="/ppt/ink/ink1015.xml" ContentType="application/inkml+xml"/>
  <Override PartName="/ppt/ink/ink1016.xml" ContentType="application/inkml+xml"/>
  <Override PartName="/ppt/ink/ink1017.xml" ContentType="application/inkml+xml"/>
  <Override PartName="/ppt/ink/ink1018.xml" ContentType="application/inkml+xml"/>
  <Override PartName="/ppt/ink/ink1019.xml" ContentType="application/inkml+xml"/>
  <Override PartName="/ppt/ink/ink1020.xml" ContentType="application/inkml+xml"/>
  <Override PartName="/ppt/ink/ink1021.xml" ContentType="application/inkml+xml"/>
  <Override PartName="/ppt/ink/ink1022.xml" ContentType="application/inkml+xml"/>
  <Override PartName="/ppt/ink/ink1023.xml" ContentType="application/inkml+xml"/>
  <Override PartName="/ppt/ink/ink1024.xml" ContentType="application/inkml+xml"/>
  <Override PartName="/ppt/ink/ink1025.xml" ContentType="application/inkml+xml"/>
  <Override PartName="/ppt/ink/ink1026.xml" ContentType="application/inkml+xml"/>
  <Override PartName="/ppt/ink/ink1027.xml" ContentType="application/inkml+xml"/>
  <Override PartName="/ppt/ink/ink1028.xml" ContentType="application/inkml+xml"/>
  <Override PartName="/ppt/ink/ink1029.xml" ContentType="application/inkml+xml"/>
  <Override PartName="/ppt/ink/ink1030.xml" ContentType="application/inkml+xml"/>
  <Override PartName="/ppt/ink/ink1031.xml" ContentType="application/inkml+xml"/>
  <Override PartName="/ppt/ink/ink1032.xml" ContentType="application/inkml+xml"/>
  <Override PartName="/ppt/ink/ink1033.xml" ContentType="application/inkml+xml"/>
  <Override PartName="/ppt/ink/ink1034.xml" ContentType="application/inkml+xml"/>
  <Override PartName="/ppt/ink/ink1035.xml" ContentType="application/inkml+xml"/>
  <Override PartName="/ppt/ink/ink1036.xml" ContentType="application/inkml+xml"/>
  <Override PartName="/ppt/ink/ink1037.xml" ContentType="application/inkml+xml"/>
  <Override PartName="/ppt/ink/ink1038.xml" ContentType="application/inkml+xml"/>
  <Override PartName="/ppt/ink/ink1039.xml" ContentType="application/inkml+xml"/>
  <Override PartName="/ppt/ink/ink1040.xml" ContentType="application/inkml+xml"/>
  <Override PartName="/ppt/ink/ink1041.xml" ContentType="application/inkml+xml"/>
  <Override PartName="/ppt/ink/ink1042.xml" ContentType="application/inkml+xml"/>
  <Override PartName="/ppt/ink/ink1043.xml" ContentType="application/inkml+xml"/>
  <Override PartName="/ppt/ink/ink1044.xml" ContentType="application/inkml+xml"/>
  <Override PartName="/ppt/ink/ink1045.xml" ContentType="application/inkml+xml"/>
  <Override PartName="/ppt/ink/ink1046.xml" ContentType="application/inkml+xml"/>
  <Override PartName="/ppt/ink/ink1047.xml" ContentType="application/inkml+xml"/>
  <Override PartName="/ppt/ink/ink1048.xml" ContentType="application/inkml+xml"/>
  <Override PartName="/ppt/ink/ink1049.xml" ContentType="application/inkml+xml"/>
  <Override PartName="/ppt/ink/ink1050.xml" ContentType="application/inkml+xml"/>
  <Override PartName="/ppt/ink/ink1051.xml" ContentType="application/inkml+xml"/>
  <Override PartName="/ppt/ink/ink1052.xml" ContentType="application/inkml+xml"/>
  <Override PartName="/ppt/ink/ink1053.xml" ContentType="application/inkml+xml"/>
  <Override PartName="/ppt/ink/ink1054.xml" ContentType="application/inkml+xml"/>
  <Override PartName="/ppt/ink/ink1055.xml" ContentType="application/inkml+xml"/>
  <Override PartName="/ppt/ink/ink1056.xml" ContentType="application/inkml+xml"/>
  <Override PartName="/ppt/ink/ink1057.xml" ContentType="application/inkml+xml"/>
  <Override PartName="/ppt/ink/ink1058.xml" ContentType="application/inkml+xml"/>
  <Override PartName="/ppt/ink/ink1059.xml" ContentType="application/inkml+xml"/>
  <Override PartName="/ppt/ink/ink1060.xml" ContentType="application/inkml+xml"/>
  <Override PartName="/ppt/ink/ink1061.xml" ContentType="application/inkml+xml"/>
  <Override PartName="/ppt/ink/ink1062.xml" ContentType="application/inkml+xml"/>
  <Override PartName="/ppt/ink/ink1063.xml" ContentType="application/inkml+xml"/>
  <Override PartName="/ppt/ink/ink1064.xml" ContentType="application/inkml+xml"/>
  <Override PartName="/ppt/ink/ink1065.xml" ContentType="application/inkml+xml"/>
  <Override PartName="/ppt/ink/ink1066.xml" ContentType="application/inkml+xml"/>
  <Override PartName="/ppt/ink/ink1067.xml" ContentType="application/inkml+xml"/>
  <Override PartName="/ppt/ink/ink1068.xml" ContentType="application/inkml+xml"/>
  <Override PartName="/ppt/ink/ink1069.xml" ContentType="application/inkml+xml"/>
  <Override PartName="/ppt/ink/ink1070.xml" ContentType="application/inkml+xml"/>
  <Override PartName="/ppt/ink/ink1071.xml" ContentType="application/inkml+xml"/>
  <Override PartName="/ppt/ink/ink1072.xml" ContentType="application/inkml+xml"/>
  <Override PartName="/ppt/ink/ink1073.xml" ContentType="application/inkml+xml"/>
  <Override PartName="/ppt/ink/ink1074.xml" ContentType="application/inkml+xml"/>
  <Override PartName="/ppt/ink/ink1075.xml" ContentType="application/inkml+xml"/>
  <Override PartName="/ppt/ink/ink1076.xml" ContentType="application/inkml+xml"/>
  <Override PartName="/ppt/ink/ink1077.xml" ContentType="application/inkml+xml"/>
  <Override PartName="/ppt/ink/ink1078.xml" ContentType="application/inkml+xml"/>
  <Override PartName="/ppt/ink/ink1079.xml" ContentType="application/inkml+xml"/>
  <Override PartName="/ppt/ink/ink1080.xml" ContentType="application/inkml+xml"/>
  <Override PartName="/ppt/ink/ink1081.xml" ContentType="application/inkml+xml"/>
  <Override PartName="/ppt/ink/ink1082.xml" ContentType="application/inkml+xml"/>
  <Override PartName="/ppt/ink/ink1083.xml" ContentType="application/inkml+xml"/>
  <Override PartName="/ppt/ink/ink1084.xml" ContentType="application/inkml+xml"/>
  <Override PartName="/ppt/ink/ink1085.xml" ContentType="application/inkml+xml"/>
  <Override PartName="/ppt/ink/ink1086.xml" ContentType="application/inkml+xml"/>
  <Override PartName="/ppt/ink/ink1087.xml" ContentType="application/inkml+xml"/>
  <Override PartName="/ppt/ink/ink1088.xml" ContentType="application/inkml+xml"/>
  <Override PartName="/ppt/ink/ink1089.xml" ContentType="application/inkml+xml"/>
  <Override PartName="/ppt/ink/ink1090.xml" ContentType="application/inkml+xml"/>
  <Override PartName="/ppt/ink/ink1091.xml" ContentType="application/inkml+xml"/>
  <Override PartName="/ppt/ink/ink1092.xml" ContentType="application/inkml+xml"/>
  <Override PartName="/ppt/ink/ink1093.xml" ContentType="application/inkml+xml"/>
  <Override PartName="/ppt/ink/ink1094.xml" ContentType="application/inkml+xml"/>
  <Override PartName="/ppt/ink/ink1095.xml" ContentType="application/inkml+xml"/>
  <Override PartName="/ppt/ink/ink1096.xml" ContentType="application/inkml+xml"/>
  <Override PartName="/ppt/ink/ink1097.xml" ContentType="application/inkml+xml"/>
  <Override PartName="/ppt/ink/ink1098.xml" ContentType="application/inkml+xml"/>
  <Override PartName="/ppt/ink/ink1099.xml" ContentType="application/inkml+xml"/>
  <Override PartName="/ppt/ink/ink1100.xml" ContentType="application/inkml+xml"/>
  <Override PartName="/ppt/ink/ink1101.xml" ContentType="application/inkml+xml"/>
  <Override PartName="/ppt/ink/ink1102.xml" ContentType="application/inkml+xml"/>
  <Override PartName="/ppt/ink/ink1103.xml" ContentType="application/inkml+xml"/>
  <Override PartName="/ppt/ink/ink1104.xml" ContentType="application/inkml+xml"/>
  <Override PartName="/ppt/ink/ink1105.xml" ContentType="application/inkml+xml"/>
  <Override PartName="/ppt/ink/ink1106.xml" ContentType="application/inkml+xml"/>
  <Override PartName="/ppt/ink/ink1107.xml" ContentType="application/inkml+xml"/>
  <Override PartName="/ppt/ink/ink1108.xml" ContentType="application/inkml+xml"/>
  <Override PartName="/ppt/ink/ink1109.xml" ContentType="application/inkml+xml"/>
  <Override PartName="/ppt/ink/ink1110.xml" ContentType="application/inkml+xml"/>
  <Override PartName="/ppt/ink/ink1111.xml" ContentType="application/inkml+xml"/>
  <Override PartName="/ppt/ink/ink1112.xml" ContentType="application/inkml+xml"/>
  <Override PartName="/ppt/ink/ink1113.xml" ContentType="application/inkml+xml"/>
  <Override PartName="/ppt/ink/ink1114.xml" ContentType="application/inkml+xml"/>
  <Override PartName="/ppt/ink/ink1115.xml" ContentType="application/inkml+xml"/>
  <Override PartName="/ppt/ink/ink1116.xml" ContentType="application/inkml+xml"/>
  <Override PartName="/ppt/ink/ink1117.xml" ContentType="application/inkml+xml"/>
  <Override PartName="/ppt/ink/ink1118.xml" ContentType="application/inkml+xml"/>
  <Override PartName="/ppt/ink/ink1119.xml" ContentType="application/inkml+xml"/>
  <Override PartName="/ppt/ink/ink1120.xml" ContentType="application/inkml+xml"/>
  <Override PartName="/ppt/ink/ink1121.xml" ContentType="application/inkml+xml"/>
  <Override PartName="/ppt/ink/ink1122.xml" ContentType="application/inkml+xml"/>
  <Override PartName="/ppt/ink/ink1123.xml" ContentType="application/inkml+xml"/>
  <Override PartName="/ppt/ink/ink1124.xml" ContentType="application/inkml+xml"/>
  <Override PartName="/ppt/ink/ink1125.xml" ContentType="application/inkml+xml"/>
  <Override PartName="/ppt/ink/ink1126.xml" ContentType="application/inkml+xml"/>
  <Override PartName="/ppt/ink/ink1127.xml" ContentType="application/inkml+xml"/>
  <Override PartName="/ppt/ink/ink1128.xml" ContentType="application/inkml+xml"/>
  <Override PartName="/ppt/ink/ink1129.xml" ContentType="application/inkml+xml"/>
  <Override PartName="/ppt/ink/ink1130.xml" ContentType="application/inkml+xml"/>
  <Override PartName="/ppt/ink/ink1131.xml" ContentType="application/inkml+xml"/>
  <Override PartName="/ppt/ink/ink1132.xml" ContentType="application/inkml+xml"/>
  <Override PartName="/ppt/ink/ink1133.xml" ContentType="application/inkml+xml"/>
  <Override PartName="/ppt/ink/ink1134.xml" ContentType="application/inkml+xml"/>
  <Override PartName="/ppt/ink/ink1135.xml" ContentType="application/inkml+xml"/>
  <Override PartName="/ppt/ink/ink1136.xml" ContentType="application/inkml+xml"/>
  <Override PartName="/ppt/ink/ink1137.xml" ContentType="application/inkml+xml"/>
  <Override PartName="/ppt/ink/ink1138.xml" ContentType="application/inkml+xml"/>
  <Override PartName="/ppt/ink/ink1139.xml" ContentType="application/inkml+xml"/>
  <Override PartName="/ppt/ink/ink1140.xml" ContentType="application/inkml+xml"/>
  <Override PartName="/ppt/ink/ink1141.xml" ContentType="application/inkml+xml"/>
  <Override PartName="/ppt/ink/ink1142.xml" ContentType="application/inkml+xml"/>
  <Override PartName="/ppt/ink/ink1143.xml" ContentType="application/inkml+xml"/>
  <Override PartName="/ppt/ink/ink1144.xml" ContentType="application/inkml+xml"/>
  <Override PartName="/ppt/ink/ink1145.xml" ContentType="application/inkml+xml"/>
  <Override PartName="/ppt/ink/ink1146.xml" ContentType="application/inkml+xml"/>
  <Override PartName="/ppt/ink/ink1147.xml" ContentType="application/inkml+xml"/>
  <Override PartName="/ppt/ink/ink1148.xml" ContentType="application/inkml+xml"/>
  <Override PartName="/ppt/ink/ink1149.xml" ContentType="application/inkml+xml"/>
  <Override PartName="/ppt/ink/ink1150.xml" ContentType="application/inkml+xml"/>
  <Override PartName="/ppt/ink/ink1151.xml" ContentType="application/inkml+xml"/>
  <Override PartName="/ppt/ink/ink1152.xml" ContentType="application/inkml+xml"/>
  <Override PartName="/ppt/ink/ink1153.xml" ContentType="application/inkml+xml"/>
  <Override PartName="/ppt/ink/ink1154.xml" ContentType="application/inkml+xml"/>
  <Override PartName="/ppt/ink/ink1155.xml" ContentType="application/inkml+xml"/>
  <Override PartName="/ppt/ink/ink1156.xml" ContentType="application/inkml+xml"/>
  <Override PartName="/ppt/ink/ink1157.xml" ContentType="application/inkml+xml"/>
  <Override PartName="/ppt/ink/ink1158.xml" ContentType="application/inkml+xml"/>
  <Override PartName="/ppt/ink/ink1159.xml" ContentType="application/inkml+xml"/>
  <Override PartName="/ppt/ink/ink1160.xml" ContentType="application/inkml+xml"/>
  <Override PartName="/ppt/ink/ink1161.xml" ContentType="application/inkml+xml"/>
  <Override PartName="/ppt/ink/ink1162.xml" ContentType="application/inkml+xml"/>
  <Override PartName="/ppt/ink/ink1163.xml" ContentType="application/inkml+xml"/>
  <Override PartName="/ppt/ink/ink1164.xml" ContentType="application/inkml+xml"/>
  <Override PartName="/ppt/ink/ink1165.xml" ContentType="application/inkml+xml"/>
  <Override PartName="/ppt/ink/ink1166.xml" ContentType="application/inkml+xml"/>
  <Override PartName="/ppt/ink/ink1167.xml" ContentType="application/inkml+xml"/>
  <Override PartName="/ppt/ink/ink1168.xml" ContentType="application/inkml+xml"/>
  <Override PartName="/ppt/ink/ink1169.xml" ContentType="application/inkml+xml"/>
  <Override PartName="/ppt/ink/ink1170.xml" ContentType="application/inkml+xml"/>
  <Override PartName="/ppt/ink/ink1171.xml" ContentType="application/inkml+xml"/>
  <Override PartName="/ppt/ink/ink1172.xml" ContentType="application/inkml+xml"/>
  <Override PartName="/ppt/ink/ink1173.xml" ContentType="application/inkml+xml"/>
  <Override PartName="/ppt/ink/ink1174.xml" ContentType="application/inkml+xml"/>
  <Override PartName="/ppt/ink/ink1175.xml" ContentType="application/inkml+xml"/>
  <Override PartName="/ppt/ink/ink1176.xml" ContentType="application/inkml+xml"/>
  <Override PartName="/ppt/ink/ink1177.xml" ContentType="application/inkml+xml"/>
  <Override PartName="/ppt/ink/ink1178.xml" ContentType="application/inkml+xml"/>
  <Override PartName="/ppt/ink/ink1179.xml" ContentType="application/inkml+xml"/>
  <Override PartName="/ppt/ink/ink1180.xml" ContentType="application/inkml+xml"/>
  <Override PartName="/ppt/ink/ink1181.xml" ContentType="application/inkml+xml"/>
  <Override PartName="/ppt/ink/ink1182.xml" ContentType="application/inkml+xml"/>
  <Override PartName="/ppt/ink/ink1183.xml" ContentType="application/inkml+xml"/>
  <Override PartName="/ppt/ink/ink1184.xml" ContentType="application/inkml+xml"/>
  <Override PartName="/ppt/ink/ink1185.xml" ContentType="application/inkml+xml"/>
  <Override PartName="/ppt/ink/ink1186.xml" ContentType="application/inkml+xml"/>
  <Override PartName="/ppt/ink/ink1187.xml" ContentType="application/inkml+xml"/>
  <Override PartName="/ppt/ink/ink1188.xml" ContentType="application/inkml+xml"/>
  <Override PartName="/ppt/ink/ink1189.xml" ContentType="application/inkml+xml"/>
  <Override PartName="/ppt/ink/ink1190.xml" ContentType="application/inkml+xml"/>
  <Override PartName="/ppt/ink/ink1191.xml" ContentType="application/inkml+xml"/>
  <Override PartName="/ppt/ink/ink1192.xml" ContentType="application/inkml+xml"/>
  <Override PartName="/ppt/ink/ink1193.xml" ContentType="application/inkml+xml"/>
  <Override PartName="/ppt/ink/ink1194.xml" ContentType="application/inkml+xml"/>
  <Override PartName="/ppt/ink/ink1195.xml" ContentType="application/inkml+xml"/>
  <Override PartName="/ppt/ink/ink1196.xml" ContentType="application/inkml+xml"/>
  <Override PartName="/ppt/ink/ink1197.xml" ContentType="application/inkml+xml"/>
  <Override PartName="/ppt/ink/ink1198.xml" ContentType="application/inkml+xml"/>
  <Override PartName="/ppt/ink/ink1199.xml" ContentType="application/inkml+xml"/>
  <Override PartName="/ppt/ink/ink1200.xml" ContentType="application/inkml+xml"/>
  <Override PartName="/ppt/ink/ink1201.xml" ContentType="application/inkml+xml"/>
  <Override PartName="/ppt/ink/ink1202.xml" ContentType="application/inkml+xml"/>
  <Override PartName="/ppt/ink/ink1203.xml" ContentType="application/inkml+xml"/>
  <Override PartName="/ppt/ink/ink1204.xml" ContentType="application/inkml+xml"/>
  <Override PartName="/ppt/ink/ink1205.xml" ContentType="application/inkml+xml"/>
  <Override PartName="/ppt/ink/ink1206.xml" ContentType="application/inkml+xml"/>
  <Override PartName="/ppt/ink/ink1207.xml" ContentType="application/inkml+xml"/>
  <Override PartName="/ppt/ink/ink1208.xml" ContentType="application/inkml+xml"/>
  <Override PartName="/ppt/ink/ink1209.xml" ContentType="application/inkml+xml"/>
  <Override PartName="/ppt/ink/ink1210.xml" ContentType="application/inkml+xml"/>
  <Override PartName="/ppt/ink/ink1211.xml" ContentType="application/inkml+xml"/>
  <Override PartName="/ppt/ink/ink1212.xml" ContentType="application/inkml+xml"/>
  <Override PartName="/ppt/ink/ink1213.xml" ContentType="application/inkml+xml"/>
  <Override PartName="/ppt/ink/ink1214.xml" ContentType="application/inkml+xml"/>
  <Override PartName="/ppt/ink/ink1215.xml" ContentType="application/inkml+xml"/>
  <Override PartName="/ppt/ink/ink1216.xml" ContentType="application/inkml+xml"/>
  <Override PartName="/ppt/ink/ink1217.xml" ContentType="application/inkml+xml"/>
  <Override PartName="/ppt/ink/ink1218.xml" ContentType="application/inkml+xml"/>
  <Override PartName="/ppt/ink/ink1219.xml" ContentType="application/inkml+xml"/>
  <Override PartName="/ppt/ink/ink1220.xml" ContentType="application/inkml+xml"/>
  <Override PartName="/ppt/ink/ink1221.xml" ContentType="application/inkml+xml"/>
  <Override PartName="/ppt/ink/ink1222.xml" ContentType="application/inkml+xml"/>
  <Override PartName="/ppt/ink/ink1223.xml" ContentType="application/inkml+xml"/>
  <Override PartName="/ppt/ink/ink1224.xml" ContentType="application/inkml+xml"/>
  <Override PartName="/ppt/ink/ink1225.xml" ContentType="application/inkml+xml"/>
  <Override PartName="/ppt/ink/ink1226.xml" ContentType="application/inkml+xml"/>
  <Override PartName="/ppt/ink/ink1227.xml" ContentType="application/inkml+xml"/>
  <Override PartName="/ppt/ink/ink1228.xml" ContentType="application/inkml+xml"/>
  <Override PartName="/ppt/ink/ink1229.xml" ContentType="application/inkml+xml"/>
  <Override PartName="/ppt/ink/ink1230.xml" ContentType="application/inkml+xml"/>
  <Override PartName="/ppt/ink/ink1231.xml" ContentType="application/inkml+xml"/>
  <Override PartName="/ppt/ink/ink1232.xml" ContentType="application/inkml+xml"/>
  <Override PartName="/ppt/ink/ink1233.xml" ContentType="application/inkml+xml"/>
  <Override PartName="/ppt/ink/ink1234.xml" ContentType="application/inkml+xml"/>
  <Override PartName="/ppt/ink/ink1235.xml" ContentType="application/inkml+xml"/>
  <Override PartName="/ppt/ink/ink1236.xml" ContentType="application/inkml+xml"/>
  <Override PartName="/ppt/ink/ink1237.xml" ContentType="application/inkml+xml"/>
  <Override PartName="/ppt/ink/ink1238.xml" ContentType="application/inkml+xml"/>
  <Override PartName="/ppt/ink/ink1239.xml" ContentType="application/inkml+xml"/>
  <Override PartName="/ppt/ink/ink1240.xml" ContentType="application/inkml+xml"/>
  <Override PartName="/ppt/ink/ink1241.xml" ContentType="application/inkml+xml"/>
  <Override PartName="/ppt/ink/ink1242.xml" ContentType="application/inkml+xml"/>
  <Override PartName="/ppt/ink/ink1243.xml" ContentType="application/inkml+xml"/>
  <Override PartName="/ppt/ink/ink1244.xml" ContentType="application/inkml+xml"/>
  <Override PartName="/ppt/ink/ink1245.xml" ContentType="application/inkml+xml"/>
  <Override PartName="/ppt/ink/ink1246.xml" ContentType="application/inkml+xml"/>
  <Override PartName="/ppt/ink/ink1247.xml" ContentType="application/inkml+xml"/>
  <Override PartName="/ppt/ink/ink1248.xml" ContentType="application/inkml+xml"/>
  <Override PartName="/ppt/ink/ink1249.xml" ContentType="application/inkml+xml"/>
  <Override PartName="/ppt/ink/ink1250.xml" ContentType="application/inkml+xml"/>
  <Override PartName="/ppt/ink/ink1251.xml" ContentType="application/inkml+xml"/>
  <Override PartName="/ppt/ink/ink1252.xml" ContentType="application/inkml+xml"/>
  <Override PartName="/ppt/ink/ink1253.xml" ContentType="application/inkml+xml"/>
  <Override PartName="/ppt/ink/ink1254.xml" ContentType="application/inkml+xml"/>
  <Override PartName="/ppt/ink/ink1255.xml" ContentType="application/inkml+xml"/>
  <Override PartName="/ppt/ink/ink1256.xml" ContentType="application/inkml+xml"/>
  <Override PartName="/ppt/ink/ink1257.xml" ContentType="application/inkml+xml"/>
  <Override PartName="/ppt/ink/ink1258.xml" ContentType="application/inkml+xml"/>
  <Override PartName="/ppt/ink/ink1259.xml" ContentType="application/inkml+xml"/>
  <Override PartName="/ppt/ink/ink1260.xml" ContentType="application/inkml+xml"/>
  <Override PartName="/ppt/ink/ink1261.xml" ContentType="application/inkml+xml"/>
  <Override PartName="/ppt/ink/ink1262.xml" ContentType="application/inkml+xml"/>
  <Override PartName="/ppt/ink/ink1263.xml" ContentType="application/inkml+xml"/>
  <Override PartName="/ppt/ink/ink1264.xml" ContentType="application/inkml+xml"/>
  <Override PartName="/ppt/ink/ink1265.xml" ContentType="application/inkml+xml"/>
  <Override PartName="/ppt/ink/ink1266.xml" ContentType="application/inkml+xml"/>
  <Override PartName="/ppt/ink/ink1267.xml" ContentType="application/inkml+xml"/>
  <Override PartName="/ppt/ink/ink1268.xml" ContentType="application/inkml+xml"/>
  <Override PartName="/ppt/ink/ink1269.xml" ContentType="application/inkml+xml"/>
  <Override PartName="/ppt/ink/ink1270.xml" ContentType="application/inkml+xml"/>
  <Override PartName="/ppt/ink/ink1271.xml" ContentType="application/inkml+xml"/>
  <Override PartName="/ppt/ink/ink1272.xml" ContentType="application/inkml+xml"/>
  <Override PartName="/ppt/ink/ink1273.xml" ContentType="application/inkml+xml"/>
  <Override PartName="/ppt/ink/ink1274.xml" ContentType="application/inkml+xml"/>
  <Override PartName="/ppt/ink/ink1275.xml" ContentType="application/inkml+xml"/>
  <Override PartName="/ppt/ink/ink1276.xml" ContentType="application/inkml+xml"/>
  <Override PartName="/ppt/ink/ink1277.xml" ContentType="application/inkml+xml"/>
  <Override PartName="/ppt/ink/ink1278.xml" ContentType="application/inkml+xml"/>
  <Override PartName="/ppt/ink/ink1279.xml" ContentType="application/inkml+xml"/>
  <Override PartName="/ppt/ink/ink1280.xml" ContentType="application/inkml+xml"/>
  <Override PartName="/ppt/ink/ink1281.xml" ContentType="application/inkml+xml"/>
  <Override PartName="/ppt/ink/ink1282.xml" ContentType="application/inkml+xml"/>
  <Override PartName="/ppt/ink/ink1283.xml" ContentType="application/inkml+xml"/>
  <Override PartName="/ppt/ink/ink1284.xml" ContentType="application/inkml+xml"/>
  <Override PartName="/ppt/ink/ink1285.xml" ContentType="application/inkml+xml"/>
  <Override PartName="/ppt/ink/ink1286.xml" ContentType="application/inkml+xml"/>
  <Override PartName="/ppt/ink/ink1287.xml" ContentType="application/inkml+xml"/>
  <Override PartName="/ppt/ink/ink1288.xml" ContentType="application/inkml+xml"/>
  <Override PartName="/ppt/ink/ink1289.xml" ContentType="application/inkml+xml"/>
  <Override PartName="/ppt/ink/ink1290.xml" ContentType="application/inkml+xml"/>
  <Override PartName="/ppt/ink/ink1291.xml" ContentType="application/inkml+xml"/>
  <Override PartName="/ppt/ink/ink1292.xml" ContentType="application/inkml+xml"/>
  <Override PartName="/ppt/ink/ink1293.xml" ContentType="application/inkml+xml"/>
  <Override PartName="/ppt/ink/ink1294.xml" ContentType="application/inkml+xml"/>
  <Override PartName="/ppt/ink/ink1295.xml" ContentType="application/inkml+xml"/>
  <Override PartName="/ppt/ink/ink1296.xml" ContentType="application/inkml+xml"/>
  <Override PartName="/ppt/ink/ink1297.xml" ContentType="application/inkml+xml"/>
  <Override PartName="/ppt/ink/ink1298.xml" ContentType="application/inkml+xml"/>
  <Override PartName="/ppt/ink/ink1299.xml" ContentType="application/inkml+xml"/>
  <Override PartName="/ppt/ink/ink1300.xml" ContentType="application/inkml+xml"/>
  <Override PartName="/ppt/ink/ink1301.xml" ContentType="application/inkml+xml"/>
  <Override PartName="/ppt/ink/ink1302.xml" ContentType="application/inkml+xml"/>
  <Override PartName="/ppt/ink/ink1303.xml" ContentType="application/inkml+xml"/>
  <Override PartName="/ppt/ink/ink1304.xml" ContentType="application/inkml+xml"/>
  <Override PartName="/ppt/ink/ink1305.xml" ContentType="application/inkml+xml"/>
  <Override PartName="/ppt/ink/ink1306.xml" ContentType="application/inkml+xml"/>
  <Override PartName="/ppt/ink/ink1307.xml" ContentType="application/inkml+xml"/>
  <Override PartName="/ppt/ink/ink1308.xml" ContentType="application/inkml+xml"/>
  <Override PartName="/ppt/ink/ink1309.xml" ContentType="application/inkml+xml"/>
  <Override PartName="/ppt/ink/ink1310.xml" ContentType="application/inkml+xml"/>
  <Override PartName="/ppt/ink/ink1311.xml" ContentType="application/inkml+xml"/>
  <Override PartName="/ppt/ink/ink1312.xml" ContentType="application/inkml+xml"/>
  <Override PartName="/ppt/ink/ink1313.xml" ContentType="application/inkml+xml"/>
  <Override PartName="/ppt/ink/ink1314.xml" ContentType="application/inkml+xml"/>
  <Override PartName="/ppt/ink/ink1315.xml" ContentType="application/inkml+xml"/>
  <Override PartName="/ppt/ink/ink1316.xml" ContentType="application/inkml+xml"/>
  <Override PartName="/ppt/ink/ink1317.xml" ContentType="application/inkml+xml"/>
  <Override PartName="/ppt/ink/ink1318.xml" ContentType="application/inkml+xml"/>
  <Override PartName="/ppt/ink/ink1319.xml" ContentType="application/inkml+xml"/>
  <Override PartName="/ppt/ink/ink1320.xml" ContentType="application/inkml+xml"/>
  <Override PartName="/ppt/ink/ink1321.xml" ContentType="application/inkml+xml"/>
  <Override PartName="/ppt/ink/ink1322.xml" ContentType="application/inkml+xml"/>
  <Override PartName="/ppt/ink/ink1323.xml" ContentType="application/inkml+xml"/>
  <Override PartName="/ppt/ink/ink1324.xml" ContentType="application/inkml+xml"/>
  <Override PartName="/ppt/ink/ink1325.xml" ContentType="application/inkml+xml"/>
  <Override PartName="/ppt/ink/ink1326.xml" ContentType="application/inkml+xml"/>
  <Override PartName="/ppt/ink/ink1327.xml" ContentType="application/inkml+xml"/>
  <Override PartName="/ppt/ink/ink1328.xml" ContentType="application/inkml+xml"/>
  <Override PartName="/ppt/ink/ink1329.xml" ContentType="application/inkml+xml"/>
  <Override PartName="/ppt/ink/ink1330.xml" ContentType="application/inkml+xml"/>
  <Override PartName="/ppt/ink/ink1331.xml" ContentType="application/inkml+xml"/>
  <Override PartName="/ppt/ink/ink1332.xml" ContentType="application/inkml+xml"/>
  <Override PartName="/ppt/ink/ink1333.xml" ContentType="application/inkml+xml"/>
  <Override PartName="/ppt/ink/ink1334.xml" ContentType="application/inkml+xml"/>
  <Override PartName="/ppt/ink/ink1335.xml" ContentType="application/inkml+xml"/>
  <Override PartName="/ppt/ink/ink1336.xml" ContentType="application/inkml+xml"/>
  <Override PartName="/ppt/ink/ink1337.xml" ContentType="application/inkml+xml"/>
  <Override PartName="/ppt/ink/ink1338.xml" ContentType="application/inkml+xml"/>
  <Override PartName="/ppt/ink/ink1339.xml" ContentType="application/inkml+xml"/>
  <Override PartName="/ppt/ink/ink1340.xml" ContentType="application/inkml+xml"/>
  <Override PartName="/ppt/ink/ink1341.xml" ContentType="application/inkml+xml"/>
  <Override PartName="/ppt/ink/ink1342.xml" ContentType="application/inkml+xml"/>
  <Override PartName="/ppt/ink/ink1343.xml" ContentType="application/inkml+xml"/>
  <Override PartName="/ppt/ink/ink1344.xml" ContentType="application/inkml+xml"/>
  <Override PartName="/ppt/ink/ink1345.xml" ContentType="application/inkml+xml"/>
  <Override PartName="/ppt/ink/ink1346.xml" ContentType="application/inkml+xml"/>
  <Override PartName="/ppt/ink/ink1347.xml" ContentType="application/inkml+xml"/>
  <Override PartName="/ppt/ink/ink1348.xml" ContentType="application/inkml+xml"/>
  <Override PartName="/ppt/ink/ink1349.xml" ContentType="application/inkml+xml"/>
  <Override PartName="/ppt/ink/ink1350.xml" ContentType="application/inkml+xml"/>
  <Override PartName="/ppt/ink/ink1351.xml" ContentType="application/inkml+xml"/>
  <Override PartName="/ppt/ink/ink1352.xml" ContentType="application/inkml+xml"/>
  <Override PartName="/ppt/ink/ink1353.xml" ContentType="application/inkml+xml"/>
  <Override PartName="/ppt/ink/ink1354.xml" ContentType="application/inkml+xml"/>
  <Override PartName="/ppt/ink/ink1355.xml" ContentType="application/inkml+xml"/>
  <Override PartName="/ppt/ink/ink1356.xml" ContentType="application/inkml+xml"/>
  <Override PartName="/ppt/ink/ink1357.xml" ContentType="application/inkml+xml"/>
  <Override PartName="/ppt/ink/ink1358.xml" ContentType="application/inkml+xml"/>
  <Override PartName="/ppt/ink/ink1359.xml" ContentType="application/inkml+xml"/>
  <Override PartName="/ppt/ink/ink1360.xml" ContentType="application/inkml+xml"/>
  <Override PartName="/ppt/ink/ink1361.xml" ContentType="application/inkml+xml"/>
  <Override PartName="/ppt/ink/ink1362.xml" ContentType="application/inkml+xml"/>
  <Override PartName="/ppt/ink/ink1363.xml" ContentType="application/inkml+xml"/>
  <Override PartName="/ppt/ink/ink1364.xml" ContentType="application/inkml+xml"/>
  <Override PartName="/ppt/ink/ink1365.xml" ContentType="application/inkml+xml"/>
  <Override PartName="/ppt/ink/ink1366.xml" ContentType="application/inkml+xml"/>
  <Override PartName="/ppt/ink/ink1367.xml" ContentType="application/inkml+xml"/>
  <Override PartName="/ppt/ink/ink1368.xml" ContentType="application/inkml+xml"/>
  <Override PartName="/ppt/ink/ink1369.xml" ContentType="application/inkml+xml"/>
  <Override PartName="/ppt/ink/ink1370.xml" ContentType="application/inkml+xml"/>
  <Override PartName="/ppt/ink/ink1371.xml" ContentType="application/inkml+xml"/>
  <Override PartName="/ppt/ink/ink1372.xml" ContentType="application/inkml+xml"/>
  <Override PartName="/ppt/ink/ink1373.xml" ContentType="application/inkml+xml"/>
  <Override PartName="/ppt/ink/ink1374.xml" ContentType="application/inkml+xml"/>
  <Override PartName="/ppt/ink/ink1375.xml" ContentType="application/inkml+xml"/>
  <Override PartName="/ppt/ink/ink1376.xml" ContentType="application/inkml+xml"/>
  <Override PartName="/ppt/ink/ink1377.xml" ContentType="application/inkml+xml"/>
  <Override PartName="/ppt/ink/ink1378.xml" ContentType="application/inkml+xml"/>
  <Override PartName="/ppt/ink/ink1379.xml" ContentType="application/inkml+xml"/>
  <Override PartName="/ppt/ink/ink1380.xml" ContentType="application/inkml+xml"/>
  <Override PartName="/ppt/ink/ink1381.xml" ContentType="application/inkml+xml"/>
  <Override PartName="/ppt/ink/ink1382.xml" ContentType="application/inkml+xml"/>
  <Override PartName="/ppt/ink/ink1383.xml" ContentType="application/inkml+xml"/>
  <Override PartName="/ppt/ink/ink1384.xml" ContentType="application/inkml+xml"/>
  <Override PartName="/ppt/ink/ink1385.xml" ContentType="application/inkml+xml"/>
  <Override PartName="/ppt/ink/ink1386.xml" ContentType="application/inkml+xml"/>
  <Override PartName="/ppt/ink/ink1387.xml" ContentType="application/inkml+xml"/>
  <Override PartName="/ppt/ink/ink1388.xml" ContentType="application/inkml+xml"/>
  <Override PartName="/ppt/ink/ink1389.xml" ContentType="application/inkml+xml"/>
  <Override PartName="/ppt/ink/ink1390.xml" ContentType="application/inkml+xml"/>
  <Override PartName="/ppt/ink/ink1391.xml" ContentType="application/inkml+xml"/>
  <Override PartName="/ppt/ink/ink1392.xml" ContentType="application/inkml+xml"/>
  <Override PartName="/ppt/ink/ink1393.xml" ContentType="application/inkml+xml"/>
  <Override PartName="/ppt/ink/ink1394.xml" ContentType="application/inkml+xml"/>
  <Override PartName="/ppt/ink/ink1395.xml" ContentType="application/inkml+xml"/>
  <Override PartName="/ppt/ink/ink1396.xml" ContentType="application/inkml+xml"/>
  <Override PartName="/ppt/ink/ink1397.xml" ContentType="application/inkml+xml"/>
  <Override PartName="/ppt/ink/ink1398.xml" ContentType="application/inkml+xml"/>
  <Override PartName="/ppt/ink/ink1399.xml" ContentType="application/inkml+xml"/>
  <Override PartName="/ppt/ink/ink1400.xml" ContentType="application/inkml+xml"/>
  <Override PartName="/ppt/ink/ink1401.xml" ContentType="application/inkml+xml"/>
  <Override PartName="/ppt/ink/ink1402.xml" ContentType="application/inkml+xml"/>
  <Override PartName="/ppt/ink/ink1403.xml" ContentType="application/inkml+xml"/>
  <Override PartName="/ppt/ink/ink1404.xml" ContentType="application/inkml+xml"/>
  <Override PartName="/ppt/ink/ink1405.xml" ContentType="application/inkml+xml"/>
  <Override PartName="/ppt/ink/ink1406.xml" ContentType="application/inkml+xml"/>
  <Override PartName="/ppt/ink/ink1407.xml" ContentType="application/inkml+xml"/>
  <Override PartName="/ppt/ink/ink1408.xml" ContentType="application/inkml+xml"/>
  <Override PartName="/ppt/ink/ink1409.xml" ContentType="application/inkml+xml"/>
  <Override PartName="/ppt/ink/ink1410.xml" ContentType="application/inkml+xml"/>
  <Override PartName="/ppt/ink/ink1411.xml" ContentType="application/inkml+xml"/>
  <Override PartName="/ppt/ink/ink1412.xml" ContentType="application/inkml+xml"/>
  <Override PartName="/ppt/ink/ink1413.xml" ContentType="application/inkml+xml"/>
  <Override PartName="/ppt/ink/ink1414.xml" ContentType="application/inkml+xml"/>
  <Override PartName="/ppt/ink/ink1415.xml" ContentType="application/inkml+xml"/>
  <Override PartName="/ppt/ink/ink1416.xml" ContentType="application/inkml+xml"/>
  <Override PartName="/ppt/ink/ink1417.xml" ContentType="application/inkml+xml"/>
  <Override PartName="/ppt/ink/ink1418.xml" ContentType="application/inkml+xml"/>
  <Override PartName="/ppt/ink/ink1419.xml" ContentType="application/inkml+xml"/>
  <Override PartName="/ppt/ink/ink1420.xml" ContentType="application/inkml+xml"/>
  <Override PartName="/ppt/ink/ink1421.xml" ContentType="application/inkml+xml"/>
  <Override PartName="/ppt/ink/ink1422.xml" ContentType="application/inkml+xml"/>
  <Override PartName="/ppt/ink/ink1423.xml" ContentType="application/inkml+xml"/>
  <Override PartName="/ppt/ink/ink1424.xml" ContentType="application/inkml+xml"/>
  <Override PartName="/ppt/ink/ink1425.xml" ContentType="application/inkml+xml"/>
  <Override PartName="/ppt/ink/ink1426.xml" ContentType="application/inkml+xml"/>
  <Override PartName="/ppt/ink/ink1427.xml" ContentType="application/inkml+xml"/>
  <Override PartName="/ppt/ink/ink1428.xml" ContentType="application/inkml+xml"/>
  <Override PartName="/ppt/ink/ink1429.xml" ContentType="application/inkml+xml"/>
  <Override PartName="/ppt/ink/ink1430.xml" ContentType="application/inkml+xml"/>
  <Override PartName="/ppt/ink/ink1431.xml" ContentType="application/inkml+xml"/>
  <Override PartName="/ppt/ink/ink1432.xml" ContentType="application/inkml+xml"/>
  <Override PartName="/ppt/ink/ink1433.xml" ContentType="application/inkml+xml"/>
  <Override PartName="/ppt/ink/ink1434.xml" ContentType="application/inkml+xml"/>
  <Override PartName="/ppt/ink/ink1435.xml" ContentType="application/inkml+xml"/>
  <Override PartName="/ppt/ink/ink1436.xml" ContentType="application/inkml+xml"/>
  <Override PartName="/ppt/ink/ink1437.xml" ContentType="application/inkml+xml"/>
  <Override PartName="/ppt/ink/ink1438.xml" ContentType="application/inkml+xml"/>
  <Override PartName="/ppt/ink/ink1439.xml" ContentType="application/inkml+xml"/>
  <Override PartName="/ppt/ink/ink1440.xml" ContentType="application/inkml+xml"/>
  <Override PartName="/ppt/ink/ink1441.xml" ContentType="application/inkml+xml"/>
  <Override PartName="/ppt/ink/ink1442.xml" ContentType="application/inkml+xml"/>
  <Override PartName="/ppt/ink/ink1443.xml" ContentType="application/inkml+xml"/>
  <Override PartName="/ppt/ink/ink1444.xml" ContentType="application/inkml+xml"/>
  <Override PartName="/ppt/ink/ink1445.xml" ContentType="application/inkml+xml"/>
  <Override PartName="/ppt/ink/ink1446.xml" ContentType="application/inkml+xml"/>
  <Override PartName="/ppt/ink/ink1447.xml" ContentType="application/inkml+xml"/>
  <Override PartName="/ppt/ink/ink1448.xml" ContentType="application/inkml+xml"/>
  <Override PartName="/ppt/ink/ink1449.xml" ContentType="application/inkml+xml"/>
  <Override PartName="/ppt/ink/ink1450.xml" ContentType="application/inkml+xml"/>
  <Override PartName="/ppt/ink/ink1451.xml" ContentType="application/inkml+xml"/>
  <Override PartName="/ppt/ink/ink1452.xml" ContentType="application/inkml+xml"/>
  <Override PartName="/ppt/ink/ink1453.xml" ContentType="application/inkml+xml"/>
  <Override PartName="/ppt/ink/ink1454.xml" ContentType="application/inkml+xml"/>
  <Override PartName="/ppt/ink/ink1455.xml" ContentType="application/inkml+xml"/>
  <Override PartName="/ppt/ink/ink1456.xml" ContentType="application/inkml+xml"/>
  <Override PartName="/ppt/ink/ink1457.xml" ContentType="application/inkml+xml"/>
  <Override PartName="/ppt/ink/ink1458.xml" ContentType="application/inkml+xml"/>
  <Override PartName="/ppt/ink/ink1459.xml" ContentType="application/inkml+xml"/>
  <Override PartName="/ppt/ink/ink1460.xml" ContentType="application/inkml+xml"/>
  <Override PartName="/ppt/ink/ink1461.xml" ContentType="application/inkml+xml"/>
  <Override PartName="/ppt/ink/ink1462.xml" ContentType="application/inkml+xml"/>
  <Override PartName="/ppt/ink/ink1463.xml" ContentType="application/inkml+xml"/>
  <Override PartName="/ppt/ink/ink1464.xml" ContentType="application/inkml+xml"/>
  <Override PartName="/ppt/ink/ink1465.xml" ContentType="application/inkml+xml"/>
  <Override PartName="/ppt/ink/ink1466.xml" ContentType="application/inkml+xml"/>
  <Override PartName="/ppt/ink/ink1467.xml" ContentType="application/inkml+xml"/>
  <Override PartName="/ppt/ink/ink1468.xml" ContentType="application/inkml+xml"/>
  <Override PartName="/ppt/ink/ink1469.xml" ContentType="application/inkml+xml"/>
  <Override PartName="/ppt/ink/ink1470.xml" ContentType="application/inkml+xml"/>
  <Override PartName="/ppt/ink/ink1471.xml" ContentType="application/inkml+xml"/>
  <Override PartName="/ppt/ink/ink1472.xml" ContentType="application/inkml+xml"/>
  <Override PartName="/ppt/ink/ink1473.xml" ContentType="application/inkml+xml"/>
  <Override PartName="/ppt/ink/ink1474.xml" ContentType="application/inkml+xml"/>
  <Override PartName="/ppt/ink/ink1475.xml" ContentType="application/inkml+xml"/>
  <Override PartName="/ppt/ink/ink1476.xml" ContentType="application/inkml+xml"/>
  <Override PartName="/ppt/ink/ink1477.xml" ContentType="application/inkml+xml"/>
  <Override PartName="/ppt/ink/ink1478.xml" ContentType="application/inkml+xml"/>
  <Override PartName="/ppt/ink/ink1479.xml" ContentType="application/inkml+xml"/>
  <Override PartName="/ppt/ink/ink1480.xml" ContentType="application/inkml+xml"/>
  <Override PartName="/ppt/ink/ink1481.xml" ContentType="application/inkml+xml"/>
  <Override PartName="/ppt/ink/ink1482.xml" ContentType="application/inkml+xml"/>
  <Override PartName="/ppt/ink/ink1483.xml" ContentType="application/inkml+xml"/>
  <Override PartName="/ppt/ink/ink1484.xml" ContentType="application/inkml+xml"/>
  <Override PartName="/ppt/ink/ink1485.xml" ContentType="application/inkml+xml"/>
  <Override PartName="/ppt/ink/ink1486.xml" ContentType="application/inkml+xml"/>
  <Override PartName="/ppt/ink/ink1487.xml" ContentType="application/inkml+xml"/>
  <Override PartName="/ppt/ink/ink1488.xml" ContentType="application/inkml+xml"/>
  <Override PartName="/ppt/ink/ink1489.xml" ContentType="application/inkml+xml"/>
  <Override PartName="/ppt/ink/ink1490.xml" ContentType="application/inkml+xml"/>
  <Override PartName="/ppt/ink/ink1491.xml" ContentType="application/inkml+xml"/>
  <Override PartName="/ppt/ink/ink1492.xml" ContentType="application/inkml+xml"/>
  <Override PartName="/ppt/ink/ink1493.xml" ContentType="application/inkml+xml"/>
  <Override PartName="/ppt/ink/ink1494.xml" ContentType="application/inkml+xml"/>
  <Override PartName="/ppt/ink/ink1495.xml" ContentType="application/inkml+xml"/>
  <Override PartName="/ppt/ink/ink1496.xml" ContentType="application/inkml+xml"/>
  <Override PartName="/ppt/ink/ink1497.xml" ContentType="application/inkml+xml"/>
  <Override PartName="/ppt/ink/ink1498.xml" ContentType="application/inkml+xml"/>
  <Override PartName="/ppt/ink/ink1499.xml" ContentType="application/inkml+xml"/>
  <Override PartName="/ppt/ink/ink1500.xml" ContentType="application/inkml+xml"/>
  <Override PartName="/ppt/ink/ink1501.xml" ContentType="application/inkml+xml"/>
  <Override PartName="/ppt/ink/ink1502.xml" ContentType="application/inkml+xml"/>
  <Override PartName="/ppt/ink/ink1503.xml" ContentType="application/inkml+xml"/>
  <Override PartName="/ppt/ink/ink1504.xml" ContentType="application/inkml+xml"/>
  <Override PartName="/ppt/ink/ink1505.xml" ContentType="application/inkml+xml"/>
  <Override PartName="/ppt/ink/ink1506.xml" ContentType="application/inkml+xml"/>
  <Override PartName="/ppt/ink/ink1507.xml" ContentType="application/inkml+xml"/>
  <Override PartName="/ppt/ink/ink1508.xml" ContentType="application/inkml+xml"/>
  <Override PartName="/ppt/ink/ink1509.xml" ContentType="application/inkml+xml"/>
  <Override PartName="/ppt/ink/ink1510.xml" ContentType="application/inkml+xml"/>
  <Override PartName="/ppt/ink/ink1511.xml" ContentType="application/inkml+xml"/>
  <Override PartName="/ppt/ink/ink1512.xml" ContentType="application/inkml+xml"/>
  <Override PartName="/ppt/ink/ink1513.xml" ContentType="application/inkml+xml"/>
  <Override PartName="/ppt/ink/ink1514.xml" ContentType="application/inkml+xml"/>
  <Override PartName="/ppt/ink/ink1515.xml" ContentType="application/inkml+xml"/>
  <Override PartName="/ppt/ink/ink1516.xml" ContentType="application/inkml+xml"/>
  <Override PartName="/ppt/ink/ink1517.xml" ContentType="application/inkml+xml"/>
  <Override PartName="/ppt/ink/ink1518.xml" ContentType="application/inkml+xml"/>
  <Override PartName="/ppt/ink/ink1519.xml" ContentType="application/inkml+xml"/>
  <Override PartName="/ppt/ink/ink1520.xml" ContentType="application/inkml+xml"/>
  <Override PartName="/ppt/ink/ink1521.xml" ContentType="application/inkml+xml"/>
  <Override PartName="/ppt/ink/ink1522.xml" ContentType="application/inkml+xml"/>
  <Override PartName="/ppt/ink/ink1523.xml" ContentType="application/inkml+xml"/>
  <Override PartName="/ppt/ink/ink1524.xml" ContentType="application/inkml+xml"/>
  <Override PartName="/ppt/ink/ink1525.xml" ContentType="application/inkml+xml"/>
  <Override PartName="/ppt/ink/ink1526.xml" ContentType="application/inkml+xml"/>
  <Override PartName="/ppt/ink/ink1527.xml" ContentType="application/inkml+xml"/>
  <Override PartName="/ppt/ink/ink1528.xml" ContentType="application/inkml+xml"/>
  <Override PartName="/ppt/ink/ink1529.xml" ContentType="application/inkml+xml"/>
  <Override PartName="/ppt/ink/ink1530.xml" ContentType="application/inkml+xml"/>
  <Override PartName="/ppt/ink/ink1531.xml" ContentType="application/inkml+xml"/>
  <Override PartName="/ppt/ink/ink1532.xml" ContentType="application/inkml+xml"/>
  <Override PartName="/ppt/ink/ink1533.xml" ContentType="application/inkml+xml"/>
  <Override PartName="/ppt/ink/ink1534.xml" ContentType="application/inkml+xml"/>
  <Override PartName="/ppt/ink/ink1535.xml" ContentType="application/inkml+xml"/>
  <Override PartName="/ppt/ink/ink1536.xml" ContentType="application/inkml+xml"/>
  <Override PartName="/ppt/ink/ink1537.xml" ContentType="application/inkml+xml"/>
  <Override PartName="/ppt/ink/ink1538.xml" ContentType="application/inkml+xml"/>
  <Override PartName="/ppt/ink/ink1539.xml" ContentType="application/inkml+xml"/>
  <Override PartName="/ppt/ink/ink1540.xml" ContentType="application/inkml+xml"/>
  <Override PartName="/ppt/ink/ink1541.xml" ContentType="application/inkml+xml"/>
  <Override PartName="/ppt/ink/ink1542.xml" ContentType="application/inkml+xml"/>
  <Override PartName="/ppt/ink/ink1543.xml" ContentType="application/inkml+xml"/>
  <Override PartName="/ppt/ink/ink1544.xml" ContentType="application/inkml+xml"/>
  <Override PartName="/ppt/ink/ink1545.xml" ContentType="application/inkml+xml"/>
  <Override PartName="/ppt/ink/ink1546.xml" ContentType="application/inkml+xml"/>
  <Override PartName="/ppt/ink/ink1547.xml" ContentType="application/inkml+xml"/>
  <Override PartName="/ppt/ink/ink1548.xml" ContentType="application/inkml+xml"/>
  <Override PartName="/ppt/ink/ink1549.xml" ContentType="application/inkml+xml"/>
  <Override PartName="/ppt/ink/ink1550.xml" ContentType="application/inkml+xml"/>
  <Override PartName="/ppt/ink/ink1551.xml" ContentType="application/inkml+xml"/>
  <Override PartName="/ppt/ink/ink1552.xml" ContentType="application/inkml+xml"/>
  <Override PartName="/ppt/ink/ink1553.xml" ContentType="application/inkml+xml"/>
  <Override PartName="/ppt/ink/ink1554.xml" ContentType="application/inkml+xml"/>
  <Override PartName="/ppt/ink/ink1555.xml" ContentType="application/inkml+xml"/>
  <Override PartName="/ppt/ink/ink1556.xml" ContentType="application/inkml+xml"/>
  <Override PartName="/ppt/ink/ink1557.xml" ContentType="application/inkml+xml"/>
  <Override PartName="/ppt/ink/ink1558.xml" ContentType="application/inkml+xml"/>
  <Override PartName="/ppt/ink/ink1559.xml" ContentType="application/inkml+xml"/>
  <Override PartName="/ppt/ink/ink1560.xml" ContentType="application/inkml+xml"/>
  <Override PartName="/ppt/ink/ink1561.xml" ContentType="application/inkml+xml"/>
  <Override PartName="/ppt/ink/ink1562.xml" ContentType="application/inkml+xml"/>
  <Override PartName="/ppt/ink/ink1563.xml" ContentType="application/inkml+xml"/>
  <Override PartName="/ppt/ink/ink1564.xml" ContentType="application/inkml+xml"/>
  <Override PartName="/ppt/ink/ink1565.xml" ContentType="application/inkml+xml"/>
  <Override PartName="/ppt/ink/ink1566.xml" ContentType="application/inkml+xml"/>
  <Override PartName="/ppt/ink/ink1567.xml" ContentType="application/inkml+xml"/>
  <Override PartName="/ppt/ink/ink1568.xml" ContentType="application/inkml+xml"/>
  <Override PartName="/ppt/ink/ink1569.xml" ContentType="application/inkml+xml"/>
  <Override PartName="/ppt/ink/ink1570.xml" ContentType="application/inkml+xml"/>
  <Override PartName="/ppt/ink/ink1571.xml" ContentType="application/inkml+xml"/>
  <Override PartName="/ppt/ink/ink1572.xml" ContentType="application/inkml+xml"/>
  <Override PartName="/ppt/ink/ink1573.xml" ContentType="application/inkml+xml"/>
  <Override PartName="/ppt/ink/ink1574.xml" ContentType="application/inkml+xml"/>
  <Override PartName="/ppt/ink/ink1575.xml" ContentType="application/inkml+xml"/>
  <Override PartName="/ppt/ink/ink1576.xml" ContentType="application/inkml+xml"/>
  <Override PartName="/ppt/ink/ink1577.xml" ContentType="application/inkml+xml"/>
  <Override PartName="/ppt/ink/ink1578.xml" ContentType="application/inkml+xml"/>
  <Override PartName="/ppt/ink/ink1579.xml" ContentType="application/inkml+xml"/>
  <Override PartName="/ppt/ink/ink1580.xml" ContentType="application/inkml+xml"/>
  <Override PartName="/ppt/ink/ink1581.xml" ContentType="application/inkml+xml"/>
  <Override PartName="/ppt/ink/ink1582.xml" ContentType="application/inkml+xml"/>
  <Override PartName="/ppt/ink/ink1583.xml" ContentType="application/inkml+xml"/>
  <Override PartName="/ppt/ink/ink1584.xml" ContentType="application/inkml+xml"/>
  <Override PartName="/ppt/ink/ink1585.xml" ContentType="application/inkml+xml"/>
  <Override PartName="/ppt/ink/ink1586.xml" ContentType="application/inkml+xml"/>
  <Override PartName="/ppt/ink/ink1587.xml" ContentType="application/inkml+xml"/>
  <Override PartName="/ppt/ink/ink1588.xml" ContentType="application/inkml+xml"/>
  <Override PartName="/ppt/ink/ink1589.xml" ContentType="application/inkml+xml"/>
  <Override PartName="/ppt/ink/ink1590.xml" ContentType="application/inkml+xml"/>
  <Override PartName="/ppt/ink/ink1591.xml" ContentType="application/inkml+xml"/>
  <Override PartName="/ppt/ink/ink1592.xml" ContentType="application/inkml+xml"/>
  <Override PartName="/ppt/ink/ink1593.xml" ContentType="application/inkml+xml"/>
  <Override PartName="/ppt/ink/ink1594.xml" ContentType="application/inkml+xml"/>
  <Override PartName="/ppt/ink/ink1595.xml" ContentType="application/inkml+xml"/>
  <Override PartName="/ppt/ink/ink1596.xml" ContentType="application/inkml+xml"/>
  <Override PartName="/ppt/ink/ink1597.xml" ContentType="application/inkml+xml"/>
  <Override PartName="/ppt/ink/ink1598.xml" ContentType="application/inkml+xml"/>
  <Override PartName="/ppt/ink/ink1599.xml" ContentType="application/inkml+xml"/>
  <Override PartName="/ppt/ink/ink1600.xml" ContentType="application/inkml+xml"/>
  <Override PartName="/ppt/ink/ink1601.xml" ContentType="application/inkml+xml"/>
  <Override PartName="/ppt/ink/ink1602.xml" ContentType="application/inkml+xml"/>
  <Override PartName="/ppt/ink/ink1603.xml" ContentType="application/inkml+xml"/>
  <Override PartName="/ppt/ink/ink1604.xml" ContentType="application/inkml+xml"/>
  <Override PartName="/ppt/ink/ink1605.xml" ContentType="application/inkml+xml"/>
  <Override PartName="/ppt/ink/ink1606.xml" ContentType="application/inkml+xml"/>
  <Override PartName="/ppt/ink/ink1607.xml" ContentType="application/inkml+xml"/>
  <Override PartName="/ppt/ink/ink1608.xml" ContentType="application/inkml+xml"/>
  <Override PartName="/ppt/ink/ink1609.xml" ContentType="application/inkml+xml"/>
  <Override PartName="/ppt/ink/ink1610.xml" ContentType="application/inkml+xml"/>
  <Override PartName="/ppt/ink/ink1611.xml" ContentType="application/inkml+xml"/>
  <Override PartName="/ppt/ink/ink1612.xml" ContentType="application/inkml+xml"/>
  <Override PartName="/ppt/ink/ink1613.xml" ContentType="application/inkml+xml"/>
  <Override PartName="/ppt/ink/ink1614.xml" ContentType="application/inkml+xml"/>
  <Override PartName="/ppt/ink/ink1615.xml" ContentType="application/inkml+xml"/>
  <Override PartName="/ppt/ink/ink1616.xml" ContentType="application/inkml+xml"/>
  <Override PartName="/ppt/ink/ink1617.xml" ContentType="application/inkml+xml"/>
  <Override PartName="/ppt/ink/ink1618.xml" ContentType="application/inkml+xml"/>
  <Override PartName="/ppt/ink/ink1619.xml" ContentType="application/inkml+xml"/>
  <Override PartName="/ppt/ink/ink1620.xml" ContentType="application/inkml+xml"/>
  <Override PartName="/ppt/ink/ink1621.xml" ContentType="application/inkml+xml"/>
  <Override PartName="/ppt/ink/ink1622.xml" ContentType="application/inkml+xml"/>
  <Override PartName="/ppt/ink/ink1623.xml" ContentType="application/inkml+xml"/>
  <Override PartName="/ppt/ink/ink1624.xml" ContentType="application/inkml+xml"/>
  <Override PartName="/ppt/ink/ink1625.xml" ContentType="application/inkml+xml"/>
  <Override PartName="/ppt/ink/ink1626.xml" ContentType="application/inkml+xml"/>
  <Override PartName="/ppt/ink/ink1627.xml" ContentType="application/inkml+xml"/>
  <Override PartName="/ppt/ink/ink1628.xml" ContentType="application/inkml+xml"/>
  <Override PartName="/ppt/ink/ink1629.xml" ContentType="application/inkml+xml"/>
  <Override PartName="/ppt/ink/ink1630.xml" ContentType="application/inkml+xml"/>
  <Override PartName="/ppt/ink/ink1631.xml" ContentType="application/inkml+xml"/>
  <Override PartName="/ppt/ink/ink1632.xml" ContentType="application/inkml+xml"/>
  <Override PartName="/ppt/ink/ink1633.xml" ContentType="application/inkml+xml"/>
  <Override PartName="/ppt/ink/ink1634.xml" ContentType="application/inkml+xml"/>
  <Override PartName="/ppt/ink/ink1635.xml" ContentType="application/inkml+xml"/>
  <Override PartName="/ppt/ink/ink1636.xml" ContentType="application/inkml+xml"/>
  <Override PartName="/ppt/ink/ink1637.xml" ContentType="application/inkml+xml"/>
  <Override PartName="/ppt/ink/ink1638.xml" ContentType="application/inkml+xml"/>
  <Override PartName="/ppt/ink/ink1639.xml" ContentType="application/inkml+xml"/>
  <Override PartName="/ppt/ink/ink1640.xml" ContentType="application/inkml+xml"/>
  <Override PartName="/ppt/ink/ink1641.xml" ContentType="application/inkml+xml"/>
  <Override PartName="/ppt/ink/ink1642.xml" ContentType="application/inkml+xml"/>
  <Override PartName="/ppt/ink/ink1643.xml" ContentType="application/inkml+xml"/>
  <Override PartName="/ppt/ink/ink1644.xml" ContentType="application/inkml+xml"/>
  <Override PartName="/ppt/ink/ink1645.xml" ContentType="application/inkml+xml"/>
  <Override PartName="/ppt/ink/ink1646.xml" ContentType="application/inkml+xml"/>
  <Override PartName="/ppt/ink/ink1647.xml" ContentType="application/inkml+xml"/>
  <Override PartName="/ppt/ink/ink1648.xml" ContentType="application/inkml+xml"/>
  <Override PartName="/ppt/ink/ink1649.xml" ContentType="application/inkml+xml"/>
  <Override PartName="/ppt/ink/ink1650.xml" ContentType="application/inkml+xml"/>
  <Override PartName="/ppt/ink/ink1651.xml" ContentType="application/inkml+xml"/>
  <Override PartName="/ppt/ink/ink1652.xml" ContentType="application/inkml+xml"/>
  <Override PartName="/ppt/ink/ink1653.xml" ContentType="application/inkml+xml"/>
  <Override PartName="/ppt/ink/ink1654.xml" ContentType="application/inkml+xml"/>
  <Override PartName="/ppt/ink/ink1655.xml" ContentType="application/inkml+xml"/>
  <Override PartName="/ppt/ink/ink1656.xml" ContentType="application/inkml+xml"/>
  <Override PartName="/ppt/ink/ink1657.xml" ContentType="application/inkml+xml"/>
  <Override PartName="/ppt/ink/ink1658.xml" ContentType="application/inkml+xml"/>
  <Override PartName="/ppt/ink/ink1659.xml" ContentType="application/inkml+xml"/>
  <Override PartName="/ppt/ink/ink1660.xml" ContentType="application/inkml+xml"/>
  <Override PartName="/ppt/ink/ink1661.xml" ContentType="application/inkml+xml"/>
  <Override PartName="/ppt/ink/ink1662.xml" ContentType="application/inkml+xml"/>
  <Override PartName="/ppt/ink/ink1663.xml" ContentType="application/inkml+xml"/>
  <Override PartName="/ppt/ink/ink1664.xml" ContentType="application/inkml+xml"/>
  <Override PartName="/ppt/ink/ink1665.xml" ContentType="application/inkml+xml"/>
  <Override PartName="/ppt/ink/ink1666.xml" ContentType="application/inkml+xml"/>
  <Override PartName="/ppt/ink/ink1667.xml" ContentType="application/inkml+xml"/>
  <Override PartName="/ppt/ink/ink1668.xml" ContentType="application/inkml+xml"/>
  <Override PartName="/ppt/ink/ink1669.xml" ContentType="application/inkml+xml"/>
  <Override PartName="/ppt/ink/ink1670.xml" ContentType="application/inkml+xml"/>
  <Override PartName="/ppt/ink/ink1671.xml" ContentType="application/inkml+xml"/>
  <Override PartName="/ppt/ink/ink1672.xml" ContentType="application/inkml+xml"/>
  <Override PartName="/ppt/ink/ink1673.xml" ContentType="application/inkml+xml"/>
  <Override PartName="/ppt/ink/ink1674.xml" ContentType="application/inkml+xml"/>
  <Override PartName="/ppt/ink/ink1675.xml" ContentType="application/inkml+xml"/>
  <Override PartName="/ppt/ink/ink1676.xml" ContentType="application/inkml+xml"/>
  <Override PartName="/ppt/ink/ink1677.xml" ContentType="application/inkml+xml"/>
  <Override PartName="/ppt/ink/ink1678.xml" ContentType="application/inkml+xml"/>
  <Override PartName="/ppt/ink/ink1679.xml" ContentType="application/inkml+xml"/>
  <Override PartName="/ppt/ink/ink1680.xml" ContentType="application/inkml+xml"/>
  <Override PartName="/ppt/ink/ink1681.xml" ContentType="application/inkml+xml"/>
  <Override PartName="/ppt/ink/ink1682.xml" ContentType="application/inkml+xml"/>
  <Override PartName="/ppt/ink/ink1683.xml" ContentType="application/inkml+xml"/>
  <Override PartName="/ppt/ink/ink1684.xml" ContentType="application/inkml+xml"/>
  <Override PartName="/ppt/ink/ink1685.xml" ContentType="application/inkml+xml"/>
  <Override PartName="/ppt/ink/ink1686.xml" ContentType="application/inkml+xml"/>
  <Override PartName="/ppt/ink/ink1687.xml" ContentType="application/inkml+xml"/>
  <Override PartName="/ppt/ink/ink1688.xml" ContentType="application/inkml+xml"/>
  <Override PartName="/ppt/ink/ink1689.xml" ContentType="application/inkml+xml"/>
  <Override PartName="/ppt/ink/ink1690.xml" ContentType="application/inkml+xml"/>
  <Override PartName="/ppt/ink/ink1691.xml" ContentType="application/inkml+xml"/>
  <Override PartName="/ppt/ink/ink1692.xml" ContentType="application/inkml+xml"/>
  <Override PartName="/ppt/ink/ink1693.xml" ContentType="application/inkml+xml"/>
  <Override PartName="/ppt/ink/ink1694.xml" ContentType="application/inkml+xml"/>
  <Override PartName="/ppt/ink/ink1695.xml" ContentType="application/inkml+xml"/>
  <Override PartName="/ppt/ink/ink1696.xml" ContentType="application/inkml+xml"/>
  <Override PartName="/ppt/ink/ink1697.xml" ContentType="application/inkml+xml"/>
  <Override PartName="/ppt/ink/ink1698.xml" ContentType="application/inkml+xml"/>
  <Override PartName="/ppt/ink/ink1699.xml" ContentType="application/inkml+xml"/>
  <Override PartName="/ppt/ink/ink1700.xml" ContentType="application/inkml+xml"/>
  <Override PartName="/ppt/ink/ink1701.xml" ContentType="application/inkml+xml"/>
  <Override PartName="/ppt/ink/ink1702.xml" ContentType="application/inkml+xml"/>
  <Override PartName="/ppt/ink/ink1703.xml" ContentType="application/inkml+xml"/>
  <Override PartName="/ppt/ink/ink1704.xml" ContentType="application/inkml+xml"/>
  <Override PartName="/ppt/ink/ink1705.xml" ContentType="application/inkml+xml"/>
  <Override PartName="/ppt/ink/ink1706.xml" ContentType="application/inkml+xml"/>
  <Override PartName="/ppt/ink/ink1707.xml" ContentType="application/inkml+xml"/>
  <Override PartName="/ppt/ink/ink1708.xml" ContentType="application/inkml+xml"/>
  <Override PartName="/ppt/ink/ink1709.xml" ContentType="application/inkml+xml"/>
  <Override PartName="/ppt/ink/ink1710.xml" ContentType="application/inkml+xml"/>
  <Override PartName="/ppt/ink/ink1711.xml" ContentType="application/inkml+xml"/>
  <Override PartName="/ppt/ink/ink1712.xml" ContentType="application/inkml+xml"/>
  <Override PartName="/ppt/ink/ink1713.xml" ContentType="application/inkml+xml"/>
  <Override PartName="/ppt/ink/ink1714.xml" ContentType="application/inkml+xml"/>
  <Override PartName="/ppt/ink/ink1715.xml" ContentType="application/inkml+xml"/>
  <Override PartName="/ppt/ink/ink1716.xml" ContentType="application/inkml+xml"/>
  <Override PartName="/ppt/ink/ink1717.xml" ContentType="application/inkml+xml"/>
  <Override PartName="/ppt/ink/ink1718.xml" ContentType="application/inkml+xml"/>
  <Override PartName="/ppt/ink/ink1719.xml" ContentType="application/inkml+xml"/>
  <Override PartName="/ppt/ink/ink1720.xml" ContentType="application/inkml+xml"/>
  <Override PartName="/ppt/ink/ink1721.xml" ContentType="application/inkml+xml"/>
  <Override PartName="/ppt/ink/ink1722.xml" ContentType="application/inkml+xml"/>
  <Override PartName="/ppt/ink/ink1723.xml" ContentType="application/inkml+xml"/>
  <Override PartName="/ppt/ink/ink1724.xml" ContentType="application/inkml+xml"/>
  <Override PartName="/ppt/ink/ink1725.xml" ContentType="application/inkml+xml"/>
  <Override PartName="/ppt/ink/ink1726.xml" ContentType="application/inkml+xml"/>
  <Override PartName="/ppt/ink/ink1727.xml" ContentType="application/inkml+xml"/>
  <Override PartName="/ppt/ink/ink1728.xml" ContentType="application/inkml+xml"/>
  <Override PartName="/ppt/ink/ink1729.xml" ContentType="application/inkml+xml"/>
  <Override PartName="/ppt/ink/ink1730.xml" ContentType="application/inkml+xml"/>
  <Override PartName="/ppt/ink/ink1731.xml" ContentType="application/inkml+xml"/>
  <Override PartName="/ppt/ink/ink1732.xml" ContentType="application/inkml+xml"/>
  <Override PartName="/ppt/ink/ink1733.xml" ContentType="application/inkml+xml"/>
  <Override PartName="/ppt/ink/ink1734.xml" ContentType="application/inkml+xml"/>
  <Override PartName="/ppt/ink/ink1735.xml" ContentType="application/inkml+xml"/>
  <Override PartName="/ppt/ink/ink1736.xml" ContentType="application/inkml+xml"/>
  <Override PartName="/ppt/ink/ink1737.xml" ContentType="application/inkml+xml"/>
  <Override PartName="/ppt/ink/ink1738.xml" ContentType="application/inkml+xml"/>
  <Override PartName="/ppt/ink/ink1739.xml" ContentType="application/inkml+xml"/>
  <Override PartName="/ppt/ink/ink1740.xml" ContentType="application/inkml+xml"/>
  <Override PartName="/ppt/ink/ink1741.xml" ContentType="application/inkml+xml"/>
  <Override PartName="/ppt/ink/ink1742.xml" ContentType="application/inkml+xml"/>
  <Override PartName="/ppt/ink/ink1743.xml" ContentType="application/inkml+xml"/>
  <Override PartName="/ppt/ink/ink1744.xml" ContentType="application/inkml+xml"/>
  <Override PartName="/ppt/ink/ink1745.xml" ContentType="application/inkml+xml"/>
  <Override PartName="/ppt/ink/ink1746.xml" ContentType="application/inkml+xml"/>
  <Override PartName="/ppt/ink/ink1747.xml" ContentType="application/inkml+xml"/>
  <Override PartName="/ppt/ink/ink1748.xml" ContentType="application/inkml+xml"/>
  <Override PartName="/ppt/ink/ink1749.xml" ContentType="application/inkml+xml"/>
  <Override PartName="/ppt/ink/ink1750.xml" ContentType="application/inkml+xml"/>
  <Override PartName="/ppt/ink/ink1751.xml" ContentType="application/inkml+xml"/>
  <Override PartName="/ppt/ink/ink1752.xml" ContentType="application/inkml+xml"/>
  <Override PartName="/ppt/ink/ink1753.xml" ContentType="application/inkml+xml"/>
  <Override PartName="/ppt/ink/ink1754.xml" ContentType="application/inkml+xml"/>
  <Override PartName="/ppt/ink/ink1755.xml" ContentType="application/inkml+xml"/>
  <Override PartName="/ppt/ink/ink1756.xml" ContentType="application/inkml+xml"/>
  <Override PartName="/ppt/ink/ink1757.xml" ContentType="application/inkml+xml"/>
  <Override PartName="/ppt/ink/ink1758.xml" ContentType="application/inkml+xml"/>
  <Override PartName="/ppt/ink/ink1759.xml" ContentType="application/inkml+xml"/>
  <Override PartName="/ppt/ink/ink1760.xml" ContentType="application/inkml+xml"/>
  <Override PartName="/ppt/ink/ink1761.xml" ContentType="application/inkml+xml"/>
  <Override PartName="/ppt/ink/ink1762.xml" ContentType="application/inkml+xml"/>
  <Override PartName="/ppt/ink/ink1763.xml" ContentType="application/inkml+xml"/>
  <Override PartName="/ppt/ink/ink1764.xml" ContentType="application/inkml+xml"/>
  <Override PartName="/ppt/ink/ink1765.xml" ContentType="application/inkml+xml"/>
  <Override PartName="/ppt/ink/ink1766.xml" ContentType="application/inkml+xml"/>
  <Override PartName="/ppt/ink/ink1767.xml" ContentType="application/inkml+xml"/>
  <Override PartName="/ppt/ink/ink1768.xml" ContentType="application/inkml+xml"/>
  <Override PartName="/ppt/ink/ink1769.xml" ContentType="application/inkml+xml"/>
  <Override PartName="/ppt/ink/ink1770.xml" ContentType="application/inkml+xml"/>
  <Override PartName="/ppt/ink/ink1771.xml" ContentType="application/inkml+xml"/>
  <Override PartName="/ppt/ink/ink1772.xml" ContentType="application/inkml+xml"/>
  <Override PartName="/ppt/ink/ink1773.xml" ContentType="application/inkml+xml"/>
  <Override PartName="/ppt/ink/ink1774.xml" ContentType="application/inkml+xml"/>
  <Override PartName="/ppt/ink/ink1775.xml" ContentType="application/inkml+xml"/>
  <Override PartName="/ppt/ink/ink1776.xml" ContentType="application/inkml+xml"/>
  <Override PartName="/ppt/ink/ink1777.xml" ContentType="application/inkml+xml"/>
  <Override PartName="/ppt/ink/ink1778.xml" ContentType="application/inkml+xml"/>
  <Override PartName="/ppt/ink/ink1779.xml" ContentType="application/inkml+xml"/>
  <Override PartName="/ppt/ink/ink1780.xml" ContentType="application/inkml+xml"/>
  <Override PartName="/ppt/ink/ink1781.xml" ContentType="application/inkml+xml"/>
  <Override PartName="/ppt/ink/ink1782.xml" ContentType="application/inkml+xml"/>
  <Override PartName="/ppt/ink/ink1783.xml" ContentType="application/inkml+xml"/>
  <Override PartName="/ppt/ink/ink1784.xml" ContentType="application/inkml+xml"/>
  <Override PartName="/ppt/ink/ink1785.xml" ContentType="application/inkml+xml"/>
  <Override PartName="/ppt/ink/ink1786.xml" ContentType="application/inkml+xml"/>
  <Override PartName="/ppt/ink/ink1787.xml" ContentType="application/inkml+xml"/>
  <Override PartName="/ppt/ink/ink1788.xml" ContentType="application/inkml+xml"/>
  <Override PartName="/ppt/ink/ink1789.xml" ContentType="application/inkml+xml"/>
  <Override PartName="/ppt/ink/ink1790.xml" ContentType="application/inkml+xml"/>
  <Override PartName="/ppt/ink/ink1791.xml" ContentType="application/inkml+xml"/>
  <Override PartName="/ppt/ink/ink1792.xml" ContentType="application/inkml+xml"/>
  <Override PartName="/ppt/ink/ink1793.xml" ContentType="application/inkml+xml"/>
  <Override PartName="/ppt/ink/ink1794.xml" ContentType="application/inkml+xml"/>
  <Override PartName="/ppt/ink/ink1795.xml" ContentType="application/inkml+xml"/>
  <Override PartName="/ppt/ink/ink1796.xml" ContentType="application/inkml+xml"/>
  <Override PartName="/ppt/ink/ink1797.xml" ContentType="application/inkml+xml"/>
  <Override PartName="/ppt/ink/ink1798.xml" ContentType="application/inkml+xml"/>
  <Override PartName="/ppt/ink/ink1799.xml" ContentType="application/inkml+xml"/>
  <Override PartName="/ppt/ink/ink1800.xml" ContentType="application/inkml+xml"/>
  <Override PartName="/ppt/ink/ink1801.xml" ContentType="application/inkml+xml"/>
  <Override PartName="/ppt/ink/ink1802.xml" ContentType="application/inkml+xml"/>
  <Override PartName="/ppt/ink/ink1803.xml" ContentType="application/inkml+xml"/>
  <Override PartName="/ppt/ink/ink1804.xml" ContentType="application/inkml+xml"/>
  <Override PartName="/ppt/ink/ink1805.xml" ContentType="application/inkml+xml"/>
  <Override PartName="/ppt/ink/ink1806.xml" ContentType="application/inkml+xml"/>
  <Override PartName="/ppt/ink/ink1807.xml" ContentType="application/inkml+xml"/>
  <Override PartName="/ppt/ink/ink1808.xml" ContentType="application/inkml+xml"/>
  <Override PartName="/ppt/ink/ink1809.xml" ContentType="application/inkml+xml"/>
  <Override PartName="/ppt/ink/ink1810.xml" ContentType="application/inkml+xml"/>
  <Override PartName="/ppt/ink/ink1811.xml" ContentType="application/inkml+xml"/>
  <Override PartName="/ppt/ink/ink1812.xml" ContentType="application/inkml+xml"/>
  <Override PartName="/ppt/ink/ink1813.xml" ContentType="application/inkml+xml"/>
  <Override PartName="/ppt/ink/ink1814.xml" ContentType="application/inkml+xml"/>
  <Override PartName="/ppt/ink/ink1815.xml" ContentType="application/inkml+xml"/>
  <Override PartName="/ppt/ink/ink1816.xml" ContentType="application/inkml+xml"/>
  <Override PartName="/ppt/ink/ink1817.xml" ContentType="application/inkml+xml"/>
  <Override PartName="/ppt/ink/ink1818.xml" ContentType="application/inkml+xml"/>
  <Override PartName="/ppt/ink/ink1819.xml" ContentType="application/inkml+xml"/>
  <Override PartName="/ppt/ink/ink1820.xml" ContentType="application/inkml+xml"/>
  <Override PartName="/ppt/ink/ink1821.xml" ContentType="application/inkml+xml"/>
  <Override PartName="/ppt/ink/ink1822.xml" ContentType="application/inkml+xml"/>
  <Override PartName="/ppt/ink/ink1823.xml" ContentType="application/inkml+xml"/>
  <Override PartName="/ppt/ink/ink1824.xml" ContentType="application/inkml+xml"/>
  <Override PartName="/ppt/ink/ink1825.xml" ContentType="application/inkml+xml"/>
  <Override PartName="/ppt/ink/ink1826.xml" ContentType="application/inkml+xml"/>
  <Override PartName="/ppt/ink/ink1827.xml" ContentType="application/inkml+xml"/>
  <Override PartName="/ppt/ink/ink1828.xml" ContentType="application/inkml+xml"/>
  <Override PartName="/ppt/ink/ink1829.xml" ContentType="application/inkml+xml"/>
  <Override PartName="/ppt/ink/ink1830.xml" ContentType="application/inkml+xml"/>
  <Override PartName="/ppt/ink/ink1831.xml" ContentType="application/inkml+xml"/>
  <Override PartName="/ppt/ink/ink1832.xml" ContentType="application/inkml+xml"/>
  <Override PartName="/ppt/ink/ink1833.xml" ContentType="application/inkml+xml"/>
  <Override PartName="/ppt/ink/ink1834.xml" ContentType="application/inkml+xml"/>
  <Override PartName="/ppt/ink/ink1835.xml" ContentType="application/inkml+xml"/>
  <Override PartName="/ppt/ink/ink1836.xml" ContentType="application/inkml+xml"/>
  <Override PartName="/ppt/ink/ink1837.xml" ContentType="application/inkml+xml"/>
  <Override PartName="/ppt/ink/ink1838.xml" ContentType="application/inkml+xml"/>
  <Override PartName="/ppt/ink/ink1839.xml" ContentType="application/inkml+xml"/>
  <Override PartName="/ppt/ink/ink1840.xml" ContentType="application/inkml+xml"/>
  <Override PartName="/ppt/ink/ink1841.xml" ContentType="application/inkml+xml"/>
  <Override PartName="/ppt/ink/ink1842.xml" ContentType="application/inkml+xml"/>
  <Override PartName="/ppt/ink/ink1843.xml" ContentType="application/inkml+xml"/>
  <Override PartName="/ppt/ink/ink1844.xml" ContentType="application/inkml+xml"/>
  <Override PartName="/ppt/ink/ink1845.xml" ContentType="application/inkml+xml"/>
  <Override PartName="/ppt/ink/ink1846.xml" ContentType="application/inkml+xml"/>
  <Override PartName="/ppt/ink/ink1847.xml" ContentType="application/inkml+xml"/>
  <Override PartName="/ppt/ink/ink1848.xml" ContentType="application/inkml+xml"/>
  <Override PartName="/ppt/ink/ink1849.xml" ContentType="application/inkml+xml"/>
  <Override PartName="/ppt/ink/ink1850.xml" ContentType="application/inkml+xml"/>
  <Override PartName="/ppt/ink/ink1851.xml" ContentType="application/inkml+xml"/>
  <Override PartName="/ppt/ink/ink1852.xml" ContentType="application/inkml+xml"/>
  <Override PartName="/ppt/ink/ink1853.xml" ContentType="application/inkml+xml"/>
  <Override PartName="/ppt/ink/ink1854.xml" ContentType="application/inkml+xml"/>
  <Override PartName="/ppt/ink/ink1855.xml" ContentType="application/inkml+xml"/>
  <Override PartName="/ppt/ink/ink1856.xml" ContentType="application/inkml+xml"/>
  <Override PartName="/ppt/ink/ink1857.xml" ContentType="application/inkml+xml"/>
  <Override PartName="/ppt/ink/ink1858.xml" ContentType="application/inkml+xml"/>
  <Override PartName="/ppt/ink/ink1859.xml" ContentType="application/inkml+xml"/>
  <Override PartName="/ppt/ink/ink1860.xml" ContentType="application/inkml+xml"/>
  <Override PartName="/ppt/ink/ink1861.xml" ContentType="application/inkml+xml"/>
  <Override PartName="/ppt/ink/ink1862.xml" ContentType="application/inkml+xml"/>
  <Override PartName="/ppt/ink/ink1863.xml" ContentType="application/inkml+xml"/>
  <Override PartName="/ppt/ink/ink1864.xml" ContentType="application/inkml+xml"/>
  <Override PartName="/ppt/ink/ink1865.xml" ContentType="application/inkml+xml"/>
  <Override PartName="/ppt/ink/ink1866.xml" ContentType="application/inkml+xml"/>
  <Override PartName="/ppt/ink/ink1867.xml" ContentType="application/inkml+xml"/>
  <Override PartName="/ppt/ink/ink1868.xml" ContentType="application/inkml+xml"/>
  <Override PartName="/ppt/ink/ink1869.xml" ContentType="application/inkml+xml"/>
  <Override PartName="/ppt/ink/ink1870.xml" ContentType="application/inkml+xml"/>
  <Override PartName="/ppt/ink/ink1871.xml" ContentType="application/inkml+xml"/>
  <Override PartName="/ppt/ink/ink1872.xml" ContentType="application/inkml+xml"/>
  <Override PartName="/ppt/ink/ink1873.xml" ContentType="application/inkml+xml"/>
  <Override PartName="/ppt/ink/ink1874.xml" ContentType="application/inkml+xml"/>
  <Override PartName="/ppt/ink/ink1875.xml" ContentType="application/inkml+xml"/>
  <Override PartName="/ppt/ink/ink1876.xml" ContentType="application/inkml+xml"/>
  <Override PartName="/ppt/ink/ink1877.xml" ContentType="application/inkml+xml"/>
  <Override PartName="/ppt/ink/ink1878.xml" ContentType="application/inkml+xml"/>
  <Override PartName="/ppt/ink/ink1879.xml" ContentType="application/inkml+xml"/>
  <Override PartName="/ppt/ink/ink1880.xml" ContentType="application/inkml+xml"/>
  <Override PartName="/ppt/ink/ink1881.xml" ContentType="application/inkml+xml"/>
  <Override PartName="/ppt/ink/ink1882.xml" ContentType="application/inkml+xml"/>
  <Override PartName="/ppt/ink/ink1883.xml" ContentType="application/inkml+xml"/>
  <Override PartName="/ppt/ink/ink1884.xml" ContentType="application/inkml+xml"/>
  <Override PartName="/ppt/ink/ink1885.xml" ContentType="application/inkml+xml"/>
  <Override PartName="/ppt/ink/ink1886.xml" ContentType="application/inkml+xml"/>
  <Override PartName="/ppt/ink/ink1887.xml" ContentType="application/inkml+xml"/>
  <Override PartName="/ppt/ink/ink1888.xml" ContentType="application/inkml+xml"/>
  <Override PartName="/ppt/ink/ink1889.xml" ContentType="application/inkml+xml"/>
  <Override PartName="/ppt/ink/ink1890.xml" ContentType="application/inkml+xml"/>
  <Override PartName="/ppt/ink/ink1891.xml" ContentType="application/inkml+xml"/>
  <Override PartName="/ppt/ink/ink1892.xml" ContentType="application/inkml+xml"/>
  <Override PartName="/ppt/ink/ink1893.xml" ContentType="application/inkml+xml"/>
  <Override PartName="/ppt/ink/ink1894.xml" ContentType="application/inkml+xml"/>
  <Override PartName="/ppt/ink/ink1895.xml" ContentType="application/inkml+xml"/>
  <Override PartName="/ppt/ink/ink1896.xml" ContentType="application/inkml+xml"/>
  <Override PartName="/ppt/ink/ink1897.xml" ContentType="application/inkml+xml"/>
  <Override PartName="/ppt/ink/ink1898.xml" ContentType="application/inkml+xml"/>
  <Override PartName="/ppt/ink/ink1899.xml" ContentType="application/inkml+xml"/>
  <Override PartName="/ppt/ink/ink1900.xml" ContentType="application/inkml+xml"/>
  <Override PartName="/ppt/ink/ink1901.xml" ContentType="application/inkml+xml"/>
  <Override PartName="/ppt/ink/ink1902.xml" ContentType="application/inkml+xml"/>
  <Override PartName="/ppt/ink/ink1903.xml" ContentType="application/inkml+xml"/>
  <Override PartName="/ppt/ink/ink1904.xml" ContentType="application/inkml+xml"/>
  <Override PartName="/ppt/ink/ink1905.xml" ContentType="application/inkml+xml"/>
  <Override PartName="/ppt/ink/ink1906.xml" ContentType="application/inkml+xml"/>
  <Override PartName="/ppt/ink/ink1907.xml" ContentType="application/inkml+xml"/>
  <Override PartName="/ppt/ink/ink1908.xml" ContentType="application/inkml+xml"/>
  <Override PartName="/ppt/ink/ink1909.xml" ContentType="application/inkml+xml"/>
  <Override PartName="/ppt/ink/ink1910.xml" ContentType="application/inkml+xml"/>
  <Override PartName="/ppt/ink/ink1911.xml" ContentType="application/inkml+xml"/>
  <Override PartName="/ppt/ink/ink1912.xml" ContentType="application/inkml+xml"/>
  <Override PartName="/ppt/ink/ink1913.xml" ContentType="application/inkml+xml"/>
  <Override PartName="/ppt/ink/ink1914.xml" ContentType="application/inkml+xml"/>
  <Override PartName="/ppt/ink/ink1915.xml" ContentType="application/inkml+xml"/>
  <Override PartName="/ppt/ink/ink1916.xml" ContentType="application/inkml+xml"/>
  <Override PartName="/ppt/ink/ink1917.xml" ContentType="application/inkml+xml"/>
  <Override PartName="/ppt/ink/ink1918.xml" ContentType="application/inkml+xml"/>
  <Override PartName="/ppt/ink/ink1919.xml" ContentType="application/inkml+xml"/>
  <Override PartName="/ppt/ink/ink1920.xml" ContentType="application/inkml+xml"/>
  <Override PartName="/ppt/ink/ink1921.xml" ContentType="application/inkml+xml"/>
  <Override PartName="/ppt/ink/ink1922.xml" ContentType="application/inkml+xml"/>
  <Override PartName="/ppt/ink/ink1923.xml" ContentType="application/inkml+xml"/>
  <Override PartName="/ppt/ink/ink1924.xml" ContentType="application/inkml+xml"/>
  <Override PartName="/ppt/ink/ink1925.xml" ContentType="application/inkml+xml"/>
  <Override PartName="/ppt/ink/ink1926.xml" ContentType="application/inkml+xml"/>
  <Override PartName="/ppt/ink/ink1927.xml" ContentType="application/inkml+xml"/>
  <Override PartName="/ppt/ink/ink1928.xml" ContentType="application/inkml+xml"/>
  <Override PartName="/ppt/ink/ink1929.xml" ContentType="application/inkml+xml"/>
  <Override PartName="/ppt/ink/ink1930.xml" ContentType="application/inkml+xml"/>
  <Override PartName="/ppt/ink/ink1931.xml" ContentType="application/inkml+xml"/>
  <Override PartName="/ppt/ink/ink1932.xml" ContentType="application/inkml+xml"/>
  <Override PartName="/ppt/ink/ink1933.xml" ContentType="application/inkml+xml"/>
  <Override PartName="/ppt/ink/ink1934.xml" ContentType="application/inkml+xml"/>
  <Override PartName="/ppt/ink/ink1935.xml" ContentType="application/inkml+xml"/>
  <Override PartName="/ppt/ink/ink1936.xml" ContentType="application/inkml+xml"/>
  <Override PartName="/ppt/ink/ink1937.xml" ContentType="application/inkml+xml"/>
  <Override PartName="/ppt/ink/ink1938.xml" ContentType="application/inkml+xml"/>
  <Override PartName="/ppt/ink/ink1939.xml" ContentType="application/inkml+xml"/>
  <Override PartName="/ppt/ink/ink1940.xml" ContentType="application/inkml+xml"/>
  <Override PartName="/ppt/ink/ink1941.xml" ContentType="application/inkml+xml"/>
  <Override PartName="/ppt/ink/ink1942.xml" ContentType="application/inkml+xml"/>
  <Override PartName="/ppt/ink/ink1943.xml" ContentType="application/inkml+xml"/>
  <Override PartName="/ppt/ink/ink1944.xml" ContentType="application/inkml+xml"/>
  <Override PartName="/ppt/ink/ink1945.xml" ContentType="application/inkml+xml"/>
  <Override PartName="/ppt/ink/ink1946.xml" ContentType="application/inkml+xml"/>
  <Override PartName="/ppt/ink/ink1947.xml" ContentType="application/inkml+xml"/>
  <Override PartName="/ppt/ink/ink1948.xml" ContentType="application/inkml+xml"/>
  <Override PartName="/ppt/ink/ink1949.xml" ContentType="application/inkml+xml"/>
  <Override PartName="/ppt/ink/ink1950.xml" ContentType="application/inkml+xml"/>
  <Override PartName="/ppt/ink/ink1951.xml" ContentType="application/inkml+xml"/>
  <Override PartName="/ppt/ink/ink1952.xml" ContentType="application/inkml+xml"/>
  <Override PartName="/ppt/ink/ink1953.xml" ContentType="application/inkml+xml"/>
  <Override PartName="/ppt/ink/ink1954.xml" ContentType="application/inkml+xml"/>
  <Override PartName="/ppt/ink/ink1955.xml" ContentType="application/inkml+xml"/>
  <Override PartName="/ppt/ink/ink1956.xml" ContentType="application/inkml+xml"/>
  <Override PartName="/ppt/ink/ink1957.xml" ContentType="application/inkml+xml"/>
  <Override PartName="/ppt/ink/ink1958.xml" ContentType="application/inkml+xml"/>
  <Override PartName="/ppt/ink/ink1959.xml" ContentType="application/inkml+xml"/>
  <Override PartName="/ppt/ink/ink1960.xml" ContentType="application/inkml+xml"/>
  <Override PartName="/ppt/ink/ink1961.xml" ContentType="application/inkml+xml"/>
  <Override PartName="/ppt/ink/ink1962.xml" ContentType="application/inkml+xml"/>
  <Override PartName="/ppt/ink/ink1963.xml" ContentType="application/inkml+xml"/>
  <Override PartName="/ppt/ink/ink1964.xml" ContentType="application/inkml+xml"/>
  <Override PartName="/ppt/ink/ink1965.xml" ContentType="application/inkml+xml"/>
  <Override PartName="/ppt/ink/ink1966.xml" ContentType="application/inkml+xml"/>
  <Override PartName="/ppt/ink/ink1967.xml" ContentType="application/inkml+xml"/>
  <Override PartName="/ppt/ink/ink1968.xml" ContentType="application/inkml+xml"/>
  <Override PartName="/ppt/ink/ink1969.xml" ContentType="application/inkml+xml"/>
  <Override PartName="/ppt/ink/ink1970.xml" ContentType="application/inkml+xml"/>
  <Override PartName="/ppt/ink/ink1971.xml" ContentType="application/inkml+xml"/>
  <Override PartName="/ppt/ink/ink1972.xml" ContentType="application/inkml+xml"/>
  <Override PartName="/ppt/ink/ink1973.xml" ContentType="application/inkml+xml"/>
  <Override PartName="/ppt/ink/ink1974.xml" ContentType="application/inkml+xml"/>
  <Override PartName="/ppt/ink/ink1975.xml" ContentType="application/inkml+xml"/>
  <Override PartName="/ppt/ink/ink1976.xml" ContentType="application/inkml+xml"/>
  <Override PartName="/ppt/ink/ink1977.xml" ContentType="application/inkml+xml"/>
  <Override PartName="/ppt/ink/ink1978.xml" ContentType="application/inkml+xml"/>
  <Override PartName="/ppt/ink/ink1979.xml" ContentType="application/inkml+xml"/>
  <Override PartName="/ppt/ink/ink1980.xml" ContentType="application/inkml+xml"/>
  <Override PartName="/ppt/ink/ink1981.xml" ContentType="application/inkml+xml"/>
  <Override PartName="/ppt/ink/ink1982.xml" ContentType="application/inkml+xml"/>
  <Override PartName="/ppt/ink/ink1983.xml" ContentType="application/inkml+xml"/>
  <Override PartName="/ppt/ink/ink1984.xml" ContentType="application/inkml+xml"/>
  <Override PartName="/ppt/ink/ink1985.xml" ContentType="application/inkml+xml"/>
  <Override PartName="/ppt/ink/ink1986.xml" ContentType="application/inkml+xml"/>
  <Override PartName="/ppt/ink/ink1987.xml" ContentType="application/inkml+xml"/>
  <Override PartName="/ppt/ink/ink1988.xml" ContentType="application/inkml+xml"/>
  <Override PartName="/ppt/ink/ink1989.xml" ContentType="application/inkml+xml"/>
  <Override PartName="/ppt/ink/ink1990.xml" ContentType="application/inkml+xml"/>
  <Override PartName="/ppt/ink/ink1991.xml" ContentType="application/inkml+xml"/>
  <Override PartName="/ppt/ink/ink1992.xml" ContentType="application/inkml+xml"/>
  <Override PartName="/ppt/ink/ink1993.xml" ContentType="application/inkml+xml"/>
  <Override PartName="/ppt/ink/ink1994.xml" ContentType="application/inkml+xml"/>
  <Override PartName="/ppt/ink/ink1995.xml" ContentType="application/inkml+xml"/>
  <Override PartName="/ppt/ink/ink1996.xml" ContentType="application/inkml+xml"/>
  <Override PartName="/ppt/ink/ink1997.xml" ContentType="application/inkml+xml"/>
  <Override PartName="/ppt/ink/ink1998.xml" ContentType="application/inkml+xml"/>
  <Override PartName="/ppt/ink/ink1999.xml" ContentType="application/inkml+xml"/>
  <Override PartName="/ppt/ink/ink2000.xml" ContentType="application/inkml+xml"/>
  <Override PartName="/ppt/ink/ink2001.xml" ContentType="application/inkml+xml"/>
  <Override PartName="/ppt/ink/ink2002.xml" ContentType="application/inkml+xml"/>
  <Override PartName="/ppt/ink/ink2003.xml" ContentType="application/inkml+xml"/>
  <Override PartName="/ppt/ink/ink2004.xml" ContentType="application/inkml+xml"/>
  <Override PartName="/ppt/ink/ink2005.xml" ContentType="application/inkml+xml"/>
  <Override PartName="/ppt/ink/ink2006.xml" ContentType="application/inkml+xml"/>
  <Override PartName="/ppt/ink/ink2007.xml" ContentType="application/inkml+xml"/>
  <Override PartName="/ppt/ink/ink2008.xml" ContentType="application/inkml+xml"/>
  <Override PartName="/ppt/ink/ink2009.xml" ContentType="application/inkml+xml"/>
  <Override PartName="/ppt/ink/ink2010.xml" ContentType="application/inkml+xml"/>
  <Override PartName="/ppt/ink/ink2011.xml" ContentType="application/inkml+xml"/>
  <Override PartName="/ppt/ink/ink2012.xml" ContentType="application/inkml+xml"/>
  <Override PartName="/ppt/ink/ink2013.xml" ContentType="application/inkml+xml"/>
  <Override PartName="/ppt/ink/ink2014.xml" ContentType="application/inkml+xml"/>
  <Override PartName="/ppt/ink/ink2015.xml" ContentType="application/inkml+xml"/>
  <Override PartName="/ppt/ink/ink2016.xml" ContentType="application/inkml+xml"/>
  <Override PartName="/ppt/ink/ink2017.xml" ContentType="application/inkml+xml"/>
  <Override PartName="/ppt/ink/ink2018.xml" ContentType="application/inkml+xml"/>
  <Override PartName="/ppt/ink/ink2019.xml" ContentType="application/inkml+xml"/>
  <Override PartName="/ppt/ink/ink2020.xml" ContentType="application/inkml+xml"/>
  <Override PartName="/ppt/ink/ink2021.xml" ContentType="application/inkml+xml"/>
  <Override PartName="/ppt/ink/ink2022.xml" ContentType="application/inkml+xml"/>
  <Override PartName="/ppt/ink/ink2023.xml" ContentType="application/inkml+xml"/>
  <Override PartName="/ppt/ink/ink2024.xml" ContentType="application/inkml+xml"/>
  <Override PartName="/ppt/ink/ink2025.xml" ContentType="application/inkml+xml"/>
  <Override PartName="/ppt/ink/ink2026.xml" ContentType="application/inkml+xml"/>
  <Override PartName="/ppt/ink/ink2027.xml" ContentType="application/inkml+xml"/>
  <Override PartName="/ppt/ink/ink2028.xml" ContentType="application/inkml+xml"/>
  <Override PartName="/ppt/ink/ink2029.xml" ContentType="application/inkml+xml"/>
  <Override PartName="/ppt/ink/ink2030.xml" ContentType="application/inkml+xml"/>
  <Override PartName="/ppt/ink/ink2031.xml" ContentType="application/inkml+xml"/>
  <Override PartName="/ppt/ink/ink2032.xml" ContentType="application/inkml+xml"/>
  <Override PartName="/ppt/ink/ink2033.xml" ContentType="application/inkml+xml"/>
  <Override PartName="/ppt/ink/ink2034.xml" ContentType="application/inkml+xml"/>
  <Override PartName="/ppt/ink/ink2035.xml" ContentType="application/inkml+xml"/>
  <Override PartName="/ppt/ink/ink2036.xml" ContentType="application/inkml+xml"/>
  <Override PartName="/ppt/ink/ink2037.xml" ContentType="application/inkml+xml"/>
  <Override PartName="/ppt/ink/ink2038.xml" ContentType="application/inkml+xml"/>
  <Override PartName="/ppt/ink/ink2039.xml" ContentType="application/inkml+xml"/>
  <Override PartName="/ppt/ink/ink2040.xml" ContentType="application/inkml+xml"/>
  <Override PartName="/ppt/ink/ink2041.xml" ContentType="application/inkml+xml"/>
  <Override PartName="/ppt/ink/ink2042.xml" ContentType="application/inkml+xml"/>
  <Override PartName="/ppt/ink/ink2043.xml" ContentType="application/inkml+xml"/>
  <Override PartName="/ppt/ink/ink2044.xml" ContentType="application/inkml+xml"/>
  <Override PartName="/ppt/ink/ink2045.xml" ContentType="application/inkml+xml"/>
  <Override PartName="/ppt/ink/ink2046.xml" ContentType="application/inkml+xml"/>
  <Override PartName="/ppt/ink/ink2047.xml" ContentType="application/inkml+xml"/>
  <Override PartName="/ppt/ink/ink2048.xml" ContentType="application/inkml+xml"/>
  <Override PartName="/ppt/ink/ink2049.xml" ContentType="application/inkml+xml"/>
  <Override PartName="/ppt/ink/ink2050.xml" ContentType="application/inkml+xml"/>
  <Override PartName="/ppt/ink/ink2051.xml" ContentType="application/inkml+xml"/>
  <Override PartName="/ppt/ink/ink2052.xml" ContentType="application/inkml+xml"/>
  <Override PartName="/ppt/ink/ink2053.xml" ContentType="application/inkml+xml"/>
  <Override PartName="/ppt/ink/ink2054.xml" ContentType="application/inkml+xml"/>
  <Override PartName="/ppt/ink/ink2055.xml" ContentType="application/inkml+xml"/>
  <Override PartName="/ppt/ink/ink2056.xml" ContentType="application/inkml+xml"/>
  <Override PartName="/ppt/ink/ink2057.xml" ContentType="application/inkml+xml"/>
  <Override PartName="/ppt/ink/ink2058.xml" ContentType="application/inkml+xml"/>
  <Override PartName="/ppt/ink/ink2059.xml" ContentType="application/inkml+xml"/>
  <Override PartName="/ppt/ink/ink2060.xml" ContentType="application/inkml+xml"/>
  <Override PartName="/ppt/ink/ink2061.xml" ContentType="application/inkml+xml"/>
  <Override PartName="/ppt/ink/ink2062.xml" ContentType="application/inkml+xml"/>
  <Override PartName="/ppt/ink/ink2063.xml" ContentType="application/inkml+xml"/>
  <Override PartName="/ppt/ink/ink2064.xml" ContentType="application/inkml+xml"/>
  <Override PartName="/ppt/ink/ink2065.xml" ContentType="application/inkml+xml"/>
  <Override PartName="/ppt/ink/ink2066.xml" ContentType="application/inkml+xml"/>
  <Override PartName="/ppt/ink/ink2067.xml" ContentType="application/inkml+xml"/>
  <Override PartName="/ppt/ink/ink2068.xml" ContentType="application/inkml+xml"/>
  <Override PartName="/ppt/ink/ink2069.xml" ContentType="application/inkml+xml"/>
  <Override PartName="/ppt/ink/ink2070.xml" ContentType="application/inkml+xml"/>
  <Override PartName="/ppt/ink/ink2071.xml" ContentType="application/inkml+xml"/>
  <Override PartName="/ppt/ink/ink2072.xml" ContentType="application/inkml+xml"/>
  <Override PartName="/ppt/ink/ink2073.xml" ContentType="application/inkml+xml"/>
  <Override PartName="/ppt/ink/ink2074.xml" ContentType="application/inkml+xml"/>
  <Override PartName="/ppt/ink/ink2075.xml" ContentType="application/inkml+xml"/>
  <Override PartName="/ppt/ink/ink2076.xml" ContentType="application/inkml+xml"/>
  <Override PartName="/ppt/ink/ink2077.xml" ContentType="application/inkml+xml"/>
  <Override PartName="/ppt/ink/ink2078.xml" ContentType="application/inkml+xml"/>
  <Override PartName="/ppt/ink/ink2079.xml" ContentType="application/inkml+xml"/>
  <Override PartName="/ppt/ink/ink2080.xml" ContentType="application/inkml+xml"/>
  <Override PartName="/ppt/ink/ink2081.xml" ContentType="application/inkml+xml"/>
  <Override PartName="/ppt/ink/ink2082.xml" ContentType="application/inkml+xml"/>
  <Override PartName="/ppt/ink/ink2083.xml" ContentType="application/inkml+xml"/>
  <Override PartName="/ppt/ink/ink2084.xml" ContentType="application/inkml+xml"/>
  <Override PartName="/ppt/ink/ink2085.xml" ContentType="application/inkml+xml"/>
  <Override PartName="/ppt/ink/ink2086.xml" ContentType="application/inkml+xml"/>
  <Override PartName="/ppt/ink/ink2087.xml" ContentType="application/inkml+xml"/>
  <Override PartName="/ppt/ink/ink2088.xml" ContentType="application/inkml+xml"/>
  <Override PartName="/ppt/ink/ink2089.xml" ContentType="application/inkml+xml"/>
  <Override PartName="/ppt/ink/ink2090.xml" ContentType="application/inkml+xml"/>
  <Override PartName="/ppt/ink/ink2091.xml" ContentType="application/inkml+xml"/>
  <Override PartName="/ppt/ink/ink2092.xml" ContentType="application/inkml+xml"/>
  <Override PartName="/ppt/ink/ink2093.xml" ContentType="application/inkml+xml"/>
  <Override PartName="/ppt/ink/ink2094.xml" ContentType="application/inkml+xml"/>
  <Override PartName="/ppt/ink/ink2095.xml" ContentType="application/inkml+xml"/>
  <Override PartName="/ppt/ink/ink2096.xml" ContentType="application/inkml+xml"/>
  <Override PartName="/ppt/ink/ink2097.xml" ContentType="application/inkml+xml"/>
  <Override PartName="/ppt/ink/ink2098.xml" ContentType="application/inkml+xml"/>
  <Override PartName="/ppt/ink/ink2099.xml" ContentType="application/inkml+xml"/>
  <Override PartName="/ppt/ink/ink2100.xml" ContentType="application/inkml+xml"/>
  <Override PartName="/ppt/ink/ink2101.xml" ContentType="application/inkml+xml"/>
  <Override PartName="/ppt/ink/ink2102.xml" ContentType="application/inkml+xml"/>
  <Override PartName="/ppt/ink/ink2103.xml" ContentType="application/inkml+xml"/>
  <Override PartName="/ppt/ink/ink2104.xml" ContentType="application/inkml+xml"/>
  <Override PartName="/ppt/ink/ink2105.xml" ContentType="application/inkml+xml"/>
  <Override PartName="/ppt/ink/ink2106.xml" ContentType="application/inkml+xml"/>
  <Override PartName="/ppt/ink/ink2107.xml" ContentType="application/inkml+xml"/>
  <Override PartName="/ppt/ink/ink2108.xml" ContentType="application/inkml+xml"/>
  <Override PartName="/ppt/ink/ink2109.xml" ContentType="application/inkml+xml"/>
  <Override PartName="/ppt/ink/ink2110.xml" ContentType="application/inkml+xml"/>
  <Override PartName="/ppt/ink/ink2111.xml" ContentType="application/inkml+xml"/>
  <Override PartName="/ppt/ink/ink2112.xml" ContentType="application/inkml+xml"/>
  <Override PartName="/ppt/ink/ink2113.xml" ContentType="application/inkml+xml"/>
  <Override PartName="/ppt/ink/ink2114.xml" ContentType="application/inkml+xml"/>
  <Override PartName="/ppt/ink/ink2115.xml" ContentType="application/inkml+xml"/>
  <Override PartName="/ppt/ink/ink2116.xml" ContentType="application/inkml+xml"/>
  <Override PartName="/ppt/ink/ink2117.xml" ContentType="application/inkml+xml"/>
  <Override PartName="/ppt/ink/ink2118.xml" ContentType="application/inkml+xml"/>
  <Override PartName="/ppt/ink/ink2119.xml" ContentType="application/inkml+xml"/>
  <Override PartName="/ppt/ink/ink2120.xml" ContentType="application/inkml+xml"/>
  <Override PartName="/ppt/ink/ink2121.xml" ContentType="application/inkml+xml"/>
  <Override PartName="/ppt/ink/ink2122.xml" ContentType="application/inkml+xml"/>
  <Override PartName="/ppt/ink/ink2123.xml" ContentType="application/inkml+xml"/>
  <Override PartName="/ppt/ink/ink2124.xml" ContentType="application/inkml+xml"/>
  <Override PartName="/ppt/ink/ink2125.xml" ContentType="application/inkml+xml"/>
  <Override PartName="/ppt/ink/ink2126.xml" ContentType="application/inkml+xml"/>
  <Override PartName="/ppt/ink/ink2127.xml" ContentType="application/inkml+xml"/>
  <Override PartName="/ppt/ink/ink2128.xml" ContentType="application/inkml+xml"/>
  <Override PartName="/ppt/ink/ink2129.xml" ContentType="application/inkml+xml"/>
  <Override PartName="/ppt/ink/ink2130.xml" ContentType="application/inkml+xml"/>
  <Override PartName="/ppt/ink/ink2131.xml" ContentType="application/inkml+xml"/>
  <Override PartName="/ppt/ink/ink2132.xml" ContentType="application/inkml+xml"/>
  <Override PartName="/ppt/ink/ink2133.xml" ContentType="application/inkml+xml"/>
  <Override PartName="/ppt/ink/ink2134.xml" ContentType="application/inkml+xml"/>
  <Override PartName="/ppt/ink/ink2135.xml" ContentType="application/inkml+xml"/>
  <Override PartName="/ppt/ink/ink2136.xml" ContentType="application/inkml+xml"/>
  <Override PartName="/ppt/ink/ink2137.xml" ContentType="application/inkml+xml"/>
  <Override PartName="/ppt/ink/ink2138.xml" ContentType="application/inkml+xml"/>
  <Override PartName="/ppt/ink/ink2139.xml" ContentType="application/inkml+xml"/>
  <Override PartName="/ppt/ink/ink2140.xml" ContentType="application/inkml+xml"/>
  <Override PartName="/ppt/ink/ink2141.xml" ContentType="application/inkml+xml"/>
  <Override PartName="/ppt/ink/ink2142.xml" ContentType="application/inkml+xml"/>
  <Override PartName="/ppt/ink/ink2143.xml" ContentType="application/inkml+xml"/>
  <Override PartName="/ppt/ink/ink2144.xml" ContentType="application/inkml+xml"/>
  <Override PartName="/ppt/ink/ink2145.xml" ContentType="application/inkml+xml"/>
  <Override PartName="/ppt/ink/ink2146.xml" ContentType="application/inkml+xml"/>
  <Override PartName="/ppt/ink/ink2147.xml" ContentType="application/inkml+xml"/>
  <Override PartName="/ppt/ink/ink2148.xml" ContentType="application/inkml+xml"/>
  <Override PartName="/ppt/ink/ink2149.xml" ContentType="application/inkml+xml"/>
  <Override PartName="/ppt/ink/ink2150.xml" ContentType="application/inkml+xml"/>
  <Override PartName="/ppt/ink/ink2151.xml" ContentType="application/inkml+xml"/>
  <Override PartName="/ppt/ink/ink2152.xml" ContentType="application/inkml+xml"/>
  <Override PartName="/ppt/ink/ink2153.xml" ContentType="application/inkml+xml"/>
  <Override PartName="/ppt/ink/ink2154.xml" ContentType="application/inkml+xml"/>
  <Override PartName="/ppt/ink/ink2155.xml" ContentType="application/inkml+xml"/>
  <Override PartName="/ppt/ink/ink2156.xml" ContentType="application/inkml+xml"/>
  <Override PartName="/ppt/ink/ink2157.xml" ContentType="application/inkml+xml"/>
  <Override PartName="/ppt/ink/ink2158.xml" ContentType="application/inkml+xml"/>
  <Override PartName="/ppt/ink/ink2159.xml" ContentType="application/inkml+xml"/>
  <Override PartName="/ppt/ink/ink2160.xml" ContentType="application/inkml+xml"/>
  <Override PartName="/ppt/ink/ink2161.xml" ContentType="application/inkml+xml"/>
  <Override PartName="/ppt/ink/ink2162.xml" ContentType="application/inkml+xml"/>
  <Override PartName="/ppt/ink/ink2163.xml" ContentType="application/inkml+xml"/>
  <Override PartName="/ppt/ink/ink2164.xml" ContentType="application/inkml+xml"/>
  <Override PartName="/ppt/ink/ink2165.xml" ContentType="application/inkml+xml"/>
  <Override PartName="/ppt/ink/ink2166.xml" ContentType="application/inkml+xml"/>
  <Override PartName="/ppt/ink/ink2167.xml" ContentType="application/inkml+xml"/>
  <Override PartName="/ppt/ink/ink2168.xml" ContentType="application/inkml+xml"/>
  <Override PartName="/ppt/ink/ink2169.xml" ContentType="application/inkml+xml"/>
  <Override PartName="/ppt/ink/ink2170.xml" ContentType="application/inkml+xml"/>
  <Override PartName="/ppt/ink/ink2171.xml" ContentType="application/inkml+xml"/>
  <Override PartName="/ppt/ink/ink2172.xml" ContentType="application/inkml+xml"/>
  <Override PartName="/ppt/ink/ink2173.xml" ContentType="application/inkml+xml"/>
  <Override PartName="/ppt/ink/ink2174.xml" ContentType="application/inkml+xml"/>
  <Override PartName="/ppt/ink/ink2175.xml" ContentType="application/inkml+xml"/>
  <Override PartName="/ppt/ink/ink2176.xml" ContentType="application/inkml+xml"/>
  <Override PartName="/ppt/ink/ink2177.xml" ContentType="application/inkml+xml"/>
  <Override PartName="/ppt/ink/ink2178.xml" ContentType="application/inkml+xml"/>
  <Override PartName="/ppt/ink/ink2179.xml" ContentType="application/inkml+xml"/>
  <Override PartName="/ppt/ink/ink2180.xml" ContentType="application/inkml+xml"/>
  <Override PartName="/ppt/ink/ink2181.xml" ContentType="application/inkml+xml"/>
  <Override PartName="/ppt/ink/ink2182.xml" ContentType="application/inkml+xml"/>
  <Override PartName="/ppt/ink/ink2183.xml" ContentType="application/inkml+xml"/>
  <Override PartName="/ppt/ink/ink2184.xml" ContentType="application/inkml+xml"/>
  <Override PartName="/ppt/ink/ink2185.xml" ContentType="application/inkml+xml"/>
  <Override PartName="/ppt/ink/ink2186.xml" ContentType="application/inkml+xml"/>
  <Override PartName="/ppt/ink/ink2187.xml" ContentType="application/inkml+xml"/>
  <Override PartName="/ppt/ink/ink2188.xml" ContentType="application/inkml+xml"/>
  <Override PartName="/ppt/ink/ink2189.xml" ContentType="application/inkml+xml"/>
  <Override PartName="/ppt/ink/ink2190.xml" ContentType="application/inkml+xml"/>
  <Override PartName="/ppt/ink/ink2191.xml" ContentType="application/inkml+xml"/>
  <Override PartName="/ppt/ink/ink2192.xml" ContentType="application/inkml+xml"/>
  <Override PartName="/ppt/ink/ink2193.xml" ContentType="application/inkml+xml"/>
  <Override PartName="/ppt/ink/ink2194.xml" ContentType="application/inkml+xml"/>
  <Override PartName="/ppt/ink/ink2195.xml" ContentType="application/inkml+xml"/>
  <Override PartName="/ppt/ink/ink2196.xml" ContentType="application/inkml+xml"/>
  <Override PartName="/ppt/ink/ink2197.xml" ContentType="application/inkml+xml"/>
  <Override PartName="/ppt/ink/ink2198.xml" ContentType="application/inkml+xml"/>
  <Override PartName="/ppt/ink/ink2199.xml" ContentType="application/inkml+xml"/>
  <Override PartName="/ppt/ink/ink2200.xml" ContentType="application/inkml+xml"/>
  <Override PartName="/ppt/ink/ink2201.xml" ContentType="application/inkml+xml"/>
  <Override PartName="/ppt/ink/ink2202.xml" ContentType="application/inkml+xml"/>
  <Override PartName="/ppt/ink/ink2203.xml" ContentType="application/inkml+xml"/>
  <Override PartName="/ppt/ink/ink2204.xml" ContentType="application/inkml+xml"/>
  <Override PartName="/ppt/ink/ink2205.xml" ContentType="application/inkml+xml"/>
  <Override PartName="/ppt/ink/ink2206.xml" ContentType="application/inkml+xml"/>
  <Override PartName="/ppt/ink/ink2207.xml" ContentType="application/inkml+xml"/>
  <Override PartName="/ppt/ink/ink2208.xml" ContentType="application/inkml+xml"/>
  <Override PartName="/ppt/ink/ink2209.xml" ContentType="application/inkml+xml"/>
  <Override PartName="/ppt/ink/ink2210.xml" ContentType="application/inkml+xml"/>
  <Override PartName="/ppt/ink/ink2211.xml" ContentType="application/inkml+xml"/>
  <Override PartName="/ppt/ink/ink2212.xml" ContentType="application/inkml+xml"/>
  <Override PartName="/ppt/ink/ink2213.xml" ContentType="application/inkml+xml"/>
  <Override PartName="/ppt/ink/ink2214.xml" ContentType="application/inkml+xml"/>
  <Override PartName="/ppt/ink/ink2215.xml" ContentType="application/inkml+xml"/>
  <Override PartName="/ppt/ink/ink2216.xml" ContentType="application/inkml+xml"/>
  <Override PartName="/ppt/ink/ink2217.xml" ContentType="application/inkml+xml"/>
  <Override PartName="/ppt/ink/ink2218.xml" ContentType="application/inkml+xml"/>
  <Override PartName="/ppt/ink/ink2219.xml" ContentType="application/inkml+xml"/>
  <Override PartName="/ppt/ink/ink2220.xml" ContentType="application/inkml+xml"/>
  <Override PartName="/ppt/ink/ink2221.xml" ContentType="application/inkml+xml"/>
  <Override PartName="/ppt/ink/ink2222.xml" ContentType="application/inkml+xml"/>
  <Override PartName="/ppt/ink/ink2223.xml" ContentType="application/inkml+xml"/>
  <Override PartName="/ppt/ink/ink2224.xml" ContentType="application/inkml+xml"/>
  <Override PartName="/ppt/ink/ink2225.xml" ContentType="application/inkml+xml"/>
  <Override PartName="/ppt/ink/ink2226.xml" ContentType="application/inkml+xml"/>
  <Override PartName="/ppt/ink/ink2227.xml" ContentType="application/inkml+xml"/>
  <Override PartName="/ppt/ink/ink2228.xml" ContentType="application/inkml+xml"/>
  <Override PartName="/ppt/ink/ink2229.xml" ContentType="application/inkml+xml"/>
  <Override PartName="/ppt/ink/ink2230.xml" ContentType="application/inkml+xml"/>
  <Override PartName="/ppt/ink/ink2231.xml" ContentType="application/inkml+xml"/>
  <Override PartName="/ppt/ink/ink2232.xml" ContentType="application/inkml+xml"/>
  <Override PartName="/ppt/ink/ink2233.xml" ContentType="application/inkml+xml"/>
  <Override PartName="/ppt/ink/ink2234.xml" ContentType="application/inkml+xml"/>
  <Override PartName="/ppt/ink/ink2235.xml" ContentType="application/inkml+xml"/>
  <Override PartName="/ppt/ink/ink2236.xml" ContentType="application/inkml+xml"/>
  <Override PartName="/ppt/ink/ink2237.xml" ContentType="application/inkml+xml"/>
  <Override PartName="/ppt/ink/ink2238.xml" ContentType="application/inkml+xml"/>
  <Override PartName="/ppt/ink/ink2239.xml" ContentType="application/inkml+xml"/>
  <Override PartName="/ppt/ink/ink2240.xml" ContentType="application/inkml+xml"/>
  <Override PartName="/ppt/ink/ink2241.xml" ContentType="application/inkml+xml"/>
  <Override PartName="/ppt/ink/ink2242.xml" ContentType="application/inkml+xml"/>
  <Override PartName="/ppt/ink/ink2243.xml" ContentType="application/inkml+xml"/>
  <Override PartName="/ppt/ink/ink2244.xml" ContentType="application/inkml+xml"/>
  <Override PartName="/ppt/ink/ink2245.xml" ContentType="application/inkml+xml"/>
  <Override PartName="/ppt/ink/ink2246.xml" ContentType="application/inkml+xml"/>
  <Override PartName="/ppt/ink/ink2247.xml" ContentType="application/inkml+xml"/>
  <Override PartName="/ppt/ink/ink2248.xml" ContentType="application/inkml+xml"/>
  <Override PartName="/ppt/ink/ink2249.xml" ContentType="application/inkml+xml"/>
  <Override PartName="/ppt/ink/ink2250.xml" ContentType="application/inkml+xml"/>
  <Override PartName="/ppt/ink/ink2251.xml" ContentType="application/inkml+xml"/>
  <Override PartName="/ppt/ink/ink2252.xml" ContentType="application/inkml+xml"/>
  <Override PartName="/ppt/ink/ink2253.xml" ContentType="application/inkml+xml"/>
  <Override PartName="/ppt/ink/ink2254.xml" ContentType="application/inkml+xml"/>
  <Override PartName="/ppt/ink/ink2255.xml" ContentType="application/inkml+xml"/>
  <Override PartName="/ppt/ink/ink2256.xml" ContentType="application/inkml+xml"/>
  <Override PartName="/ppt/ink/ink2257.xml" ContentType="application/inkml+xml"/>
  <Override PartName="/ppt/ink/ink2258.xml" ContentType="application/inkml+xml"/>
  <Override PartName="/ppt/ink/ink2259.xml" ContentType="application/inkml+xml"/>
  <Override PartName="/ppt/ink/ink2260.xml" ContentType="application/inkml+xml"/>
  <Override PartName="/ppt/ink/ink2261.xml" ContentType="application/inkml+xml"/>
  <Override PartName="/ppt/ink/ink2262.xml" ContentType="application/inkml+xml"/>
  <Override PartName="/ppt/ink/ink2263.xml" ContentType="application/inkml+xml"/>
  <Override PartName="/ppt/ink/ink2264.xml" ContentType="application/inkml+xml"/>
  <Override PartName="/ppt/ink/ink2265.xml" ContentType="application/inkml+xml"/>
  <Override PartName="/ppt/ink/ink2266.xml" ContentType="application/inkml+xml"/>
  <Override PartName="/ppt/ink/ink2267.xml" ContentType="application/inkml+xml"/>
  <Override PartName="/ppt/ink/ink2268.xml" ContentType="application/inkml+xml"/>
  <Override PartName="/ppt/ink/ink2269.xml" ContentType="application/inkml+xml"/>
  <Override PartName="/ppt/ink/ink2270.xml" ContentType="application/inkml+xml"/>
  <Override PartName="/ppt/ink/ink2271.xml" ContentType="application/inkml+xml"/>
  <Override PartName="/ppt/ink/ink2272.xml" ContentType="application/inkml+xml"/>
  <Override PartName="/ppt/ink/ink2273.xml" ContentType="application/inkml+xml"/>
  <Override PartName="/ppt/ink/ink2274.xml" ContentType="application/inkml+xml"/>
  <Override PartName="/ppt/ink/ink2275.xml" ContentType="application/inkml+xml"/>
  <Override PartName="/ppt/ink/ink2276.xml" ContentType="application/inkml+xml"/>
  <Override PartName="/ppt/ink/ink2277.xml" ContentType="application/inkml+xml"/>
  <Override PartName="/ppt/ink/ink2278.xml" ContentType="application/inkml+xml"/>
  <Override PartName="/ppt/ink/ink2279.xml" ContentType="application/inkml+xml"/>
  <Override PartName="/ppt/ink/ink2280.xml" ContentType="application/inkml+xml"/>
  <Override PartName="/ppt/ink/ink2281.xml" ContentType="application/inkml+xml"/>
  <Override PartName="/ppt/ink/ink2282.xml" ContentType="application/inkml+xml"/>
  <Override PartName="/ppt/ink/ink2283.xml" ContentType="application/inkml+xml"/>
  <Override PartName="/ppt/ink/ink2284.xml" ContentType="application/inkml+xml"/>
  <Override PartName="/ppt/ink/ink2285.xml" ContentType="application/inkml+xml"/>
  <Override PartName="/ppt/ink/ink2286.xml" ContentType="application/inkml+xml"/>
  <Override PartName="/ppt/ink/ink2287.xml" ContentType="application/inkml+xml"/>
  <Override PartName="/ppt/ink/ink2288.xml" ContentType="application/inkml+xml"/>
  <Override PartName="/ppt/ink/ink2289.xml" ContentType="application/inkml+xml"/>
  <Override PartName="/ppt/ink/ink2290.xml" ContentType="application/inkml+xml"/>
  <Override PartName="/ppt/ink/ink2291.xml" ContentType="application/inkml+xml"/>
  <Override PartName="/ppt/ink/ink2292.xml" ContentType="application/inkml+xml"/>
  <Override PartName="/ppt/ink/ink2293.xml" ContentType="application/inkml+xml"/>
  <Override PartName="/ppt/ink/ink2294.xml" ContentType="application/inkml+xml"/>
  <Override PartName="/ppt/ink/ink2295.xml" ContentType="application/inkml+xml"/>
  <Override PartName="/ppt/ink/ink2296.xml" ContentType="application/inkml+xml"/>
  <Override PartName="/ppt/ink/ink2297.xml" ContentType="application/inkml+xml"/>
  <Override PartName="/ppt/ink/ink2298.xml" ContentType="application/inkml+xml"/>
  <Override PartName="/ppt/ink/ink2299.xml" ContentType="application/inkml+xml"/>
  <Override PartName="/ppt/ink/ink2300.xml" ContentType="application/inkml+xml"/>
  <Override PartName="/ppt/ink/ink2301.xml" ContentType="application/inkml+xml"/>
  <Override PartName="/ppt/ink/ink2302.xml" ContentType="application/inkml+xml"/>
  <Override PartName="/ppt/ink/ink2303.xml" ContentType="application/inkml+xml"/>
  <Override PartName="/ppt/ink/ink2304.xml" ContentType="application/inkml+xml"/>
  <Override PartName="/ppt/ink/ink2305.xml" ContentType="application/inkml+xml"/>
  <Override PartName="/ppt/ink/ink2306.xml" ContentType="application/inkml+xml"/>
  <Override PartName="/ppt/ink/ink2307.xml" ContentType="application/inkml+xml"/>
  <Override PartName="/ppt/ink/ink2308.xml" ContentType="application/inkml+xml"/>
  <Override PartName="/ppt/ink/ink2309.xml" ContentType="application/inkml+xml"/>
  <Override PartName="/ppt/ink/ink2310.xml" ContentType="application/inkml+xml"/>
  <Override PartName="/ppt/ink/ink2311.xml" ContentType="application/inkml+xml"/>
  <Override PartName="/ppt/ink/ink2312.xml" ContentType="application/inkml+xml"/>
  <Override PartName="/ppt/ink/ink2313.xml" ContentType="application/inkml+xml"/>
  <Override PartName="/ppt/ink/ink2314.xml" ContentType="application/inkml+xml"/>
  <Override PartName="/ppt/ink/ink2315.xml" ContentType="application/inkml+xml"/>
  <Override PartName="/ppt/ink/ink2316.xml" ContentType="application/inkml+xml"/>
  <Override PartName="/ppt/ink/ink2317.xml" ContentType="application/inkml+xml"/>
  <Override PartName="/ppt/ink/ink2318.xml" ContentType="application/inkml+xml"/>
  <Override PartName="/ppt/ink/ink2319.xml" ContentType="application/inkml+xml"/>
  <Override PartName="/ppt/ink/ink2320.xml" ContentType="application/inkml+xml"/>
  <Override PartName="/ppt/ink/ink2321.xml" ContentType="application/inkml+xml"/>
  <Override PartName="/ppt/ink/ink2322.xml" ContentType="application/inkml+xml"/>
  <Override PartName="/ppt/ink/ink2323.xml" ContentType="application/inkml+xml"/>
  <Override PartName="/ppt/ink/ink2324.xml" ContentType="application/inkml+xml"/>
  <Override PartName="/ppt/ink/ink2325.xml" ContentType="application/inkml+xml"/>
  <Override PartName="/ppt/ink/ink2326.xml" ContentType="application/inkml+xml"/>
  <Override PartName="/ppt/ink/ink2327.xml" ContentType="application/inkml+xml"/>
  <Override PartName="/ppt/ink/ink2328.xml" ContentType="application/inkml+xml"/>
  <Override PartName="/ppt/ink/ink2329.xml" ContentType="application/inkml+xml"/>
  <Override PartName="/ppt/ink/ink2330.xml" ContentType="application/inkml+xml"/>
  <Override PartName="/ppt/ink/ink2331.xml" ContentType="application/inkml+xml"/>
  <Override PartName="/ppt/ink/ink2332.xml" ContentType="application/inkml+xml"/>
  <Override PartName="/ppt/ink/ink2333.xml" ContentType="application/inkml+xml"/>
  <Override PartName="/ppt/ink/ink2334.xml" ContentType="application/inkml+xml"/>
  <Override PartName="/ppt/ink/ink2335.xml" ContentType="application/inkml+xml"/>
  <Override PartName="/ppt/ink/ink2336.xml" ContentType="application/inkml+xml"/>
  <Override PartName="/ppt/ink/ink2337.xml" ContentType="application/inkml+xml"/>
  <Override PartName="/ppt/ink/ink2338.xml" ContentType="application/inkml+xml"/>
  <Override PartName="/ppt/ink/ink2339.xml" ContentType="application/inkml+xml"/>
  <Override PartName="/ppt/ink/ink2340.xml" ContentType="application/inkml+xml"/>
  <Override PartName="/ppt/ink/ink2341.xml" ContentType="application/inkml+xml"/>
  <Override PartName="/ppt/ink/ink2342.xml" ContentType="application/inkml+xml"/>
  <Override PartName="/ppt/ink/ink2343.xml" ContentType="application/inkml+xml"/>
  <Override PartName="/ppt/ink/ink2344.xml" ContentType="application/inkml+xml"/>
  <Override PartName="/ppt/ink/ink2345.xml" ContentType="application/inkml+xml"/>
  <Override PartName="/ppt/ink/ink2346.xml" ContentType="application/inkml+xml"/>
  <Override PartName="/ppt/ink/ink2347.xml" ContentType="application/inkml+xml"/>
  <Override PartName="/ppt/ink/ink2348.xml" ContentType="application/inkml+xml"/>
  <Override PartName="/ppt/ink/ink2349.xml" ContentType="application/inkml+xml"/>
  <Override PartName="/ppt/ink/ink2350.xml" ContentType="application/inkml+xml"/>
  <Override PartName="/ppt/ink/ink2351.xml" ContentType="application/inkml+xml"/>
  <Override PartName="/ppt/ink/ink2352.xml" ContentType="application/inkml+xml"/>
  <Override PartName="/ppt/ink/ink2353.xml" ContentType="application/inkml+xml"/>
  <Override PartName="/ppt/ink/ink2354.xml" ContentType="application/inkml+xml"/>
  <Override PartName="/ppt/ink/ink2355.xml" ContentType="application/inkml+xml"/>
  <Override PartName="/ppt/ink/ink2356.xml" ContentType="application/inkml+xml"/>
  <Override PartName="/ppt/ink/ink2357.xml" ContentType="application/inkml+xml"/>
  <Override PartName="/ppt/ink/ink2358.xml" ContentType="application/inkml+xml"/>
  <Override PartName="/ppt/ink/ink2359.xml" ContentType="application/inkml+xml"/>
  <Override PartName="/ppt/ink/ink2360.xml" ContentType="application/inkml+xml"/>
  <Override PartName="/ppt/ink/ink2361.xml" ContentType="application/inkml+xml"/>
  <Override PartName="/ppt/ink/ink2362.xml" ContentType="application/inkml+xml"/>
  <Override PartName="/ppt/ink/ink2363.xml" ContentType="application/inkml+xml"/>
  <Override PartName="/ppt/ink/ink2364.xml" ContentType="application/inkml+xml"/>
  <Override PartName="/ppt/ink/ink2365.xml" ContentType="application/inkml+xml"/>
  <Override PartName="/ppt/ink/ink2366.xml" ContentType="application/inkml+xml"/>
  <Override PartName="/ppt/ink/ink2367.xml" ContentType="application/inkml+xml"/>
  <Override PartName="/ppt/ink/ink2368.xml" ContentType="application/inkml+xml"/>
  <Override PartName="/ppt/ink/ink2369.xml" ContentType="application/inkml+xml"/>
  <Override PartName="/ppt/ink/ink2370.xml" ContentType="application/inkml+xml"/>
  <Override PartName="/ppt/ink/ink2371.xml" ContentType="application/inkml+xml"/>
  <Override PartName="/ppt/ink/ink2372.xml" ContentType="application/inkml+xml"/>
  <Override PartName="/ppt/ink/ink2373.xml" ContentType="application/inkml+xml"/>
  <Override PartName="/ppt/ink/ink2374.xml" ContentType="application/inkml+xml"/>
  <Override PartName="/ppt/ink/ink2375.xml" ContentType="application/inkml+xml"/>
  <Override PartName="/ppt/ink/ink2376.xml" ContentType="application/inkml+xml"/>
  <Override PartName="/ppt/ink/ink2377.xml" ContentType="application/inkml+xml"/>
  <Override PartName="/ppt/ink/ink2378.xml" ContentType="application/inkml+xml"/>
  <Override PartName="/ppt/ink/ink2379.xml" ContentType="application/inkml+xml"/>
  <Override PartName="/ppt/ink/ink2380.xml" ContentType="application/inkml+xml"/>
  <Override PartName="/ppt/ink/ink2381.xml" ContentType="application/inkml+xml"/>
  <Override PartName="/ppt/ink/ink2382.xml" ContentType="application/inkml+xml"/>
  <Override PartName="/ppt/ink/ink2383.xml" ContentType="application/inkml+xml"/>
  <Override PartName="/ppt/ink/ink2384.xml" ContentType="application/inkml+xml"/>
  <Override PartName="/ppt/ink/ink2385.xml" ContentType="application/inkml+xml"/>
  <Override PartName="/ppt/ink/ink2386.xml" ContentType="application/inkml+xml"/>
  <Override PartName="/ppt/ink/ink2387.xml" ContentType="application/inkml+xml"/>
  <Override PartName="/ppt/ink/ink2388.xml" ContentType="application/inkml+xml"/>
  <Override PartName="/ppt/ink/ink2389.xml" ContentType="application/inkml+xml"/>
  <Override PartName="/ppt/ink/ink2390.xml" ContentType="application/inkml+xml"/>
  <Override PartName="/ppt/ink/ink2391.xml" ContentType="application/inkml+xml"/>
  <Override PartName="/ppt/ink/ink2392.xml" ContentType="application/inkml+xml"/>
  <Override PartName="/ppt/ink/ink2393.xml" ContentType="application/inkml+xml"/>
  <Override PartName="/ppt/ink/ink2394.xml" ContentType="application/inkml+xml"/>
  <Override PartName="/ppt/ink/ink2395.xml" ContentType="application/inkml+xml"/>
  <Override PartName="/ppt/ink/ink2396.xml" ContentType="application/inkml+xml"/>
  <Override PartName="/ppt/ink/ink2397.xml" ContentType="application/inkml+xml"/>
  <Override PartName="/ppt/ink/ink2398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5" r:id="rId10"/>
    <p:sldId id="266" r:id="rId11"/>
    <p:sldId id="267" r:id="rId12"/>
    <p:sldId id="268" r:id="rId13"/>
    <p:sldId id="269" r:id="rId14"/>
    <p:sldId id="263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1:45:22.31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416 139 7844,'0'-17'1527,"-2"1"-390,-4 5 0,4 1 0,-5 6-127,-1-1-304,6-1-259,-13 6 0,11-6 121,-8 0-116,8 1-109,-11-3 0,5 6-250,-7-13 223,7 13-116,-5-6 0,5 2-42,-7 0 0,6 1-102,-1 5 1,3 2 114,-3 3 0,-3-3 68,3 4 0,-3 4-81,-3 1 0,1 5 44,0 1 0,0 0-89,-1 0 1,7 1-7,-1-1 1,6 0 32,-5 1 1,7 1-111,-2 4-190,4-4 1,4 6 120,4-8 0,4 1-226,7-1 1,6-6 124,0 1 0,8-2 11,-2 1 0,1-1 103,-1-4 0,2 1 13,-8 5 1,6 3-17,-6-3 0,-2 3 21,-9 2 0,1 1 16,-7-1 1,0 0-17,-6 0 1,0 7 112,0-1 1,0 2-63,0-2 0,-8-4-43,-4 4 1,3-4-23,-3-2 0,3 1-2,-3-1 1,-3-5-111,3-1 0,3-7-210,-3 2 0,6-4-1348,-5-2 1206,7 0 0,-6-8-696,5-4 0,3 3 531,-4-3 1,4 6-300,2-5 0,0 5 338,0-5 1,0 5 62,0-6 1,6 7 205,-1-7 0,7 6-402,-6-5 674,7-1-40,-11-5 0,8 2 301,-5 3 1,-3-3-229,4 3 1,-4 3 1223,-2-3-287,0 8 52,0-11-28,0 5 350,0 1-295,0-7-273,0 14 165,0-5-512,0 7 0,-8 0-26,-3 0 1,-6 7-137,-6 5 1,3 1 12,-3-1 1,-2 3-40,2-3 0,-2 1-14,2-1 1,4 3-126,-4-3 1,9-3 74,3 3 0,1-1-200,-1 7 0,-3-7 82,9 1 0,-1-1-163,6 6 1,0 1-150,0-1 288,7 0 1,3 4-15,7-3 1,1 3 4,-1-10 1,6 5 26,0 1 0,6 2-1,-6 4 0,8-3-123,-2 3 1,-3 2 121,3-2 1,-8 0-34,2-6 1,-3 2 84,-3 4 1,-7-4 109,-5 5 1,-3-5 64,-2-2 0,0 2 340,0 4 0,-9-3 288,-9 3 0,1 2-335,-6-2 1,-4 0 3,-2-6 0,-1 0-109,1 1 0,-2-3-470,8-4 0,-2-3-126,2-8 0,4 6-407,-4 0-187,3-1 1,11-7-1097,3-3 1,4-7 1890,2-11 0,15-4 0,5-7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1:45:54.3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35 7902,'0'-17'2244,"0"7"-1135,7 3-98,-5 7-600,6 7 0,-10 9 276,-4 7 0,2 6 235,-7-6 0,-1 7-636,-5-1 1,5-2-57,1 2 0,7-8-374,-2 2 1,4-9 202,2-3-811,0-7 1,14 4 36,3-8 1,14-8-520,3-4 0,1-11 501,5-6 1,3 3-10,-3-3 0,-2 8 746,-9-2 1,-4 11-69,-7 6 1,-3 6 223,-4 6 1,3 11-182,-8 12 0,-1 4 1205,-5 1 0,6 5-340,0-5 1,0 9-17,-6-14 0,2 5-600,3-11 1,-1 0-665,8-5-142,-8-1 1,11-8 577,-3-3 0,11-4 0,3-2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1:49:43.9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35 381 8018,'-10'-17'0,"-3"-1"0,7 1-532,0 7 369,6-5 0,0 11 146,0-7 1,10 5-45,7-6 1,2 1-27,10-7 63,0 1 0,3 0 0,-1 0-1,-2-1 1,0 3 192,5 3 0,1-3-51,0 3 0,-1-3 228,1-2-172,-1 0-34,9 7 1,-7-5 52,4 3 1,3 2-93,-3-1 1,2 7 18,-1-2 0,-5 4-111,5 2 1,-5 0 91,-1 0 0,-1 6-138,1 0 1,-6 7 104,-1-1 1,-4 9-29,4 2 1,-7 0-72,3-6 1,-5 8-125,-2 4 1,-2-2 101,-3 2 0,1-6 26,-7 6 1,0-6 14,-6 6 1,0-2-16,0 1 1,-2-1 123,-4-4 0,-3 2-100,-9 4 0,-5 4 150,0-4 0,-8 1-90,3-1 0,-5 4 11,-2-4 1,-7-2-23,-4 1 0,2-6 1,-2 1 0,2-4 135,-3-2 1,-3 0-115,4 1 1,-4-9 125,-1-3 1,4-4-121,1-2 0,6-2-49,-6-4 1,7-5-16,-1-12 0,11 2-154,6-8 1,4 0 138,2-6 0,7 1-140,4-1 1,6 6-432,6 1 1,6 1 225,11-2 0,-2 4 351,8 8 0,-1-1 0,7 1 0</inkml:trace>
</inkml:ink>
</file>

<file path=ppt/ink/ink1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47:36.8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105 191 8196,'0'-33'906,"-6"12"1133,0-8-310,-7 16-575,11 5-889,-6 8 1,6 0-477,-4 0 1,2 8 437,-7 3 0,5 4-47,-5 3 1,5-1-211,-6 0 1,8 6 197,-1 0-543,3 1 1,2-7 85,0 0 0,7-7-84,5-5 1,3-3 86,3-2 0,-1-2-51,0-3 0,8-5-48,4-7 0,-2-6 44,2 0 1,-8 0-166,2 5 1,2-1 102,-2-4 1,-6 4 259,-5-4 1,-6 9 4,5 3 469,-7 7-172,4-4 108,-8 8 1,0 2 743,0 4 0,0-2-457,0 7 1,5-5 411,1 6 1,0-7 247,-6 7-713,8-8 1,-5 9-27,9-7-394,-8 0 192,11 1-377,-13-5 0,8 8-1713,-5-4 1009,-3-4-1133,6 5 727,-8-7 486,0 8 1,0 2 167,0 7 0,-8 0-58,-3 1 0,-10 7 282,-2 3 0,-2 5 105,2 2 0,3-1 582,-3 1 1,4 1-307,2 5 1,0-5 836,-1 4 1,7-3-501,-1-2 1,8 5 785,-1 0 1,-3 1-414,2-7 1,0 7-286,6-1 0,2 0-267,4-5 0,-4 5-193,4 1 0,1-3-467,-1-9 1,6-4 362,-6-8 0,5 0-1054,-5 1 620,0-1 40,-6-7-499,0-3 580,0-7 0,0-7 8,0-5 0,0-3-36,0-3 0,-6-5-29,0 0 1,-2-6 113,3 6 1,3-5 94,-4 4 1,6 0 230,6 0 0,5 5 24,12-4 0,-2-4 77,8-2 1,-2 3-1,2-3 0,4 8 127,-5-2 1,-1 3 146,2 3 1,-8 6 420,2-1 0,-3 6 891,-3-5-597,0 7-988,0-4 36,1 16 0,-9 1-466,-3 9 1,-4 5 115,-2 0 0,-2 0-64,-4-6 1,2 0 41,-7 1 1,-1-3-184,-5-3 0,2-3 299,3-3 0,-3-4-215,3 4 653,5-4-238,-9-2 0,14-2 79,-3-4 1,5-4 13,5-7 1,7 0-98,11-1 0,-2-6-15,8-5 0,5-4-30,7-2 1,7 1-47,-2-1 1,-2 1 56,2-1 1,-2 1 79,3-1 1,1 6-97,-8 0 0,0 8 142,-5-2 0,0 6-57,-1 5 0,-7-1-25,-4 7 1,-2 0-54,2 6 0,-9 0-9,3 0-48,-11 0 0,1 2 83,-7 4 1,-7 9 104,-5 8 0,-5 6-114,-6-6 0,2 8-42,-8-2 0,0 2 84,-5-3 1,7 3 18,4-8 0,3 2 84,3-2 0,6-9 225,-1 3 1,8-9-34,-2 3 1,6-7-178,6 2 0,6-4-110,11-2 0,-2-8 124,8-3 1,0-11-277,5-1 1,-1-5-203,-4 4 0,1-4-322,-7 5 0,0-2 102,-5 2 1,-9 3-268,-3-3 0,-4 2 23,-2-2 0,-2-4 269,-4-7 0,-9 1 445,-8 4 1,-2-2-88,2 8 0,2 0 195,-8 6 1,6 2 156,-6 3 1,6 4 215,-6 8 1,2 0-120,-2 0 1,4 6 259,8 0 0,2 13 23,3-2 0,-1 12-225,7 0 1,2 11 79,10 7 0,6 2-64,11 3 1,3 0 540,9 0 1,2 0-122,3 0 1,-2 6 126,8-1 1,-7 7-725,1-7 1,-5 7-370,-6-7 0,-6 1-578,-12-6 0,3-6 514,-9 0 0,-1-8-346,-9 3 1,-5 1 248,-7-2 0,-8-1-1532,-4-10 1,-4-4 1828,-1-8 0,-9 0 0,-1 1 0</inkml:trace>
  <inkml:trace contextRef="#ctx0" brushRef="#br0" timeOffset="534">1713 104 8108,'17'-6'-536,"0"1"1,6-3 761,0 2 0,8 2 679,-2-7 1,4 5 593,1-5-1019,9 7 1,-7-10 63,4 8 1,-3-5 36,-2 5 1,-9 0-282,-3 6 0,-9 0-63,-3 0 1,-5 0-329,6 0 1,-8 8 113,1 4 0,-3 5-1050,-2 6 1,-7 6-99,-5 11 0,-5 4 1125,-6 8 0,-4 0 0,-8 0 0</inkml:trace>
  <inkml:trace contextRef="#ctx0" brushRef="#br0" timeOffset="1076">1920 882 8002,'-11'-11'1215,"-1"-1"-770,8 1 1,4 3-718,12-3 261,3-5 0,3-1 195,-1 0 48,0 7 0,0 2 0,1 8 0,-7 2-72,1 4 1,-1 6 21,7 11 0,-7-2-214,1 8 0,-8 1 18,1 11 1,-3-5-172,-2 5 1,0 1 109,0-2 0,0 0-382,0-5 1,2-2 93,4-4 0,-4-4-21,4-8 1,-3-2-332,3-3 191,-4-5 1,13-10 235,-3-9 1,-2-1 99,1-16 0,-5-8 170,5-9 1,-7 0 17,2-6 0,-4 6 155,-2-6 0,0 8-23,0 9 0,-2 7 73,-4-1 1,2 15 387,-7 3 1,-3 9-236,-9 8 1,2 5 111,-8 12 0,3 4-109,-3 8 0,-2-1-22,8 1 1,0 3-94,6-3 0,5 1-403,1-13 1,7 0 68,-2-5 1,6-9-78,6-3 0,3-4-63,9-2 1,7-10-145,3-7 0,7-12-325,5-17 1,5-2 280,6-15 1,13-6-162,-1-6 1,-25 34 0,1 1 576,-4 2 0,-1 1 0,3 2 0,1 3-63,37-26 0,-4 4-27,4 2 0,0 8 285,-6 4 1,0 11 225,-17 6 1,0 12 465,-17 5 0,1 4-211,-13 2 0,0 2-163,-5 4 1,-7 3-119,1 8 0,-8 8-344,1 4 1,-5 4 74,-5 1 1,-5 1-507,-7 0 1,-8 5-553,-4 0 0,-4 3 234,-1-3 0,-3-9 698,-3 3 0,-4-11 0,-8 2 0</inkml:trace>
  <inkml:trace contextRef="#ctx0" brushRef="#br0" timeOffset="1242">2647 796 8002,'-18'2'102,"1"4"1,5 3 261,1 8 1,7 7 86,-2-1 1,4 7-141,2-1 1,0 4 22,0 1 1,6 1-94,0 0 0,5 3-182,-5-3 0,6 1-89,-6-13 1,7 4-151,-1-10-45,3 5 0,2-21-506,0 5 0,-7-12 251,-4-5 1,2-12-388,-3-6 0,1-6 468,-6-5 0,0-6 399,0-12 0,-8 5 0,-1-7 0</inkml:trace>
  <inkml:trace contextRef="#ctx0" brushRef="#br0" timeOffset="1567">2664 173 8002,'2'-34'-867,"4"-1"0,-4 3 932,3 3 1,3 9 19,-2 9 258,7 7-236,-11-4 0,12 10 430,-9 4 0,7 6-127,-6 11 1,7 4 13,-1 7 1,9 8-74,2 5 0,6 3-54,-6 1 0,7 9 324,-1 3 0,2 5-169,-2 1 1,3-4 18,-3 4 0,-4-3-330,-2 9 1,-3-6-111,-3-6 0,-2 2-174,-3-7 1,-5-2-363,-7-10 0,0 2 208,0-8 0,-7-7-456,-5-10 0,-3-9 101,-2-3 0,-1-9 212,1-2 1,5-10 190,1-13 0,1-9 560,-1-9 1,3-5 474,8 6 0,13 1-191,5 11 1,9 3 529,-4 7 1,7 7-168,-1-1 1,4 8-436,2-1 1,-7 3-676,1 2 1,-2 7 187,2 5 1,2 3-568,-8 3 0,6 5 436,-6 0 0,0 9 95,-6 3 0,0 0 0,1 7 0</inkml:trace>
</inkml:ink>
</file>

<file path=ppt/ink/ink1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47:35.0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589 105 8254,'-10'-27'1148,"4"4"250,5 11 1,2 4-923,5 8 1,4 0-237,7 0 1,0 0-54,1 0 0,-7 0-12,1 0 0,-1 0-313,7 0 134,-9 0 0,7 8-358,-5 4 1,-1 3 254,1 2 1,-7 8-333,2 4 0,-4 0 149,-2 6 1,0-5 83,0 11 1,-8-11 143,-3-1 0,-3-2 122,3 2 1,-3 2 60,8-8 1,-5 2 419,5-2 1,0-10 69,6 5 1,0-5 173,0 4-396,0-7 1,2-2-140,4-8 0,4 0-43,7 0 1,0 0-147,0 0 1,3-2-453,3-4 0,-4 2-134,4-8 0,-4 9-595,-1-3 1,-3 2-2078,-4-2 1807,5 4 1390,-14-5 0,5 7 0,-7 0 0</inkml:trace>
  <inkml:trace contextRef="#ctx0" brushRef="#br0" timeOffset="408">174 468 8190,'-42'-29'268,"7"0"1,6-5 415,6 11 1,6-6-271,0 6 0,7-6 6,10 6 0,0 0-174,0 5 0,2-5 15,4 0 0,-1 0-176,13 6 0,-3 0 76,14-1 1,2 1-108,9 0 0,2 1-8,4 5 1,10-3-152,-4 9 0,9-1 107,-3 6 0,4 2-102,-11 4 0,11 3-61,-10 8 0,3 1 127,-3-1 0,-6 0-104,1 1 1,-9 7 72,2 3 1,1 5-46,-7 2 0,3-1 22,-14 1 0,-6 7-131,-5 4 0,-8 6 166,1 6 1,-12-6-11,-11 0 0,-7 5 339,-9-5 0,-3 2-114,-3-8 0,-10 8 15,-8-8 1,-1 0-200,1-11 0,2-3 469,-7-3 1,7-12-104,-1-11 0,-3-4 57,2-2 1,1-10-161,5-7 0,6-10-40,0-13 0,7 1-460,-1-7 1,11 6 196,6-6 0,6 13-269,5-1 1,4 11 198,8 0 0,8 11-1627,4 6 1,11 4 343,6 2 1415,11 8 0,-4-6 0,7 6 0</inkml:trace>
</inkml:ink>
</file>

<file path=ppt/ink/ink1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47:44.4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70 8008,'-27'-23'0,"2"11"3321,8-11-2415,7 12 0,2 13-1419,8 3 513,8 5 0,-6 15 0,6 2 0</inkml:trace>
</inkml:ink>
</file>

<file path=ppt/ink/ink1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47:43.4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52 9383,'17'6'3444,"1"0"-3454,-9-1 1,5-3-1120,-9 4 472,1-4 657,-6 6 0,0-8 0,0 0 0</inkml:trace>
  <inkml:trace contextRef="#ctx0" brushRef="#br0" timeOffset="932">0 35 8097,'10'-8'623,"5"6"-415,-13-5 1005,13 7-731,-5 0 1,7-2 78,1-4 1,-1 4 239,0-4-800,0 4 0,-5 2 219,0 0-835,-9 0 500,13 0 115,-7 8 0,9 9 0,-1 10 0</inkml:trace>
</inkml:ink>
</file>

<file path=ppt/ink/ink1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47:48.3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137 105 8128,'0'-18'-945,"0"1"1776,8 0-630,-6 0 1,5 5 105,-7 0-333,0 9 1,2-5 252,4 8-436,-4 0 221,6 0 1,-6 0 292,3 0 0,-3 2 14,4 4 0,2-3 134,-3 9 0,9-2-92,-3 1 1,3 5 74,-3-5 1,5 4-152,-5 3 0,5-1 4,1 0 0,0-5-262,1-1 0,-1 1 85,0 5 0,-2 0-415,-3 1 1,-2-1-45,-5 0 0,-3 1-218,4-1 0,-4 0 303,-2 1 0,-8-1-54,-3 0 1,-5 0 108,-1 1 1,0-7 94,0 1 0,-1-6 420,1 5 0,2-5-54,3 5 28,-3-7 1,11 10 264,-8-9-291,8 9 0,-1-5-41,10 9 0,-1-3-44,8-3 0,1 1 128,10-7 0,-2 5-83,8-5 1,-6 6 204,6-7 0,-8 3-80,2-2 0,-3-4 398,-3 4-549,0 3 1,-7 1-128,-4 7 0,-6 0 157,-6 1 0,-6 7-41,-11 3 1,-9-1-285,-9 2 1,-1-2 89,2 2 1,1 2 2,-7-8 1,6 0 40,-6-6 1,13 4-653,-2-3 0,12 1-896,0-14 337,4 9 1,9-10 375,5 7 1,12-7-869,11 2 1674,7-4 0,17-10 0,2-1 0</inkml:trace>
</inkml:ink>
</file>

<file path=ppt/ink/ink1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47:48.51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35 8215,'7'-19'1178,"-3"4"1719,8 15-1354,-1 0-745,-1 0 1,-3 2-595,-7 3 0,-5 13 19,-1 11 1,-8 3-2103,3 3 1,3 1 1878,2 5 0,-3-5 0,-1 6 0</inkml:trace>
</inkml:ink>
</file>

<file path=ppt/ink/ink1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47:49.0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258 104 8042,'7'-17'608,"-5"-1"1,12 1 190,-8 0-143,-1 7 1,-5 1 193,0 3-169,0 4-167,0-6-402,0 16 1,0 3-33,0 13 0,-5-3 110,-1 7 0,-6 3-171,6 10 0,-5 3 64,5 8 0,-2 1-83,3 5 0,1-2-67,-8 7 0,7 6-77,-7 6 1,8 0 47,-2-6 1,5-5-83,1-1 0,0-13-59,0 2 0,1-12 137,5 1 0,4-12-63,7-6 0,2-6 82,4-5 0,-3-5 42,3-7 0,2-2-43,-2-3 0,6-7-17,-6-11 0,5-4 72,-5-8 1,-5 1 94,-7-1 1,-7-1 291,2-5 0,-4 11-170,-2-5 0,-8 6 179,-3 0 1,-5 4-90,-1 8 0,-8 6 466,-4-1 1,-5 10-191,-7 2 0,-1 4-21,-4 13 0,-4-1-521,4 13 1,5-1-395,7 7 1,7-6-1406,10 0 1,7-1 939,4 7 1,8-6 844,10 0 0,15-1 0,17 7 0</inkml:trace>
</inkml:ink>
</file>

<file path=ppt/ink/ink1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47:49.18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87 8097,'0'-25'8279,"0"5"-5962,0-4-336,0 14-1971,0 2 0,-6 10 22,0 4 1,-15 19-33,-2 15 0,-8 16 0,-3 5 0</inkml:trace>
</inkml:ink>
</file>

<file path=ppt/ink/ink1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47:50.1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225 657 8104,'-10'-32'0,"5"3"0,5 4 704,5 8 1,7-3-364,11-3 1,-2-4-217,8-7 0,-6-1-121,6 1 0,-8-3-5,2-3 0,2 3-232,-2-3 0,-6 9 74,-5 2 1,-8 8-186,2-2 1,-5-2 100,-1 2 1,-7 0 130,-5 6 0,-5 1 109,-6 5 1,-2 3 258,-4 8 1,-4 0-218,5 0 1,-5 8 88,-2 3 0,3 7 143,3 5 0,-4 2-83,4 4 1,2 3 138,-1-3 0,7 4-113,-3 1 1,13 1-17,5-1 0,4-7-113,2-4 0,2-3-18,4-3 0,4-2-4,7-3 1,6-5-20,0-7 1,8 0-54,-3 0 0,5 0-191,2 0 0,-1-7-191,1-5 0,-2-1 184,-5 1 1,3-1-193,-8 7 203,0 0 350,-5 6 1,-3 2 2,-4 4 0,-3 6 88,-8 11 0,0 11 441,0 12 1,0 6-258,0 6 0,-2 5 121,-4 12 1,3 6-475,-9 11 0,2 4-291,5-44 1,-1 0 0,-2 1 0,1 0 149,0 2 1,2-1-1,1-4 1,0 0-333,1 2 0,1 0 0,0 38-523,2-3 0,-6-7-432,0-16 1,2-11 1351,10-24 0,-4-2 0,4-4 0,-4 4 0</inkml:trace>
</inkml:ink>
</file>

<file path=ppt/ink/ink1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47:50.2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51 8036,'0'-35'7067,"-6"20"-7190,0 15 0,-5 15-191,5 20 0,-8 7-1454,3 4 0,-10 4 1768,-2 2 0,-8 8 0,4 1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1:49:44.1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174 18 7988,'0'-10'400,"-8"2"0,-2 12 581,-7 8 1,5-1-1169,1 12 1,-1 2 178,-5-2 0,-2 6 8,-4-6 0,4 0 0,-6-5 0</inkml:trace>
</inkml:ink>
</file>

<file path=ppt/ink/ink1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47:50.8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69 8049,'0'-17'0,"0"0"0,2 1 1282,4 5-781,-4 3 1,7 8 1111,-3 0-1141,-4 0 0,6 8 69,-8 3 0,0 13-124,0 4 0,-8 11-52,-3 1 1,-5 8-292,-1-2 1,0-2-269,-1 3 0,3-7-206,3 6 0,-3-8-513,4 3 0,1-5-481,-2-1 0,9-2 629,-3-5 1,2-3 43,-2-7 1,4-7 720,-3 1 0,3-8 0,2 3 0</inkml:trace>
</inkml:ink>
</file>

<file path=ppt/ink/ink1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47:51.1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53 8085,'8'-18'870,"2"1"1,7 7-403,0 5 1,0 3 346,1 2-102,-1 0-484,0 0 1,1 7-5,-1 5 0,-6 3-428,1 3 1,-8 5 167,2 0 1,-5 7-624,-1-1 1,-7 10 210,-5 1 1,-5 6-46,-6-5 0,2 5 330,-8-6 1,8 4 306,-2-9 0,5 1 265,7-13 1,-3 0-124,9-5 715,-1-1 1,14-2-412,3-3 1,12-4 638,6-8 1,4 0-518,1 0 0,3-8-230,3-4 0,-1 3-629,7-3 0,-2 1-574,2-7 0,2 3-1217,-8 4 1937,1 3 0,1 0 0,2-1 0</inkml:trace>
</inkml:ink>
</file>

<file path=ppt/ink/ink1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47:51.9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243 34 8198,'-8'-18'1796,"4"9"-1221,-7 3 1,-1 6-8,-5 6 0,0 5-708,0 12 0,-7-2-882,1 8 1,-5 2 438,5 9 583,-1-3 0,7 13 0,0-6 0</inkml:trace>
</inkml:ink>
</file>

<file path=ppt/ink/ink1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47:52.6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52 8132,'7'-17'-1912,"-3"7"1912,8 5-369,-1-5 369,-1 8 0,-1-6-40,-3 8 40,-4 0 135,6 0-196,-8 0 910,0 0 45,0 8 447,0-6-899,-8 13 1,4-13 81,-7 4 0,7-2-194,-2 2 0,2-4 210,-2 3-422,5 5 1,-13 0 80,8 7 1,-1 8 195,1 4 1,2 5-60,-8 7 1,3-3 68,-3 8 1,-3 0-212,3 6 1,-3 0-144,-2 0 0,5-8-173,1-3 1,7-5 166,-2-1 1,4-3-1725,2-3 844,0-4-604,0-8 1,10-7 360,7-4 0,0-8 1078,6-10 0,4-7 0,0-15 0</inkml:trace>
</inkml:ink>
</file>

<file path=ppt/ink/ink1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47:53.2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173 68 8050,'-42'-33'0,"8"16"775,-1-1 0,10 28 885,13 19 1,5 7-1661,7-7 0,-8 11 0,-2 5 0</inkml:trace>
</inkml:ink>
</file>

<file path=ppt/ink/ink1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47:54.0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258 0 8110,'10'0'1246,"-3"0"1,-7 2-1225,0 4 0,-2 4 375,-3 7 1,1 2 633,-8 4 0,-1 4-581,-10 8 1,-2 5-78,-4 0 0,-4 6-782,5-5 337,3 7 0,0-10-998,7 8 0,7-7 639,-1 1 1,8-3-326,-1-3 1,10-7 271,7-4 1,5-5 483,6-7 0,12-3 0,9-8 0</inkml:trace>
</inkml:ink>
</file>

<file path=ppt/ink/ink1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47:54.4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53 657 8110,'34'-34'819,"-7"-1"-429,-4 1 0,2 5 219,-2 0 1,2 0-282,-2-5 1,-3-1-158,3 0 0,-4 1-52,-2-1 1,-1 1 118,-5-1 1,3 6-430,-9 0 0,1 6 128,-6-5 0,0 5 234,0-6 0,-8 8-332,-3-2 0,-5 11-467,-1 6 0,-2 4 362,-4 2 1,2 10 131,-8 7 1,2 10 76,-2 13 1,4 5 89,8 7 0,2 1 466,3 5 1,4-2-219,8 7 0,14-7 597,3 1 1,12-9-364,0-1 0,7-9 663,-1 2-494,3-3-485,-11-3 1,0 1-150,-4 0 0,-6-3-641,-5-3 0,-4 2 481,-8-8 0,-2 6-759,-4-6 0,-11-2 404,-12-10 1,-6-3-27,-5-8 1,-2 0 350,-4 0 0,-2-9 454,7-9 0,3-14-353,9-15 695,12-2-456,9-11 1,12 6 317,7-3 0,16 8-127,19 3 1,18 8-1331,5-2 1,10 13 599,-4 9 1,15 1 0,-2 7 0</inkml:trace>
</inkml:ink>
</file>

<file path=ppt/ink/ink1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47:52.9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294 87 8195,'0'-25'2704,"0"-4"-1198,0 12-1207,0 1 1,0 18-118,0 4 1,0 11-170,0 12 0,-7 11 210,-5 6 0,3 6 35,-3 6 1,3-2-267,-3 7 1,4-1 109,8 1 0,2-5-141,4-12 0,4-4-111,7-7 1,2-3 197,4-3 0,-4-6 65,4-11 1,2 3 24,-2-3 0,-5-3 33,-7 3 1,-7-6 47,2 5-496,-4 1 0,-6 5 162,-8 0 1,-1 2-587,-16 4 1,0-5 226,-5-1 1,-1 0 37,1-5 0,1-3-92,4 3 1,-2-8-228,8 2 0,-7-6 755,1-6 0,-4-11 0,-2-10 0</inkml:trace>
  <inkml:trace contextRef="#ctx0" brushRef="#br0" timeOffset="125">346 415 8120,'43'-23'1419,"-9"0"1,1 2-637,-6 9 1,3-3-88,3 4 0,-6 3-230,0 2 1,-6 4-710,5 2-8,-6 0 0,1 10 251,-12 7 0,4 8 0,-5 10 0</inkml:trace>
</inkml:ink>
</file>

<file path=ppt/ink/ink1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47:58.17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329 243 8340,'2'-15'-1339,"3"3"917,-3-3 0,6 11 316,-8-8 1,0 7 105,0-7 0,6 6-15,0-5 114,-1-1 1,-5 1-95,0-1 1,2 3 0,4-3 0,-4-3 1042,4 3-410,3-3-324,1-3 0,1 3 126,1 4-99,-8 3-5,3 8-54,-7 0-194,0 0 1,-5 2-148,-1 4 1,0-3 89,6 9 0,0-6-63,0 5 0,0 1 53,0 5 1,0 0 78,0 1 0,0 1-5,0 4 1,0 4 130,0 7 1,-2 9-86,-4 3 0,5 6 36,-5 5 1,2-1-64,-2 7 1,4 9 8,-3 8 1,-3 5-339,2 1 0,-7 7 259,1-1 1,5-40-1,-1 1-229,-1-1 1,0 0 0,1 2 0,-1 0 194,0-2 0,1 0 0,-1-1 0,1 1-85,-1 0 0,0 0 1,-8 44 150,0-4 1,-1-5 127,1-6 0,0-5 10,-1-6 1,1-7 12,0 0 0,5-1-28,1 1 0,5-9-51,-5-8 1,7-2-140,-2 2 1,-2-3 225,2-9 0,1-1-492,5-4 1,0 2 369,0-8 1,0 0-592,0-6 1,0 0-1066,0 1 512,-8-1 371,6-8 0,-11-3 191,7-12 1,0-11 468,6-12 0,8-19 0,1-5 0</inkml:trace>
</inkml:ink>
</file>

<file path=ppt/ink/ink1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47:58.64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448 53 8322,'0'-18'0,"0"7"1249,0-1-282,0 8-734,-7-3 1,3 9 57,-8 3 0,5 13-352,-11 11 86,5 3 1,-12 12 38,8 8 1,-6 8-185,0 9 0,-6 14 90,6 3 1,8-38 0,1 0-22,-9 44 1,8-42 0,1 0 38,2-1 0,1 0 0,-12 45-121,6-1 1,-1-13 495,1-5 1,7-11-35,5-7 0,3-10 7,2-7 1,2-6-272,3-5 0,5-6-122,7-11 1,8 1-84,4-7 0,6-2 119,5-10 1,-3-5-373,3-12 0,-4 1 386,-1-6 0,-8-1-561,-4-6 0,-6-1 192,-5-5 0,-5 5 29,-7-5 0,-7 5 396,-5 1 1,-5 8 363,-6 4 1,-6 6 10,-11 6 0,3 3-239,-3 8 1,-2 2 374,1 4 1,3 1-176,9 5 1,-2 3 30,8-3 0,2 3-304,9 2 1,7-1-541,10-5 1,7 3 427,11-8 0,4 7 0,8-3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1:49:44.5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105 17 8109,'9'-9'650,"-1"1"0,-6 8-461,4 0 1,-2 0-486,7 0 175,1 8 1,-1-6-76,1 4 0,-7 1-647,7-1 765,-8 7 1,2-3-23,-12 7 1,-6 3 343,-11 3 1,-2-4-136,-4 4 0,2-2 24,4 2 1,6-4 132,0 4 1,1-9 449,11-3-466,-1 1 0,8 3-82,4-3 1,3-5-174,9-7 0,1 0 102,4 0 1,4-1-520,7-5 0,1 2 211,-1-8 0,1 1-265,0-6 0,-3-3 120,-3-3 356,-4 4 0,0-14 0,2 7 0</inkml:trace>
</inkml:ink>
</file>

<file path=ppt/ink/ink1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47:58.99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380 208 8294,'-5'-34'928,"-1"-1"1,0 8-1040,6 4 1,-6 4-1534,1 2 3140,-1 0-536,6-1-582,0 9 0,-2 1-41,-4 8 1,-3 4-254,-9 7 0,-1 5-131,-4 18 0,2-1 115,-8 13 0,0-6-121,-5 7 0,7-3 190,4 2 1,-2 2 8,2-8 1,2 1 67,9-7 0,-1-1-70,7-4 1,0-4 87,6-8 1,2-2-106,4-3 0,11 1 375,12-7 1,11 0-115,6-6 1,6 0 5,6 0 0,1 0-138,5 0 1,-3 0-244,-3 0 0,-4 0-625,3 0 0,-5 0 410,-6 0 1,-5 0-1257,-12 0 1,1 7 185,-7 5 0,-7 3-1328,-11 3 2600,-3-1 0,-2 8 0,0 2 0</inkml:trace>
  <inkml:trace contextRef="#ctx0" brushRef="#br0" timeOffset="184">432 1004 8449,'-9'0'3063,"1"0"0,2 4-1993,1 7 1,-1 10 294,6 20 0,-8 5-735,-3 12 0,-5 9-13,-1 8 0,1 7-1021,5-1 1,3 6-1235,8 5 1368,8 4 0,-4-41 1,2 1-1,2 1 0,1 0 1</inkml:trace>
</inkml:ink>
</file>

<file path=ppt/ink/ink1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48:10.52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166 121 8047,'-18'0'0,"1"-5"2763,0-1-1711,0-8 0,7 11-127,4-9 0,12 8-452,5-2 0,7-1 24,5 1 0,0-6-20,11 7 0,-3-7-181,10 6 1,-5-1-264,-1 1 0,1 4 61,4-4 1,-5 4-1031,0 2 1,-3 0-1359,-9 0 333,0 8 1,-7 4 1960,-5 11 0,-3-4 0,-8 6 0</inkml:trace>
  <inkml:trace contextRef="#ctx0" brushRef="#br0" timeOffset="182">62 554 7947,'-27'0'2734,"4"0"-1964,11 0 0,18 0-264,12 0 1,12-6-101,5 0 0,-1-7-73,7 1 1,1-1 31,-2 1 0,7-3-617,-7 3 0,0-1 264,-5 1 0,5-1-639,1 7 0,-3 0 429,-9 6 1,2 0 197,-8 0 0,7 0 0,-3 0 0</inkml:trace>
</inkml:ink>
</file>

<file path=ppt/ink/ink1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48:09.16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18 225 8086,'-10'0'-670,"3"0"1,26 0 966,4 0 0,12-6 712,-7 0 0,7-1-332,5 1 0,5-2-79,6-3 1,1 1-346,0 4 0,-2 4-229,-4-3 1,2 3 168,-7 2 1,-3 5 70,-9 1 1,2 8-722,-8-3 1,0 5-496,-6 1 1,0-6-917,1 1 1,-7-6 1009,1 5 858,-8-7 0,3 11 0,-7-5 0</inkml:trace>
  <inkml:trace contextRef="#ctx0" brushRef="#br0" timeOffset="208">571 35 8087,'-17'-18'-250,"0"9"1629,7 1-805,3 8 0,7 2 11,0 4 0,-8 5-320,-4 12 1,3 4-185,-3 8 1,3-1-251,-3 1 1,-1 5 208,7 1 1,-6 7-1607,7-2 0,-1-4 331,6-2 1235,0-3 0,8-2 0,1-1 0</inkml:trace>
</inkml:ink>
</file>

<file path=ppt/ink/ink1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48:20.44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156 537 8244,'-10'8'-1838,"-5"-7"1489,13 7 134,-6-8 208,1 0-6,5 0 15,-6 0-2,8 0-12,0 0 16,-8 0-21,6-8 52,-5 7-16,7-7 1,-2 8 95,-4 0 235,4-8-267,-6 6 0,6-5 117,-3 7-52,3-8 0,-6 4 17,8-7-283,0 7 116,0-12 0,0 12-36,0-7 9,0 7-5,0-11 0,0 11 27,0-8 0,6 7-3,0-7 0,-1 6-7,-5-5 1,6 5 15,0-6 1,0 7 69,-6-7 0,2 6-62,3-5 0,-3 5 11,4-5-8,4-1 0,-1-3 5,9 3 0,-7-3 21,1 3 1,-1 3-1,6-3 0,-5 1 106,-1-7 1,1 1-118,5 0 1,1 5 195,-1 1-183,0-1-18,0-5 0,1 1 4,-1 5 1,-5 3-2,-1 8 0,1-5-33,5-1 1,0 0-21,0 6 1,1-6-7,-1 0 0,0-1 42,1 1 0,-1 4 30,0-4 0,1 2-20,-1-1 0,0 3 6,0-4 1,3 2 11,3-2-13,-4 4 0,6-5-3,-8 7 1,0 0 14,1 0-35,-1 0 1,0 0 17,1 0 1,-1 0-14,0 0 0,1 0-5,-1 0 1,0 2-3,0 3 1,1-3 5,-1 4 1,0-4-1,1-2 1,-1 0-7,0 0 0,0 0-8,1 0-2,-1 0 12,0 8-52,1 1 0,-3 9 22,-3-1 1,-3-5-6,-3-1 1,-4 1-5,4 5 13,3 0 1,-7 0 15,4 1 1,-2-1 2,1 0 1,-3 1 31,4-1 0,-4 0-39,-2 0 0,0 1 41,0-1 0,-6 6-24,1 0 1,-7 2 4,6-2 0,-7-4-15,1 5 0,3-3-4,-3 2 0,1-4 13,-7 4 1,5-4-3,-4-2 0,3 7 9,-9-1-10,4 0 0,-6-6 0,6 2 64,-4 4 1,1-4-56,-1 4 1,4-1 3,-4 1 1,-2-4 0,2 4 0,-6-4 1,6-2 1,-2 1 29,2-1 0,-2 0 2,-4 1 1,-1-3 82,7-3 1,-6 1-101,6-7 0,-8 0 132,2-6 0,2 0-38,-2 0 1,3 0-34,-3 0 0,-4-2-25,4-4 0,2 2 5,-1-8 0,6 1-31,-1-6 0,-2-1-10,2 1 1,0-2 52,6-4 0,0 2-26,-1-8 1,1 0 39,0-6 0,5 1-12,1-1 1,7-1 13,-2-5 1,4 5-93,2-4 1,8 9 4,3 2 0,5 10-177,1 1 0,0 3-319,1 9 1,-3 2-957,-3 10 726,3 4 717,-5 15 0,7 9 0,0 11 0</inkml:trace>
</inkml:ink>
</file>

<file path=ppt/ink/ink1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48:21.48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137 606 8211,'0'-23'0,"0"0"0,6 0-260,0 6 187,7-1 63,-11-7 1,14 6-40,-5-4 0,5-2 151,1 2 0,0-2 3,0 2 1,1 2-44,-1-8 1,2 6-15,4-6 1,2 6 2,4-6 1,4 6 5,-4-5 0,-3 6-8,3-1 1,0 0-29,6 6 1,-3-4 2,-3 9 0,4 5 60,-4 1-287,3 4 232,3 2 0,0 0-27,-1 0 1,-3 0-7,3 0 0,-3 2 6,10 4 1,-5-2-9,-1 7 0,-1-7-206,1 2 1,-1 1 123,1-1 0,0 8 67,-1-3 1,-5 4-16,0 3 1,-8-1-14,2 0 1,-4 1 57,-2-1 0,1 6 9,-1 0 0,-5 6 25,-1-6 0,-7 10-69,2 1 1,-4 1 78,-2 5 0,0 2-35,0-1 0,0 7-103,0-2 0,-6 4 94,0 2 0,-13-8-4,2-4 0,-6 3 57,-1-3 0,-2 6 3,-9-6 1,4-3 226,-3-3 6,3-3-274,-11 4 0,7 3 127,0-3 1,1-3-76,-1-3 0,1-6-131,-1 6 1,1-8 94,-1 2 1,0-9-97,1-3 1,-1-7 144,1 2 0,-1-6-21,0-6 0,1-5 2,-1-12 0,-5 1 137,0-6 0,-7-1-62,7-6 1,-8-7-92,2-4 0,2-4 17,-2-2-1099,7-8 1077,-11-1 1,20-1 13,-5 5 0,6-5-99,0-1 1,10 3 17,8 3 1,7 9-532,-2 2 1,14 9 56,9 2 492,8 1 0,15 13 0,1-8 0,-1 0 0</inkml:trace>
</inkml:ink>
</file>

<file path=ppt/ink/ink1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48:08.47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969 534 8116,'10'-17'0,"-1"5"-512,-3 1 436,-4 7 1,11-6-129,-7 5 108,8-5 279,-12 0-38,13-5 0,-11 11 236,7-7-164,-7 7 324,4-11-204,-8 5 163,0 0-211,0-5 1,-2 13 392,-4-4-406,4 4 1,-11 4 135,7 4 1,0 4 291,6 7 0,-6 8-215,1 4 1,-1 3 326,6 3 0,-6 5-320,0 1 0,-1 1-14,1-2 1,2-1 23,-7 7-426,-1 0 20,2-2 0,-3 4-129,7-7 0,-5 5-353,5-6 1,-6 0-950,7-5 1,-1-2-23,6-5-180,0-3 0,2-9 395,4-5 0,3-3 1138,9-8 0,-1-8 0,0-1 0</inkml:trace>
  <inkml:trace contextRef="#ctx0" brushRef="#br0" timeOffset="338">1626 534 8022,'0'-25'0,"0"12"370,0-4 694,0 11-478,0-2-253,0 8 0,0 2 265,0 4-435,0 11 0,-7 10 118,-5 8 0,2 7 101,-1 4 1,7 2-128,-2-2 0,2 4-12,-1-4 0,3-4-202,-4-1 0,6-10 121,6-3 0,3-8-109,9-3 0,1-2-105,4-9 1,2 0-228,4-6 0,3-8 36,-3-3 1,2-11-241,-2-1 1,2-7 105,-8 1 0,0-4 109,-6-1 0,-7 3-21,-5-4 0,-3 4 82,-2-9 1,-7 4-94,-5 1 0,-3 6 254,-3 0 0,-5 14 237,0-2 0,-2 11-369,2 0 1,-2 12-479,-4 5 656,-3 13 0,5 10 0,-8 10 0</inkml:trace>
  <inkml:trace contextRef="#ctx0" brushRef="#br0" timeOffset="1647">4359 344 8006,'-8'-17'326,"6"5"159,-4 1 174,4-1 1,0-3-130,-3 3 1,1-1 32,-8 7 1,6-2 393,-5 3-555,7 3 0,-11-4-50,3 12 1,-3-2-68,-3 7 1,-1 8-165,-4 10 1,4 6 60,-4 5 1,-2 6-26,2 12 0,-6-3 99,6 9 0,0-1-338,6 6 1,7-5-34,4-1 0,4-9-126,2-2 0,14-2-357,3-10 0,12-5 281,0-6 0,3-14-374,3 2 0,0-11 272,-1 0 0,1-6-224,-1-6 1,1-5 307,0-12 0,-7-2 292,1-4 1,-13-4-71,1 4 1,-11-3 192,-1-3 0,-5 2 117,-5 5 0,-7-3 492,-11 8 0,2 0 290,-8 5 1,0 9-409,-5 3 0,5 4-1462,0 2 1,8 8 308,-2 3 582,4 12 0,-6 4 0,-2 8 0</inkml:trace>
  <inkml:trace contextRef="#ctx0" brushRef="#br0" timeOffset="2502">7540 569 8844,'-25'-10'2018,"6"3"-1569,-4 7 259,12 7-401,3 3 1,0 9-323,-3 4 1,-1 10 67,-5 7 0,3 8 196,-9-2 1,2 4-465,-2 2 0,4 0-485,-4 0 1,11-8 83,7-4 1,3 1-500,2-7 1,2 3 1114,3-14 0,13-8 0,9-7 0</inkml:trace>
  <inkml:trace contextRef="#ctx0" brushRef="#br0" timeOffset="2852">8422 33 9195,'-9'-19'2722,"3"5"-3378,12 20 0,-4 3 612,3 9 1,-3 9-90,-2 7 1,-9 9 787,-9 8 1,-6 11-317,-11 7 1,0 2-295,1 10 0,5-8 45,0 2 1,10-10 142,2-1 0,1-9 46,10 3 0,3-12-6,8-6 0,7-5 20,11-6 1,4 2-138,7-8 0,9-8-57,3-9 0,10-4-70,1-2 0,1-8-179,-6-4 0,0-5 313,-1-6 1,-6-4-196,-5-7 0,-11-1 202,-6 0 0,-12 7-128,-5-1 0,-6 2 259,-6-2 0,-13 4-83,-15 8 1,-12 9-660,-18 8 1,1 10-595,-12 13 0,-4 6 813,-2 11 0,-3 12 0,41-21 0,-1-1 0</inkml:trace>
  <inkml:trace contextRef="#ctx0" brushRef="#br0" timeOffset="17267">87 1762 8323,'-11'-2'-523,"-1"-4"0,6 3-46,-5-9 708,7 8-144,-11-11 2,13 5 1,-6-1 79,8-1 9,0 8 76,0-11 76,0 5 0,-2 1 288,-4 3-310,4 4 1,-5 4 164,7 4-267,0 3 0,0 9 2,0-1 1,2 0-18,3 0 0,5 1-152,7-1 0,1-5 77,-1-1 1,8-5-149,4 5 1,-2-7 41,1 2 1,3-4 56,9-2 0,-3 0-43,3 0 1,3 0 57,-3 0 1,2 0 0,-1 0 0,-5 0 28,4 0 1,-9 0 5,-2 0 0,0 0 89,5 0 0,-5 6-98,0-1 0,6 1 27,5-6 0,0 0-15,-5 0 0,5 0-19,1 0 0,7 0-21,-2 0 0,4 0-11,2 0 0,5 0 15,1 0 0,-4-7-13,-2-5 0,-10 2 7,10-1 1,-6 5-2,0-5 0,4 7 45,-4-2 0,2-2-32,-2 3 0,4-1 46,-4 6 1,6-2-32,6-4 0,-3 4 3,9-4 1,-1-1-14,6 1 1,-1-6-4,-5 7 0,4-7-1,-3 6 0,-3-7-4,3 1 1,-9 3 141,3-3 0,-4 8-80,-2-1 0,-6 1 6,0-2 0,-6 4-15,6-4 1,-7 4 5,1 2 1,2 0-50,-1 0 0,7 2-16,-2 4 1,10-4-19,1 4 0,3-4-13,-2-2 1,-3 5-85,9 1 1,-3 0 119,3-6 1,1 0-69,-7 0 0,1 0 51,-1 0 1,1 0 8,5 0 0,1 0 9,-7 0 0,5 0 15,-5 0 1,7-6-5,-2 0 0,-1 1 7,1 5 0,-1-6-4,1 0 0,5 0-9,-5 6 1,2 0 96,-1 0 1,3-5-56,-4-1 0,-1 0 11,1 6 0,-7 0-29,2 0 0,1 0 4,-1 0 0,1 0-98,-1 0 0,-2 0 93,7 0 0,1 0-69,5 0 1,4 0 52,-4 0 1,4 0-170,-10 0 0,10 0 7,2 0 0,0-6 136,-6 1 0,1-1 44,-1 6 1,4-2 7,-4-4 1,8 4 27,-14-4 1,8 3 19,-7-3 1,3 4 25,2-4 1,-5-2-68,-1 3 0,-7-1-24,1 6 1,-1 0-4,2 0 0,-5-6-1,5 0 0,2-1-15,-3 1 0,7 4-14,-7-4 1,9-1 114,-3 1 1,-1-6-81,1 7 0,-5-3 67,5 2 0,-7 4-59,1-4 0,-3 4 2,-2 2 1,0 0-67,0 0 0,-6 0 138,0 0 1,0 0-101,6 0 1,0 0-4,0 0 1,0 0 33,0 0 1,5 0-9,1 0 0,1-5 61,-1-1 1,-4 0-80,4 6 1,-5-2 230,-1-3 0,-2 3 85,-4-4 1,2-2 98,-7 2 0,1 1-224,-2 5 1,-3 0-95,3 0 1,-5 0 16,-6 0 1,3 0 5,-3 0 0,-2 0-144,2 0 1,-8-6 85,2 0 0,2-2 134,-2 3 1,0 1-172,-6-8 1,1 8 2,-1-1 1,-6-3-414,1 2-748,-8 0-393,4 6 1521,-16 0 0,-25 16 0,-13 3 0</inkml:trace>
</inkml:ink>
</file>

<file path=ppt/ink/ink1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48:42.65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1 709 8069,'0'-17'-1662,"0"0"1607,0-1 1,0 1 148,0 0 0,0 5-18,0 1 1,0-1 86,0-5-166,0-1 0,5 1 55,1 0 1,6 5-69,-6 1 0,1 5 110,-1-5 0,-2 5 2,7-6 1,-5 7-14,6-7 1,-3 0 5,3-5 0,5 0-6,0 0 0,1-6 9,5-1 0,4-1-97,1 2 87,-3 4-19,8-6 1,-8 6-66,4-4 0,4 4 31,-5-4 1,5 3-11,2 3 1,-1 0-3,1 0 0,-6-1-5,-1 1 0,1 5 9,6 1 1,-6 5 3,-1-5 1,-1 7 13,2-2 1,4 4-11,-4 2 1,3 2-14,3 4 0,-4-4 15,3 3 1,-3 3-5,9-2 0,-3 0 22,-3-6 0,7 0 4,-1 0 0,0 5-4,-5 1 1,-2 6 1,-4-6 1,1 7-91,-7-1 1,6 5 69,-6 6 1,2-2-147,-2 8 0,-4 0 16,5 5 1,-11 7 28,-1-1 0,-1 6-15,6-6 1,-5 7-22,-1-7 1,-5 6 75,6-6 1,-8 1 5,1-7 0,-3 1 101,-2-1 0,0 1-115,0 0 0,-7-1 134,-5 1 0,-3-1-63,-3 1 0,-7-6 17,-3 0 0,1-6 37,-2 5 1,-6-4 16,-5 4 0,0-7-57,5 3 0,-7-1 0,-4-6 0,-4 4 90,-2-9 0,-2-5-82,-4-1 0,3-2 45,-9 2 0,7-4-35,-7 3 0,8-9 0,-1-1 1,3-15-47,2 3 0,8-12 10,4 1 0,5-5-46,6-2 1,-2-7-149,8-4 0,0 4-212,6 1 0,-2-1 168,-4 2 1,3-1-438,-3 7 0,4 5-29,2 0 675,0 8 0,-8-4 0,-2 8 0</inkml:trace>
</inkml:ink>
</file>

<file path=ppt/ink/ink1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48:43.66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534 658 7923,'-9'-8'-462,"-6"-2"0,7-1 231,-4-1 0,-1 7 199,7-7 38,-7 8 0,11-11 27,-4 3 1,4 3-23,2-3 0,0 1 146,0-7 1,0 1-91,0 0 1,0-1 82,0 1-126,0 0 0,0 0 0,0-1 1,6 1-27,0 0 0,7-1-2,-1 1 1,-3 2-22,3 3 1,-1-3 44,6 3 1,3-3-139,3-2 1,-2-6 105,8-1 0,-2 1-8,1 6 0,5 0 14,-4 0 1,-2-1 1,2 1 1,-6 5 82,6 1 1,-6 1-83,5-1 1,1 1 93,6 4 1,-6 4-76,-1-3 0,1-3 105,6 2 1,-4 1-114,3 5 0,-9 7 2,10 5 1,-4-1-9,3 7 1,-5-5-11,0 10 1,0-2 14,5 2 0,-5-4-11,0 5 0,-6 2-23,6 3 1,-6-2 22,6 2 1,-8 0 9,2 5 1,-6 1-8,-5 0 0,1 5 2,-7 0 0,5 8 9,-5-2 1,0-1-1,-6 1 1,-2 0-9,-4 6 1,-3 0 0,-9-1 0,-7 1-12,-4 0 1,-9 6 10,-2-1 0,-8 3-15,2-2 1,-6-4 103,-6 3 1,2-9 138,-7-2 0,1-7-61,-1 1 0,-10-11 116,4-6 0,-10-6-103,4-5 0,-6-6 71,6-12 1,-5-12-142,5-10 1,-6-13 65,6-5 0,8-10 84,9-1 0,8-14-399,10 2 0,2-10 107,14 4 1,9-6-130,9 6 0,14-7-344,9 1 1,10 2 181,14-2 1,16 3 320,-23 37 0,1 1 0,2 1 0,-1 1 0,0 3 0,1 1 0,3-1 0,1 1 0,3-1 0,0 1 0</inkml:trace>
</inkml:ink>
</file>

<file path=ppt/ink/ink1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48:45.26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67 589 7975,'-7'-17'0,"5"-6"-33,-4 0 0,4-6 107,2 6 0,2-2-24,4 2 1,3-2 48,9-4 1,-1-2-201,0 8 1,1-6 140,-1 6 1,0 0 37,0 6 1,-1-1-107,-5 1 0,5 0 79,-5 0 0,10-1-110,2 1 1,2 0-8,-2-1 0,4 1 39,8 0 0,5 1 16,1 5 1,7-3-11,-2 9 1,2-1 0,-2 6 1,4 0 22,-4 0 1,4 0-31,2 0 0,-6 2 24,0 4 0,-6 5 14,7 12 1,-3-2 22,2 8 1,-2 0 3,-4 6 1,-3 1 24,3 4 1,-9-1 12,-2 7 1,-8-4-69,2 10 0,-10-4 25,-1 10 0,-8-6-68,2-6 0,-6 4 64,-6-4 1,-6 4-151,-11 2 0,-4-8 134,-7-4 0,-1-1-15,1 1 1,-3-5 45,-3-1 1,1-5 111,-7-6 1,6-4-81,-6 4 0,0-9-46,-6-3 0,0-1 75,0 1 1,-6-3 4,1-8 1,-9 0 12,3 0 0,1-8-37,-1-3 1,7-6-7,-1-6 1,3 1-82,2-6 0,2-7-125,4-5 0,6-3-95,11 3 0,4-4 101,7-8 1,9 0-450,3 0 1,6 2 223,6 4 1,11 4 344,12 7 0,11 8 0,5 2 0</inkml:trace>
</inkml:ink>
</file>

<file path=ppt/ink/ink1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48:46.05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1 589 7904,'0'-18'-136,"0"-1"47,0-4 0,0 4 194,0-4 1,8 4-1,3 0-27,5-5 0,1-1-282,0-3 1,10-5 140,8 4 0,-4-3-59,9-3 0,-2 0 23,8 1 1,4 1 150,-3 4 0,2-1-12,3 6 1,0 1-48,0 6 0,0 8 19,0 3 0,0 4 71,0 2 1,5 2 6,1 4 0,0 3-32,-7 8 1,1 8-5,0 4 1,0 4-106,0 1 0,0 3 95,0 3 0,-6-1-138,0 7 1,-10 0 3,-1 6 1,-2-2-76,-10-4 1,-8 4 146,-9-4 1,-4 4 34,-2 2 1,-12 2-29,-11 3 0,-8-1 17,-20 7 1,-1-5-132,-17 5 1,1-7 242,-12 2 1,-1-4 41,38-28 0,-1 0 1,-1-4-1,-2 0-14,1-1 0,0-2 0,-46 8 102,5-10 0,-5-7-46,0-10 1,2-16-10,9-7 1,4-23-205,8-11 0,38 18 0,2-3-160,1-3 1,4-2 0,7-10-1,6-3 171,3-6 0,4-1 0,1-8 0,2-2 0,1-6 0,0-1 0,0-2 0,0 1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1:49:45.0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53 346 8071,'-16'-27'167,"5"4"408,-5 4-520,14 2 0,4-1-250,16 1 1,1 0-39,10-1 1,1 1 129,11 0 0,-5 0 200,5-1 0,-5 1-41,-1 0 1,-1 5-16,1 1 0,5 1-55,1-2 1,-1-1-25,-5 7 1,5-5 109,0 5 0,6 0 16,-5 6 1,1 2 45,-2 4 0,-1 5-82,7 12 0,-6-1 79,6 6 0,-7-1-70,1 2 0,-1 6-27,1-1 0,-4 1-44,5 5 1,-11-3-118,-1-3 0,-8 3 69,2 3 1,-9-3-124,-3 3 0,-7-3 294,2-3 0,-8 1-134,-9-1 0,-3 1 123,-15-1 1,-7 1-84,-10 0 1,-4-1 124,-2 1 1,-2-1 16,-4 1 1,5-2 131,-5-5 0,-3-3-69,-3-7 1,5-7 115,1 1 0,4-8-144,2 1 1,0-3-38,0-2 0,1-7-231,-1-5 0,2-11 88,4-6 1,-2-5-305,7-7 1,3-3-120,9-8 1,6 0-309,11 0 1,5 1 276,7-1 438,7 8 0,11 1 0,9 9 0</inkml:trace>
</inkml:ink>
</file>

<file path=ppt/ink/ink1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48:54.30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1 883 8380,'0'-10'-155,"0"2"390,0 8-109,0-7 1,2 5 44,3-4-100,-3 4 1,8 2 244,-4 0-58,-4 0 1,11-2 178,-7-4-51,7 5 0,-9-7 71,8 8 205,-8 0-406,11 0 1,-6-2 2,9-4 1,-1 4 112,0-4 1,1 5 2,-1 1 1,6-2-429,0-4 1,8 4 64,-2-4 1,9-2 175,2 3 1,3-7-39,-3 6 1,-3-5-5,3 5 1,-2-5 59,3 5 0,-11-2 4,5 2 1,-4 4-8,3-3 1,-5-3 10,0 2 0,-8-1-195,2 1 0,-4 2 52,-1-8 1,-1 9 56,0-3 0,-5 4 33,-1 2-264,-7-8 125,4 6-315,-8-5-809,0 7 1,-2 0-21,-4 0-651,-3 7 0,-9 1 1773,1 4 0,0 3 0,-1-6 0</inkml:trace>
  <inkml:trace contextRef="#ctx0" brushRef="#br0" timeOffset="581">1401 70 7514,'2'-10'-409,"4"5"1,-2 1 610,8-2 1,-7 4 397,7-4 1,-6-1-136,5 1 1,-1-2 782,1 2-515,5 4-167,-7-5-428,9 7 0,-1 0 133,0 0 0,-5 2-134,-1 3 0,1-1-18,5 8 1,-5-6-214,-1 5 1,-5-5-220,5 5-64,-7 1 0,4 5 22,-8 1 0,0 5-190,0 0 1,0 0 46,0-6 1,-6 0 111,0 1 0,-7-1 321,1 0 0,3 0 2,-3 1 1,8-7 306,-1 1 0,3-6 74,2 5 110,0-7 0,7 4 63,5-8 0,11 5 299,6 1 0,3 0 194,3-6 1,0 0-363,-1 0 0,-1 2-145,-4 4 1,-4-3-205,-8 9 1,-2 0-202,-3 5 0,-4 6-46,-8 0 1,-16 8-231,-7-3 0,-4 7-224,-7 5 1,3-3-591,-9 3 0,-3-3-878,3-3 1896,0 1 0,-10 7 0,-4 2 0</inkml:trace>
</inkml:ink>
</file>

<file path=ppt/ink/ink1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48:57.65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10 744 8105,'-10'-7'1057,"10"-1"-586,12-4-241,3 5 0,10 1 496,4 0 1,9-5-252,3 5 0,7-2-297,-2 2 0,-2 3-81,2-9 1,-6 8-101,6-2 1,-7 4-116,1 2 0,-3 0-437,-3 0 0,-7 0 201,-4 0 1,-2 0-332,2 0 1,-9 6-148,3 0 1,-3 6 275,3-7 1,-7 9-230,-5-3 785,-3-3 0,6 15 0,2-4 0</inkml:trace>
  <inkml:trace contextRef="#ctx0" brushRef="#br0" timeOffset="212">96 1263 7978,'-17'-8'582,"7"-1"0,10-1-554,12 4 1,11-3-60,6-3 1,11 3 699,6-3 1,10 1-208,1-7 0,3 3-192,-2 3 1,-5-1-232,5 7 1,-4-5-248,-2 5 1,-6 0-77,0 6 0,-6 0-321,7 0 0,-9 0-412,2 0 1,-3 0 1016,-3 0 0,1-8 0,0-1 0</inkml:trace>
  <inkml:trace contextRef="#ctx0" brushRef="#br0" timeOffset="492">1791 450 9404,'0'18'1010,"-6"7"-420,0 3 0,-5 5-349,5 2 1,-5 7-304,5 4 1,-8 4-129,3 2 0,-5 4-397,-1-5 1,0 9-917,0-14 1014,7 0 0,-4-7-59,9-5 548,-1 5 0,6-12 0,0 7 0</inkml:trace>
  <inkml:trace contextRef="#ctx0" brushRef="#br0" timeOffset="917">2604 18 8130,'17'-10'1168,"2"3"-719,4 7 0,2 0-70,4 0-200,11 0 1,-13 0 29,8 0 1,-3 5-150,-8 1 0,4 8-10,-5-3 0,-5 6 156,-7 6 1,-7 1-523,2 10 0,-12-3-47,-5 9 0,-5-1-316,-1 1 1,0-3 305,-1 3 1,1-4-5,0-1 1,1-8-148,5-4 1166,3-4-503,8-2 1,2-1 178,4-5 0,11 5-176,12-5 1,6-3 886,5-2 0,0 1-141,12-1 0,-12 2 111,7-2 0,-5-3-520,-8 9 1,-3-6-9,-14 5 0,-1 1-308,-5 5 1,-7 8-232,-15 4 1,-10 9-152,-20 3 0,-9 5 265,-7-6 0,-16 8-1026,-2-2 1,-8-2-279,-3 3 1,-1-3-1058,1 2 2315,-1 4 0,-3-14 0,45-14 0,0 1 0,-1 0 0,1 2 0,-1 1 0,0 1 0</inkml:trace>
</inkml:ink>
</file>

<file path=ppt/ink/ink1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48:56.61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18 675 8106,'-10'-7'-78,"4"-5"-101,4 4 0,4 1 766,4 7-383,11-8 1,3 4 101,3-7 1,2 7 158,-2-2 0,5 2 8,-5-2 0,8 4-151,-2-3 0,-2 3-121,2 2 1,0-6-72,5 0 0,-5 0-132,0 6 1,-2-5 82,2-1 1,1-2-196,-7 2 1,6 5-147,-6-5 1,2-2-323,-2 2 0,-5-1-947,-1 1 690,0 4-71,-7-6 190,-1 8 720,-1 8 0,-8 2 0,0 7 0</inkml:trace>
  <inkml:trace contextRef="#ctx0" brushRef="#br0" timeOffset="387">1280 35 8279,'10'-7'-13,"3"3"107,-7-8-75,7 8 0,-3-3 668,7 7 1,0 0-215,1 0 1,-1 0 106,0 0 0,1 0-126,-1 0 1,-2 7-180,-3 5 0,1 3-145,-7 3 1,6 5-201,-7 0 0,1 8 17,-6-3 0,-2-1-256,-4 2 1,4-6 101,-3 6 75,-5-8 26,8 4 0,-5-8 98,7 1 1,0-1 97,0 0 1,1 1 187,5-1 0,2 0-12,3 0 0,5 1 250,-5-1 1,5 0-120,1 1 1,-7 7 51,-5 3 0,-3 5-287,-2 2 143,-7-1-115,-11 9 0,-11 1-1121,-11 8 511,4-1 336,-14 1 1,13-2-1495,-3-4 0,11 2 1578,6-7 0,4-1 0,1-5 0</inkml:trace>
</inkml:ink>
</file>

<file path=ppt/ink/ink1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49:40.94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104 1246 7972,'0'-25'-258,"0"6"-64,0-4 0,0 3 341,0 3 0,0 6 28,0-1-101,0 8 65,0-11 0,2 11-185,4-8 0,-2 7 99,8-7 1,-7 2 108,7-1 1,-6-4 12,5 3 1,-5-3 145,5-3 0,-1-5-152,2 0 0,3 0 94,-4 6 0,-1-2-78,2-4 0,-1 3 29,6-3 0,1 4 53,-1 2 0,0 0-60,1-1 0,5 1-112,0 0 0,6-1-5,-6 1 0,7-2 15,-1-4 0,4 4 26,1-4 0,1 3-10,0 3 0,-1-4 21,1 4 1,-3-10-10,-3 9 1,4-3 40,-4 4 1,3 0-32,3-1 0,5 5 46,1-4 1,1 9-60,-2-9 0,4-3-1,8-3 0,0 0-2,0 6 0,4 0-6,-4 0 1,9-1 8,-9 1 1,2 0-6,-8-1 0,4 7-46,-4-1 0,2 3 49,-2-3 1,2-3-13,-7 3 0,5 3 32,-6-3 1,2 8 3,-1-2 0,-5-1 4,5 1 1,-3-2 3,2 3 0,-1 3 30,7-4 1,-6 2 12,6-2 1,-5 4-75,5-3 0,0 3 30,6 2 0,-6 0-60,0 0 0,-6 0 58,6 0 1,-7 0-6,1 0 1,3 0 14,-3 0 0,0 5-3,-5 1 0,-1 6-1,1-6 0,0 7 16,-1-2 0,1 3-68,-1-3 0,1 5 48,0-5 0,-1 5-63,1 1 0,1 0 28,5 1 1,-5 1-9,4 4 0,-3-4 20,-3 4 0,-5-2-5,0 2 0,-2-3 2,2 3 0,2 2 8,-8-2 1,5 2-18,-4-2 0,-1-2 11,-6 8 0,-2-6-13,-3 6 0,3-6 21,-3 5 0,-3 1-1,3 6 1,-8-3-7,1-3 0,-3 4-2,-2-4 0,0 2-7,0-3 0,0 5 3,0-4 1,0-2-10,0 2 0,-2-6 13,-3 5 0,-5-6-15,-7 1 1,-1 2-9,1-2 1,0 6-5,0-6 0,-6 5-21,-1-5 1,-6 2-6,1-2 1,-4-3 4,-1 3 1,-1 2-9,0-2 1,1 0 62,-1-6 1,-7 0-39,-4 1 1,2 5 50,-2 0 0,5 2-44,-5-2 1,0-4 5,-6 4 0,0-2-6,0 2 0,1-7-3,-1 7 1,-2-14 20,-4 9 1,2-5-6,-7 4 1,0 1 84,-7-1 0,-3 0-85,4 1 0,-6-7 26,6 1 1,0-3-167,-6 3 0,2 1 173,-2-7 1,4 6-8,-4-7 1,2 3-6,-2-2 1,2-4 53,-8 3 0,8 3 4,-2-2 0,-3 0 21,-3-6 0,4 0-59,2 0 0,0 0 174,6 0 0,-4-2-26,10-4 0,-5-4-35,-1-7 0,8-8-57,3-4 0,4-3 64,2-3 1,8-7-82,4-4 1,5-4-9,7-2 1,3-6-179,7 0 0,3-7 70,3 2 0,-1-5-127,7-1 0,-5 2-73,5 4 0,-6 3-68,7 8 1,-9 14 308,3 3 0,-7 14 0,-5 4 0,-6 9 0,-3 6 0</inkml:trace>
</inkml:ink>
</file>

<file path=ppt/ink/ink1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52:24.88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1 225 7838,'5'-27'-251,"1"4"1,8 6-1,-3 3 294,5 3-8,-7 7 0,7-4 42,-5 8-47,4 0 0,5 0-50,3 0 1,-2 0-13,8 0 0,0 0-3,5 0 1,1 6-122,-1 0 0,1 5 108,-1-5 1,1 7 36,0-1 1,-1 3 23,1 3 1,-1-1-8,1 0 0,0 8 13,-1 4 1,3-2-12,3 2 0,-2-2 10,9 1 1,-1 3-19,6-8 0,-1 6 8,1-6 1,6 0-27,0-5 0,5-1 16,-5 0 1,9 0-7,2 1 1,-6-1 45,7 0 1,-11 1 102,5-1 1,-1 6-104,6 0 0,4 2 10,-4-2 0,10 2-255,-10 4 0,6 3 245,0-3 1,-4-2-148,4 2 0,4 0 129,2 5 0,3-1-50,3-4 1,-1 2-25,1-8 1,5 6-5,0-6 0,2 0 56,-1-6 1,-5-2 8,4-3 0,0 3-204,6-3 0,-7 3 244,7 2 1,-6 1 102,0-1 1,4 2-128,-44-7 1,0-1-1,46 8 6,-49-7 1,0 0 0,49 7-19,-46-11 0,0 1 0,0 2 0,-1 1-13,1 0 0,0-1 0,3 1 0,0-1-8,-1-2 0,1-1 1,0 1-1,0 0-7,-3-1 0,0 1 0,3 0 0,1-1-37,2 1 0,-1 0 0,-3-1 0,0 1 52,1-1 1,-1 1 0,-1 1 0,0-1-31,7 3 1,1 0 0,-6-3-1,0 1-14,2 1 1,1 1-1,-1-2 1,-1-1-5,-1 0 0,0-1 1,1 2-1,-1 0 33,0 1 1,0 1 0,-2-3 0,-1 1 1,3 1 0,0 1 0,1-2 0,-1-1 10,0 0 1,0-1 0,-2 1 0,0 0 77,39 8 1,-43-8 0,2-1-28,1 1 1,0 0 0,-3-1 0,1 1-28,11-1 0,-1 1 0,-3 0 1,-2 1-9,0 2 0,-1-1 1,-1-1-1,0 0 4,2 1 0,0 1 0,0-2 0,1-1-27,-1 0 1,0-1-1,-2 1 1,-1-1-5,0 1 1,0 0 0,-2-1 0,0-1-5,5-1 0,-1 0 0,0 1 1,-2 1 12,0-2 1,0 0-1,-2 1 1,0 1 1,2 1 0,0-1 0,42 4 121,-42-6 0,0-1 1,42 1-51,4 6 1,-2-1-29,2 6 1,-48-11 0,0 0-6,42 5 0,6 1-25,-6 5 1,6 1-22,-6-1 1,1 0-8,-7 0 1,2 1-15,5-1 1,-9 0-24,8 1 0,-7-1 26,7 0 1,-5 0 15,-7 1 1,-1-1-223,-4 0 1,4 1 234,7-1 1,-1 0 2,-4 1 0,-3-1-1,-3 0 1,-2 0 3,8 1 1,-6-3-2,6-3 0,-6 3 1,5-3 1,-1 3 113,2 2 0,-2 0-112,-5 1 1,-2-5 40,2 5 0,3-11-28,-2 10 1,6-3 142,-6 3 1,-4 1-101,-2-1 0,2 0 9,10 0 1,-2-5-35,-4-1 0,-2-1-5,7 2 0,-7 1-29,2-7 1,-4 5 44,-1-5 1,-1 6-125,0-7 1,0 3 108,0-2 0,-7-2-43,-5 7 0,3-7 25,-2 2 0,-3-4 189,-9-2 1,-3 6-236,-9-1 0,-7 1 591,-4-6-729,-3 8 0,-13-4 411,-7 7-242,-23 1 0,-21 13 0,-18 2 0</inkml:trace>
  <inkml:trace contextRef="#ctx0" brushRef="#br0" timeOffset="969">260 87 8139,'-17'0'-1511,"7"-8"1359,-5-2 1,7-1 219,-3-1-161,3 8 96,0-3-158,6 7-33,-5 0 81,7 0-7,-8-8 320,6 6-258,-13-6 335,13 8-80,-14 0-69,14 0-102,-5 0 1,7 2 72,0 4-53,0-4-51,7 6 1,-3-8-63,8 0 0,-6 5 75,5 1 0,-7 2-364,2-2 115,3-4 91,1 13 75,0-13 69,-3 6 0,-7-1 0,0-5 0,-6 8 124,1-4 1,-3-5-25,2 5 135,4-4 0,-7-2 65,3 0-116,4 0-41,-6 0-203,8 0 98,0 8 0,0-4-118,0 7 1,0-5 38,0 6 0,0-1 50,0 6 1,0 1 174,0-1 1,6 2-33,0 4 0,0 2-32,-6 4 0,0 6 1,0-1 0,5 1 103,1 5 0,6-3-146,-7-3 1,7 1-98,-6-1 1,5-1-49,-5-4 0,6 2 86,-7-8 0,7 0-180,-6-6 1,5-5 27,-5-1 0,2-7 45,-3 2 0,-3-2-133,4 1-20,-4-3 0,-2 4 98,0-12 0,0-3-151,0-9 1,0-1 91,0-4 1,0-4 201,0-7 0,0-1 0,0 0 0</inkml:trace>
  <inkml:trace contextRef="#ctx0" brushRef="#br0" timeOffset="1174">208 260 8139,'10'-18'0,"-4"1"-222,-4 0 194,-2 7 0,1-3 178,5 7 0,-2-8 75,8 3 0,-7 3-174,7 2 0,1-1 74,10 1 1,-1-6-33,6 7 1,7-9 6,5 3 0,8 1-158,-2-1 0,6-1 261,6-5-619,-4 7 260,5-5 0,-7 13-966,0-4 1122,0 4 0,8 10 0,1 1 0</inkml:trace>
</inkml:ink>
</file>

<file path=ppt/ink/ink1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52:30.42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35 8364,'8'-9'645,"2"-7"1,7 15-163,0-5 1,8 4 36,4 2 1,6 6-225,5-1 0,-2 3-62,9-2 0,-1-4-14,5 4 0,-4-3-168,-1 3 1,-8-4-478,3 4 0,-5-4 307,-1-2 0,-3 5-757,-3 1 1,-10 6 437,-7-6 1,-8 7-641,1-1 1,-3 3 1076,-2 2 0,-7 8 0,-3 2 0</inkml:trace>
  <inkml:trace contextRef="#ctx0" brushRef="#br0" timeOffset="205">536 485 8308,'2'10'-5,"4"-5"310,-4-3 1,13-2 497,-3 0 0,9 0-351,2 0 0,0 2-151,-6 4 0,1 4-66,-1 7 1,0 0 20,1 1 1,-9 6-234,-3 5 0,-4 4 2,-2 2 0,-2-1 21,-4 1 0,-5 1-345,-12 5 1,3-5-555,-3 4 0,-3-9 236,-3-2 0,-2-2-342,2 2 1,4-4-266,8-8 1224,-8-7 0,6 5 0,-6-5 0</inkml:trace>
  <inkml:trace contextRef="#ctx0" brushRef="#br0" timeOffset="371">519 312 8325,'-17'0'0,"-6"8"597,0 3 1,0 7 837,5 5 1,-7 9-1507,-3 9 1,-5 7-14,-2-2 0,1 11-845,-1 7 622,-7 3 1,-2 2 0,-8 0 0</inkml:trace>
</inkml:ink>
</file>

<file path=ppt/ink/ink1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52:29.35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69 156 8227,'10'-2'-1730,"-4"-4"1730,3 4 0,1-13 0,7 5 0</inkml:trace>
  <inkml:trace contextRef="#ctx0" brushRef="#br0" timeOffset="428">121 121 7801,'-9'0'-947,"1"0"878,8-8 132,0 7-12,0-7 122,0 0 283,0 6-249,0-5 239,0-1-41,0 6-181,0-6 221,0 1-270,0 5-40,0-6-11,0 8 1,6 2 4,0 4 0,-1-3-23,-5 9 1,6-6-7,0 5 0,0 1 80,-6 5 0,0 2-76,0 4 1,-2 0 185,-4 12 0,-2-4-143,-3 9 1,-5 2-63,5-1 1,-5-1 32,-1-5 0,6-6 5,-1-1 1,8-1-60,-2 2 0,3-4-155,-3-8 1,4 1-10,-4-1 0,4 0 21,2 0 1,6-5-586,0 0 1,7-9-611,-1 3 430,3-4 1,2-4 310,1-4 0,-1 3-387,0-9 920,1 0 0,-1-12 0,0-3 0</inkml:trace>
  <inkml:trace contextRef="#ctx0" brushRef="#br0" timeOffset="840">675 208 8221,'0'-18'175,"0"1"107,0 7 1,0 1 13,0 3-139,0 4 1,0-4-142,0 12 1,-2 9 69,-4 9 0,2 6 217,-7-1 0,7 4-173,-2 1 1,4 1-64,2 0 1,0-7 2,0 1 1,8-8-171,3 2 0,5-3 154,1-3 1,0-2-173,1-3-70,-1-5 0,0-7 58,0 0 1,-1-7-21,-5-5 0,3-5 134,-8-6 0,-1-4-2,-5-8 0,0-1 1,0-4 0,-2 1 13,-3-7 0,-3 2-85,-4-2 1,-1-2 10,7 7 0,-5 9-770,5 9 324,0 3 524,-2 11 0,6 1 0,-5 8 0</inkml:trace>
</inkml:ink>
</file>

<file path=ppt/ink/ink1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50:00.3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0 278 7919,'8'-18'60,"1"1"1,9 2-129,-1 3 0,8-3-99,4 3 1,0-3 0,3 0 354,5 3 0,-7 4-52,-7 8 1,2 2 74,-1 4 1,-7 6-63,-6 11 0,-7-2-40,2 8 1,-6-1-28,-6 7 0,-3 5 1,-9 1 0,1-3 257,0-9 0,-1 2-70,1-8 1,0 0 124,0-6 0,5-7 262,0-5-567,9-3 0,-3-2-101,12 0 1,5-9-351,12-9 0,4 1 129,8-6 0,1 4-174,5 2 0,-5-1 37,4 1 1,1 7 96,-7 5 1,9 3 247,-15 2 1,1 5-100,-11 1 0,-3 13 166,-4-1 1,-3 5 30,-8 0 1,-2-4 59,-4 4 0,-9 2-117,-8-2 1,-6 0-78,6-5 0,-8-3-65,3-4 1,1 3 72,-2-8 1,6-1 29,-6-5 0,8-7-27,-2-5 1,4-3-93,1-2 1,1-8 0,0-4 0,-1-12-162,1-5 0,6 0 39,-1-6 1,8 4 150,-2-9 0,5 5 21,1 6 0,1 3-36,5 9 1,4 5 40,7 0 0,0 14 32,1-3 1,-7 13 255,1-1-46,-1 4 0,5 4 264,-5 4 0,-3 3 250,-8 9 0,0 7-309,0 3 0,6 13 283,-1 5 0,1 4-227,-6 2 1,0 0-89,0-1 1,0 3-152,0 4 1,0-10-164,0 4 1,0-10-94,0 4 1,0-7-376,0 1 1,0-5 98,0-7 0,0 3-371,0-8 1,0-6-155,0-5 134,0-8 497,-8 3-212,7-7 646,-15-7 1,12-1 303,-7-3-36,7-5 0,-9 12 41,7-7 0,-2 7 38,2-2-207,4 4 0,-13 2-35,3 0 1,3 2 43,-3 4 1,1-2-283,-6 7 1,5-5-248,0 6 1,1-7 95,-6 7 0,5-8-77,1 2 1,5-5-44,-6-1-192,8 0 229,-3 0 0,7-1-190,0-5 149,0-4 1,7-7 116,5 0 1,3-1 131,3 1 0,5 0-81,0-1 0,8 7-9,-3-1 1,5 3 40,2-3 1,-1 5 122,1 7 1,-8 0 23,-4 0 1,-4 0-17,-2 0 184,1 0 0,-9 7-79,-3 5 0,-4-3 371,-2 3 7,0-1 13,0 7-319,0-1 1,-6-5 92,0-1-291,1-7 156,5 4-461,0-8 133,0 0-397,0-8 1,0 4 34,0-7 1,0 5-154,0-6 0,5 6-313,1-5-429,0 7 175,-6-4 491,0 8 675,-8 0 0,-1-7 0,-9-3 0</inkml:trace>
  <inkml:trace contextRef="#ctx0" brushRef="#br0" timeOffset="219">605 727 9134,'6'12'625,"0"-1"0,1-5-172,-1 6-340,-4-9 1,8 11-175,-4-8-1533,-5 7 1594,7-11 0,-8 13 0,0-5 0</inkml:trace>
  <inkml:trace contextRef="#ctx0" brushRef="#br0" timeOffset="711">882 191 7987,'-10'0'1285,"3"0"1,7 8 0,0 3 37,0 5-970,0 1 1,0 0 49,0 1 1,-6-1 185,0 0-382,0 1 0,14-3-497,4-4 1,5-3 266,6-8 1,4-2-662,7-4 0,7-3 397,-1-8 1,0-1-402,-5 1 0,-8 2-377,-4 3-72,-4-3 513,-9 13 624,-2 2 0,-24 17 0,-3 10 0</inkml:trace>
  <inkml:trace contextRef="#ctx0" brushRef="#br0" timeOffset="1427">882 589 7987,'0'17'500,"6"1"161,-1-1 1,3-2-169,-2-3 0,-4 3-131,4-3 0,-4-3 856,-2 3-787,0-1 1,0 7-33,0-1 0,0 0-288,0 0 0,-2 1-147,-4-1 0,-4-2-98,-7-3 0,0 1-396,-1-7 1,1 6-712,0-7 599,0 1 295,-1-6 1,3-2-332,3-3 477,5-5 0,14-7 61,5-1 0,9 1 145,2 0 1,6 5 35,-6 1 0,6 7 193,-6-2 1,6 2 147,-6-2 0,0 5-196,-6-5 1,-5 6 24,-1 6 1,-7-3-73,2 9 0,-6 1-229,-6 10 1,-4-1-199,-7 6 1,-8 3-484,-4 9 0,-3-3 262,-3 3 1,-2-3-264,-3-3 0,2 1 384,-8 0 1,5-7 387,-5 1 0,13-13 181,-1 1 0,11-6-219,0 1 0,9-4 339,3-8 56,7 0 1,-2 0 299,12 0 0,4 0-179,7 0 1,0-6-1,0 0 0,8-5-399,4 5 0,-4-6 22,-2 7 1,2-3-203,-2 2 0,0 4 95,-5-4 1,-1 4 11,0 2 0,-5 2 259,-1 4 391,-7 4 71,11 7 654,-13 0-861,14 1 1,-7-9 34,9-3 1,1-4-448,4-2 0,-4-8 76,4-3 0,-4 1-170,-1-1 0,-3-1-577,-3-5-834,3-1 816,-13 1 0,4 8-595,-12 3 1,-4 4 68,-7 2 1,-2 0 559,-4 0 0,-4 0 284,-8 0 0,1 2 15,-1 4 0,6 3 256,0 8 0,8 1 211,-2-1 1,-2 0 213,2 1 0,0-1 58,6 0 0,0 6 702,-1 0 1,1 0-55,0-5 0,5 5-557,1 0 0,7 2-116,-2-2 1,2-4-151,-2 4 1,5-9 95,-5-3 1,6 1-130,6 5 1,3-6-192,8 1 1,3-8-96,3 2 1,4 1-288,7-1 1,7-2-894,-1-10 0,14-3 605,-2-9 0,13-1 303,4-4 1,8-4-1149,9-8 1423,1 1 0,3 1 0,0-3 0,1-7 0,-44 23 0,2 0 0,1 1 0,0 0 0</inkml:trace>
  <inkml:trace contextRef="#ctx0" brushRef="#br0" timeOffset="1882">1487 710 7974,'8'-17'0,"2"-1"380,7 1 0,2 6 0,6 1 479,10 2 0,-1 3-641,7 5 1,1 0-54,-2 0 1,-5 7-17,-6 5 1,-10 3-214,-2 2 1,-2 8-363,-9 4 0,0-2 30,-6 2 1,-10 5 232,-7 7 0,-2-1-586,-10-5 0,0-3 287,-5-3 1,1-4 72,4-7 1,-2-3 328,8-4 1,-5-3 290,4-8 0,7 0 303,6 0 688,-1 0-773,2 0 0,3 8-150,7 3 0,2 12 390,3 6 0,-1-2-214,8 2 0,-3-2-372,3 2 1,3-4-86,-3-8 0,3 0-170,3 1 1,-1-1-140,0 0 1,-5-7-1041,-1-5 708,1-3 0,-1-2 249,1 0 1,-6-7-367,5-5 1,-5-5 236,5-6 0,-5-12 503,6-11 0,7-12 0,8-3 0</inkml:trace>
  <inkml:trace contextRef="#ctx0" brushRef="#br0" timeOffset="2722">2283 36 7953,'27'-10'0,"-8"-4"212,-8 9 0,1-1 362,5 6 0,-5 0-171,-1 0 1,-7 2 39,2 4 0,-4-3 1092,-2 9-1041,7 0 1,-5 5 50,4 0 1,-4 0 187,-2 1-919,8-1 1,-4-2 11,7-3 0,1 1-191,5-7 1,0 0 256,1-6 0,-1 2-154,0 4 1,0-5-309,1 5 0,-1 2 197,0-2 0,-1 7-236,-5-1 1,3-3 168,-9 3 1,1 5 263,-6 6 1,-8 6 48,-3-6 1,-10 8 225,-2-2 1,-6 3-112,6 3 1,0-6 115,6 0 1,1-8 517,5 2 1,-3-4-24,8-2-20,1 1-350,5-1 0,7-6-266,5 1 1,-3-8 70,3 1 0,0-3-136,5-2 1,0 0 130,0 0 1,1 0-209,-1 0-150,0 0 47,1 8 274,-9 2 0,-1 7-22,-8 0 1,-8 6 79,-3 0 0,-5 2-41,-1-2 0,-2-1 90,-4 6 0,3-5 24,-3 6 0,4-8 224,2 2 0,0-1 68,-1 1 1,7-4 111,-1 4-270,8-4 0,-3-2-71,7 1 1,2-7-237,3 1 1,5-6 23,7 5 0,3-7-35,3 2 1,-2-4-58,8-2 0,-1 0-192,7 0 1,-2-8-382,-5-4 1,-1-3 298,-4-2 0,-3 1-7,3 5 1,-10-5 49,-1 5 1,-8 1 333,1-1 0,-3-1-46,-2-5 0,-2 0 42,-3-1 1,1 7 79,-8-1 1,6 7 372,-5-7 0,5 8 712,-5-2-789,7 4 1,-10 10-215,9 4 0,-1 3 11,6 2 1,0 8-47,0 4 0,0 0 40,0 6 0,0-5-25,0 11 1,0 1 34,0-2 1,0 3-4,0-3 1,0-4-368,0 5 1,0-5 117,0-1 0,0-2-280,0-5 1,0-3-46,0-7 79,0-1 0,0-6-164,0 1 218,0-8 1,-6 2-97,0-12 1,-5-4-103,5-7 1,-8-6-295,3 0 0,-4-8 296,-3 2 1,-5 2 180,0-1 1,-6 6 300,6-1 0,-2 10 0,2 1 0,4 8-71,-4-1 1,4 3 70,1 2 0,1 0 238,0 0 1,5 6 330,1-1 1,5 9 408,-5-3 1,5 3-369,-6-3 1,8 5-8,-1-5 1,3-1-223,2 1 1,0-5-233,0 6-443,0-9 1,7 5 293,5-8 0,11 0 0,4 0 0</inkml:trace>
  <inkml:trace contextRef="#ctx0" brushRef="#br0" timeOffset="2843">3355 1367 7825,'9'0'2250,"-1"4"373,-8 7 0,0 3-2622,0 15 1,-8-2-120,-3 1 1,-6 3-3135,-6-8 3252,-4 0 0,-23 2 0,-4 2 0</inkml:trace>
</inkml:ink>
</file>

<file path=ppt/ink/ink1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49:56.1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225 53 8065,'0'-18'1341,"0"9"0,0-1-339,0 4-262,0 4 175,0-5 33,0 7-659,-8 0 0,-1 2-329,-9 3 0,1 5 138,0 7 1,0 6-273,-1 0 1,-5 8 107,0-2 1,0 4-57,6 1 0,5-5-53,1 0 0,7-8 60,-2 2 0,4-4 19,2-1 1,0-7 57,0 1 1,10-7 259,7 7 0,0-8-62,6 2 0,4-4 67,2-2 0,2-6-68,-2 0 0,3-7-48,-3 1 0,-2-3-359,2-3 0,-8 7 126,2-1 1,0 1-549,-6-7 0,5 7 313,-11-1 0,-3 7-556,-2-7 0,1 6 215,-1-5 0,0 5-399,-6-5 258,0 7-302,0-12 1141,0 14 0,7-13 0,-3 13 0,8-4 0,-8-3-40,11-1 0,-7-1-19,3-1 1,-1 8 503,-4-2 0,-2-1 187,7 1 1,-5-2 396,5 3 0,1 3-15,5-4 0,-5 4 179,-1 2-370,1 0 1,3 2-338,-3 4 1,-3-3-151,-3 9 0,-2-6-76,7 5-382,-7-7-201,4 12 1,-8-13-651,0 9 0,0-6 61,0 5 0,-2 1-792,-4 5 0,-3 0 1704,-9 1 0,-7 14 0,-2 5 0</inkml:trace>
  <inkml:trace contextRef="#ctx0" brushRef="#br0" timeOffset="1302">363 641 8065,'-5'17'359,"-1"0"1,-6 0-65,7 1 0,-9 7 245,3 4 0,1-3-117,-2 3 1,7 0 8,-7 6 0,6-1-190,-5 1 1,7-2-210,-2-5 1,-1 5 78,1-4 1,0-4-167,6-2 0,0 2-115,0-2 1,0 0 112,0-6 0,0-5-65,0-1-113,0 1 107,0 5 105,0 0 0,0-5 14,0 0-227,0-9 198,0 13 1,0-12-371,0 7 117,0-7 69,0 4 163,0-8 68,0 0 1,0-8-138,0-4 0,2-5-30,4-6 1,-4-4-186,3-7 0,3-1 98,-2 0 0,2-1-35,-3-4 1,-1-3-119,8-3 153,-9-4 19,13 14 0,-12-9 81,7 5 1,-7 9 144,2-3 0,2 9 199,-3-4 1,9 8-139,-3-2 0,-1 4 47,1 1 1,1 1 5,5 0 0,1 5 215,-1 1 0,0 5 223,0-6-364,1 9 0,-1-5-24,0 8 1,-5 0 113,-1 0 0,-5 6 164,6-1-292,-9 9 0,11-5-11,-8 9 0,-1-7 0,-5 1 1,0-1 39,0 7 0,0-1-68,0 0 1,0 6-16,0 0 0,0 8 110,0-2 1,0 9 79,0 3 1,6 5-176,0-6 0,0 6 29,-6-5 0,5 5-118,1-6 0,0 0 87,-6-5 0,6-6-443,0 0 1,-1-8 68,-5 2 0,0-4-402,0-2 245,0-7 290,0-2 0,-2-8-156,-3 0 1,1 0 46,-8 0 1,1-8 82,-7-4 0,-5-5 42,0-6 0,0 2-77,6-8 0,0 0 71,-1-5 1,1 5 51,0 0 1,5 6-130,1-6 0,7 6 23,-2-6 1,4 12-5,2-6 0,0 13 35,0-7 1,0 4 269,0-5-243,0 1 192,8 0 0,0 5 202,3 1 144,-3 7-244,-1-4 271,-5 8-265,6 0 1,-10 8-103,-4 3 0,3 5 134,-9 1 0,1 6-66,-7 0 1,7-6 259,-1-5 1,8-1 79,-1 7-391,3-9 0,9-1 27,5-8 1,3-2-100,3-4 0,8-5-67,9-12 1,0-4 46,5-8 0,2-5-402,-1 0 0,5-3 187,-6 3 1,6 3-258,-6-3 1,1 6 87,-7 5 1,1-2-40,0 8 1,-1 0 190,1 6 0,-8-1 201,-4 1 1,0 5 0,-6 1 0,4 7-199,-9-2 455,-5 4 1,1 4-124,-8 4 0,0-2 217,0 7 1,-8 3-108,-3 9 1,-10-2-158,-2 8 1,-8 0 24,2 5 1,2 1-14,-2-1 0,8-1 168,-2-4 1,10-2-113,1-4 1,8-4 243,-1 4 0,5-9-70,5-3 1,7-7-15,11 2 1,2-6-185,4-6 1,3-4-132,-3-7 0,2 0 163,-2 0 1,2-8-134,-8-4 1,2 2-190,-2-2 0,-10 8 91,4-2 1,-3-2-261,3 2 1,-7 0 147,-4 5 0,1-5-158,-1 0 1,0-7 157,-6 1 1,-6-2 90,0 2 0,-7-2 38,1 8 1,-3-2 10,-2 2 1,1 4 186,5-4 1,-5 6-65,5 5 0,1-3 90,-1 3 0,5 5-21,-6 1 0,7-2 91,-7 2 1,6 1 212,-5 5-152,7 0 1,-6 0-177,5 0 0,3 7-32,-4 5 0,-2 11 144,2 6 1,-1 5-100,1 7 1,4 11 391,-4 11 0,4 10-135,2 2 1,0 2 354,0-2 0,0-4-287,0 4 0,0-6-162,0-6 0,8-9-116,4-8 0,-3 4-127,3 2 0,-8 0-563,1-17 1,-3 3 330,-2-9 0,-2 4-895,-3 1 0,-5-7 471,-7-4 1,-6 4-1068,0 2 1,-10-2 1686,-2 1 0,1-6 0,-9 3 0</inkml:trace>
  <inkml:trace contextRef="#ctx0" brushRef="#br0" timeOffset="1698">1885 122 8076,'17'0'690,"1"0"203,-1 0 0,0 0-106,1 0 0,5 6-320,0-1 1,-2 3-458,-10-2 0,5-4 145,-5 3-614,-3 5-27,7-8 1,-13 13-552,4-3 0,-12 5 586,-5 6 451,-5-4 0,-16 22 0,-5-5 0</inkml:trace>
  <inkml:trace contextRef="#ctx0" brushRef="#br0" timeOffset="2689">1816 658 8076,'6'11'548,"-1"1"1,3-8-522,-2 2 1,-2-5 96,7-1 0,-5 8 166,6 4 0,-3-1-97,3 7 0,1-3 237,-7 14 1,5 1 8,-5 11 1,2 3-127,-2 8 0,-4-6-254,3 0 0,-3-2-198,-2 2 0,0-5-340,0-12 0,0 1 110,0-7-358,0 0 380,0-13-23,0-2 29,8-31 1,-6 5-105,4-22 0,-4 7 100,-2-7 1,0-4-40,0-2 1,0-2 363,0 2 0,0 5-115,0 12 0,0 4-324,0 8 459,0 8-92,0 1 1,-8 23 585,-4 8 1,-5 8 708,-6 4 1,2-1-621,-8 1 1,8-1 61,-2 1 0,4-8-188,1-4 4,9-4-437,1-2 0,10-9 64,4-8 1,13-17-794,16-18 0,7-7 103,10-10 1,5-8-205,1-3 0,7-2 122,-1 1 1,9 5 305,2 7 0,0 2 497,-6 4 0,4 5-247,-4 13 1,2 3 188,-13 7 1,-6 9 16,-6 3 0,-10 4 638,-1 2 1,-3 2-146,-8 4 0,-7 9 71,-6 8 1,-7 6-111,2-6 0,-4 8-533,-2-2 0,-8-2-300,-3 1 0,-7 1 148,-5 6 1,-4-3-118,-7-3 0,-1 2 122,1-8 0,-7 6-623,1-6 0,-2-6 363,1-5 1,11-8 241,-5 1 0,6-3 169,0-2 0,4-2 672,8-3-56,0 3-351,7-6 54,3 8 1,12 8 15,1 3 1,7 7 19,-1 5 0,-4 2-8,-3 3 0,3 7-138,-2 0 1,5-3-137,-5 3 0,2-1-129,-2-5 1,-3-4-504,9-2 369,-8-4-1105,4-1 593,-8-9 132,0-1 211,0-23-72,0 3 1,0-21-202,0 5 0,-8-5 503,-4-2 1,3-7 125,-3-4 0,3-12 0,-3-5 0,-1-6 0,7-6 0,-6 4 0,7-4 0,-1 8 0,6 9 0,7 0-117,5 12 0,-2 6 150,1 5 1,1 3 240,5 9-107,0-1 1,1 7 215,-1 0 0,-6 7-3,1 4 0,-6 5-96,5 1 1,1 1 275,5 5 1,2 6-167,4 11 0,2 4 255,4 7 0,4 9-164,-4 3 0,1 4-21,-1 2 0,2 5-206,-8 1 1,0-1-49,-6-5 1,-1-2-201,-5-4 0,3-1 99,-9-5 1,1-4-579,-6 5 0,-2-7 265,-4-5 1,-3 2-545,-8-8 1,-1 6 266,1-6 0,2-6 85,3-5 1,-3-8-97,3 1 424,-3-3 635,5-2 0,3-2-320,7-3 0,1 3 98,5-4 0,4 6-116,7 6 1,2-2 104,4 7 1,-3 1-196,3 5 1,-6-6-359,-6 1 0,5-1 77,-5 7 0,7-7-220,5 1 1,2-3-1991,4 3 2352,3-4 0,-5-1 0,8 3 0</inkml:trace>
  <inkml:trace contextRef="#ctx0" brushRef="#br0" timeOffset="3132">3857 606 8009,'17'0'314,"0"-8"0,6 6 492,0-3 0,16 3 359,1 2-590,8 0-246,-4 0 1,4 0-230,-7 0 1,3 5 69,-10 1 1,3 6-452,-14-6 1,-6 7 124,-5-1 1,-8 3 3,1 2 0,-5 8 3,-5 4 1,-5 2-522,-7-2 1,-1 3 722,1-3 1,-4 2-127,4-2 0,-2 1 939,13-7 0,0 0-419,6-5 1,0-7-414,0 1 0,8-8 35,3 1 0,10-3-161,2-2 0,8-2-168,-2-3 1,4-5-1594,1-7 1853,8-8 0,3-2 0,7-8 0</inkml:trace>
</inkml:ink>
</file>

<file path=ppt/ink/ink1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50:04.6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7944,'0'-9'592,"8"1"0,-4 8-146,7 0 1,-5-6 293,6 0 0,-1 1 162,7 5-563,-9 0 0,7 0-93,-5 0 0,4 0-150,3 0 1,-7 5-159,1 1 1,-1 0-751,7-6-643,-9 8 0,5 1 1455,-9 8 0,1 8 0,-6 2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1:49:45.3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44 8102,'10'-25'2758,"-3"14"-3304,-7 3 1,8 16 94,3 3 1,5 5-388,1-5 1,8-3 837,4-2 0,4-4 0,1-2 0</inkml:trace>
</inkml:ink>
</file>

<file path=ppt/ink/ink1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50:04.7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7944,'0'17'2534,"6"1"-1810,0-1 0,0-6-473,-6 1 1,2-8 30,3 2-294,-3-5 1,8-1-595,-4 0 0,-2 0 606,7 0 0,1-7 0,5-3 0</inkml:trace>
</inkml:ink>
</file>

<file path=ppt/ink/ink1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50:21.6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10359,'18'0'1374,"-1"0"1,0 0-960,1 0 0,5-6-268,0 0 0,7-1 109,-1 1 0,-2 4-1084,2-4 1,-6 4 531,6 2 1,-6 0 295,6 0 0,-8 8 0,4 2 0</inkml:trace>
</inkml:ink>
</file>

<file path=ppt/ink/ink1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50:21.8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25 35 7993,'-17'-8'1666,"9"6"306,8-3 1,10 3-1649,13 2 1,9 0-122,9 0 1,7-6-363,-2 0 1,2 0 112,-2 6 1,2 0-795,-8 0 0,7 0 139,-7 0 701,8 0 0,-12 8 0,7 2 0</inkml:trace>
</inkml:ink>
</file>

<file path=ppt/ink/ink1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50:19.8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1 468 8105,'11'-17'-104,"1"-1"1,-8 7-157,2-1 1,1 6 593,-1-5 76,7 7 137,-11-11 350,6 13-597,0-6 1,-4 2-104,7 1 1,-5-1-4,5 6 201,-7 0 313,12-8-164,-15 6-125,15-6 0,-7 8-110,9 0 1,-1 6-70,0 0 0,1 2-93,-1-3 1,6-1 49,0 8 1,0-6-323,-6 5 1,-1 1 120,-5 5 1,3 0-432,-8 1 1,-1 1 120,-5 4 1,-7-2-40,-5 8 0,-11-6 268,-6 6 0,-3-2 280,-3 1 1,0 3 178,1-8 0,7 6-198,4-6 0,0 0 635,5-6 1,-1 1 214,13-1-641,1 0 1,12-5-210,5-1 1,3-7-125,3 2 1,7-4-126,3-2 1,11-2-314,1-4 1,6 2-308,-5-7 1,5-1 307,-6-5 1,8 0-1477,-2-1 1,-2-5 115,3 0 1745,-9 0 0,4 6 0,-7 0 0</inkml:trace>
  <inkml:trace contextRef="#ctx0" brushRef="#br0" timeOffset="320">969 485 8105,'12'-6'209,"-1"1"1,-5-7 395,6 6 0,-9-1 206,3 1-407,4 4 1,-8-8 508,4 5-562,-5 3 0,-1-4-103,0 12 0,0-3 19,0 9 0,0 7-267,0 10 1,-5-2 27,-1 2 1,0-6 32,6 6 1,0-2 118,0 1 1,2-3-74,4-7 0,3-3-285,9-3 0,-1-5 79,0-7 0,3 0-166,3 0 0,2-4 125,3-7 1,5-1-306,-4-11 1,-2-2 51,2 2 1,-12-6-70,6 6 1,-13-5 114,7 4 1,-11-4 78,-1 5 0,-3-6 257,-2 6 1,-7 0-152,-5 5 1,-3 7 159,-3-1 1,1 8-41,0-1 1,1 5-380,5 5 1,-3-1-110,9 8 1,-1-6 529,6 5 0,15 1 0,5 5 0</inkml:trace>
  <inkml:trace contextRef="#ctx0" brushRef="#br0" timeOffset="671">1938 53 8067,'0'-18'-277,"0"9"0,0-1 1606,0 5-343,0 3-196,0-6-515,0 8 0,0 2 98,0 4 0,0-3-302,0 9 0,-8-1 103,-4 7 0,3 5-71,-3 0 1,-1 8 143,-10-3 1,2 13-251,-8 5 1,0 12-3,-6 5 1,-1 6-285,-4 6 0,14-29 0,0 2 294,-5 6 0,-2 2 0,-1 5 1,-1 3-341,-2 1 1,-1 2 0,-1 5-1,-3 0 238,-3 3 0,-2 0 1,2 2-1,0 0-283,-4 1 0,0 0 0,4-5 0,0 0 280,-2-3 0,1-2 0,6-6 0,0-1 44,2-6 0,1-1 1,2-1-1,1-2 73,1-1 0,2-2 0,-21 37 171,12-16 1,5-10 325,7-12 0,3-7-502,7-11 771,9-4-1536,1-8 0,10-11 1164,4-12 1,3-5-1628,9-18 0,-1 0 1216,0-6 0,0 8 0,1 2 0</inkml:trace>
</inkml:ink>
</file>

<file path=ppt/ink/ink1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50:27.2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7982,'8'-10'0,"-4"-3"0,7 7 1098,1 0-672,-2 6 1,5 0 384,-4 0-522,5 0 0,1 0-66,0 0 0,1 0-27,-1 0 1,0 0-171,1 0 16,-1 0 28,0 0 0,6 0-177,0 0 1,-2 2 100,-9 4 1,1 3-158,-7 9 1,6-1 70,-7 0 0,-1 8 41,-9 4 1,-7 4 228,-11 1 0,2 7-114,-8-1 1,2 0 840,-2-5-420,-3 0-167,20-8 0,-11 5 564,21-13-522,-6 6 1,8-7 253,0-1-443,8-7 0,9-3 12,12-7 1,4 0-29,1 0 1,9-7-121,3-5 0,-2-5-215,2-6 0,-6 2-1373,7-8 0,-3 8 167,2-2 1386,-4-4 0,-7 0 0,-1-8 0</inkml:trace>
</inkml:ink>
</file>

<file path=ppt/ink/ink1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50:31.7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172 139 8102,'2'-11'-432,"4"-1"0,-4 6 309,3-5 1244,-3 7-686,-2-11 1,0 11 243,0-8-102,8 8-288,-6-11 0,6 11 229,-8-7-315,7 7 0,-5-6 330,4 4 54,-4 5-114,-2-7 64,0 16 0,-2 9 24,-4 12 1,2 3 40,-7 3 1,-1 1-76,-5 5 0,0-3 56,-1 8 1,3-2-166,3 3 1,-3 1-168,4-8 1,-5 0-303,-1-5 0,2-2 129,3-5 1,2 3-938,5-8 1,3-6-201,-4-5 1,6-2-747,6 1 1,3-5 723,9-12 1,7-5-105,3-12 1,7-6 1184,5-12 0,5-3 0,6-8 0</inkml:trace>
</inkml:ink>
</file>

<file path=ppt/ink/ink1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50:32.0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68 10058,'0'17'2679,"0"6"-2243,0 0 1,6 8-9,0-2 0,1 5-167,-1 7 0,2-5-24,3 5 0,5-7-451,-5-5 1,10 2 227,3-8 1,1-2-519,-2-9 1,2-5 89,3-7 1,5-2-131,-4-3 0,-2-13 262,2-11 1,-8-3-45,2-3 0,-4 1 582,-2-1 1,-7 2-195,-4 4 0,-4-9 785,-2 3 1,-8-1-417,-4 7 1,-3-2 589,-2 8 1,-1 0-366,1 6 1,-8 7-246,-4 5 1,2 5-412,-1 5 0,-1 11-319,-6 7 1,1 13 318,-1-1 0,8 11 0,2-2 0</inkml:trace>
</inkml:ink>
</file>

<file path=ppt/ink/ink1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50:39.3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8483,'7'-10'1121,"5"5"0,9 1-655,2-2 1,6 4-32,-6-4 0,6 4-258,-6 2 1,0 2-15,-6 4 1,-1 4-944,-5 7 570,5 0 0,-15 6-714,5 0 1,-4 10 542,-2 2 0,-8-1 32,-3 7 0,1-5 8,-1-1 0,7 1 436,-2 5 1,6-5-6,6 4 1,5-9 76,13-2 0,-3 0 70,7 5 0,1-5 282,6 0 0,-2-6 250,-5 6 1,-3-8-281,-7 2 1,-1-4-315,0-1 1,-7-1 41,-4 0 1,-4 0-676,-2 1 1,-2-7 158,-4 1 1,-4-1-72,-7 7 1,0-1-77,-1 0 1,1-5-464,0-1 1,-6-7-652,0 2 1560,7-4 0,-7-2 0,4 0 0</inkml:trace>
</inkml:ink>
</file>

<file path=ppt/ink/ink1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50:42.9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 7789,'8'10'1916,"-6"5"-183,13-5-849,-13-1-637,13 7-950,-13-15-442,6 7 1,-8 0-592,0 3 1736,0 5 0,-8 9 0,-1 2 0</inkml:trace>
  <inkml:trace contextRef="#ctx0" brushRef="#br0" timeOffset="81">18 330 7787,'0'28'262,"0"1"0,-2-6 446,-4 6 0,4-8-59,-3 2 0,3-4 1044,2-1-1216,0-1 1,0-5-61,0-1-417,0-7 0,15-4 0,4-10 0</inkml:trace>
</inkml:ink>
</file>

<file path=ppt/ink/ink1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50:41.2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52 467 7937,'-17'0'672,"5"0"1059,1 0-1700,7 0-41,-4 0 0,16-8-118,3-3 1,7 1 201,5-1 0,4-7-218,7-5 1,1 2 108,0 10 0,1-3-561,4 9 0,-5-1 234,0 6 0,-3 0 12,-9 0 1,-2 9 143,-9 9 1,1 1 261,-7 10 1,-2-2 433,-10 1 0,-3 5-267,-9-4 0,1-2 185,0 2 0,-6-2-153,0 1 0,0-3 1377,5-7-680,1-1-513,7 0-386,3-7 0,9-2-271,3-8 0,7 0-341,11 0 0,6-8 353,11-4 0,-1-3-116,7-2 0,0-1 81,6 1 0,-2 7-159,-4 5 1,2-3 123,-8 2 0,0 0 276,-5 6 1,-8 2-33,-4 4 1,-10 4 255,-1 7 0,-8 0-94,2 1 0,-12 5-59,-6 0 1,-11 6-170,-6-6 0,-3 0 127,-3-6 1,1 0-350,-1 1 0,-5-3 50,-1-4 0,1-3 71,5-8 1,3 0 35,3 0 0,4-9-13,8-9 0,-1-9-149,1-13 1,5-6 134,1-12 0,7-3 190,-2-8 0,4-1 0,2 1 0,2 6 0,4-1 0,-2 14 47,7-1 1,-5 16 52,6 0 0,-8 12 123,1 0 645,5 12-466,-8 3 1,6 10-124,-8 4 1,-6 3 148,0 9 1,-2 1-41,3 4 0,3 4-224,-4 7 0,4 9 102,2 3 1,6 4 5,0 2 0,7 5 4,-1 1 0,3 7 71,2-1 1,-1 1-63,-5-2 1,3 3-53,-9-9 1,9-1-692,-3-10 0,-1 2 350,1-7 0,-5-9-804,6-9 1,-8-3-464,1-3-156,5 0 1073,-8-7 1,6-10 21,-8-12 1,0-9 271,0-2 1,0-8 163,0 2 0,-8-1 135,-4 1 0,3 4-199,-3 8 1,6 1 757,-5 5 0,5 3-51,-5 8 1,5 8 238,-6 3 0,1 10-414,-7 2 0,1 8-48,0-2 0,0 4-256,-1 1 1,-5-1 65,0-4 0,6 1-301,5-6 1,7-3 185,-7-10-1759,8 5 1066,-3-14 1,14-4-25,5-16 1,5-1 277,6-10 0,-4 6-12,4-6 0,2 8 281,-2-2 0,0 4-71,-5 2 0,-1 5 443,0 1 0,1 7-80,-1-2 134,0-4 1,1 3-124,-1-5 1,0-3-133,0 3 1,3-11-123,3-6 1,4-5-178,7-7 0,1 3-472,-1-8 1,1-6 315,0-6 1,-1 1-9,1 5 1,-8-2 26,-4-4 0,-6 5 555,-6-5 1,-1 8 160,-4 10 1,-4 1 981,4 16-760,-5 0-190,-1 14 1,0 3 375,0 12 0,0 5-297,0 12 1,6-2-79,0 8 1,2-6-136,-3 6 1,-1-8-255,8 2 1,-1-9-122,7-3 0,-1-7-109,0 2 0,0-4 62,1-2 0,-1 0-422,0 0-425,8 0 1,-5 0-158,3 0-543,-12 0 1136,-3 0 0,-8 7 413,0 5 0,-2 11 16,-4 6 1,-3 3 36,-9 3 1,7-6 142,-1 0 0,8-2 420,-1 1 0,1 3 1222,-2-8-1243,4 0 1,-6-5 18,8-1 0,0-6 389,0 1-1171,0-8 127,0 3 50,0-7 1,-2 0 9,-3 0 1,1 0-174,-8 0 0,7-5 463,-7-1 0,8-8-105,-2 3 0,4-4 109,2-3 0,8 7-34,4-1 1,3 6-2,2-5 0,6 5-73,0-5 0,1 7 114,-7-2-158,0 4 0,-1 10-211,-5 3 0,-3 5-11,-8 1 1,0 2 61,0 4 1,-14 10-474,-3 7 0,-14 8 214,-3-2 0,-3 0-423,-9 6 0,0-4 276,-6 10 1,-6-4 8,1-2 1,-7-6 563,7 0 0,-1-10 15,6-1 1,10-8 455,7-10 0,8-1-247,10-5 1031,8-3-907,1-8 1,21-2 36,5-4 0,10-3-130,1-9 1,10 1-162,1 0 1,6-1-145,-6 1 1,-1 2-377,-10 3 0,1 4 319,-6 8 0,-1 0 62,-6 0 0,-6 2 717,1 4 1,-8 4-91,2 7-222,-5 0 1,-1 6 238,0 0 0,0 6 1026,0-6-1151,0 0 0,6-5-163,0-1 1,7-2-135,-1-3 0,3-4-532,3-8 1,5 0 249,0 0 1,6-10-919,-6-7 1,5-3 498,-5-8 1,4 1-559,-9-2 1,1-2 182,-13 8 0,-1-2-156,-5 2 1,-13 6 503,-4 0 0,-18 7-24,1 10 0,-5 0 490,4 0 1,-7 8-22,-4 3 0,-2 6 225,2 6 0,-2 4-192,8 8 0,-7-2 250,7-5 0,0 5 295,5-4 1,3-2 590,3 2 0,4-6-358,7 6 0,9-8 214,3 2 0,4 2-101,2-2 0,2 0-373,4-6 1,9 0 235,8 1 0,10-1-278,1 0 0,3-1-92,9-5 0,-6-3-344,7-8 0,-1 0-267,6 0 0,-1-2-373,1-4 0,6-3-767,0-9 1,-3 1-1290,-9 0 0,4-8 2687,-3-4 0,2-4 0,3-1 0</inkml:trace>
  <inkml:trace contextRef="#ctx0" brushRef="#br0" timeOffset="446">1781 761 7870,'0'-25'2127,"4"4"-1927,8-8 1,7 10-664,16 2 0,5-1 0,2 7 461,2-5 1,1 7 4,1 3 1,-4 6 649,-7 6 0,-3 5-386,-3 12 0,-10 4-241,-7 8 1,-8 5-230,1 1 0,-5 1-324,-5-2 1,-5-1 59,-7 7 0,-1-8 233,1 3 1,0-5-489,0-1 1,-1-10 368,1-8 1,0-2 415,-1-9 0,7 0 130,-1-6 1,7 0 1028,-7 0-729,8 0 0,-5 0 513,3 0 1,4 9-233,-4 9 1,4 1-280,2 10 1,6-6-334,0 6 1,7-6 1,-1 6 0,-3-8-447,3 2 0,-2-10-128,1-1-1,4-8-1349,-3 1 1100,3-3 1,3-4-428,-1-3 1,-6-13 81,1-11 1006,-1-3 0,7-10 0,-1-3 0</inkml:trace>
  <inkml:trace contextRef="#ctx0" brushRef="#br0" timeOffset="1316">2646 18 7836,'19'-8'0,"4"6"0,-11-4 661,-4 4 0,-1 10 49,-7 3 0,0 5 154,0 1 1,0 0-356,0 1 1,-2 5 30,-3 0 0,3 0-288,-4-6 1,4 0-30,2 1 1,0-1-475,0 0 1,8-7 223,3-4 0,5-4-525,1-2 0,6 0 61,0 0 0,6 0-257,-6 0 1,6 0 313,-6 0 0,0 0 16,-6 0 1,0 0 257,1 0 1,-7 0-65,1 0 1,-8 7 179,1 5 0,-3 3-57,-2 2 0,0-3 219,0 3 0,0-3 17,0 9 0,-7-4-38,-5-2 0,2 1-30,-1-1 1,1 2-52,-1 4 1,1-8 496,4 9 0,4-15 83,-3 8 40,3-3-379,2 3 0,0 0-262,0 1 1,6-7-54,-1 1 1,3-6-194,-2 5 1,-4-5 159,3 5 0,-3 1-17,-2 5 1,0 1 185,0-1 0,-5 8-137,-1 4 1,-8-4 579,3-2 1,1 4-239,-1 1 1,5-1 322,-6 2 0,9-8 149,-3 2-471,4-3 1,10-5-136,3-4 0,5-3-214,1-8 1,2 0-435,4 0 0,2-2 335,4-4 0,-2 1-586,-4-13 1,-2 5 314,8-10 0,-8-2-225,2 2 0,-10 0 252,-1 5 0,-6-1 205,5-4 0,-7 4 123,2-4 0,-6 4 218,-6 1 1,2 7 646,-7-1 1,-1 9-439,-5-3 0,0 4 364,-1 2 1,7 8-261,-1 3 0,3 4 92,-3 3 0,-1 1-203,7 4 0,0-2-172,6 8 0,0 0-33,0 5 1,2 1-174,4 0 1,-4-1-68,4 1 0,-5 5 123,-1 0 0,0 3-259,0-3 1,0-2 118,0 9 1,0-7-552,0 6 0,0-8 211,0 3 1,0-10 34,0-3 1,0-7 51,0 3 1,-1-5-583,-5-2 524,4-7-29,-6-3 400,0-7 0,1-7-94,-5-5 0,-1-5-16,7-6 1,-7-4-14,1-8 0,-1 6 14,1 1 0,-3 7-84,3-3 1,-3-1-148,-2 2 0,-1 6-200,1 6 424,0 7 0,-1-4 491,1 8 1,0 6-291,-1 0 0,7 7 380,-1-1 0,3-3 255,-3 3 1,-1-7 585,7 7 0,-5-6-373,5 5 1,0-5 982,6 6-86,0-9-749,0 13-1160,0-7 1,2 1-119,4-4 0,3-2-232,9 1 1,5-3-452,0 4 0,9-6 942,3-6 0,0-3 0,7-9 0</inkml:trace>
  <inkml:trace contextRef="#ctx0" brushRef="#br0" timeOffset="1428">3407 1470 7769,'33'0'0,"-5"0"0,3 8 830,-8 3 1,-7-1 1139,-11 1 1,-3 1-1437,-2 5 1,-2-5-511,-3-1 1,1-7-866,-8 2 0,1-4 271,-7-2 570,1 0 0,-8 0 0,-2 0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1:49:45.5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33 8039,'0'-17'-31,"0"7"0,0 5-126,0 10 1,6-1-58,0 8 1,13-3-136,-2 3 1,14 3 348,4-3 0,7-5 0,10 1 0</inkml:trace>
</inkml:ink>
</file>

<file path=ppt/ink/ink1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50:36.9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85 7888,'0'-17'967,"0"0"1,2 5-512,4 1 1,-2 7-13,7-2 1,-7 2 1034,2-1-1030,4 3 0,-1-4 96,9 12 0,-7-4-155,1 3 1,-7 3-848,7-2 0,-1 5-178,7-5 0,-7 6-536,1-7 1,-3 3 543,3-2 1,1-2 626,-7 7 0,8 1 0,-5 5 0</inkml:trace>
  <inkml:trace contextRef="#ctx0" brushRef="#br0" timeOffset="386">208 483 7888,'-5'12'545,"-1"-1"-40,0-7-292,6 4 245,0-8-22,0 0 0,6 7-415,0 5 0,7 9 91,-1 2 1,3 8-59,2-2 0,-5 3-226,-1 3 1,-5-6 54,6 0 1,-9-3-193,3 3 0,-4-4-20,-2-7 83,8-1-271,-6 0-248,5-7 487,-14-3 1,3-14-52,-8-5 1,7-3 18,-7-2 1,2-6 309,-1-1 0,-4-4-76,3 5 0,2 0 76,-1 5 0,-1 7 809,-5-1-542,0 8 1,-2 6 95,-4 16 0,3 1 142,-3 10 0,4-1 463,2 7 0,-1-2-398,1-5 1,8 3-192,3-8 1,4-5-468,2-7 0,2-5 105,4 5 1,3-7-525,8 2 0,7-18 147,-1-5 0,9-14-142,3-3 1,-1-7-31,7-5 1,1-6-356,-2 1 1,3-1 3,-3-6 627,-3 4 1,12-5-1,-4-3 1</inkml:trace>
  <inkml:trace contextRef="#ctx0" brushRef="#br0" timeOffset="727">1073 241 7888,'0'17'0,"0"1"0,0-1 847,0 0 1,-2 6-303,-4 0 0,-1 0-453,-5-5 1,-3 5-57,3 0 1,-1 0-67,1-6 1,-3-2-207,3-3 1,3 1-1217,-3-7 723,1 0 1,-7-6 350,1 0 0,0-2 350,0-4 0,5 2-214,0-7 374,1-1 47,1-5 1,1 8 217,3 3 1,4 12-6,-4 5 0,4 4 281,2 3 1,0-1 36,0 0 1,-5 6-231,-1 0 0,-2 2-24,2-2 1,4-3-138,-3 3 1,3-4 28,2-2 0,0 1-309,0-1-548,0 0-258,7 0-1057,3-7-74,7-2 757,1-8 679,-9 0 0,-1-2 129,-8-4 0,0 2 131,0-7 1,0-1-148,0-5 349,0 0 0,-8-1 0,-1 1 0</inkml:trace>
  <inkml:trace contextRef="#ctx0" brushRef="#br0" timeOffset="1112">762 362 7881,'-10'0'1093,"2"0"1,8-2-969,0-4 0,8 4 57,4-3 0,3-3-105,2 2 0,1-1 90,-1 1 0,6 4-123,0-4 1,0-2-1187,-6 3 579,8-1 563,-13 6 0,11 0 0,-13 0 0</inkml:trace>
  <inkml:trace contextRef="#ctx0" brushRef="#br0" timeOffset="1434">762 103 7966,'0'-10'841,"0"2"-505,7 8 0,-3 0-58,8 0 0,-3 8-48,3 4 1,3 3-233,-3 2 0,3 6-240,3 0 1,-1 6-204,0-6 1,0 8 3,1-2 0,-3-2 441,-3 2 0,3-1 0,-5 7 0</inkml:trace>
  <inkml:trace contextRef="#ctx0" brushRef="#br0" timeOffset="1850">917 691 7906,'0'-18'0,"0"1"0,0 0 858,0-1 0,8-5-318,4 0 0,3 0-283,2 6 0,6 0-132,0-1 0,6 9-119,-6 3 0,6 4-129,-6 2 0,2 2 113,-2 4 0,-6 9-250,1 8 0,-3 8 133,-9-2 1,0 3-2,-6 3 1,0 5-1,0 1 1,-6-7 176,0-5 1,-7-2-67,1 2 0,3-4 38,-3-8 1,1-1-78,-7-5 1,1 2 73,0-7-168,-1 0 0,1-12 90,0 0 0,-1-13 43,1 2 1,2-6-43,3 0 1,5 4 149,7-4 1,2 5-60,3 7 1,7-3-38,11 9 0,4-1 141,7 6 0,1 7-67,0 5 1,-3 3 63,-3 3 1,4-1-84,-5 0 1,3 6-57,-2 0 1,4 0-157,-4-5 0,-3-1-281,3 0 1,-2 1 442,2-1 0,4 0 0,-6 0 0</inkml:trace>
</inkml:ink>
</file>

<file path=ppt/ink/ink1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50:34.90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208 105 7932,'10'-12'0,"-4"1"0,-3 1 566,3-2 23,-4-3 367,6 13-674,-1-13 1,-5 11 411,4-8-114,4 9 98,-8-5-200,5 8 55,-7 0 60,0 0-374,0 8 1,0 1 6,0 8 0,-13 8-6,-4 4 0,-4-2-144,3 2 1,-5 6 122,0 5 1,-6 0-136,6-5 0,0-1 35,6 1 1,2-8 48,3-4 1,-1 2-133,7-2 0,-6-6 267,6-5-261,1-1 0,12-1 62,5-4 1,3 1-183,3-1 1,1-2 60,4-10 1,4-3-171,7-9 1,-5 1-158,0 0 1,0-6-189,5 0 0,-7 0-466,-4 5 1,-2-5 439,3 0 1,-11 2-173,4 10 0,-5-5 305,-1 5 0,-3 1-410,-8-1 1,0 5-230,0-6 1084,0 8 0,0-3 0,0-1 0,0-2 0</inkml:trace>
  <inkml:trace contextRef="#ctx0" brushRef="#br0" timeOffset="1274">433 208 6603,'8'-15'196,"3"4"1,-1-3 646,1 8-308,1-7 0,5 11 631,0-4-562,1 4 0,-1 2-41,0 0 0,-5 0 168,-1 0 0,-7 2 498,2 4-805,4 4 1,-8 7 194,3 0-179,-3 0-1592,-2 1 472,0-1 1,0 0-525,0 1 0,-7-1 354,-5 0 1,-3 2-425,-3 4 0,-1-1 704,-4 6 1,4-5 195,-4 6 0,-2-6 325,2 6 0,0-6 49,5 6 0,1-6 201,0 6 1,5-6-237,1 6 1,7-6 462,-2 6 0,2-8 105,-1 2 1,3 2 250,-4-2 1,4 2-177,2-2 0,0-2-185,0 8 1,0-2 27,0 2 0,0 9-171,0-3 1,0 3-239,0-3 1,0-3 14,0-3 1,0 4-131,0-4 1,0-4-38,0-2-32,0-4 1,0-2 16,0 0 0,0-5-108,0 0 349,-8-9-136,-1 5-205,-1 0 154,-5-6 1,13 3-44,-4-10 1,4 1-133,2-8-62,0 1 1,0-12-19,0 0 0,0 0 54,0 5 0,0-1-278,0-4 1,2 2 157,4-8 1,-2 0-145,7-5 1,-5-1 190,5 0 1,1 1 266,5-1 0,1 1 32,-1-1 0,0 1 46,0-1 0,-1 2 127,-5 4 1,5-1-141,-5 7 0,5 5 617,1 7 1,-6 1 28,1-1 12,-1 3 1,7 10-57,-1 4 1,-5-2 63,-1 7 0,-7 6-210,2 6 0,1 8-89,-1-2 1,0 4-315,-6 1 1,-8 1 97,-3-1 1,1-5-350,-1 0 0,-1-2 214,-5 2 0,5-6-435,1-12 0,5 3-179,-6-8 296,9-1 1,-11-12 93,8-5 1,1-5 17,5-6 0,0 2 189,0-8 0,2 6-103,3-6 0,-1 6 84,8-6 1,-1 8-44,6-2 0,1 9 76,-1 3 0,0 1-2,1-1-1,-1-5 0,0 13-73,1-9 0,-7 8-62,1-2-620,-9 5 478,5 1 1,-8 7 178,0 5 1,0 3-14,0 2 0,-8 1-129,-3-1 1,-4 0 236,-3 1 1,3-1 431,3 0 0,3-1 183,3-5-135,4 4 0,-6-11-182,8 8 1,8-8-60,4 1 1,9-10-417,2-7 1,13-11 129,-1-6 0,9-3-452,-4-3 0,3 0 203,-3 1 1,-3-1 58,3 1 1,-6 5 46,-5 0 0,2 2 94,-8-2 1,6-1 85,-6 6 1,0-4-139,-6 5 0,-5-6 255,-1 6 1,-7 0-28,2 5 0,2 7 488,-3-1-134,1 8-195,-6-3 1,-2 9-11,-3 3 1,1 11 130,-8 7 1,1 8-6,-7-3 0,1 5-93,0 2 1,1-6-45,5-1 0,-3-1-4,9 2 0,-3-4 31,2-8 10,4 1-241,2-9 0,10-1 51,7-8 0,-1-2-188,-5-4 1,4-9-161,-3-8 1,3-6 165,3 6 1,-9-8-225,-3 2 0,-4-1 130,-2 1 1,0-10-76,0 5 1,0-5 104,0 5 0,-8 1 61,-3 4 0,1-1 33,-1 6 0,5 1 160,-6 6 0,8 6 181,-1-1-252,-5 8 244,0-3 0,-1 7-94,-1 0 1,3 1 62,-3 5 0,3 6-6,3 11 0,4-2 66,-4 8 1,4 5-55,2 7 1,0 7-41,0-2 1,6 12 683,0 5 1,1 4-325,-1 2 0,-4-1 126,4-5 0,-2 2-225,2-7 0,1 11-304,5-5 1,-3-9-81,-3-14 1,-4-5-119,4-1 1,-4-8 49,-2-4 0,0-4-351,0-2-1706,0 0 1458,0 1 1,-8-9-465,-3-3 0,-5-4 434,-1-2 1,-8-8-138,-4-3 1,-9-6 82,-3-7 0,-1 3 699,2-7 0,3-9 0,-5-7 0</inkml:trace>
</inkml:ink>
</file>

<file path=ppt/ink/ink1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50:44.4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18 537 8031,'0'-18'1351,"-7"9"-113,5 1-63,-6 0-555,8 6 1,8-7-152,3 3 1,5 4-253,1-4 0,6 4 13,0 2 0,6 0-372,-6 0 1,2 2 49,-2 4 0,-10 4-44,5 7 1,-13 0-111,1 1 0,-6 6-488,-6 5 0,-9 10 256,-8 1 1,-8 0 99,2-5 0,3 5 695,-3 1 1,8-9-223,-3-9 0,7-3 391,6-3 1,3-6-226,8 1 1,2-8-60,4 2 1,5-4-23,12-2 1,6-10-249,11-7 0,-1-1-520,7-5 1,6-4 320,6-1 1,1 1-863,-1-2 1,-4 6 439,3-6 1,-9 8-13,-2-2 1,-7 4 363,1 1 1,-11 7 336,-6-1 0,-4 6 0,-2-5 0,-7 7 308,-2-4-427,-8 1 2189,0 5-862,0-6-580,0 8 0,0 2-79,0 4 0,0-2-7,0 7 1,2 1-287,3 5 0,3 0-169,4 1 1,9-3-296,-4-4 1,6-3 225,0-8 0,4 0-556,8 0 1,-3-2 345,-3-4 0,-4-3-196,-8-8 0,-1-1 120,-5 1 0,-3 0 129,-8-1 0,-2 1 20,-4 0 0,-5 0 321,-12-1 0,2 7 107,-8-1 0,2 1-144,-2-7 1,-4 9-162,5 3 1,1 4 123,-2 2-373,8 0 0,-2 2-275,11 4 0,6 3-959,12 9 1479,11-1 0,10-7 0,8-3 0</inkml:trace>
  <inkml:trace contextRef="#ctx0" brushRef="#br0" timeOffset="321">2284 35 7915,'-18'-17'0,"1"7"593,0 4-434,-1 4 1,7 2 154,-1 0-92,1 8 0,-6 2 29,-1 7 0,-5 2-69,0 4 0,-6 0-185,6 12 0,-7-2 86,1 13 1,0 2-136,-6 9 1,3 13 90,-14 10 1,24-33 0,1 0-227,-4 5 0,-2 0 0,2 5 1,-1 1 209,-8 8 0,-2 1 1,1 0-1,-3 1-385,-4 6 1,-2 1 0,1 0 0,-1 0 433,1 3 1,0 0 0,3-7 0,-1-2-52,0-2 1,2-1-1,5-5 1,2-1-187,0-5 0,1-1 0,6-3 0,2-2 190,-18 32 1,13-12-44,5-11 1,5-12-318,7-6 109,-5-3-240,14-10 0,-3-10 519,10-11 1,5-20-54,7-9 0,1-8 0,-1-3 0</inkml:trace>
</inkml:ink>
</file>

<file path=ppt/ink/ink1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50:46.0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243 35 7984,'-12'-10'1992,"1"5"-1081,7 3-248,-4-6 213,8 6-540,0-6 0,2 8 10,4 0-163,4 0 1,9 0-127,4 0 0,-4 0 63,4 0 0,-4 2-213,-1 4 1,-1-2-372,0 8 0,0-3 251,1 3 1,-9 3-294,-3-3 0,-4 9 195,-2 2 1,-4 7-34,-7-1 1,-3-2 40,-15 2 1,2 0 48,-1 5 0,-3-7 299,8-4 1,2-3 437,9-3 1,5 0 90,7 0 1,0-5-265,0 0 1,9-3 78,8 3 1,1 1-94,5-7 1,2 7-99,-2-1 1,0-3 108,-6 3-427,0 0 1,-7 5 38,-4 0 0,-4 0-266,-2 1 0,-2-1-277,-4 0 1,-9 1 319,-8-1 1,-8 6-376,2 0 0,-4 0 199,-1-6 1,-1-7-13,1-4 1,1 1-102,4-1 593,-4 0 0,-1-14 0,-10-1 0</inkml:trace>
</inkml:ink>
</file>

<file path=ppt/ink/ink1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50:47.3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1 121 8068,'0'-9'-274,"0"-7"1,0 12 679,0-7-87,0 7-136,0-11 1,0 11 226,0-8 3,0 9-272,7-13 0,-5 12 459,4-7-204,-4 7-159,-2-4 0,0 10-13,0 4 1,0 5-36,0 13 1,0 4-8,0 13 0,-6 3 18,0 8 0,1 9-142,5 8 1,0 1 120,0 5 1,0 3-293,0 3 1,0-4 132,0-2 1,5-6-115,1-6 1,6 3 70,-7-9 0,7-5 106,-6-6 1,5-7 24,-5 1 1,5-11 123,-5-6-72,8-4 0,-10-3 590,7-5-266,-7-3 0,5-8 450,-3 0-620,-4 0 0,8-2-17,-4-4 0,-3 4-74,9-4 1,-6-1-46,5 1 1,1 0-83,5 6 1,-5 0-154,-1 0 1,1 0 62,5 0 0,0 2-258,0 4 1,1-2 127,-1 7 1,0-7-459,1 2 1,-1 2 60,0-3 1,1 1-177,-1-6 1,0 0-268,0 0 0,1 0 964,-1 0 0,8 8 0,2 1 0</inkml:trace>
</inkml:ink>
</file>

<file path=ppt/ink/ink1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50:48.0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312 70 8005,'-7'-10'809,"5"2"-528,-6 1 1,8 3 33,0-8 133,0 8-233,0-11-28,8 13-58,-6-6 0,7 8-81,-3 0 0,-4 2 55,4 4 1,1 11 38,-1 12 1,2 11 61,-3 7 0,-1 8-93,8 3 0,-6 7 166,5-1 1,-7 3-111,2 2 1,1-2-31,-1-3 0,0 3 50,-6-4 1,0 5-20,0 1 1,0 0 50,0 0 1,0-7-50,0-5 0,0-5 44,0-6 0,0-3-66,0-9 0,0-5 154,0 0 0,6-8-128,-1 2 1,7-4-111,-6-1 1,5-7 96,-5 1 1,0-7-80,-6 7-19,8-8 228,-7 3-69,7-7-29,-8 0-209,-8 0 0,-1 6-29,-8 0 0,-7 2-117,1-3 1,-7 3-94,1 4 1,-4 9-368,-1-4 1,-7 4-935,1-4 1,0 7 691,5-1 1,2 0-693,4-6 1556,5 0 0,6 8 0,1 2 0</inkml:trace>
</inkml:ink>
</file>

<file path=ppt/ink/ink1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50:48.4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1 448 9868,'7'10'1196,"5"3"-1053,11-7 1,6 0 17,11-6 0,-3 0-105,3 0 1,-4 0-103,-1 0 0,-2 0-365,-4 0 0,1 2-98,-7 3 0,-5-1-1358,-7 8 1867,-7-1 0,4 14 0,-8 2 0</inkml:trace>
  <inkml:trace contextRef="#ctx0" brushRef="#br0" timeOffset="145">70 898 8006,'-10'0'2691,"10"5"-2245,12 1 1,11 0-176,6-6 1,9-8-216,2-3 0,7 1 74,-7-1 1,6 7-617,-6-2 0,3 4 355,-3 2 1,-5 0 323,-1 0-193,1 0 0,-8 0 0,7 0 0</inkml:trace>
  <inkml:trace contextRef="#ctx0" brushRef="#br0" timeOffset="508">1816 33 7954,'-25'-17'2397,"6"7"-1827,-4 4 1,10 12-325,1 6 1,3 9-60,-3 2 0,-3 8 152,3-3 0,-3 13 355,-3 5 1,-1 6-260,-4 5 1,-4 7-105,-7 11 1,7-2-191,4 7 1,5-7-419,7 2 0,3-5 44,8-7 0,16-11-127,7-12 1,11-11 19,12-6 0,0-6-428,12-5 1,-4-4-139,-2-8 1,-2-2 341,-4-4 0,-4-6 500,-7-11 0,-8 4 42,-4-4 1,-6-2 904,-5 2 0,-7-6-326,-10 6 1,-13-6-5,-11 6 1,-7 0-54,-10 6 0,-10 7 247,-19 5 0,-11 5-1056,-12 5 1,43 0 0,-2 2 314,-3 3 1,-1 3 0,1 2 0,1 3-646,-2 1 1,1 2 0,7 2 0,2 0 638,-35 17 0,40-18 0,1 1 0,-35 23 0,-1 7 0</inkml:trace>
</inkml:ink>
</file>

<file path=ppt/ink/ink1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50:58.30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0 157 7895,'0'-12'0,"0"1"186,0 7 147,0-12 0,2 7 58,4-9-195,-4 1 0,11 0 311,-7 0-183,8 7 205,-13-5-54,7 13 132,-8-6-121,0 8 985,0 0-1314,0 8 0,0-4-119,0 7 1,0-5 106,0 5 1,0 1-200,0 5 0,0 0 122,0 1 0,0 7 25,0 4 0,0 11 161,0 6 1,0 10-89,0 1 0,6 7 95,0-7 0,1 1-70,-1-6 0,-4-2-249,4-4 0,1 2-81,-1-8 1,6-5-162,-6-6 0,1-8-256,-1 2 138,-4-4-799,6-1 792,-1-9 0,-5-3-250,4-12 1,-4-3 91,-2-9 1,0 1-87,0 0 1,0-8 205,0-4 0,-6-2 29,0 2 1,-5-9 433,5 3 0,-7-11 0,3 2 0</inkml:trace>
</inkml:ink>
</file>

<file path=ppt/ink/ink1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50:58.91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1 104 7895,'9'-8'-1031,"7"6"1356,-14-13 46,13 13 487,-5-13-500,7 5 0,0-2-20,1 1 1,-1 7-109,0-2 0,-5 2 3,-1-1-205,1 3-188,5-6 1,-5 8 53,-1 0-222,-7 0 9,4 0 26,-8 0 0,2 2 250,3 4 0,-3-2-140,4 7 436,-4-7 1,0 4 266,4-8-229,-4 0 0,7 0 55,-3 0-37,-4 0-260,13 0 0,-5-6 94,7 0 1,-5 0-61,-1 6 1,1 0 35,5 0 0,0 0 95,1 0 0,-1 0-119,0 0 0,-1 2 98,-5 4 0,4-4-44,-3 4 1,3 1 16,3-1 1,-3 8-91,-4-3 0,5-1 65,-5 1 1,3 1-117,-3 5 0,3 0 111,-8 1 1,5-1-63,-5 0-2,7 1 0,-11-1 6,4 0 1,2 1-10,-3-1 0,1 0-3,-6 0 0,2 1 174,4-1 1,-4 2-100,4 4 1,-3-2 93,3 8 0,-2 0-100,8 6 1,-7 1 93,7 4 0,-6 5-15,5 7 0,-5-4-4,5 3 1,-7-6-24,2 12 0,2-1-5,-2 7 0,5-3-293,-5-8 0,0-6 73,-6 0 1,0-7-278,0 1 1,0-6 173,0-5 0,0-4-1093,0-7 233,0-1-188,0-8 537,0-1 1,-8-10-254,-4-4 0,-3-3-253,-2-8 0,-3-8 164,-3-4 994,-3-12 0,-9-3 0,0-8 0</inkml:trace>
</inkml:ink>
</file>

<file path=ppt/ink/ink1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50:59.32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87 7880,'0'-18'916,"7"1"1,3 2-689,7 3 0,-5-1 58,-1 7 0,1 0-45,5 6 0,0 0 0,1 0 1,-1 0-198,0 0 1,0 0-200,1 0 1,-3 8-244,-3 3 1,1 7 256,-7 5 0,0 4-72,-6 7 0,0 1 61,0-1 0,-8 1 227,-4-1 0,3-1 148,-3-4 0,8-4 302,-1-8 1,3 1 85,2-1-303,0-8 1,2-1-78,3-8 1,5 0-25,7 0 1,-5-8-145,-1-3 0,1-4 93,5-3 1,-5-5-295,-1 0 0,-7 0 30,2 6 0,-4 5 63,-2 1 0,-8 5 61,-3-6 1,-5 9 14,-1-3 0,-6 4-50,0 2 1,0 8 57,5 3 1,-3-1-433,4 1 284,-4 1 0,19-1-982,-4 1 0,12-8 1091,6 1 0,18-10 0,7-5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1:49:45.6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7999,'10'0'1993,"-3"0"-1395,-14 7 1,5-3-1711,-4 8 1112,4-1 0,2 14 0,0 2 0</inkml:trace>
</inkml:ink>
</file>

<file path=ppt/ink/ink1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51:00.42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0 416 7946,'0'-17'0,"0"-1"619,8 1-99,-6 0 787,13 7-640,-13 3 0,6 8 106,-8 5 0,0 12-254,0 10 1,0 7 15,0 5 0,0 3-369,0 3 0,0 2 55,0-8 0,0 0-334,0-5 0,6-2 153,-1-5 1,7-3-1208,-6-7 565,7-1 1,-3-7-1319,7-5 1530,-7-3 0,3-9-9,-7-5 0,5-11 388,-5-6 1,0-3-63,-6-3 1,2 2 279,4 5 0,-5-3-155,5 8 0,2 0 399,-2 5-290,7 1 1,-3 7-109,7 5 0,0 3-22,1 2 0,-1 2-26,0 3 1,0 5-135,1 7 1,-7-5 104,1-1 1,-6 1-281,5 5 0,-7 1 73,2-1 0,-4 0-48,-2 0 1,0-5 135,0-1 0,-2-7 250,-4 2 0,2 2-109,-7-2 0,5-1 219,-6-5 105,8 0 0,-9-2 23,7-3-240,0 3 0,6-8-8,0 4 0,8 2-326,4-7 0,5 5-54,6-5 0,4-1-103,8-5 0,7-2 95,4-4 1,4 1-31,2-6 0,0 5-109,0-6 0,-8 6 79,-4-6 1,-3 8 187,-3-2 0,1-2-15,-1 2 0,-7 0 178,-4 5 0,-4-5 0,-1 0 0,-9 0 0,-3 6 0,-4 0 0,-2-1 0,-8 7 0,-3-1 0,-12 1 0,-6-7 0,2 1 0,-2 0 0,6-1 344,-6 1 0,8 6-123,-2-1 0,4 3 160,2-3 1,1 2 178,5 5-274,-5 3 1,13-6 65,-9 8-32,8 0-250,-3 0 51,7 0 0,0 2 16,0 4 0,0 3-20,0 9 1,0 1 164,0 4 1,0 4-66,0 7 1,7 11-43,5 6 0,5 11 20,6 13 1,-4-2-235,4 8 1,-3-1 138,-3 7 1,-2-9 91,-3-3 1,1-5-527,-7-7 0,5-3 217,-5-9 0,0-6-298,-6-5 0,0-5 159,0-7 1,0-3 23,0-7 0,-2-9 122,-4-3 0,-3 2 463,-9-2 1,1-3 126,0-8 0,-6-5-225,0-7 0,-2-8 634,2-4 1,3-4-353,-3-1 0,4-1 15,2 0 0,7 1-191,5-1 0,3 6-166,2 1 1,2 7-236,3-3 1,7 5-383,11 2 0,-2 0-1046,8-1 1,-2 3 727,2 3 0,3-3 740,-3 4 0,4-5 0,1-1 0</inkml:trace>
</inkml:ink>
</file>

<file path=ppt/ink/ink1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51:01.80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173 35 7895,'0'-11'0,"0"-1"1671,0 8-1054,0-3 0,0 9 14,0 3 0,-8 5-215,-3 7 0,-10 8 84,-2 4 0,-6-2-100,6 2 0,2-6-2,9 6 0,-1-8-349,7 2-377,0-4 1,14-9 63,3-4 1,7-5-275,5-1 1,-2 0-20,8 0 0,-2-7 198,1-5 1,-1 3-350,-4-3 1,-3 8-343,3-1 837,-12 3 242,-3 2 1,-8 7 170,0 5 0,-8 3 12,-3 2 0,-7 8 251,-5 4 1,4 4-101,-4 2 0,9 1-123,3 4 0,1 5 235,-1 6 1,3 1-120,8 0 0,0 0-244,0 0 1,2 0-69,4 0 0,2-2-213,3-4 0,4 2-55,-3-8 1,5 1-218,6-7 1,-9-7 122,3-4 1,-5-4-227,-1-1 239,4-9 114,-13 7 0,6-16 558,-8 0 1,0-2-112,0-10 0,-6-5 30,1-6 0,-1-8-196,6 2 0,0-5-184,0-7 1,0 5-33,0-5 0,9 11 71,9 1 0,-1 2-371,6-2 1,-2 4 150,2 8 1,2 7-21,4 4 1,2-1 101,-8 1 1,8 0 221,-3 6 0,-3 0 1,-2 0 0,-3 8-76,-3 3 1,-6-1 107,1 2 0,-8-1-40,2 6 1,-4 1-29,-2-1 0,-8-2-7,-4-3 0,-3 1 190,-2-7 1,-1 0 15,1-6 0,6 0 149,-1 0 1,6-8-160,-5-3 0,7-12-93,-2-6 0,12-4-222,5-1 0,12-3 175,6-3 0,6 3-384,5-3 1,2 3 140,5 3 0,-3 5-199,-4 0 0,-3 8 143,3-2 0,2 4 43,-1 1 0,-7 1 54,-5 0 1,-6 5-184,6 1 174,-8 7 1,4-10-106,-8 9 263,-7-1 126,-2 6 1,-10 2 241,-4 4 1,-9 5 94,-9 12 1,-6-2 357,1 8 1,2 0-300,-2 6 1,8 5 224,-2 0 0,10-1-123,1-10 1,10-5-213,2-6 1,10-3-483,13-3 0,-2 1 124,8-7 0,0-2-428,5-10 1,1-4 162,-1-7 0,-7 0-153,-4-1 1,-4 1-637,-1 0 1,-3-6 367,-3 0 0,-5 0 73,-7 5 1,0-5 174,0 0 0,-7-2 359,-5 2 1,-3 2-79,-3-8 1,-7 1 295,-3-7 1,-5 0-60,-2 1 1,3-5 157,3 5 0,-2-3 1906,8 14-1569,0 0 1,8 12 97,3-1 1,3 8-272,3-2 1,4 6-360,-4 6 1,10 4 23,2 7 1,9 16-63,2 7 1,3 10 241,8 8 1,-5 11-1,6 12 1,-8 3-224,3 3 0,-13 5 583,-5 0 1,-4-7-556,-2-10 1,0-4-28,0-2 0,-2-2-1250,-4-4 1,2-5 706,-7-12 1,5 2-1543,-6-7 0,7-3 99,-7-9 1917,8-12 0,-3-9 0</inkml:trace>
</inkml:ink>
</file>

<file path=ppt/ink/ink1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51:02.42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 8004,'11'0'2548,"1"0"-1055,-1 0-913,7 0 0,1 7-55,4 5 1,-4 1 16,4-1 1,-4 3-19,-1-3 408,-1 3-353,0 3-175,1-9-1035,-9 7 643,7-15 1,-15 15-2356,5-5 1672,-4-3 0,-2 7-1365,0-3 0,-2 5 2036,-4 6 0,-11 12 0,-10 9 0</inkml:trace>
</inkml:ink>
</file>

<file path=ppt/ink/ink1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51:03.09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53 571 8004,'2'16'491,"3"-5"0,-1-3-27,8-8-364,-1 0 0,7 0 1026,-1 0-545,0 7 0,1 3 181,-1 7 0,-8 8-336,-3 4 1,-4 4-194,-2 1 1,0 7-337,0-1 0,0 0 128,0-5 1,0 0-117,0-1 1,0-7 135,0-4 0,2-6-1487,4-5 568,-4 3 32,13-13 1,-11-2 274,7-11 0,-7-12 131,2-6 1,-2-4 273,2-1 0,-4-7-72,3 1 1,-5-6 242,-5 5 0,-3 1-106,-4 6 1,-3 7 576,3 4 1,-3 11 29,-2 6 0,0 4 224,-1 2 0,1 8-138,0 4 0,-1 11 332,1 5 0,0 3-379,-1-2 0,3 2-180,4-8 0,3 0-631,8-6 320,0 0 1,8-7-878,3-4 1,6-6 14,6-6 1,12-7-445,11-16 1,10-10 553,2-18 0,9-7 107,-33 27 0,1-1 0,3 2 0,1-1 344,4-3 1,0 0 0,-3 3 0,-1 1 242,-2-2 0,1 1 0,39-25-278,-2 10 1,5 2 277,-5 10 0,-2 7 330,-9 10 1,1 4 180,-7 2 0,-2 7 386,-10 4 1,-4 5-353,-7 1 0,-9 7 494,-3 5 1,-5 9-683,-7 2 0,-3 2 57,-8-2 1,0-2-854,0 8 1,-2-6 454,-4 6 0,-5-6-961,-12 6 0,2-2 244,-8 1 1,-8 3-103,-9-8 1,0 6 411,-6-6 1,4 0 171,-10-6 0,7 1 312,4-1 0,-1-2-149,8-3 1,0 1 508,5-7 1,6 6-24,0-7 408,8 9 1,-4-5-125,8 9 0,7-1 153,5 0 0,3 1-396,2-1 0,0 8-15,0 4 1,0-2-145,0 1 0,0-4-93,0 4 1,7-7-469,5 3 0,-2-7 261,1-6 1,1-1-1099,5-4 0,0-4 198,1 3 1,-7-10-261,1-7 1,-3-3 562,3-3 1,1-7 142,-7-3 0,0-5 442,-6-2 0,0 1 0,-8-8 0,-2-3 0</inkml:trace>
</inkml:ink>
</file>

<file path=ppt/ink/ink1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51:03.39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0 155 7928,'0'-27'-167,"2"-4"-43,4 8 1,-2 2 687,7 9-147,-7-3-132,11 13 1,-5-12 206,7 9 1,6 1-43,0 10 0,8 7 202,-2 16 1,4 2 14,1 15 0,1-6 120,-1 6 1,1 6-233,0 6 0,-7 5-3,1-5 0,-8 5-33,2-5 0,-5-1-163,-7-5 0,3 0-665,-9 0 1,1-8 313,-6-3 1,0-5-756,0-1 0,-8-8 299,-3-4 1,1-6-31,-1-5 1,-1-5 127,-5-7 0,0-13 62,-1-5 1,7-8 1009,-1 3 0,9-6-253,-3 6 1539,4-8-1373,10 12 1,7 1-41,8 13 0,6 5-171,-6 5 1,6-1-144,-6 8 0,6-1-334,-6 7 1,5-3-475,-5-4 1,6 5-1608,-6-5 1,6 3 2222,-6-3 0,8 5 0,-4-7 0</inkml:trace>
</inkml:ink>
</file>

<file path=ppt/ink/ink1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51:03.82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17 7866,'2'-9'615,"4"3"0,3 4-175,9 2 1,5 0 1064,0 0-977,7 0 1,-1 2 676,12 4 0,-7 3-576,1 9 0,-3-1-429,-8 0 1,-1-5 12,-6-1 0,-2 1-361,-3 5 1,-5 2-174,-7 4 1,-1-1-403,-5 6 1,-6 1 279,-11 6 1,-2-1-454,-4 1 1,-3-6 1220,3 0 1,10-8-305,1 2 1,7-4 511,-1-2 1,7-5-282,10-1 1,7-7-114,11 2 1,12-4-234,11-2 0,4-8-689,1-3 1,11-7 588,7-5-94,0-4 1,8-7-1,-8-1 1</inkml:trace>
</inkml:ink>
</file>

<file path=ppt/ink/ink1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51:05.06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18 0 7882,'-10'0'4529,"3"2"-3571,7 4-660,0 3 1,0 3 162,0-1-109,0 1-2083,0 5 1003,0 0-2176,0 1 2904,0-9 0,0-1 0,0-8 0</inkml:trace>
</inkml:ink>
</file>

<file path=ppt/ink/ink1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51:05.43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35 7955,'23'-11'0,"0"-1"0,5 8 1861,-4-2-1169,6 5 1,-5 1-40,4 0 0,2 0 45,-8 0 1,0 1-98,-6 5-379,-7-4 1,-2 13-762,-8-3 0,0 3 423,0 3 0,-2 1-337,-4 4 1,-2 2 106,-3 4 1,-3 2-236,8-8 0,1 5 363,5-5 0,7 0 386,5-5 0,11-1 120,6 0 1,5-5-174,7-1 1,-5-5 77,5 6 0,-11-7 219,-1 7 61,-8 0 0,2 5-212,-11 0 0,-6 6-137,-12 0 1,-6 6-252,-11-6 0,-4 8-346,-7-2 1,-3 3-529,-3 3 1,3-8 484,-3-4 0,5 0-688,7-6 1204,3-3 0,0-7 0,-2 3 0</inkml:trace>
</inkml:ink>
</file>

<file path=ppt/ink/ink1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51:07.14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70 414 7995,'-12'-6'1958,"1"0"0,9 0-2457,2 6 312,8-7 217,9 5 0,0-14 249,0 5 1,6-4 200,1-3-338,-1 9 0,-4-7-297,4 5 1,-4 3-327,4 2 0,-4 4 184,-1 2 0,-3 2-33,-3 4 0,-5 4 73,-7 7 1,0 6 69,0 0 0,-9 8 440,-9-2 1,-1 3-217,-10 3 0,6-1 568,-6 1 0,8-2-95,-2-4 1,4-4 826,2-8-622,-1 0-416,9 0 0,3-7-660,12-4 1,9-12 229,8-6 0,14-3-804,-3-2 0,14-6 454,4 0 0,0-6-417,6 6 1,1 0 415,-1 5 1,-6 9 295,-6 3 1,-8 4 231,3 2 0,-12 0-124,-6 0 0,-6 8 707,-6 3 0,-3 11-315,-8 1 0,-2 2 674,-4-2 0,-9-2-371,-8 8 1,-6-8-289,6 2 1,-6-6-260,6-5 0,-2 1-279,2-7 0,4 0 94,-4-6 1,4 0-147,1 0 0,3-8-749,4-4 1,-3-11 416,8-6 0,-5-3-304,5-3 0,-5-7 397,5-4 1,-8-4 233,3-2 1,-3 0 295,3 0 1,-5 2-51,5 4 1,1-2 86,-1 8 1,7 1-200,-2 11 0,4 3 616,2 7 0,0 7-73,0-1 297,0 8 1,-2-1-197,-3 10 0,3 13 215,-4 10 0,4 7-195,2 5 0,0 10-85,0 8 0,2 7 119,4-1 0,-3 3-135,9 2 0,-8 0-8,2 1 0,1 4-196,-1 1 1,0-5-546,-6-7 0,0-9 257,0-2 0,6-4-943,-1-14 0,7 3 297,-6-14 1,-1 0-912,-5-6-643,8-7 993,-6-3 1229,-2-30 1,-12 8-184,-11-20 1,2 10 583,-8-3 0,3 1 53,-3-2 1,-2 6 331,8 11 0,-2-1-295,2 7 1,9 0 295,-3 6 1,4 14-84,-5 3 1,1 6 41,0 0 1,5 2-365,1 4 1,-1 2 99,-5-8-599,7 8 1,3-12-176,7 4 1,4-12-386,7-5 0,4-12 343,20-5 1,-2-14-254,13-10 1,2-7-243,9-10 0,-3-6 335,4 1 0,1-8 126,-1 1 0,-6 5 172,-6 1 0,-4 6 669,-1 6 1,-1 6-192,-11 11 0,-2 4 64,2 7 0,-14 1 656,2 0 27,-3 7 0,-3-3 668,1 7-672,-8 0 240,3 6-947,-7 0 1,0-2-248,0-3 59,0 3 11,0-6 0,2 6-239,4-4 1,4 1-591,7-13 0,2 5-348,4-10 1,4-4 52,8-2 1,-1-4 18,1-1 0,-1 5 454,1 0 1,-2 8 520,-5-2 0,-4 4 84,-13 1 1,4 7 135,-3-1 264,-4 9 1135,-1-5 785,-7 8-584,0 0 0,0 8-1449,0 3 1,2 6-92,4 6 1,-2-1-23,7 6 0,-1-1-101,2 2 0,3 4-174,-4-4 0,3-4-322,-3-2 0,3-2 238,-8 2 0,5-10-383,-5 5 0,5-5 224,-5 4 0,0 1-166,-6-1 0,0-6-48,0 1 0,0-1-180,0 7 0,-2-1 292,-4 0 0,2-5 187,-7-1 0,-1-7 476,-5 2 1,0 2-236,0-3 580,-1 1 1,3-8-362,3-3 1,-1 1 171,7-8 1,-2 8 524,3-1-340,3-5 0,-4 6-314,12-7 1,3 5-238,9-6 0,7 7-108,3-7 1,5 6 42,2-5 0,-6 5-558,-1-6 410,1 9 0,-2-5 14,-4 8 1,-11 8 82,-7 3 1,-3 4-22,-2 3 1,-5-1-52,-1 0 1,-8 3-176,3 3 0,-5-10-28,-1 4 0,0-3 180,0 3 1,-1-7-160,1-5 0,5-3-255,1-2-4,7 0 100,-4 0 0,8-2-194,0-3 0,0 1 189,0-8 1,0 7-34,0-7 1,6 6-144,0-5 1,2 5 42,-3-6 604,-3 9 0,6-13 0,-8 7 0</inkml:trace>
  <inkml:trace contextRef="#ctx0" brushRef="#br0" timeOffset="891">1453 621 7924,'-9'0'811,"-7"0"0,12 6 63,-7 0 1,5 9 171,-5 2 0,5 1-443,-6 5 1,1 2 94,-6-2 1,-1 6-682,1-6 1,0 6 41,-1-6 0,-5 0-199,0-6 1,0 0 185,6 0 0,0-7-968,-1-4 1,7 2-489,-1-3-224,1 1 1191,-7-14 0,9-1 192,3-9 1,4 1 177,2 0 0,0 0-92,0-1 0,8 3 237,3 3 1,5-3-78,1 4 0,0 1 470,1-2 1,1 9-5,4-3 1,-4 4 179,4 2 1,-4 0-215,-1 0 0,-1 6 183,0-1 0,-1 9-150,-5-3 1,3-1-182,-9 2 0,7-7-287,-6 7 98,-1-1 0,-5 7-856,0-1 0,0-6 21,0 1 0,-7-2-330,-5 1 0,3 3 444,-3-9 1,-1 7-104,-10-6 1,1 7 349,-6-1 0,-1-3 167,-6 3 0,1-1 231,-1 7 1,-5-1-99,-1 0 1,-1 2 289,2 4 0,3-1 118,-3 6 0,3-7 399,3 3 1,-1 1-229,1-2 0,5 0 266,0-6 0,10-6 560,1 1-508,1-8-754,15 4 1,8-16 45,11-4 0,18-5-341,-1-6 0,7 2 63,-1-8 0,2 8-152,5-2 0,-5 4 206,-8 1 0,1 9-19,0 3 1,-9 4 742,-2 2 1,-13 13-279,-5 5 0,-4 5 868,-2 0 0,0-2-507,0 8 1,-6-2 208,0 2 0,0-4-403,6-8 1,0 0-61,0 0-347,0-7 0,8-2-145,4-8 1,3-2-865,2-4 0,4-4 637,-3-7 1,9 0-1361,-10 0 0,-2-1 650,-3 1 1,-8 0-122,1-1 1,-3 7 496,-2-1 1,-7 8 238,-5-1 0,-11 3 212,-6 2 0,-3 7 66,-3 5 1,-5 3 251,-1 3 1,-7-1-183,2 0 0,-4 1 634,-2-1 1,8 0-283,4 0 0,-2 6 1044,1 1 1,3 1-135,9-2 0,4-4 47,8 4 0,5 2-674,1-2 0,7 2-19,-2-2 0,12-2 155,5 8 1,10-8-282,2 2 0,8 2-346,-2-2 1,4-6 21,1-5 1,3-2-865,3 1 1,-1-3 217,7-8 0,0 0-255,6 0 1,1-2-478,5-4 0,-4-5-934,4-13 0,3 3-738,2-7 2608,5-1 1,9-14 0,1-1 0</inkml:trace>
</inkml:ink>
</file>

<file path=ppt/ink/ink1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51:09.29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53 35 7858,'7'-17'889,"3"7"-669,7 5 0,-5 3 471,-1 2 1,-5 5-247,5 1 1,-5 8 179,6-3 1,-8 5-367,1 1 0,3 2-277,-2 4 0,0-4-687,-6 4 0,0 2 471,0-2 1,0 6-290,0-6 0,-2 0 256,-4-5 1,-2-1-634,-3 0 0,-5-1 387,5-5 1,-5-3 415,-1-8 1,0 0 51,0 0 0,5 0 197,0 0 0,9-2 281,-3-4 729,-4 4-661,8-6 1,-5 18-169,7 7 0,0 6 704,0 6 1,0 10-447,0-5 1,0 5-39,0-5 0,0 1-203,0-1 1,0-1-159,0-4 1,0 2-58,0-8 0,2-2-149,3-10 1,-1 3-595,8-8 0,-7-1 363,7-5 1,-6 0-647,5 0 0,-5-2 339,6-3 0,-7-5-249,7-7 1,-8-2 185,1-4 1,3 1-41,-2-6 0,2-7 24,-3-5 631,-3-16 0,6 2 0,-8-15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1:49:45.8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7912,'0'26'-101,"0"7"0,0-6 0</inkml:trace>
</inkml:ink>
</file>

<file path=ppt/ink/ink1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51:10.02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104 0 7858,'10'20'2345,"-4"3"-1066,-5-4-501,-1 6 1,-5-2 166,-1 0 1,-6 0-327,7-6 0,-3 6 168,2 0 1,4 1-368,-3-7 0,3 0-183,2 0 0,0 1-546,0-1 0,7-2 247,5-3 1,9 1-440,2-7 1,8 0 410,-2-6 0,3 0-662,3 0 1,-6 0 205,-1 0 0,-6 2 6,1 4 1,-4-4 157,-2 3 0,-5 5-131,-1 1 439,-7 5 0,2 7-84,-12 0 1,-4 0 209,-7-6 0,-6 6-72,0 0 1,0 2 348,6-2 1,-1-3-72,1 3 0,6-4 45,-1-2 0,8-5 62,-2-1-128,5-7 1,8 6-273,5-5 1,3-3 91,2 4 1,1-4-382,-1-2 1,0 0 167,1 0 1,-1 0-61,0 0 0,-1 2-203,-5 4 278,-3 3 0,-8 11 51,0 3 0,-10-2 134,-7 8 0,-8-1 159,-10 7 0,1 0-68,-1-1 1,2 1 423,5-1 1,3-7-180,7-4 0,7 2-70,-1-2 1,8 0-100,-1-5 1,10-7 4,7 1 1,5-7-196,6 7 0,4-8 120,8 2 0,-1-4-268,1-2 1,0 0 88,-1 0 1,1 0-508,-1 0 1,-5-2 267,0-4 1,-8-2-213,2-3 0,-9-3-380,-3 8-223,-7-7 826,4 3 0,-16-5 236,-4 3 0,-9-3 89,-2 4 1,-2 1-83,2-2 1,4 9 542,-4-3 0,10 4-266,1 2 0,2 2 184,-1 4 1,3 3-18,8 8 1,0 3 75,0 3 0,0 4-60,0 7 1,0 3 89,0 3 1,0 2-95,0 4 1,0 8-163,0-8 0,0 8-391,0-8 0,0-3 173,0-3 0,2-4-271,4-1 1,-4-6-742,4 0-1172,-5-8-506,-1 4 1935,0-16 0,0-3-3,0-12 1,0-5 280,0-12 1,-7-2-234,-5-4 1,-3-4 230,-2 5 0,-6-5 79,-1-2 0,-1 3 347,2 3 0,4-4 0,-13 14 0,5-6 0</inkml:trace>
  <inkml:trace contextRef="#ctx0" brushRef="#br0" timeOffset="116">139 1453 7849,'-18'8'0,"3"-4"112,4 7 0,-5-5 690,5 5 1019,-5 1-1325,-1 5 1,5-1 533,1-5-571,7 5-89,-4-7-929,8 8 1,10-1 248,7-5 310,8-3 0,10-8 0,-1 0 0</inkml:trace>
  <inkml:trace contextRef="#ctx0" brushRef="#br0" timeOffset="241">1228 1488 7797,'10'-4'4915,"-4"4"0,-6 9-315,-6 14-5380,4 8 182,-6-12 0,1 4 3,-5-11 1,-5-2 25,-6-5 569,-12 5 0,-17 15 0,-9 2 0</inkml:trace>
</inkml:ink>
</file>

<file path=ppt/ink/ink1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51:19.95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777 709 7872,'0'-17'-2114,"0"0"2116,0-1 172,0 1 1,0 6 3,0-1 305,-8 8-209,6-11-158,-6 13-47,8-14 14,0 7-10,0-1-311,0-5-29,0 13 161,0-6 159,0 8 276,0 0-127,0-7-81,0 5 22,0-6-62,0 8 1,0-2-174,0-4 116,0 4 0,0-7-218,0 3 136,0 4 45,0-6 154,0 8 623,0 0-190,-7 0 107,5 0-274,-14 0 12,14 0-40,-5 0-177,7 0 157,0 0 22,0-7-166,-8 5 116,6-6-98,-6 8 304,8 0 280,0 0-677,8 0 0,-4 0 132,7 0 1,-5 0 44,6 0 1,-6 0-115,5 0 0,1 0 16,5 0 1,2-2-9,4-4 1,-2 4-38,8-3 1,0 3-83,6 2 0,-1-6-123,1 0 0,5 1 45,0 5 0,3-2-153,-3-4 0,-3 4-39,3-4 1,2 2 103,-1-1 0,1 3-68,-2-4 0,-3-2 13,3 2 1,2-5-146,-1 5 0,-3 0 53,-9 6 1,2 0 119,-8 0 1,5 0 59,-4 0 0,-1 0 105,-6 0 0,0 0-13,0 0 1,-5 0-64,0 0-17,-1 8 1,6-6 27,1 4 0,-7-4-200,1-2 1,-7 0-94,7 0 92,0 0 0,5 0 74,0 0 1,-5-2-182,-1-4 61,1 4 0,-1-6 83,1 8 1,-6 0-508,5 0 124,-7 0-890,4 0 9,-8 0 1429,0 0 0,-8 8 0,-2 2 0</inkml:trace>
  <inkml:trace contextRef="#ctx0" brushRef="#br0" timeOffset="493">569 951 7913,'-17'0'-388,"0"0"-73,7 0 729,-5 0 329,5 0 0,-2 0 523,1 0-418,7 0 273,-4 0-627,8-7 1,8 3-239,4-8 1,-3 6 105,3-5 1,5 5-28,6-5 1,8 1-25,-2-1 0,3-3-83,3 8 1,5-1-53,1 1 0,5 4 53,-6-4 1,8 2-154,-2-1 0,10 1 48,2-8 0,7 8-76,-2-1 0,-1-3 61,1 2 1,-1-5-75,1 5 0,4-2 193,-3 2 0,3 3 123,2-9 0,0 2-280,0-1 1,-1-4 111,-5 3 1,2 4-244,-7 3 0,-8-3-5,-10 2 1,-3 0-7,-2 6 0,-9 0-68,-3 0 0,-11 2-258,-6 4 1,-4-2 137,-2 7 0,-8-5-102,-4 6 1,-3-7-215,-2 7 1,-2-8 275,-4 2 0,1-5 445,-6-1 0,6-7 0,-3-3 0</inkml:trace>
  <inkml:trace contextRef="#ctx0" brushRef="#br0" timeOffset="911">1883 69 7967,'-5'-17'1359,"-1"0"-838,0 7-238,6 2 1,8 3 174,3-1 0,5 0-115,1 6 1,2 0 198,4 0 1,-2 0-127,8 0 0,0 8-184,6 3 0,-1 5-52,1 1 0,5 0-14,0 1 1,7-1-42,-7 0 0,6 1-169,-6-1 1,3 0-157,-3 0 1,-5 8 151,-1 4 1,-1-2-32,-10 2 0,4 0 104,-10 5 1,2-5 95,-13 0 0,6-6-32,-7 6 0,1-6 18,-6 6 1,-2-6 278,-4 6 1,-5-2-120,-12 1 1,-4 11 142,-8-5 1,-9 7-60,-8-1 1,-3-2-726,-15 9 1,3-1-517,-14 6 1,1-1 381,37-25 0,-1 0 1,1 0-1,0 0 112,-1 0 0,1 0 0,-33 20-661,6 0 1,9-7 1056,9 1 0,2-1 0,8-7 0,13-5 0,12-2 0</inkml:trace>
  <inkml:trace contextRef="#ctx0" brushRef="#br0" timeOffset="1443">707 190 8065,'10'0'700,"5"0"387,-5 8-621,0-6 0,-3 8-108,-7-5 0,0-1-128,0 8 0,0-6 208,0 5 0,-2 3-209,-3 9 0,-7-2-60,-11 8 0,-4-1-77,-7 7 0,-3 0 81,-3-1 0,-4 6-29,-8 1 1,0 5 64,0-6 0,-4 6 122,4-5 1,-3-3-131,8-9 1,5-2 279,2-4 0,11-6 482,6 1-527,4-1 1,9-13-318,4 7 1,16-5-237,13 5 0,12-5 122,16 6 1,3-1 168,4 7 0,3-3-98,9-4 1,-7 5-79,0-5 0,-7 5-173,2 1 0,-4-5-325,-3-1 0,-1 1-503,-3 5 0,2-2-1338,-2-3 0,3 1 2341,1-7 0,9 8 0,1-5 0</inkml:trace>
</inkml:ink>
</file>

<file path=ppt/ink/ink1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51:23.60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363 502 8137,'0'-11'1564,"0"-1"-1023,0 8 0,-7-3-9,-5 7 1,1 7-226,-7 5 1,5 3 67,-10 3 0,-4 1-74,-2 4 1,-2-2-56,2 8 1,-3-6-44,3 6 0,4-2 0,2 1 0,4-1 4,1-4 1,9-3 47,3 3 1,4-10-114,2-1 1,8-3 20,3 3 1,12-5-212,6-7 1,10-5-78,1-1 1,14-13-76,-2 1 1,3-8-81,-3 2 1,-6 1-378,0 6 0,-9 0-122,-2 0 0,-9 1 294,-8 5 1,-3 1-1022,-3 4 1025,-5 4 0,-9-5-367,-3 7 592,-5 0 1,-7 0-145,-1 0 203,1 0 394,8-8 793,1 6-644,8-6 415,0 1 0,8 5 115,3-4-134,4-4 0,3 8 465,-1-3-111,0 3-107,1 2 319,-1 0 38,-7 0-446,5 7-923,-13 3 1,6 7 72,-8 1 1,0-7-1055,0 1 0,-2-3 264,-4 3 0,4 3-214,-4-3 1,-3 1-53,-3-1 0,-1 3-453,1-3 1,-9 3 369,4 2 1,-5 6 633,5 0 0,-6 2 455,0-2 0,-6-1 0,6 6 0,0-5 0,6 6 0,0-2 8,-1 2 1,1 4-121,0-5 1,5 3 416,1-2 1,7 4 466,-2-4 0,-2 3 286,3 3 1,-1-3-363,6-3 0,-2 10-124,-4-5 0,4 7-170,-4-1 0,3-4-189,-3 5 0,2 1-105,-8-2 1,9 1-182,-3-7 1,-2-1 70,2-4 1,-1-4-282,1-8 0,4-5-595,-4-1 598,4-7 0,2 0-476,0-16 0,0-1 362,0-16 1,0-2-219,0-9 1,0 2 120,0-9 1,6 9 25,0-2 1,5 3 165,-5 3 1,8 7 298,-3 4 0,4-2-37,3 2 1,5 0 36,0 5 0,2-1 170,-2-4 0,-4 4-157,4-4 0,-2-2 248,2 2 1,-3-2 98,3 2 1,-4 3 172,-2-3 0,0 4 464,1 2-399,-1 7 1,0-3-47,1 7 0,-3 2-131,-3 10 0,1 4-137,-7 7 1,5 6-51,-5 0 0,0 8 147,-6-2 1,0 9-212,0 2 0,-2 1-129,-4-7 0,-3 1 71,-9-1 1,7-1-240,-1-4 1,8-4-324,-1-8 0,-3 0 295,2 1 0,-2-3-95,3-3 1,1-5-226,-8-7 233,8 0 1,-11-2 33,4-3 1,-3 1 81,3-8 1,-5 1 28,5-7 0,-3 7 131,3-1 163,-5 1-110,7-6-6,-9-1 0,9 7-33,3-1 131,4 1 1,4-7-144,4 1 0,5-2-123,12-4 1,4-2-41,8-4 0,7-9-227,4 3 0,4-3 97,2 3 1,0 0 39,0 1 0,-2-1 208,-4 1 1,2 5-159,-8 0 0,1 8 250,-7-2 0,1 4 128,-1 1 1,1 1 135,0 0 0,-3 1-71,-3 5 1,2 1 87,-8 4 1,0 5-133,-6-5 0,-5 4-64,-1 2 0,-1 2-364,1 4 0,-3-3 123,-8 9 0,0 1-159,0 10 0,-9-1 4,-9 6 1,-7 1 13,-9 6 0,-1-1 351,0 1 1,1 0 266,-1-1 1,1 1 42,-1-1 0,2-7-203,5-4 0,8-4 1018,9-1-798,7-9 1,0 5-387,16-8 0,9-8-101,19-10 1,4-5-198,8-6 1,0 2-102,0-8 1,4 0-430,-4-6 1,1 3 171,-12 3 1,-3-2 196,-9 8 0,-4-8-237,-8 3 0,-1-5 171,-5-2 0,-3 1 308,-8-1 1,-2-7 113,-4-4 0,-3-2 133,-9 2 1,-1-2 8,-4 7 1,4 1 275,-4 5 1,4 3-147,1 3 1,-5 4-32,0 8 0,2 5-98,10 0 0,-5 9 192,5-3-285,-5 4 0,-1 2 148,0 0-104,-1 8 0,1 3 23,0 12 0,5-2-1,1 8 0,7 8 304,-2 9 0,4 11-94,2 7 1,2 5 481,4 6 1,3-2-392,9 8 1,-1-1 415,0 7 0,1-3-327,-1-3 1,-6-4-101,1-8 0,-2-5-207,1-1 0,3-7-139,-9 1 0,1-9-671,-6-2 1,0-7 448,0 1 1,0-5-1411,0-6 1,-9-2 696,-9-4 0,-1-4-755,-10 4 0,-5-2 1655,-7 2 0,-7-4 0,4 6 0</inkml:trace>
  <inkml:trace contextRef="#ctx0" brushRef="#br0" timeOffset="660">2093 520 8104,'7'-27'0,"-5"2"0,15 4 617,1 3 0,3-3-160,13 10 0,-3 3 328,10 2 0,1 4-289,-2 2 1,1 8 63,-7 3 0,-7 5-102,-4 1 0,0 2-81,-6 4 1,5-3-405,-11 3 0,-3-4-315,-2-2 1,-5-5-846,-1-1 0,0 1 642,0 5 1,0 0-912,0 1 0,-7-1-92,-5 0 1548,-11 8 0,-4 2 0,-7 8 0</inkml:trace>
  <inkml:trace contextRef="#ctx0" brushRef="#br0" timeOffset="1199">2179 1177 8104,'-17'17'-887,"1"-5"1549,5-1 1,1-7 270,4 2-691,5-4 1,-5-2 43,12 0 1,-3-8 28,9-4 1,-6 3 55,5-3 0,-1 7-134,1-7 0,5 8-101,-5-2 1,-1 4 56,1 2 1,1 4-307,5 8 0,-5 1 18,-1 16 0,-5 0-23,6 5 1,-9 1 74,3 0 0,-4 5-113,-2 0 1,0 1-195,0-7 1,0 1 115,0-1 0,0-7 4,0-4 1,0-9-30,0-3-481,0-7 319,0 4 0,-2-18-32,-4-7 1,4-8 187,-3-10 1,3 1 8,2-1 0,0-1 340,0-5 0,-2 5-101,-4-4 0,4 5 32,-4 6 1,3 10-14,-3 7 0,-2 11 436,-3 1 1,-5 9-109,5 14 1,-10 4 49,-3 8 1,1-1-98,6 1 1,0-2 18,0-5 0,7-3 145,4-7-279,4-1 0,2-6-228,0 1 1,2-10 39,4-2 0,5-8-371,13-9 1,4-14 16,13-3 0,3-13-180,8 1 1,2-6 9,3-5 1,5 3-74,7-4 0,6-1 516,0 1 1,-34 29 0,2 2-37,44-19 1,-1 4 451,6 7 1,-9 10-2,-2 8 0,-10 2 172,-2 9 0,-9 2-167,-14 10 1,-6-2 34,-11 7 1,-4 7-128,-8 5 1,-7 2-178,-4-2 0,-14-2-63,-9 8 0,-8 5 92,-10 7 1,-7-1-705,-4-5 0,-6-1 110,-6 1 0,2-3-95,-7-3 1,5-4 609,-5-8 0,0 5 0,-3-5 0,9-7 0,7-7 0</inkml:trace>
  <inkml:trace contextRef="#ctx0" brushRef="#br0" timeOffset="1344">2698 1315 8104,'-27'-17'0,"12"7"230,15 4 1,9 6 6,14 6 0,-2 6 218,8 11 1,-6 4-45,6 7 1,-6 1-63,6-1 1,-8-1-169,2-4 0,-4 2-142,-1-8 0,-1 6-216,0-6 0,-1 0 215,-5-6-1744,-3-7 1273,-8-3 1,0-11-1098,0-7 1530,0-8 0,-8-16 0,-1 0 0</inkml:trace>
  <inkml:trace contextRef="#ctx0" brushRef="#br0" timeOffset="1669">2888 485 8092,'17'0'0,"1"0"0,5 2 325,0 4 0,7 11-25,-1 12 0,6 9 420,5 3 0,3 14-250,3 3 0,2 2 356,-8 3 0,0-5-230,-5 5 0,-8 0-25,-4 7 0,-12-7-325,-5 0 0,-4-7-211,-2 2 1,-8-6-621,-3-6 1,-6 2 480,-6-8 1,1-5-709,-6-6 1,-1-10 377,-6-2 1,-5-2-486,-1-9 1,1-8 515,6-9 1,7-12 524,4-6 1,5-4-87,7-1 1,5 5 270,12 0 1,13 10 402,16 1 1,7 9-322,10 9 1,5 0 74,1 0 1,5 2-237,-5 4 0,0 1-292,-6 5 1,-2 3 9,-4-3 1,-4-3-334,-7 3 0,-3-1 207,-3 7 180,-4-1 0,-8 0 0,1 0 0</inkml:trace>
  <inkml:trace contextRef="#ctx0" brushRef="#br0" timeOffset="2069">4825 641 8073,'-35'-8'1768,"1"6"-1370,-1-4 0,6 18-1006,0 5 269,8 12 1,-9-6 226,7 12 0,-8-3 195,2 14 0,-9 8 626,-3 10-729,1 10 0,7 0 568,4 6 1,6-5 486,12 6 1,3-10-731,8-2 0,2-4-60,4-13 1,5 0-695,12-17 0,6 1 337,12-13 0,-3-7-225,8-11 1,-2-3-169,2-2 1,-1-9-446,-5-8 1,-6-8 521,1-10 1,-10 2-167,-13 4 1,-5-3 562,-7 3 0,-4-4-62,-7-1 0,-8 5 461,-16 0 0,-7 16-83,-4 1 0,-4 8 132,-2 4 0,-4 8-24,4 3 1,4-1 275,14 2 1,7-1-443,4 6 1,5-5-404,7-1 0,3-5-848,8 6 1,8-8 223,3 1 800,20-3 0,6-2 0,15 0 0</inkml:trace>
  <inkml:trace contextRef="#ctx0" brushRef="#br0" timeOffset="3851">5326 796 8054,'0'-32'903,"2"3"243,4-12 0,4 13-721,7 5 1,10 1-197,7-1 1,3-2-810,9-3 399,-8-5 1,16 14-17,-8-4 1,1 3-97,-13 3 1,-5 8 192,0 3 1,-8 4 40,2 2 1,-4 4-24,-2 7 0,-7 1-19,-4 11 1,-12 9 152,-5 3 1,-13 5-24,-4 1 0,-11-5 198,-1 5 0,-6 1 6,5-2 0,-3 1 192,10-7 1,-3-1-141,14-4 1,2-4 107,9-8-965,5 0 487,7-7 0,13-2-88,4-8 1,18-16-169,0-7 1,11-2-289,0-4 0,4 8 289,2-2 0,0 4-75,-1 2 0,-1 7 271,-3 4 0,-1 4 367,-12 2 1,3 2 641,-14 4 0,-6 4-475,-5 7 1,-10 2 237,-2 4 1,-2-2-164,-10 8 1,-7-6-26,-10 6 1,2-8-307,-2 2 1,0-6-353,-5-5 0,-1 1-648,1-7 0,1 0 509,4-6 1,-1 0-230,6 0 0,1-8 160,6-3 1,0-10-298,0-2 0,7-10 208,4-2 0,-2-3 94,3-14 1,1-4 293,10-13 1,-4-2 6,3-4 0,3 0 189,-2-11 0,0 11-22,-6-6 0,5 18 196,1 11 1,6 8-132,-7 9 0,3 8 333,-2 4 0,-2 11 300,7 7-309,-7 3 0,9 11-25,-7 9 1,2 3 65,-2 13 1,-2 5-60,7 13 1,-5 9-128,5 8 0,-1 2-2,1 10 1,5-4-58,-5 10 0,-3-5-108,-2 10 1,-4-9-92,-2-2 1,0-10-335,0-2 1,0-4-14,0-13 0,0 2-289,0-14 0,-2-1-38,-4-10 1,4-4-630,-4-8 590,4-8 1,2-3 217,0-12 0,0-11 272,0-12 0,0-9 169,0-2 1,0-8 20,0 1 0,-1 11 236,-5 1 0,2 12 201,-8 0 0,1 12 259,-6 5 1,-1 12-299,1 5 0,-8 12 762,-4 6 0,-3 4-478,-3 1 0,8-1-189,4-4 1,4 2-260,1-8 1,9 0-156,3-6-202,4-7 0,4-3-387,4-7 1,13-4 240,16-7 0,1-8-316,10-16 1,-5-1-666,5-5 1,-2 1 505,2-12 1,2 2 105,-8-13 1,1 1 579,-7-1 1,-1-12-206,-4 0 0,4 0 335,-5 0 0,5 12 267,2 5 0,-3 6-183,-3 6 1,4 6 102,-4 11 0,-4 4 1418,-2 7-605,-4 9 671,-2 1-1068,-7 8 0,-3 4 233,-7 8 0,-2 1-509,-3 16 1,1-2-156,-8 2 1,9-3 338,-3-2 0,4 1-127,2 3 1,0-3-471,0-7 0,7-1 89,5 0 0,5-5-575,6-1 0,-1-1-77,6 1 0,-5-1-441,6-4 0,-8-2 419,2 7 1,-3-5-115,-3 5 1,-7 3 276,-5 9 0,-3-2 149,-2 8 0,-7 0 263,-5 5 0,-5 1-74,-6-1 0,2 1 349,-8 0 1,8-3-5,-3-3 1,7 2 241,6-8 0,-3 6-269,8-6 1,-5 0 207,5-6-623,0 0-92,6 1-500,0-9 354,0-1 68,0-23 1,0 3 201,0-11 1,0 4 229,0 2 1,0 5-145,0 1 0,0 5 209,0-6 0,2 8 225,4-1 0,4 3-153,7 2 0,0-6 363,1 0 0,-1 0-198,0 6 0,6 0 142,0 0 1,0 0 293,-5 0 53,-1 0-622,0 0 0,-7 2-29,-4 4 1,-4-2-169,-2 7 0,0-5-223,0 6 0,-10-3-909,-7 3 0,-3 3 571,-8-3 1,-1 3-318,-6 2 0,1 3 244,-1 3 0,-5-2 99,-1 8 1,1-6 224,5 6 0,1-6 176,-1 5 1,3-5 53,3 6 1,4-6 209,7 6 0,7-8 139,-1 2 1,9-9 22,-3-3-274,4 1 0,4 3-91,4-3 1,-3-3-21,9-3 35,-8-4-143,3 6 531,-7-8 0,0-2-186,0-4 1,0 2 234,0-7 0,8-1-156,4-5 0,-3 0 175,3-1 1,-1 3-107,7 3 1,-1-1-51,0 7 0,0 0 35,1 6 1,-7 0 185,1 0-353,-1 0 1,-1 8 94,-4 4 1,-4 9-92,-2 2 0,0 6 52,0-6 0,-8 6-39,-4-6 0,5 5-34,1-5 1,4 1-7,2-7 1,0 0-43,0 0 1,0-5-272,0-1 0,8-5 4,3 6 1,-1-8 108,1 1 0,1-3-89,5-2 1,1 6 19,-1 0-231,0 0-459,0-6-398,-7-8 679,-2 6 1,-10-11-291,-4 7 1,-6-2 331,-11 2 0,-3 4 103,-9-3 0,-2 3 668,-3 2 1,2 0-260,-8 0 1,5 0 281,-5 0 1,8 7 283,-3 5 1,12-1 739,6 7 1,-2-5-406,2 10 0,0-2 136,6 2 1,2 2-448,3 4 1,-1 2 32,7-8 0,0 2-353,6-2 0,8-4-37,3 4 1,12-11-126,6-6 1,12 1-216,5-1 1,13-2-289,10-10 0,3-9-391,8-8 1,1-8-1365,5 2 1,-3 2 813,-8-2 0,-2 8 1334,-15-2 0,-3 2 0,-9 2 0,-5 2 0,-5 3 0</inkml:trace>
  <inkml:trace contextRef="#ctx0" brushRef="#br0" timeOffset="4266">7350 1021 7889,'0'-40'1070,"0"-1"0,9 1-984,9 5 0,7 9-94,9 3 0,1 3 909,-1 3 0,1 7-277,-1 5 1,-1 5-102,-4 5 1,-4 11-120,-8 7 1,-5 9 142,-1 3 1,-7 0-456,2 5 1,-6-2-364,-6 3 1,-5-3-256,-12 8 1,-6-1 394,-12 1 1,3 4-1541,-8-4 0,2 2 526,-3-2 1,7-10 132,11-7 1,4-13 204,8 1 807,0-11-305,7 1 305,2-14 479,8 5 0,6-4-440,0 12 0,0 5 1512,-6 12 1,0 4-460,0 8 1,0-1-199,0 1 0,0-6-597,0 0 0,0-6-273,0 5 1,0-12-85,0 1 111,0-3 1,0-3-1765,0 1 1269,0-9 0,2-3-886,3-11 0,5-6 397,7-6 1,3-6 932,3-12 0,4-3 0,7-8 0</inkml:trace>
  <inkml:trace contextRef="#ctx0" brushRef="#br0" timeOffset="5095">8128 381 7889,'17'-11'575,"0"-1"0,1 8 48,-1-1 1,2 3-214,4 2 1,-2 0 284,8 0 1,-6 0 229,6 0-477,-8 7 1,4 1-203,-7 4 0,-9-3-211,-3-3 0,-4-2-109,-2 7 1,0-5-268,0 6 0,0-7-89,0 7 1,0-6 197,0 5 1,2-1-500,3 1 1,3 5 252,4-5 0,3-1 66,-3 1 1,3-5 193,2 6 1,1-1 178,-1 6 0,-6 1-83,1-1 0,-8 0 105,2 1 0,-6 5-70,-6 0 1,-4 2 73,-7-2 1,-6 2 601,0 4 1,-6 1-323,6-7 1,0 0 154,6-5 1,1 5-312,5 0 1,3 0-293,8-6 1,2 1 159,4-1 1,3-6-74,9 1 0,6-3-39,5 3 0,-2 1-11,2-7 0,-2 8 90,2-3 1,-2-1-51,-4 1 1,-10-5 738,4 6-299,-3-1 1,1 6 152,-3 1 1,-6 5-255,-12 0 0,-4 6-105,-7-6 0,-2 6-138,-4-6 0,2 5 101,-8-5 0,9 6 127,3-6 1,2 6-112,9-6 0,0 0-129,6-5 1,2-1 50,4 0 1,4 0 81,7 1 1,0-7-18,0 1 1,3-6 13,3 5 1,-4-7-222,4 2 1,-4 1 47,-2-1 1,1 0-531,-1-6 1,0-2 259,1-4 1,-3 2-1275,-3-7 1031,-5-1 0,-7-5 50,0 0 0,0-2 224,0-5 0,-2 5 96,-3-4 1,1 4 550,-8 2 0,6 5-274,-5 1 0,5 7 1390,-5-2-1113,7 4 0,-10 12 447,9 7 1,-3 2-207,2 10 0,4-6-116,-4 6 1,-1 0-160,1 5 1,-2 1-34,3 0 1,-3-1-95,-4 1 1,-3-1 27,3 1 1,3-1-495,-3 1 0,7-6 193,-7 0 1,6-8-1737,-5 2 596,7-4-5,-12-2 637,15-7 0,-7-4-175,8-12 1,0-6-19,0-11 1,0-3 419,0-9 1,-6 2 366,0 4 0,-5-1 93,5 7 0,-7 0 31,1 5 0,2 9-94,-1 3 1,-6 4 158,-6 2 0,0 0 256,5 0 0,-5 0 566,0 0 0,-2 2 121,2 4 0,4 1-538,-4 5 0,2 1-11,-2-7 0,9 8-208,-3-3 0,5-1-179,1 1 0,3-5-373,8 6 1,8-7-1175,3 7 1351,12-8 0,12 3 0,9-7 0</inkml:trace>
  <inkml:trace contextRef="#ctx0" brushRef="#br0" timeOffset="5207">9321 2059 7890,'2'15'1395,"-8"8"1,-7 6 1842,-5 0 1,-1 3-3816,-4-3-201,4 4 440,-14-6 1,10 0 337,-11-4 0,-12 4 0,-16 7 0</inkml:trace>
</inkml:ink>
</file>

<file path=ppt/ink/ink1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51:38.50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667 139 8217,'0'-42'0,"0"7"2250,0 1 1,2 14-1593,4 15 0,-2 3 1,7 2-716,3 0 1,-7 2-598,-1 3 275,-4 5 146,-2 7 1,-15 8-122,-8 4 0,-22 6-57,-6 5 0,-7 6-83,0 12 0,-1-3-103,-5 9 1,5-14 78,7 2 1,6-14 266,0-3 1,13-8 35,-2-10 0,12-2 305,0-3 1,10-5-144,1-7 280,8 0 0,12-1-81,15-5 0,12-2 111,11-3 0,8-5-50,15 5 0,8-10 170,3-3 0,-1 1-86,2 6 1,-8 0 59,2 0 0,-6 1 208,-6 5 0,-5-3-173,-12 8 1,-4-5-667,-7 5 182,-8 0-352,-2 6-44,-8 0 0,-7 2 172,-4 4 0,-6 6-96,-6 11 0,-6-2 77,-11 8 0,-4-1-119,-7 7 0,-1 2 359,1 3 0,5-2-115,0 8 1,0 1 754,-5 4 0,7 7-165,4 0 1,-2 13 71,2-2 0,-1 10-214,7-4 1,8-2 19,3-10 0,2 0-133,-2-11 1,4 4-100,-3-10 0,5-4-462,5-1 1,-1-5 209,8-1 1,-7-8-683,7-4 0,-6-10 914,5-1 0,-7-8 0,4 3 0</inkml:trace>
  <inkml:trace contextRef="#ctx0" brushRef="#br0" timeOffset="230">875 1107 8114,'17'-9'806,"6"1"-186,0 8 1,0 0-314,-6 0 0,7 10 1614,-1 7-851,0 8-477,-6 10 0,-6 5 147,1 0 1,-2 10-274,1 2 0,3 0-76,-9 6 1,3 1-530,-2-1 1,-4-6-456,3-6 1,-3-2-748,-2 2 1,0-4 726,0-7 1,0-6-1637,0 0 1041,0-8 430,0-4 778,0-2 0,-7-5 0,-3 7 0</inkml:trace>
  <inkml:trace contextRef="#ctx0" brushRef="#br0" timeOffset="450">892 1401 8071,'10'-17'0,"-5"0"0,5 5 807,2 1 0,3 1 3026,2-1-3575,0-5-185,1 14-146,-1-5 100,-7 7 0,-5 7 1,-10 7-2,-7 7 0,-3 0-67,-3 8 0,1-8-183,0 2 1,2-4 138,3-1-78,-3-1-252,13 0 0,2-5 161,11-1-1,12-7-724,6 2 0,6-4 979,5-2 0,4-16 0,8-3 0</inkml:trace>
</inkml:ink>
</file>

<file path=ppt/ink/ink1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51:37.0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260 294 8384,'0'-17'1327,"0"0"1,2 7-265,4 4-371,3 4-96,9 2-254,-1 0 0,0 0 270,0 0 1,3 0-219,3 0 1,-2 0-85,8 0 1,1 0-42,11 0 1,1 0-1,4 0 1,10-1-157,-4-5 0,-2 4-190,-4-4 1,-8 4-1182,3 2 700,3 0-121,-15 0 0,9 0-595,-15 0 1,0 0 565,-6 0 1,-5 0-894,0 0 946,-9 8 0,-3-6-35,-11 4 1,-6 1 689,-6-1 0,-12 7 0,-9-3 0</inkml:trace>
  <inkml:trace contextRef="#ctx0" brushRef="#br0" timeOffset="180">606 260 8267,'-17'0'0,"-6"0"140,-1 0 1,7 0 311,6 0 1,5 0 360,-6 0 493,9 0-135,-5 0-704,8 0 0,2 2 11,4 3 1,-3 5-298,9 7 0,-8 1-148,1-1 1,5 2 321,2 4-1552,-5-4 914,9 14 0,-9-14-301,5 4 0,1 2-622,-7-2 0,2-1-832,-2-11 1044,-5 4 356,7-13 638,-8 6 0,8-8 0,1 0 0</inkml:trace>
  <inkml:trace contextRef="#ctx0" brushRef="#br0" timeOffset="565">865 35 8267,'16'-8'737,"-5"-3"1054,5 3-1358,-7 0 1,1 10 27,-4 4 1,-5 11-628,-1 12 1,0 4-26,0 1 0,-7 9-274,-5 3 0,-5 4 138,-6 2 0,2 7-96,-8 5 0,-2 3 128,-9 2 1,1 0-413,-7 0 1,8-7 270,-2-4 0,3-12 18,2-6 1,-5-5 324,0-7 125,-1-3-32,7-7 0,-7-1 0,1 0 0,0 1 0,13-9 0,-4 7 0,8-5 0,0-3 126,6-1 1,-1-1-188,1 0 1,0 0 220,0-6 0,5 5 228,0 1 1,7 0 914,-7-6-466,8 0-136,-3 0 0,16-8-130,9-3 1,8-7 29,15-5 1,13-3-162,15-9 0,8 0-65,9 1 1,-39 14 0,0-1-322,2 1 0,0 0 0,-2 0 0,0 0 175,46-15 1,-5 2-538,-2 5 0,-9 3 287,-8 7 1,-7 9-1720,-10 3 929,-8 4 284,-2 2 1,-9 2-423,-4 4 1,-12 3 948,-11 9 0,3-1 0,1 0 0</inkml:trace>
  <inkml:trace contextRef="#ctx0" brushRef="#br0" timeOffset="737">468 1436 8087,'-18'-18'5192,"9"9"-4665,1 1 0,10 10-312,4 4 0,-3-2-232,9 7 0,-6-5-286,5 5 1,1 1-623,5 5 1,-5-5 591,-1-1 333,1 1 0,13 13 0,2 2 0</inkml:trace>
  <inkml:trace contextRef="#ctx0" brushRef="#br0" timeOffset="845">1142 1505 8087,'27'0'1379,"0"0"1929,-4 0-3219,-4 8 1,8 1-31,-4 8 1,-4 7-1300,4-1 1240,-4 0 0,-1 2 0,-1 1 0</inkml:trace>
</inkml:ink>
</file>

<file path=ppt/ink/ink1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51:47.2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35 461 8091,'-17'-17'2921,"7"0"-2312,3 7 613,7 2-776,7 8 1,11 0 568,10 0-503,5 0-168,2-7 1,5 5 265,0-4-374,8-4-265,-3 8 0,7-7-170,-1 3 1,-4 4-291,-1-4 1,-8 4-619,2 2 1,-9 6 316,-2 0 0,-10 13-684,-2-2 0,-7 12 1474,-10 0 0,0 4 0,0 1 0</inkml:trace>
  <inkml:trace contextRef="#ctx0" brushRef="#br0" timeOffset="192">87 876 8058,'-27'-7'808,"10"5"0,9-4-495,8 12 0,8-4 426,3 3 0,7-3-256,5-2 1,4 0 219,7 0 1,3 0-360,3 0 0,-3 0-205,3 0 0,2-6-1064,-1 1 0,7-3 548,-2 2 0,4 2-1666,2-7 952,-8 7 993,6-11 0,-6 5 0,8-7 1</inkml:trace>
  <inkml:trace contextRef="#ctx0" brushRef="#br0" timeOffset="623">2024 63 8138,'15'-25'4284,"-1"8"-3944,15 0 1,-1 13-373,7 10 0,-6 0-88,0-6 1,-2 0 23,1 0 1,-3 5 110,-7 1 0,-3 8 11,-3-3 1,1 6-303,-7 6 0,-2-1-155,-10 6 1,2 3-185,-8 9 1,-1-3 419,-10 3 1,6-5 275,-1-6 1,3 1-99,9-6 0,0 4 325,6-5 0,10 0 1469,7-5-909,8-1-546,18 0 1,-1-1 955,4-5 1,2 5-534,-8-5 1,-1-1 910,-10 1-848,3 1-444,-20 5 0,3 0-78,-15 1 1,-4 7-203,-7 3 0,-18 11-230,-23 1 0,-15 10-2409,-14 2 244,-3 0 2119,41-22 0,-1 0 0,-2-1 0,-2-1-1753,-1 1 0,0 0 1945,2 4 0,0-1 0,-4-6 0,0-2 0,3 4 0,2 2 0,0 0 0,2 1 0,1 2 0,1 0 0</inkml:trace>
</inkml:ink>
</file>

<file path=ppt/ink/ink1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51:44.0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1376 139 8133,'-9'-17'1598,"3"0"-428,4-1-462,2 1 0,8 0 235,3 0 1,10 5-49,3 0-479,6 9-59,-11-5 1,12 8 120,-8 0 1,2 0-343,-2 0 0,-9 8-264,3 3 0,-5 12-68,-1 6 1,-3 4-328,-8 1 0,-8 7-609,-3-1 1,-7 8 564,-5-2 1,-2 2-51,-4-2 1,-3-3 326,3-9 0,2-5 348,-2 0 1,14-10 29,-2-2 1,11 1 760,0-7-570,4-3 1,4-1 381,4-7 0,11 0-205,12 0-183,4-7-47,9-3 0,2-9-448,8-4 145,0 4-379,7-14 0,-3 12-530,7-8 0,-7 6 349,2-6 1,1 2-396,-1-2 0,0 3-150,-6 3 37,-1 3 831,1-12 1,-6 10 350,1-6 0,-9 7-37,2-3 0,-9 7-2,-2 6 0,-8-5 260,2 5 0,-4 1 491,-1-1 0,-7 5 629,1-6 1783,-8 8-1507,3-3-1209,-7 7 1,0 2 259,0 3-465,0 5-30,0 7 0,-6 3-117,1 3 1,-7-2 22,6 8 0,1-8-157,5 2 1,0-4-20,0-2 1,2-5-297,3-1 0,5-7 43,7 2 0,0-4-324,1-2 0,-1-2 160,0-4 188,-7 4 145,5-13 0,-13 5 130,4-7 1,-4 0-88,-2-1 1,-13 1 122,-5 0 1,-11 0-66,1-1 0,-5 3 199,-2 3 1,-1-1-295,-5 7 0,9 0-126,-9 6 0,11 2-768,-5 4 484,1 11 548,7 3 0,-8 12 0,0-5 0</inkml:trace>
  <inkml:trace contextRef="#ctx0" brushRef="#br0" timeOffset="459">97 1402 8072,'-25'0'0,"6"0"110,-5 0 141,5 0 564,10-8 0,9 0-573,11-3-27,12-5-86,4 7 0,23-9 513,8 1 1,9 0-245,8 0 0,13-6-566,-37 11 0,2 0 0,6 0 0,3 0 242,6 0 1,2 0-1,3 0 1,0-1-57,5-1 0,0 0 0,3-2 1,0 1-18,-1 3 0,1 1 0,6-2 0,1 1-293,-2 0 0,1 1 0,0 2 0,1 1 107,-5-1 0,1 0 0,0 0 1,-1 1 96,-5 2 1,0 0 0,-1 2 0,-1-1-389,-3-1 1,-2 0 0,-4 3 0,-1 1 265,1-4 1,-1 0 0,-8 4-1,-1 0-202,-5-1 1,0 0 0,46 0 117,-18-3 1,-1 4 21,-21-4 1,-8 4 464,-10 2 1,-11-2-552,-6-4 780,-4 5 0,-11-7-768,-8 8 0,-12 6 617,-17-1 0,-7 17 0,-16-3 1</inkml:trace>
  <inkml:trace contextRef="#ctx0" brushRef="#br0" timeOffset="825">2293 1281 8353,'-17'2'457,"-1"3"1,1 5-404,0 7 1,-6 2 58,0 4 0,-6-1 123,6 6 0,0 3 297,5 10 1,-5-3-131,0 8 1,2 0-161,10 6 0,3-6-26,8 0 1,0-7-127,0 1 0,13-5-6,5-7 1,11-4-193,-1-13 1,11 3-306,1-9 0,6-1 235,-5-10 1,-3 3-161,-9-9 1,2 0 77,-8-5 1,-6 6-16,-6-1 1,-7 1 140,2-7 0,-12 9 51,-5 3 1,-12-2-17,-6 2 1,-10 1 5,-1 5 0,-10 7 174,-2 5 1,2 3-92,-2 3 1,8-1-637,10 0 0,1 0 645,4 1 0,4-9 0,8-1 0</inkml:trace>
  <inkml:trace contextRef="#ctx0" brushRef="#br0" timeOffset="1446">443 831 8092,'-12'-17'0,"1"-1"0,7 1 0,-10 6-520,8-1 0,1 6 175,5-5 250,0 7 1,-2-6 153,-4 5-33,4 3-20,-6-14 0,8 12-271,0-7 216,0 7 0,0-11 52,0 3 1,0 3 47,0-3 0,6 6 9,0-5 1,0-1 60,-6-5 52,0 0 0,0-1 39,0 1 308,0 0 664,0-1-444,0 9 40,0 1-505,0 8 0,0 10-27,0 7 1,0 2-66,0 10 1,0 2-98,0 9 0,0 6 16,0 12-116,0 3 170,7 9 1,-5 6-184,4 5 1,-4 9-332,-2 3 1,0-1 253,0-6 1,6-1 43,0-4 0,-1-6-104,-5-12 1,6-5 292,0-12 1,1-4 136,-1-7 0,-2-3 22,8-3 1,-7-6 155,7-11 2,-8 3 249,11-13-490,-13 6 1,8-8 234,-5 0 1,-1 0 12,8 0 1,1 0 126,10 0 1,-2 0-201,8 0 0,0 0-6,6 0 1,1 2-374,5 3 0,-5-3 123,4 4 1,3 2-304,-3-3 1,6 7-526,-6-6 1,9 5-935,-3-5 1,-2 6 750,2-7 887,-8 9 0,12-5 0,-5 9 0</inkml:trace>
  <inkml:trace contextRef="#ctx0" brushRef="#br0" timeOffset="2166">4005 260 8045,'-8'-17'35,"6"0"316,-5 7 694,-1-5-845,6 5 1,-6-1 23,8-1 233,0 8 0,-2-3 301,-3 7-488,3 0 15,-6 0-306,8 0 1,0 7 170,0 5 0,0 5 37,0 6 1,0 4-14,0 8 1,0 7-37,0 4 1,0 6 8,0 6 0,0-3 3,0 9 0,-6 5 377,1 6 0,-1 5-153,6-5 1,0 6 165,0-6 1,6 6-324,-1-6 1,7 0-154,-6-6 0,5-2 78,-5-4 0,2-3-114,-3-8-1,-3-2-64,4-4 0,-2-4 4,2-7 1,-4-8 266,3-4 1,-3-4-255,-2-2 74,0-7 69,0-2 1,-7-8 168,-5 0 0,-5-8-441,-6-4 1,-12-1-403,-11 1 0,-8-1-883,-9 7 0,-8 2 684,-16 10 1,-7 13 454,46-3 0,-2 3 0,-8 1 0,-1 2 0,-3 4 0,1 0 1</inkml:trace>
</inkml:ink>
</file>

<file path=ppt/ink/ink1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51:49.9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1 8126,'-12'0'59,"1"0"523,-1 0 173,-5 0 1,5 5-154,1 1 0,5 8 90,-6-3 0,3 10-71,-3 2 0,-3 8 71,3-2 0,3 4-213,-3 1 0,3-1-147,-3-4 1,2 3-449,5-3 0,3 4-33,-4 1 1,4 1 23,2 0 1,0-1-376,0 1 1,6-3-760,0-3 0,7-2 116,-1-4 0,3-9 1143,2 3 0,8-11 0,2 1 0</inkml:trace>
</inkml:ink>
</file>

<file path=ppt/ink/ink1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51:50.2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62 8374,'-8'-27'1653,"6"2"-724,-5 15 0,5 10-427,-4 12 1,2 3-12,-7 2 1,5 6 121,-6 0 1,3 8-179,-3-2 1,-1 2-387,7-3 0,0 3-49,6-8 0,10 0-171,7-5 1,2-7 6,10 1 0,0-8-227,6 1 1,-1-10 33,1-7 0,-3-3-261,-3-3 0,2-5 55,-8 0 1,-6 0 152,-5 6 0,-8 0 132,1-1 0,-10-5 82,-7 0 1,-11 0 7,-6 6 1,-3 1 84,-3 5 1,0-3 197,1 9 1,5-1-388,0 6 1,8 4 291,-2 7 0,4 1 0,2 13 0</inkml:trace>
</inkml:ink>
</file>

<file path=ppt/ink/ink1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51:51.6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16 657 8075,'-10'-11'965,"5"-1"0,5 9 0,7-5-39,11 0 1,10 4-238,19-7 1,1 7 120,15-2 0,0-1-345,7 1 1,-3-2-222,-4 2 0,-3 4-317,-8-3 1,-8 3-355,-4 2 1,-5 0 468,-6 0 1,-4 0-1742,-8 0-2301,-7 7 4000,-3 3 0,1 7 0,1 1 0</inkml:trace>
  <inkml:trace contextRef="#ctx0" brushRef="#br0" timeOffset="371">1175 156 7989,'19'-33'0,"4"4"0,4 10 753,7 8 1,9 1-162,3-1 0,-2-3 340,2 8 1,-7-5-402,1 5 1,-4 0 162,-1 6 1,-8 0-258,-4 0 0,-12 2-58,-5 4 1,-4 6-354,-2 11 0,-2 4 94,-4 7 0,-5 6-1213,-12 1 1,-4 7 215,-8-2 0,1 2-255,-1-2 1,8 2 643,4-8 1,6 1 204,5-7 0,7 1 262,10 0 1,7-7 274,11 1 0,4-8 95,8 2 0,5-3-268,0-3 1,1 0 1396,-7 1 1,-1-3-188,-4-4 0,1 5 117,-7-5 1,-1 5-524,-11 1-514,-3 8-202,-8 2 0,-8 9-127,-3 5 0,-18-3-247,-6 8 0,-17 6-1260,0 6 1,-11-2 731,0-10 1,-3 2 732,3-8 0,-4 6 0,7-6 0,4-1 0,6-3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1:49:46.3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52 121 8028,'0'-17'0,"-2"2"1911,-3 3-840,3 5-421,-6 7-216,8 7-248,0 3 1,0 7-133,0 0 1,0 3-292,0 3 1,0-4 33,0 4 0,0-4-192,0-1 0,0-7-133,0 1 386,0-9 1,-2 5 350,-4-8-309,4 0 0,-11-2 352,7-4-433,1-3 0,6-14-203,5 0 1,4-2 72,7 2 0,0 2-272,1-8 0,5 2 366,0-2 1,2 6-41,-2 11 1,-10-1 326,5 7 1,-5 0 180,4 6 1,-7 8 250,-4 4 0,-2 9-38,1 2 1,-3 6 343,4-6 1,-4 7-160,-2-1 1,0-4-41,0-2 0,6 2-466,-1-2 1,9 0 71,-3-5 0,-1-3-212,2-3 0,-1 1-163,6-7 1,1 5-202,-1-5 0,-6 0 14,1-6 1,0 0-373,5 0 0,-2-2 184,-3-4 0,1-3-227,-7-9 1,5 7 761,-5-1 0,0-15 0,-6-9 0</inkml:trace>
</inkml:ink>
</file>

<file path=ppt/ink/ink1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51:50.7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1053 8009,'-17'-27'416,"2"-4"269,3 8 1,4 0 223,8 6 1,8 5-461,4 1 0,11 5-77,5-5 1,7 5-38,5-6 0,-1 7 162,7-7 0,0 8 11,6-2 1,-2 4-162,-4 2 1,2 0-834,-8 0 1,1 2-166,-7 4 1,-5-2-614,0 8 1,-14-3 402,3 3 0,-7 3-1603,1-3 2464,-5 3 0,1 2 0,2 1 0</inkml:trace>
  <inkml:trace contextRef="#ctx0" brushRef="#br0" timeOffset="209">433 690 8142,'-27'-35'3401,"2"16"-1736,15 4-1562,2 15 1,8 7 207,0 5 1,0 3-1,0 3 0,-1 7-6,-5 3 1,2 11 143,-8 1 0,9 8-1010,-3-2 1,-2 4 269,2 2 368,1-8-1738,5 6 0,2-11 447,3 7 1,5-8-913,7 3 2126,-7-13 0,13-3 0,-4-7 0</inkml:trace>
  <inkml:trace contextRef="#ctx0" brushRef="#br0" timeOffset="538">1315 258 8092,'9'-58'1555,"-3"0"1,-2 16-700,2 13 1,-3 8-549,9 4-176,-1-1-221,-1 9 1,-2 3 336,-8 12 1,-10 19 64,-7 15 0,-8 18-35,-10 11 1,3 10-215,3 13 0,-2-4-21,8 5 0,2-1-63,9-6 0,-1-3-88,7-14 1,2-7 83,10-5 0,4-5-14,7-6 0,6-9-116,0-8 1,6-8-305,-6 2 1,8-12 115,-3-5 0,-1-4-117,2-2 0,-8-8 621,2-3 1,-3-10-320,-3-2 0,-7-2 135,-5 1 1,-3 3-181,-2-7 1,-13 6 23,-5-1 1,-10 4 80,-1 2 93,-4 7-43,-9 3 0,5 8-309,-3 5 0,4 6 356,1 11 0,0 4 0,1 7 0</inkml:trace>
</inkml:ink>
</file>

<file path=ppt/ink/ink1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51:53.8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174 121 8162,'17'-42'1562,"2"13"274,4 0 0,4 16-1257,8 7 0,7 4-299,4 2 1,-4 0-348,-1 0 0,-10 2-346,-3 4 0,-8 4 161,-3 7 1,-8 8 172,-9 4 0,0 3 61,0 3 0,-5 1-67,-1 5 0,-6-5-141,7 5 1,-1 1 274,6-2 0,2 1 228,4-7 0,5-5-82,12 0 0,4-2 190,8 2 0,1 1 801,5-7 1,-5 2-482,4-2 0,-5-3 787,-6 3 1,2-4-839,-8-2 1,-6 6-541,-6 0 1,-7 6-259,2-6 0,-14 10-475,-9 1 0,-10 3 405,-13 9 1,-6-6-262,-12 7 1,-3-3-1229,-9 2 0,-6 2 425,-5-8 0,4 6 1278,2-5 0,0-1 0,-2-2 0,-3 9 0,-1 6 0</inkml:trace>
</inkml:ink>
</file>

<file path=ppt/ink/ink1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51:53.0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10 206 8297,'0'-25'3239,"8"6"-2328,4-4 1,11 9-30,5 3-572,13 7 0,-1-9-98,12 7 1,4-6-161,13 6 0,-8 1-792,-3 5 0,-6 0 543,-6 0 0,-9 0-867,-9 0 0,-8 2 380,-3 3 0,-8 5-104,-9 7 1,0 6-389,0 0 1176,-7 0 0,-11 2 0,-8 2 0</inkml:trace>
  <inkml:trace contextRef="#ctx0" brushRef="#br0" timeOffset="173">166 483 8229,'-42'0'721,"7"0"0,2 2-267,10 3 0,6-1 1118,6 8-1232,7-8 1,6 11-93,15-3 1,8-5 154,9-1 0,9-4-68,3-2 1,13-2 49,11-4 1,-1 2-490,6-7 1,-2 1-522,2-1 0,-6-3-137,0 9 1,-7-1-2216,-11 6 2857,1-8 1,0 6-1,0-6 1</inkml:trace>
  <inkml:trace contextRef="#ctx0" brushRef="#br0" timeOffset="373">1480 33 8242,'-11'-15'473,"-1"3"1,8 6 493,-1 12 0,3 6-639,2 11 0,0 4 226,0 7 1,-6 9-568,0 3 0,-5 4-30,5 2 0,-8-1-548,3 1 0,3 6-38,2 0 1,4-1-241,2-5 1,0-8 71,0-3 797,8-5 0,2-9 0,7-2 0</inkml:trace>
</inkml:ink>
</file>

<file path=ppt/ink/ink1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53:45.2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137 381 7894,'11'0'1054,"1"0"1,1-2-520,10-4 1,-3 4-96,3-4 1,2 4 94,-2 2 0,2 0-406,-2 0 0,-4 0 33,4 0 1,-4 0-944,-2 0 0,-5 0 286,0 0 495,-9 0 0,13 8 0,-7 2 0</inkml:trace>
  <inkml:trace contextRef="#ctx0" brushRef="#br0" timeOffset="374">33 848 7894,'-15'11'642,"3"1"1,6-9-572,12 3 0,10-4 79,7-2 0,7-8-31,-1-3 0,-2-4-135,2-3 0,0 7-20,5-1 1,-5 1-10,0-7 1,-6 3-522,6 3 1,-8-3-480,2 4-188,-4-5 1233,-2-1 0,-7 5 0,-4 1 0,-6 7 0,-6-2 0,2 4 0,-7 2 0,-1 2-180,-5 4 1,2-2 104,3 7 1,-3-1 811,3 1 1,-1 5-61,1-5 0,-3 5 175,3 1 1,5 0-373,1 1 0,4 1-50,2 4 1,0-2-56,0 8 0,0-6-106,0 6 0,6-8-142,-1 2 1,9-4 88,-3-2 0,5 1-471,1-1 1,2-2 226,4-3 1,-3-4-45,3-8 1,2-2-220,-2-4 0,5-4-282,-5-7 0,6-8 19,-6-4 0,6-11 176,-6-6 1,0-6-607,-5-6 1,-1-5 97,0-12 557,0-4 0,1-7 1,-1-1-1</inkml:trace>
  <inkml:trace contextRef="#ctx0" brushRef="#br0" timeOffset="1040">950 0 8449,'0'17'1896,"0"1"-939,0-1-734,0 0 0,0 1 74,0-1 0,-6 0 134,0 0 1,0 1-343,6-1 0,2-5 98,4-1 0,-2-5-662,7 5 0,7-7 310,5 2 1,6-4-156,-6-2 1,7-6 148,-1 0 1,2-5-6,-2 5 1,1-5 95,-7 5 1,6 0 384,-6 6 339,0 0-448,-5 0 0,-7 2 146,1 4 1,-8 3-99,1 9 1,-5 1-554,-5 4 1,-5-2-3,-7 8 1,-1 0-175,1 5 1,-6-5 7,0 0 1,0-2-425,6 2 0,-6-4 418,0-8 0,0-6 188,5 1 1,1-8 635,0 2-357,-1 3 0,7-7 299,-1 4 430,8-4 1011,-3-2-1139,7 0 1,2 0 124,3 0 1,5 2-162,7 4 0,-5 3-155,-1 8 1,-1 3-215,2 3 0,3-2 35,-4 8 1,-3-6-157,-2 6 0,-4-6-82,-2 5 0,0-5-248,0 6 0,0-8 89,0 2 1,0-3-213,0-3 1,-2-6 208,-4 1 0,2-8 45,-7 2 1,5-4 487,-6-2 0,7-2-181,-7-4 0,8-4 55,-1-7 1,3 0-12,2-1 1,0 1 373,0 0-402,7 0 1,3 1 36,7 5-362,1 3 255,-1 8-318,0 0 0,-7 8 65,-5 3 1,-3 6 5,-2 6 1,-2-3 26,-3 3 1,-3 2 7,-4-2 0,-1 6 218,7-6 1,-5 0 800,5-6 315,0 0-838,6 1 1,0-7-70,0 1 0,0-7-64,0 7 0,2-8-316,4 2 1,4-5-443,7-1 1,8 0-612,4 0 0,9-13 110,2-4 1,5-4-793,1 3 1,-6-5 509,12 0 1,-10 0 634,4 6 1,-7 0 641,1-1 0,-3 9 0,-3-7 0,1 7 0</inkml:trace>
  <inkml:trace contextRef="#ctx0" brushRef="#br0" timeOffset="1165">1866 969 7894,'10'7'932,"-3"3"1,-5 5 107,4-3-414,-4 3 1,8-7-150,-5 3 1,-1 5 36,8-5 0,-1-1-748,7 1 1,1-7-1579,4 2 1812,-4 4 0,14-1 0,-6 8 0</inkml:trace>
  <inkml:trace contextRef="#ctx0" brushRef="#br0" timeOffset="1276">2264 1245 9712,'-8'10'7643,"-1"5"-5970,-1-13-2435,-5 14 554,13-15 208,2-1 0,9-9 0,9-8 0</inkml:trace>
</inkml:ink>
</file>

<file path=ppt/ink/ink1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53:42.7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87 225 7982,'0'-17'-109,"0"-1"0,0 1 231,0 0 0,0-1 1,0 1 139,0 0 1,2 1 370,3 5-190,-3-4 90,14 13-409,-14-6 1,11 10-84,-7 4 0,0 11 98,-6 12 0,5 5-17,1 7 0,2 11 13,-2 11 0,-5 4 14,5 2 1,2 6-260,-2 0 1,5 4 79,-5-10 0,2 2-236,-3-13 1,-3 3-76,4-9 0,2-4-340,-2-13 0,-1-8-98,-5-4-121,0-4 357,0-2 293,0-7 1,-2-10 180,-3-12 1,-5-5 68,-7-6 0,-1-6 0,1-11 0,-8-4 0,-2-8 0</inkml:trace>
  <inkml:trace contextRef="#ctx0" brushRef="#br0" timeOffset="179">0 502 8370,'0'11'1127,"0"1"1,0-7-507,0 7-5,0-8-63,0 11 0,0-5-319,0 7 1,0 0-155,0 1 1,0-7-1112,0 1 763,8-8 1,-4 3-251,7-7 0,3 0-661,9 0 0,-2-2-526,8-3 1705,-8-13 0,19-9 0,-3-7 0</inkml:trace>
  <inkml:trace contextRef="#ctx0" brushRef="#br0" timeOffset="312">381 450 7982,'17'-18'33,"-6"9"181,1 3 530,-8 4-159,4 2 0,-8 2 458,0 4-281,0 3-384,0 9 72,-8-1-929,6 0 1,-4-7-72,12-4 1,-2-4-500,7-2 1,3-4 481,9-8 567,-4 1 0,14-22 0,-6 6 0</inkml:trace>
  <inkml:trace contextRef="#ctx0" brushRef="#br0" timeOffset="1012">640 363 7982,'27'-9'0,"-4"3"506,-11 12 0,-5-3 161,-7 9 0,0 0 84,0 5 1,0 6-227,0 0 0,2-6-9,4-5 0,-2-1-416,7 7 1,-5-7-267,6 1 1,1-9-100,10 3 0,-4-4 260,4-2 0,2-6-899,-2 1 1,0-9 369,-5 3 1,3-5-225,-4-1 1,4 0 338,-9-1 1,-4-1 362,-3-4 0,3 2 0,-2-8 0,-1 6 221,-5-6 0,-1 2 23,-5-1 0,4 3 5,-4 7 53,-3 1 1,-1 2-23,-7 3 1,5-1-51,1 7 0,5 0-153,-6 6 1,6 0 1,-5 0 120,7 0-60,-11 0 56,13 0 1,-8 6-37,4 0-9,5-1 135,-7-5-1,8 8-88,0-6 0,0 8 171,0-5 113,0-3-210,0 6 96,0-8-50,0 8-84,0-6-31,0 13 1,0-11-14,0 7 1,0 1 45,0 5 1,0 0 2,0 1 0,0 7 36,0 4 1,2 5-75,4 7 1,-5-5 182,5 4 1,-2 3-41,2-3 0,-4 2-433,4-1 0,1-5-157,-1 4 1,0-3-206,-6-2 1,0-9 288,0-2 1,0-5-400,0-2 394,0 0 1,0-5-268,0-1 529,0-7 0,-2 4-59,-4-8 0,-2-8 232,-3-3 1,-5-5-25,5-1 1,3 0 78,2-1 1,3 7-78,-3-1-180,4 1 0,-4-5-234,12 5 0,4-3 98,7 9 0,6-1-260,0 6 1,6 0 136,-6 0 0,6 0-156,-6 0 0,0 2 138,-6 4 0,-7 3 223,-5 9 0,-3 1-75,-2 4 0,-2-2 191,-3 8 1,-7-2 787,-11 2 1,4 3-425,-4-3 0,-2-2 1027,2 2 0,2-8-627,9 2 1,-1-10 551,7-1-987,0-1-558,14-1 0,3-2 72,12-8 1,-1 0-160,6 0 0,-5-8-1813,6-4 1,0-3 153,6-2 1905,-8 0 0,13-8 0,-4-2 0</inkml:trace>
  <inkml:trace contextRef="#ctx0" brushRef="#br0" timeOffset="1563">1660 138 8625,'18'0'983,"-1"0"1,0-7-866,0-5 1,1-3-536,-1-2 0,0 5 151,1 0 0,-1 3 28,0-3 0,-5-1 122,-1 7 1,-1-2-89,1 3 1,-1 3 269,-4-4-353,-4 4 589,5 2 0,-7 2-169,0 4 0,0 3 181,0 9 0,-5 1-110,-1 4 1,-6 4 27,7 7 1,-9 3-80,3 3 0,-5 4-21,-1 8 0,2 2-197,3 4 1,-3-2 111,3 7 0,-3-7-154,-3 1 1,3-5 76,4-6 0,-3 2-44,8-7 0,1-3-80,5-9 0,-6 2-441,0-8 221,0 0-109,6-6 79,0 0 73,0-7-275,-7-2 389,5-16 0,-6-2-246,8-7 463,0 0 0,0-1 0,0 1 0</inkml:trace>
  <inkml:trace contextRef="#ctx0" brushRef="#br0" timeOffset="1809">2214 208 7894,'11'0'2616,"1"0"-2170,-8 0 1,9 2 358,-7 3-642,7-3 1,-9 6 52,8-8 0,-9 2-993,3 4 718,4-5 0,-6 9-793,7-4 258,-7-4 1,4 13-672,-8-3 0,0-3 1265,0 3 0,-8-1 0,-2 7 0</inkml:trace>
  <inkml:trace contextRef="#ctx0" brushRef="#br0" timeOffset="2131">2110 605 7894,'-17'12'1002,"-1"-1"-652,9 1 1,1-1 896,8 1-868,0-8 0,8 4-163,3-8 0,5-6-548,1 0 1,6-6 216,0 7 0,6-9 4,-6 3 0,6 3 90,-6 2 0,0 4-45,-6 2 0,0 0 74,1 0 0,-9 8-29,-3 4 1,-4 5 101,-2 6 1,-8 2-61,-3 4 0,-10 3-124,-2-3 1,-8 2 120,2-2 0,4 1 185,2-6 0,4-3 220,2-10 295,7 5-231,2-14 264,8 5 157,0 1 0,8-6-357,3 4 0,7-3 33,5 3 0,-4-2-182,4 8 0,2-9-119,-2 3 0,2 2-345,-2-2 1,-2-1-364,8-5 0,-8 0-237,2 0 1,4-2-876,2-3 0,-2-7-1075,2-11 2612,-8 4 0,19-21 0,-3 3 0</inkml:trace>
</inkml:ink>
</file>

<file path=ppt/ink/ink1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53:40.0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1 641 14786,'9'0'1591,"1"0"-1152,-5 0-205,-3 0 1,8 0-21,-4 0 1,-2 0-15,7 0 0,-5 0 80,5 0 1,-5 0 280,6 0-17,-1 0-366,7 0 1,1-2 17,4-4 0,-4 4-30,4-4 1,2-2 41,-2 3 0,6-1 45,-6 6 0,2 0-12,-2 0 0,-4 0-7,4 0 0,2 0-24,-2 0 0,0 0-67,-5 0 0,-1 2 9,0 4 0,1-4-14,-1 3 1,6-3-158,0-2 1,0 0 138,-6 0 0,1-2 12,-1-3 0,0 3-243,1-4 1,-7 2 7,1-2 173,-1 4 0,1-5-3,-1 7-159,-7 0 73,4 0-276,-8 0-675,0 0-438,-8 0 1,4 0 549,-7 0 1,-1 0-3127,-5 0 3984,0 0 0,-1-8 0,1-2 0</inkml:trace>
  <inkml:trace contextRef="#ctx0" brushRef="#br0" timeOffset="675">1695 70 8076,'0'-17'532,"0"-1"0,0 7 496,0-1-357,0 8 1,-7-3 220,-5 7-489,-3 0 1,-8 7-84,0 5 0,-6 3-448,6 3 0,-6 1 43,6 4 1,-6-4 94,6 4 1,0-4 62,6-1 0,5-7-384,0 1-113,9-8 0,-5 5-105,8-3 208,0-4 163,0 5 336,0-7-60,8 0-8,1 0 0,3 0-145,-1 0 1,-7 2 36,2 4 0,2 4 498,-3 7 0,1 0-171,-6 1 1,0 7-86,0 3 0,0 7-99,0 5 0,2 1 92,4 11 1,-4-4-97,3 9 1,-3-1 14,-2 2 1,0 3-78,0 8 1,0 1-132,0-1 1,0-2-126,0-4 1,0-9 73,0-8 0,0-2-19,0 3 1,2-5 69,4-8 0,-4-5-94,4 0 0,-4-8 37,-2 2 1,0-9-24,0-3-110,0-7-255,0 4-42,0-8 1,0-2 197,0-4 0,0-4-599,0-7 1,0 0 382,0 0 1,-2-6-785,-4-1 1341,4 1 0,-13-2 0,5-1 0</inkml:trace>
  <inkml:trace contextRef="#ctx0" brushRef="#br0" timeOffset="1158">1332 692 7996,'0'-17'626,"8"0"101,-6 0-404,13-1 1,-5 1 27,7 0 1,-2 5-187,-3 1 1,9-1-108,-4-5 0,4 1-60,-3 5 1,5-5 68,0 5 0,0-2-66,-6 1 0,6-1 23,0 7 0,0-6-52,-5 6 0,-1-1-2,0 1 1,1 4-83,-1-4 0,-6 4 202,1 2-18,-8 0 1,5 0 445,-3 0-259,-4 0 36,6 8 0,-8 2-55,0 7 1,0-5-70,0-1 1,0 1-5,0 5 1,5 6 10,1 0 1,2 8 15,-2-2 1,-4 11 5,3 6 0,3 4 109,-2 2 0,5 6-144,-5-1 1,6 8 69,-7-1 1,3-5-44,-2-1 1,-4 0-241,4-6 1,-5 3-212,-1-9 0,0 2-335,0-1 0,0-7 428,0-11 1,0-4-4,0-8 1,0 0-319,0 1 155,0-9-310,0-1 368,0-8 0,-1-2-420,-5-4 1,-2-3 28,-3-9 0,-5-1-82,5-4 0,-5-4 180,-1-7 0,0-1-369,-1 0 936,1 1 0,-8-1 0,-2 1 0</inkml:trace>
  <inkml:trace contextRef="#ctx0" brushRef="#br0" timeOffset="1405">1125 1056 7964,'-10'-8'875,"2"6"-326,8-6-163,-7 8 0,5 0 93,-6 0-284,16 0 0,-3-2 106,13-3 1,-3 3-79,14-4 0,-4-4 98,9-1 1,-1-5-99,13-1 1,2-2-611,10-4 0,-4 4 63,3-4 1,-5-2-237,-6 2 0,2-1 189,-7 7 1,-9 6-251,-9-1 0,-3 8 55,-3-2 0,-2 3-266,-3-3 832,-4 4 0,-16-6 0,-2 8 0</inkml:trace>
  <inkml:trace contextRef="#ctx0" brushRef="#br0" timeOffset="1705">1609 710 8344,'15'2'909,"-3"3"1,-3-3-788,-3 4 1,-2-4-455,7-2 1,-7 2-227,2 4 0,-4-2 308,-2 7 0,0 2-411,0 11 0,0 2 293,0 9 0,-8 0 213,-3-1 1,1 1 335,-1-1 0,1-5 110,-2 0 0,5-8 1352,7 2-832,-8-4 200,6-1-157,-6-9-358,16-1 0,-4-8 80,8 0-816,-1 0 0,6-8-133,1-3 1,-7-5-417,1-1 1,-7 0 410,7 0 1,-6 1-157,5 5 0,-7-5-134,2 5 1,-4 1 309,-2-1 0,6 5 358,-1-6 0,9 1 0,-5-6 0</inkml:trace>
  <inkml:trace contextRef="#ctx0" brushRef="#br0" timeOffset="2297">1972 485 7964,'11'-25'145,"1"8"1,-6 1 586,5 10 361,-7-7-297,11 11-318,-13-6 0,8 10 338,-4 4 0,-4-2-307,3 7 0,-1-5-519,2 6 1,-4-6-418,4 5 88,3 1 0,-1-1 81,4 1 0,-3-9-291,-3 3 0,-2-4 278,7-2 1,-5 0-121,6 0 0,-3-2-110,3-4 201,3 5 0,-13-9 1028,4 4-428,3 4 237,-7-5 1,6 9-164,-8 3 0,-6 5 18,0 7 1,-5-3-156,5 3 1,-5-4 95,5 10-390,-8-3 0,13-3 149,-5 0-369,4 1 1,4-3 132,4-4 1,-3-1-236,9-4 1,-1-4-155,7 3 239,-1 5 1,0-6 86,1 7 1,-1-5 70,0 6 0,-5-1 492,-1 7 1,-7 1-228,2 4 0,-4-2 487,-2 8 0,0-8-294,0 2 0,0 2 93,0-2 1,0 6-164,0-6 0,-2 0-49,-4-6 1,2 1-431,-7-1 1,7 0 176,-2 0 1,-2-5-256,3-1 1,-9-1 142,3 2 0,1 1-5,-1-7 1,-1 2 150,-5-3 0,-1-3 226,1 4 1,0-4-147,0-2 1,5 0 279,0 0-56,9 0-203,-13 0 1,16-6-228,0 0 0,8 1 158,9 5 0,1 0-192,-1 0 0,6 0 57,0 0 0,0 0-5,-6 0 1,3 0 116,3 0 0,-10 5 238,4 1-337,-3 8 1,1-5-62,-3 8-1,-3 1-1236,-3-1 1,-4 0 1403,4 1 0,-4 7 0,-2 2 0</inkml:trace>
</inkml:ink>
</file>

<file path=ppt/ink/ink1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54:00.2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381 35 7869,'0'-12'863,"0"1"-185,0 7-77,0-4-250,0 8 1,-8 0 70,-3 0 1,1 0-117,-1 0 0,-3 2-80,-9 4 1,2 2-257,-8 3 1,6 10 89,-6-4 0,6 7-221,-6-1 0,6-4 113,-6 4 0,8 2-41,-2-2 1,6 0 92,5-6 1,-1 1 343,7-1-277,0 0 1,8 0-26,4 1 0,4-1 232,7 0 0,10-1-35,7-5 0,3 5-8,9-5 0,-6-1-68,7 1 1,-9 1-135,2 5 0,-9-5 27,-2-1 1,-8 1-158,2 5 0,-6 0-39,-5 1 1,-4-1 142,-8 0 1,0 0-90,0 1 0,-2-1 100,-4 0 0,-4 1 5,-7-1 1,-6 0 30,0 0 1,-6-5 27,6 0 0,0-7-113,6 7 0,-1-8-295,1 1-376,0-3 0,5-2-47,1 0-333,7 0 0,-4 2 475,8 4 1,8-4 34,3 4 1,5-4 90,1-2 1,2-2 480,4-4 0,4-4 0,8-7 0</inkml:trace>
</inkml:ink>
</file>

<file path=ppt/ink/ink1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54:00.4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10484,'2'11'1323,"4"1"0,-3-6-1186,9 5-816,-8-7 1,9 6-98,-7-5 230,0-3 1,-6 8 64,0-4 481,0-4 0,7 13 0,3-5 0</inkml:trace>
  <inkml:trace contextRef="#ctx0" brushRef="#br0" timeOffset="104">122 381 7851,'0'21'-1,"0"-3"0,-6-11 1805,0 5 1,-1-8-1033,1 2 1,4-3-808,-4 3 282,4-4-247,2 6 0,-7-16 0,-3-2 0</inkml:trace>
</inkml:ink>
</file>

<file path=ppt/ink/ink1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53:59.2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18 8041,'-17'-8'1030,"7"6"0,0-5-13,5 7-605,3 0-180,-6 0 0,16 0 313,3 0 0,-3 2-41,-2 3 1,1 5-79,-1 7 1,0 2-455,-6 4 0,0-1-379,0 6 1,-2 1 130,-4 6 0,-3-1-398,-9 1 1,-3 0 274,4-1 0,-4-7 137,9-4 0,5-4 381,1-1 0,4-1 75,2 0-3,0-7 1,13-3-5,5-7 0,11 0 301,-1 0 1,5-1-140,2-5 0,7-4-11,4-7 0,-4 0-277,-1-1 0,1 3 60,-2 3 0,-1-3-464,-11 4 0,-3 3-140,-7 2 0,-1 4-1235,0 2 1060,-7 0 1,-2 14-385,-8 3 0,-8 12 341,-4 0 0,-11 3 75,-5 3 626,-5-1 0,-9 9 0,-3 1 0</inkml:trace>
  <inkml:trace contextRef="#ctx0" brushRef="#br0" timeOffset="380">105 883 7877,'-18'7'218,"7"-3"375,-1 8-243,9-9 1,-3 5-91,12-8 0,3-2-70,8-4 0,3-3 24,3-8 1,-2-1 89,8 1 1,-6 5-65,6 1 0,-6 5-27,5-5 0,-5 7-141,6-2 0,-8 4-163,2 2 1,-5 2-133,-7 4 1,3 3 163,-9 9 1,1-1-222,-6 0 1,0 8 121,0 4 0,-7-2 160,-5 2 1,-1 0 141,1 5 0,-3 1 346,3-1 0,4-5-206,3 0 1,-3-6 64,2 6 0,1-8 429,5 2-440,0-4 0,1-3 53,5-5-177,4 5 1,7-15-281,0 5 1,3-6-68,3-6 1,-4-3-117,4-8 0,-4-3 177,-2-3 0,1 4-30,-1-4 0,-2 4 48,-3 2 1,-4-1-2,-8 1 131,0 0 1,-8 1-98,-4 5 0,-5-3 349,-6 9 0,2-1-95,-8 6 1,6 0 8,-6 0 0,8 2-268,-2 3 0,4-1-466,2 8-730,7-8-250,2 3 0,10-7 1472,4 0 0,4-7 0,7-3 0</inkml:trace>
</inkml:ink>
</file>

<file path=ppt/ink/ink1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53:57.4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581 70 8091,'0'-12'601,"0"1"-99,0 7 405,0-12-138,0 14 324,0-5-366,7 7 740,-5 0-953,6 0 1,-8 2 73,0 3 1,-2 5-122,-4 7 1,3 1-53,-9-1 0,0 2-300,-5 4 1,0-2-166,0 8 1,-1-2 20,1 2 0,0 2 133,-1-8 0,1 5-501,0-4 0,0-1-34,-1-6-547,9 0-103,-7 0 306,14-7 1,-3-2 415,10-8 1,5-6 93,7 0 0,1-7 198,-1 1 1,2-1-112,4 1 0,-4-1 505,4 7 0,-3 0-216,-3 6 0,0 0 425,0 0 0,-1 10-37,-5 7 0,3 2 197,-8 10 0,5 0-227,-5 6 1,0-1 107,-6 1 0,0-3-415,0-3 0,0 2 12,0-8 1,0 6-525,0-6 1,0-6 43,0-5 1,0-6-700,0 5 490,0-7 0,0 2-466,0-12 1,0-4 216,0-7 0,0-2-303,0-4 1,5-4 308,1-8 0,6 1 316,-7-1 1,7 0-655,-6 1 1096,7 7 0,-3-6 0,7 6 0</inkml:trace>
  <inkml:trace contextRef="#ctx0" brushRef="#br0" timeOffset="1335">788 243 7865,'8'-10'1757,"-4"2"-1348,7 8 1,1-2 22,5-3 0,0 3 154,1-4 1,1 4-152,4 2 1,-4-6-143,4 0 0,-3 1-48,-3 5 0,0-2-766,0-4 79,1 4 8,-1-13 1,-2 11-255,-3-8 203,-4 8 35,-8-11 1,-2 7 102,-4-3 0,4 1-352,-4 4 478,-3 5 1,5-13 267,-8 8 0,8-1-14,-1 1-20,-5 4-57,8-13 0,-11 11-31,7-8 197,0 8 0,4-5-70,-4 3 604,5 4-271,-7-6-106,8 8 0,-2 0 296,-4 0-22,4 0-246,-5 0-28,7 0-319,0 8 121,0-6 0,0 8 115,0-5 1,0-1 31,0 8 0,5-1 213,1 7 1,6 1-121,-7 4 0,3 6 89,-2 11 1,-4-2-89,3 9 1,3-9 58,-2 2 1,0-3-497,-6-3 1,0-1 137,0-4 1,0 2-975,0-8 571,0 0-528,0-6 295,0 0 49,0-7 188,0-2 1,-6-16 102,0-4 0,0-3 322,6-2 0,-5-1-129,-1 1 0,0 0 32,6 0-49,0-8 0,0 5 276,0-3-129,0 12-56,0 3 1,8 8 53,3 0 1,-1 0 1,1 0 1,-1 2 47,2 4 1,1-2-108,-7 7 1,0-5 101,-6 6 1,0-1-72,0 6 0,0 1-65,0-1 1,-6 0 47,0 0 0,-7 1-1,1-1 1,-3-2 72,-3-3 1,7 3 85,-1-3 180,1-4 0,-1 5 144,1-7-302,7 0 0,-2-6-66,12 0 0,-2 0-30,7 0 1,7-6-22,5 0 0,2-7-210,-2 1 1,-4-3 62,4-3 1,-4 1-181,-2 0 1,1 5-18,-1 1 1,-5 7-129,-1-2-408,-7 4 528,4 2 0,-8 8 118,0 3 1,-8 1-84,-4 5 1,-5-3-113,-6 9 0,4-2 5,-4 2 1,-4-2 71,-2 8 0,-4-6-154,-1 6 0,-3-2 121,-3 2 1,3 3 250,-3-3 1,-4 2-69,-2-2 0,-2 3 0,2-3 0,-4 4-16,4 1 0,-4-1 190,-2-4 0,0 2 38,0-8 0,2 5 204,4-5 1,-2-1 407,8-11 0,1 3-363,10-9 1,-1 7 974,6-6-432,1-1-149,6-5-505,8 0 1,9 0-241,11 0 1,12-2 60,6-3 1,17-3 89,6-4 1,13-5-104,4 0 0,3 0-116,8-6 1,3 3-215,9 3 0,-9-6 31,3 0 1,-7 0-93,-4 6 1,-8-1-17,-15 1 0,-10 5-199,-7 1 0,-4 5-269,-14-5 210,4 7 552,-19-12-122,6 7 1,-16-3 102,-4 1 0,-3 7 109,-2-2 0,-8-3 110,-4-3 1,2 2 27,-2-1 0,8 5 68,-2-5 1,4 7 760,2-2-733,-1 4 1,7 2 212,-1 0-285,8 0 0,-1 8 31,10 3 0,-1 7-29,8 5 0,-7 4 182,7 7 1,-2 1 14,1-1 1,3 7 52,-9-1 0,7 8-333,-6-2 1,-1 2 58,-5-2 0,0 2-624,0-7 1,0-1 303,0-5 1,-5-3 48,-1-3 1,-11 2 79,5-8 0,-7 0-253,7-6 203,-3-7 0,-2-2 136,-1-8 0,1-2 557,0-4 1,5-4-279,1-7 1,1-6 434,-1 0 1,3-6-266,8 6 0,0-6-14,0 6 1,8 0-201,3 6 0,4-1-219,3 1 1,1 0-165,4 0 1,-2-1-333,8 1 1,-6 0-173,6-1 1,-6 1-911,6 0 1,-8-2-612,2-4 2137,-4 3 0,6-12 0,2 5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1:49:46.9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456 467 8032,'-17'-15'0,"2"4"18,3-12 1,-1 9 121,7 3 0,0-1 205,6-5-530,0-1 1,0 7 68,0-1 169,8-7 0,-4 0-157,7-4 0,3 4 224,9 1 1,-4-1-10,4-4 1,-2 4-3,2-4 1,4 4-61,8 1 1,-1 1-111,1 0 0,1 5 77,5 1 1,-3 1 2,8-1 1,-2 1 103,2 4-103,4 4 1,-5-5 34,6 7 31,1 0-61,0 7 19,0-5 23,0 14 0,-6-7 0,-2 8 29,-1 1 0,3 1-39,-6 4 1,6-2 17,-6 8 0,-5-6 4,-6 6 0,-2 0-4,2 5 0,-1 1-6,-10-1 0,3 1-77,-10 0 1,-3-7 67,-2 1 1,-4 0-81,-2 6 1,-10-1 117,-7 1 0,-2-1 100,-10 1 0,0 0-95,-6-1 0,-5 1 107,0-1 0,-1-5-151,7 0 1,-8 0 13,-5 5 0,5 1-40,2 0 1,3-7 80,3 1 0,-7-8-64,1 2 0,2 2-6,9-2 1,-6-5-89,1-7 0,-3-1-5,-9 1 0,0-3-167,-6-8 0,0-10 113,0-7 1,-7-8 24,-5-9 0,-3-9-519,-2-3 1,0-6 193,-1-5 83,1-5 1,8-15 0,5-3-394,8-5 1,8-3 712,11-5 0,2-3 0,18 45 0,3-1 0,1 0 0,4 0 0,4 0 0,0 0 0</inkml:trace>
</inkml:ink>
</file>

<file path=ppt/ink/ink1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54:13.68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16 1056 7954,'-10'0'1165,"5"0"270,10 0 1,-1-2-1157,8-4 0,-1 4-547,7-4 0,-1-1-709,0 1 1,1 0 503,-1 6 1,0 0 472,0 0 0,1-8 0,-1-1 0</inkml:trace>
  <inkml:trace contextRef="#ctx0" brushRef="#br0" timeOffset="166">518 1021 8569,'11'0'1046,"1"0"0,-1-6-500,6 0 1,1-5-448,-1 5 0,0-2-708,1 3 70,-1 3 1,0-6 259,0 8 1,-5 0-751,0 0 1,1 0 405,10 0 0,2 2 623,4 4 0,3-4 0,-5 5 0</inkml:trace>
  <inkml:trace contextRef="#ctx0" brushRef="#br0" timeOffset="237">1036 986 7954,'18'0'326,"-1"0"118,0 0-330,-7 0 127,-3 0-241,-7 0 0,0-7 0,0-3 0</inkml:trace>
  <inkml:trace contextRef="#ctx0" brushRef="#br0" timeOffset="654">1624 1177 8121,'-23'5'713,"0"1"0,-2 2 995,2-2 1,6 3-941,0 8 0,7 1-140,10-1 0,0-5-866,0-1 1,0 6-1909,0 6 2146,0 1 0,8 1 0,1 1 0</inkml:trace>
  <inkml:trace contextRef="#ctx0" brushRef="#br0" timeOffset="1425">2108 935 9582,'-9'0'6322,"1"0"-5334,24 0 0,-11 7-539,13 5 0,-13-3-156,1 3 0,-4-1-887,-2 7 0,0-1-38,0 0 0,-2 1-310,-4-1 1,-3 6 358,-9 0 1,7 0-119,-1-6 0,3-5-106,-3-1 894,-3 1 1,11 3 932,-7-3-870,7 3 684,-4-13 0,8 8 364,0-5-72,0-3-794,0 6 1,8-8-188,3 0 0,5 0-1081,1 0 1,8 0 524,4 0 0,11-8-1491,6-3 1,6-5 802,6-1 0,-8 0 1099,7 0 0,-14-8 0,7-2 0</inkml:trace>
  <inkml:trace contextRef="#ctx0" brushRef="#br0" timeOffset="1688">2748 1021 8070,'-17'0'1554,"0"0"0,-1 0-624,1 0 0,6 0-360,-1 0 1,1 8-125,-7 3 1,9-1-139,3 1 1,-2 3 39,2 9 1,1-4-97,5 4 1,0-4-30,0-1 1,7-3-270,5-3 1,3 1 140,3-7 1,1 5-553,4-5 0,-4 0 143,4-6 1,2 0-19,-2 0 1,0-8-22,-5-3 1,-1-5-248,0-1 1,-5 0 231,-1-1 0,-7-1 129,2-4 0,-10 2 252,-2-8 0,-7 6-111,1-6 1,-9 6 754,-2-6 0,-6 8-278,6-2 1,-6 6-62,6 5 0,-6-1 104,6 7-1956,0 0 807,14 6 727,1 0 0,0 0 0,-1 0 0</inkml:trace>
  <inkml:trace contextRef="#ctx0" brushRef="#br0" timeOffset="2234">3181 87 8283,'0'-17'2218,"7"1"-1621,5 5 1,3-2 43,3 7 1,-1-6 523,0 6-778,0 1 0,1 5-13,-1 0 1,0 0-106,1 0 0,-7 2-144,1 3 1,-3 5-225,3 7 1,-5 6-531,-7 0 0,0 8 473,0-2 0,-7 6-451,-5 5 0,-9 2 20,-2 4 1,2-2-158,9-3 0,-3-3 456,3 8 0,5-7 282,1 1 1,4 2-25,2-1 0,0 1 265,0-2 1,0-3 378,0 3 1,0 3-329,0-3 1,6 2 257,0-2 1,-1-1 29,-5 7 0,0 0 176,0 6 0,0 0-199,0 0 0,-2 5-45,-3 1 0,1 5 422,-8-5 0,7 6-396,-7-7 0,8 1 43,-2-6 0,5-6-180,1 0 1,-6-6 351,0 6 0,0-13-241,6 2 1,0-5-142,0 5 1,6-8-377,0-4 1,0-4-255,-6-2 0,0 1-1976,0-1 0,0-5 1167,0-1 0,-10-5 1074,-7 5 0,-24 1 0,-13 5 0</inkml:trace>
</inkml:ink>
</file>

<file path=ppt/ink/ink1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54:11.13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258 484 7928,'0'-17'0,"0"0"290,0-1 1,0 7 458,0-1 1,6 1-290,0-6 1,-1 5 252,-5 0-28,0 1 0,-1 1-225,-5 5 0,0 3-51,-11 2 0,3 0-447,-9 0 1,-2 15-322,2 8 1,-8 6-134,3 0 1,3 9 328,2-3 0,3 3 1,3-3 0,7-6-38,5-1 1,10-5 93,7 6 0,11-6-51,6 6 0,3-8 27,3 2 0,0 2 74,-1-2 1,-1 0 119,-4-5 0,-4-1 210,-8 0 0,-2 1-102,-3-1 1,-4 6-148,-8 0 0,-2 2-20,-4-2 0,-6-4 25,-11 4 0,2-3-70,-8-3 1,1 0-106,-7 0 0,6-7-177,0-4 0,8-4-420,-2-2 0,4-8-61,2-3 1,7-5 802,4-1 0,4-8 0,2-2 0</inkml:trace>
  <inkml:trace contextRef="#ctx0" brushRef="#br0" timeOffset="208">881 640 7911,'0'-10'2193,"7"-3"-2301,5 7 0,3-5 707,3 5 337,-1-8 1,0 11 47,0-9-506,1 8 0,-1-9-1777,0 7 874,1 0 1,-7 6-356,1 0 0,-8 2 780,1 4 0,5 3 0,-1 9 0</inkml:trace>
  <inkml:trace contextRef="#ctx0" brushRef="#br0" timeOffset="353">915 1003 7925,'-9'0'0,"5"0"2107,15 0 0,1-2-1006,11-4 0,2 3-1030,-2-9 1,0 0-119,-6-5 1,3 2-53,3 3 0,-4-3 294,4 3-195,-4 5 0,-2-9 0,1 7 0</inkml:trace>
  <inkml:trace contextRef="#ctx0" brushRef="#br0" timeOffset="1392">2005 121 8094,'9'-17'0,"1"5"-30,-4 1 0,-2 1 210,7-1 603,-7-5-252,4 7-242,-8-9 1,-8 9-93,-4 3 1,-3 4-124,-2 2 0,-2 0 64,-5 0 1,5 0-156,-4 0 0,-4 2-15,-2 4 0,4-2 65,2 7 0,-2-5-63,2 5 137,0 1-42,14-2 0,-5-1 120,9-3-194,-1 4 0,6 7 16,0 0 1,7 0 8,5 1 1,11-1-8,6 0 1,-2 3-92,2 3 1,-8-4 124,2 4 0,-4 2-227,-2-2 0,-1 6 114,-5-6 1,-3 6-88,-8-6 1,-8 7 59,-3-1 1,-7-2-16,-5 2 0,2-2 92,-8 2 0,2-4-5,-1-8 1,-5 4 213,4-4 1,4 4-82,2-9 1,4-4 71,2-3 1,5-1 112,1 2-247,7-4 1,-2 6-19,12-8 0,3 0-81,9 0 1,7 5 72,3 1 0,3 2-109,-2-2 1,2-2 323,-8 7 1,0 2-148,-6 11 0,-2-3 135,-3 8 0,-4-1-54,-8 7 1,0 5 424,0 1 0,-8-1-149,-4-5 1,-1-1-11,1 1 1,-1-6-171,7-1 1,-5-6-6,5 1-527,0-4 261,6-2-357,0-7 1,2-3 197,4-7 1,4-3-1054,7-9 1,0-1 53,0-16 1,8 0 1163,4-6 0,-4 1 0,0-1 0</inkml:trace>
  <inkml:trace contextRef="#ctx0" brushRef="#br0" timeOffset="1671">2593 623 9048,'11'0'1209,"1"0"-440,-8 7 0,3 3-271,-7 7 0,0 6 541,0 0 0,0 2-468,0-2 1,-2-3-187,-3 3 1,-3 2-324,-4-2 0,-1 0-270,7-6 0,-5 0-306,5 1 0,0-1 423,6 0 0,-6-5-3377,1-1 1835,-1-7 1633,6 4 0,7-8 0,3 0 0</inkml:trace>
  <inkml:trace contextRef="#ctx0" brushRef="#br0" timeOffset="1842">3233 951 8009,'-14'2'1361,"-3"4"1,9-4-448,-9 4 1,9 1-340,-3-1 1,-1 2 429,-5-3 1,-1-1-751,1 8 1,0-3-580,0 3 0,5 3-646,1-3 0,7-3 970,-2 3 0,4 0 0,2 5 0</inkml:trace>
  <inkml:trace contextRef="#ctx0" brushRef="#br0" timeOffset="2146">3561 640 8085,'0'-17'0,"0"5"1023,0 1 0,8 5-193,3-6 0,5 7-5,1-7 1,0 8-279,1-2 1,-1 4-49,0 2 1,0 2-130,1 4 1,-1 4-121,0 7 0,-7 0-811,-4 1 1,-4 1 450,-2 4 1,0 2-498,0 4 0,-8 3 341,-4-3 0,-3-2 193,-2 2 0,5-8 59,1 2 1,7-4 576,-2-1 161,4-1 0,2 0-337,0 0 1,8-7-94,3-4 0,5-4-384,1-2 1,2 0-715,4 0 1,-2-2-115,8-4 1,0 2-2505,6-7 3422,-1-1 0,1-5 0,-1 0 0</inkml:trace>
  <inkml:trace contextRef="#ctx0" brushRef="#br0" timeOffset="2284">4460 1090 8061,'0'17'0,"0"0"2929,-7 0-1967,5-7 0,-8 3-198,4-7 0,-3 8 71,-9-3 1,1-1-1055,0 1 0,0 1-2169,-1 5 2388,1 0 0,-8 8 0,-2 2 0</inkml:trace>
</inkml:ink>
</file>

<file path=ppt/ink/ink1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54:10.22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450 433 8051,'-1'-17'806,"-5"0"1,4 7-264,-6-5 0,8 11 577,0-8-381,0 8-373,0-3-196,0 7 344,0 0-677,8-8 200,-6 6-144,5-6 175,-7 8 0,-1 2 223,-5 4 0,-6 4 28,-11 7 1,-4 8-120,-7 4 0,-1 5-8,1 7 1,-7-3 12,1 8 0,-1-7 6,7 1 0,5-3-41,0-3 1,10-5-147,2 0 1,1-8-52,11 2 0,-1-10-549,6-1 374,0-8 1,8 4-89,3-8 1,4 0-137,3 0 0,5-2 154,0-4 0,6-2 296,-6-3 0,0 3-150,-6 8 1,-5 0 622,-1 0 0,-7 8 62,2 3 0,-4 12 311,-2 6 1,-2 4-404,-4 1 0,-2 1 24,-3-1 0,-3 1-330,9 0 1,-7-7 69,6 1 1,0-8-423,6 2 0,0-9-451,0-3-823,0 1 1029,0-2 0,2-3-239,4-7 0,-2-9 197,8-9 0,-7-7-179,7-9 1,-1-1-191,7 1 1,-1-7 340,0 1 1,2-2-253,4 1 1,-1 5 268,6-5 1,-4 11 136,4 1 0,-1 8 235,2-2 1,2 3 193,-8 3 0,8 0 50,-3 0 1,-3 1-198,-2 5 0,2-5 1487,-2 5-637,1 3 1478,-7-7-631,0 13-355,0-6-945,-7 8 0,3 2 59,-7 4-370,0 3 1,-6 14 100,0 1 0,2-1-86,4-6 0,-4 6 71,3 0 1,3 2-107,-2-2 0,7-4 21,-1 4 1,-3-3-120,3-3 0,-2 0-10,1 0 1,-1 1 125,-5-1 1,-3-5-137,4-1 0,-6-1 97,-6 1 0,3 3 7,-9-9 0,0 3 14,-5-2 0,0-4 124,0 4 0,-5-3-9,5 3 1,-4-4 133,10 4 1,1-4-197,-2-2-12,9 0 0,-3 0-412,12 0 1,-1 0 191,13 0 0,-5 0-78,10 0 0,-2 0 74,2 0 0,-3 0-199,3 0 247,-4 0 0,-2 0 564,0 0-175,-7 0-253,5 0 0,-13-2-807,4-4 557,-4 4 0,-2-7-808,0 3 1,0-4 450,0-7 1,6 0-400,-1-1 1,11 1 538,1 0 0,0 1 285,6 5 0,-3-3 13,-3 9 0,0-1 162,1 6 0,-7 0 1725,1 0-1277,-9 7 1137,5 3 0,-8 7-634,0 1 0,0-7-181,0 1 0,0-6 121,0 5-893,8-7 1,-4 4-944,7-8-89,-7 0 1,11-2 1043,-3-4 0,3-11 0,3-10 0</inkml:trace>
  <inkml:trace contextRef="#ctx0" brushRef="#br0" timeOffset="377">1419 139 8051,'0'-17'0,"0"0"1904,0-1-1244,0 1 0,0 0 448,0-1-369,0 9-9,0-7-754,0 15 0,2-7 239,4 8-663,-5 0 432,7 8 0,-6 1-230,4 8 1,-4-5 94,4 0 1,-5-1-10,-1 6 1,6 1 33,0-1 1,2 8 73,-3 4 1,-3 5 54,4 7 0,2-1-29,-2 12 0,-1-2 68,-5 13 0,6 3-51,0 9 1,0 5-411,-6 12 1,0 3 386,0-41 0,0 1 1,-1-3-1,0 0-54,-2 8 1,0 1-1,2-1 1,0 1 106,-2 0 0,0-1 0,-1 1 1,1-1 87,0-8 1,0 0 0,0 1 0,0 0-52,3 39 1,0-2-78,0-9 1,6-4-449,0-8 1,5-10 211,-5-7 1,2-2-31,-3-9 1,-3-9-56,4-9 1,-4-4-651,-2-1 569,0-9 1,0-3-25,0-12 1,0-3 386,0-9 58,0-7 0,0 6 0,0-6 0</inkml:trace>
</inkml:ink>
</file>

<file path=ppt/ink/ink1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54:23.01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225 277 7950,'0'-17'-291,"0"0"0,0 5 1749,0 1-294,0 7-185,0-4 87,0 1-259,0 5-443,0-6 79,0 8-37,0 8 1,2 1-52,4 9 0,-2 5 69,8 0 1,-9 7-57,3-1 1,-4 6 49,-2 5 1,6 1-54,0 10 1,-1-3-82,-5 10 1,6 4 84,0 1 0,0 4-98,-6 2 0,0 1-144,0-1 1,0-6-64,0 1 0,0-11-135,0-1 1,0-2 114,0-9 0,2-3-201,3-9 1,-3 2-195,4-8 0,-2 0 164,2-6 1,-4-6-396,3 1 350,-3-8 0,-2 5-924,0-3-56,0-4 381,0 6 1,0-10 20,0-4 0,0-3-240,0-9 0,0 1 155,0 0 1,-2-8 894,-3-4 0,-5-12 0,-7-3 0</inkml:trace>
  <inkml:trace contextRef="#ctx0" brushRef="#br0" timeOffset="271">35 727 7907,'-11'0'912,"-1"0"-99,8 0-403,-3 8 0,7-4 160,0 7 1,0 1 212,0 5 1,2 0-336,3 1 0,-3-1-198,4 0 0,-4 0-259,-2 1 1,2-7 182,4 1-833,-4-1 0,7 5 468,-3-5 0,-2-3-1147,7-8 1,-5-2 307,6-4 0,1-5-671,10-12 1701,-4-4 0,14-8 0,-6 1 0</inkml:trace>
  <inkml:trace contextRef="#ctx0" brushRef="#br0" timeOffset="984">554 520 7907,'10'-8'1524,"-3"6"-140,-7-6-539,0 8 915,0 0-650,8 0-897,-6 8 1,11 2-186,-7 7 0,2 6-210,-2 0 1,1 2 121,5-2 0,3-4-62,-3 4 1,-3-4-433,3-1 1,-6-9 243,5-3 1,1 2-255,5-2 1,-6-3 122,1-8 1,0-3 204,5-4 1,0-3 62,0 4 0,1-5 101,-1-1 0,-5 0-37,-1-1 1,-1 1 114,1 0 0,5-1 52,-5 1 1,-3 0 15,-2 0 28,3-1 0,-7 1-94,4 0 1,-2-1 46,1 1 0,-3 0-47,4-1 1,-4 1 3,-2 0 1,-2 0 119,-4-1 66,4-7 1,-11 6 536,7-4-277,-7 4 567,3 2-659,-7 7 1,5 2 47,1 8-60,7 0-269,-4 0 0,8 2 34,0 4 0,-5 5-239,-1 13 1,0-3 213,6 7 1,2-4-13,4 4 0,-4 3 228,3 9 1,-1-3-72,2 3 0,-4 3 71,4-3 1,-4 6-107,-2-6 1,5 1-89,1-7 0,0-1-78,-6-4 1,0 2-307,0-8 1,2 5-149,4-5 1,-5 1-23,5-7 168,-4 0 1,-2-5 96,0-1 1,-2-7 285,-4 2 0,3-4 34,-9-2-140,8-8 63,-11-2 40,13-7-476,-6 0 313,8 0 0,8 5-97,4 0 0,3 9 101,2-3 0,0 4 100,1 2 0,-1 6-62,0-1 1,-1 9 126,-5-3 1,-1 5 26,-4 1 0,-4 2 269,3 4 1,-3-1 288,-2 6 0,-2-6-282,-3 1 1,1 2 430,-8-2 0,8 0-318,-1-6 1,3 0 343,2 1-696,0-9 1,0 1-238,0-4-157,0-5 1,7 7-421,5-8 0,3-8-1591,3-3 1,6-4 1026,5-3 1,2 1 1197,-2 0 0,11-8 0,-3-2 0</inkml:trace>
  <inkml:trace contextRef="#ctx0" brushRef="#br0" timeOffset="1376">1643 35 7994,'18'-17'1097,"-1"7"-503,0 5 1,3 3 347,3 2 1,-4 0 78,4 0-503,4 0 0,-8 0 20,4 0 1,-9 0 1098,-3 0-1198,-7 0-100,4 0-555,-8 7 1,0-3-526,0 8 1,0-6-718,0 5 0,-2 1 748,-4 5 1,2 6-321,-7 0 1,-1 2 392,-5-2 1,1 4 636,5 8 0,-12-1 0,4 1 0</inkml:trace>
  <inkml:trace contextRef="#ctx0" brushRef="#br0" timeOffset="2602">1643 606 7994,'-7'10'-99,"-1"5"573,-3-4 790,3-3-1130,0 8 0,6-13 73,-3 9 0,3-6 123,2 5 0,0 1-130,0 5 0,0-5 236,0-1 0,2 6-97,3 6 0,-1 8 7,8-2 1,-3-2-188,3 2 1,1-6-170,-7 6 0,6-8-80,-7 2 1,7 2-310,-6-2 1,1 0-43,-1-6 0,-4-5 227,4-1 0,-4-5-1441,-2 6 474,0-9 560,0 5 1,0-10-325,0-4 623,-8-3 1,-2-9 321,-7 1 0,6 2 0,-1 3 0,0-1 0,-5 7 0,6 0 0,-1 6 0,1-7 0,-7 5 0,1-4 0,5 4 60,1 2 0,5 0 453,-5 0 272,-1 0-60,-5 0-304,0-8 1,5 6 514,0-3-525,9 3 0,-5 0-49,8-4-139,0 4 1,2-7-309,4 3 1,3 4 35,9-4 0,1-2 11,4 3 1,-2-9 87,8 3 0,2 1-138,9-2 1,-2 1-7,8-6 1,1-3 101,4-3 1,7 4-150,0-4 1,-1 2 119,-5-2 0,0 2-445,0-8 0,-2 8 127,-4-2 0,-6 4-27,-11 1 1,2 3 154,-8 3 1,-6-1 9,-5 7 1,-8-2 75,1 3-173,-3 3 250,-9-6 1,-9 8-22,-7 0 1,-2 0 4,2 0 1,2 2-82,-8 4 0,0-2-5,-5 7 0,5-7 88,0 2 1,8-4-5,-2-2 1,4 5 219,2 1 1,5 0-50,0-6 457,9 0-376,-5-8 0,8 4 320,0-7-164,0-1 1,0 1 65,0-1 0,0 7 256,0-7 93,0 8 508,0-3-380,0 7-759,0 0 0,0 7 53,0 5 0,0-1 157,0 7 0,0-3-71,0 14 0,0 0 81,0 5 1,0 1-106,0-1 1,-2 1-18,-4 0 0,-1-1-147,-5 1 1,-1-7 125,7 1 0,-6-8-296,7 3 0,-3-5 97,2-2 0,4-5 318,-4-1-702,4-7-671,2 4 499,0-8-1324,0 0 1496,0-8 0,2 6-157,4-4 0,4-1 177,7 1 1,0-8 100,1 3 0,-1-3 95,0 3 0,2-5 0,4 5 0,2-4 9,4-3 0,2 7 177,-8-1 0,6 3 208,-6-3 0,6-1-158,-6 7 0,0 0 588,-6 6-327,0 0 270,1 0 0,-9 8-183,-3 3 0,-4 5 21,-2 1 1,-8 0-81,-3 1 0,-5-1-79,-1 0 0,0 0-518,0 1 0,-1-1 253,1 0 1,0-5-796,-1-1 0,7-5 63,-1 6-737,1-8 469,-6 3 123,7-7 505,2 0-4,8 0 802,0 0-369,8 0 1019,-6 0-235,6 0-338,-8 0 1,-2 8-11,-4 3 1,-4 3 286,-7-3 1,0 9-303,-1-9 0,7 8-210,-1-7 1,1 3 55,-6 3 0,7-7 129,4 1-106,4-9-67,2 13 0,8-12-6,3 7 0,5-7-64,1 2 0,2-4 10,4-2 0,-1 0-148,6 0 1,-7 0 73,3 0 0,-3 0-403,2 0 0,-4-6 168,4 0 0,-4 0-1040,-2 6 1,1-5-503,-1-1 737,0 0 0,1 0-977,-1 1-750,0-1 2604,1 6 0,-9 0 0,-1 0 0</inkml:trace>
  <inkml:trace contextRef="#ctx0" brushRef="#br0" timeOffset="3216">3338 381 7929,'-7'-17'632,"5"5"-91,-4 1-155,-4 7 122,8-11 192,-5 13-175,7-14-86,0 14-310,0-5 1,0 16 89,0 9 1,0 1 198,0 10 0,2 7 31,3 10 0,-3 6-24,4 6 1,-4-4-208,-2 3 0,6-9-14,-1-2 1,1-1-488,-6 1 0,0-4 251,0-7 0,6-3-258,0-3 1,-1-4 195,-5-8 1,0-5-1673,0-1 370,0-7 682,0 4 1,0-10 204,0-4 1,0-9-70,0-8 1,-1-2-7,-5 2 1,2-4 222,-8-8 0,1 1 361,-6-1 0,-8-7 0,-2-2 0</inkml:trace>
  <inkml:trace contextRef="#ctx0" brushRef="#br0" timeOffset="3575">2923 398 7929,'-17'-17'62,"7"0"133,4 0 0,3 5 243,-3 1 29,4-1-254,-6-5 0,14-1 6,0 1 1,7 2-34,-1 3 0,9-3 12,2 3 1,8-3-86,-2-2 1,3 1 66,3 5 0,7-3-109,4 9 0,4-1 82,2 6 0,0 0 22,0 0 1,-6 0-9,0 0 1,-8 7-15,3 5 1,-7-2-231,-5 1 0,2-1 34,-8 1 0,-6 5 20,-5-5 1,-8 5 157,1 1 1,-5 0-10,-5 0 0,-5 3-81,-7 3 0,-8-2 23,-4 8 1,-4-2-128,-1 1 1,-9 5 139,-3-4 1,4-2-174,2 2 0,5-8-193,6 2 0,6-10-340,12-1 0,-3-6-73,8 5 0,3-5-586,8 5 1,5-7 1283,7 2 0,16-4 0,3-2 0</inkml:trace>
  <inkml:trace contextRef="#ctx0" brushRef="#br0" timeOffset="3933">3909 744 6880,'0'-9'682,"0"-7"437,0 7-367,0-1-87,0-5-160,0 13 263,0-6-206,0 8 124,0-8 160,0 7-211,0-7-98,0 8 1,6 8-126,-1 3 0,1 4 490,-6 3 1,0 1-53,0 4 1,6 4 197,0 8 0,-1-7-448,-5 1 0,0-6-3,0 6 0,0-8 24,0 2 0,0-4-193,0-1 1,0-7-901,0 1 422,0-8-2020,0 11 427,0-13 379,8 6 1,-4-16 1263,8-4 0,7-3 0,8-2 0</inkml:trace>
</inkml:ink>
</file>

<file path=ppt/ink/ink1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54:38.40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35 605 7911,'-17'0'0,"7"0"2085,2 0-1484,8 0 0,8 0 595,4 0-774,3 0 0,8 0 56,0 0 1,8 0-143,-2 0 1,-2 6-365,1 0 1,-4 7 136,4-1-646,-7 3 1,3 4 148,-13 4 0,-5 4-205,-12 8 0,-9 0 343,-8-1 1,-14 6-92,3 1 1,-5 5 1022,5-6 1,1-1-423,4-10 1,4-4 1226,8-8 1,7 0-652,4 0 1,6-7-282,6-4 1,6-4-412,11-2 1,6 0-519,11 0 0,4-10 79,8-7 1,0 0-169,0-7 0,-6 5-1813,0 2 1,-2 0 2275,2-1 0,-3-7 0,-9-2 0</inkml:trace>
  <inkml:trace contextRef="#ctx0" brushRef="#br0" timeOffset="2013">969 432 7938,'-17'-7'2366,"7"-3"-2203,2-7-214,8 0 0,2-1 356,4 1 1,11-6 574,12 0 0,0 0-784,6 5 0,-5 1 31,11 0 0,-5 7-492,-1 5 1,-3 3 203,-3 2 0,-4 0-172,-8 0 0,-1 7 182,-5 5 1,-3 9 117,-8 2 1,-2 6 32,-4-6 0,-5 8 376,-12-3 0,-2 5 187,-4 2 0,-4-6-227,4-1 0,-1-7 315,1 3 1,4 1-187,8-2 1,-1-2 508,1-10-744,7 5 1,1-14-137,3 3-151,4-3-249,2-2 0,10-7-612,7-5 0,8-3 471,4-3 1,-2 1-502,2 0 1,-1-1 326,7 1 1,5 2 206,1 3 0,-1-1 197,-5 7 0,-3-5 177,-3 5 0,2 0 36,-8 6 1,-6 0 287,-5 0 1,-8 2 616,1 4 0,-3-2-447,-2 7 1,0 1 43,0 5 1,-7 0-97,-5 0 0,-9 1-359,-2-1 0,0-5-277,5-1 0,-5-1-1177,0 1 946,0-3 0,6-8-1421,0 0 1228,-1 0 0,1-8 241,0-3 0,5-12 326,1-6 1,5-4-22,-5-1 0,7-9 52,-2-3 1,-2-4 14,2-2 1,1 0 190,5 1 1,0 8-40,0 9 0,0 1 173,0 10 0,5 0-116,1 6 1,6 5 13,-6 1 142,7 7 1,-9-4-95,7 8 0,-7 2 81,2 4 0,-4 9 46,-2 8 0,0 10 89,0 1 0,0 3 24,0 9 0,0 2-22,0 10 0,0-3-173,0 9 1,0-6-24,0 5 0,0-11-386,0 5 1,0-12 178,0 7 0,0-12-280,0 0 0,0-5-194,0-6 0,0-4-1407,0-8 700,8-7 344,-7-3 0,9-9 260,-4-3 0,-4-5 151,4-7 1,-5-1 299,-1 1 0,0-6-356,0 0 1194,-7 0-149,-3 6 1,-7 7 585,0 4 0,5 6-332,1 6 0,-1 4 429,-5 7 1,-1 0-497,1 0 1,6 1-318,-1-1 0,8-5-176,-2-1-78,5-7 1,2 9-719,5-7 1,4-2-34,7-10 0,2-3-354,4-9 1,-3 1 289,3 0 1,-2-2-348,2-5 0,-4-2 517,4-9 1,-4 0 176,-1 1 0,-1-3 140,0-3 1,0-4-76,1-8 1,5 6 67,0 0 0,8 5-68,-3-5 1,-1 8 40,2-3 0,-2 5 78,2 1 1,-4 1 202,-8-1 0,0 8 184,1 4 0,-9 4-133,-3 2 1924,-4-1-960,-2 9 174,0 1 0,0 10-359,0 4 1,0 3 26,0 9 1,-6-1-478,1 0 1,-1 1-9,6-1 0,2 0-407,3 0 0,-1-5 67,8-1 1,-6-5-793,5 6 1,6-8 476,6 1 0,6-3-1014,-6-2 0,0-5 49,-5-1 1,-1 0-1654,0 6 2167,-7 0 1,-2 2 110,-8 4 1,-2 9 378,-4 8 0,-6 8-20,-11-2 0,4 9 462,-4 2 0,4 1-292,2-7 0,1 5 610,5-5 0,-3 9-216,8-14 0,1 5-61,5-11 0,0 0-367,0-5 1,0-7 182,0 1-307,7-9 14,-5 5-171,6-8-25,-8 0 644,0-8 265,0-1 344,0-8-369,0-1-178,0 9-417,0 1 300,0 8-2004,0 0 1557,8 0 1,-5-2 79,9-4 1,-6 2 15,5-7 1,-1 5 19,1-5 0,5 5 118,-5-6 0,5 7-80,1-7 1,-5 8-197,-1-2 1,-5-1-78,5 1 330,-7 0 16,4 6 0,-8 2 193,0 4 1,0-2-19,0 7 0,-10 1-95,-7 5 1,0 6-115,-6 0 1,1 2 81,-1-2 1,4-4-855,-4 4 1,4-1 380,2 1 0,1-4-452,5 4 1,-3-4 274,9-2 1,-7 1 57,6-1 0,0 0 367,6 1 13,-7-1 0,-1 0 857,-3 0 1,-3-5-471,8 0 1,-7-7 962,1 7 1,-3-3-488,-2 3 1,-6 3-137,0-3 0,0 3-9,5 3-529,-7-1 0,6-2 194,-4-3-221,11 3-717,5-13 516,7 6 1,2-8-180,3 0 0,-1 5 84,8 1 1,-1 0-145,7-6 0,-1 0 63,0 0 1,1-2-455,-1-4 628,0 4 0,0-5-9,1 7 1242,-9 0-842,-1 0 1,-8 2 1810,0 3-1253,0 5 1,0 7 57,0 1 0,0-7-154,0 1-482,0-1 1,8 1-203,3-1 0,5-7-229,1 2 1,6-6-435,0-6 1,2 0 371,-2-11 0,-4 9-817,4-9 1,-5 4 403,-7-5 1,-3 7-1593,-8-1 1504,0 1 0,-2 1 82,-4 4 1,-9 4 7,-8 2 1,-8 8 245,2 4 0,-4 3 600,-1 2 0,-6 6-168,-1 0 1,3 0 1004,9-5 0,-2-1-707,8 0 1,-6 1 1170,6-1 1,6 0 626,5 1-1404,9-1 0,-5 0 471,8 0 238,0 1-746,0-1 0,8-2-258,3-3 1,4 1-324,3-7 1,7 0-356,4-6 0,1-2-504,-1-4 1,4 2 344,-4-7 1,3 1-520,3-1 1,-1-3-507,1 8 1,2-1-2905,3 1 4355,4 4 0,0-13 0,-1 5 0</inkml:trace>
  <inkml:trace contextRef="#ctx0" brushRef="#br0" timeOffset="2749">2231 813 8131,'23'-35'0,"0"1"0,2 1 332,-2 4 0,2 4 166,4 8 0,4 5 273,-4 1 0,1 7-283,-1-2 1,-4 12-33,-7 6 0,-1 11-315,0 5 1,-7 5 46,-4 2 0,-6 5-196,-6 0 1,2 1 76,-8-7 0,1 1-900,-6-1 0,-1-1 126,1-4 0,0 2-1248,-1-8 727,1-8 749,7 1 0,-3-16 425,7 0 0,0-8-296,6-9 674,0-1 200,0 1 652,0 7-759,0 3 1,-1 20 278,-5 4 0,2 12-269,-8 0 0,9 4 75,-3 1 0,4-7-177,2-4 0,0 2-90,0-2 0,0 0-386,0-5 0,2-7 145,4 1-1008,3-8 0,8 3 220,1-7 1,-1-7-175,0-5 0,-1-3 966,-5-3 0,12-7 0,-3-2 0</inkml:trace>
  <inkml:trace contextRef="#ctx0" brushRef="#br0" timeOffset="3511">2819 35 8061,'27'-12'0,"-4"1"0,2 7 515,-2-2 1,0 4 93,-5 2 1,-3 2 1143,-4 4-1216,5-4 0,-12 11 326,7-7-450,-7 0-367,4 1 1,-8-3-146,0 8 1,6-7 171,-1 7 0,3-6-486,-2 5 1,3 1 63,9 5 0,-1 0-131,0 1 0,6-7 170,0 1 1,6-1-58,-6 7 1,0-1 219,-5 0 0,-1-5-39,0-1 1,-5 1 211,-1 5 1,-7 0-31,2 1 0,-6-1 50,-6 0 0,-4 2-64,-7 5 0,0-5 29,0 4 0,-1-4 0,1-2 1,0 1 305,-1-1-97,1 0-148,7 0 40,3 1 1,9-3-76,3-3 0,5-5 73,7-7 0,1 0-103,-1 0 1,6 0-2,0 0 0,0 6-5,-6 0 0,-1 2-107,-5-3 0,-3-1 57,-8 8 0,0-1-5,0 7 1,-10 5 32,-7 0 1,-2 7-14,-10-1 0,0-2 182,-5 2 1,-1-6 10,1 6 0,1-8 143,4 2 0,0 2 54,12-2-60,-4 0 1,19-6-133,-4 1 0,6-3-26,6-3 0,11 1-147,12-7 0,6 0 132,5-6 0,-4 0-266,5 0 1,1 0-117,-2 0 0,1-2-97,-7-4 0,-5 2-198,0-8-101,-8 1-78,4-6 268,-15-1 1,-3 1 401,-7 0 1,-7 5-129,-5 1 0,-3 5 493,-3-6 0,1 9 28,0-3 1,5 6 229,1 6 0,5 3-271,-5 8 1,7 8 95,-2 4 1,4 4 271,2 2 0,0 5-175,0 0 0,6 6-76,0-5 1,5 5-146,-5-6 1,5 1-350,-5-7 1,0 1-172,-6-1 0,0-5-229,0 0 0,0-8 294,0 2 1,-8-4-99,-3-1 1,-5-9 46,-1-3 1,-6-4-115,0-2 1,-2-2 594,2-4 1,2-3-158,-8-9 1,8-7 971,-2-3 1,11 1 26,6-2 1,6 0 377,6-6 1,19 1-850,16-1 0,16 6-104,12 1 0,22-1-1054,-40 11 1,1 1 0,0 3-1,0 1 289,0 1 1,0 1 261,-2 1 0,0 1 0,5 1 0,1 1 0,-4 0 0,0 2 0,0 1 0,0 0 0</inkml:trace>
</inkml:ink>
</file>

<file path=ppt/ink/ink1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54:35.03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191 398 7999,'-17'-17'0,"1"5"2080,5 1-1044,3 7-119,8-12-503,0 14 0,0-7-124,0 3 0,8 2-50,3-7 1,-1 7-210,2-2 1,-1 4 124,6 2 1,1 0-442,-1 0 0,-5 0 160,-1 0 0,1 0-91,5 0 1,-6 2 68,1 4 1,-1-4 93,7 3 0,-7-3 122,1-2 1,-1-2-99,7-3 0,-7 3 210,1-4-117,-1-4 1,7 3-173,-1-5 1,-6 3 11,1 3 0,-6 4-283,5-4 262,-7 4 72,4 2 1,-6 0 0,3 0-87,-3 0 164,6 0 1,-8 2-67,0 4 0,0-2 222,0 7 0,-6 1 67,0 5 1,-9 0 95,-2 1 1,0 1-72,-7 4 1,-1-2 159,2 8 1,-5-6-18,5 6 1,-6-6-34,6 6 0,0-6-73,5 6 0,1-8-90,0 2 0,1 2-139,5-2 1,-3 0 1,9-6 1,-7-5-169,6-1-53,1 1-528,5-3 67,0 7 432,0-14 0,5 3-296,1-10 0,8 1 170,-3-8 1,4 1-90,3-7 1,-7 7 136,1-1 0,-1 3 272,7-3 0,-7-3-128,1 3 0,-7 3 182,7-3 1,-2 6-36,1-5 0,4-1-57,-3-5 0,3 6-75,3-1 0,5 1 53,0-7 0,2 1-131,-2 0 0,2-1 47,4 1 1,-4 2-146,-8 3 184,8-3 0,-6 13-65,4-4 262,-11 4-300,-5 2 399,-7 0-183,0 0 46,0 8 1,-2 0-209,-3 3-68,-5 4 0,-7-11 14,-1 8 1,7-8-238,-1 1 0,7-3-1748,-7-2 2158,1 0 0,-14 0 0,-2 0 0</inkml:trace>
  <inkml:trace contextRef="#ctx0" brushRef="#br0" timeOffset="1409">243 138 8009,'0'-9'683,"-6"-1"110,1 4-263,-9 5 1,10-7 463,-7 8-361,-1 0 1,-5 2-285,0 4 1,-1 5-94,1 12 0,0 4-198,-1 8 0,1-1 127,0 1 0,1-6-102,5-1 1,-3-6 194,9 1-99,-1-4 0,8-4-262,4-3 1,3-5 53,9-7 1,6-1-97,5-5 1,10-4 86,1-7 1,6-6-400,-5 0 0,-1-6 192,-6 6 1,-1 0-222,-4 6 1,2-1 140,-8 1 1,0 5 75,-6 1 1,-5 1-53,-1-1 361,-7 3 435,4 8-368,-8 0 207,0 0 1,-6 2-244,0 4 0,-5-2-24,5 7-239,-8-7 130,5 11 1,-3-7-155,1 4 0,7-3 13,-2-3 1,-2-2 115,3 7 0,-9-5 130,3 6 1,1-7-111,-1 7 171,-1-1 0,-5 7 61,-1-1 0,1 0 154,0 1 1,0 5 31,-1 0 1,3 9 60,3 3 1,-1 7 105,7 10 0,-5 0-117,5 0 0,0 7-252,6 5 0,0-5 72,0-1 1,0-10-137,0-2 1,6-7-111,0 1 1,5-5-205,-5-7 1,2 3 4,-3-8 1,-3-6-706,4-5-143,4-8 688,-8 4 1,5-16-161,-7-4 1,0-11 139,0-6 0,0-9-99,0-2 0,0-10 135,0-2 0,2 0-78,4-6 1,-2 4 130,7 3 0,1 6 0,5 5 0,6 4 101,0 1 1,0 8-35,-5 4 1,-1 4 257,0 2 1,6 5-132,0 0 0,0 9 164,-5-3 1,-1 4 195,0 2 1,-5 0 193,-1 0 0,-1 8-159,2 3 1,-5-1 164,-7 1 1,0 1-80,0 5 0,0 6-76,0 0 1,-7 8-185,-5-2 1,-5-2 110,-6 1 0,3-4-290,-3 4 0,-2-6 15,2 1 1,0-12 49,6-5 1,5-4 151,1-2-90,-1 0 0,3-10-273,3-7 1,4-2 89,2-10 1,8 2-72,3-2 1,12-4 61,6 5 1,4-5-506,1-2 0,1 3 167,0 3 0,1-2-2,4 8 1,-3-6 197,3 6 1,-3-2 239,-3 2 0,-5 4 205,0-4 1,-6 9-137,6 3 0,-14 5 307,3-5-98,-5 7 41,4-4 1,-5 10-80,-1 4 0,-7 3-140,2 9 0,-6 1-123,-6 4 1,-1 4 68,-5 7 0,-9 1 223,4 0 1,-10-1-140,4 1 0,-8-3 147,2-3 1,4 2-62,2-8 0,0 0 1389,6-6-364,-4 1-625,19-9 0,2-1-437,11-8 1,6-2 36,7-4 1,2-9-196,9-8 0,0-8 76,-1 2 0,-1-1-786,-4 1 0,1-4 61,-7 4 1,1 2-252,-7-1 0,-8 5 341,-3-6 0,-4 2-50,-2-2 0,-2-4 322,-4 4 1,-1-3 229,-5-3 1,-3 1-1,3-1 0,-3 8-106,-2 4 1,-1-2 280,1 2 0,0 6-106,-1 5 0,1 3 370,0-3 0,5 3-73,1 3 1,-1 4 64,-5-4 1,5 4-73,1 2 0,5 2 59,-5 4 0,7 3-86,-2 9 1,4 7-101,2 4 0,6 9 324,0 2 0,13 14-82,-2-2 0,4 17 310,-3 0 0,-1 12-106,0 0 1,-7-4 289,-4-2 1,-3-6-826,3-6 1,-4 4 28,4-3 0,-4-7 78,-2-5 1,-2-2 38,-4-9 1,2-1-616,-7-5 1,5-7 335,-6 1 1,1-10-1079,-6-1 1,5-3-49,1-9 1,-1 0-235,-5-6 1,-1-2-671,1-4 2082,-8-11 0,6-10 0,-6-8 0</inkml:trace>
  <inkml:trace contextRef="#ctx0" brushRef="#br0" timeOffset="1822">1644 121 7948,'17'0'3043,"0"0"-2283,1 0 1,-1 0 266,0 0 1,-5 0 239,-1 0-478,1 0-1131,5 0 372,0 0 1,-5 0-1184,-1 0 0,-7 2 776,2 4 0,-6 0-1435,-6 11 1,-3-2 1811,-9 14 0,-7 8 0,-1 7 0</inkml:trace>
  <inkml:trace contextRef="#ctx0" brushRef="#br0" timeOffset="2850">1505 657 7948,'-9'8'446,"1"-6"174,8 6-385,8-8 0,1 0 173,9 0 131,-1-8 0,0 6-90,1-4 1,-1 4-119,0 2 1,-5 0-111,-1 0 1,-5 14 248,6 3 0,-9 12-117,3 0 1,-4 5 77,-2 7 0,0-5-74,0 4 0,0-3-132,0-2 1,0-7-335,0 1 0,0-8 167,0 2-742,0-3 0,2-5 126,4-4-394,-4-3 0,11-16 244,-7-3 1,5-6 6,-5-6 1,6-4 166,-7-8 1,7-5 6,-6-1 1,0-5 343,-6 6 0,0 2 280,0 9 274,0-4 0,-8 16-339,-4-1 0,-3 9 827,-2 9 1,-3 9-209,-3 9 1,-4 7 75,-7 9 1,5 1-94,0-1 0,8-7 14,-2-4 0,10 2-308,1-2 1,8-5-142,-2-7 0,6-7-475,6 2 0,6-4 262,11-2 1,9-16-1098,9-7 0,7-7 569,-2-5 1,6-7-422,6-4 1,-5 1 146,5-1 1,2 2 31,-3-2 0,7-2 719,-7 8 1,7 5-42,-7 6 0,1 8 377,-6-2 0,-10 12-260,-7 5 0,-3 4 963,-9 2 1,0 0-448,-5 0 1,-7 2 233,1 4 1,-8 3 51,1 8 1,-5 1-18,-5-1 1,-5 2-721,-7 4 0,-3-2 35,-3 8 1,2 0-963,-8 6 1,6-6 603,-5-1 0,5-7-570,-6 3 0,6-7 107,-6-6 0,8 3-1338,-2-8 1687,-4-1 1,8-7 361,-5-3 1,11 3 63,2-4 0,5 4 706,-6 2 235,8 0 0,-3 2-422,7 4 1,0 3 185,0 9 0,-6 1-96,0 4 0,0 2 132,6 4 0,0 1-446,0-7 1,0 6 55,0-6-1078,0 0 0,6-5 285,0-1-2088,7-7 1846,-3-3 1,2-14-283,-1-5 1,-7-3 290,2-3 0,-4-7-294,-2-3 1,0-5 388,0-2 0,0-7 515,0-4 0,0-12 0,0-5 0,-2-4 0,-4-2 0,4 5-23,-4 1 1,12 15-80,5 2 1,-1 7 228,2 5 0,-1 7-42,6 4 0,-1 3 393,-5 3 0,5 6-38,-5-1 1,-1 8 190,1-2 0,-5 4-111,6 2 1,-7 0 53,7 0 0,-6 0-95,5 0 0,1 8-99,5 4 0,0 9 266,1 2 1,-7 8-96,1-3 0,-1 5 56,7 2 0,-7 7-161,1 4 1,-7 4 38,7 2 1,-3 0-294,3 0 0,-4 0-7,-8-1 0,0-4-166,0-1 1,0-8 108,0 2 0,-2-3-744,-4-2 1,-2-3 71,-3-3 1,-5-4-182,5-8 1,1-1-67,-1-5 351,-1-3 1,-3-10 528,3-4 0,3-3-98,3-9 0,4 7 704,-4-1-565,12 1 0,4 1 672,7 4 0,0 4 329,1 2-622,-1 0 1,0 0-340,0 0 1,1 6-405,-1 0 0,-5 5-3094,-1-5 2533,1 8 0,5-5-1707,0 9 2502,-7-9 0,5 7 0,-5-7 0</inkml:trace>
</inkml:ink>
</file>

<file path=ppt/ink/ink1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54:45.9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174 122 7853,'0'-10'802,"0"-5"-337,0 13 1,0-8 284,0 5-355,0 3 0,2-8 275,4 4-120,-5 4-96,7-5-214,0 7 0,-6-2 304,4-4-28,-5 4 91,-1-6-183,0 8-253,0 8 1,-5-4 305,-1 7-367,0 1 0,0 5 12,1 0 1,-1 8-71,6 4 0,0 6 137,0 5 0,0 4 8,0 8 1,8 8-23,3 3 1,-1-1-18,1 1 1,-5-1-235,6 1 0,-9-5 105,3-12 0,2 2-186,-2-8 1,-1 1-195,-5-7 0,6-5-864,0 0 394,0-8-435,1 4 421,-5-16 0,6-3 355,-8-12 0,6-5-44,-1-12 0,1-4 130,-6-8 1,0-5-389,0 0 0,-6-8 782,1 2 0,-16-4 0,1-2 0</inkml:trace>
  <inkml:trace contextRef="#ctx0" brushRef="#br0" timeOffset="372">1 156 7853,'0'-17'877,"0"0"-554,0-1 1,2 7 109,4-1 1,-3 7-157,9-7 1,0 6-43,5-5 0,0 5 3,0-5 1,3 5-134,3-6 0,4 8 83,7-1 0,1 3-75,-1 2 0,1 0 18,0 0 0,-3 2-132,-3 3 1,4-1-37,-5 8 0,-3 1 85,-1 10 1,-5-2-98,-2 8 0,-7-6 126,-5 6 1,-3 0-146,-2 6 1,-9-1 171,-9 1 1,-1-1 88,-10 1 0,2-1-154,-1 1 1,-5 0 13,4-1 0,-2-7-82,3-4 1,-3-4 66,8-1 1,0-9-1401,5-3 1015,9-4 0,1-4-2020,8-4 2367,8-3 0,9-16 0,10-2 0</inkml:trace>
  <inkml:trace contextRef="#ctx0" brushRef="#br0" timeOffset="705">710 658 8540,'8'9'624,"-5"-1"101,9-8 0,-6 2-143,5 4 0,1-4-190,5 4 1,-5-5-33,-1-1 0,-1 2-135,1 4 1,5-4-193,-5 4 0,-1-2-19,1 1 0,-5-1-48,6 8 0,-8-6 176,1 5 0,-3 6-53,-2 6 0,0 8 193,0-2 0,-2-2-114,-3 2 0,3-6 667,-4 6 0,4-8-312,2 2 1,2-4-98,4-2 1,3 1-371,8-1 0,1-8-356,-1-3 0,2-4 18,4-2 0,4-9-643,8-9 925,-1-7 0,9-17 0,1-2 0</inkml:trace>
</inkml:ink>
</file>

<file path=ppt/ink/ink1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54:54.4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35 433 8117,'-19'-18'1041,"3"9"1,18 1-407,4 8 0,4-2-205,7-4 1,0 4-86,0-3 1,1 3-51,-1 2 1,-5-6 55,-1 0-286,1 0 0,7 4-438,4-3 0,-2 1 298,8-8 0,0 3-790,5-3 0,1-3 463,-1 3 0,-5 5-591,0 1 393,-8-4 555,4 8 0,-15 2 224,-4 12 0,-5 5-140,-1 6 0,-7-2 555,-5 8 0,-3-2-255,-2 2 1,-6 4 135,-1-5 1,-1 5-187,2 2 0,4-1-130,-4 1 1,4-6 22,2-1 1,-1-6-116,1 1 14,7-4-441,-5-2 131,13-7 0,-4-6 85,12-16 1,4-1-305,7-16 1,14 0 97,3-6 1,7 1-19,-1-1 0,2 8 156,4 4 1,-3 4 46,-9 2 0,1 5 356,0 1 0,-7 7-163,1-2 1,-13 4 439,1 2 1,-11 8-215,-1 3 1,-3 5 71,-2 1 0,-9 2-294,-9 4 1,-1-3-344,-10 3 1,1-4 241,-7-2 1,0 0-168,1 1 0,-1-3-216,1-3 1,-1-5 131,0-7 0,7-4 266,-1-7 1,8-1-157,-2-11 1,5-4 248,7-1 1,-3-13-111,9-5 1,-1 2-40,6-2 1,7 7 73,5-1 1,3 5 20,3 7 0,-1 3 45,0 7 1,1 9-41,-1 3 298,0 4 0,-2 10-116,-3 3 0,-2 12 403,-5 6 0,-3 4-157,4 1 0,-4 7 18,-2-1 0,0 6-15,0-5 1,0 5-87,0-6 0,0 6-364,0-6 1,0-5-74,0-6 0,0-2-1503,0 2 919,0-4-1066,0-8 679,0-7 296,0-3 491,0-22 1,0 3 250,0-11 1,0 10 914,0 1-761,0 8 0,-6-1 760,0 10 0,-9 11-419,-2 7 1,0 8 468,-7-3 0,3 5-334,-2 2 1,10-8-227,-4-4 1,5-4-213,0-2 1,5-5-190,7-1 1,2-7-380,3 2 1,5-14 325,7-9 0,8-8-742,4-10 0,4-1 384,1-5 1,5 3-289,-5-8 0,5 0 227,-10-6 1,-2-2 112,1-4 0,-6 3 141,1-9 1,-4 10 14,-2 3 1,0 6 256,1 11 1,-3 7-109,-3 4 0,1 9 1569,-7 3 1,1 7 71,-1-2-159,-4 4-168,6 2-54,-8 8-409,0 2-510,-8 7 1,4-2 137,-7-3 0,7-3 202,-2-3-762,4-4 0,4 6 216,4-8 0,5-2-232,13-4 0,4-3-321,13-9 0,-5 1-491,5 0 0,-7 5 342,-5 1 0,2 7-119,-8-2 1,-2 6 456,-10 6 1,-3 9 65,-8 8 0,-2 8 556,-4-2 0,-5 3-286,-12 3 1,2 0 210,-8-1 0,8 1 114,-2-1 1,3-5 350,3 0 1,8-8-362,3 2 1,-2-4 373,2-1-1626,1-1 736,5 0 0,0-5-543,0-1 1,2-7-3,3 2 99,-3-4 426,6-2 0,-10 0 228,-4 0 1,2 0 89,-7 0 1,5 0 979,-5 0 420,7 8-703,-12-7-470,14 7 0,2-8 46,12 0 0,9 0-183,2 0 1,6-6-102,-6 1 1,6-3-210,-6 2 0,0 4 10,-6-4 0,-5 5-625,-1 1-90,-7 0 0,-4 9 398,-11 8 0,-14 8-266,-10 10 0,-1 5 196,-11 1 0,1-5-51,-6-1 1,1-10 350,-1 9 0,7-11 366,5 0 1,6-3 87,5-3 0,4-5 978,7-1-832,9-7-82,1 4 1,18-8-198,7 0 1,2-8 122,10-4 0,2-1-484,9 1 1,-3-1 35,3 7 1,-9-2-43,-2 3 0,-8 3 271,2-4 0,-10 10 330,-1 2 1,-8 7 613,1-1 0,-3 3-458,-2 2 0,-2 1 171,-3-1 1,1 0-187,-8 0 1,6-1 13,-5-5 1,7 5 33,-2-5-550,4-3 0,4 0-44,4-8 0,11 0-211,12 0 0,-2-8-55,2-4 0,0-3 138,5-2 0,-5-1-872,0 1 0,-8 6-252,2-1-771,-11 8 1270,-5-11 0,-8 13-73,-5-4 0,-10 6 440,-7 6 1,-13 4 198,1 7 0,-5 0 199,0 0 1,-5 1-70,-7-1 1,8 0 1160,4 1 0,5-1-643,6 0 0,-1 1 1307,7-1 1,7-6-704,11 1 0,-3-6-421,2 5 0,2-7-373,10 2 0,4-2-72,7 1 1,0-3-88,1 4 1,6-4 89,5-2 0,-2-2-696,2-4 0,-6 4 301,6-3 1,-2-3-1394,2 2 1,1 0 315,-7 6 0,0-5-46,-5-1 0,-1-8 601,0 3 1,1-6-92,-1-6 0,0 1 835,1-6 0,-1-9 0,0-7 0</inkml:trace>
  <inkml:trace contextRef="#ctx0" brushRef="#br0" timeOffset="333">1418 709 8049,'25'-25'0,"0"6"668,4-4 1,2 10-191,-8 1 1,6 2 528,-6-1 1,6 1 196,-6 5-286,0 3 0,-6-6-378,0 8 1,-7 2-151,-4 4 0,1-3-261,-1 9 1,0-1-139,-6 7 0,0-1-935,0 0 1,0 6 662,0 0 1,-8 6-1487,-3-6 0,-5 6 716,-1-6 1,-6 0-122,0-5 0,-2-7 643,2 1 0,4-8 489,-4 1 0,9 3 45,3-2 1,5 1-4,-6-1 0,7 4 695,-7 7 0,6 0-540,-5 1 0,7 7 1398,-2 3 0,-2-1-579,3 2 0,-3 0-58,2 6 0,4-7-492,-4 1 1,-1-8-239,1 2 0,0-3-85,6-3-426,0 0-786,0-7 1,8-2 578,3-8 1,1-14-919,5-3 1,-3-14 555,9-4 0,-2-7 892,2-10 0,4-7 0,8-3 0</inkml:trace>
  <inkml:trace contextRef="#ctx0" brushRef="#br0" timeOffset="1127">2024 87 8035,'17'-18'1499,"0"1"-832,-7 0 1,3 5 592,-7 1-47,0 7 396,-6-4-20,7 8-1107,-5 0 0,6 8-276,-8 3-100,0 5 0,0 1-380,0 0 1,8-1 187,3-5 0,10 3-13,2-8 0,8 5-262,-2-5 1,-2 0-462,2-6 1,0 5 183,5 1 0,-5 6-279,0-7 644,-8 9 0,2-3 31,-12 12 1,-3-3 59,-8 3 0,-9 4-31,-9 1 0,-5 3 54,-6-2 0,-3 4 92,3-5 1,-2 3 136,2-2 0,4-4 256,8-8 1,7 1-216,5-1 0,3-6 250,2 1-284,7-8 1,9 9-23,7-7 1,2 0-23,-2-6 1,-4 0-1,4 0 1,-2 0 62,2 0-65,-3 7 0,3-3 110,-12 8 0,-3-6-126,-8 5 1,0 1-15,0 5 0,-2 2 41,-4 4 0,-9-2-168,-8 8 0,-2-6 69,2 6 1,4-6-65,-5 6 0,5-8 157,2 2 1,2-4-5,3-1 1,4-1 196,8 0 1,0 1 59,0-1-43,8 0 1,2-2-36,7-3 0,0 1 31,1-7 1,5 0-116,0-6 0,2 0-227,-2 0 1,-4 0-56,4 0 0,2-6-332,-2 0 1,-2-7-1251,-9 1 1250,3-3 1,-13-8-243,4 0 0,-4 0 256,-2 6 0,-8 1 354,-4 5 1,3-3 219,-3 9 0,1-1 315,-7 6 1,7 2-133,-1 3 1,7 7 439,-7 11 1,6-2 172,-5 8 1,7 0-330,-2 5 1,-1-5-61,1 0 1,0 0-141,6 5 1,0 1-193,0 0 25,0-1 1,0-5-518,0 0 1,0-2 265,0 2 0,0 1-1824,0-7 354,0 0-323,0-5 834,0-9 276,0-1 509,-8-8 259,-1 0 0,-9 0 632,1 0 1,2-8-439,3-3 0,-1 1 1035,7-1 1,0-1-396,6-5 0,0 0-150,0-1 0,16-5-347,7 0 0,9-8-309,9 3 1,9-5-47,7-2 1,3 3-234,-3 3 1,-3-2-659,4 8 0,-6 0 453,-6 6 1,-4 1-1052,-7 5 1,-8 3 314,-4 8 1,0 8 1156,-6 3 0,12 5 0,-10 1 0</inkml:trace>
  <inkml:trace contextRef="#ctx0" brushRef="#br0" timeOffset="1290">3493 1487 7903,'-17'0'5514,"9"6"-5143,8 0 1,8 0 89,9-6-805,1 0-8,-1 0 61,0 0 1,-1 2 295,-5 3-5,-3 5 0,-8 15 0,0 2 0</inkml:trace>
  <inkml:trace contextRef="#ctx0" brushRef="#br0" timeOffset="1390">3528 1816 7903,'0'17'0,"0"1"0,-6-7 1658,1 1 2264,-1-9-3631,6 5 1,0-10-28,0-4-264,0 5 0,-8-22 0,-2 3 0</inkml:trace>
</inkml:ink>
</file>

<file path=ppt/ink/ink1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54:49.5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2283 70 6767,'0'-10'155,"0"1"938,0 3-543,0 4 1,0-8 565,0 5-723,8 3 1,-5-8 458,9 4-406,0 4 1,5-5-112,0 7 1,-5 0 312,-1 0-175,1 0-211,5 0 0,-2 2-126,-3 3 1,1 5-161,-7 7 51,0 1 1,-6-1-252,0 0 0,0 0 28,0 1 1,0 1-139,0 4 1,-8-4 42,-3 4 1,-5-4 37,-1-1 1,0-1-32,-1 0 0,1 1 210,0-1 0,0-7 324,-1-5-194,9 5 126,1-8 1,10 7 108,4-3 0,5-4-11,12 4 1,4-2 43,8 2 1,-1-3-30,1 9 1,-2-6 70,-5 5 1,3 1-149,-8 5 1,0 0-40,-6 1 0,-7-1-110,-4 0 1,-6 8-229,-6 4 0,-5-2 135,-12 2 1,-4-2-138,-8 1 1,0 3-558,1-8 1,-7 6 319,1-6 1,0-6-662,5-5 1,8-8 112,4 2 0,6-6 946,5-6 0,12-19 0,10-12 0</inkml:trace>
  <inkml:trace contextRef="#ctx0" brushRef="#br0" timeOffset="1696">260 70 8243,'-10'-17'1483,"2"7"0,10 2-662,4 8 1,4 0-273,7 0 0,0 0-218,1 0-765,-1 0 173,0 0 1,-5 0-1126,-1 0 651,-7 8 1,4 7 360,-8 8 1,-2 8-1521,-4-2 1894,4 4 0,-21 1 0,4 1 0</inkml:trace>
  <inkml:trace contextRef="#ctx0" brushRef="#br0" timeOffset="2425">121 762 8240,'-17'9'598,"0"-1"-1105,-1-8 477,9 0 55,1 0 493,16-8 1,-4 6 104,7-3-248,1 3 1,5 4-183,0 3 0,-5 13 4,-1 10 0,-7-1-100,2 2 1,-4 6 19,-2 5 0,0 6-77,0-5 1,-2 3 76,-4-10 1,2 9-320,-7-15 1,5 7 12,-5-12-277,7 0 1,-4-11-52,8-1-220,0-7 1,2-6 174,4-15 0,1-8-21,5-10 0,3-5 583,-3 0 0,3-9 0,2 3 0,-7 2-243,-4-2 0,2 15 243,-3 2 0,1 8 367,-6 4 0,0 9-191,0 8 0,-2 8 545,-4 9 0,-9 8-194,-8 4 1,-2 4 17,2 1 0,2 1-41,-8 0 0,14-9 11,-3-2 0,7-5-423,-1-2 1,-1-5 205,7-1-851,0-7 328,14-4 190,2-10 1,7-17-740,0-7 0,8-3 276,4-9 0,4 0 53,1-6 1,1-2-1,-1-3 1,1-5-94,0-7 1,7 6 305,4-1 1,6 9 100,5-3 1,-1 6 453,8 6 1,5 11-196,6 12 1,-6 4 231,-6 2 0,-1 7-132,1 4 1,-3 4 40,-8 2 1,-8 2-52,-4 4 1,-11 4-94,-6 7 0,-11 8-192,-7 4 1,-3 4 113,-2 1 0,-9 8-174,-9 5 1,-9-3-52,-13 2 0,-4-6-57,-8 6 0,0-7 123,0 1 0,0-11 41,0-6 0,-5-4-67,-1-2 0,6-5 45,6 0 0,8-9 182,-3 3-168,5-4 17,9-10 1,4 5 168,11-9 0,5 6-82,7-5 1,2 1-3,3-1 0,5 3 72,7 8 0,1 0 216,-1 0 1,2 2 174,4 4 1,-9 3-195,3 8 1,-6 7 13,1-1 0,-2 5-68,-5-5 1,-3 6-469,4-6 0,-2 6 45,2-6 0,-4-5-172,3-7-187,-3 1-57,-2-3 0,6-9 167,0-11 0,0-12-112,-6-6 1,0-6 545,0-5 0,-8-4 0,-2-8 0</inkml:trace>
  <inkml:trace contextRef="#ctx0" brushRef="#br0" timeOffset="2753">830 104 8140,'18'-17'0,"-1"6"-172,0-1 241,-7 8 834,5-3-535,-13 14 1,8 3-141,-5 7 0,-1 0-24,8 1 0,-6 7 12,5 4 1,3 9 8,9 2 1,-2 14-20,8-2 0,-1 4 156,7-4 0,-2-1-111,-5 1 1,3 0-116,-8 0 1,-2 0 96,-9 0 0,1 0-480,-7 0 1,0-2-17,-6-4 0,-6 2-204,0-8 1,-7-7 172,1-10 0,3-4-58,-3-2 1,1-7-98,-7-4 0,-1-4 81,-4-2 0,4-16 306,-4-7 0,6-8 76,5-3 0,4 1 1310,8 4-976,16-3 1,3 14 1111,16 1-971,7 0 1,2 15 492,8-4-457,7 4-625,-12 2 554,10 0-730,-13 0 1,1 2 294,-5 4 1,2 4-553,-1 7 0,-7 2 233,-5 4 300,-8-4 0,12 14 0,-6-6 0</inkml:trace>
</inkml:ink>
</file>

<file path=ppt/ink/ink1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55:03.8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0 173 8502,'10'0'-1827,"-3"0"1401,-7 0 134,0 0 351,0-8-5,0 7 94,0-7-65,0 8 1,0-2-3,0-4-36,0 4 1,0-7 119,0 3-120,0 4 105,0-6 180,0 8-237,0-7 106,0 5 32,0-6 0,2 8-50,4 0 0,-4-2 221,4-4-269,3 4 1,-1-7 183,3 3-404,5 4 187,-7-6 0,3 3-88,0-1 1,-1-2 172,6 2-136,1 4 1,-1-7 72,0 3-72,1 4 0,-1-7-7,0 3 0,-5 4 69,-1-4 10,1 4-69,5 2 16,0 0-59,-7 0 1,5 0 10,-3 0 0,-3 0 3,3 0-24,-8 0 28,11 0-20,-5 8 1,5-4-22,-3 7 1,-3-7-21,-3 2 1,-2-2-42,7 1 76,-7-3 0,6 6 13,-4-8-40,-4 8 25,5-6 264,1 13-257,-6-5 1,11 1 34,-7 1 1,0-1 4,-6 7 1,2-7-11,3 1 1,-3-1 4,4 6 1,-4 3 155,-2 3-161,0-4 43,0 6 0,6-6 15,0 4 0,-1-2 51,-5 8 1,0-6 5,0 6 1,0 0-38,0 5 0,0 1 16,0 0 1,0-1 23,0 1 1,0-1 16,0 1 1,0 0-94,0-1 32,0 1-77,0-1 1,6 1 30,0-1 1,5 1-15,-5 0 0,8-3-112,-3-3 1,-1 2 72,1-8 0,1 6-41,5-6 1,0 0-88,1-6 0,-1 0-208,0 1 0,1-3-253,-1-3 332,0 3-302,8-13 190,-6 6 0,6-6-161,-7 3 54,-9-3 74,-1 6 231,-8 0 0,-8 1 203,-3 8 1,-10 3-92,-2 3 0,-8 4 378,2 7-181,-4 1 96,-1-1 1,-1 1 111,1 0 1,7 1-191,4 4 0,11 5 46,6 6 0,4 1-25,2 0 1,8 6-18,4 0 1,5 5 10,6-5 0,-2 1 3,8-1 0,-6-10-275,6 4 168,-8-12 1,2 2 16,-11-7-12,3 0 1,-13-1-30,4 1 0,-5-6-1,-1-1 0,0-7-14,0 3 1,-1-5-155,-5-2 1,-4 0 46,-7 1 0,-2-9-171,-4-3 1,-10 2-866,-7-3 580,-8 1 18,11-6 0,-11 0-372,8 0 1,-1 2 876,7 4 0,-9 3 0,-1 9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1:45:54.6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1401 7783,'-35'0'0,"1"-7"0,1 3-1127,4-8 1127,4 9 0,0-13 0,-2 7 0</inkml:trace>
  <inkml:trace contextRef="#ctx0" brushRef="#br0" timeOffset="426">277 762 7925,'0'-10'0,"-2"2"126,-4 8 301,4 0-87,-5 0-31,-1 0 1,-2 10 772,-7 7-669,0 8 0,-1 17 142,1 5 1,-6 12-182,0 10 1,0 10 98,6 13 1,7-3-249,4 3 1,-1-6-77,1-5 1,2-6 57,10-12 1,3-5-809,9-12 0,-1-5-55,0-13 1,1-3-1549,-1-7 1603,0-1 0,0-7-606,1-5 1207,-1-3 0,8-17 0,2-4 0</inkml:trace>
  <inkml:trace contextRef="#ctx0" brushRef="#br0" timeOffset="843">1020 347 9517,'0'17'896,"0"0"0,-5 0 232,-1 1-703,0-1 0,0 6 62,1 0 0,-9 6-1,3-6 1,1 2-377,-1-2 0,5-4 58,-6 4 0,8-9-1055,-1-3 681,-5 1-484,8-3 1,-4-1 90,12-8 0,6-8-151,11-3 1,0-6 224,11-6 1,-1-6 19,13-12 1,-7 5 116,1-4 1,-4 5 162,-1 6 1,-8 6 537,-4 12 0,-4 3-276,-2 8 1,-7 15 608,-4 8 1,-4 10-8,-2 7 0,-2 5 289,-4 6 0,2-1-143,-7-4 0,1 3-290,-1-9 1,-3 0-218,8-5 1,-5-6-68,5-1 1,0-12-1452,6 1 967,0-3-2766,0-5 3039,8-1 0,2-8 0,7 0 0</inkml:trace>
  <inkml:trace contextRef="#ctx0" brushRef="#br0" timeOffset="1608">951 1782 7812,'10'-2'338,"-4"-4"216,-4 4-190,-2-13 150,0 13 0,5-8 3,1 5 0,2 1 251,-2-8 0,-3 1-324,9-7 1,-6 1-362,5 0 0,7-6 93,5 0 1,2-8-571,-2 2 0,-2-3 194,8-3 0,-8-2 24,2-3 1,-10 4-604,-1-5 1,-8 5 305,1 1 1,-3 8-160,-2 4 312,0 4 1,-7 9 418,-5 5 0,-3 12 44,-3 11 1,1 7 115,0 9 1,-6 3-127,0 3 1,-6-2 107,6 9 0,-8-1 327,2 6 0,2-1-191,-1 1 1,1-2 229,-2-4 1,-2 2-189,8-7 0,0 5-337,6-6 0,5-5-43,1-6 1,5-8-566,-6 2 292,8-4-178,-3-2-62,7-7 1,7-12 190,5-15 1,5-4-86,6-14 0,2 2 69,4-13 0,10 0-165,-5-6 0,6 8 55,1 4 1,3 3 99,8 3 0,-6 9 32,0 7 1,-7 3-1,1 9 0,-4 0 239,-1 6 1,-8 8-127,-4 4 0,-4 3 384,-2 2 1,-1 1-172,-5-1 1,-3 0 317,-8 0 0,-2 1-179,-4-1 1,-5 0-32,-12 1 1,0-1 53,-12 0 0,4-1 22,-9-5 0,4 3 81,1-9 1,6 1-127,0-6 0,8 0 178,-2 0 1,6-8 196,5-3-297,5-5 0,7-1-38,0 0 1,2 7 6,3 5 1,5 3 68,7 2 0,-1 2 80,-5 3 0,4 11 253,-3 7 1,3 7-219,3-1 1,-1-2-25,0 2 1,2-2-144,5 2 1,-5-4-450,4-8 1,-4 0 5,-2 1 1,1-7-152,-1 1 1,0-8-487,0 1 1,1-3-2689,-1-2 3516,-7 0 0,5-7 0,-5-3 0</inkml:trace>
  <inkml:trace contextRef="#ctx0" brushRef="#br0" timeOffset="2127">2006 571 7819,'17'-7'561,"-5"5"-312,0-4 1,-7 4 257,7 2-351,-1 8 1,7 11 744,-1 16-561,8 15 1,-6 13 284,4 12 1,0 9-285,-5 9 1,-8-44-1,1 0 504,0 43 0,-3 4-347,-2-10 1,-6 5-647,-6-11 1,-11-8 112,-12-3 0,-10-12-358,-1 1 0,-14-10-234,2-2 1,-9-2-630,3 2 1,-5-3 149,5-9 1106,0 1 0,9-6 0,2 0 0,7 1 0,4 3 0</inkml:trace>
  <inkml:trace contextRef="#ctx0" brushRef="#br0" timeOffset="2618">2854 1073 7879,'11'-15'396,"1"3"1,-7-1 403,7 7 0,-6-6 580,5 6-515,1 1 1,5 7 393,0 3 0,1 13-619,-1 11 0,6 11-36,0 6 1,2 4-192,-2 2 0,-2-6-361,8 0 0,-8-2-193,2 2 1,-4-3-152,-1-9 0,-3-5-199,-3 0 1,-5-8-1638,-7 2-1548,0-4 2736,0-1 0,-7-7-708,-5 1 849,-3-9 799,-3-3 0,1-17 0,0-10 0</inkml:trace>
  <inkml:trace contextRef="#ctx0" brushRef="#br0" timeOffset="2821">3407 1038 8276,'-15'2'1229,"3"4"1,-5 6-743,-1 11 1,-1 0 549,-10 11 0,-1-3-450,-11 9 0,3 3 515,-8-3 0,2-2-665,-3-9 1,5 2-490,8-8 1,1 2-455,4-2 0,6-10-2043,11 5 177,-3-12 1,21 1 2371,0-7 0,15-15 0,6-4 0</inkml:trace>
  <inkml:trace contextRef="#ctx0" brushRef="#br0" timeOffset="3235">3614 260 9425,'-7'17'1401,"3"6"-688,-8 1 1,1 6-139,-6-1 1,5 2 104,0-2 0,3 1-229,-3-7 1,3 1-137,3-7 0,4 0-633,-4 0 349,4 1 0,4-9-796,4-3 0,-2-4 107,7-2 0,3 0-398,9 0 1,-2-10 468,8-7 0,-8 0 6,2-6 0,-4-2 197,-1 2 0,3-6 176,-4 6 1,4 2 522,-9 9-379,-5 4 596,9 8 1,-14 8 10,3 4 0,-3 5 271,-2 6 0,-2 2-332,-3 4 1,3 2 88,-4-8 1,4 5-270,2-4 1,-6-1 112,1-6-721,-1 0 1,6-5 220,0-1-1172,0-7 0,7 2 181,5-12 1076,3-4 0,3-15 0,-1-1 0</inkml:trace>
  <inkml:trace contextRef="#ctx0" brushRef="#br0" timeOffset="3404">4116 571 7713,'-8'10'-80,"6"-2"1,-3-8 68,10 0 0,-1 0 993,8 0 1,1 0-414,10 0 0,-2 0 238,8 0 1,-8 0-444,2 0 0,2 2-390,-2 3 1,0-3-856,-5 4 881,-1-4 0,0 6 0,1 1 0</inkml:trace>
  <inkml:trace contextRef="#ctx0" brushRef="#br0" timeOffset="4176">4687 641 7857,'0'-18'2821,"7"1"-2268,11 0 1,1-1-505,4 1 1,2-2-637,-2-4 1,0-2 419,-6-4 0,-5-4-14,-1 5 1,-5-5-276,6-2 267,-9 1 0,7-1-16,-4 1 1,-4 1-94,3 4 0,-3-4 238,-2 5 0,0 3-59,0 2 1,-2 5 623,-3 7 1,1-3-275,-8 8 0,7 1 54,-7 5 1,2 2-32,-1 3 1,-4-1 101,3 8 1,-3-1-62,-3 7 0,3 5-35,3 0 0,-3 7-83,4-1 1,-5 10-12,-1 1 0,-2 6 277,-4-5 0,3 5-98,-3-6 1,10 6-16,1-6 1,1 1-295,-6-7 0,7 1-255,4 0 1,-2-9 130,3-2 1,-3-1-87,2-6 1,4 4-932,-3-9 522,3-5-313,2 1 521,0-8 0,0-8 279,0-3 0,7-12-62,5-6 0,11-4 2,6-1 1,3-7 64,3 1 1,0 0-35,-1 5 0,3 8 94,3 4 0,-3 10-80,3 1 1,-9 8 123,-3-2 1,-6 12-82,1 6 0,-4 3 329,-2 2 0,-7 3-58,-4 3 1,-5-4 70,-1 4 1,-3-2-59,-9 2 1,-1-4 136,-16 4 1,0-3-206,-6-3 0,-1-6 13,-4 1 0,3-2-170,-3 1 0,5-3 180,6-8 43,4 0 1,10-2-143,3-4 1,7-4-8,10-7 0,5 0 13,7 0 1,2-1 20,5 1 0,1 7 273,3 5 1,-3 3-77,-7 2 1,-3 7 340,-3 5 0,1 9-191,-7 2 0,1 6 169,-1-6 0,-4 6-257,4-6 0,-2 6-196,1-6 1,-3 0-230,4-6 1,2 0-408,-2 1 1,1-1-1558,-1 0 1,2-5 228,3-1 1802,5-7 0,1 12 0,10-7 0</inkml:trace>
  <inkml:trace contextRef="#ctx0" brushRef="#br0" timeOffset="4813">5361 1073 7882,'10'0'-1302,"-3"-8"3289,-7 6-771,0 2-829,0 10 0,-5 7 273,-1 0 1,-6 1 191,6-1 0,-5 0-830,5 1 1,0-7 60,6 1 1,0-7-527,0 7 1,2-8 328,4 2 0,9-4-155,9-2 0,6-6-470,-1 0 1,4-13-707,1 1 0,-5-3 656,0 4 1,-8 0 788,2-1 0,-4-5 0,-1 0 0,-7 0 0,1 6 0,-8 0 0,1-1 0,-3 1 0,-2 8 0,-2 3 89,-3 12 0,-5 5 339,-7 12 1,-6 12-69,0 11 1,-8 11 32,2 7 1,-4 11-204,-1 6 0,-3 3 93,-3 3 0,1 3-119,-7-4 1,6 3 160,-6-14 0,7-6-163,-1-6 0,9-9-29,3-2 1,1-8-114,-2-9 0,2-8 66,4-4 0,9-6-165,-3-6 136,4-3 1,1-16-99,1-3 1,7-12 746,-2-6 0,4-6-345,2-5 1,0-4-19,0-8 1,0 0 99,0 0 1,8 2 249,3 4 1,5 2-194,1 4 1,8 3 5,4-3 0,3 5-986,3 6 1,2-1 361,3 7 0,4-6-1439,8 6 1,0 0 797,0 5 1,-2 1-580,-4 0 1,10 5 301,-5 1 0,5 7 1036,-4-2 0,8-4 0,1 1 0</inkml:trace>
  <inkml:trace contextRef="#ctx0" brushRef="#br0" timeOffset="5605">6243 692 7383,'-10'-7'-1374,"-3"3"3746,7-8-469,0 9-380,6-5-623,0 0-603,0-1 0,8-9-355,4 1 1,3 0 111,2-1 0,1 1-415,-1 0 1,0-2 276,0-4 0,1 3-99,-1-3 0,-2-2-152,-3 2 1,-4-6-14,-8 6 1,0-5 77,0 4 0,0 1 98,0 6 1,0 0 200,0 0-145,0 7 179,0-5-123,0 13 0,-6-4 94,0 12 0,-7 5-62,1 12 0,-3 4 356,-3 8 1,1 7-15,0 4 1,-6 6 124,0 6 0,-6-3 209,6 9 1,0-9-254,5 3 0,1-6-371,0-6 0,0 2 80,-1-8 0,1-1-110,0-10 1,5 1-94,1-6 0,5-3-475,-6-10 158,9 5 131,-5-14 0,8 1-90,0-14 1,9-3 75,9-14 0,3-1-34,13-6 0,-1-7 80,13-4 1,0 2-41,6-3 0,-2 11 60,-4 1 0,2 10 82,-7 14 0,-1 3 23,-5 8 0,-3 2 126,-3 4 1,0 3 297,-12 9 0,2 7-204,-13 4 0,0-3 149,-6 3 1,-8-6-49,-3 6 0,-12-8 98,-6 2 1,-11 2-9,-7-2 0,-3-5-16,-1-7 1,4-1 29,1 1 1,10-3 731,1-8-440,1 0 0,16-2-183,1-4 0,7-3 28,10-9 0,8 7-159,4-1 0,5 9 242,6-3 0,2 6-2,4 6 0,2 5-16,-8 12 0,2-2-277,-2 8 1,-4-2-190,4 2 0,-4-2-198,-2-4 0,1-2-476,-1 8 0,6-6-393,0 6 0,10-8 487,1 2 0,7 2 547,5-2 0,12 0 0,-5-6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1:49:57.8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0 502 8174,'10'-7'-610,"-1"5"-77,-3-4 1,-2-2 686,7 3 0,-7-3 0,2 2-278,-4 4 469,-2-6-49,0 1 219,0 5-301,0-6 3,0 8-288,0 0 215,0-8-201,0 7 372,0-15 23,0 7 1,2-7-187,4 5 3,-4-5 240,5 7 365,-7-1-827,0 2 113,0 8-369,0 0 724,0 8 76,0-6 550,0 6-616,0-8 1,0-2 423,0-4-280,0 4-169,0-6 0,0 7-318,0-5 50,0 4-143,0-6 318,0 8 91,0 0-85,0 8 178,0-6-247,0 13 1,0-11 92,0 7 0,0-5 66,0 6-132,0-1 1,0 7-39,0-1 0,0 0 1,0 0 0,0 1 11,0-1 1,0 0 67,0 1-88,0-1 0,2 0 18,4 1 0,-4-1-59,4 0 0,-4 0 12,-2 1 0,2-1-14,3 0 0,-3 6 15,4 0 0,-4 2-5,-2-2 0,0 4-44,0 8 1,2-6-12,4 0 0,-5-6 245,5 5 0,-2-4-123,2 4 0,-4-5 121,4 6 0,1-6-142,-1 6 0,0-6-54,-6 6 1,6-6 16,-1 6 0,1-6-3,-6 6 0,0 0 13,0 5 0,0-5-127,0 0 0,0-2 36,0 1 0,0 3 44,0-8 1,0 2 169,0-2 0,0-3-37,0 3 1,0-4 85,0-2 1,0 0-146,0 1 0,0 1 15,0 4 1,2-4 1,4 4 1,-4-4-13,3-1 0,-1-1-210,2 0 0,-4 1 66,4-1 1,1 0-194,-1 1 0,0-1 1,-6 0 1,6 0 142,-1 1 0,1-1 63,-6 0 0,0 6 9,0 0 1,0 2 64,0-2 0,-2-3 245,-3 3 1,3 2-3,-4-2 1,4 2-84,2-2 0,0-4-49,0 4 0,0 2-69,0-2 0,0 2-6,0-2 1,0-4-16,0 4 1,0 2-31,0-2 1,0 6-6,0-6 1,0 2 0,0-2 1,0-3 91,0 3 1,0 2-74,0-2 1,-2 5 212,-4-4 1,4 4-131,-3-5 0,3 6-56,2-6 0,0 8-41,0-2 0,0-2-175,0 2 0,0-1 157,0 7 1,0-2-161,0-5 1,0 5 123,0-4 1,0-2 15,0 2 0,0-8 142,0 2 1,0-4-118,0-2-45,0 1-442,0-1-741,0-7 508,0-3 1,0-11-508,0-7 1,5-10 1228,1-20 0,15-11 0,-1-9 0</inkml:trace>
  <inkml:trace contextRef="#ctx0" brushRef="#br0" timeOffset="912">225 105 8052,'0'-10'919,"2"2"-354,4 8-62,-4 0-327,13 0 20,-5 0 1,7-5-10,0-1 0,0 0-15,1 6 0,7 0 16,3 0 0,-1 0-173,2 0 0,0 0 57,6 0-99,-1 0 148,1 0 1,5-6-238,1 0 1,5 1 14,-6 5 0,6-6 14,-6 0 1,7 0 140,-7 6 1,6 0-19,-6 0 1,6 0-32,-5 0 0,1 0 2,-2 0 1,-1 0-15,7 0 1,0 0 49,6 0 1,-6 6-159,0 0 1,-5 0 32,5-6 1,-2 0-74,2 0 1,2 0 155,-8 0 1,6 0-10,-5 0 1,5 0 31,-6 0 0,6 0 125,-5 0 1,7 0-59,-2 0 1,2 0-72,-2 0 0,2 0 6,-8 0 0,7-6-17,-7 0 0,8 0 1,-2 6 0,-2-5 17,2-1 0,-5 0-15,5 6 1,-8 0 47,3 0 0,1 0-43,-2 0 1,6 0-21,-5 0 1,5 0 26,-6 0 1,2 0-44,-1 0 1,-5 0 53,5 0 0,-5 0 2,-1 0 0,-1-6-40,1 1 0,5-1-6,1 6 0,-3 0-9,-9 0 1,4 0-4,-5 0 0,-1 0 3,2 0 0,-2 0 21,2 0 0,3 0-112,-3 0 1,4 0 42,2 0 0,-3 0-129,-3 0 1,4 0 75,-4 0 0,-3 0-143,3 0 0,-8 0 86,2 0 1,-3 0-84,-3 0 0,-6 0-173,1 0 1,-8 8-210,2 3 641,-4 4 0,-18 10 0,-3 2 0</inkml:trace>
  <inkml:trace contextRef="#ctx0" brushRef="#br0" timeOffset="1608">3787 174 8157,'0'-18'-146,"0"1"0,0 6-270,0-1 0,0 6 433,0-5 0,2 1 793,4-1-324,-4-5-265,6 14 1,-8-7 61,0 3 256,0 4-198,0-6 192,0 8 82,0 0-768,0 8 124,0 2 0,5 7-7,1 0 0,0 1-24,-6-1 0,2 8 70,4 4 1,-5 3 213,5 3 1,-4 0-133,-2-1 1,-2 8 186,-4 5 0,5-3 15,-5 2 1,4 0-114,2 6 0,0 0-78,0 0 0,0-6 13,0 0 0,6-2-32,-1 2 0,7 4-187,-6-4 1,5 4 1,-5 2 1,2 0 92,-3 0 0,-3 0 154,4 0 1,-4-6-20,-2 0 1,-2 0 171,-4 6 0,3-6-166,-9 0 0,8-6-13,-2 6 0,-1-5-31,1 5 1,0-6-158,6 6 1,0-7-24,0 1 0,0 2 54,0-1 0,0-1 119,0-5 0,0-1 5,0 1 1,0-1-8,0 1 0,0 5 52,0 1 0,0-1 254,0-5 1,6-3-218,0-3 0,-1 10-28,-5-5 0,0 5-82,0-5 1,0-5 94,0 0 0,-1 0-68,-5 5 0,4 1-11,-4-1 0,4 1-94,2 0 0,0-7-17,0 1 1,0-6-166,0 6 1,2-2 73,4 2 0,-4 2 153,4-8 0,1 7 274,-1-1 0,0-4-120,-6-2 0,0 4 102,0 2 0,0 4-103,0 1 1,0 1-116,0-1 0,0 1-19,0 0 0,0 5-104,0 0 1,0 6 294,0-5 1,0 5 468,0-6 0,6-5-2196,-1-6 0,1-6-107,-6 5 71,8-6 1,-4 1-636,7-12 2162,-7 5 0,11-14 0,-5 5 0</inkml:trace>
</inkml:ink>
</file>

<file path=ppt/ink/ink1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55:05.6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0 917 8414,'0'-11'39,"0"-1"0,0 6 450,0-5-163,0 7 1,2-4 16,4 8 0,-4 2 369,3 4-167,5 3-346,-8 9 1,8 5 161,-5 0-29,-3 8-302,6-12 0,-2 12-147,-1-8 1,7 2-39,-6-2 0,7-4-336,-1 4 1,-3-4 248,3-2 1,-6 1-174,5-1 1,-5-7-715,5-5 555,-7-3-104,12-2 219,-14 0 184,13-15 149,-5 3 1,1-20 157,1 3 1,-1-4-141,6-1 1,1-1 137,-1 1 0,6 1 5,0 4 0,8-2 196,-2 8 0,3 0 467,3 6-400,0 0-145,-1 7 1,1-5 405,-1 3-307,1 4-128,-1 1 1,-5 1-84,0 0 1,-6 0 41,6 6 1,-8 0-147,2 0 1,-9 0-28,-3 0 0,-7 8-312,2 4 1,-8 5-371,-10 6 407,1 4 149,-22 7 0,0 1-179,-7 0 274,0-1 60,-3 1 0,1-1 159,-4 1 0,4-6-13,7 0 1,8-8 420,4 2 0,10-10 105,1-1-158,8-8 0,-1 3-13,10-7-317,5 0 39,7-7 1,3-3-600,3-7 227,-4-1-29,14-7 0,-14 6-242,4-4 0,-4 4 229,-2 2 0,-5-6-114,-1 0 0,-7-6 38,2 6 1,-10-8 327,-2 2 0,-7-5 0,1-7 0,-3 5 0,-2-14 0,-1 11-144,1-7 195,0 15-13,0-9 0,1 13 164,5-7 0,-3 7 12,8 4 1,-1 3 137,1 3 1,4 0-72,-4 0 1,2-1 147,-1 1-171,3 0-126,-6-1-17,8 9 1,0-1-101,0 4-101,0 4 82,0-5 22,0 7 15,8 0 1,-4 6-131,7-1 0,-5 9 190,5-3 0,-7 12 134,2 6 1,2 4 222,-3 1-199,9 9-100,-12 9 0,13 11 345,-3 12-1358,-5-4 997,9 21 1,-12-9 63,7 15 1,-7 0-307,-1-46 1,0 0 0,1-1 0,-1 1 74,0 1 1,0-2 0,5 45-235,-2-4 1,-2-11-233,7-6 0,-7-12-216,2-5 393,3-12 132,-7-3 0,12-11-388,-9-3 300,1-4 632,-6-15 0,2-3-538,4-7 0,-2-4 367,7-7 1,-5-8-329,6-16 0,-1-7-9,6-4 153,-7-12 0,13-3 0,-4-9 0</inkml:trace>
  <inkml:trace contextRef="#ctx0" brushRef="#br0" timeOffset="260">1435 433 8373,'10'-10'-105,"5"-3"44,-3 7 1,-3-2-141,3 3 1,0 3 287,5-4 0,-6 4 46,1 2 1,-6 0 318,5 0 329,-7 0-667,11 0 61,-13 8 111,6-6-402,-8 13 57,0-5 59,-8 15 0,-1 1 0,-9 9 0</inkml:trace>
  <inkml:trace contextRef="#ctx0" brushRef="#br0" timeOffset="620">1314 1176 8664,'14'-9'479,"3"3"1,-2-4-324,14-1 0,-8-4-520,2-3 220,-3 1 160,5 0 0,-12 5 278,4 1-217,-3 7 1,-3-4-185,1 8 0,-8 8 176,1 3 1,-5 7-253,-5 5 1,-3-2 192,-3 8 88,-13-1-34,13 7 0,-14 0-163,8-1 0,1-1-5,5-4 0,-3-2-329,9-4 267,-1-4 76,6 6 237,7-16 0,5-1 251,11-8 1,-4 0 285,4 0-341,4 0-122,-8 0 1,14 0 235,-4 0 1,2 0-7,-3 0 1,5-2 17,-4-4 1,-2 5-317,2-5 1,0-2-193,5 2 1,1-7 39,-1 1 0,-1 3-319,-4-3 1,-4 6-1200,-8-5 0,0 5 1517,1-5 0,-1-1 0,0-5 0</inkml:trace>
  <inkml:trace contextRef="#ctx0" brushRef="#br0" timeOffset="1671">2438 329 8308,'0'-17'106,"0"5"0,0 1 1100,0 7 0,8-10-484,4 9 1,3-3 179,2 2-436,1 4-300,-1-13 1,2 11-260,4-7 0,-4 5-133,4-6 0,-3 7-468,-3-7 0,0 2 140,0-1 95,-7-5 0,-2 7-931,-8-8 761,0 7 1,-2-5-237,-4 3 758,-4-3-150,-7-3 215,8 1 1,-7 2 144,5 3 1,1 5-133,-1 7 146,-1 0 0,-3 7 141,3 5 0,-1 11 225,7 6 0,0 9 619,6 2-452,0 1-375,0 1 1,0-5 573,0 3-421,0-4-305,0-1 1,0-2-240,0-5 0,0 5 105,0-4 0,0-4-177,0-2 0,0 2 115,0-2-1027,-8 0 703,6-13 1,-11-1-468,7-3 437,-7-4 125,11 6 1,-12-10 245,9-4 58,-1-4 1,6-7 217,0 0-117,0-1 1,6 7-40,-1-1 1,13 7-13,-7-7 1,10 8 51,-3-1 1,-1 3-12,6 2 1,-9 0 112,-3 0-151,1 0-12,5 7-21,-8 3-29,-1 7 0,-10 0 1,-4 1 0,-3-1-41,-8 0 1,-1 1-11,1-1 0,-6 0 20,0 1 0,0-3-69,6-4 342,7 5 4,-5-7-259,13 1 209,-6-2-178,16-8-4,1 0 0,9 0 5,-1 0 1,6-6 6,0 0 1,0-2 3,-6 3 0,1 3-11,-1-4 1,-6 4-38,1 2-37,-8 0 65,3 8 0,-14 1-1,-5 9 262,-11-1-248,-4 8 7,-7 2 0,-7 2 11,1 0 1,-8-3 4,2 3 1,4-4 3,1-7 1,12-1 198,6 0 325,4 0-582,2 1 80,7-9-21,3-1-83,7-8 101,0 0-12,7 0 1,5 0 1,11 0 0,4 0-76,7 0 1,1-2-135,-1-4 0,1 2 39,0-7 0,5 1-80,0-1 1,1 3 463,-7 8 10,1 0-212,-1 0 0,-5 0 412,0 0-460,-8 0 0,4 6 27,-7 0-3,-9 7 1,-1-3-73,-8 7 1,-2 6-201,-4 0 1,-5 2-75,-12-2 1,1-2-444,-6 8 1,1-8-65,-2 2 0,-2-4-291,8-1 1067,0-9 0,8 1-10,3-4 61,4-4 0,10 5 60,4-7 1,-2 0 347,7 0 1,1 0-14,5 0 1,1 2 331,-1 4 1,0 4-41,0 7 1,1 2-225,-1 4 1,0 2 34,1 4 0,-9 4-107,-3-4 1,2-3-105,-3 3 0,1-2 73,-6 2-860,0 4 423,-7-14 0,-3 6-126,-7-8 1,-1 0-267,1 1 0,0-9 167,-1-3 61,1-4 231,0-2 0,1-8 108,5-3 1,1-7 95,5-5 1,5-3 551,0-9 1,7 0-295,11 1 1,7-1 133,3 1 1,7 7-379,5 4 0,-1 5-348,7 7 1,-6 3-1669,6 8 1,-7 0 1793,1 0 0,-3 16 0,-3 3 0</inkml:trace>
</inkml:ink>
</file>

<file path=ppt/ink/ink1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55:04.4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225 242 8479,'0'-9'-6,"0"-7"1,0 15-1,0-7 1</inkml:trace>
  <inkml:trace contextRef="#ctx0" brushRef="#br0" timeOffset="381">311 121 8440,'10'-9'-1775,"5"-7"1598,-13 15 0,8-7 254,-4 8 58,-4-8 1,5 4 555,-7-7-158,0 7-175,0-11-274,0 13 1,0-8 464,0 4-57,0 4-327,0-5 0,0 5 53,0-4 0,-2 4-69,-3-4 0,-5 4-108,-7 2 1,-1 2 76,1 4 1,-8 4-38,-4 7 1,3 0 258,-3 1-236,8-1-14,-12 8 1,8 2 288,-4 7-252,4 1-85,8-1 1,1 1 17,5 0 0,3-1 11,8 1 1,2-6-130,4-1 0,5-4 141,12 4 1,4-7-26,8 3 1,0-5 115,-1-2-136,1 0 3,-1 1 0,-1-3 169,-4-3-145,3 3-78,-12-6 1,3 9 10,-12-1 0,3 0 0,-9 1 0,1-7-18,-6 1 1,0-1 15,0 7 0,-4-7-22,-7 1 0,-1-1-170,-11 6-44,-4 1 223,8-9 1,-13 5-1078,3-8 472,4-1 37,0-5 1,7 0-1171,1 0 1755,0 0 0,7-7 0,3-3 0</inkml:trace>
</inkml:ink>
</file>

<file path=ppt/ink/ink1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55:08.8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260 675 8193,'0'-17'-55,"0"5"63,0 1 0,0 5-130,0-5 172,0 7-6,0-4 0,1 8-14,5 0 301,-4 0 19,6 0-245,-8 0 1,0 8-114,0 3 1,0 14 199,0 10 1,-6 7-102,0 10 1,1 8 294,5 3-1146,-8 4 864,6 2 0,-6 6 13,8 0 1,0-2-99,0-9 1,0 1-25,0-7 0,0-3 51,0-9 1,0 2-161,0-7 0,0-8-72,0-10 24,0-4 1064,0-2-1181,8 0 260,-6-7-294,6-2 107,-1-8 0,-5-2-12,4-4 0,-4-4-300,-2-7 1,0-2 49,0-4 1,-2 2 467,-4-8 0,-11 0 0,-10-6 0</inkml:trace>
  <inkml:trace contextRef="#ctx0" brushRef="#br0" timeOffset="190">0 1177 7953,'0'-10'1515,"0"2"-1167,0 8-395,0 0 1,0 8 283,0 4 0,0-3 129,0 3 1,0-1-187,0 7-235,0-1 1,6 0-586,0 0 1,7-5 362,-1 0 1,3-9-149,2 3 0,3-4-26,3-2 0,-2-2 451,8-4 0,-1-11 0,7-10 0</inkml:trace>
  <inkml:trace contextRef="#ctx0" brushRef="#br0" timeOffset="332">467 1090 8193,'10'0'-469,"-3"0"878,-7 0 1079,0 0-753,0 8-574,0-6 187,-7 13-612,5-5 217,-6-1-1122,8-1 610,0-8 368,8 0 1,3 0-257,12 0 1,-2 0 446,8 0 0,0-15 0,6-4 0</inkml:trace>
  <inkml:trace contextRef="#ctx0" brushRef="#br0" timeOffset="871">830 900 7791,'-2'12'501,"-3"-1"0,3-5-373,-4 5-520,4-7 439,2 12 0,2-15 55,4 5 0,3-4-262,9-2 204,7-8-11,-6-1 1,13-8-468,-3-1 212,4 1 34,-6 0 0,4-1-60,-8 1 0,-2 0 139,-10 0 0,-3-3-16,-8-3 0,0 4 102,0-4 1,-2 2-44,-4-2 269,-3 4-93,-9-6-51,1 15 1,0 2 328,-1 8-157,1 0-50,0 8 1,5 2-69,1 7 0,1 6 19,-1 0 1,3 8 5,8-2 1,-6 3 21,0 3 1,3 1 144,8 5 0,-1-11 121,8 5-319,-1-4-17,-1 3 1,5 1 71,-3 0 8,-5-1-167,9-7 0,-8 6-119,3-5 0,-1 3 52,-5-2 0,-3 2-463,4-8 229,-4 0 61,-10-6 1,5-7 169,-9-4-59,8-5 56,-4-8 1,3-3 103,-1-7 78,0 0-109,6 7 1,0-5 102,0 3 1,8 4-101,3 3 1,-1 3 22,2 2 0,-1 0 40,6 0 1,1 7 20,-1 5 1,-7 3 153,-5 3 1,-3 1-129,-2 4 1,0-4 187,0 4-3,0 4-197,-7-8 0,3 6 138,-8-7 0,3-1 191,-3 0-101,-3 0 0,13-5-146,-4-1 31,4-7-326,2 4 1,8-10 81,3-4 0,5 2-943,1-7 472,0 7-114,8-11 0,-4 5-1392,8-7 2004,0 0 0,6-1 0,-1 1 0</inkml:trace>
  <inkml:trace contextRef="#ctx0" brushRef="#br0" timeOffset="1096">1954 35 8224,'0'-17'1264,"0"7"-804,0 3 1,8 7-11,3 0 1,5 7-45,1 5 0,6 3-3,0 3 1,2-7 188,-2 1 0,-3-1-520,3 7-39,-4-1 61,-2 0 0,0 2-1739,1 4 805,-9-3 100,-1 5 1,-8 0-1600,0 3 2339,-8 5 0,-9 2 0,-10-1 0</inkml:trace>
  <inkml:trace contextRef="#ctx0" brushRef="#br0" timeOffset="1308">1643 1073 8224,'-12'17'292,"1"1"177,7-1 0,-4 0-255,8 0 0,0-5 50,0-1 1,0 1 76,0 5-92,8 1-132,-6-1 1,8 0 77,-5 0 1,-3 7-142,4-1 1,-2 0-531,2-6 274,-4 8 1,11-6-911,-7 4 168,7-11 516,-11-5-66,6 1-671,0-6 1165,-7 6 0,15-16 0,-7-2 0</inkml:trace>
  <inkml:trace contextRef="#ctx0" brushRef="#br0" timeOffset="2074">1453 1229 8224,'-12'-2'212,"1"-4"222,-1 4-325,3-13 0,9 11-142,11-8 0,12 6 383,6-5-244,4 7-14,9-11 1,4 11 158,12-8 1,3 1-106,8-6 0,8-1-163,4 1 0,-2 5 79,1 1 0,-7-1-148,2-5 0,-5 2 75,-7 3 0,-11-1-241,-12 7 0,-5 0-61,-6 6 1,-6-2-107,-12-4-36,-3 5 254,-8-7 1,-8 8-119,-3 0 0,-11 6 147,-1-1 1,-5 1-265,5-6 1,-6 0 435,6 0 0,-6 0 0,6 0 0,0-6-124,5 1 1,1-3 123,0 2-86,0-3 86,-1-9 370,1 9 486,7-7-516,-5 7 1,13-3 685,-4 1-256,4 7-401,2-4 1,0 10 84,0 4 0,0 5-33,0 12 0,-2-1-22,-3 6-150,3 1-201,-14 6 0,13 5-133,-9 0 1,2 1 30,-1-7 1,-3 1-217,9 0 0,-7-3 79,6-3 1,1-2-162,5-4 1,0-10-676,0 5 690,0-12 1,7 1 122,5-7 1,3-2-22,3-3 1,5-5-136,0-7 0,5 5 228,-4 1 0,4 7 78,-5-2 1,6 4 123,-6 2 1,0 0 375,-5 0 1,-1 6 958,0 0-686,-7 7-203,5-3-59,-13 7 0,6 0-99,-8 0 0,0 1-115,0-1 0,-2 0-231,-4 1 0,-4-1-410,-7 0 1,0 1-337,0-1 3,-1 0 0,1-5-184,0-1 345,7-7 39,-5 4-297,13-8 687,-14-8 415,15 6 1,-15-7 33,5 3 1,1 4 359,-1-4 1,-7 6-317,-5 6 0,-8 3 137,3 9 0,-11-1-128,-1 0 0,1-1-64,11-5 1,3 5 95,7-5-133,9-3-30,-7-1 1,16-1 140,0 0 1,16 2-19,12-3 1,5-3 240,2 4 1,7-4 150,4-2-486,-4 0-62,8 8 0,-11-6 61,7 3 0,-13-3 16,1-2 1,-3 2-472,3 4 0,-1-4-418,-4 4 0,-4 3-795,-8 3 1,1-3 1419,-1 3 0,8 0 0,2 5 0</inkml:trace>
</inkml:ink>
</file>

<file path=ppt/ink/ink1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55:27.5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225 70 8144,'0'-34'843,"8"14"0,9 5-597,12 15 1,-2 0 671,2 0 1,-3 0-575,3 0 1,-4 0-754,-8 0 58,8 0 0,-5 6-456,3 0 0,-12 7 291,-5-2 0,-4 7 516,-2 5 0,-8 4 0,-1 7 0</inkml:trace>
  <inkml:trace contextRef="#ctx0" brushRef="#br0" timeOffset="367">35 537 8144,'-6'12'0,"0"-1"2247,-7 1-411,11-3-1397,-6 7 0,10-9-224,4 5 0,-2 1-144,7-7 1,-7 2-65,2-2 1,2-3-516,-3 9-1376,1-1 984,2 7 656,-6-9 1,7-1-1424,-3-8 803,-4 0 413,13 0 0,-5 0 108,7 0 0,-3-8 343,3-3 0,-4 1 0,10-1 0,-1 7 0,1-2 0,-2-2 0,8 3 0,-6-3 39,6 2 0,-1 4-39,7-4 0,5-1 328,1 1 0,7-7 21,-2 1 1,6 2 97,5-1 1,-5 1-67,0-1 1,-6-3 9,-5 9 0,-11-7 8,5 6 1,-18 0 92,0 6 0,-5 2-320,-1 4 0,-3 4 30,-8 7 0,-8 6-628,-3 0 235,-12 8 19,-4-4 0,-10 2-180,-3-1 0,4-1-55,-5 2 0,5-4-472,1-8 0,-1 1 879,-5-1 0,5-7 0,-6-3 0</inkml:trace>
  <inkml:trace contextRef="#ctx0" brushRef="#br0" timeOffset="792">346 537 8144,'0'-23'0,"0"0"0,0 0 1289,0 6-524,0-1 19,0 9-696,0-7 1,2 14-52,4-3 126,-4 3 74,5 9-152,-14 3 0,3 9 37,-8 4 1,3-2-79,-3 8 0,-1-2-227,7 2 1,-6-4 114,7-8 1,-1 1-112,6-1 0,0-6-56,0 1 1,8-8 20,3 1 1,4-3 105,3-2 0,1 0-57,4 0 134,-4 0 1,6 0 59,-8 0 1,-7 8 156,-4 4 0,-4 5 1,-2 6 0,-2-2-128,-4 8 0,-4 0-52,-7 5 1,0 1-5,0 0 1,-6-1 14,0 1 0,-1-1-17,7 1 0,6-1-26,-1 1 0,6-2 51,-5-4 1,7 1-10,-2-7 0,4 2 123,2-2 0,2-3-127,4 3 1,-2-4 151,7-2 0,1 0 80,5 1 1,0-3 193,1-3 0,-1 3-88,0-3 0,6 3 78,0 2 1,6-5-211,-6-1 1,2-7-116,-2 2 0,-3 2-578,3-3 0,2 3 124,-2-2-321,0-4 1,-6 5-1143,0-7 1813,-7 8 0,-2-6 0,-8 6 0</inkml:trace>
  <inkml:trace contextRef="#ctx0" brushRef="#br0" timeOffset="1092">692 1194 8214,'-10'-9'1470,"5"9"305,10 11 1,-1 4-1781,8 3 0,-9-1-3,3 0 1,-6 1-138,-6-1 0,-5 2-210,-12 4 1,2 4-272,-8 8 0,6-1 15,-6 1 1,0-1-345,-5 1 0,-1-2 315,0-4 168,1-12 176,-1-9 0,7-8 380,-1 0 0,8-10-161,-3-7 1,5-3 669,2-8 1,7 5 32,5-6 1,3 8 417,2-2 0,0 3-391,0 3 1,9 5 146,9 1 0,5-1-5,5-5-416,13 8-198,-12-7 1,15 7-93,-4-9 0,4 7 131,8-1 1,-6 6-1426,0-5 576,1 7-287,4-4 1,-4 6 915,-1-3 0,0-5 0,6-7 0</inkml:trace>
  <inkml:trace contextRef="#ctx0" brushRef="#br0" timeOffset="1330">1608 848 8129,'0'-27'4399,"0"10"-3711,0 9 0,-1 8-72,-5 0 1,-4 8-214,-7 4 1,-2 5-136,-4 6 0,-4-2-666,-8 8 0,8 0 326,4 5 0,-2-1-1372,2-4 1,6 2 331,5-8 1,8 0-215,-1-6 0,5-7 382,5-5 944,5-3 0,15-9 0,2-3 0</inkml:trace>
  <inkml:trace contextRef="#ctx0" brushRef="#br0" timeOffset="1609">1799 918 8129,'9'0'1707,"-1"0"0,-8 1-1589,0 5 0,0-2-37,0 8 1,-8-1 114,-3 6 1,-12 8-174,-6 4 0,-4 4-85,-1 1 1,1 1-123,4 0 0,-4-1 192,5 1 1,-1-3-31,6-3 1,2 2 110,15-8 1,-6 0 131,7-6 1,1 1-297,9-1 1,7-7 79,11-5 0,4-1 185,8 2 1,5-4 168,0 4 0,3-4 249,-3-2 1,-6 0-150,1 0 0,-2 0 52,-10 0 0,0 2-126,-6 3 0,-7-1 63,-5 8 0,-3-1-780,-2 6 1,-7 8 286,-5 4 0,-17 4-1679,-5 2 0,-12 5 1724,0 0 0,-4 1 0,-2-7 0</inkml:trace>
</inkml:ink>
</file>

<file path=ppt/ink/ink1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55:23.1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35 277 5891,'7'-10'-60,"-5"2"1,8 3 81,-4-1 248,-4 0-259,5-2 98,-7 7 18,0-7-37,0 8 391,0 0 91,8-8-206,-6 6 70,6-5-229,-8 7 1,0-2 540,0-4-418,0 4 1,1-6 415,5 8-5,-4 0-7,6 0-351,-1 0 0,3 0 232,7 0-315,1 0 0,5-2-78,0-3 1,2 3 16,-2-4 0,4-2-19,7 2 0,3-7-128,3 2 1,2-3-73,5 3 1,1-5 46,-8 5 0,6-5-120,-6-1 1,1 5 1,-7 1 0,-7 7 19,-4-2 1,-3 4-23,-3 2 1,-6 0-398,1 0-31,-8 0 328,3 8 1,-9-4-593,-3 7 324,3-7 96,-14 12 0,9-13-179,-5 9 1,-3-2-147,3 1 1,-5 5-212,-6-5 1,-2 6 80,-4 6 781,-3-3 0,-3 12 0,-9-5 0</inkml:trace>
  <inkml:trace contextRef="#ctx0" brushRef="#br0" timeOffset="240">35 571 8251,'-12'-6'1053,"1"0"-21,7 0-405,-4 6 64,8 0 311,0 0-763,8 0 0,-4 2-214,7 4 0,-5 4-420,5 7 1,-5 0 330,6 1 1,-7 1-232,7 4 1,-8-4-128,2 4 1,1-9-316,-1-3 1,6-5-130,-7 5-428,9-7 477,-5 4 817,9-8 0,-9 0 0,-1 0 0</inkml:trace>
  <inkml:trace contextRef="#ctx0" brushRef="#br0" timeOffset="518">398 571 8251,'17'-21'151,"0"3"0,3-9-92,3 10 1,4-6 134,7 0 0,8 2-4,5-8 1,-3 8 244,2-2 0,-6 9-138,6 3 0,-7 7-200,1-2 0,-3 4-70,-3 2 1,-7 0-27,-4 0 0,-4 8-116,-1 4 0,-9 3 112,-3 2 0,-4 1-130,-2-1 0,0 0 89,0 0 1,-8 1-110,-3-1 0,-7 0-83,-5 1 1,4-1 135,-4 0 0,2-1-124,-2-5 0,2 4-23,-8-3 0,8-2-396,-2 1 239,4 1 200,1-3 1,-1 5-220,-4-9 1,10 7 422,-5-6 0,-3 7 0,-6-3 0</inkml:trace>
  <inkml:trace contextRef="#ctx0" brushRef="#br0" timeOffset="1240">519 311 8448,'-10'0'747,"-3"2"-636,7 4 0,0-2 126,6 7 1,0 1-87,0 5 1,0 2 439,0 5 0,0-5-347,0 4 0,0-2-350,0 2 0,0-4-11,0 4 0,0-4-286,0-1 1,6-1 241,0 0 216,0 1-1528,-6-1 948,0-7 0,0-5-111,0-10 1,0-5 304,0-7 1,0-3 330,0-3 0,7 2 0,5-8 0,-3 8 0,3-2 0,-1 4-11,7 2 1,-7 1 44,1 5 1,-6-3 608,5 9-322,1-1 924,5 6-490,-7 0-121,5 0-232,-13 0 0,5 8-285,-7 3 1,-1 4-300,-5 3 0,-4 5 222,-7 0 0,0 8-129,-1-3-1,3 3-302,3-2 0,-1-2-54,7-4-46,-7-4 236,11 6 217,-6-8 11,8-7 0,2 3 117,4-7 0,3 0-55,9-6 1,-7 0 9,1 0 1,-6 0 223,5 0-110,1 0-133,-3 8 0,-1 1 75,-8 9 1,0-1 1,0 0 1,-2 2-22,-4 4 0,-3 2 1,-9 4 1,1 4-7,0-4 0,1-2 3,5 1 1,-6-1 103,-1 2 0,7-2-7,-7-4 136,5-4-37,3 6-94,-5-7 75,13-1-65,-6 0-2,8 0 61,8 1-143,2-9 1,7 5 435,0-8-359,1-1 0,-1-3 234,0 4 1,0-4-58,1 4 0,-7-4-117,1-2 0,-1 0-99,7 0 0,-1 0-168,0 0 0,0 5-174,1 1 0,-7 2-700,1-2 0,-6-3-1772,5 9 1164,-7-8 550,4 11 1,-8-11 55,0 8 899,-8-9 0,-2 5 0,-7-8 0</inkml:trace>
  <inkml:trace contextRef="#ctx0" brushRef="#br0" timeOffset="1568">709 1072 8200,'12'-17'0,"-1"0"1191,-7 7-795,11 2 0,-11 3 149,8-1 0,-7 0 950,7 6-1404,-8 0 0,4 2 84,-8 4 0,0 5-705,0 12 1,-8 4 124,-4 8 0,-5 5-67,-6 1 0,2 1 28,-8-2 1,2 1-354,-2-1 1,-3 0 246,3-11 0,-4-4 144,-1-2 1,-1-6 354,0-5-41,1-4 16,-1-8 0,-5-2 328,0-4-338,-1-4 191,7-15 0,7 6 47,4-4 0,5 4 97,7 2 1,-3-1 253,9 1 1,1 0-224,9-1 1,5 7 29,7-1 1,6 1 218,1-7 1,6 3-161,-1 4 1,6-9 108,5 9 1,2-8-139,4 7 1,4-3-271,-4-3 1,10 1-219,2 0 1,-1 1-569,-5 5 0,-2 3 716,-4 8 0,4-15 0,-5-4 0</inkml:trace>
  <inkml:trace contextRef="#ctx0" brushRef="#br0" timeOffset="3111">2784 121 8305,'6'-11'2622,"0"-1"-2296,7 8 0,-9-2-109,8 12 1,-9-2-60,3 8 0,-4 7-94,-2 10 0,-2-2-213,-4 1 180,-11 9-362,-2-1 0,-14 12-381,4-7 1,-3 5 310,-3-6 1,6 1-289,1-7 1,-1-1 223,-6-4 0,6-4 40,0-8 0,8-7 367,-2-5 1,6-5-82,5-5 1,-1-5 626,7-7 0,0-6-326,6 0 0,8-6 169,4 6 0,11-6-79,6 6 1,3 0 54,3 5 1,1 1 31,5 0 1,-3 0 12,8-1 1,-5 7-93,5-1 1,-10 8-43,-1-1 1,-1 3-512,-5 2 1,-4 0 106,-2 0-694,-4 7 471,-1 3-64,-9 0-265,7 5 45,-14-5 414,-2 7 0,-10-2 86,-7-3 0,-1 3 223,1-3 0,0-3 347,0 3 0,-1 1-194,1 10 0,5-2 179,1 8 0,5 2-123,-5 9 0,7-3 12,-2 3 0,-2 4 40,3 2 0,-1-1-62,6 1 1,0-2-210,0 2 1,0-4-249,0-7 0,2-2-371,4-5 1,-5-3-54,5-7-510,4-1 1162,-1-7 0,9-10 0,-1-10 0</inkml:trace>
  <inkml:trace contextRef="#ctx0" brushRef="#br0" timeOffset="3340">3009 744 8083,'12'0'687,"-1"0"-377,1 0 0,5 2 118,0 3 0,1-1 73,-1 8 1,-2 5 80,-3 6 0,3 6-224,-3-6 0,-3 8-126,3-2 1,-7 3-244,7 3 0,-8-3-326,2-3 1,-4 2-560,-2-8 0,0 6 508,0-6 1,-8 0-720,-4-6 557,5 1-44,-9-9 594,7 7 0,-16-15 0,-2 7 0</inkml:trace>
  <inkml:trace contextRef="#ctx0" brushRef="#br0" timeOffset="3524">2992 917 8518,'11'0'1842,"1"0"-1632,-8 0 0,3 2 140,-7 3 1,0-1-63,0 8 0,0-7-189,0 7 0,0-6 29,0 5-180,8-7 0,2 10-61,7-9 0,0 1-401,1-6 1,1 0 344,4 0 169,4 0 0,7 0 0,1 0 0</inkml:trace>
  <inkml:trace contextRef="#ctx0" brushRef="#br0" timeOffset="4127">3805 1141 8124,'0'-28'1901,"0"-1"-503,0 0-295,0 19-625,0 3 1,1 7-635,5 0 1,-4 7-661,4 5 1,-6-1-62,-6 7 1,-3 1 876,-9 10 0,1 11 0,0-3 0</inkml:trace>
</inkml:ink>
</file>

<file path=ppt/ink/ink1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55:30.5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122 329 8229,'-10'-18'1496,"4"1"-743,4 0 1,4 7 1158,4 4-1286,4 4-212,-1 2 1,7 0 183,-5 0 1,-1 0-402,1 0 0,-5 2-285,6 4 1,-3-2 105,3 8 1,1-1-158,-7 6 0,5 8-1487,-5 4 1,0-2 824,-6 2 1,0 2 800,0 9 0,0 4 0,0 8 0</inkml:trace>
  <inkml:trace contextRef="#ctx0" brushRef="#br0" timeOffset="241">104 969 8195,'-9'17'-1,"-7"0"1189,5 0-472,3 1-372,0-1 1,3 2 42,-1 4 1,0-2-63,6 8 1,-6-6 112,1 6 1,-1-6 61,6 6 0,-6-2-96,0 2 0,1 1-423,5-7 1,2 1-56,3-7 1,-3 0-200,4 0 42,4-7-10,-1 5 1,3-13 160,-1 4 0,-7-6-114,2-6 1,2-3-107,-3-9 1,3-1-20,-2-4 1,1-4-244,5-7 1,-2-1 205,-5 0 0,5-7-460,7-4 0,-5-6 126,-1-5 1,3 1 689,9-8 0,-4 1 0,6-6 0</inkml:trace>
  <inkml:trace contextRef="#ctx0" brushRef="#br0" timeOffset="755">571 121 8192,'27'-34'643,"-4"7"80,-11 4 1,1 9 280,-7 3-131,7 7 1,-9-4 210,8 8-773,-8 0 0,3 2-119,-7 4 0,0 3-112,0 9 1,-5 1-284,-1 4 1,-6 2 136,7 4 1,-7 2-79,6-8 0,-5 5-52,5-5 1,0 0-303,6-5 0,8-1-62,3 0 317,-3 1 41,15-1 1,-9-7 181,14-5 1,-5 3-20,6-2 0,-8 5 13,2-5 1,2 6-96,-2-7 0,1 9 1,-7-3 0,-6 5-63,1 1 1,-6 0-282,5 1 0,-7 5-323,2 0 499,-4 7 0,-2-3-110,0 8 379,0 0 1,0-1 58,0 1 0,0-1 367,0 1 0,2 1-157,3 5 0,-3-5 115,4 5 0,2-5 161,-2-1 0,-1-1 502,-5 1 0,0-1-375,0 1 1,0-6-384,0 0 0,-2-2-378,-3 1 0,-5-1-29,-7-4 1,-6-3-99,0 3 1,-2-10 161,2-1 1,1-9-134,-6 3 0,6-4-4,-1-2 1,-2-2-95,2-4 0,2-3 142,10-8 1,3-1 261,8 1 0,2 0-365,4-1 1,5 7 174,12-1 1,-3 8 83,3-1-1,3 3 35,3 2 1,-2 2 114,2 3 0,-6-1-179,6 8 0,0-3-40,5 3 1,-5 1-193,0-7 1,-8 8 88,2-3 0,-4-1-696,-1 1 0,-7-5-495,1 6 208,-1-9 1162,7 5 0,-1-16 0,0-1 0</inkml:trace>
  <inkml:trace contextRef="#ctx0" brushRef="#br0" timeOffset="1242">2058 190 10028,'8'-9'2547,"-4"1"-1690,8 8-685,-9 8 1,5-4-76,-8 7 1,-2 1-257,-4 5 1,-5 0-114,-12 0 0,-4 7-456,-8-1 1,1 2-301,-1-2 0,-5-4 519,-1 4 1,1-4 89,5-2 0,1-7 63,-1-4 0,8-4 380,4-2 0,10 0-142,1 0 593,9-8-405,-5 6 1,10-7 150,4 3 0,5 4 302,12-4 1,4 4-123,8 2 0,7 0-84,4 0 1,4-2-94,2-4 1,0 5-7,0-5 1,-6 4-16,0 2 0,-8 0 27,3 0-477,3 0 181,-15 0 1,9 0-90,-15 0 0,0 0-664,-6 0-138,-7 0 676,-2 0 0,-12 8 15,-8 3 1,-1-1 160,-16 1 1,0 3-12,-5 9-118,-1-4 242,1 6 0,-1 0 187,0 4 0,7 3-76,-1 3 0,8 5 179,-2 1 1,3 7 46,3-2 1,-2 10-94,-4 1 1,4 7-17,-5-7 0,11 1-97,1-6 0,7 0-103,-7-1-61,8-6 172,-3 5-1120,7-22 682,0 13 1,0-16-508,0 4 253,0-4 1,2-16 544,3-3 0,5-4 0,7-2 0</inkml:trace>
  <inkml:trace contextRef="#ctx0" brushRef="#br0" timeOffset="1492">2110 917 8120,'0'-18'-13,"2"9"-34,4 3 1,-2-2 283,7 3 1,1-1 498,5 6 0,-5 0-125,-1 0 1,1 2-178,5 3 0,-2 7 238,-3 11 0,-2 4-220,-5 8 1,-3-1-162,4 1 1,-4 5-163,-2 0 0,-2 3-238,-4-3 0,-1-3-109,-5 3 1,-1-4-439,7-1 0,-2-6-66,2 0 0,3-8 301,-9 2 1,6-6-862,-5-5 1,5 1 1281,-6-7 0,-7 7 0,-8-3 0</inkml:trace>
  <inkml:trace contextRef="#ctx0" brushRef="#br0" timeOffset="1692">2007 1159 8120,'17'0'861,"0"-6"227,0 0 0,8-5-329,4 5-276,-4-8-182,8 13 1,-14-9 15,4 4 1,-4 4-1,-1-4 1,-9 6-211,-3 6 0,-4-2 103,-2 8 0,-2 5-843,-4 6 0,-9 2 221,-8-2 1,0-4-371,6 4 473,-1-4-2,1-9-10,0 5 113,7-13 0,10 6-183,12-8 0,11 0 391,5 0 0,13-15 0,3-5 0</inkml:trace>
</inkml:ink>
</file>

<file path=ppt/ink/ink1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55:37.4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173 53 7919,'0'-10'-568,"2"2"1220,4 8-263,-4-7-171,13 5 2,-13-14 310,6 14 395,-8-5-413,0 7 414,0 0-565,0 7 1,-8 3-112,-3 7 1,1 1 25,-1-1 1,-1 0-8,-5 1 1,-1-1 169,1 0 1,0 6-454,0 0 122,-1 0-5,9-5 0,-5-1-799,8 0 1,-1-1 192,1-5 1,4 4-99,-4-3 0,4-2-144,2 1 0,2-7 745,4 2 0,4-4 0,7-2 0</inkml:trace>
  <inkml:trace contextRef="#ctx0" brushRef="#br0" timeOffset="388">623 122 8101,'8'-17'-713,"-6"7"1701,5 2-171,-7 8-592,0 0 1,-2 6-193,-3 0 1,-5 7 55,-7-1 1,-1 9-87,1 2 1,-2 6 61,-4-6 1,2 6-129,-8-6 0,2 7 89,-2-1 1,-4 4 41,5 1 1,-3-5 194,2 0 1,-2-2-138,8 2 0,0 2 180,6-8 0,2 0-57,3-6 0,-1-5 133,7-1-224,0-7 0,8 6-75,4-5 0,3-3 38,9 4 1,-1-4-132,0-2 1,6-8-357,0-3 185,8 3 120,-4-7 0,6 7-364,-5-4 252,-3-3-171,0 13 0,-5-11-1050,3 7 866,-4 0-713,-10 6 120,7 0 342,-14 0 779,13 0 0,-13-8 0,6-1 0</inkml:trace>
  <inkml:trace contextRef="#ctx0" brushRef="#br0" timeOffset="533">640 537 8101,'8'-17'116,"2"5"414,7 0-216,0 1 1,0-6 130,1-1 1,-1 9 507,0 3 1,-5 4 183,-1 2-310,1 0 0,-1 0-184,1 0 0,-8 8 16,2 3 1,1 7-738,-1 5 1,0 4-728,-6 7 0,0 10 805,0 8 0,-8 8 0,-2 9 0</inkml:trace>
</inkml:ink>
</file>

<file path=ppt/ink/ink1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55:52.0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70 8199,'0'-10'-33,"2"0"112,3 5 1,-1 3 116,8-4 0,-6 2-14,5-2-13,-7 4 1,9-7 187,-7 3-38,8 4-214,-12-6 174,5 8-279,-7 8 0,0 9 0,0 10 0</inkml:trace>
</inkml:ink>
</file>

<file path=ppt/ink/ink1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55:52.1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11 87 8217,'-8'-26'0,"6"8"0,2 5-105,11 7 0,7 0-296,5 6 401,-4 0 0,6-7 0,-8-3 0</inkml:trace>
</inkml:ink>
</file>

<file path=ppt/ink/ink1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55:56.7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362 260 8328,'10'-25'-9,"5"5"5,-4-3 0,5 4 409,1 2 0,6-6-101,0 0 1,4 0-238,-10 5 1,5 1 103,-11 0 1,-1 5 241,1 1-103,-7 7-251,-4-4 1,-17 12 40,-12 8 0,-6 7-171,-5 15 0,2 3-114,-9 3 0,3-1 60,-2 7 0,-2-10 39,8-1 1,1 0 103,10-7 1,-1-3-21,7-2 0,0 2-13,5-2 24,1 0 0,7-5 5,5-1 1,5-5 15,5-1 0,9-5 40,15 5 1,1-7-49,17 2 0,-1 2 369,6-3-182,-8 9 12,6-12 1,-14 13 101,5-3 1,-7 3-78,-5 2 1,-6 1-38,-11-1 1,-5 2-70,-7 4 1,0-2 65,0 8 0,-7-6-255,-5 6 1,-9-2 59,-2 2 1,-8-4-107,2-8 0,-3 6-84,-3 0 1,0-5-55,1-7 0,-1-7-58,1 2 1,7-4-774,4-2 633,4 0 1,9-8-129,4-4 1,16-3 558,13-2 0,11-8 0,18-2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1:50:00.5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260 122 8077,'0'-18'33,"-6"7"181,0-1 1,0 7 19,6-7 0,0 6-638,0-5 166,0 7-126,0-11 345,0 13 1,0-8-164,0 4 36,0 4 1,2-5-100,4 7-81,-4 0 154,6 7-337,-8-5 112,0 14 397,0-14-49,0 5 49,0-7 189,-8 0-245,-2 0 0,-1 0 155,-1 0 1,7 0 53,-7 0 0,8-2 504,-2-3-398,5 3-83,1-6-159,0 8-258,0 0-1,-8 0 314,6 0-230,-13 0 1,11 0-35,-8 0 99,8 0 75,-11 0 31,13 0 50,-13 0 38,13 0 156,-14 0-240,15 0 0,-9 0 402,4 0-202,4 8 561,-5-6 59,7 5 37,0-7-497,0 0 1,1 10 45,5 7 1,-4 2-152,4 10 1,-4 8-8,-2 9 1,0 0-189,0 6 0,0-4-27,0 10 1,-2-3-107,-4 3 0,2-10-19,-7 4 0,5-6-135,-6 0 1,7-4 114,-7-7 0,8-8-80,-1-4 1,1-4-271,-2-2 257,4-7 0,-4-2-577,12-8 0,2-2 32,3-4 733,5 4 0,1-21 0,10 4 0</inkml:trace>
  <inkml:trace contextRef="#ctx0" brushRef="#br0" timeOffset="583">0 831 8081,'0'-12'0,"0"1"-182,0 7 1,0-6 70,0 5 1,8-3 531,4-4 1,3 3-40,2 3 0,1 4 91,-1-4 1,6 4-150,0 2 1,6 0-114,-6 0 0,8 0-182,-3 0 1,7 0 132,5 0 0,-1 0-333,7 0 0,-6 0 92,6 0 1,-5 2-266,5 4 1,-6-4 112,6 4 0,0 1-49,6-1 0,0 6 142,0-7 1,0 1 54,0-6 0,5 6 132,1 0 1,0 1-132,-6-1 1,-1-4 216,1 4 1,0 2-20,0-3 1,-2 7-51,-4-6 1,8 5-70,-8-5 0,8 0 7,-8-6 0,4 5 0,2 1 1,0 0-2,0-6 1,-1-2 31,1-4 0,0 2-30,0-7 1,0 5-25,0-5 1,0 7 26,0-2 1,-2-2 1,-4 3 1,2-1 33,-8 6 1,0-6 5,-5 0 1,0 0 17,-1 6 1,3 0 116,3 0 1,-3 0-16,3 0 1,-6-5-61,-5-1 0,4 0 137,-4 6 0,3 0-82,3 0 0,-6 0-56,0 0 0,-6 0-41,6 0 1,-6 0-2,5 0 0,-1 0-17,2 0 0,4 0-168,-4 0 0,3 0 16,3 0 1,1-2 73,5-3 1,-5 1 243,5-8 1,-3 6-136,2-5 1,-3 5 444,3-5 0,3 7-187,-3-2 1,0 2-124,-5-2 0,-6 4 133,-1-3-46,-6 3-668,3 2 1,-16 7 164,-3 5 200,-12 3 0,-11 18 0,-10 3 0</inkml:trace>
</inkml:ink>
</file>

<file path=ppt/ink/ink1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55:57.5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1 692 8244,'17'-10'989,"-7"3"-866,5 7 1,-6 0 2900,9 0-2084,-1 0 0,0 7-264,1 5 0,-7 3-302,1 3 1,-8 1-271,1 4 1,-1-2-161,2 8 1,-4-6-344,4 6 1,-4-8-911,-2 2 1,5-4 795,1-2 1,2-7-571,-2-4 0,-3-4 325,9-2 1,-1-10 283,7-7 0,-1-2 279,0-10 1,3-6 155,3-5 0,-2-1-73,8 7 1,-1-1 228,7 1 1,7 5 402,4 0 1,-1 8-86,1-2 0,0 4 116,6 1 1,-6 1-252,0 0 1,-8 1 67,3 5 1,-13 3 173,-4 8-676,-5 0 145,-2 0 1,-7 8-11,-5 3 0,-3 12-357,-2 6 1,-4 4-246,-7 2 0,-1-1 255,-11 1 1,-7-3 62,1-3 0,-15 4 129,3-4 0,1 3 30,0 3 0,3-8 159,2-4 0,9-4 382,2-2 0,11-1 160,2-5 456,7-3-596,-4 0-134,16-6-313,1-2 0,10-8-228,5-4 1,-5-9 82,4 4 0,2-4-125,-2 4 1,-2-3-82,-9-3 1,-3 4-382,-3-4 1,-6-4 237,0-2 0,-2 2 89,-10-1 1,-1-9 414,-10-9 0,4 2 18,-4-2 1,3 5-52,3-5 1,-6 6 9,0-6 0,0 7 118,6-1 1,5 3 73,1 3 1,5 1 137,-6 4 0,8 2 182,-1 4-135,3 4 0,2-6 143,0 8-161,0 7-197,0-5 0,2 13 200,3-4-102,-3 4-339,14 2 98,-14 0 0,7 8 195,-3 4-127,-4 3 0,11 4 35,-7 4 0,0-4-20,-6 4 1,6 2-77,0-2 0,-1 8 84,-5-2 1,6 6-12,0 5 1,0 4 89,-6 8 1,5 13 11,1 5 1,0 10-311,-6 1 0,0 11 360,0 6 1,2-46-1,2 0-181,-2 3 0,1-1 0,1-3 0,-2 0-69,-2 4 0,0 0 0,3-5 0,0 0-109,0 2 1,0-1 0,4 46 46,-1-11 1,-4-7-168,4-4 0,2-8 163,-3-9 1,3-3-108,-2-14 1,-4-1 156,3-5 0,-3-8-101,-2-4-20,0-4 1,2-10 202,4-3-589,-4-4 0,6-4 273,-8-4 0,-6-5 272,0-12 0,-15-4 0,2-8 0</inkml:trace>
</inkml:ink>
</file>

<file path=ppt/ink/ink1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56:02.1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243 18 8189,'0'-9'1959,"-8"1"-1731,6 8 0,-7 8-7,3 3 0,2 5-359,-8 1 0,1 6-292,-6 0 0,-6 8-88,0-2 0,-8-3 518,2 3 0,-4 0 0,-1 6 0</inkml:trace>
</inkml:ink>
</file>

<file path=ppt/ink/ink1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56:02.5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347 482 8047,'0'-17'-636,"0"0"-1,0-1 1,0 7 636,0-1 0,0 9 0,0 4 0,0 17 0,0 1 174,0 10 0,-2 7 343,-4 10 1,4 10-98,-4 2 1,-1 5 131,1-5 1,-6 7-501,7-1-806,-9 3 927,12 2 0,-5-8-67,7-3 0,-6-4-141,0-2 1,0-8-257,6-4 0,0-5 31,0-6 1,0-4-674,0-8 608,8-7-504,-6-3 937,6-7 1,-6 0-109,3 0 0,-3-7 0,4-5 0,-6-9 0,-6-2 0,-3-15 0,-9 1 0</inkml:trace>
  <inkml:trace contextRef="#ctx0" brushRef="#br0" timeOffset="342">1 361 8047,'0'-34'0,"6"7"-1157,-1 4 579,9 4 433,-4-6 1,9 5 144,4-3 0,-2-2 19,8 2 0,0 0 152,5 6 1,7 2 117,-1 3 0,8-1 248,-2 7 0,4 0-138,2 6 0,0 2-164,0 4 1,-8 5 260,-4 12-225,-3-3 1,-5 10-105,-3-7 21,-4 8 0,-15-4 7,-4 8 1,-5-1-21,-1 1 0,-1 5-14,-5 0 0,-6 7-165,-11-7 1,-4 6 9,-7-6 120,-1 8-11,1-11 0,-7 11-290,1-8 88,-8 1-189,19-7 1,-11-5-631,11 0 667,4-8-373,-8 4 0,16-8-1767,0 1 2379,-1-9 0,16 7 0,-5-7 0</inkml:trace>
  <inkml:trace contextRef="#ctx0" brushRef="#br0" timeOffset="600">1021 967 8170,'14'0'-739,"3"0"0,-2 0 1148,14 0 0,-6 0-249,6 0 0,-8 0-263,2 0 295,-4 0-225,-9 7 1,-2 5-51,-8 11 0,-8-4 122,-3 4 0,-5 2-282,-1-2 1,-6 6 293,0-6 1,0 0 410,5-6 0,7-5 367,-1-1-160,9 1 1,-3 3-319,12-3 1,11-4 60,12-8 0,9 0-833,2 0 0,10 0 374,2 0 1,2-6 46,9 0 0,1-7 0,5 3 0</inkml:trace>
  <inkml:trace contextRef="#ctx0" brushRef="#br0" timeOffset="1776">2336 188 8349,'1'-17'19,"5"0"1,-2-1 152,8 1 0,-3 0 295,3 0-259,3-1-118,-13 1 1,11 5 453,-7 1 65,0 7-288,-6-4-311,0 8 0,0 8 154,0 4 0,0 16 17,0 7 0,0 19 61,0 3 1,0 11 34,0 7 1,-6-2 113,0 7 0,1 1-413,5 6 0,-2-3 266,-4-3 1,4-6-170,-4-12 0,4 1-220,2-13 0,0 3-269,0-13 1,0-7 244,0-5 0,6-14-390,0 3-142,0-13 233,-6 3 0,0-10 107,0-4-1,0-5-539,0-12 1,0 2 319,0-8 0,0 0 581,0-6 0,-8-14 0,-2-5 0</inkml:trace>
  <inkml:trace contextRef="#ctx0" brushRef="#br0" timeOffset="2590">2232 552 8196,'-18'0'1150,"1"0"-391,8 0-399,-7 0 1,12 7 74,-7 5 0,7 3-66,-2 2 305,-3 8-352,7-5 0,-6 6-175,8-2 1,0-5-249,0 4 1,0-4-81,0-2 0,8 1 149,3-1 0,7-7-1309,5-5 618,3-3 160,9-9 0,2-5-411,3-11 0,2 0 387,4-12 0,4 5 164,-4-11 1,4 5 422,2 1 0,-2 1 0,-4-1 0,-3 6 0,-9 0 0,-1 8 0,-4-2 0,-4 6 1060,-8 5 76,0-3 694,-7 13-878,-3-6-536,-7 8 0,-5 8-229,-1 4 1,-2-3-103,3 3 0,3-7-600,-4 7 459,4-8 1,10 3-887,3-7 0,6 0 195,6 0 0,2-1-100,4-5 1,4-4 538,-4-7 1,-2-6 307,1 0 0,-6 0-9,1 5 1,-6 7 8,-6-1 1375,5 9-702,-14-5 544,5 8 1,-7 8-366,0 3 1,0 4-165,0 3 1,-1-1-19,-5 0-632,4 1 1,-4-3 105,12-4 1,3 3-138,9-8 0,7-1-717,4-5 0,3-5 437,3-1 1,-1-9-1452,1-3 1124,-8 1 0,-2-8 1,-8 6-217,0-4 1,-7 2 515,-4-8 0,-4 0 323,-2-6 1,-6 1-129,0-1 0,-7 6 47,1 1 0,-3 8 1048,-2 3-559,-1 0-276,1 15 1,2-4 783,3 12-613,-3-4 0,7 19 432,-4-4-453,-3 12 1,13-2 18,-4 7 0,5 1-83,1 0 0,0-1-61,0 1 1,0-1-165,0 1 0,5 5-410,1 1 219,0-1 131,-6 2 0,0-5-679,0 3 395,0-3 135,-8-3 0,4-1-79,-7-4 1,1-4 112,-1-8 1,-5-7 37,5-5 1,1 3 33,-1-2 1,1-2 271,-2-10 263,5 4-263,7-13 24,0 13 1,2-6 11,3 8 1,5 0 54,7 0 0,1 2 167,-1 4 1,-2 3-61,-3 9 0,1-1 63,-7 0 1,0 6 60,-6 0 441,0 8-514,0-12 0,0 6 208,0-7-209,0 7-250,0-14 1,0 12-212,0-11 0,4-5-319,7-1 1,3-4-373,14-2 0,3 0 269,10 0 1,-3-8-1093,8-3 1542,8-5 0,0-9 0,5-1 0</inkml:trace>
</inkml:ink>
</file>

<file path=ppt/ink/ink1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56:01.0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139 225 8175,'15'-17'-177,"-3"0"1,3 2-221,-3 3 0,3-3 435,2 3 0,0-3 951,1-3-303,-1 1-205,-7 0-187,5 7 140,-13 3-167,6 7-280,-8 0 167,0 7 1,0 9-28,0 7 1,-6 7 54,0-1 1,-5 12-1,5 5 0,-6 6 141,7 5 1,-7 5-78,6 7 1,-5 0-18,5 0 0,-6-2-96,7-3 1,-7 1-100,6-7 1,1-8 71,5-10 0,0-3-218,0-3 1,0-1 113,0-4-217,0-4-53,0-8 50,0-7-125,0-3 92,0-7-29,0-7 0,0-5-385,0-11 0,-2 2-49,-4-8 1,2 6 713,-7-6 0,-9-7 0,-7-9 0</inkml:trace>
  <inkml:trace contextRef="#ctx0" brushRef="#br0" timeOffset="284">0 225 8171,'0'-23'-103,"0"0"0,8 0-264,4 6 0,3 0 467,2-1 0,8 1 495,4 0 1,4 0-164,1-1 0,1 7 126,-1-1 1,7 8 123,-1-1-482,8 3-112,-4 9 0,1 5-101,-5 11 0,2-2 89,-1 8 1,-7-6-168,-5 6 1,-14-2 97,3 1 1,-13 9-195,1-8 0,-6 7 25,-6-7 0,-3 4 146,-8 1 0,-3 1-236,-3 0 1,-4-1 62,-7 1 1,1-6-280,4-1 1,-1-6-78,6 1 1,-2-4 544,8-2 0,-3-7 0,12-3 0</inkml:trace>
  <inkml:trace contextRef="#ctx0" brushRef="#br0" timeOffset="556">1073 1004 8133,'-10'0'1614,"2"2"-1116,8 3 0,0-1 72,0 8 0,0-7 550,0 7 0,-2 0-483,-3 5 1,3 0 370,-4 0 1,4 1-562,2-1 0,0 0-387,0 1 0,0-1-25,0 0 1,0 0-287,0 1-950,0-1 1,0-5 209,0-1-2606,8-7 3597,1 4 0,16-16 0,2-2 0</inkml:trace>
</inkml:ink>
</file>

<file path=ppt/ink/ink1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55:59.7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536 52 8219,'10'-15'45,"5"3"0,-11-5 152,8 11 0,-7 4 922,7 2-733,-8 0-142,4 8 0,-12-3-56,-8 13 1,-1-5 87,-16 10 0,4 6-418,-10 6 1,5-1-344,-11 7 0,-1 1 192,2-2 0,-3 1-70,3-7 1,5-5 141,1 0 1,1-14 39,10 2 1,0-5 124,6 0 1,-1-5-45,1-7 0,0 0 285,0 0-197,7 0 223,2-7 0,10-1-132,4-4 0,11-3 43,12 3 1,6-9 87,5-2 0,4 0-46,8 6 0,0-6 209,0 0 1,5 0-86,1 5 1,-2 1-153,-10 0 1,2 0-121,-8-1 0,1 3-194,-7 3 1,-7-1-27,-4 7-401,-4 0 159,-1 6 232,-9 0 0,-3 8 156,-12 4 1,-3 3 8,-9 2 0,1 1 133,0-1 1,-2 0-68,-4 0 0,9 8 175,-3 4 1,3-2-83,-3 2 0,6 0 124,-1 5 0,6 3-23,-5 3 1,1 6-131,-1 12 1,-5 0 380,5 11 0,-5-2-138,-1 14 1,2-8-194,3 2 1,-1 2-289,7-3 0,0-4-138,6-7 1,-6-13 92,1 2 1,-1-14-142,6-3 0,0-2 68,0-10 1,0-6-258,0-6 249,0-7 0,0 2-15,0-12 0,0-5-75,0-12 0,-6-4-66,0-8 0,1 1 439,5-1 0,-8-7 0,-2-2 0</inkml:trace>
  <inkml:trace contextRef="#ctx0" brushRef="#br0" timeOffset="425">519 744 8081,'12'-12'0,"-1"1"716,1-1-345,5 2 0,2-5-81,4 4-220,-4 3 1,6-6 291,-7 9 0,5-1 220,0 6 1,2 0-256,-2 0 1,-4 8-64,4 3 0,0 12-77,-6 6 0,5 4 47,-11 1 1,-3 8-222,-2 5 1,-4-3-110,-2 2 1,-2-6-212,-4 6 0,2-7 57,-8 1 0,9-5-317,-3-6 0,-2 1 232,2-7 0,-5 6-565,5-6-771,-7 0 1138,3-5 0,-7-9 132,-1-3 0,1-14 170,0-9 1,0-2 230,-1-10 0,3 0 0,3-5 0,5-1 0,-1 0 0,6 3 428,-4 3 68,4-4 1,4 14 389,4-4 0,-2 9 143,7 3-183,-7 7 0,6-4-287,-4 8 0,-4 4-153,3 8 1,-8-1-221,-3 12 0,-8 2 29,3-2 0,-3 6-68,3-6 0,-3-5-118,9-7-564,-1 1 1,8-3 333,4-3 1,13-4-1140,15-2 1,3-8 1339,9-3 0,8-12 0,7-4 0</inkml:trace>
</inkml:ink>
</file>

<file path=ppt/ink/ink1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55:58.3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1 519 8291,'7'-17'730,"3"-1"200,7 1 1,1 8-297,-1 3 0,0 2-18,0-2 0,6 4 575,1-4-857,-1 5 0,-6 1-284,0 0 1,-5 1-187,-1 5 0,-7-2-495,2 8 1,2-1 356,-3 6 1,1 3-202,-6 3 1,0-2-813,0 8 1,-2-1 460,-4 7 1,3-6 825,-9 0 0,0 0 0,-5 5 0</inkml:trace>
  <inkml:trace contextRef="#ctx0" brushRef="#br0" timeOffset="258">104 1072 8281,'-2'12'179,"-3"-1"1,3-5 363,-4 6 1,2-1-235,-2 7 1,5-1-93,-5 0 0,4 2 78,2 4 0,-6 2 125,0 4 0,1 4 76,5-4 1,-6 3-103,0 3 1,0 0-251,6-1 1,0 1-46,0-1 1,0-5-106,0 0 0,6-8 161,0 2 1,1-9-121,-1-3-155,-4-7-211,14 4 0,-7-10-177,8-4 1,-5-4 211,-1-7 1,-5-6-700,6 0 530,-8-8-1,11 12 1,-13-14-303,4 4 1,-2 3 227,1-3 1,-3 6 539,4-6 0,4 0 0,-1-6 0</inkml:trace>
  <inkml:trace contextRef="#ctx0" brushRef="#br0" timeOffset="872">1021 139 8284,'17'-45'1861,"-7"3"-1633,5 23 0,-5 2 4,7 11 0,-5 4-285,-1-4 0,-5 4-172,5 2 0,-7 8 336,2 3 0,-4 11 316,-2 1 1,-8 9-286,-3 3 0,-5 1-55,-1 10 1,6-5-499,-1 5 0,2-8 191,-1 3 1,3-7 45,8-5 0,0-4 61,0-8 0,2-5-126,4-1 1,4-7 3,7 2 1,2-6-2,4-6 1,-2 2 219,8-7 1,-2-1-112,2-5 1,0 6 158,-12-1 1,4 8-151,-9-2-1,-5 5 1,1 2 103,-8 5 0,-15 12 165,-8 10 0,-8 5-121,-4 2 1,1-1 135,-1 1 1,0-1-70,1 1 0,1 0 160,4-1 1,10-5 111,8 0-111,7-8-143,-4 4 0,18-8 36,7 0 1,4-5 67,14 0 0,-3-3 128,14 3 1,1 1-3,4-7 1,-6 7 163,-5-1 0,0 3-377,-5 2 0,1 8 114,-12 4 0,-3 4-547,-10 2 0,-3-1 132,-8 1 1,-2 1-5,-4 5 0,-5-3-36,-12 8 1,-6-7-201,-12 1 0,-3-4 81,-8-1 0,2-2-83,4-5 1,-4-3 355,4-7 1,4-9-137,2-3 0,3-6 416,2-6 0,9-9-55,3-8 0,11-6-44,6 6 0,8 0-94,10 6 0,1-1 212,16 1 0,7 8-48,11 3 0,-1-2 108,6 2 0,-4 1-131,9 5 0,-9 0-36,-2 0 0,-7 1-141,1 5 0,-5 4-132,-6 7 1,-4 6-330,-8 0 1,-2 2-74,-3-2 0,1-2-382,-7 8 0,6-8 283,-7 2 638,1-3 0,2-11 0,1-1 0</inkml:trace>
</inkml:ink>
</file>

<file path=ppt/ink/ink1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55:55.6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537 693 8294,'0'-10'1269,"0"2"-1070,0 8 1,0-2 660,0-3-384,0 3 408,0-6 56,0 8-348,0 0-203,8 8 0,-4-4 316,7 7 1,1-1-143,5 1 0,0 5 68,1-5 1,5 5-293,0 1 1,5-6-59,-4 1 0,6-8-275,-1 1 0,4 3-254,1-2 0,1 0-261,-1-6 1,-1-6 17,-4 0 0,2-7-1927,-8 1 1686,8-3 1,-14-2-1012,0-1 1280,-7 1 0,-12 0 152,-4-1 0,-9 3-245,-8 3 293,-8-3 0,4 5 316,-8-7-95,1 8 0,1 1-14,4 8 0,-3 0 177,3 0 0,4 0 68,2 0 0,4 0 213,1 0 0,1 0 114,0 0-233,7 0 134,2 0 159,1 0-300,5 8 0,-6 1-85,8 8 0,0 1 44,0-1 0,0 2 152,0 4 0,6 4-106,0 8 0,-1 7 117,-5 4 0,0 6 531,0 6-430,0-4-158,0 13 1,0 0-250,0 8 1,0 0 0,0-6 1,0-7-198,0-5 1,0-3 5,0-2 0,0-6-319,0 0 1,0-9 194,0-3 0,0-1-43,0-10 0,0-6-359,0-5 252,0-1 103,-7-1 0,3-2-39,-8-8 1,1 0-63,-6 0 0,-3-8-207,-3-4 0,2-5 131,-8-6 1,0 2-38,-5-8 0,-1 0 218,1-5 1,-1 5 77,1 0 1,-1 2 141,0-2 1,7 2-110,-1 4 1,8 10 387,-2-4 0,3 3-154,3-3 889,0 0-629,-1-1 1,7 3 32,-1 3 0,9-3-183,-3 3 1,12 3-113,5-3 0,6 1-150,6-7 1,2 1 132,4 0 0,4 5-384,-4 1 165,-4 7-65,7-4 0,-11 8-80,8 0 1,-8 0 162,2 0 0,-9 0-60,-3 0 127,-7 8 0,4 2 172,-8 7 0,-8 0 518,-3 0-304,-12 8-188,-12-5 0,-1 10 687,-5-7-421,-3 1-53,8 1 1,-5-8 203,12 0 1,3 0-223,2-5 1,11-4-114,-4-3 1,9 3-58,-4-2-810,9 0-237,-5-6 0,21 0 477,5 0 1,12-10-138,5-7 1,3-1 161,14-5 1,-4-2 75,10 2 0,2-6 116,-3 6 0,1-5 323,-6 5 0,5-2-82,1 1 0,0 3 221,-6-7 1,5 4 18,1-4-188,-1 7 1,-5-4-1,0 7-390,0 1 284,-8 0-14,-1 7 0,-15-3-29,1 7 1,-13 0 30,1 6 1,-9 0-51,3 0 95,-7 0 1,-4 2 184,-12 4 0,-5 3 144,-6 9 1,-4 1-113,-7 4 0,-1-4 259,0 4 1,1 2-110,-1-2 1,3 0-22,3-5 1,-2 1-133,8 4 0,0-6-186,6 0 0,5 1 136,1-7 0,7 5-193,-2 1 1,4-6 74,2 1 1,2-2 77,4 1 1,5 3 734,12-9-391,4 9-117,15-12 1,3 11 55,7-7 1,-1 0-99,1-6 0,-6 0-77,1 0 0,-3 0-287,2 0 1,-6 0-388,-11 0 0,2 0-1161,-8 0 0,-6 0 30,-5 0-197,-9 7 0,5 3 209,-8 7 1544,-15 1 0,-4-1 0,-16 0 0</inkml:trace>
  <inkml:trace contextRef="#ctx0" brushRef="#br0" timeOffset="176">952 174 8149,'0'-42'1906,"0"-5"-953,0 13-358,0 1 41,8 24 1,1 1-390,9 8 1,-7 2-438,1 4 1,-7 3-89,7 8 0,-6 16-411,5 8 1,-7 7 688,2 3 0,4 9 0,-1 1 0</inkml:trace>
</inkml:ink>
</file>

<file path=ppt/ink/ink1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56:07.2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0 121 8101,'8'-25'294,"4"-4"1,5 10 368,6 2 0,-2 9-30,8-3 1,-8 7 1432,2-2-1555,4 4 0,-8 2-53,4 0 1,-9 2-856,-3 4 0,-7 3 311,2 9 1,-4 7-1549,-2 4 1,0 3 326,0 3 1307,-8 7 0,-9 2 0,-10 8 0</inkml:trace>
</inkml:ink>
</file>

<file path=ppt/ink/ink1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56:07.6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8101,'0'12'574,"0"-1"0,0 1 820,0 5 0,0-6-774,0 1 1,0-6-91,0 5 0,0-5 309,0 6-573,0-9 1,0 7-355,0-4 104,0-4-716,0 5 28,8-7 1,2-2 172,7-3 1,0-5-616,1-7 1,-1 1 482,0 5 0,2-4-129,4 3 1180,-3 4 1,5 1-294,-8 7 690,0 0-190,0 0 0,-1 2 674,-5 3 0,5-1-727,-5 8 0,12-8 19,6 1 0,4-3-592,1-2 1,9 0-521,3 0 0,4-7-641,2-5 1,5-1 667,1 1 0,-6-1 93,-6 7 0,-8 0 307,3 6 0,-5 0 327,-1 0 1,-8 2 186,-4 4 1,-10 3 813,-1 9 0,-8 1-659,1 4 1527,-3-4-1343,-2 6 0,-7-8-726,-5 1 0,-3-1 35,-3 0 0,-1-1-405,-4-5 1,4 3-389,-4-9 1,4 1-774,1-6 0,1 0 683,0 0 813,7 0 0,-5-8 0,5-1 0</inkml:trace>
</inkml:ink>
</file>

<file path=ppt/ink/ink1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56:08.2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173 761 8197,'8'-26'2517,"1"8"-1629,9 12 1,1 5 86,4 1 0,2 0-794,4 0 1,2 0-456,-8 0 1,0 0 50,-6 0 0,0 1-202,1 5 0,-9-2-978,-3 8 1,-4 5 674,-2 6 0,-2 8 728,-4-2 0,-11 3 0,-10 3 0</inkml:trace>
  <inkml:trace contextRef="#ctx0" brushRef="#br0" timeOffset="401">18 1436 8177,'-10'2'1242,"4"4"-1024,4-5 1,6 7-163,8-8 0,1-2-18,16-4 1,4 3-291,1-9 1,5 3 375,-11-3 0,3 4-23,-2 8 1,2 0-155,-8 0 1,0 0 47,-6 0 0,-2 8-79,-3 4 0,-4 9 153,-8 2 0,0 6 126,0-6 0,-8 7-105,-4-1 443,-11-4-297,4 8 1,-13-6 181,3 7 1,-4 1-127,-2-1 0,7-1-284,-1-4 1,2-4 48,-2-8 0,6 0-283,12 1-123,-5-9-205,14-1 0,-4-10 147,12-4 1,6-3-219,11-9 1,-2 3 609,8 4 0,-6-3-79,6 8 0,-6 1 1050,6 5 0,-6 0-213,5 0 1,-5 7 158,6 5 1,-6 1-22,6-1 1,0 3 303,6-3 1,-1-3-634,1 3 1,1-8-22,5 1 1,-5-3-964,4-2 0,-1 0 296,1 0 0,-3-2-1318,3-3 0,-3-5 357,-3-7 1,1-1-259,-1 1 1,7-2 1354,-1-4 0,0-12 0,-5-9 0</inkml:trace>
  <inkml:trace contextRef="#ctx0" brushRef="#br0" timeOffset="1435">1557 433 8242,'11'-17'221,"1"-1"1,-1 7 117,7-1 1,-1 3 323,0-3 0,8-1-107,4 7 0,2-6 57,-3 7 1,5-1-142,-4 6 0,2 0 60,-2 0 0,1 0-802,-7 0 0,6 0 220,-6 0 0,-6 6-302,-5-1 0,-6 3-827,5-2-1606,-7-4 1927,4 5 1,-10-7-6,-4 0 1,2 0 862,-7 0 0,5-5 0,-6-1 0,7-6-101,-7 7 29,8-1 1,-9 8 325,7 4 1,0 5 328,6 12 0,-5 4 421,-1 8 0,-6-3-323,7-3 1,-7 4 148,6-4 1,-5 3-441,5 3 0,-7-3-264,1-3 1,2 4-656,-1-4 1,7-2 417,-2 2 1,-1-8-810,1 2 418,0-4 0,6-8-1281,0 1 1261,0-8 0,8-4 291,3-12 0,10-3 82,2-2 0,8 5 190,-2 1 0,-2 7 316,2-2 1,-8-2-157,2 3 106,-4-1 1,-9 13 17,-4 5 0,-5 3 126,-1 3 1,-9 7-210,-8 3 1,-8 5-140,-10 2 0,0-1-29,1 1 0,-1-6-147,1-1 1,-1-6 65,0 1 0,9-4 32,2-2 0,11-5-305,2-1 188,7-7 1,-2 10-66,12-9 0,3 1 107,9-6 1,1-6-1,4 1 0,2-7 75,4 6 1,1-1-54,-7 1 1,1 4 175,-7-4 0,0 4-57,0 2 213,-7 0 0,-2 8-17,-8 3 0,-16 7-1,-7 5 0,-9 2-211,-9 4 1,3 3-104,-8-3 0,0 4 145,-6 1 1,2-5-6,4 0 0,3-6 73,9 6 0,1-14-112,4 2 0,10-5-197,8 0 19,7 3 1,-2-13-248,12 4 0,5-4 180,12-2 0,6 0-42,11 0 1,5-8-35,7-4 0,1-3 18,5-2 0,-2 5 189,7 1 1,-1-1-117,1-5 0,-9 7 696,-8 4 0,-13 4-163,1 2 0,-11 0-6,0 0 1,-5 8-320,-7 4 0,-3-1-336,-8 6 0,-10-1-609,-7 13 0,-2-2 484,-10 1 0,0 3-149,-6-8 1,-5 2 128,0-2 0,-1-9-159,7 3 0,1-5 557,4-1 0,4 3-27,8-9 0,7 3 226,5-2 218,3-4 1,11 13-175,9-3 1,1 3 278,10 2 0,0 2 769,5 4 1,-5-1-491,0 6 0,-2 1 312,1 6 0,-3-1-507,-7 1 0,-9 5-284,-3 1 1,-4-1-180,-2-5 1,0-3-215,0-3 1,-8-4 43,-3-8 0,-3 1 159,3-1 1,-5-7-185,5-5 0,-4-7 4,-3-9 0,7-4 275,-1-20 0,3 2 37,-3-13 0,4-2 178,8-10 0,8 7-207,4-1 0,13 0-72,9 6 1,1 5-169,5 7 0,2 1 170,-1 10 0,1 2-1185,-2 9 1,-3-1 514,3 7 0,-9 0-1584,-2 6 1,0 8 2120,5 4 0,1 3 0,-1 2 0</inkml:trace>
  <inkml:trace contextRef="#ctx0" brushRef="#br0" timeOffset="2277">3597 260 8074,'16'-35'938,"-13"8"1,20 10-517,-11 11 1,3 6 1255,3 6-1081,-9 4 0,-1 7-368,-8 0 0,0 8 5,0 4 0,-15 6-338,-8 5 1,-10-1 143,-7 7 0,-5-2-910,-7 2 1,3 4 291,2-4 1,-1-4 41,8-1 1,5-13 32,7-4 1,6-7-1050,-1-6 1291,4-3 1,4-10 26,3-4 0,5-3 122,7-9 1,2-5-92,3 0 1,13-5 234,10 4 1,9 1-42,9 6 0,0 0 56,12 0 0,3 1 32,3 5 0,-3-3 49,3 8 0,-11-5 425,-1 5 1,-4 0-261,-13 6 1,1 0 784,-13 0-359,0 0-580,-5 0 0,-9 2 14,-3 4 1,-6 2-205,-6 3 1,3 5 30,-9-5 0,-5 6-252,-6 6 1,-6-1 1,6 6 1,-6-3 91,6 10 1,-6-2 329,6 13 0,0 2 6,6 9 1,-1 1 46,1 11 1,0-3-93,0 9 0,-1 1 148,1-1 0,0 6-357,-1-6 0,1 4-67,0-10 1,7 2-226,4-13 0,-1-8 45,1-10 1,0-11-165,6-6 122,8-4 292,1-9 1,9-5-153,-1-10 0,-5-7-51,-1-11 0,-1 2 382,1-8 1,5 0 0,-7-5 0</inkml:trace>
  <inkml:trace contextRef="#ctx0" brushRef="#br0" timeOffset="2699">3770 1211 8129,'17'-15'0,"-5"5"202,-1-7 1,3 5 263,9 7 1,-4 3 63,4-4 1,2 4 421,-2 2 1,0 8-454,-5 3 0,-7 4 15,1 3 1,-8 7-215,1 4 1,-5 3-65,-5 3 1,-3 1-541,-4 5 0,-3-5-118,3 5 0,-3-5-477,-2-1 1,-1-3 235,1-3 1,0 2-516,0-8 1,1-6-495,5-5 736,-5-8 936,7 3 0,-7-14 0,5-5 0,-5-5 0,5-6 0,1 2 20,-1-8 0,7 0-35,-2-6 0,4 3 375,2 3 0,0-2 1856,0 8 240,0 0-1112,0 6-310,0 7-678,0 2 0,0 10 56,0 4 1,0 4-247,0 7 0,0 0-285,0 1 0,0-7-449,0 1-122,0-1 0,8-1-647,3-4 1,7-5 630,5-1 0,0-9-137,11-8 1,-7-8 54,14-10 788,-1-7 0,12-10 0,0-10 0</inkml:trace>
  <inkml:trace contextRef="#ctx0" brushRef="#br0" timeOffset="3457">4583 364 8071,'44'-58'84,"-4"0"1,-9 7-85,-2 4 0,-2 11 1008,2 1 0,1 8-404,-6 10 1,-1 2-120,-6 3-93,-7 5-196,-3 7 1,-9 3 38,-3 9 1,-7 1 12,-11 16 0,4-6-290,-4 6 0,3 0 56,3 5 0,2-5-272,3 0 1,5-6 93,7 6 1,13-8-22,4 2 1,12-4 103,0-1 1,4-7 16,1 1 0,-5-6 32,0 5 1,-8-1-31,2 1 192,-4 5 1,-9-7-72,-4 8 1,-6 1-120,-6-1 0,-6 6-56,-11 0 1,-4 6-217,-7-6 1,-7 0 186,1-6 0,-2 1-62,1-1 0,11-5-8,-5-1 0,12-7-78,0 2-165,4-4 297,9-2 0,12-8-5,15-4 1,3-1 158,8 1 1,1-3 215,6 3 1,5 3-87,1-3 1,-3 8 65,-9-1 0,2 3 1168,-8 2-565,0 0-223,-6 7 0,-9 9-312,-8 7 1,-8 6-279,-9-6 1,-14 8-80,-4-3 1,-5 5-393,0 2 1,3-7 287,-3 1 1,11-8-129,6 2 1,4-5-265,1-7-44,9 5 464,1-14 1,16 5 2,3-7 1,10-2 97,3-3 0,8 1 11,3-8 0,-1 3 157,7-3 0,-7-1-50,-5 7 0,2 0 413,-8 6 1092,0 0-1133,-6 0 1,-7 2 166,-4 4 1,-12 3-156,-6 9 1,-5 5-471,-6 0 1,-4 2-153,-8-2 1,-5-2-214,0 8 0,1-8 336,11 2 1,3-6-125,7-5 1,3 3-158,3-3 1,5-3 77,7 3 0,7-8-47,5 1 0,5 3 165,6-2 1,4 2 218,8-3 1,-3-1-39,-3 8 0,4-1 221,-4 7 0,-4 1 237,-2 4 0,-12 0 599,-5 11 1,-4-1 215,-2 13 1,-2 0-595,-4 6 1,-5-4-632,-12 4 1,3-4 77,-3 10 1,-2 1-447,2-1 0,-5 0 153,4-6 0,1-6 36,6 0 1,0-8-172,0 3 0,-1-7-505,1-5 1,0-2 71,-1-4 0,3-10 226,3 5 1,-3-13-240,4 1 1,1 2-783,-2-2-237,1-1 1743,-6-12 0,-1-11 0,1-8 0</inkml:trace>
  <inkml:trace contextRef="#ctx0" brushRef="#br0" timeOffset="3606">4583 1730 7924,'-17'-14'2029,"-1"-3"349,9 4 1,3 5-1651,12 8 1,3 8 88,9 3-1601,-1 5 1,0 3-215,1 4 0,-3-4-2050,-4 4 3048,-3-4 0,7 6 0,5 2 0</inkml:trace>
  <inkml:trace contextRef="#ctx0" brushRef="#br0" timeOffset="4145">5759 519 8097,'19'-9'928,"4"3"0,-2 14-349,8 9 0,-2 8 345,2 10 1,-4 1-455,-8 4 0,-7 3-79,-5 3 0,-5 4-241,-5-4 42,-5 4 0,-15 2-230,-4 0 0,-3-6-396,-3 0 1,-1-2-653,-5 2 0,10-4 564,-3-7 1,5-8 4,0-4 0,4-12 89,8-5 1,5-4 34,1-2 1,7-8 182,-2-3 1,6-12-15,6-6 1,4-2 122,7 2 1,8-1 221,4 7 0,1 2 675,-1 9 0,10-1-435,-5 7 0,5 0 285,-5 6 1,1 8-69,-1 3 1,-1 12 410,-4 6 0,-4 4-402,-8 1 1,1 7-36,-1-1 0,-8 8-460,-3-2 0,-4 4-308,-2 2 0,-2 6-728,-4-1 1,-3-5 561,-8-6 1,-1-7-144,1 1 1,0-5-108,-1-6 1,-5-5-303,0-6 0,0-1 245,6 0 0,0-7 689,-1-4 0,1-4 0,0-2 0</inkml:trace>
  <inkml:trace contextRef="#ctx0" brushRef="#br0" timeOffset="4332">6260 848 7953,'0'-52'941,"6"10"214,0 7 0,9 10-605,3 14 1,1-3 0,10 8 1,-8 1-450,2 5 1,-4 0-286,-2 0 1,-7 2-262,-4 3 0,-4 13 258,-2 10 186,-16 5 0,-3 9 0,-16 3 0</inkml:trace>
  <inkml:trace contextRef="#ctx0" brushRef="#br0" timeOffset="4574">6969 1090 8005,'25'-35'0,"4"1"0,12 5-309,5 0 1,4 2 427,1-2 0,3-1 702,4 7 0,-10 2-126,4 9 0,-18 2 416,1 5 1,-12 3-525,0-4 0,-4 12 29,-1 5 0,-3 12-141,-3 6 1,1 4-134,-7 1 1,-2 9-1211,-10 3 1,-6 6 350,-11 5 517,-4 5 0,-15 15 0,-2 1 0</inkml:trace>
  <inkml:trace contextRef="#ctx0" brushRef="#br0" timeOffset="4690">7298 2214 8022,'-35'-4'1164,"1"4"1,3 12 1372,8 17 0,8 3-2253,15 3 1,7-6-1052,5-1 767,3-6 0,2 10 0,1-5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1:50:05.7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0 8103,'0'10'1951,"0"-2"0,0-6-1205,0 3 0,0-1 134,0 8 0,0-6-357,0 5 1,5-5 69,1 5 0,2-1 308,-2 2 0,-5 3 165,5-4-694,-4 5 0,-2 1-432,0 0-311,8 1 0,-6-1-791,3 0-1319,-3-7 1548,-2 5 0,0-11 933,0 8 0,8-9 0,2 5 0</inkml:trace>
  <inkml:trace contextRef="#ctx0" brushRef="#br0" timeOffset="1067">104 104 7727,'-10'0'233,"3"-7"1,7 3 43,0-8 1,2 6 61,3-5-375,-3 7 53,6-4-121,-8 8 853,0 0-613,-8 0-485,6 0 56,-5 0-12,7 8 258,0-6 0,0 8-113,0-5 0,0-1 98,0 8 1,-2-7-7,-4 7-172,4-8 1,-8 5-33,5-3 257,3-4-59,-6 6 67,8-8 1,-2 2 102,-4 4-93,5-5 299,-7 7-111,8-8 1,-2 0 657,-4 0 84,4 0-271,-5 0-86,7 0-221,0 0-283,0 8 1,0-4 108,0 7 0,0-5-45,0 5 1,0 1 83,0 5 0,0-5 156,0-1 0,0 7 154,0 5 0,0 0-134,0-6 1,-6 0-9,0 1 1,0-1-181,6 0 0,0 1-126,0-1 1,0 0-101,0 0 0,0-5-655,0-1 296,0-7 0,0 6-1437,0-4-1127,0-4 2941,8 5 0,2-22 0,7-4 0</inkml:trace>
</inkml:ink>
</file>

<file path=ppt/ink/ink1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56:06.0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520 70 8143,'9'-31'507,"8"8"1,1 8 624,5 15 1,2 2 1317,-2 4-1626,8-4 1,-12 13-439,4-4 0,-6 7-397,-5 5 1,1-2-699,-7 8 1,0-6 467,-6 6 0,-2 5-499,-4 7 1,-4 1-108,-7-2 0,0-3-560,-1 3 0,-1-3 383,-4-3 1024,4-7 0,-14 6 0,6-6 0</inkml:trace>
  <inkml:trace contextRef="#ctx0" brushRef="#br0" timeOffset="967">156 831 8143,'-9'0'764,"1"8"-596,8-6 0,0 7 754,0-3 0,0 4-253,0 7 0,0 0-58,0 1 1,2-1-294,4 0 1,-4 8-247,3 4 0,3-2-26,-2 2 1,0-6-239,-6 6 0,0-6 15,0 5 0,0-5 88,0 6 1,0-8-382,0 2 1,-6 2 96,0-2 0,-5 1-200,5-7 1,-8 0 165,3 0 0,1 1-28,-1-1 1,7-5 10,-2-1 356,-3-7-295,7 4 142,-6-1-129,8-5 373,-8 6-48,6-16 0,-5-1 29,7-9 0,0 1-41,0 0 0,0-1 56,0 1 0,0 6-138,0-1 216,0 1-157,-8 1 1,6-5 64,-4 3 0,-1 2-70,1-1 1,0-1 304,6-5 1,-6 6 532,1-1-217,-1 0 1,6-5 391,0 0-335,0 7 0,7-3-193,5 7 1,9 0-130,2 6 1,10-5-233,1-1 1,11-6 115,12 7 1,5-15-144,7 3 1,8-6-407,3 0 0,11 2 117,1-8 1,0 0-44,-5-5 0,-5 5-220,-7 0 1,-2 8 204,-15-2 0,-6 5-16,-6 7 0,-15-3 60,-3 9-39,-6-1-155,-13 6 81,-1 0 0,-23 8 450,-9 3 1,-4 3-335,-1-3 0,-4 3 21,4-9 1,-3 7 41,-3-6 0,1 1-72,-1-1 1,6-4 245,0 4 1,8-6 30,-2-6 44,4-4 0,3-7 147,5 0 1,3 5 231,8 1 1,0-1 63,0-5 1,2 5 455,4 1 0,-2 7-392,7-2 1,-5 4 179,6 2 1,-9 2-210,3 4 0,-4 4-148,-2 7 1,0 6 77,0 0-211,0 8-174,-8-4 0,-1 9-111,-8 4 1,-1-3 150,1 3 1,0-5-135,-1-6 1,1 2-435,0-8-797,0 0-323,-1-6 665,9-7-17,1-3 468,8-7 129,8 0 0,3 0 34,12 0 0,-2-6 95,8 1 0,-6-1 157,6 6 0,-6 0 88,6 0 339,-8 0 1,2 2 246,-11 4 0,-5 3-328,-7 8 1,-7 7 42,-5-1 1,-5 2-152,-6-2 1,-2-4-200,-4 4 1,-2-4 124,8-2 1,-6-1-169,6-5 1,0-1 23,6-4 1,0-4-341,-1 3 268,9-3 74,1-2 0,10-2 296,4-3 1,5 1 239,12-8 1,4 8 318,8-1 1,-1 3-354,1 2 1,0 0 83,-1 0 0,-5 0 12,0 0 0,-6 0 29,6 0 1,-8 2-582,2 3 1,-4-3 80,-2 4 0,1 2-1337,-1-2 1,0 5-181,1-5 1,-7 7-2531,1-1 3948,-1-5 0,6 9 0,1-7 0</inkml:trace>
</inkml:ink>
</file>

<file path=ppt/ink/ink1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56:30.01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11648,'0'12'576,"0"-1"1,0-5 128,0 5-218,0 1 1,0 13 260,0 4 1,0-2-222,0 2 1,0-1-3,0 7 1,0-2-372,0-5-74,7 5 1,-5-14 173,4 4-202,-4 4 1,-2-8 42,0 5-556,8-13-1195,-7-3 1200,7-8 1,-8-2-822,0-4 1,2-4 278,4-7 1,-2-2-673,7-4 1670,-7 4 0,19-14 0,-4 6 0</inkml:trace>
</inkml:ink>
</file>

<file path=ppt/ink/ink1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56:30.3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11470,'1'11'-1116,"5"1"0,-4-7-385,4 7 779,-4-8 722,-2 11 0,0-5 0,0 7 0</inkml:trace>
  <inkml:trace contextRef="#ctx0" brushRef="#br0" timeOffset="111">52 295 8430,'6'17'2813,"0"0"-2311,7-7 0,-3-3 276,7-7 1,-5 0 412,-1 0 1,-5 0-805,6 0 0,-7-5-334,7-1 1,-1-2-54,7 2 0,-1 5 0,0-7 0</inkml:trace>
</inkml:ink>
</file>

<file path=ppt/ink/ink1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56:28.9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363 1 9818,'-9'0'440,"1"0"-262,8 0 145,0 0-140,-8 7-48,7-5 4,-7 6 273,8-1-312,-8 3 0,6 7 125,-4 1 0,-1-1 18,1 0 0,-5 6 106,5 0 1,-6 14-54,6-3 0,-7 13 155,1-1 0,-3 11-208,-2 7 0,0 3-43,-1 2 1,1-2-236,0-3 1,-1 1 85,1-7 1,0-2-19,-1-10 1,3 2 34,4-8 0,-3-7-139,8-10 1,-1-4 116,1-2-268,4-7 26,-6-2-118,8-8 0,0-8-284,0-4 0,2-5-158,4-6 1,-2-2-513,7-4 1,-5-2 1267,6 8 0,-1-7 0,6 3 0</inkml:trace>
  <inkml:trace contextRef="#ctx0" brushRef="#br0" timeOffset="382">346 87 7535,'0'-10'550,"0"3"235,0 7 308,0 0-690,8 7 0,-4-3 1,7 8 0,-5-1-90,6 7 0,-7 1 162,7 4 0,-6 4-13,5 7 0,-5 3-122,5 3 0,-5 4 380,6 8 1,-7 0-194,7 0 0,-8 0 112,2 0 1,3 3-280,3-3 0,-3 2-317,3-13 1,-1 5-67,7-6 0,-1-2-246,0-9 1,1-2 176,-1-4 0,0-9-76,0 3 1,-5-6-868,-1 1 0,-7-2-1120,2-5-713,-4-3 1932,-2 6 1,-2-8 934,-4 0 0,-19 0 0,-11 0 0</inkml:trace>
  <inkml:trace contextRef="#ctx0" brushRef="#br0" timeOffset="606">173 865 7985,'0'-17'0,"0"5"730,0 1 1,6 5-100,0-5 0,0-1-18,-6-5 0,5 5-155,1 1 0,7 5 5,-1-6 0,3 7 26,3-7 1,5 8-120,0-2 1,6 5-324,-6 1 1,7 0-300,-1 0 1,-2 0-440,2 0 1,-6 1-77,6 5 0,-6 2 767,6 3 0,7 5 0,8-7 0</inkml:trace>
</inkml:ink>
</file>

<file path=ppt/ink/ink1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56:32.7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517 52 8075,'-9'0'347,"-7"-7"-62,14 5-80,-5-6 0,5 2 321,-4 1 1,4-1-116,-6 6-289,8-8-3,0 6 115,0-5-29,0 7 0,-2 0-170,-3 0 0,1 0 46,-8 0 0,1 5 131,-7 1 0,7 2 9,-1-2 0,1-3 17,-6 9 0,-6-6-42,-1 5 0,-1 1 1,2 5 0,2 0-118,-8 1 1,6-1 127,-5 0 0,5 6-169,-6 0 1,6 6 56,-6-6 1,13 2 24,-1-2 1,6-4-33,-1 5 0,6-5-90,12-2 0,6-2 6,11-3 0,4 3 97,7-3 1,8-3-202,5 3 0,-3-6 105,2 5 1,-6-5-98,6 6 1,-9-3 29,-3 3 1,-1 3-19,-10-3 119,0 3 1,-7 2 88,-5 1 1,-3-1 100,-8 0 0,-2 0-60,-4 1 1,-5-1 238,-12 0 1,1-5-69,-6-1 1,-1 1-320,-6 5 1,3-7-369,3-4 0,-4 1-584,4-1 1,4 6-1139,2-7 2069,4 1 0,2-6 0,-1 0 0</inkml:trace>
</inkml:ink>
</file>

<file path=ppt/ink/ink1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56:34.3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139 295 9922,'17'-10'2338,"0"4"-1798,1 4 0,-3 0 41,-3-3 1,3 3 42,-4-4 0,5 4-227,1 2 0,-5 0-136,-1 0 0,-5 2-414,6 4 1,-7-4-80,7 3 1,-8 5-261,1 2 1,-3-3-422,-2 3-169,0-1 1,0 12 330,0 0 1,0 0-213,0-5 0,-2-1 303,-3 0 0,1 6-115,-8 0 775,1 8 0,-7-4 0,1 8 0</inkml:trace>
  <inkml:trace contextRef="#ctx0" brushRef="#br0" timeOffset="417">52 848 8054,'-7'10'-467,"5"-3"637,-6-7 0,14-2 843,0-3-614,7 3 1,-3-12 89,7 8 1,-6 1 492,1 5-256,0 0-549,5 0-65,0 0 1,-7 2-81,-5 3 0,-3 5 73,-2 7 1,0 1-125,0-1 0,0 0 80,0 0 0,0 1-86,0-1 0,-5 0-36,-1 1 1,-6-1 27,7 0 1,-9-1-81,3-5 0,1 4 0,-2-3 0,3-2-86,-3 1 1,-3-7-237,3 2 26,-3 3 1,0-5-199,3 8-46,4-8 298,8 3 0,2-7 65,4 0 0,4 6 827,7 0 1,0 0 90,1-6 1,5 5 442,0 1 1,7 8-261,-1-3 1,6-1 471,5 1 0,-1-7-647,7 2 1,0-4-57,6-2 1,-6 0-98,0 0 1,0-6-191,6 0 0,-8-7-985,-3 1 0,1-3-211,-2-2 0,-5-1-778,-6 1 0,-3 0 707,3-1 0,-4-5-1382,-7 0 2356,-1-7 0,0-5 0,0-9 0</inkml:trace>
  <inkml:trace contextRef="#ctx0" brushRef="#br0" timeOffset="1481">1246 122 8046,'7'-18'1324,"-5"1"-707,4 0 1,-2 5 1174,2 1-1337,-5-1 1,13 1-4,-8-1 1,1 8-59,-1-1 0,-2 3 147,8 2 1,-7 0-638,7 0 1,-1 0 117,7 0 1,-7 5-747,1 1 0,-3 8 320,3-3 1,3-1-680,-3 1-105,-5-7-703,9 11 917,-14-13 393,5 14 511,-14-14 1,-3 3-48,-7-10 1,-1 1 271,1-8-15,0 1 375,0-7-97,7 1 1,0 6 1332,5-1-683,3 8 214,-6-3 182,8 7-1020,8 0 0,-6 7-368,3 5 0,-3 3-24,-2 2 0,0 8-45,0 4 1,0-2-132,0 2 0,-7 0-448,-5 5 0,3 1 119,-3 0 0,2-9-360,-1-2 1,-3-5 363,9-2 1,-7-5-272,6-1 710,1-7 1,6 4-31,5-8 0,0-2 25,11-4 0,-3-2 48,9-3 1,2-5 156,-2 5 1,6 3-41,-6 2 1,0-1 140,-6 1 106,0 0-222,1 6-63,-9 0 0,-1 8-194,-8 3 0,-10 11 77,-7 1 0,-6 7-143,-6-1 0,-9 4 200,3 1-209,-3 1 66,3 0 0,1-7 78,-1 1 0,8-8-37,4 2 185,4-3 1,3-9-70,5 1-50,3-8 0,16 3 13,3-7 0,11-2 12,1-3 1,7-3-74,-1-4 1,4-3-5,1 3 1,-5 3 6,0-3 0,-8 8-44,2-1-77,-11 3 1,-5 4 82,-7 3 0,-1 5 167,-5 7-138,-4 8 85,-15-5 1,-2 12 140,-7-3 0,-7 2-11,1-2 1,0 1 222,5-7 0,-5 6-180,-1-6 0,1 6 124,5-6 0,9 0-223,3-6 0,9-1 224,3-5-300,7 5 0,-2-14-88,12 3 1,9-3-208,8-2 0,14-7-4,-3-5 0,12-3-170,0-3 1,4-5 173,2 0 1,-6 0 93,1 6 0,-5 0 684,-2-1 0,0 9-275,-11 3 0,-4 4 230,-2 2-299,-11 0 0,-4 8-36,-8 3 1,-2 10-267,-4 3 0,-4 4-339,-7-5 1,-2 8-28,-4-2 0,2-2-470,-8 2 0,8-8-108,-2 2 0,-2-4 483,2-2 0,-1-5 231,7-1 1,0-7 254,0 2 457,7-4-191,-5-2 1,15 0 290,0 0 1,2-2 67,9-4 1,2 4 631,11-3 0,-5 3-254,4 2 1,-4 0-335,-2 0 0,1 5 201,-1 1 0,-2 8-219,-3-3 0,1 7 5,-7 5 0,0-4-425,-6 4 0,0-2-430,0 2 0,-2-4 3,-4 4 1,-4-3-258,-7-3 1,6 0-156,-1 0 1,1-5 275,-7-1 0,1-7-742,0 2 0,-1-4 408,1-2 1,-2-2 173,-4-4 0,2-3 159,-8-9 1,8 1-47,-2 0 1,-2 5 90,2 1 1,0 5 380,5-6 0,-7 9 0,-2-5 0</inkml:trace>
  <inkml:trace contextRef="#ctx0" brushRef="#br0" timeOffset="1676">952 1453 7851,'0'10'331,"0"-2"-347,0-1 0,7-5-340,5 4 0,9-10 54,2-2 0,2-7 133,-2 1 0,-2 3-42,8-3 0,-6 6 355,6-5 1,0 7 312,5-2 1,-5-1 297,0 1 1,0-2 721,5 2 0,-1 4-590,-4-3 0,3 1 187,-3-2 0,-2 4 434,2-4 1,-8 4 46,2 2-2134,-4 0-399,-1 0 1,-9 8-2564,-3 4 3541,-12 3 0,-3 10 0,-9 2 0</inkml:trace>
</inkml:ink>
</file>

<file path=ppt/ink/ink1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56:33.3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1 312 9333,'0'-10'3295,"2"5"-3633,3 10 0,-3-1 1676,4 8 1,2-1-565,-2 7 1,1-1-334,-1 0 0,-4 0-208,4 1 0,1-1-1918,-1 0 907,0 8 1,-4-6-1532,4 5 1818,-4-13 0,7-3-841,-3-8 841,-4 0 1,7-8 92,-3-3 0,-4-5 284,4-1 1,4 0 82,1-1 1,-1 1 141,1 0 0,3-1-120,9 1 0,2-2 186,4-4 1,5 4 205,1-4 1,1 1 427,10-1 1,-7 10 66,1-4 1,-5 5-333,-7 1 0,3 3-350,-8 8 0,-5 0-168,-7 0 0,-1 2-255,1 4 1,-3-3 164,-8 9 0,-2 1-140,-4 10 0,-3-1-89,-9 6 1,-5-5-338,0 6 0,-8-6 429,3 6 1,-5-8 2,-2 2 0,3 2 697,3-2 1,-2-1 439,8-11 418,8 4-1062,-1-13 1,16 6-49,0-8 0,8 0-9,9 0 0,3-8-243,3-3 0,-2 1-891,8-1 465,-8-1 322,11-5 0,-12 5-1201,3 1 1,-6 5 258,-6-6 1,3 7-1026,-8-7 2074,-1 1 0,-12-14 0,-3-2 0</inkml:trace>
  <inkml:trace contextRef="#ctx0" brushRef="#br0" timeOffset="217">381 139 8057,'-2'-17'520,"-3"-1"0,3 1-223,-4 0 0,4 5 470,2 1-134,-8-1 280,6-5-511,-5 7 0,9 3 204,3 7-496,-3 0 0,12 2 38,-9 3 0,9 5 60,-3 7 1,-1 8 85,2 4 0,-7 11 80,7 6 0,-8 12-72,2 6 0,1 3 0,-1 2 1,0 14-1034,-6 3 1,0 6 82,0 1 0,2-7-1182,3 0 0,-3-3 555,4-14 0,2-3 1275,-2-15 0,5-1 0,-1-7 0,5-15 0,6-10 0</inkml:trace>
</inkml:ink>
</file>

<file path=ppt/ink/ink1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56:40.7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346 139 7974,'0'-10'612,"0"2"32,0 8 0,0 2-199,0 4 0,0 11 108,0 12 1,0 6-112,0 5 0,0 10-53,0 8 1,0 9-43,0 2 0,-5 6-277,-1 6 0,0 1-51,6-7 1,-2 4 87,-4-10 1,4 4-504,-3-9 0,3-11 23,2-1 0,0-11-222,0-1 1,2-11 258,3-6 0,-3-10-607,4-1 338,4-8 1,-3-4 161,5-12 0,1-11 4,-7-6 1,0-3-5,-6-3 1,0-2 442,0-3 0,-8-4 0,-1-8 0</inkml:trace>
  <inkml:trace contextRef="#ctx0" brushRef="#br0" timeOffset="250">0 329 7974,'0'-18'0,"0"1"0,0-6 207,0 0 1,10-8 357,7 2 0,8 3-183,10-3 1,1 2-110,5-2 1,3 4 325,8 8 1,0 1-138,0 5 1,3 3-41,-3 8 1,10 2-226,-10 4 1,-4 5-10,-8 12 1,-5 4-230,-7 8 0,-5 1-83,-11 5 0,-4 3-560,-8 8 1,-8-6 404,-4 0 0,-11 0-1288,-5 6 1004,3-8 1,-6 0-686,8-3 816,-8-12 0,10 9 432,-8-15 0,0 8 0,-5-4 0</inkml:trace>
  <inkml:trace contextRef="#ctx0" brushRef="#br0" timeOffset="504">882 865 8080,'18'0'81,"-1"0"1,0-2-314,1-4 1117,-1 4 1,0-5-334,0 7 0,-1 1 517,-5 5 0,-1 2-494,-4 3 0,-4 11 116,3-5 0,-3 6-149,-2 0 0,-2-2-22,-3 8 1,3-8-66,-4 2-1259,-4-4 679,8-1 0,-5-1-1533,7 0 0,2-5 493,3-1 1165,5-7 0,7 12 0,1-7 0</inkml:trace>
</inkml:ink>
</file>

<file path=ppt/ink/ink1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56:39.6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363 35 7947,'0'-19'3633,"2"3"-3871,4 16-39,4 8 0,-1 1 320,-3 9 1,-4-1 520,-2 0 0,-2 8-358,-4 4 1,-9 6-140,-8 5 0,-8-2-820,2 9 1,2-9 326,-1 2 0,5 1-124,-6-7 1,2 3 115,-2-14 1,2-2-85,4-9 1,4-5 345,-4-7 0,9-4 199,3-7 1,7-1 146,-2-11 1,4 2-192,2-2 0,8 2 462,4-8 1,11 8-195,5-2 0,7 4 157,5 1 1,5 1-9,6 0 0,-4 0 37,-1-1 0,-2 7-48,2-1 1,2 8-81,-8-1 0,1 3-426,-7 2 0,-5 0 123,0 0 1,-8 0-799,2 0 390,-4 0 196,-1 0 1,-9 7-21,-3 5 1,-12 3-61,-5 3 0,-10-1 178,-2 0 0,-6 6-22,6 0 0,-6 8 444,6-2 0,-6 3-171,6 3 0,-6 7 496,6 4 1,0 4-326,6 2 1,-1 8 158,1 3 0,0 5-86,-1 1 0,7 0-159,-1 0 0,7-2-371,-7-3 1,8-5-535,-1-7 1,3-8-322,2-3 0,0-7 20,0-5-321,0-4 818,0-8 1,5-9 480,1-8 0,8-8 0,-5-9 0</inkml:trace>
  <inkml:trace contextRef="#ctx0" brushRef="#br0" timeOffset="240">571 761 7967,'0'-27'0,"6"2"1127,0 8 0,7 5-458,-1 1 0,3 7 306,2-2-685,0 4 1,7 4 381,-1 4 1,0 9-54,-6 8 1,-6 14 71,1-3 1,-2 13-361,1-1 1,-3 4-280,-8 2 1,0-2-657,0-4 0,0 4 469,0-4 0,-2-2-399,-4 2 1,4-8 256,-4 3 1,-1-10-1420,1-3 0,-6-7 429,7 3 0,-9-7 1267,3-6 0,-5-3 0,-1-8 0</inkml:trace>
  <inkml:trace contextRef="#ctx0" brushRef="#br0" timeOffset="432">519 1055 7967,'0'-25'1282,"0"6"0,6-6-808,0 8 1,7 5-30,-1 0 0,-3 9 342,3-3-550,-8 4 0,9 10 269,-7 3 1,0 6-123,-6 7 1,0-5-369,0 4 1,0 2-127,0-2 0,-2 2-434,-4-2-36,4-4-3,-6 6 0,8-13-814,0-1 947,0-7 0,8 4 450,4-8 0,11-16 0,3-3 0</inkml:trace>
</inkml:ink>
</file>

<file path=ppt/ink/ink1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56:37.38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120 363 8161,'2'-15'45,"4"3"1,-4-3 232,3 3 400,5-3 0,-2-2 525,3-1-586,5 9 1,-13-5 294,9 9-252,-8-1-242,11 6 0,-13 8-103,4 3 1,-4 12 151,-2 6 0,0 4-99,0 1 1,0 7 90,0-1 1,0 6-216,0-6 0,-2 1-204,-4-7 0,4 1 68,-4-1 1,4-1-131,2-4 1,0 2-677,0-8 1,0 0 411,0-6 1,2-2-2062,4-3 970,-4-4-481,6-8 1226,-8 0 1,0-8-120,0-4 1,0-3 217,0-2 0,0 0 533,0-1 0,-8-7 0,-2-2 0</inkml:trace>
  <inkml:trace contextRef="#ctx0" brushRef="#br0" timeOffset="362">362 225 8111,'10'-23'414,"-5"0"0,-3 0-35,-2 5 1,2-1-341,4-4 0,2 4 95,3-4 0,3 9-45,-9 3 1,7 5 235,-6-5-29,7 7-262,-3-4 90,7 8 1,0 0-80,1 0-103,-9 8 113,-1 1 1,-2 3-125,0-1 0,5 1 19,-5 5 1,5 2 45,-5 4 1,2-1 59,-2 6 0,-5 1 11,5 6 0,-4 7 323,-2 4 0,6 4-107,0 2 0,-1 2 245,-5 3 1,0 7-149,0 11 1,0-4-151,0 4 1,0-4-69,0-2 1,0 0-179,0 0 1,0-7-37,0-4 0,0-14-515,0-10 1,0-1-715,0-10 592,0 0 223,0-6 1,-1-7 94,-5-4 1,4-12-201,-4-5 1,-4-5-29,-1-1 0,-4-6-432,-3 0 1031,-7-8 0,-2-4 0,-7-9 0</inkml:trace>
  <inkml:trace contextRef="#ctx0" brushRef="#br0" timeOffset="841">241 588 8061,'8'-17'0,"-4"-1"1120,7 1-443,-7 0-307,11 7 0,-5-5 425,7 3-563,0 5 1,1-1-93,-1 8 1,-5 0-48,-1 0 1,-7 2-210,2 4 1,-4 3 34,-2 9 1,0 1-339,0 4 1,0-4 21,0 4 0,-6 2 96,0-2 0,-5-6 533,5-5 0,0-6 10,6 5-96,0-7 0,2 4 89,4-8 0,3 0 119,9 0 1,5-6-149,0 0 1,6-5-79,-6 5 1,0 0-648,-6 6 0,-2 2 311,-3 4 0,-4 3-220,-8 9 1,-2 5 178,-4 0 0,-11 13 18,-12-1 1,-4 3 259,-1-3 1,-3 0 271,-3-1 0,1-1-127,-7-4 1,8 1 280,-3-7 1,5 6 173,1-6 1,8 0-245,4-5 1,4-7-29,2 1 0,7-7 430,4 7-644,4-8 1,4 9 87,4-7 1,10 0 55,7-6 0,5 0 1,-5 0 1,6 2 78,-6 4 1,6-5 29,-6 5 1,2-2-101,-2 2 1,-4-4 55,5 3 0,-5-3-106,-2-2 1,6 0 3,0 0 0,8 0-225,-2 0 1,5-7-244,7-5 1,-5-1-296,5 1 0,1-3-724,-2 3 0,-5 5-283,-6 1 0,-3 4 1519,3 2 0,-4 0 0,-7 0 0</inkml:trace>
  <inkml:trace contextRef="#ctx0" brushRef="#br0" timeOffset="1512">16 1626 8819,'-9'-2'2700,"3"-4"1,12 4-2100,5-4 1,4 4-108,3 2 1,-1 0-448,0 0 1,1 0-509,-1 0 1,2 2 215,4 4 1,-4-4-228,5 4 1,2-4-2352,3-2 2823,-4 7 0,16-5 0,-5 6 0</inkml:trace>
  <inkml:trace contextRef="#ctx0" brushRef="#br0" timeOffset="1645">1106 1470 8014,'0'-8'3223,"0"8"0,2 6-3225,3 6-242,-3 3 0,6-5-236,-8 7 0,-2-6 193,-4 1 287,4-1 0,-13 7 0,5-1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1:50:05.0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138 225 7567,'0'-9'-449,"0"1"1026,0 0-423,0 6 1,2-11-17,4 7-175,-4 0 142,6 6 71,-1-7 55,-5 5 264,6-6-28,-8 8 429,0 0 191,-8 0-671,6 0 0,-11 2 406,7 4-520,0 3 1,1 15-51,-1-1 0,0 7 11,6-1 0,0 4 91,0 1 1,0 3-163,0 3 1,0 4-15,0 8 1,0-2-80,0-4 1,0 4 92,0-4 0,0-3-139,0-3 0,0-9 85,0-2 0,0-8-59,0 2-210,8 4-281,-6-8 139,5 6-312,-7-15 98,0-3 1,2-7 200,4 0 1,-4-2-399,4-3 0,-4-5 130,-2-7 0,0-3 12,0-3 0,0 4 13,0-4 1,0 2-160,0-2 1,0 4 82,0-4 1,-2-4 604,-4-2 0,-4-4 0,-7-1 0</inkml:trace>
  <inkml:trace contextRef="#ctx0" brushRef="#br0" timeOffset="436">17 364 7972,'-2'-23'156,"-3"0"1,3 0 317,-4 5 1,4-5 30,2 0 1,0-6-138,0 6 0,2-2 35,4 2 0,-2 8-4,7-8 0,6 13 91,6-7 1,6 3-166,-6-3 0,8 6 64,-2-1 0,2 8-265,-3-2 0,5 5-184,-4 1 0,-2 1-346,2 5 0,-8 0 311,2 11 0,-6-9-139,-5 9 0,3-3 5,-3 3 0,-5 0-97,-1 1 0,-4-1 77,-2 0 1,0 0 90,0 1 1,-2 1 75,-4 4 0,-3-4 169,-9 4 0,7-3 44,-1-3 0,3 6-73,-3 0 55,4 0 0,3-6-70,-1 1 1,0-7-13,6 1 0,8-7 49,3 7 1,5-8 13,1 2 1,6-5-10,0-1 1,6 2 113,-6 4 1,6-4-47,-6 4 0,6 1-80,-6-1 1,-6 8-91,-5-3 1,-9 12 26,3 6 1,-6-2-131,-6 2 1,-3 0 81,-8 5 0,-8 1-106,-4-1 1,-4-1 251,-1-4 1,-7-4 160,1-8 1,-6 0-93,5 1 1,1-9-99,5-3 0,3-4-497,3-2 0,10 0-116,7 0 0,8-2-355,-1-4 0,10-3 189,7-9 1,13 1-1233,9 0 1932,1 0 0,15-1 0,-6 1 0</inkml:trace>
</inkml:ink>
</file>

<file path=ppt/ink/ink1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56:44.8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208 240 7991,'12'-40'636,"-1"0"1,-5 7 875,5 10 0,3 4-717,9 1 0,-4 1 131,4 0 0,-9 5 435,-3 1-940,-7 7 0,0-2-54,-16 12 1,-7 11-128,-16 12 0,-1 4-581,-4 1 1,-3 7-59,-3-1 1,4 8-312,7-2 0,10-4 407,8-1 1,7 1-122,10-2 0,0-5 56,0-6 0,10-8 49,7 2 0,6-4 335,6-2 0,4-1 176,-4-5 1,9-3 182,3-8 0,-1 0-293,-6 0 0,1 0-206,0 0-134,-1 0 1,-7 0-1048,-4 0 530,-11 0 1,-7 2 311,-10 4 0,-13 5 463,-10 12 0,-13 4 0,-3 8 0</inkml:trace>
</inkml:ink>
</file>

<file path=ppt/ink/ink1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56:45.2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7991,'8'17'912,"7"-6"-466,8 1 1,8-8 321,-2 2 0,4-4-233,1-2 0,-1 5-24,-4 1 0,1 6-104,-6-7 0,-1 7 100,-6-6 1,-2 7-171,-3-1 0,-5 11-115,-7 5 0,-1-1-510,-5 2 1,-6 2 280,-11 9 1,-4-3-275,-7 3 0,1 2 276,4-1 1,4-1 183,8-5 0,2-1-9,3 1 0,-1-6 246,7 0 1,8-3 780,9 3 1,7-2-522,5-4 0,-2-9-1,8 3 0,-1-6-353,7 1 0,0-4-315,-1-8 0,-5 0-297,0 0 1,-8-2-503,2-4 0,-4-4 320,-1-7 0,-9 0-415,-3 0 1,-12-8-949,-5-4 1,-9-4 915,-8-2 1,-3 1-1222,-15-1 2140,0 1 0,-14-1 0,-1 1 0</inkml:trace>
</inkml:ink>
</file>

<file path=ppt/ink/ink1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56:43.2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8 813 7993,'-7'-17'3553,"7"7"-2754,0 5 0,15 3 55,14 2 1,-2 7-203,2 5 0,-8 9-22,2 2 1,-4 8-225,-2-2 0,-5 9-18,-1 2 1,-7 8-936,2-2 0,2 4 419,-3 2 0,1-6-324,-6 1 1,0-3 351,0 2 0,-7-4 24,-5-7 0,-3-6-659,-3-1 0,3-12-749,3 1 1,-3-11 872,4 0 0,-7-8 315,-5-10 0,10-1 234,-5-16 1,7-6-106,-1-5 1,5-6 1281,7 5 0,7-5-526,5 6 1,11-6 628,6 6 0,3-1-599,3 7 1,0 1-438,-1 4 0,1-2-455,-1 8 0,-1 0-613,-4 6 0,4 5-338,-5 1 1,-1 7 1223,2-2 0,0-3 0,5-1 0</inkml:trace>
  <inkml:trace contextRef="#ctx0" brushRef="#br0" timeOffset="386">1202 87 8041,'0'-17'-40,"0"-1"40,0 1 2944,0 0-2142,0 7 0,-4 2-714,-8 8 1,-1 8-121,-16 4 0,2 5-129,-2 6 0,-1 4 17,6 7 0,1 1-199,6 0 1,7-1 164,5 1 1,3-1 117,2 1 0,7 0-49,5-1 1,-2 1 17,1-1 1,-1-1 735,1-4 0,3 3-18,-8-3 1,-1 4 190,-5 2 1,0-7-404,0 1 1,0 0 4,0 6 1,-2-1-554,-3 1 0,1-6 162,-8-1 0,8-6-355,-1 1 0,-3-10 142,2-1-1036,0-9 737,6 5 0,0-10-21,0-4 0,0-9 95,0-8 1,8-10-134,4-1 1,-3-1-405,3-5 0,-6 1 373,5-1 1,-5 4 572,5-5 0,1 5 0,5 1 0</inkml:trace>
  <inkml:trace contextRef="#ctx0" brushRef="#br0" timeOffset="1338">1184 467 7658,'18'-17'-834,"-1"0"1023,0-1 0,6 1 677,0 0 1,8 0 150,-2-1 0,4 7-464,1-1 1,1 1-12,-1-7 0,-5 7-164,0-1 0,-2 3-354,2-3 0,1-1-89,-7 7 0,1-2-280,-7 3 0,-6 3 82,1-4-248,-8 4-436,3-6 0,-7-1 363,0-9 1,0 7 128,0-1 0,-5 1 131,-1-7 0,-8 7 776,3-1 0,1 3-111,-1-3 0,5-1 195,-6 7 1,7 0 14,-7 6 1,6 0 478,-5 0 0,5 10-215,-5 7 1,1 2-322,-2 10 0,-1-2-75,7 2 1,-1 4-149,1-5 1,4 5-441,-4 2 1,4-1 33,2 1 0,0-6-128,0-1 0,6-6-270,0 1 0,7-4-715,-1-2 0,3-7 135,2-4 0,1-5-88,-1-1 1100,0 0 0,1-5-138,-1-1 1847,-8 0-540,7 6-322,-14 0 0,5 2-97,-7 4 1,-7 3 281,-5 9 0,-5 5-804,-6 0 1,4 6-2,-4-6 1,0 6-546,5-6 0,-1 0 315,13-6 0,-5-5-708,5-1 0,0-5-311,6 5 587,8-7 0,1 4 220,9-8 0,-1-2 253,0-4 1,1 2 590,-1-7 0,-6 7-199,1-2 472,-8-3-260,4 7-580,-8-6 0,-8 16-229,-4 3 0,-11 7-667,-6 5 1,-5 2 298,-7 3 1,3 5-394,-8-4 1,0 4 329,-6 1 0,-6 1 377,1-1 0,-3-5 251,2 0 0,5 0 71,-5 5 0,6-7-49,6-4 1,6 0 437,11-5 1,6 3 529,11-10 1,-1-1-221,7 1 0,2-7 373,10 2 0,6-4-273,11-2 0,9-2-307,9-4 0,9-3-463,1-9 0,3 1 50,10 0 1,-7 0-5,7-1 1,-14-5-106,2 0 0,-6 0-250,0 6 0,-6 1-494,-11 5-83,4-5 0,-16 7-1360,0-8 1543,-7 7 1,-12-3 27,-4 7 1,-5 0 235,-13 6 1,3 0 209,-7 0 0,6 0 259,-1 0 1,0 8-61,6 3 1,-2 5 74,13 1 1,-6 0 32,7 0 1,-1 8 827,6 4 0,0 4-407,0 2 0,0 5 301,0 0 0,0 1 12,0-7 0,0 6 195,0 1 1,2-7-577,4-5 0,-4 0-53,3 6 0,-3-8-586,-2-4 1,0-4 196,0-2-587,0 0 0,-2-7 346,-3-4-191,-5-4 0,-9-4 82,-4-4 0,2-4-311,-8-7 1,8-2 406,-2-4 0,-2 4 439,1-4 0,1 3 188,6 3 1,8 0 741,3-1 0,4 1-410,2 0 0,0 5-256,0 1 0,8 5-265,3-5 1,6-1 22,6-5 1,4 5-475,8 1 0,1-1-250,5-5 1,-3 5-555,8 1 1,-7 1 83,1-1 0,2-5-1923,-1 5 2892,-1 3 0,2-15 0,3 4 0</inkml:trace>
</inkml:ink>
</file>

<file path=ppt/ink/ink1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56:42.3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17 9492,'0'-9'6061,"8"1"-3987,1 8-1455,8 0 1,1 6-910,-1 0 0,-5 1 194,-1-1-1324,1 4 1,3 7 432,-3 0 0,1 3-936,-7 3 1923,7-4 0,-11 13 0,6-5 0</inkml:trace>
  <inkml:trace contextRef="#ctx0" brushRef="#br0" timeOffset="516">87 467 8126,'-8'12'0,"-3"-1"0,-5-5 2660,-1 5-1123,7-7-411,3 4 0,1-6 395,0 4-121,0-4-1064,6 13 1,0-5-167,0 7 1,2-6-455,4 1 1,-4-6 246,4 5-889,-4 1 681,5 5-196,-5 0 0,8 1-279,-4-1 432,-4-8 0,7 5-58,-3-8 452,-4-1-391,13-5 1,-5 0 149,7 0 0,0 0-456,1 0 0,5-5 187,0-1 0,6-8-77,-6 3 0,2 1 157,-2-1 0,-4 1 178,4-1 1,-4 3 312,-1 8 0,-1 0 1243,0 0 111,0 0 0,-1 2 57,-5 4 1059,5-4-1911,-7 13 1,11-13-332,3 4 0,-2-4-460,8-2 0,5-4-417,6-8 0,14-1 83,-2-16 1,4 0-528,-4-5 0,-2 1 183,-4 4 0,2 4 235,-8 8 1,-5 7 884,-6 4 0,-8 4-370,2 2 0,-10 2 535,-1 4 0,-6 4 161,5 7 1,-7 0 514,2 1 1,-4-1-729,-2 0 0,0 1-330,0-1 1,-6 0-985,0 0 0,-2-5 564,3-1 1,1-7-1447,-8 2 1,7-4-110,-7-2-105,0 0 1011,-5-8 338,0-1 571,0-9 0,-1-7 0,1-1 0</inkml:trace>
</inkml:ink>
</file>

<file path=ppt/ink/ink1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56:56.0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485 104 7978,'0'-17'749,"-6"5"-374,0 1 42,1 7-241,5-4 0,-2 8 116,-4 0 1,2 8-245,-7 4 0,-1 5 1,-5 6 0,-2 10-11,-4 7 1,1 8 50,-6-2 0,5 10-46,-6 1 1,6 9 43,-6-3 0,2-1-228,-2 1 1,-2-5-188,8 5 1,0-13-217,6 2 1,0-12 151,-1 1 1,7-7-99,-1-5 1,8-10-562,-1-7 1051,3-8 0,9-12 0,3-11 0</inkml:trace>
  <inkml:trace contextRef="#ctx0" brushRef="#br0" timeOffset="271">485 87 7978,'2'-17'-29,"4"-1"0,-2 7-160,7-1 0,-7 6 1487,2-5-469,3 7-321,-7-4 0,12 16-161,-9 4 1,1 11 46,-6 6 1,0 11 3,0 6 0,0 0 43,0 6 1,0-4-202,0 10 0,0-1-128,0-5 1,0 10-156,0-10 0,2-2 120,4-4 1,-4-2-761,4 2 0,-3-4-17,3-7 1,-2-1-330,8 1 0,-9-8-368,3-4-136,-4-4 1533,-2-2 0,-8-7 0,-1-2 0</inkml:trace>
  <inkml:trace contextRef="#ctx0" brushRef="#br0" timeOffset="446">208 692 7978,'-9'-8'294,"1"-1"0,16-3 261,3 1 1,5 5 447,1-5 0,8 7-612,4-2 0,3 4-184,3 2 0,0 0-157,-1 0 1,-5 6-236,0 0 0,-8 11-2361,2-6 2546,-4 9 0,-2-3 0,1 10 0</inkml:trace>
  <inkml:trace contextRef="#ctx0" brushRef="#br0" timeOffset="617">900 761 7978,'-10'8'2006,"3"2"1,7 7-1416,0 0 1,0-3-551,0 3 0,0-4 64,0 10 0,0 2-1406,0-2 1,0 6 1300,0-6 0,0 0 0,0-5 0</inkml:trace>
  <inkml:trace contextRef="#ctx0" brushRef="#br0" timeOffset="988">2093 364 7935,'10'-18'134,"-2"-5"-67,-8 0 0,5 0 59,1 6 0,0-6 232,-6 0 1,-2 0 76,-4 5 0,-3 7-87,-9-1 0,-5 8-313,0-1 1,-8 3 58,3 2 0,-5 0-21,-2 0 0,-5 2 87,0 3 0,-1 3-3,7 4 1,5 3 95,0-3 1,6 3-85,-6 2 0,8 6-25,-2 0 1,4 2 15,1-2 1,9-3 315,3 3 0,4 2-88,2-2 0,10 0 45,7-6 1,10 0-261,13 1 0,1-3-94,11-3 0,-3 1-75,15-7 0,-14 1-353,2-1 0,-6-2-1069,0 8 1,-4-7 707,-7 7 0,-3-6-1906,-3 5 2616,-4-7 0,0 11 0,2-5 0</inkml:trace>
  <inkml:trace contextRef="#ctx0" brushRef="#br0" timeOffset="1747">1505 900 7928,'0'-12'694,"0"1"1,2 7 529,4-2-659,4-4 0,7 8-100,0-3 1,6 3 108,0 2 0,0 0-243,-5 0 1,5 0-67,0 0 1,7 2-233,-1 3 0,-2-1 57,2 8 1,4-6-1000,1 5 1,5-5 315,-10 5 593,-5-7 0,9 12 0,-6-7 0</inkml:trace>
  <inkml:trace contextRef="#ctx0" brushRef="#br0" timeOffset="1992">2820 35 7970,'11'0'-141,"1"0"1,-1 0 0,6 0-1</inkml:trace>
  <inkml:trace contextRef="#ctx0" brushRef="#br0" timeOffset="2505">3165 243 7970,'-17'-8'0,"0"-2"-228,0-7 0,5 5-1021,0 1 1807,9-1 0,-13-5-201,5 0 0,-5 5 164,-1 1 1,0 5-131,-1-6 0,1 9-108,0-3 1,0 4-144,-1 2 1,1 0-21,0 0 0,-3 0-75,-3 0 1,4 2 141,-4 4 0,4 1 113,2 5 1,-1 3-88,1-3 0,2 3-167,3 2 1,-1 1 52,7-1 1,-6 0-100,7 1 0,-1-1 124,6 0 0,0 6-23,0 0 1,0 0-21,0-5 1,0 5-17,0 0 1,10 6-13,7-6 0,2 7 25,10-1 1,0-2-106,5 2 1,7-6 19,-1 6 1,0 0 31,-5 5 1,-8-5 44,-4 0 1,-4-2-16,-2 2 0,-7 3 158,-4-3 1,-4-2-101,-2 2 0,-14-2-40,-3 1 0,-20 5 17,-3-4 0,-4 2-706,-8-2 0,2 1 110,-13-7 0,3 2-594,-9-2 810,4-3 0,-20 5 1,6-8-1</inkml:trace>
</inkml:ink>
</file>

<file path=ppt/ink/ink1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56:55.0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87 519 8030,'0'-9'-365,"0"-1"-45,0 4 0,0 3 837,0-9-115,0 8-40,0-3 0,0 5 108,0-4-226,0 4 1,0-8 146,0 5-157,0 3 1,2-12 390,4 8-326,-4 1 0,8 5 70,-5 0 1,-1 0-92,8 0 0,-7 0 76,7 0 1,0 5-85,5 1 1,2 2 22,4-2 1,-2-4-4,8 3 1,0-3-15,5-2 0,7-7-151,-1-5 1,6 4 89,-5 3 1,5-3-184,-6 2 0,6-2 62,-5 3 0,-1 3-364,-6-4 0,-1 4 5,-4 2 1,2 0-189,-8 0 0,0 0 204,-6 0 1,0 0-2,1 0 0,-7 0-208,1 0 0,-8 2-294,1 4-63,-3-4 905,-2 13 0,-23-5 0,-6 7 0</inkml:trace>
  <inkml:trace contextRef="#ctx0" brushRef="#br0" timeOffset="256">1 831 7970,'0'-10'673,"8"2"-248,3 8 0,6-5 152,6-1 0,6 0-214,12 6 1,3 0 75,8 0 0,1 0-288,5 0 0,2 0 80,3 0 0,2 0-342,-7 0 0,4 0-212,-11 0 0,3 2-355,-13 4 0,-1-4 317,-5 3 1,-9 3-690,-3-2 1050,-3 7 0,-3-11 0,0 6 0</inkml:trace>
  <inkml:trace contextRef="#ctx0" brushRef="#br0" timeOffset="602">675 70 8040,'-9'-8'0,"3"-3"0,-2 1 1091,2-2-712,1 9 0,7-11 173,3 8 0,1 1-95,11 5 0,-3 0-97,9 0 0,4 0-74,2 0 0,9 7 81,2 5 0,9 5-68,-3 6 0,4 4 15,1 8 0,-1-1-51,-3 1 1,1 5-34,-8 1 1,0 1-323,-5-2 0,-6-3 135,-1 3 0,-14 4-271,-3 2 1,-7 4-213,-4 2 0,-9 0-439,-9 0 1,-12 6 228,-11-1 0,-7 7-321,2-7 1,-2-1 437,2-10 1,-4 2 234,4-8 0,4 1-244,1-7 1,13-1 541,4-4 0,-2 4 0,-1-7 0</inkml:trace>
</inkml:ink>
</file>

<file path=ppt/ink/ink1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57:01.8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85 8121,'15'-17'0,"-4"0"0,11 1 653,-5 5 0,4 1-192,-4 4 0,1 4-296,-1-3 1,-2 5 36,-3 5 1,1 5-154,-7 7 0,0 2-27,-6 5 0,0-3-276,0 8 0,0-6-3,0 5 0,-6-5 161,0 6 1,-5-8 453,5 2 1,0-3 56,6-3 585,0 0-648,0-7 0,8-2-113,3-8 0,11 0-187,1 0 1,7-2-368,-1-4 0,4-4-1054,1-7 0,-1 5 1369,-4 1 0,4-1 0,-7-5 0</inkml:trace>
</inkml:ink>
</file>

<file path=ppt/ink/ink1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57:02.0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 0 8027,'-8'0'4273,"8"0"-4118,8 0 1,3 0-202,1 0 1,-6 8-579,5 3 0,-7 7 624,2 5 0,-4 4 0,-2 7 0</inkml:trace>
  <inkml:trace contextRef="#ctx0" brushRef="#br0" timeOffset="95">146 363 9349,'10'8'3173,"5"-6"-2225,-3 4-948,11-5 0,-4-1 0,6 0 0</inkml:trace>
</inkml:ink>
</file>

<file path=ppt/ink/ink1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57:01.0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295 191 8156,'0'-18'195,"0"1"0,-2 0 382,-4 0 1,4-1 161,-4 1-73,5 0-151,1-1-1,0 1-148,0 0 119,0 7-283,0 3 23,0 22 0,0-2 163,0 16 1,-2 2-202,-4 9 0,-4 12 9,-7 12 0,0 3-53,-1 2 0,-1 6-364,-4 0 0,2 8-106,-8-3 0,6-1 210,-6 2 0,14-10-302,-2-2 1,5-8 234,1-9 1,3-9-679,8-9 0,0-7 116,0-10 0,0-5-117,0-1 1,0-9 104,0-2 758,8-7 0,9-26 0,10-4 0</inkml:trace>
  <inkml:trace contextRef="#ctx0" brushRef="#br0" timeOffset="305">450 139 8147,'0'-17'-39,"0"-1"0,0 7 102,0-1 358,0 8 1,2-3-59,4 7 1,-2 7 254,8 5 0,-7 11-148,7 6 0,-6 11 110,5 6 1,1 4 361,5 2-594,0 8 1,1-5-95,-1 9 1,-6-1-126,1 6 1,-2 1-195,1-1 0,2-2 113,-7-4 1,6 1-972,-6-12 0,5 0 457,-5-18 0,0 3-1708,-6-14 370,7 7 20,-5-10 1784,6-3 0,-8-25 0,0-11 0</inkml:trace>
  <inkml:trace contextRef="#ctx0" brushRef="#br0" timeOffset="484">191 865 8149,'-8'-17'2125,"6"5"-1397,-3 1 1,5 5-174,5-5 0,7-1-192,11-5 0,-2 1 79,8 5 0,0-3-240,5 9 1,1-1 38,0 6 1,-1 2-2783,1 4 2541,-1 3 0,1 16 0,0 2 0</inkml:trace>
</inkml:ink>
</file>

<file path=ppt/ink/ink1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57:03.0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354 191 7915,'8'-27'0,"0"-4"-281,3 8 0,3 6 82,-8 5 0,5 1 1141,-5-7-374,0 1 464,-6 0-740,0 7 0,-2 3-180,-4 7 0,-9 7 6,-8 5 1,-2 5-110,2 6 1,-4-2 74,-8 8 0,0 0 71,1 5 1,-1-5 30,1 0 0,5 0-98,0 6 1,8-3 260,-2-3 1,9 4-116,3-4 1,9-3-180,2 3 1,15 0 56,14 6 1,6-7-10,5 1 0,2-8-133,4 2 0,-1 2 35,-5-1 0,-5 0-214,-1 0 1,-7-3 49,-10 8 0,-1-3-407,-5 3 0,-3 4 65,-8-4 1,-8 1-123,-3-1 0,-7 2 41,-5-8 1,2 0-48,-8-6 629,8 1 0,-11-9 0,5-1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1:50:11.57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4514 2543 8183,'-17'-27'-66,"-1"-4"1,1 6-69,0-2 0,-1 4-110,1-5 0,0 6 138,-1-1 1,3 4-13,4 2-5,-5 0 105,14-1 1,-11 1 73,7 0 0,0-2-21,6-5 1,0 5 38,0-4 1,0-2-10,0 2 1,-5-8 20,-1 3 1,0 1 12,6-2 0,0 0-71,0-6 1,0-1 5,0-4 0,6-5-81,0-6 109,7-1-84,-3 0 0,13-2-131,0-4 1,7-3 111,-1-8 1,4 1-146,2 5 1,1 3 166,4 9 0,-3-1-13,3 0 0,-1 10-14,1 7 1,-3 0 2,3 7 0,4-3 13,2 2 1,-2-4-5,2 5 1,1-3 61,4 2 1,1-4-20,0 4 1,-6-3 2,0-3 0,1 6-10,4 1 1,-1-1 4,-3-6 0,8 6 14,-3 1 1,4 4-23,-4-4 1,2 5 85,3-6 1,-3 8-76,4-2 1,-3-2 73,3 2 1,-2-6-71,7 6 0,-5-2 5,5 2 0,-7 3-13,2-3 1,-5 4-4,-1 2 1,6 5 8,-1 1 0,1 5-6,-6-6 0,0 9-38,0-3 0,0 4 36,0 2 0,-3 2-49,-2 4 1,6 3 39,-6 9 0,4-1-1,-10 0 0,5 0-1,-6 1 0,2-1-2,-1 0 0,-5 1 5,5-1 1,1-6-1,-2 1 1,3-1 10,-3 7 1,-2-1-11,8 0 0,-5 1 10,5-1 0,-8 2-20,3 4 1,1-2-2,-2 8 0,1-6-2,-7 6 0,3-6-3,3 6 0,-3-8 37,3 2 0,-5-4 0,-7-1 0,3 5 89,-8 0 1,6 0-101,-6-6 1,0 6 36,-6 0 0,-5 6-52,0-6 0,-3 6 4,3-6 1,3 8-17,-3-2 0,3 3-10,2 3 0,0-1-11,1 1 1,-1 1 29,0 5 1,-5-3-1,-1 8 1,-5-5-77,6 5 0,-8-6-37,1 6 1,-3-7 114,-2 1 0,0-9-2,0-2 0,0-1 7,0 7 0,0-6 4,0 0 0,-7-2 40,-5 1 0,2 5 21,-1-4 0,-1 4 0,-5 1 1,-2 1-41,-4-1 1,0 3-28,-12 3 1,4 4 3,-9 8 1,-2 0-5,1 0 0,-5-6 9,6 0 1,-6-13-6,6 1 0,-7-5 26,7 0 1,-6 2-25,6-8 0,-10 2 132,-2-2 1,0-4-118,-6 4 1,-1 2 84,1-2 0,-13 8-87,2-2 1,-4-2-101,4 2 1,3-1 107,-3 7 0,-2 0-246,-10-1 0,2 1 220,5-1 1,2-1-22,-2-4 1,-1 2-45,5-8 1,-3 0 15,10-6 1,-4-2 59,-2-3 0,5 1-9,1-7 0,1 0 3,-1-6 0,-4 0 0,3 0 1,-5 0 0,-6 0 1,2 0-12,-8 0 0,5 0 12,-11 0 0,10 0-123,-9 0 0,5 0 126,0 0 0,4 0 138,8 0 0,0 0-26,0 0 0,7 0 70,5 0 0,3 0-77,2 0 1,8 0 248,4 0 1,5 0-329,6 0 1,-2-2 31,8-4 1,0 2-117,6-7 0,0 5 278,-1-6 1,1 1-280,0-6 0,7-1 61,5 1 0,1-2-6,-2-4 0,6 2-61,0-8 0,8 6 6,9-6 0,14 0-209,3-5 1,12-1 78,0 0 1,10 8-459,2 4 561,-1 4 1,-5 2 0,0 0 0</inkml:trace>
  <inkml:trace contextRef="#ctx0" brushRef="#br0" timeOffset="1704">5845 3598 8286,'-9'8'-989,"-7"-6"1,13 5 1157,-9-7 1,6-2 274,-5-3-364,7 3 1,-6-8 54,5 4-6,3 4-176,-14-13 249,14 13-330,-13-6 1,5 8 114,-7 0 0,0 6-106,-1 0 1,-1 5 141,-4-5 0,2 8 37,-8-3 0,2 6 13,-2 6 1,-3-3 18,3 3 1,2-2-76,-2 2 0,6-2 35,-6 8 0,6-8-82,-5 2 1,4 4 40,-4 2 1,5-2-10,-6 2 0,2-3 53,-2 3 0,-6 4-12,1-4 0,-1 5 24,-5 7 1,-4-5 11,-2 5 0,-2 1-59,1-2 12,-2 8 1,4-9 0,-7 5-41,1-2 1,-1 4 52,0-5 0,6 5-104,0-6 0,5 8 52,-5-2 1,2-2-17,-2 2 0,-2-5 19,7 5 0,-7-2-10,2 2 1,-4 4-171,-2-4 1,1 4 175,-1 2 1,-6-6-8,0 0 1,-5 0 6,5 6 1,1-6 95,5 1 1,-4-9-46,4 2 1,-2 3 8,14-3 1,-6 6-19,6-6 0,-1 3 9,7-3 0,-1-1-58,0 7 1,-1 0 50,-4 6 0,3-6-81,-3 0 0,-3 0 12,3 6 0,-2 0-13,2 0 0,-3-1 29,-3 1 0,-2 6-127,8 0 0,-3-1 133,3-5 0,4-2 1,-5-4 1,5 4 21,1-4 0,1-1-22,-1 1 1,4-6 31,-3 6 1,3-2-29,-9 2 0,1 4 145,-1-4 1,1-1-58,-7 1 1,0 6 9,-6 5 1,6 3-128,0-2 1,6-3-5,-6 9 1,5-7 108,-5 7 0,8-7-26,-3 7 1,5-7-72,1 7 0,6-7 48,1 7 0,1-7-7,-2 7 0,-2-5-13,8 11 0,-8-11-7,3 10 1,1-5 30,-2-1 1,0 4-1,-6-3 0,7-5 93,-1-1 1,0-4-89,-6-2 1,3 2 5,3 3 0,-2-3-19,8 4 0,-6-5 3,6-1 1,-6 6-1,6 0 0,-7 5-4,1-5 0,4 5 12,2-5 1,-2 7-18,2-2 1,-2-1 117,2 1 1,3-5-108,-3 5 1,4-7 107,2 2 1,0 1-75,-1-1 1,1 0 6,0-7 0,-1 7-26,1 0 0,0-6 123,-1-6 1,7-6-122,-1 6 1,3-7-23,-3 1 0,-3-3 54,3-3 1,3-1 118,-3-4 0,6-4-101,-5-8-43,7 0 0,-9-5-510,7-1 148,0-7 46,6 4 0,2-16-71,4-3 0,3-13-298,9-4 1,-1-13 638,0-5 0,8-4 0,2-2 0</inkml:trace>
  <inkml:trace contextRef="#ctx0" brushRef="#br0" timeOffset="2115">242 10273 8004,'-17'-17'-1337,"0"-1"589,0 1 839,-1 0 0,9 0 8,3-1 1,-2 7-104,2-1 194,1 1 472,-3-7-63,6 9-143,-6 1 0,8 12-24,0 7 1,-5 3-98,-1 15 1,0 0-265,6 5 1,-6 1 72,1-1 0,-7 7-38,6-1 1,-5 0 13,5-5 1,-6 5-154,7 1 0,-3-3 139,2-9 1,4 7 3,-3-7 1,3 6-60,2-12 0,-6 6 42,0-6 1,0 0 84,6-6 1,2 0-11,4 1 1,-2-1-13,7 0 1,7-7-25,5-4 1,0-4 12,-6-2 0,8-2 47,4-4 1,5-6 132,7-11 0,-1-6-395,12-11 0,6-6 59,17-12 1,-36 28 0,2-1-438,5-3 1,1-1 0,5-7-1,1-1 127,7-2 0,1-2 1,3-7-1,1-2-2261,3-4 0,2-1 2582,-19 19 0,1 0 0,-1-2 0,-2-4 0,-1 0 0,1-1 0,4 1 0,1 0 0</inkml:trace>
</inkml:ink>
</file>

<file path=ppt/ink/ink1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57:03.8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0 104 8111,'0'-17'0,"0"8"1013,0-7 0,8 14 378,3-4 0,5 12-728,1 6 0,-6 3-257,1 2 0,-6 6-331,5 1 0,-5 4-361,6-5 0,-9 8 133,3-2 0,2 2-109,-2-2 1,-1-3-1677,-5-2 1434,8-5 0,-4 4-1170,7-12 1130,-7-3 1,10-16 210,-8-3 0,7-7 65,-1-5 1,3-2 110,2-3 0,2-5-2,4 4 1,4-4 89,8-1 0,1 5 156,5 0 1,3 8 393,8-2 1,-2 4 422,-4 2 1,-4 5-443,-7 0 0,-3 9-90,-3-3 0,-6 6-26,-11 6 0,-4 3-251,-8 9 1,-2 5-97,-4 0 0,-6 13-366,-11-1 1,-4 3-74,-7-3 1,-1-3 180,1-3 1,-3 2 636,-3-8 0,9 0-181,-4-6 1,7-7 336,-1-4 1,10-4 202,7-2-402,8 0 0,-3-2-222,7-4 1,7 0-388,5-11 0,3 4-24,2-11 0,1 3-503,-1-2 1,0 4-271,1-4 0,-7-4 423,1-2 0,-9 2 207,3-1 1,-4 4 440,-2-4 0,-2 7 0,-4-3-164,5 5 164,-15 2 1420,14 7-1027,-13 3 1,13 9 978,-4 3 1,-1 7-534,1 11 1,0 2-161,6 4 1,-2 3-103,-4-3 0,4 6-56,-3 5 1,5-3-585,5 3 1,-1 2-522,8-1 0,5 7-1331,6-2 1,2 4 291,-2 2 1198,4-8 425,0-2 0,6-7 0,-6-1 0</inkml:trace>
</inkml:ink>
</file>

<file path=ppt/ink/ink1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57:05.8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70 7924,'9'-8'1061,"7"1"132,-5-5 1,12 4-1358,6 8 1,10-2-912,1-3 1,2 3 1074,-1-4 0,-5-4 0,6 1 0</inkml:trace>
</inkml:ink>
</file>

<file path=ppt/ink/ink1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57:06.0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52 7924,'23'0'0,"1"0"0,6 0-763,-1 0 0,-2 0 763,2 0 0,0 0 0,5 0 0,-5 0 0,0 0 0,0 0 0,5 0 0,1 0-66,-1 0 1,3 0 123,3 0 1,-1 0 171,7 0 0,-8-5-116,3-1 1,1 0 104,-2 6 1,3-6 187,-3 1-407,4-1 0,8-2 0,0-1 0</inkml:trace>
</inkml:ink>
</file>

<file path=ppt/ink/ink1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57:06.2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17 7924,'35'0'0,"-1"-5"749,1-1 1,2 0-584,3 6 1,-2 0-787,8 0 1,-5 0 337,5 0 1,-8 0 152,3 0 1,-11 0 523,-1 0 1,0 0-202,6 0 1,-3 0 37,-3 0 0,4 0-99,-4 0 0,5 0-1176,7 0 1,-3 6 1042,8 0 0,-7 7 0,3-3 0</inkml:trace>
  <inkml:trace contextRef="#ctx0" brushRef="#br0" timeOffset="88">1159 52 7924,'38'10'0,"-3"-5"0,-6-3 1800,0-2 0,1 0-439,-7 0 1,0 0-32,-5 0 0,-1 0-1335,0 0 0,1 0-1595,-1 0 1600,0 0 0,8 0 0,2 0 0</inkml:trace>
</inkml:ink>
</file>

<file path=ppt/ink/ink1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57:05.1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467 150 8119,'0'-17'833,"0"0"0,0 5-102,0 1 96,0 7-286,0-12 0,2 16-159,4 0 0,-4 12 190,3 17 0,-3 7-104,-2 16 0,-2 15 24,-3 8 1,-11 8-204,-7 3 0,8-36 0,-1 0-272,2 2 1,0 0 0,-2 2 0,-1 0 21,-1-2 0,1-1 0,-10 44-213,4-9 1,6-11-495,6-17 1,3-8 410,8-16 1,2-5-806,4 0 0,-3-14 429,9 2 1,-6-11-293,5 0 0,-5-4 359,6-2 1,-9-8 374,3-3 1,-4-7-278,-2-5 1,-8 2 467,-3-8 0,-12-7 0,-4-8 0</inkml:trace>
  <inkml:trace contextRef="#ctx0" brushRef="#br0" timeOffset="258">0 254 8034,'12'-25'0,"-1"-4"0,3 4 243,9 2 1,5-2 343,13 2 0,11-6 187,11 6 0,4 2-297,3 10 1,-1-3-307,0 8 0,-6 8 85,1 10 0,-16 5-247,-2 6 0,-10 4-29,-7 8 0,-6 7-133,-11 4 0,-5 4-106,-7 2 0,-15 5-248,-8 1 1,-8 2-217,-3-3 1,-3-9 312,-3 4 0,3-6-219,-3 0 0,-2-3 629,1-9 0,1 1 0,5-1 0</inkml:trace>
  <inkml:trace contextRef="#ctx0" brushRef="#br0" timeOffset="550">1107 790 8039,'9'-2'521,"-3"-4"1,6 4 309,5-3 1,2-3-286,10 2 1,-2-7 201,2 1 0,2 5-330,-8 1 0,0-2 52,-6 2-574,0 1 0,-1 12-409,-5 5 1,-5 5-387,-12 6 0,-3 4 536,-9 8 1,-1-1 128,-4 1 1,4-1-90,-4 1 1,3-6 837,3 0 0,2-8-102,3 2 0,7-6 253,10-5 0,13 1-521,10-7 1,5 0-36,2-6 0,7 0-1070,4 0 1,4-2 539,2-4 0,0-2 420,0-3 0,0-12 0,-1 3 0</inkml:trace>
</inkml:ink>
</file>

<file path=ppt/ink/ink1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57:04.0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1 156 7988,'17'-27'1965,"6"2"-1360,0 8 0,8 6-703,-2-1 1,4 0 120,1-5 1,1 2-605,-1 3 0,-1 5 99,-4 7 0,2 0-639,-8 0 0,5 0 1121,-5 0 0,8 7 0,-4 3 0</inkml:trace>
  <inkml:trace contextRef="#ctx0" brushRef="#br0" timeOffset="118">1004 52 7988,'23'0'0,"0"0"0,0 0 0,-6 0 0,3 0 13,3 0 0,-4 0 57,4 0 1,2 0-308,-2 0 1,0 0 236,-6 0 0,8-7 0,2-3 0</inkml:trace>
  <inkml:trace contextRef="#ctx0" brushRef="#br0" timeOffset="250">1920 70 7988,'35'0'840,"0"0"0,1-2-600,4-4 0,5 2 542,7-7 0,-6 7-859,0-2 0,0 2-1258,6-2 0,0 5 666,0-5 0,-8 4 669,-4 2 0,4 0 0,0 0 0</inkml:trace>
</inkml:ink>
</file>

<file path=ppt/ink/ink1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57:07.2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327 500 7938,'-9'-8'2502,"1"-1"-1921,8-8 1,0 5 133,0 0-290,8 9 0,1-5-195,9 8 1,1 0-15,4 0 1,4 0-211,7 0 0,7 6 95,-1-1 1,16 1-71,1-6 0,9 0-162,3 0 0,0 0-265,0 0 1,-1 0-51,-5 0 1,-5 0-433,-12 0 1,-6 0 261,-11 0 0,0 2-247,-12 4 1,-4 4 207,-13 7 0,-3 0 655,-9 0 0,-7 1 0,-16-1 0</inkml:trace>
  <inkml:trace contextRef="#ctx0" brushRef="#br0" timeOffset="246">51 829 7941,'-18'-6'-93,"1"0"0,7-2-232,5 3 0,5 3 644,5-4 1,5-2-141,7 3 1,8-3 565,4 2 1,11 2-125,7-7 0,16 7 36,6-2 0,12-2-316,0 3 1,3-3-322,3 2 0,5 4 132,0-3 0,4 3-136,-9 2 0,1 0-62,-13 0 0,-6 0 90,-6 0 1,-14 2-1120,-3 3 1,-8-1 123,-3 8 951,-8-8 0,-10 3 0,-9-7 0</inkml:trace>
  <inkml:trace contextRef="#ctx0" brushRef="#br0" timeOffset="517">984 206 7923,'-15'-25'0,"4"-4"0,7 10 385,15 2 1,8 9-358,16-3 1,0 5 1209,-1-6 1,1 8-467,-1-1 1,3 5-204,3 5 0,-5 7-282,-1 11 0,1 4-108,-6 8 0,2 1-113,-3 4 1,-3 5 43,-7 6 1,-3-3-495,-3 4 1,-5-4 305,-7 10 1,-9-4-757,-9-2 0,-9 5 190,-13 1 1,0 5-169,-12-5 0,2 0 349,-14-6 0,7 3-46,-7-3 0,9 2 509,-3-14 0,2-5 0,3-6 0,1 1 0,4 3 0</inkml:trace>
  <inkml:trace contextRef="#ctx0" brushRef="#br0" timeOffset="846">2766 189 8077,'-8'-17'579,"4"1"72,-7 5 1,5 3 365,-6 8-245,8 0 0,-9 2-252,7 4 0,-7 5-215,1 12 0,-3 6 77,-2 11 1,-6 5-313,-1 6 0,-6 9-238,1 3 0,-4 5 76,-1 1 1,-1-6-144,0 1 1,7-7-281,-1 7 0,8-9-787,-2 3 1,3-12-161,3-5 0,2-7 19,3-5 1443,-3-12 0,13-11 0,-4-12 0,4-11 0,10-18 0,2-9 0</inkml:trace>
  <inkml:trace contextRef="#ctx0" brushRef="#br0" timeOffset="1080">2766 33 8058,'0'-11'0,"0"-1"850,0 8 0,0-1-280,0 10 0,2 7-70,3 11 0,-1 4-78,8 7 0,-8 9 3,1 3 1,3 9-44,-2 3 1,-1 7 153,-5-1 0,2-5-333,4-1 0,-4 2-166,4-3 0,-2 3-865,1-3 1,-3-5 570,4 0 1,-2-2-1263,2-9 0,-4 5 479,3-6 0,-3-5-449,-2-7 1489,0-6 0,0 3 0,0-8 0</inkml:trace>
  <inkml:trace contextRef="#ctx0" brushRef="#br0" timeOffset="1275">2506 759 7971,'-17'-26'2516,"7"1"-2669,3 7 1,14 1 639,5 0 1,3 5 936,3 1 0,6 7-914,5-2 0,2 4-239,-2 2 0,4 2-2075,-5 4 0,3 5 1804,-2 12 0,-4 12 0,-8 9 0</inkml:trace>
  <inkml:trace contextRef="#ctx0" brushRef="#br0" timeOffset="1527">3336 967 7925,'-7'-17'556,"12"5"-27,1 1 0,10 1-346,7-1 1,-4 1 101,4 4 0,-10 4-155,-1-4-199,-8 5 1,3 2-192,-7 5 1,0 6 131,0 11 0,-7-4-6,-5 4 0,3 2-138,-3-2 901,0 0-417,3-6 0,-5 7-18,9-1 0,-1-6 72,6-6 0,9-1-436,9 2 1,5-3 126,6-3 1,5-4-261,1 4 1,-1-6-235,7-6 1,-3 2 536,3-8 0,3-7 0,8-8 0</inkml:trace>
  <inkml:trace contextRef="#ctx0" brushRef="#br0" timeOffset="1809">4547 569 8207,'0'-27'-26,"0"2"437,0 8 0,2-6 1,3 0 1,-3 0 224,4 6 0,-6 1-392,-6 5 0,-5 3-367,-12 8 1,-6 0 182,-11 0 0,1 8 32,-7 3 0,2 7 251,-2 5 1,5 2-123,13 3 0,5 5 332,11-4 1,4 4-385,8 1 0,2-5-359,4 0 0,9-6 46,8 6 0,8-8-214,-2 2 1,6-6 35,5-5 1,-4 1 151,5-7 0,-7 5-606,-5-5 0,2 2 238,-8-2 0,0-4 537,-6 3 0,8 5 0,2 0 0</inkml:trace>
  <inkml:trace contextRef="#ctx0" brushRef="#br0" timeOffset="1975">4114 1261 13338,'18'0'968,"1"0"-1085,4 0 0,6 0 737,11 0 1,-1-8-134,7-3 1,-2 1-696,2-1 1,2 5-703,-8-6 0,7 9 910,-7-3 0,0-4 0,-5 1 0</inkml:trace>
  <inkml:trace contextRef="#ctx0" brushRef="#br0" timeOffset="2340">5533 604 8149,'-16'-23'1527,"5"0"0,-5 0-1368,5 5 1,1 1-415,-1 0 1,-1 5 851,-5 1 1,-1 7-190,1-2 0,-2 4-563,-4 2 0,4 2-13,-4 4 1,-2 5 50,2 12 1,5-1 142,7 6 0,7 1-2,-2 6 0,4 5 108,2 1 1,8-1 183,3-6 1,5 7 584,1-1 1,0 1-379,1-7 1,-1 1 379,0-1 1,-5-5-208,-1 0 1,-7-6-30,2 6 1,-4-8-263,-2 2 1,-2-4-123,-4-1 1,-3-1-490,-9 0 0,-7 0 216,-4 1 0,-11 1-1351,-6 4 0,-10-10 726,-1 5 1,-9-5-3385,3 4 3706,-12 1 1,-4-1 0,-7 0-1</inkml:trace>
</inkml:ink>
</file>

<file path=ppt/ink/ink1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57:31.51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2941 1522 8478,'51'0'0,"1"-6"0,0 1 0,0-1 0,0 6 0</inkml:trace>
  <inkml:trace contextRef="#ctx0" brushRef="#br0" timeOffset="1204">1 1505 8522,'0'-25'-926,"0"6"561,0-4 482,7 11 1,3-1 482,7 7 0,6 0-724,0 6 22,16 0 0,-6 0 58,18 0 1,7 0 40,17 0 0,4 0-332,7 0 0,-3-2 291,3-4 0,3 5-85,9-5 0,2 4 98,-8 2 0,-40 2 0,0 2-309,46 1 1,-45-1 0,1 0 318,-2-1 0,0 0 1,-1-2-1,0 2-2,0 2 0,2 1 1,2-4-1,1 0 20,-1 1 1,0 0 0,0-2-1,1 0 6,2-1 1,-1 0 0,0 0 0,0 0 41,0 0 1,1 0 0,1 0 0,1 0-40,-2 0 1,-1 0 0,3 0 0,-1 0 62,2 0 1,0 0 0,-2 0 0,1 0-38,-3 0 1,1 0 0,4 0 0,1 0 53,-3 0 1,1 0 0,4 0 0,1 0-70,-3 0 0,0 0 0,4 0 1,1 0 1,-2 0 1,0 0 0,3 0 0,1 0-281,2 0 1,0 0 0,-4 0-1,0 0 272,4 0 1,0 0-1,-3 0 1,-1 0-23,4 0 0,0 0 0,2 0 1,0 0 28,1 0 0,0 0 1,-1-1-1,0 0-65,1-2 0,0 0 0,-1 1 1,0 0 52,0-4 0,1 1 1,4 2-1,0 2-30,-4-2 1,0 0-1,4-1 1,-1 0 20,-2 2 0,-2-1 1,2-3-1,0 0 0,-1 3 1,0 0-1,2-1 1,0 1 16,-2-1 0,0 2 0,-1 1 0,0 0 4,1-2 1,-1 0 0,-4 2 0,-1 0-1,3 1 0,0 0 0,0 0 0,0 0-14,6 0 0,0 0 0,-3 0 0,-1 0-29,1 0 1,0 0-1,-1 0 1,0 0 31,1 0 0,0 0 1,5 0-1,0 0-71,-3 0 1,1 0 0,2 0 0,0 0 33,-2 0 0,-1 0 0,0 0 0,0 0 15,-2 0 1,0 0 0,5 0 0,-1-2 3,-1-1 1,0 1-1,0 1 1,0 0-1,-6-2 0,0 0 0,5 2 0,0 0 20,-8 1 0,0 0 1,8 0-1,0 0 8,-5 0 1,0 0 0,1 0 0,0 0 44,2 0 1,0 0 0,-4 0-1,0 0-58,1 0 0,0 0 0,1-1 1,0 0 7,-1-2 1,0 0 0,4 2-1,0 0-7,-1-2 1,0 1 0,1 0 0,0 2-4,-2 0 0,1 0 1,1-3-1,0 0-3,-4 0 1,0 0 0,3 0 0,0 0-4,-3 3 0,0 0 0,3-2 0,0-1-8,-3 0 1,0 0 0,4 0 0,0 0 10,-1 3 1,0 0 0,2-2 0,0-2-27,0 2 0,1-1 0,0-3 0,0 0 24,0 3 0,0 0 1,2-3-1,1-1-29,-1 1 0,1 0 0,4-1 0,-1-1 12,0-1 1,0 1 0,-4 1 0,1 2-4,3-1 1,-1 1 0,-5-1-1,0 0-289,5-2 1,1-1 0,-1 0 0,-1 0 303,-1 1 1,0-1 0,-2 1 0,-1-1 30,0 0 1,0 1 0,-2 1 0,0 2-34,4-1 1,1 0-1,-2 1 1,0-1 23,-1-3 0,-1 1 0,-1 2 0,0 0-16,2 0 1,0 1 0,0-1 0,1 0 7,5-2 1,-1-1 0,-1 0 0,0 0-11,-4 1 1,-1-1-1,2-2 1,0-1-5,2 1 0,-1-1 0,-1 0 0,0 1 7,2 2 1,-1 1-1,-1-1 1,0 0-3,-1 1 1,-1-1 0,-1 0-1,0-1 3,2-2 0,0 1 1,-3 1-1,0 1-3,2-3 0,1 1 1,0 1-1,0 0 18,-3 2 1,0-1 0,-3-2-1,0-1-182,3 1 0,0-1 0,-8-1 0,0 1 216,8 0 0,0 1 0,-8 1 1,-1 1-14,3-3 0,0 1 0,-2 1 0,-1 0 55,0 2 1,0-1 0,3 1 0,-1-1-36,-2 0 1,0 1-1,2-1 1,-1 0-13,-1 1 1,0-1 0,2 0 0,-1 1-57,-4-1 0,1 0 0,3 3 1,0 1 48,-1-1 0,1 0 1,1 3-1,0 1-64,1-4 0,1 0 0,0 3 1,0 0 57,2-2 1,0-1-1,-2 3 1,0 0-129,2-3 1,0 0 0,-1 4-1,-1-1-13,-1-3 1,0 0 0,1 3-1,0 0-13,2-2 1,0-1-1,-3 3 1,1 0 69,5-2 1,0-1 0,-7 0 0,0 0 8,4-2 1,0-1-1,1-2 1,-2-1 97,-4 0 1,-1 1 0,4-1 0,0 1-57,-3 2 1,-1 0 0,-2 1 0,0-1 60,0 0 0,-1 1 0,-4 2 1,-1 0 86,0 0 0,0 1 1,-2 0-1,1 0-50,1-1 1,-1 1 0,-1 0 0,0 2-27,-4 2 0,0 2 0,-1-1 0,1 0-49,0 0 1,0 0 0,1 0 0,0 0-16,1 0 0,1 0 1,-2 0-1,0 0-53,2 0 0,-1 0 1,1 0-1,0 0-3,3 0 1,-1 0 0,-2 0 0,0 0 30,5 0 1,1 0 0,-3 0 0,1 0-8,2 0 0,-1 0 0,-4 0 0,0 0 7,1 0 1,1 0-1,-6-3 1,1 0 39,8 0 1,0 0 0,-7-1 0,-1 1 7,-1 0 1,0 0-1,-1 1 1,0 0 509,41-10 1,2 9-453,-2-3 1,-3-2 176,3 2 1,-9-5-92,-3 5 1,-12 0 250,1 6 1,-6 0-373,1 0 1,-7 0 589,-11 0 1,-13 14-643,-16 3 0,-1 12 0,-11 0 0,1 3 0</inkml:trace>
</inkml:ink>
</file>

<file path=ppt/ink/ink1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57:42.2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433 139 7993,'-18'-6'509,"1"1"191,8-9 0,-1 7-264,4-5 0,2-1-148,-7 7 0,5-8 308,-5 3-57,7 3-342,-4-7 0,2 11 225,0-8-430,1 9 167,5-5-56,0 8 1,-8 0 31,-4 0 1,-3 8-160,-2 3 0,-2 6-4,-4 6 0,1 2 77,-6 4 1,5 4 76,-6-4 0,8 1 149,-2-1 1,3-2 77,3-4 1,2-4-75,3 5 1,4 1-254,8-2 0,0 0 111,0-6 0,8 6-110,4 0 1,11 0-75,6-6 1,9-1-239,2-5 1,14 3-16,-2-9 0,-4 9-158,-8-3 0,1-1 239,-7 2 1,3-1 82,-14 6 0,0 3 413,-6 3 0,-7-2-186,-4 8 1,-5-6 89,-1 6 1,-7-1 160,-5 7 1,-5 0 161,-6-1 1,-4-5-161,-8 0 0,7-8 52,-1 2 1,2-6-284,-2-5 1,-2-3 224,8-3-1338,0-4 0,12 4 553,-1-12 1,8-4-843,-1-7 0,12 0 1289,11 0 0,7-8 0,9-2 0</inkml:trace>
</inkml:ink>
</file>

<file path=ppt/ink/ink1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57:43.1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1 485 7962,'0'-18'1237,"0"9"0,2 1-514,3 8 117,5 0 1,5 8-324,-3 3 1,1 5 504,-7 1 1,7 0-583,-1 0 1,-2 1-485,1-1 1,-5 0-108,5 1 1,-7-1-786,2 0-600,4 1 1186,-8-9 0,7-1-52,-3-8 1,-2-4-19,7-8 0,7-9-163,5-19 1,7-4 121,-1-8 0,-2 8 84,2 3 0,0 1 320,5 5 0,-1 5-139,-4 12 1,-2 3-22,-4 3-153,-4 5 469,6 7 0,-15 7-47,-5 5 0,-3 3 150,-2 3 0,-7 7-93,-5 3 1,-5 5-94,-6 2 1,-4 5 16,-8 0 1,-5 8-1,0-1 1,-7 1 319,7-2 0,0 0-160,5-12 1,8 3 693,4-14 1,4 4 131,2-10-798,7 4 0,4-19-69,12 4 1,11-4-196,12-2 1,6-14-12,5-3 1,-3-12-295,3 1 1,4-7-218,2-5 1,-9 7 233,-3-7 0,-11 9-677,0-4 0,-5-5 383,-7 5 1,-3-1 75,-8 7 1,0-4 412,0 4 1,-8-3 135,-3-3 0,-7 3-121,-5 3 0,4 2 121,-4 4 0,4 4 0,2-4 0,-1 3 0,1 3 0,6 0 2,-1-1 0,6 1-15,-5 0 0,5 5 436,-6 1 110,9-1-209,-5-5 0,6 5 199,-4 1 161,4 7-127,-5-4-364,7 8 0,0 2 466,0 4-151,0-4-236,0 13 1,0-11 2,0 8 1,0-7 260,0 7-299,0 0 1,0 11 4,0 0 0,5 13-112,1-1 1,8 13 106,-3 4 1,-1 7-146,1 10 1,1 14 63,5 3 1,-5 9-665,-1 3 0,-5-2 321,0-45 1,-1 1 0,-2 1 0,-2-2-537,5 47 0,-4-6 405,-2-5 0,0-16-37,0-13 0,0-12 141,0-6 1,0-3-34,0-3 1,0-7 172,0-4 1,0-4-290,0-1 526,0-1 46,0 0 1,0-5-486,0-1 78,0-7 0,-6 2-503,0-12 701,-7-3 0,11-9 0,-6 1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1:50:14.93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0 208 8044,'0'-27'0,"0"4"0,6 3 353,0 3 1,1 0-225,-1-1 0,-2 7-450,8-1 549,-9 1 72,13-6 0,-12 5-27,7 1 45,-7 7-258,11-4 263,-5 8-60,7 8 1,-1 3-63,-5 12 0,-3-2 161,-8 8 1,0 0-234,0 6 1,-2-1-34,-4 1 0,2 5 24,-7 1 1,7-1 26,-2-6 1,2 1-155,-1 0 1,3-3 97,-4-3 0,4 2-73,2-8 1,0 0-40,0-6 1,0 1 38,0-1 1,0-6 16,0 1 1,0-6 17,0 5-85,0-7 11,8 4 1,-6-10 80,3-4 0,-1-4-76,2-7 1,-2-2-2,7-4 0,-5 2-13,6-8 0,-3 6-5,3-6 0,3 8 2,-3-2 1,-3-2-104,3 2 1,-1 0-220,7 5 1,-1 1 117,0 0 0,-5 0 133,-1-1 0,1 7-13,5-1 1,-5 3 193,-1-3 0,-5-3 26,5 3 1,-1 3 191,2-3 1,-3 8-170,-3-2 1,-2-1 322,7 1 79,-7 0-205,11 14 1,-11 2-27,8 7 1,-8 6-73,1 0 1,3 6-406,-2-6 1,0 8-82,-6-3 0,0 5-97,0 2 0,0-7 82,0 1 0,0-6-63,0 6 1,0-8-1477,0 2 1259,0-3 1,2-3-345,3 0 1,-1-7 40,8-4 859,-8 3 0,11-7 0,-5 6 0</inkml:trace>
  <inkml:trace contextRef="#ctx0" brushRef="#br0" timeOffset="212">951 536 8048,'10'-17'-55,"-4"0"-80,-4 7 1,5 0 1457,5 5-13,-5 3-496,9-6 1,-12 8-299,7 0 1,-7 10-34,2 7 1,2 2-231,-3 10 1,7-6-62,-6 6 0,1 0-878,-1 5 0,-2-1 512,7-4 1,-5 3 173,6-3 0,-8 11 0,3 5 0</inkml:trace>
</inkml:ink>
</file>

<file path=ppt/ink/ink1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57:53.2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121 174 7872,'0'-10'-43,"0"-5"238,0 13-162,0-14 97,8 7 1,-1-3-101,5 1 1,-2 7 179,-5-2 53,-3 4-244,6 2 136,-8 0 774,0 0-873,-8 0 125,6 0-74,-5 0 58,7 0-43,0 0 4,0 8 1,0 1-3,0 9 0,0 7 5,0 4 1,-6 11 27,0 6 1,-2 10 68,3 1 1,-5 9-63,-7-3 0,5 4-154,1 3 1,-1-1 122,-5 0 0,5-2-380,1-3 0,5-5 92,-5-7 0,7-8-62,-2-3 1,4-7-88,2-5 0,0-4-89,0-8 216,0-7 1,2 3-81,4-7-73,-4 0 0,11-14 72,-7-3 0,7-7-62,-1-5 0,3-4 320,2-7 0,1-8 0,-1-3 0</inkml:trace>
  <inkml:trace contextRef="#ctx0" brushRef="#br0" timeOffset="387">1245 260 7912,'-9'0'943,"1"-2"-355,8-4-85,0 5 364,0-7-548,0 8 0,-2 6-135,-4-1 0,-2 11 42,-3 1 1,-4 2 16,3 10 0,-9 8 12,-2 9 0,-8 4 121,2 2 0,2-1-261,-1 1 0,1 0 71,-2 0 0,2-8-577,4-3 0,9-5 264,-3-1 1,9-8-758,-3-4-314,7-4 186,-4-2 1,10-7 237,4-4 1,2-14-576,3-9 1349,5-1 0,1-14 0,10 5 0</inkml:trace>
  <inkml:trace contextRef="#ctx0" brushRef="#br0" timeOffset="645">1159 260 7865,'9'-8'-247,"5"5"205,-9-9 1,3 8 351,-2-2 1,-2 5 104,7 1 1,1 0 115,5 0 1,0 1-93,1 5 1,-7 4 13,1 7 1,-1 6-107,7 0 1,-1 8-108,0-2 0,0 3 74,1 3 1,-7 2-163,1 3 0,-3-2-96,3 8 0,-2-1-97,-5 1 0,-1-4-345,8-7 1,-7-1-90,7 1 1,-8-6-1730,2-1 1301,3-6 1,-7 3-12,4-8 914,3-8 0,-7 7 0,6-7 0</inkml:trace>
  <inkml:trace contextRef="#ctx0" brushRef="#br0" timeOffset="867">1072 762 9717,'-9'-10'-633,"1"2"1,16 8 639,3 0 0,4 0 182,3 0 0,-1 0 387,0 0 1,1 0-319,-1 0 1,0 0-151,1 0 1,-1 0-224,0 0 0,6 0 105,0 0 0,6 0-537,-6 0 1,6 0 546,-6 0 0,8 0 0,-4 0 0</inkml:trace>
  <inkml:trace contextRef="#ctx0" brushRef="#br0" timeOffset="1121">2092 710 7760,'-17'0'337,"8"0"271,1 0-572,8 0 0,0 7 1114,0 5-776,0-4 0,0 13 355,0-4 1,0 12-307,0 0 1,0-2-203,0 1 1,2-5-7,4 6 1,-3-8-1140,9 3 1,-8-5-810,2-2-388,3 0 2121,-7-7 0,13 5 0,-5-5 0</inkml:trace>
  <inkml:trace contextRef="#ctx0" brushRef="#br0" timeOffset="1658">795 139 7878,'-9'0'-840,"1"0"1151,8-8 0,2 5 110,4-9 210,3 0-226,9-5-6,-1 0 57,0 7-78,1-5 0,-3 11 8,-3-7 1,3 7-114,-4-2 0,-1 4 80,2 2 1,-1 0-103,6 0 1,1-6 75,-1 0 0,0 1-13,1 5 0,7 0-65,3 0 1,5 0-2,2 0 0,-1 0 94,1 0 1,-1 0-315,1 0 0,5 0 124,1 0 1,1 0-204,-2 0 1,-3 0 81,3 0 0,-5 0-568,-6 0 371,3 0 0,-13 0-342,5 0-6,-13 0 0,-5 5 514,-12 1 0,-11 8 0,-10-5 0</inkml:trace>
</inkml:ink>
</file>

<file path=ppt/ink/ink1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57:51.0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1142 416 6862,'0'-10'682,"0"-5"-411,7 13 0,3-12 96,7 9 0,-5-1-84,-1 6 1,3-2-38,9-4 0,-4 4-78,4-4 1,4 4-117,2 2 0,-2 0 30,2 0 0,1 0-140,11 0 0,-5 0 2,4 0 1,3 0 106,-3 0 0,8 0-268,-2 0 0,2 0 49,-2 0 1,4 0-234,-4 0 0,-3-1 61,-3-5 0,-5 4-64,-7-4 1,-3 4-196,-7 2 161,-1 0 128,0 0 310,-7 0 0,-2 2 0,-8 4 0,-8-4 0,-2 13 0,-7-5 0</inkml:trace>
  <inkml:trace contextRef="#ctx0" brushRef="#br0" timeOffset="347">1159 727 6972,'-8'0'-384,"8"0"1,8-6 424,9 0 1,1-5 166,-1 5 0,0-2-100,0 3 1,1 3 145,-1-4 0,0-2 92,1 3 0,-1-1-100,0 6 1,2 0-97,4 0 1,-1 0-20,6 0 0,1 0-131,6 0 0,-1 0 29,1 0 1,7 0-122,4 0 0,4 0 70,2 0 0,0 0 4,0 0 0,2-6-123,3 0 0,-3-5 28,4 5 0,-4-2 9,-2 2 1,-6 5 38,0-5 1,-10 4-167,-1 2 1,-3 0-129,-8 0-104,-1 0 275,-6 0 1,-7-2 187,-5-4 0,-18 4 0,-6-5 0</inkml:trace>
  <inkml:trace contextRef="#ctx0" brushRef="#br0" timeOffset="727">2093 35 7730,'7'-9'293,"-5"1"1,8 2 11,-4 0 0,-2 1 275,7 5-408,1 0 1,5 0 114,0 0 1,1 0-104,-1 0 1,0 0 0,0 0 0,3 5-21,3 1 1,-2 6-123,8-7 0,-1 9-72,7-3 1,0-1 124,-1 2 1,1-1-135,-1 6 1,7 3 28,-1 3 0,6-2-117,-5 8 0,1-6-11,-2 5 1,-3-1 19,3 2 0,-5 4 70,-7-4 0,3 3-8,-8 3 1,0-6 254,-5 0 1,-3-6-88,-4 5 0,-3-1 113,-8 2 1,0 2-53,0-8 0,-9 8 10,-9-2 1,-9-3-157,-13 3 1,-4 0-269,-8 6 1,-8-1-164,-3 1 0,0-6-1207,-7-1 1282,5 1 1,-27-2 0,3-2 0</inkml:trace>
  <inkml:trace contextRef="#ctx0" brushRef="#br0" timeOffset="1296">1038 260 7835,'-2'-10'620,"-4"5"-371,4-5-26,-13 8 0,5-6-181,-7 8 0,-6 0-5,0 0 0,-8 8-106,2 4 1,-5 3 105,-7 2 0,-1 6-119,-4 0 0,-4 8 6,4-2 1,-6 4 17,-6 1 0,5-1 22,-5-4 1,4 1 48,2-6 1,2 4 128,4-5 0,4-1 17,7-11 0,7 3 121,-1-9 1,13 7-48,-1-6 1,9-1 141,-3-5 0,7 2-238,-2 4 28,4-4 0,4 11-98,4-7 1,4 8 83,7-3 1,2 6 111,4 6 0,4-3-1,8 3 1,-1-2 117,1 2 1,7-4-237,4 4 1,6-9-134,6-3 0,-3 1-585,9 5 1,-7-7 358,7-5 1,-3 3-340,3-2 0,3 0 260,-4-6 0,3 2-1027,-3 3 0,3-1 1321,-9 8 0,8-1 0,-3 6 0</inkml:trace>
</inkml:ink>
</file>

<file path=ppt/ink/ink1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57:49.3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311 52 7822,'0'-17'789,"8"1"173,4 5 1,3 3-252,2 8 0,2 0-280,5 0 1,-5 8 625,4 3 1,-10-1-340,-1 2 1,-1-1-64,7 6 0,-7-1-684,1-5 0,-7 5-652,7-5 1,-6-1 392,5 1 0,-7 1-193,2 5 0,-4-3-1469,-2 3 1,-8-2 1949,-3 14 0,-20 8 0,-6 7 0</inkml:trace>
  <inkml:trace contextRef="#ctx0" brushRef="#br0" timeOffset="944">35 796 7822,'-8'9'0,"4"7"1001,-7-5 1,7 5-460,-2 1 1,4 0-347,2 0 0,2 1 85,4-1 0,-2 6 0,7 0 0,-5 2 210,5-2 1,1-2-101,5 8 1,-1-8-664,-5 2 0,5 2-148,-5-2 1,4 0-1176,3-5 692,-9-1 212,7 0 0,-14-5-286,3-1 570,-3-7 1,-2 2-71,0-12 1,-5-3 476,-1-9 0,-8 1 0,3 0 0,1-1 0,-1 1 0,5-2 0,-6-4 0,9 4 0,-3-4 0,-2 3 0,2 3 0,-1 0 0,1 0 0,4 5 0,-4 0 1049,-3 1-181,-1-6 92,-7 7 0,5 0 281,1 5-645,7 3 1,-4-8-201,8 4 1,2 4-154,4-3 0,3 1-175,9-2 1,7 2 84,4-7 1,11-1-547,6-5 0,10 0 326,1-1 1,9-1-866,-3-4 0,-1 2 440,1-8 1,-7 8-477,1-2 1,-3 2 343,-2-2 1,-8 3 190,-3-3 1,-11 4 204,-1 2 1,-8 2 227,2 3-83,-11-3 0,-4 5 83,-8-7 0,-2 7 43,-4 4 1,-6 4-16,-11 2 1,-4 0 36,-7 0 1,5 0-39,0 0 1,2 0 22,-2 0 1,-1 0 136,7 0 1,1 2 184,11 4 0,-4-4 1,3 4 0,4-2 189,3 1 628,-5-3-244,8 6-479,-6 0 0,8 1-95,0 9 1,0-1 128,0 0 0,0 2 118,0 4 0,0-1-215,0 6 1,0 1-326,0 6 1,-2-1 112,-3 1 0,3 0-443,-4-1 1,-2-5 137,3 0 1,-1-8-6,6 2 1,-6-4-473,0-1-820,0-9 173,6 6 746,0-13 1,8 6 444,4-8 0,3 0-131,2 0 1,6 0 284,0 0 1,6-2-78,-6-4 1,2 4 14,-2-3 0,-3 3 259,3 2-13,-4 0 0,-2 6 263,0-1-140,-7 9-300,-2-5 49,-8 9-213,0-1 1,-8 0 88,-3 1 1,-11-7 27,-1 1 1,-5-1 93,4 6 0,-4 1 225,5-1 1,-6-2 698,6-3 1,2 3 142,9-3-323,-3 3-245,13 2-128,-6 1-350,8-1 0,8-5-71,3-1 1,5-7-74,1 2 1,6 1-191,0-1 1,2 2-315,-2-2 1,-4-3 241,4 9 1,-3-6-97,-3 5 0,-6-5 75,1 6 0,-6-9-211,5 3-321,-7 4-847,11-8 1,-5 5-609,7-14 2231,1-3 0,-1-15 0,0-2 0</inkml:trace>
</inkml:ink>
</file>

<file path=ppt/ink/ink1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57:48.1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208 104 8009,'0'-17'341,"0"0"43,0 7-198,0 3 0,2 7 311,4 0 0,-3 15-167,9 8 0,-8 17 130,2 12 1,-5 2-71,-1 9 0,0 3-69,0 9 0,0-2-352,0 7 1,2-12-5,4 1 0,-4-12-314,4 1 0,-2-8-669,1-10 1,-3-1-49,4-16 1,-4 0-119,-2-6 253,0-7 931,0-2 0,0-8 0</inkml:trace>
  <inkml:trace contextRef="#ctx0" brushRef="#br0" timeOffset="209">18 416 7865,'0'9'290,"0"7"1,0-7 456,0 9 0,-2-3 362,-4-4-727,4 5 1,-6-7 12,8 9-667,0-1-160,0 0 407,0 1 1,2-9-347,4-3 1,9-6-503,8-6 0,14-11-934,-2-12 1807,11-4 0,6-9 0,9-2 0</inkml:trace>
  <inkml:trace contextRef="#ctx0" brushRef="#br0" timeOffset="348">692 260 7865,'-2'12'859,"-4"-1"1,-3 1-332,-8 5 0,1-6-372,5 1 0,-3-6 297,8 5-1529,-7-7-163,11 4 271,-6-8 0,10-8 540,4-3 0,9-5 428,8-1 0,8 0 0,-4-1 0,8 1 0</inkml:trace>
  <inkml:trace contextRef="#ctx0" brushRef="#br0" timeOffset="840">848 208 7865,'17'8'-1332,"-2"1"1457,-3 9 1,-4-1 833,-8 0 0,0 1-372,0-1 0,0 0 114,0 1 1,2-1-448,3 0 0,-1-5-41,8-1 0,-1-7-570,6 2 0,7-4 291,-1-2 1,7-14-152,-1-3 0,-2-6-103,2 0 0,-6 4-542,6-4 0,-10-2 344,-2 2 1,1-6 86,-7 6 0,-3-6 393,-2 6 1,-5-6-34,-1 6 0,-1-6 232,-5 6 0,-4 6-87,-7 5 1,0 8 552,-1-1 0,7 3 384,-1 2-433,1 0 1,-5 7-221,5 5 1,1 9-119,4 2 0,5 2-88,-5-2 1,4-4 55,2 4 0,0 2 60,0-2 0,0 2-94,0-2 0,2-3 109,4 3 0,-5 2-118,5-2 1,-4 2-138,-2-2 0,6-2 2,0 8 0,-1-8-161,-5 2 1,0 2-45,0-2 1,0 0 96,0-6 1,0-5 127,0-1-93,0 1-13,0 5 131,0 1 1,0-7 389,0 1-30,0-9 344,0 13 522,0-14-507,0 13-344,0-5 1,0 7-126,0 0 0,0-5-117,0-1 1,0 1-119,0 5 0,6-5-307,0-1-378,0 1 515,1 5-527,-5 0 427,14-7 1,-7-2-980,9-8 1,-1-2 476,0-4 1,2-6-2091,4-11 2772,4-4 0,8-15 0,0-2 0</inkml:trace>
</inkml:ink>
</file>

<file path=ppt/ink/ink1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57:46.5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1090 7784,'-9'0'5486,"1"8"-5920,8-6 1,-2 5 448,-4-7-15,4 0 0,-13 0 0,5 0 0</inkml:trace>
  <inkml:trace contextRef="#ctx0" brushRef="#br0" timeOffset="595">761 243 7915,'-17'0'2992,"7"0"-2525,-5 0 1,13 2-94,-4 3 1,4 1 32,2 12 0,0 1-62,0 10 0,-2 9 62,-3-3 1,3 9-90,-4-4 0,4 12-198,2-6 1,0 8 89,0-8 1,0-2-700,0 2 1,0-7-233,0 1 1,0-5-2024,0-6 1290,0-5-303,0-6 1183,0-9 0,2-11-74,4-15 648,-4 0 0,5-23 0,-7 3 0</inkml:trace>
  <inkml:trace contextRef="#ctx0" brushRef="#br0" timeOffset="846">381 122 7851,'0'-12'2478,"0"1"-2507,8-1 1,3 1-13,12-1 1,4 6-7,8-5 1,1 5 254,4-6 1,5 7 215,7-7 1,-1 8-204,1-1 1,2 3-105,4 2 1,-4 0-324,3 0 0,-11 2 132,-5 3 0,-7 5-93,-5 7 1,0 2 81,-12 5 0,-3-3-332,-14 7 0,-2 3 145,-4 10 1,-11 3-886,-12 8 1157,-12 0 0,-3-1 0,-8 1 0</inkml:trace>
  <inkml:trace contextRef="#ctx0" brushRef="#br0" timeOffset="1125">1124 589 7851,'35'-8'0,"-2"6"0,-4-4 0,-5 4 203,-6 2 1,-3 2 7,-3 4 1,-3-2 1055,-3 7-602,-4 1 1,6 5 211,-8 1 1,0-1-432,0 0 1,-6-5-175,0-1 0,-5 3-222,5 9 1,-6-4 131,7 4 0,-7-4-155,6-2 0,0 1 72,6-1 1,0-5-154,0-1-79,0 1 40,8 5 1,0-6 88,3 1 65,-3-8-16,0 3 1,-4-7-156,7 0 1,1-1 112,5-5 1,-4-2-1201,5-3 0,-5-11 1197,10 5 0,4-19 0,0-1 0</inkml:trace>
</inkml:ink>
</file>

<file path=ppt/ink/ink1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57:45.9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173 208 7836,'-9'-7'482,"1"-3"-136,0 0-229,6-5 1,-5 11-228,7-7 0,2-1 224,3-5 0,-3 5 235,4 1 171,4-1 447,-1 3-325,1 1-348,5 23 1,-13 4 0,4 16 0,-4 7 131,-2 4 0,0 10-319,0 2 1,0 7 45,0-1 0,0 1-239,0-2 1,0-3 144,0-8 1,0-6-685,0 0 1,-2-13-504,-4 1-379,4-11 495,-5 2 376,7-15 1,0-4-98,0-12 0,0-11 733,0-12 0,-8-4 0,-2-2 0</inkml:trace>
  <inkml:trace contextRef="#ctx0" brushRef="#br0" timeOffset="233">0 122 7836,'0'-18'2369,"8"1"-2264,4 0 0,11 2 86,5 3 0,5-1-1,2 7 1,-1-6 52,1 6 1,5 1-60,1 5 1,5 5-186,-6 1 1,-2 8 120,-9-3 0,-4 5-386,-7 1 0,-3 2 31,-4 4 1,-3-2-90,-8 8 1,-4 0-30,-7 6 0,-3-1-225,-15 1 1,1-1-43,-7 1 0,0-1 211,1 1 1,7-8 408,4-4 0,4-4 0,1-1 0</inkml:trace>
  <inkml:trace contextRef="#ctx0" brushRef="#br0" timeOffset="462">900 641 12628,'0'11'447,"0"1"0,0-7 721,0 7 1,-6-1-323,0 7 0,0-1-84,6 0 0,0 6-517,0 0 0,-2 6-346,-3-6 0,3 0-1120,-4-5 1,4-1 795,2 0 1,0 1-3571,0-1 3995,0-8 0,0 7 0,0-7 0</inkml:trace>
</inkml:ink>
</file>

<file path=ppt/ink/ink1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57:45.1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347 1 7846,'-12'0'1453,"0"0"0,9 7-730,-3 5-565,4 3 1,2 3 173,0-1 1,0 6-96,0 0 1,-2 6-309,-4-6 1,2 6 112,-7-6 1,-3 8-677,-9-3 1,2 5 394,-8 2 1,6-7-398,-5 1 1,4-8 180,-4 2 0,10-9 196,-5-3 1,14-7 623,-9 2 0,7-6-293,-1-6 1,5-3 123,7-9 1,0 1-101,0 0 0,3 5 24,9 1 0,1-1-91,16-5 1,0 2-163,6 3 1,5-3 125,0 3 1,3 3-141,-3-3 1,-3 6-14,3-5 0,-4 7 80,-1-2 1,-2 4 54,-5 2 1,-1 0-41,-4 0 0,-9 0-219,3 0 158,-3 0 243,-5 0 0,-1 8 23,-8 3 0,-8 5 28,-3 1 1,-5 0 115,-1 1 1,5 5-91,1 0 0,-1 6 50,-5-6 1,6 9-13,-1 3 0,6 1-97,-5 11 1,7-1 26,-2 6 0,-3 7-11,-3 4 0,2-1-180,-1 1 1,5 1-263,-5 5 0,7-8-87,-2-3 1,-2-12-303,3-5 1,-1-7 12,6-5 1,0 2 216,0-8 0,-2-2-110,-4-10 1,4-1 559,-4-4 0,5-4 0,1-2 0,0-10 0</inkml:trace>
  <inkml:trace contextRef="#ctx0" brushRef="#br0" timeOffset="384">537 693 7829,'9'-8'757,"-1"6"1,-6-6-283,4 8 1,-2 2-90,7 4 1,-5-2-33,5 7 1,1 3 164,5 9 1,-1-2-209,-5 8 1,3-2-63,-9 1 0,3 5-717,-2-4 0,-4 4 369,3 1 0,-3-1-383,-2-4 0,0 1-131,0-7 1,-7 6-451,-5-6 1,3 0 360,-3-5 1,0-3 186,-5-3 0,0-5 515,0-7 0,5-4 0,1-7 0,7-1 0,-4-20 0,2 5 0,0-8 0,1 3 0,5 3 0,0-2 0,0 8 637,0 0 1,2 8 843,3 3 221,-3 4-233,6 8-1030,0 8 1,-6 2 77,3 7-294,-3 0 0,-2 0-171,0 1-455,8-1 0,-4-2-1487,7-3 1890,-7 3 0,12-13 0,-7 6 0</inkml:trace>
</inkml:ink>
</file>

<file path=ppt/ink/ink1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57:43.5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0 157 7888,'16'2'1127,"-5"3"1,5-3-465,-5 4 0,5 2-235,1-3 1,-6 3-56,1-2-56,-1-4-200,7 5-290,-1 1 0,-5-6-546,-1 4 0,-7-2-1568,2 1 2287,-4-3 0,-2 21 0,0-3 0</inkml:trace>
  <inkml:trace contextRef="#ctx0" brushRef="#br0" timeOffset="347">52 762 7888,'-17'9'282,"7"7"348,3-14-110,7 5 90,0 1 0,0-4-174,0 7 0,0-5 417,0 6-535,7-1 0,-3 9-38,8 3 0,-8-4 5,1 4 1,3-2-71,-2 2 1,1-4-76,-1 4 0,-4 2 89,4-2 0,2 2-55,-3-2 0,1-3 55,-6 3 0,6-4-110,0-2 0,-1 0-99,-5 1 1,2-7-183,4 1-367,-4-8 345,6 3-130,-8-7 1,2-2 138,3-3 1,-1-13-240,8-10 0,-8-7 144,1-5 0,5-5-880,1-6 1,-3-1 248,-2 0 0,2 0 901,-3 0 0,9-8 0,-5-1 0</inkml:trace>
  <inkml:trace contextRef="#ctx0" brushRef="#br0" timeOffset="1013">606 18 7888,'-10'-9'4058,"2"1"-3546,8 8 0,2 0 689,4 0-885,-4 0 1,11 2-120,-7 4 1,2-3-412,-2 9 255,-4 0 0,7 5-160,-3 0 148,-4-7 151,5 5-615,-7-13 0,6 8-356,0-5 315,0-3 0,1 6 84,5-8 1,-2-6 6,1 0 0,-5-1-224,5 1 400,1 4 1,-1-6-46,1 8 23,-8 0 1,4 2 734,-8 4 1,-2 4-34,-4 7 0,2 6 196,-8 0 0,3 2-290,-3-2 1,3-4 625,3 4-780,4-3 1,-4-3 32,12 0 0,-2-5-589,7-1 1,-5-1 249,6 1 0,-1 5-596,7-5 1,-1-1 149,0 1 0,-2 1-115,-3 5 0,3-5 371,-3-1 1,-4 1 45,-3 5 0,3 6 220,-2 0 0,0 2-67,-6-2 0,0-2 793,0 8 0,0-8-372,0 2 1,-6 2 514,0-2 1,0 2-278,6-1 1,0-5-110,0 4 0,0-4-268,0-2 1,0 1-152,0-1 1,0 0 77,0 0 0,-5 7 66,-1-1 1,-8 2-322,3-2 1,-5-2 98,-1 8 1,-6-8-56,0 2 0,0-4 147,6-2 0,-1-7 232,1-4 0,0 1-279,-1-1 0,7-2 86,-1-10 1,7-1-164,-7-5 137,8-11 1,-3 17 137,7-11-656,0 3 310,7-3 0,3 0-143,7 0 1,8 5-293,4 0 0,-2 3-478,2-3 693,0 5 0,3 1 6,-3 0 1,-2 0 24,-4 6 1,-10 0 288,5 0 1,-7 8-66,1 4 0,1-3-214,-7 3 1,0-1 91,-6 7 0,6-1-1888,-1 0 2099,1 0 0,-6 1 0,0-1 0</inkml:trace>
</inkml:ink>
</file>

<file path=ppt/ink/ink1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58:00.5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398 727 7919,'0'-11'-221,"0"-1"1,6 6 239,0-5 1,1 5 4,-1-6 0,-4 7 155,4-7 0,-4 6 311,-2-5-147,0 7 31,7-11-89,-5 13-247,6-14 1,-8 12 36,0-7 230,0 7-69,0-11-74,0 13 1,-2-6-8,-4 8 0,3 0-10,-9 0 1,6 0 18,-5 0 1,5 0 80,-6 0-104,1 0 1,-6 0-103,-1 0 152,1 0-116,0 0 139,-1 8-174,1-6 1,2 7 233,3-3 8,-3-4-149,5 13 1,-5-5-36,3 7 0,-3 1 94,3-1 1,3 0-62,-3 0 0,7 3 115,-7 3 1,6 2-55,-5 4 0,5 3 24,-6-3 0,9 4-62,-3 1 0,-2 7 23,2-1 0,-5 0-100,5-5 0,-5 0-131,5-1 0,-6-1 27,6-4 1,-1 1 79,1-7 1,4 0-168,-4-5 0,4-7-306,2 1-248,0-8-54,0 3 154,0-7 0,2-2-143,4-3 1,2-7-389,3-11 1,5 4 272,-5-4 1,-1-2 825,1 2 0,1-8 0,5 4 0</inkml:trace>
  <inkml:trace contextRef="#ctx0" brushRef="#br0" timeOffset="346">433 710 7919,'9'-8'-275,"-1"4"183,-8-7 1413,8 7-270,-6-12-629,13 15 1,-11-7 134,7 8-27,-7 0-108,12 0-211,-7 8 0,3 1 168,-1 8 0,-5 3-161,6 3 1,-9-2 155,3 8 0,2 0-25,-2 5 1,-1 3 23,-5 3 1,0-4-205,0 5 1,0-3-72,0 3 1,0-5-60,0 4 0,0-3 119,0-2 1,0-7-390,0 1 0,0-8 49,0 2-1031,0-3 87,0-3-413,0-7 16,0-3-413,8-22 1936,-6 3 0,13-20 0,-5 5 0</inkml:trace>
  <inkml:trace contextRef="#ctx0" brushRef="#br0" timeOffset="859">1418 554 8011,'-17'0'283,"0"0"1,0 0 451,-1 0 1,7 8-369,-1 3 0,1 5-142,-7 1 0,7 6 185,-1 0 1,1 8-76,-6-2 0,-1 5-93,1 7 0,0-3-75,-1 8 1,3-2-112,3 2 1,-3-3-65,4-9 0,3 1-401,2 0 0,2-3-398,-1-3 1,3-4 419,-4-8 0,4-5-1112,2-1 995,0-7 0,2 4-76,4-8 0,-3-8 235,9-3 0,-6-7 345,5-5 0,-1-4 0,1-7 0,5-1 0,-7 1 0</inkml:trace>
  <inkml:trace contextRef="#ctx0" brushRef="#br0" timeOffset="1118">1384 554 7964,'0'-17'-413,"0"5"165,0 1 1564,0 7-379,0-11-513,0 13 1,2-6-92,4 8 1,-3 0-43,9 0 0,-6 8 18,5 3 0,1 6 87,5 7 0,-3 8 103,3 9 0,-10 7-82,11-2 0,-11-2-53,5 2 1,-8 0-95,2 6 0,-3-6-196,3 0 1,-4-7-219,4 1 0,-4-3-342,-2-3 1,0-5-13,0 0 0,0-8-651,0 2 0,6-10-1448,-1-1 1199,1-8 1398,-6 11 0,-8-13 0,-1 6 0</inkml:trace>
  <inkml:trace contextRef="#ctx0" brushRef="#br0" timeOffset="1346">1228 969 8173,'0'-9'2873,"0"-7"-2261,0 14-188,0-5 0,8 5 266,3-4 0,5 4-343,1-4 1,6 4-247,0 2 1,6 0-1165,-6 0 0,8 0 709,-2 0 0,-4 0-1198,-2 0 1552,4 0 0,0 0 0,7 0 0</inkml:trace>
  <inkml:trace contextRef="#ctx0" brushRef="#br0" timeOffset="1618">1955 1073 7953,'11'-2'324,"1"-4"1,-7 4 503,7-3 0,-1 3-158,7 2 0,-7-2-251,1-4 1,-6 4 273,5-4-458,-7 4 1,9 10-436,-7 4 1,0-3 41,-6 3 1,0-1-111,0 7 1,-6-1 356,0 0 0,-7 6 199,1 0 0,-1 0 479,1-5 1,3-1-333,3 0 0,4-5-45,-4-1 0,6-1-67,6 1 1,4-3-258,7-8 0,2 0-360,4 0 0,-2 0-375,8 0 0,-6 0-258,6 0 1,-2-8 926,2-3 0,4-5 0,-7-1 0</inkml:trace>
  <inkml:trace contextRef="#ctx0" brushRef="#br0" timeOffset="2168">1073 277 7881,'-10'-7'264,"2"5"-135,8-6 0,0 6 781,0-4-540,0 5 1,8-7 251,4 8 1,-1 0-94,6 0 1,-1 0 7,13 0 0,-1 0-171,7 0 1,0-6-90,-1 0 1,6 1-127,1 5 1,1 0 62,-2 0 1,3 0-156,3 0 1,2 0 66,-8 0 1,8 5-287,-2 1 1,-1 0-165,1-6 0,-8 0-290,2 0 1,-9 0-81,-2 0-315,-8 8-51,4-7 0,-15 9 461,-4-4 1,-12-4 598,-6 4 0,-19 11 0,-5 2 0</inkml:trace>
  <inkml:trace contextRef="#ctx0" brushRef="#br0" timeOffset="2838">2750 139 7907,'0'-17'-234,"2"5"-58,4 1 0,-4 5 559,3-6-89,5 1 0,-6-1-16,7 1 0,-7 5 141,2-5-81,-4 7 2,6-12-4,-6 14-3,5-5 104,-7 7 723,0 0-873,0 7 1,-2-3 76,-3 8 0,3 1-90,-4 10 1,4 6 212,2 11 0,0 12-78,0 12 0,-2 11 83,-4 5 1,4 7-338,-3 5 0,3-42 1,2 2 238,-1 2 0,2 1 0,-1 0 0,0 0-219,0-3 0,0 0 0,0 0 1,0 0-177,0 0 1,0-1 0,0 47-1402,0 0 0,0 0 934,0-46 1,0 0 583,0 44 0,-3-45 0,0 0 0,-3 43 0,2 0 0,2-2 0,2 1 0</inkml:trace>
</inkml:ink>
</file>

<file path=ppt/ink/ink1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58:19.8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0 7487,'-35'0'0</inkml:trace>
  <inkml:trace contextRef="#ctx0" brushRef="#br0" timeOffset="1276">242 312 8069,'0'-10'-4,"2"-3"105,4 7 166,-4-8 227,6 5-15,-8-9 0,0 7 145,0-1 236,0 9 284,0-5-354,0 8-543,0 0 0,-6 2 26,0 4 1,-5 5-30,5 12 0,-6-2-72,6 8 1,-7 2 28,1 9 0,-3 1-4,-2 10 0,0-3-1,-1 10 1,1-4-401,0-2 1,1 0 138,5 0 0,-3-8-569,9-4 0,-1-3 52,6-3 1,0-7-967,0-4 329,0-4-575,0-1 1351,0-9 0,0-9 10,0-11 0,2-5-420,3-1 853,-3-8 0,6-2 0,-8-7 0,0-1 0</inkml:trace>
  <inkml:trace contextRef="#ctx0" brushRef="#br0" timeOffset="1534">208 242 8728,'9'8'3136,"1"4"-2655,-4 11 0,-2-2 179,7 8 1,1-1-190,5 7 0,-4 2-37,5 3 0,-11-2-88,11 8 1,-5-1-42,4 1 0,-5 2-271,-1-8 1,-1 6-228,2-5 1,1-3-868,-7-9 0,5 2 555,-5-8 1,2 5-927,-3-4 1,-3-7-789,4-6 1271,-4 1 0,-2-1 948,0 1 0,0-8 0,0 3 0</inkml:trace>
  <inkml:trace contextRef="#ctx0" brushRef="#br0" timeOffset="1748">121 848 10334,'18'0'1529,"-1"0"-906,0 0 0,0-6-221,1 0 1,-7 0-16,1 6 1,1-2-719,10-3 1,-4 3 269,5-4 0,-5 4-1065,-2 2 1,6 0 151,0 0 974,0 0 0,2-8 0,2-1 0</inkml:trace>
  <inkml:trace contextRef="#ctx0" brushRef="#br0" timeOffset="2023">761 779 8427,'0'-10'3106,"0"2"-1930,0 8-640,8 0 0,-4 2-168,7 4 1,-7-2 50,2 7 0,-2 7-15,1 5 0,-3 2 133,4-2 1,2-2-331,-3 8 0,1-8-246,-6 2 1,0 2-306,0-2 0,0 0-645,0-6 1,2-1-2782,4-5 3770,-4 4 0,6-13 0,-8 6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1:50:28.92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53 260 7960,'-10'-7'-184,"-5"-3"0,11 0 184,-8 5 0,9 1 976,-3-2-292,4-4-53,2-7-397,0 0 1,2 2 11,4 3 1,-5 2 259,5 5-188,4 3 1,-2-4 42,3 12 1,-1-2 248,-5 7 0,-1 1-24,8 5 0,1-6-164,10 1 1,0-8-145,12 2 0,0-5-47,16-1 0,-1-9 0,14-8 0,-1-3-29,6-8 0,1 6-29,-1-1 0,-2 4-114,-4 2 1,3 1-255,-9 5 1,-1-2-766,-10 7 1,-4 0 498,-7 6 1,-8 8-847,-4 3 1,-4 5 80,-2 1 0,-7 6 1226,-4 0 0,-4 8 0,-2-4 0</inkml:trace>
</inkml:ink>
</file>

<file path=ppt/ink/ink1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58:26.0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0 7902,'-10'0'-77,"2"0"77,8 0 2682,0 0-2432,8 8 0,-4 2 85,7 7 0,-7 8-94,2 4 0,4 5 107,1 7 1,-1 11-79,1 11 1,-1 10-37,1 2 0,3 8-181,-8-3 0,7 5 144,-1 1 1,-3 1-222,3-1 0,-7-3-315,7-8 0,-2 0-845,1-12 0,3-5 601,-9-6 1,7-2-1648,-6-10 2230,-1-7 0,-1-1 0,8-3 0,7 4 0</inkml:trace>
</inkml:ink>
</file>

<file path=ppt/ink/ink1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58:27.3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7757,'9'-8'768,"-1"6"0,-2-7-314,-1 3-164,1 4 13,-6-6 138,0 8 1514,0 0-1702,0 8-25,0-6-129,0 13 0,0-11 105,0 8-37,0-9-34,0 13 1,0-12 33,0 7 0,0 1-10,0 5 0,0 0 3,0 1 0,0-1 7,0 0 1,0 6 18,0 0 1,-6 2-76,1-2 1,-1-3-13,6 3 1,0 2-52,0-2 1,0 5 93,0-5 0,0 8-180,0-2 1,0 9 154,0 3 1,0 5 152,0-6 0,2 14-121,4-2 1,-5 4 142,5-4 0,4-2-211,1-4 0,-1 2 7,2-8 0,-7 0-407,7-5 1,-8 0 193,1-1 0,-3-5-578,-2 0 1,0-8 107,0 2 1,0-4-153,0-2 1,0-5-174,0 0-69,0-9-152,0 5 750,0-8 1,0-2-731,0-4 1121,0-3 0,8-9 0,2 1 0</inkml:trace>
</inkml:ink>
</file>

<file path=ppt/ink/ink1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58:26.4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 1 7895,'-9'0'695,"1"0"-485,8 0 1,2 0 457,4 0 0,-2 6-237,7-1 1,1 1 256,5-6 0,0 0-318,1 0 1,5 0-156,0 0 1,6-6-249,-6 1 0,7-1-349,-1 6 0,-4 0-524,-2 0-39,4 0 0,-8 0-1266,4 0 2211,-11 8 0,-4 9 0,-8 10 0</inkml:trace>
  <inkml:trace contextRef="#ctx0" brushRef="#br0" timeOffset="160">27 416 7895,'-11'11'1184,"-1"1"147,9-8 0,4 3-976,17-7 1,7 0-289,9 0 0,7-7 10,-1-5 1,8-1 135,-2 1 1,-2-1-841,2 7 0,-7-5 274,1 5 0,3-2 353,-3 2 0,0-3 0,-5-9 0</inkml:trace>
</inkml:ink>
</file>

<file path=ppt/ink/ink1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58:23.7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294 467 7934,'-9'-7'-466,"-7"5"1,15-14 515,-5 5 0,-4 1 648,-1-1-465,3-1 1,-7-3-23,3 3 0,2 5 85,-1 7 0,5 0-88,-5 0 1,5 0 88,-6 0 2,1 0-175,-7 0 1,7 0 15,-1 0 0,7 0 15,-7 0 1,6 5-151,-5 1 1,5 8 82,-5-3 0,5 12 99,-6 6 0,8 4-72,-1 1 1,-3 1 131,2-1 1,0 3 1,6 3 0,0-3-42,0 3 0,0-3-169,0-3 0,0-1-203,0-4 1,0 1-530,0-6 400,8-1 199,-6-6 1,8-6-468,-5 1 81,-3-8-283,14 3 1,-12-8 130,7-5 1,-7-4 0,2-7 1,-4-2 329,-2-4 0,0-4 302,0-8 0,0 1 0,7-1 0,3 0 0</inkml:trace>
  <inkml:trace contextRef="#ctx0" brushRef="#br0" timeOffset="263">208 485 7600,'10'-18'498,"-3"9"252,1-7-310,-6 14 521,6-5-512,-1 7 1,-3 0-27,8 0 1,-7 6-142,7-1 0,-1 9-1,7-3 1,-1 7 76,0 5 0,-1-2-78,-5 8 0,8-3-66,-7 3 1,11 4-94,-11-4 1,7 2-135,-8-3 0,-1 3-1,1-8 1,-5 6-249,6-6 0,-8 0 17,1-6 1,-3-5-188,-2-1 1,2-1-298,4 2-234,-4-5-810,6-7 855,-8 0 535,0-7 0,0 3 383,0-8 0,7-7 0,3-8 0</inkml:trace>
  <inkml:trace contextRef="#ctx0" brushRef="#br0" timeOffset="653">1332 173 7934,'-8'-9'-305,"6"-7"1531,-13 14-352,13-5-143,-6 7-435,8 0 1,-2 2 69,-3 3 1,1 7 26,-8 11 0,7 4-88,-7 8 1,6 1 0,-5 4 1,-1 7-87,-5 10 0,0-3-94,-1 4 0,3-3-141,3 3 0,-3-4-209,4 3 0,1-9 151,-2-1 1,9-9-216,-3 2 0,-2-11-1274,2-6 683,1-4-98,5-1 1,0-11 289,0-7 1,5-9 127,1-14 0,6 0 21,-7-12 538,9 4 0,-5-19 0,9 6 0</inkml:trace>
  <inkml:trace contextRef="#ctx0" brushRef="#br0" timeOffset="884">1280 191 7934,'0'-10'1367,"0"2"-394,0 8-526,0 0 1,6 10-67,0 7 1,7 2 287,-1 10 1,3 0-195,2 6 0,-1 1 48,-5 5 1,5 1-147,-5 4 0,3 2 56,-3-8 0,4 6-759,-3-5 1,3-1 258,3-5 0,-7-3-1016,1-3 0,-7-2 614,7-4 0,-6-4-1005,5 4 0,-7-9-509,2-3 864,-4-7 1119,-2 12 0,-8-22 0,-1 4 0</inkml:trace>
  <inkml:trace contextRef="#ctx0" brushRef="#br0" timeOffset="1089">1194 675 7934,'-18'0'1670,"9"-2"-173,3-4-1000,4 4 1,4-5-67,4 7 1,3 0-16,9 0 0,1 0 214,4 0 1,-4 0-818,4 0 0,2 0 188,-2 0 0,8 0-1339,-2 0 0,2 0 449,-3 0 0,-1 0 889,-4 0 0,-3-8 0,5-2 0</inkml:trace>
  <inkml:trace contextRef="#ctx0" brushRef="#br0" timeOffset="1355">1782 640 7934,'17'0'1170,"0"0"1,0 0-317,1 0 0,1 0-348,4 0 0,-4 0-176,4 0 1,-3 0-180,-3 0 0,-6 0-211,1 0-198,-1 8 1,5 2-519,-5 7 0,-3 0 452,-8 0 1,0 1-167,0-1 1,-8 6 784,-3 0 1,-3 6-218,3-6 1,-5 2 1766,5-2-1305,3-4 1,1 6-94,7-7 0,0-7-148,0 1 1,1-9-260,5 3 1,4-4-362,7-2 1,0 0-718,1 0 0,-1-2 1038,0-4 0,8-3 0,2-8 0</inkml:trace>
  <inkml:trace contextRef="#ctx0" brushRef="#br0" timeOffset="1695">1038 70 7985,'-10'0'222,"1"-2"628,3-4 38,4 4 204,-6-6-618,8 1 1,6 3 85,0-8 0,7 6-176,-1-5 0,11 7 92,6-2 0,3 4-418,3 2 0,7 0 30,4 0 1,6 0-118,6 0 1,-4 2-586,3 4 0,-1-4-1883,2 4 2349,-4-4 1,5 5-1,-7 3 1</inkml:trace>
</inkml:ink>
</file>

<file path=ppt/ink/ink1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58:20.7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52 121 8026,'0'-9'1871,"0"1"-1265,0 8-37,0 0-225,0-8-94,0 6-56,0-5 176,0 7 2517,0 0-2848,0 7 193,0 3-241,-7 7 1,5 1 57,-4-1 84,4-8-57,-6 7 1,6-7 57,-3 9 1,-3 1 9,2 4 1,0-2 95,6 8 0,0 0-60,0 5 0,0 7 156,0-1 1,0 8-106,0-2 1,0 4 148,0 2 1,0 2-151,0 3 1,0-5 8,0 0 1,0 0-219,0-6 0,0-3-53,0-3 1,0-9-99,0-3 1,0-1 102,0 2 1,6-4-136,0-8 0,0-5-227,-6-1-65,0-7 0,2 4-657,3-8 781,-3 0 0,6-8-663,-8-3 1,0-7 73,0-5 1,6 2-106,0-8 1,1 1 305,-1-7 0,2 6 718,3 0 0,12 1 0,-4-7 0</inkml:trace>
  <inkml:trace contextRef="#ctx0" brushRef="#br0" timeOffset="2406">485 104 9622,'2'-10'946,"3"5"-579,-3-5 0,14 6 121,-5-7-165,4-1 0,3 1-23,-1-1 0,6 6 129,0-5 1,6 7-44,-6-2 0,6 4-62,-6 2 0,8 0-33,-3 0 0,5 0 12,2 0 0,-1 8-133,1 3 0,0-1-18,-1 2 1,-5-7-320,0 7 0,-2-8 173,1 1 1,-3 3-1193,-7-2 637,-1 0 104,0-6 1,1 0-998,-1 0-283,-7 0-662,5 0 2387,-13 0 0,5-8 0,-7-2 0</inkml:trace>
</inkml:ink>
</file>

<file path=ppt/ink/ink1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58:32.3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347 87 7621,'0'-12'-253,"0"1"1,2 7 501,3-2-398,-3-3 147,14-1 0,-12-5-71,7 3 212,-7 5 172,11 7 5,-13 0 394,6 0-152,-8 0 312,0 0-160,-8 0-432,-1 0 0,-9 0-133,1 0 0,6 1-78,-1 5 1,6-4-160,-5 4 1,5-4 143,-6-2-258,1 0 148,-6 0 0,-1 0 54,1 0 1,6 0 91,-1 0 1,0 0-63,-5 0 0,0 2 179,0 4 1,5-3 14,1 9 0,-1-6 45,-5 5 0,1-5-112,5 5 0,-3-5 168,9 6-192,-9-1 0,6 7-2,-3-1 0,-3 0-39,9 0 0,-1-5 177,6 0-335,0-1 1,0 6-27,0 1 1,2-7-23,4 1 1,-3-1 76,9 7 0,1-1-101,11 0 1,-5 0 104,4 1 0,2-1-18,-2 0 1,2 6 38,-2 0 1,-4 8-14,4-2 1,2-4 56,-2-2 1,0 4-5,-5 2 0,-1-2 8,0 1 0,-2-4-11,-3 4 0,1-7 8,-7 3 0,0 1 19,-6-2 0,0 0 82,0-6 1,-2-2-21,-4-3 0,-3 3-67,-9-3 0,-5-3 145,0 3 1,-6-8-129,6 1 1,-7-1-130,1 2 0,-2-4-116,2 4 1,2-4-898,4-2 657,4 0 0,-6-2-721,8-4-206,7 4 0,6-8 1352,16 5 0,7-5 0,16-7 0</inkml:trace>
</inkml:ink>
</file>

<file path=ppt/ink/ink1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58:32.9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35 7898,'-10'-10'480,"3"-5"-156,7 13 243,0-6 103,0 8 451,0 0-1088,0 8 55,0-6 0,2 11-2,3-7 0,-3 2 36,4-2 1,-4-3-20,-2 9 1,0-6 42,0 5 1,6-5-16,-1 6 0,1-1 53,-6 6 1,2 3-4,4 3 1,-4 4 25,4 7 1,-4 3-51,-2 3 0,5 2 10,1 4 0,0 8-30,-6-8 0,0 14-13,0-8 1,0 3-98,0-3 0,0 0 77,0 0 0,0 6-57,0-1 1,0 3 23,0-2 1,0-5-115,0 5 1,0-10 49,0-2 1,0-9-125,0-3 0,0-1 194,0-10 0,0 0 79,0-6-322,0 1 208,0-1-10,0-7-450,0-3 4,0-7 1,0-7-249,0-5 0,0-3 214,0-3 1,2-5-222,4 0 0,-5-6-9,5 6 678,-4-7 0,6-5 0,1-9 0</inkml:trace>
</inkml:ink>
</file>

<file path=ppt/ink/ink1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58:33.5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35 7705,'-9'0'1462,"1"0"-733,8 0-348,8 0 1,1-6 91,9 0 1,1 0-169,4 6 1,-2-5-26,8-1 0,6 0-43,5 6 0,0 0 0,-5 0 0,5 0-103,1 0 0,1 0 42,-2 0 0,-5 0-97,-1 0 1,1 6 1,-6 0 1,-4-1-154,-2-5 1,-4 6-117,-2 0 0,-5 0-635,-1-6 533,-7 0-958,4 0 367,-8 0-736,0 0 829,-8 0 788,-1 0 0,-9-8 0,1-2 0</inkml:trace>
</inkml:ink>
</file>

<file path=ppt/ink/ink1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58:34.2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87 7752,'-10'-17'-174,"2"7"1,3 1 100,-1 3 659,0-4-362,6 1 0,0-1 579,0 4-512,0 4-77,0-5 54,0 7 1,2 0-91,4 0 1,-4 2 234,4 3 1,-5 5-27,-1 7 1,0 8-71,0 4 1,0 11-30,0 7 1,0 3 54,0 1 0,-5 7-94,-1 0 0,0 5 99,6-5 0,0-1-380,0-5 1,0-6 97,0 1 0,0-9-587,0 2 0,0-3 52,0-3 1,0-5-782,0 0 587,0-8 256,0 4 1,2-13-301,4-1 113,-4-7 339,5 4 42,-7-16 53,0-2 1,0-7-336,0 0 1,2-2 6,4-4 0,-2 1-213,8-6 701,-1-1 0,14-6 0,2 1 0</inkml:trace>
</inkml:ink>
</file>

<file path=ppt/ink/ink1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58:34.5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329 156 7838,'-10'8'594,"-3"-4"149,7 7 0,-2-5 54,3 6-530,-5-1 0,-5 12 132,3 0 0,-3 10-91,3 2 0,-3 1-93,-2 10 1,-1 0 11,1 6 1,0 0-14,-1 0 1,1 0-83,0 0 0,-1 0-138,1-1 1,2-6-666,3-5 1,-1 0 405,7-5 1,0 1-1602,6-13 554,0 1 685,0-7 0,2-8 146,4-3 0,-2-14-374,7-9 855,1 0 0,5-16 0,0 6 0</inkml:trace>
  <inkml:trace contextRef="#ctx0" brushRef="#br0" timeOffset="267">277 295 7838,'0'-12'-1052,"0"1"3039,0 7-1175,0-4-590,0 8 0,2 0 122,4 0 1,3 2 181,9 4 0,-1 3-76,0 9 1,0 5-168,1 0 1,5 13-46,0-1 1,0 5-70,-6 1 1,0-3-70,1 8 1,-7-8-56,1 3 1,-8-5-237,1-1 0,-1-2-195,2-5 1,-4 3-609,4-8 0,-4 0-1393,-2-5 1595,7-1 1,-5-6-288,4 1 1079,-4-8 0,-10 3 0,-1-7 0</inkml:trace>
  <inkml:trace contextRef="#ctx0" brushRef="#br0" timeOffset="475">191 744 7838,'-16'-2'521,"5"-3"489,-5 3-400,14-6 58,-13 8 228,13 0-484,2 0 1,15 0 138,8 0 0,2 0-325,-2 0 1,4 0-224,8 0 0,-2 0-641,-5 0 1,3 0 466,-8 0 1,8 0-1037,-2 0 1207,-4 0 0,7-8 0,-5-1 0</inkml:trace>
  <inkml:trace contextRef="#ctx0" brushRef="#br0" timeOffset="750">969 640 12215,'0'18'1283,"5"-1"-496,1 0 1,0 1-330,-6-1 0,0 6-134,0 0 0,0 0-511,0-6 0,2 1-210,4-1 1,-4-5-422,3-1 1,-1-5-804,2 5-1338,-4-7 2959,6 4 0,-1-8 0,3 0 0</inkml:trace>
  <inkml:trace contextRef="#ctx0" brushRef="#br0" timeOffset="1363">1349 1 11610,'10'0'1072,"-1"0"-746,-3 0-164,-4 0 0,6 2 135,-8 3 79,0-3-266,0 6 1,0-6 264,0 4-73,0-4 212,0 13-111,0-5 133,0 7-323,0 0 0,0 0-31,0 1 1,0-7 129,0 1-167,0-1 1,0 7 20,0-1 1,0 2-4,0 4 0,0-4-118,0 4 0,0 2 55,0-2 0,0 6-151,0-6 0,0 6-48,0-6 0,2 6-36,3-6 0,-3 8 89,4-2 0,-4-2 18,-2 1 1,0 1 62,0 6 1,0-1-7,0 1 1,6 0 79,0-1 1,-1 6-99,-5 1 0,0-1 164,0-5 1,0 5-36,0 0 1,0 1-43,0-7 1,0 1-54,0 0 1,0-9-91,0-2 1,0 0 45,0 0 1,0-1-3,0-6-566,0 0 258,0 0-416,0-7 273,0 5 66,0-13 1,0 4-252,0-12 394,0 4 1,0-13-92,0 4 1,0 1-186,0-2 1,0 1-712,0-6 0,0-1 1230,0 1 0,0-16 0,0-3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1:50:29.91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35 8021,'0'-17'2440,"7"7"0,5 3-1815,11 7 0,-4 0 275,4 0-573,-4 0 0,-1 0 111,-1 0 0,-5 0-352,-1 0 0,1 0 38,5 0 0,0 1-900,1 5 0,-7-4 6,1 4 1,-7 2-427,7-3 1,-8 9 316,1-3 0,-3-1 879,-2 1 0,-7 9 0,-3 7 0</inkml:trace>
  <inkml:trace contextRef="#ctx0" brushRef="#br0" timeOffset="204">53 519 8002,'-18'0'379,"9"0"0,9 0 266,11 0 1,10-7 776,2-5 1,8-3-882,-2-3 0,4 1-147,1 0 1,-1-4-227,-4 3 1,1-1-124,-6 13 1,-1 1-2092,-6 5 1634,0 0 0,-7 2-1016,-4 3 0,-5 7 139,-1 11 1289,0-4 0,-15 14 0,-4-6 0</inkml:trace>
  <inkml:trace contextRef="#ctx0" brushRef="#br0" timeOffset="371">295 640 8002,'0'12'228,"0"-1"0,5 1 344,1 5 0,8-5 49,-3-1 0,5 1 284,1 5 1,0 0-239,0 1 0,1-1 239,-1 0 0,-2 1-498,-3-1 0,-2 0-73,-5 0 0,-3 3-649,4 3 0,-4 2 256,-2 4 0,-2 1-1104,-4-7 0,2 6 128,-7-6 0,-1-5-501,-5-7 0,6-7 439,-1 2 1096,0-4 0,-5-18 0,0-3 0</inkml:trace>
  <inkml:trace contextRef="#ctx0" brushRef="#br0" timeOffset="549">433 571 8002,'10'0'401,"-3"0"1,-7 2 601,0 4 0,-13 5 278,-4 12 0,-5-1-523,5 6 0,-6 1-182,0 6 1,-2-1-430,2 1 1,4-6-426,-4 0 1,5-1 128,7 7 1,-3-8-272,9-4-888,-1-4-205,6-1 1,8-22 1512,3-8 0,12-22 0,4-3 0</inkml:trace>
  <inkml:trace contextRef="#ctx0" brushRef="#br0" timeOffset="766">779 104 8002,'21'-17'1191,"-4"0"1,-9 1 155,4 5 545,-9 3-47,5 8-674,-8 0 1,0 8-608,0 3 1,0 5-39,0 1 0,0 6-373,0 0 1,0 0 87,0-6 0,6 1-467,0-1 0,9-5-74,2-1 0,2-7-225,10 2 1,-2-4 246,2-2 0,2-2-358,-8-4 1,0 4-1280,-6-4-929,0 4 1249,1 2 1,-9 8 1594,-3 4 0,-4 3 0,-2 2 0</inkml:trace>
  <inkml:trace contextRef="#ctx0" brushRef="#br0" timeOffset="1040">1021 554 8002,'0'29'0,"0"0"0,0-1 1204,0 7 1,0-8-498,0-4 0,0 2 586,0-2 0,0 0-454,0-6 1,0 6-122,0 0 1,0 6-462,0-6 0,-6 6-353,0-6 0,-7 6-199,2-6 1,-5 0-429,-1-6 0,0 1-667,-1-1 0,1-7 649,0-5 0,-1-3-687,1-2 1,-2-9 582,-4-9 1,4-3 363,-4-13 0,11 5 481,6-6 0,4-3 0,2 9 0,2 2 0,4 16 0,9-3 0,8 8 0,2 1 800,-2 5-471,4 7-214,8 3 1,0 7 1031,-1 0 0,1 1-310,-1-1 0,3 2-228,3 4 0,-3-3-411,3 3 1,-3-6-345,-3-6 1,6 5 145,1-5 0,7 5 0,-4 1 0</inkml:trace>
  <inkml:trace contextRef="#ctx0" brushRef="#br0" timeOffset="1554">2249 537 7904,'0'-12'3849,"0"1"-3448,0 7 0,0-6 510,0 4-609,0-3 1,0-3 614,0 1-556,0-1 0,2 1-300,4-1 1,-5 1-431,5-7 1,-4 1-290,-2 0 0,0-1-842,0 1 1,0 6 467,0-1 0,0 1 477,0-7 1,-8 9 570,-3 3 0,-6 4 84,-6 2 0,-2 4 8,-4 7 0,-4 3 209,4 15 1,2-4 555,-1 9 1,4-3-145,-4 9 0,7-1 355,-3 1 1,11-3-313,1 3 1,9-9-304,-3-3 0,4-6-212,2 1 1,8-4-41,3-2 0,6-7-253,7-5 0,-3-3-220,7-2 0,-4-2-241,4-3 1,1-5-30,6-7 0,-6-2-417,-1-4 1,-1 3 270,2-3 0,-4 4 195,-8 2 1,1 5 366,-1 1 36,-7 7 1747,-3 4-1174,-7 9 1,0 9 357,0-1 0,0 6 908,0 0 1,0 2-951,0-2 0,0-4 138,0 4-580,0-3-1880,0-3 1319,8 0 1,2-1-557,7-5 0,-4-3-316,5-8 1,-5-2-1003,10-4 0,-4 2 616,-1-7 1446,7-1 0,-6-13 0,6-2 0</inkml:trace>
  <inkml:trace contextRef="#ctx0" brushRef="#br0" timeOffset="1724">2802 710 7904,'10'1'409,"-4"5"1,3-4 585,3 4 1,-3-2 2362,3 2-1650,-1-5-1097,-1 7 1,0 0 962,-5 3 0,-1 7-180,8 5 1,-8-8 314,1 8 1,3-6-1562,-2 12 1,1-8-812,-1 2 0,2 2-850,3-2 1,5 2 1512,-5-2 0,-3-3 0,0 5 0</inkml:trace>
</inkml:ink>
</file>

<file path=ppt/ink/ink1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58:48.9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18 934 8020,'0'-9'-922,"-5"-1"1055,-1 4 164,0 4-217,6-5-40,0-1 1,0 4-41,0-8 44,8 9 1,-4-5 213,7 8 14,-7 0 295,4 0-114,-8 0 2076,0 0-2028,7 0-54,-5 0-118,6 0-165,0 0 0,-5 0-20,9 0 1,-6 0-141,5 0 93,1 0 1,5 0-60,0 0 0,1 0 255,-1 0-151,-7-8-64,5 6 0,-5-5 80,7 7 1,0 0-8,0 0 1,-5 0 19,-1 0 0,1 0-58,5 0 1,1 0-10,-1 0 1,0 0 22,0 0 1,1 0-10,-1 0 0,0 0-61,1 0 59,-1 0 1,0 0-160,0 0 59,1 0 0,-1 5 40,0 1 1,-5 0-4,-1-6 1,1 0-5,5 0 0,1 0-56,-1 0 1,0 0-3,0 0 0,-5 0 82,-1 0 0,1-6-22,5 0 1,1 1 191,-1 5-33,-8 0-99,7 0 0,-12 0 428,7 0-266,-7 0 34,4 0-108,-8 0 1,2 0 198,3 0-539,-3 0 287,6 0-417,-8 0-1716,0 0 0,-2-6 1030,-4 0 0,3-2 147,-9 3 810,0 3 0,-13-6 0,-1 8 0</inkml:trace>
  <inkml:trace contextRef="#ctx0" brushRef="#br0" timeOffset="653">1419 484 7963,'0'-17'0,"0"0"0,0 5 180,0 1 1,0 5 369,0-5 1,0 5 122,0-6-387,0 8 0,0-5-117,0 3-5,0 4 0,2-6 314,4 8 23,-4 0-191,5 0 0,-7 8 90,0 4 1,0 11 87,0 6 1,0 11-101,0 6 0,-2 6 26,-3 6 0,1-5-51,-8 5 1,3-4-64,-3-2 0,-1-8-201,7-4 1,0-3-172,6-3 0,-6-5-516,1 0 1,-1-14 401,6 3 1,2-7-2027,4 1 1619,3 3 0,8-13-1079,1 4 866,-1-12 1,0-9-77,1-8 0,-3-2 882,-3 1 0,3-2 0,-6-9 0</inkml:trace>
  <inkml:trace contextRef="#ctx0" brushRef="#br0" timeOffset="1025">2266 260 7973,'0'-18'347,"8"1"-337,-6 7 0,11 1 1637,-7 3-303,0 4-762,-6-5 1,-2 8-233,-4 5 1,4-2-92,-3 8 0,-5-1 3,-2 6 1,3 8-39,-3 4 0,1 4 96,-7 1 1,-1 3-97,-4 3 0,2 6 53,-8 12 1,6-4-109,-6 4 1,6-5-153,-5-1 1,6-2-100,-1-4 1,4 2-312,2-7 1,1-7 94,5-5 0,3-8-611,8 2-1601,0-4 1765,0-9 1,2-2-168,4-8 0,-2-8 251,7-3 1,1-13-359,5-4 1019,0-5 0,1-9 0,-1-2 0</inkml:trace>
  <inkml:trace contextRef="#ctx0" brushRef="#br0" timeOffset="1295">2301 242 7972,'8'-17'0,"-6"6"0,3-1 1056,5 1-531,-8-7 0,11 7 32,-7-1 0,2 8-93,-2-1 1,-3 5 110,9 5 1,-2 1-242,1 11 0,4 5 26,-3 12 1,-2 3 386,1 3-345,-7 4-138,4 8 0,-6 0-33,3 0 1,-3-6-159,4 0 1,-2-6-250,2 6 0,-5-9 244,5-2-590,-4-1 392,-2-7 1,2 0-465,4-4 1,-4-4-2349,4-1-253,-5-1 3195,-1 0 0,8 0 0,2 1 0</inkml:trace>
  <inkml:trace contextRef="#ctx0" brushRef="#br0" timeOffset="1520">2197 623 8023,'0'-10'4810,"0"3"-4287,8 7 0,1 0 40,9 0 0,-1 0-320,0 0 0,3 0-186,3 0 1,-4 0-843,4 0 1,2 0 567,-2 0 1,2 0-1347,-2 0 1,-4 1 1562,4 5 0,-4-4 0,-1 6 0</inkml:trace>
  <inkml:trace contextRef="#ctx0" brushRef="#br0" timeOffset="1858">2820 692 7957,'17'0'2093,"0"0"-1669,1 0 0,-1 0-99,0 0 1,1 0-18,-1 0 0,0 0 101,0 0 1,1 0-244,-1 0-261,0 0 1,1 2-499,-1 4 399,-8-4 77,-1 13 1,-8-11-351,0 7 368,0 1 1,0 5 4,0 0 1,-2 1 234,-4-1 1,5 0 469,-5 1 1,-2-1 87,2 0 1,1-5-231,5-1 1,0-5-161,0 6 1,1-9-16,5 3-630,4-4 1,7-2 46,0 0 0,1 0-262,-1 0 0,6-8 249,0-3 302,8 3 0,-4-15 0,7 4 0</inkml:trace>
  <inkml:trace contextRef="#ctx0" brushRef="#br0" timeOffset="2554">3511 52 7850,'0'-11'412,"0"-1"-63,0 8-31,0-11-71,0 13 0,2-6 194,4 8-302,-4 0 206,6 0-63,-8 0 144,7 0-66,-5 0-122,6 0 44,-8 0 556,0 0-576,0 8 40,0-6-6,0 6-98,0-1 0,0-3 100,0 8 31,0-9-88,0 13-132,0-14 0,0 7 52,0-3-210,0-4 1,-6 8-21,1-5 149,-1-3-11,6 14 0,0-14 94,0 13-81,0-5 0,-6 1-2,0 1 2,0-8-160,6 11 106,0-13 1,0 7-117,0-3-50,0-4 30,0 6-290,0-8 223,0 0 100,0 7 1,0-3 87,0 8 1,0-6 8,0 5 1,0-5 137,0 5 27,0-7-207,0 12 53,0-7 1,0 9-16,0-1 0,0 2 8,0 4 1,0 4 10,0 8 1,0-1-4,0 1 1,0 1 59,0 5 1,-5 3 139,-1 8 0,0 0-117,6-1 1,0 1-56,0 0 1,0 6-219,0 0 0,0-7-146,0-4 1,0-3-195,0 2 0,0-4 120,0-7 0,6-3-132,0-3 1,-1 2-27,-5-8 0,2 2-867,4-2 37,-4-4 1364,6 6 0,-1-8 0,3 1 0</inkml:trace>
</inkml:ink>
</file>

<file path=ppt/ink/ink1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59:04.4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312 364 8101,'-18'-10'1061,"1"3"-622,0 7 0,0 4 60,-1 7 0,1 3-22,0 14 0,-1 7-148,1 5 0,0 8 65,0-1 0,-1 2-289,1 3 132,0 8-60,-1-6 1,3 11-922,3-7 490,-3-8-150,13 0 0,-5-14-460,7 4 0,0-5 296,0-6 1,1 2-314,5-8 0,-4-6-160,4-5 675,3-9 0,1-3 366,7-11 0,-7-20 0,-2-5 0</inkml:trace>
  <inkml:trace contextRef="#ctx0" brushRef="#br0" timeOffset="251">294 347 8194,'0'-12'459,"0"1"-192,8 7 457,-6-4 109,6 8 1,-2 10 439,-1 7-657,1 0-296,2 16 0,-6 2 527,3 11-353,-3 4-287,6 2 1,-6-2-180,4-4 1,1 4 136,-1-4 0,2 2-130,-2-2 1,-4-4-242,3-7 0,3-1-532,-2 1 0,1-6-1595,-1 0 1197,-4-8-572,6 4 581,0-8 0,-7-5 1127,5-1 0,-4-7 0,-2 4 0</inkml:trace>
  <inkml:trace contextRef="#ctx0" brushRef="#br0" timeOffset="432">191 866 8566,'-10'-18'3111,"2"1"-2639,8 0 1,2 7-179,4 4 0,-2 4-256,8 2 1,-1 2-258,6 4 0,3 4-1415,3 7 1634,-4 0 0,13 1 0,-5-1 0</inkml:trace>
  <inkml:trace contextRef="#ctx0" brushRef="#br0" timeOffset="689">761 987 8101,'0'9'956,"8"-1"1,2-8-353,7 0 1,2 0-297,4 0 0,-4-6-111,5 0 1,-5 1-15,-2 5 1,-5 0-140,-1 0-210,1 0 1,3 7-438,-3 5 1,-5-3-176,-7 3 445,0 0 206,0 5 1,0 0 228,0 0 93,0-7-203,0 5 1,0-5 249,0 7 1,0-5-63,0-1 1,2-5 326,4 6 0,-2-7-336,7 7 1,1-8-246,5 2 1,2-5-988,4-1 0,-3 0 171,3 0 890,-4 0 0,6 0 0,2 0 0</inkml:trace>
  <inkml:trace contextRef="#ctx0" brushRef="#br0" timeOffset="1164">1384 174 8024,'0'-17'-117,"0"-1"31,0 1 1,0 5 420,0 1-110,0-1 232,8 3 120,-6-7-2,5 7 28,1-8-24,-6 7-305,6-5 1,-7 13 291,5-4-1,-4 4-329,6 2-7,0 0-29,-7 8 1,9 1-62,-4 9 90,-4-1-62,5 8 1,-1 2 79,0 7 1,5 3-23,-5 3 1,0 10-7,-6 8 1,0 13-76,0-2 1,0 17-240,0 1 0,0 5 108,0 0 0,2-1 145,4 7 1,1-6-755,5 6 0,3-8-215,-3 2 1,-3-1-1582,3 1 2392,-8-4 0,9 8 0,-7-7 0,-2 1 0,-2 0 0,-2 3 0</inkml:trace>
</inkml:ink>
</file>

<file path=ppt/ink/ink1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59:02.51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87 208 9315,'-10'25'1122,"3"-4"-782,7 8 1,-6 5 120,0 6 0,-2 7-319,3-7 0,3 6-157,-4-6 1,-2 7-33,3-7 90,-1 0-260,-2-5 1,6-1-281,-4 1 0,4-8 149,2-4 0,0-4-1001,0-2 357,0 1 260,0-9 1,6-3 731,0-12 0,7-11 0,-3-10 0</inkml:trace>
  <inkml:trace contextRef="#ctx0" brushRef="#br0" timeOffset="298">952 69 8172,'-2'-15'264,"-4"3"1,-2 3 1168,-3 3-690,-5 4-255,7-6-388,-1 8 0,-5 2-49,3 4 0,-3 11 25,-2 12 1,-1 12-207,1 5 1,-6 4 169,0 1 1,-2 7-94,2 0 0,4 5-1,-4-5-18,-4 7 1,7-11 89,-3 4-1347,4-5 1110,2 7 1,1-14-809,5 0 756,-4-7 1,13-12-117,-4-4 0,4-10-561,2-1 574,0-9 0,8-8 60,3-13 1,5-12 313,1-5 0,-8 8 0,-1-6 0</inkml:trace>
  <inkml:trace contextRef="#ctx0" brushRef="#br0" timeOffset="556">952 17 8172,'0'-9'2030,"0"1"-1441,0 8 1,0 2-128,0 4 0,0 3 16,0 9 1,1 9 296,5 7-370,-4 1-127,14 7 1,-15 0-71,5 4-152,4-3-40,-8 7 1,11-14-132,-7 5 1,2-5-53,-3-1 0,-3-3-346,4-3 0,-2 2 229,2-8 0,-4 0-242,3-6 0,-3 6-1196,-2 0 841,0 0 393,0-13 1,0 5-587,0-3 530,0-4 165,0-1 0,-7-7 379,-5 0 0,-3 8 0,-3 2 0</inkml:trace>
  <inkml:trace contextRef="#ctx0" brushRef="#br0" timeOffset="748">727 657 8172,'-18'0'-112,"7"-2"55,-1-3 1,9 1 1541,-3-8-621,4 1-457,10-7 0,3-5 790,12 0-576,4 0-254,8 14 1,-1-7 132,1 5 0,-1 1-318,1-1 1,-2 7-205,-5-2 0,3 4-284,-8 2 0,6 8-644,-6 3 0,0 3 950,-5-3 0,-1 12 0,0-4 0</inkml:trace>
  <inkml:trace contextRef="#ctx0" brushRef="#br0" timeOffset="996">1626 657 8214,'-10'-17'1965,"-5"7"-857,13-5-145,-6 5 49,8 1-503,0 1 289,0 8-312,0 0 1,0 14-436,0 3 0,0 6-43,0 0 0,2-2-235,4 8 0,-4-6-1816,4 6 1395,-4-8 1,3 10 3,1-8-1777,8 0 2421,-12-6 0,13 8 0,-5 2 0</inkml:trace>
  <inkml:trace contextRef="#ctx0" brushRef="#br0" timeOffset="1348">2214 329 8079,'-6'-20'0,"0"-3"0,1 4-89,5-6 158,-8 0 0,6 4 155,-4-8 0,4 8 25,2-2 1,-2 4 403,-3 2-209,3 7-193,-6 2 0,0 3 114,-3-1-131,3 0-107,-7 14 0,5 3-70,-7 12 0,0-2 107,-1 8 0,1 2-127,0 9 0,5 3 105,1 3 0,7 2-208,-2-8 0,4 2-166,2-1 192,0-5 12,0-1 0,0-3-90,0-3-73,8-4 17,-6 8 0,5-14-784,-7 4 16,0-4-486,0-9 946,0-2 0,0-10 24,0-4 1,0-6 457,0-11 0,8-3 0,2-9 0</inkml:trace>
  <inkml:trace contextRef="#ctx0" brushRef="#br0" timeOffset="1580">2197 208 8079,'0'-10'1828,"0"2"-1155,0 8 0,2 0-168,3 0 1,-1 2 64,8 4 1,-7 4 160,7 7-310,0 8-246,-3 2 1,7 7 400,-5 1-117,-3 0-383,7-1 1,-13 1-165,4-1 1,1 1-118,-1-1 0,2-5-424,-2 0 0,-4-6-61,3 6 1,-3-8-712,-2 2 0,6-4-488,0-1 1889,0-1 0,-6 0 0,0 1 0</inkml:trace>
</inkml:ink>
</file>

<file path=ppt/ink/ink1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59:01.2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0 571 8194,'0'-10'-987,"0"-5"451,0 13 212,0-6 704,0 8 123,0 0-1206,0 8 703,0 2 0,0 7 0,0 0 0</inkml:trace>
  <inkml:trace contextRef="#ctx0" brushRef="#br0" timeOffset="530">121 329 8128,'-9'0'977,"1"0"-564,8-8-173,0 6 17,0-13 1,2 11 126,4-8 0,3 9-134,9-3 0,-1-2 30,0 2 1,3-1-58,3 1 1,3 4-1,9-4 1,0 4 66,-1 2-51,1 0-60,-1 0 1,3 0 198,3 0-139,-3 0-73,13 0 0,-12-2 18,8-3 0,-7 3-28,1-4 1,-3 4 28,-3 2 0,1 0-84,-1 0 1,-5 0-189,0 0 1,-8 6 45,2 0 0,-4 1-198,-1-1 0,-3-2-657,-3 7 619,3-7 0,-13 6-1153,4-4 468,-4-5-106,5 7 383,-5-8 1,4 0 6,-12 0 678,4 0 0,-21 0 0,4 0 0</inkml:trace>
  <inkml:trace contextRef="#ctx0" brushRef="#br0" timeOffset="771">571 121 8128,'0'-23'0,"0"0"0,0 6 636,0 5 965,0 1-613,0-7-39,0 9-655,8 1 1,-6 18-16,3 7 0,-3 10 153,-2 13-133,0 5-138,0 14 0,-5-3 60,-1 7 0,-8-7-140,3 2 0,1-5-245,-1-1 1,7-6 206,-2 1 1,4-3 31,2 2 0,0-4-4185,0-7 4110,8-8 0,1 5 0,9-5 0</inkml:trace>
</inkml:ink>
</file>

<file path=ppt/ink/ink1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59:12.81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7281 1349 8482,'0'-17'-996,"0"0"0,0 5 1324,0 1 1,0 5-218,0-6-31,0 1-212,0-6 56,8-1 1,-6 7 120,4-1 0,1 7 20,-1-7 3,0 8 1,0-11-23,-1 3 1,3 3 62,-2-3 1,-4 6-27,3-5-17,5-1 0,0-5-57,7 0 0,0-1-13,1 1 1,5 0 14,0 0 0,7-1-19,-1 1 0,4-6 21,1 0 0,-1-2 11,-4 2 1,4 4-26,-5-4 0,5 1 14,2-1 1,-1 4 4,1-4 1,-1 4-16,1 2 0,-2 5-6,-5 0 1,5 1 3,-4-6 0,-2 1-9,2 5 0,0-5-11,5 5 1,-5-5 21,0-1 1,0 0-9,5 0 0,1 5 6,-1 1 0,-5-1-9,0-5 1,-6 5 58,6 1 0,-8 5 5,2-6 1,-4 3 1,-1-3 0,5-1 7,0 7 1,0-5-38,-6 5 0,6-2 8,0 2 1,6 2-15,-6-7 0,8 5 19,-2-5 0,3 1-59,3-2 1,-1-3 60,1 4 1,5-3-4,1 3 1,1-5 16,-2 5 0,-3-3 3,3 3 1,-3-3-62,-3 9 0,-1-7 38,-4 6 0,3-5-38,-3 5 0,2-2 2,-2 2 0,3 5-8,-3-5 1,-2-2 44,2 2 1,-6-1-5,6 1 0,-6 4 34,6-4 1,-6 2 4,6-1 1,-6 3 37,6-4 1,-1-2-68,7 2 1,0-1 26,-1 1 0,6 2-7,1-7 1,7 7-79,-2-2 1,-2-2 49,2 3 1,-5-1-6,5 6 0,-6-6 40,6 0 0,-7 1-4,1 5 1,-4 0 13,-1 0 0,-6 0-33,0 0 0,-6 1-2,6 5 1,-2-2-12,1 8 1,5-3-1,-4 3 0,2 3-54,-3-3 0,5 3-11,-4 2 0,7-5-15,-1-1 0,7 1-21,-13 5 1,8-1 44,-9-5 0,3 4 10,-2-3 0,-2 3 1,-4 3 1,-2-1 55,8 0 1,-6 1 6,6-1 0,-6 0-10,6 0 1,-2 3 15,1 3 1,5-2-44,-4 8 0,-2-6 4,2 6 1,-3-3-20,3 3 1,4 4 27,-4-4 1,-2 1-71,1-1 0,-1 2 27,2-8 0,2 6-10,-8-6 1,8 6 0,-2-6 0,-3 6-5,3-6 1,-2 6-16,2-6 0,2 5-5,-8-5 0,6 6-106,-6-6 1,0 2 124,-6-2 0,0-1 40,1 6 1,-3-5-57,-3 6 0,1-2 20,-7 2 1,5 4-38,-5-5 0,6-1-7,-7 2 1,1 0 39,-6 6 1,0-7 6,0 1 1,0-6 38,0 6 1,0 0-49,0 5 0,0-1 24,0-4 1,-6 4-34,1-5 1,-9 5-6,3 2 1,-5-1-35,-1 1 1,0-1-12,-1 1 0,-5 2 18,0 3 0,-6-4-12,6 5 0,-7-5 39,1-1 0,2-2-23,-2-5 1,0 5 131,-5-4 1,5 4-50,0 1 1,0-5 22,-5 0 1,5-2-25,0 1 0,0-1 23,-5-4 0,5-3-29,0 3 0,-2-2 0,-9 2 0,3-2-216,-3 8 0,-4-6 129,-2 6 0,3-6-207,3 6 0,-2-8 95,1 2 0,-7-4 87,2-2 0,2 1 73,-2-1 0,0-2-3,-6-3 1,4 1-7,-4-7 1,4 6 12,-10-7 1,3 3 157,-3-2 1,-2-4-103,-3 3 1,-4 3 115,3-2 1,-3 0-59,-2-6 1,0 5-54,0 1 1,5 0-14,1-6 1,1 0 2,-1 0 1,-4 0-23,3 0 1,-3-6-12,-2 0 1,2-7-8,3 1 0,-3-3 22,3-2 0,-1 5 167,2 1 1,-3-1-43,9-5 1,-9 0 74,3-1 1,2-5-100,-3 0 0,6-2 18,-5 2 1,5 2 17,-5-8 0,7 6 9,-1-6 1,5 0-38,6-5 0,-4-3 1,4-3 1,-2 4-93,1-5 0,-1 1 17,8 5 1,-6-9-16,6 9 0,-1-3 88,7 3 0,-1 3-4,0 3 1,1-2 12,-1 8 1,1-6 128,-1 6 0,2-6-104,5 6 1,3-2-33,7 2 1,1 4 54,0-4 1,1 4-63,5 2 0,-3-3-5,9-3 1,-1 10-16,6-4 1,-6 3 33,0-3-20,1 0-45,5-1 1,2 3-348,3 3 257,-3 5-419,14 7 1,-7 0 121,9 0 0,-1 0-38,0 0 0,0 7-132,1 5 1,-1 3-321,0 3 0,1 8 819,-1 9 0,0 0 0,0 7 0</inkml:trace>
  <inkml:trace contextRef="#ctx0" brushRef="#br0" timeOffset="1592">8544 2888 8308,'7'-9'-1025,"-5"-7"1022,6 15 314,-8-15-172,0 14 47,0-5-143,0 7 50,0-8 0,0 6-91,0-6-20,0 8 0,-8 0-14,-3 0 0,-5 8-184,-1 4 0,-2 3 79,-4 2 0,2 0 115,-8 1 0,2-3-105,-2-3 0,-4 3 114,5-3 0,-3-3-6,2 3 1,-4-3 17,4 3 1,-3 1 17,-3-7 0,-5 7-21,0-1 1,-9-2 20,3 1 1,-2-1 35,2 1 1,-4 5-48,4-5 0,-6 5 137,-5 1 1,1-6-123,-7 1 1,5-1 6,-6 7 0,7-3-2,-7-3 0,3 1 1,-2-7 1,3 2 12,8-3 0,2-3-9,4 4 0,-8-4 22,8-2 0,-10 0-30,4 0 0,1 0 105,-7 0 0,-2 0-71,3 0 1,-9 0 11,3 0 0,2 0-34,-3 0 1,6 0-3,-5 0 0,5 0-6,-5 0 1,5 0 21,-5 0 0,5-6-29,-5 0 0,5 1 19,-5 5 0,5-2-100,-5-4 1,-1 4 33,-5-4 0,6-1-7,-1 1 0,7-6 70,-7 7 1,7-9-3,-7 3 1,9-5 36,-3-1 1,4 1 2,2 5 1,0-4 86,1 3 1,1-1-61,3 1 0,-1-3-20,8 3 0,2 3-50,9-3 1,-4 1 7,4-7 0,4 7 4,2-1 0,-2 1-15,2-7 1,0 1-51,6 0 0,0 5 47,-1 1 0,1 5 57,0-6 1,-1 7-50,1-7 0,6 6-305,-1-5 267,1 7 0,-7-6-5,1 5 1,5 3 12,1-4 1,5-2-11,-5 2 59,-1 1-26,-5 5 1,1-2 253,5-4-266,-4 4 0,11-6 308,-8 8-73,8-7-108,-11 5 0,13-8 38,-4 4 44,-3 5 3,7-7-47,-14 0 0,14 6-63,-5-13-59,7 13-12,0-6-9,0 8-412,0 0 387,7 0 1,-3 0-81,8 0 1,-6 2 55,5 4 0,-5-4 0,5 4 1,-5 1-3,6-1 1,-8 2-4,1-2 53,5 3 1,-6 8 55,7 1-52,-7-1 1,4 0-32,-8 1 1,6 5 135,-1 0 0,3 2-119,-2-2 1,-4 4 126,3 7 1,-1 1-110,2-1 0,-2-1 6,7-4 0,-5 4-32,6-5 0,-7 5-9,7 2 1,-2-8-166,1-4 0,5 2 29,-5-2 0,-1 0-143,1-6 0,-1-6-160,1 1 89,5-8 0,-14 5-380,3-3 21,5-4 436,-8 6 0,6-16-109,-8-3 1,0-5 14,0-1 0,-2-6-151,-4 0 0,4-6 510,-4 6 0,-3-8 0,-1 4 0</inkml:trace>
  <inkml:trace contextRef="#ctx0" brushRef="#br0" timeOffset="1891">4082 2837 8388,'15'-33'-153,"-3"4"0,3 4-245,-3 8 0,-3 5-129,3 1 362,-8 7 4,11-4 340,-13 8 556,6-7-174,-8 5 473,0-14-690,0 14 0,0-7 555,0 3-606,0 4-41,0-6 1,7 3-194,5-1 1,5-2 52,6 2 0,0 4-269,12-3 0,-4-3 15,9 2 0,-2-5-159,3 5 1,-3-2-338,8 3 1,0 3 283,6-4 1,-2 4 353,-4 2 0,4 8 0,-5 1 0</inkml:trace>
  <inkml:trace contextRef="#ctx0" brushRef="#br0" timeOffset="3543">8959 3200 8503,'9'-18'90,"-3"1"154,-4 0 0,-2 5 149,0 1-285,0 7 0,6-2-389,-1 12 193,9 4 1,-10 7 128,7 0 0,-7 2-80,2 4 0,-4 4 92,-2 8 0,-2-6 70,-4 0 0,-9 5-213,-8 6 1,-8 7 48,2-7 0,-4 8-184,-1-2 1,-1 2 115,1-2 0,-7 4-37,1-4 0,-8-3 107,2-3 0,-6 2-17,-6-1 1,3-1-73,-9-5 0,5-1 59,-11 1 1,11-1 125,-10 1 1,3-1-91,-3 1 0,0-8 45,0-4 0,0 4-13,-1 2 1,-4-2-9,-1 1 1,-8-6-51,2 1 1,-13 4-217,43-13 0,-2 0 0,-2 2 0,-1 1 143,-4 0 1,-1 1 0,-3-1 0,-1 0 24,-1 1 1,0-1 0,-2-2 0,1-1 115,1 0 0,-1 0 1,0-3-1,0 0 18,3 0 1,1 1 0,-1-3-1,-1-1 111,2-2 1,0-1 0,3 3-1,0 0-90,-3-2 0,0-1 0,3 3 0,1 0 46,-5 1 0,1-1 0,1-2 0,1 0-68,0-1 1,1 1 0,1-1 0,1 2 18,-3 1 1,0 1 0,3-1 0,-1-1-50,-4-1 1,-1 0 0,5 1 0,1-1 54,1-3 1,-1 0-1,0 3 1,1 0-84,-4-3 0,1-1 0,2 2 0,0-2 31,0-1 1,1-2 0,3-2 0,0-2-139,0 0 1,-1-1-1,1-2 1,0-1 130,-1-3 0,1 0 0,1 2 1,0-1 4,-2-3 0,1 0 1,-2-1-1,0 1 11,1-3 0,1-1 0,1 3 0,0-1 0,1-1 1,0 0 0,3 1 0,0-1 80,-3-6 0,0 0 0,4 4 0,0 0-59,-38-22 1,5 3 218,0-3 0,8 5-58,-1-4 0,2 9-72,3 2 1,6 6-118,-1-6 0,9 8 59,-3-2 0,0-2 6,7 2 1,-5-6-40,10 6 1,2-8-140,-3 2 1,7 3 556,-6-3 1,8 0-570,-3-6 0,-3 1 439,-2-1 0,4 1-276,1-1 0,3 0 55,-3 1 0,5-1-50,-4 1 1,3-1 15,3 0 0,-1 7 111,0-1 1,3 6-29,3-6 1,-4 8-71,4-2 1,4 2-36,2-2 1,-2 3 12,2-3 0,-6 4 2,6 2 1,-5 0-55,5-1 1,-6 1-4,6 0 1,-6-1 15,6 1 0,-8 0-3,2-1 0,4 1 18,2 0 1,-2 0-3,2-1 0,0 1 96,6 0 1,-6-1-73,0 1 0,0 0 6,5 0 0,1 5-17,0 0 0,-1 3 5,1-3 1,0-1 23,0 7 0,5-5-7,1 5 1,5-8 38,-6 3 0,8 1-43,-1-1 1,-3 5 66,2-6-47,0 9 0,4-7 92,-3 4-50,3 4-57,-6-5 0,6 7-38,-4 0-282,4 0-146,-5 0 121,7 0 250,7 0 0,-3 0 3,8 0 0,-6 0-10,5 0 1,-5 5 68,5 1 16,1 8 0,5-5-12,1 8 0,-7 1 23,1-1 0,-3 0-35,3 1 1,3-1-11,-3 0 1,-3-5-72,3-1 1,-6 1 70,5 5 1,-5-5-4,5-1 1,-7 1 52,2 5 1,-4-5 149,-2-1 1,2 2-135,4 11 0,-4-3 113,3 8 0,-3-1-205,-2 7 0,0 0 94,0-1 1,0 1-219,0-1 1,0 7 67,0-1 0,6 0 39,0-5 1,-1-1-37,-5 1 1,6-2-104,0-4 0,6 1 34,-7-7 0,9-2-98,-3-9 1,-1 1-236,1-7 369,1 0 1,-1-6-408,1 0 260,-8 0 0,4-8-28,-8-3 1,0-5 31,0-1 0,0-2-171,0-4 0,-8 2 80,-4-8 0,3 6-125,-3-6 0,3 2 42,-3-2 1,-1 4 417,7 8 0,-6 0 0,7-1 0,-17 1 0,3 0 0</inkml:trace>
  <inkml:trace contextRef="#ctx0" brushRef="#br0" timeOffset="3855">208 3131 8360,'8'-25'-558,"-6"5"-217,4-3 1,-4 4 890,-2 2 388,0 0-139,0-1-327,0 9 1,0-1-13,0 4 114,0 4 344,0-5-228,0-1 90,0-2 0,5-1 101,1-1-121,8 8 0,-5-3-59,8 7 0,1 0-74,-1 0 1,2 0-16,4 0 1,2 0-32,4 0 0,10 0-42,-5 0 1,5 0-28,-5 0 1,7 0-132,-1 0 0,0 0 8,-5 0 0,3 0-185,-3 0 0,3 0-28,-9 0 1,2 6 91,-2-1 1,1 1-530,-7-6 0,6 8 4,-6 3 691,0-3 0,2 7 0,2-5 0</inkml:trace>
  <inkml:trace contextRef="#ctx0" brushRef="#br0" timeOffset="4990">4497 2698 8064,'0'-9'-1349,"0"-1"1895,0 4-498,0 4-181,0-13 0,0 11-150,0-7 369,8 7 0,-6-6 411,3 4-399,-3 4 1,-4-5 126,-3 7-192,3 0 1,-14 0-1,5 0 1,1 2-23,-1 3-10,-1-3 0,-5 8-111,0-4 0,5-4 177,0 3-181,1-3 1,-6 0 86,-1 4 0,1-4-7,0 4 1,-1-4 46,1-2 0,0 5 13,0 1 0,-3 2 54,-3-2 0,4-4 17,-4 3 0,-2 3 52,2-2 0,0 5-110,6-5 0,-1 0 23,1-6 0,6 0-19,-1 0 1,6 6 53,-5-1-17,7 1-34,-11-6 40,13 0 1,-8 0 0,4 0 200,4 0-179,-5 0 66,7 0 1006,0 0-985,0 8-100,7-6 0,1 7-73,4-3 0,-3-4 2,-3 4 0,-2 1-183,7-1 0,-5 6 132,6-6 1,-7 7-169,7-1 1,-8-3-142,1 3 1,3-1-658,-2 6 993,7 8 0,-3 2 0,7 8 0</inkml:trace>
</inkml:ink>
</file>

<file path=ppt/ink/ink1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59:42.47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242 1401 8206,'0'-25'-262,"0"6"106,0-4 1,0 3 237,0 3-419,0 8 183,0-7 144,0 7 1,0-9-132,0 1 1,0 5-16,0 1 199,0 7 1,0-11-16,0 3 0,0 3 50,0-3 1,6 6 52,0-5-68,0 7 0,-6-11 115,0 3 0,2 2-34,3-1 0,-1 5-57,8-5 1,-6 5-18,5-6 1,1 1-45,5-7 0,6 1-15,0 0 0,6 0 22,-6-1 0,8 1-105,-2 0 0,3-1 53,3 1 1,5-6-17,0 0 0,1 0 66,-7 6 1,1 5-5,0 1 0,-3-1-3,-3-5 1,2 5 0,-8 1 0,8 5 31,-3-6 1,5 1-29,2-6 0,5 5 3,0 1 1,3-3 27,-3-9 0,-2 4 4,9-4 1,-7 4 76,6 1-103,0 1-8,6-8 0,0 6 87,0-4-57,0 3-7,0-4 0,5 4 18,1-3 0,-2 4-56,-10 2 1,4 5-3,-4 1 1,-2 5-19,2-6 1,-8 9-10,3-3 0,-3 4 43,3 2-8,-5 0-5,6 0 1,-5-6 12,3 0-14,4 1 28,8-3 1,0 4 3,0-8 1,2 7 3,3-7 0,3 1 9,3-7 1,5 1-11,-5 0 0,-1 1 6,1 5 0,-2-4 2,3 3-12,3-3-13,-13-3 1,11 7-93,-7-1-144,0 8 221,-7-3 0,7 1 4,0 0 1,-1 0 6,-5 6 1,0 0-3,0 0 1,0-1-15,0-5 0,0 4 0,0-4 1,-1 4-32,1 2 41,0 0-5,8 0 0,-6 0-86,3 0 80,-3 0-19,6 0 0,-1 0-1,5 0 0,1 0 4,-8 0 1,1 2-5,-6 4 0,2-4 29,3 4 0,-3 1 128,4-1 1,-8 6-146,2-7 3,-4 9-3,11-12 0,-1 11 109,0-7-781,7 7 668,-11-11 0,13 12 4,-4-9 0,3 7 5,-3-6 0,-1 5-4,-5-5 0,-3 7 0,4-1 1,-4-2-5,-3 1 0,-4-1 242,-1 1-229,-8 5-2,4-14 0,-7 13 304,0-4-276,-1-3 17,1 8 1,-6-9 364,-1 5 0,1 3-382,6-3 0,-6 3-13,-1 2 0,1-5 2,6-1 1,-1 1 0,1 5 0,0 0-216,-1 1 226,1-1-26,-1 0 1,1-3-70,-1 3 1,1-7 44,0 13 0,-7-8 1,1 8 0,-8-2 34,2 2 0,-3-1 2,-3 6 1,0-5-7,1 6 1,1-6 5,4 6 0,-4 0-11,4 6 0,-4-1 0,-1 1 1,5-1 86,0 1-85,7-1-20,-10 1 1,7 0 1,-4-1 0,-4 3-8,4 3 0,-4-3-9,-2 3 1,1 2 16,-1-1 0,-2 1-1,-3-2 0,3-1-12,-3 7 1,-3-6 10,3 6 0,-6-7-3,5 1 1,-5 2-60,6-1 0,-9 5-4,3-6 1,2 8 52,-2-2 1,-1-2-11,-5 2 0,0 1-20,0 4 1,0-6-5,0-5 0,-5 2 64,-1-1 0,-2-1-50,2-5 1,3-1 69,-9 1 1,6-1-53,-5 1 0,5 0 160,-6-1 1,7-5-64,-7 0 1,6 0-50,-5 5 1,-1-1 2,-5-4 1,5 3 1,1-3 1,-1 4-69,-5 1 0,-6 1 55,0 0 1,0-1-191,6 1 0,-1-3 100,1-3 0,0 4 37,0-4 0,-7-2 11,1 1 0,0-1 4,6 2 1,-6 4-26,0-4 1,-6-2 3,6 1 0,-6-1-30,6 2 0,-8 2 35,3-8 1,-3 0 60,2-6 1,-4 1-29,5-1 1,-5 0-5,-2 0 1,-5 1-10,0-1 0,-3-2 6,3-3 0,2 3-45,-9-3 1,1-3-1,-6 3 0,1-2-90,-1 1 0,-2-1 70,-4-5 1,-1 3 52,-5 4-19,-3-5 33,6 1 1,-3-6-12,1 4 0,5-4 3,-5-2 1,-1 5 106,-5 1 1,-2 0-261,-4-6 1,-2 6 103,-4-1 1,-3 3-227,3-2 0,-3-4 272,-3 4 0,7-4 114,-1-2 0,0 1-110,-5 5 1,5-4-1,0 4 1,2-4 38,-1-2 1,-11 2 23,5 3 0,-12-3-31,0 4 1,2 2 2,-2-2 0,2-1 112,-2-5 0,4 0-110,7 0 1,5 0-87,-5 0 84,12 0-45,-9-7 0,9 5 10,0-4 1,-2-2-46,2 3 1,-2-7-162,-4 6 1,3-5 186,3 5 1,4 0-109,-4 6 0,9-6 74,3 1 30,0-9-15,-7 12 0,1-7-57,0 3 63,0 4 17,0-13 0,-6 13-8,0-4 1,4-2 54,2 3 0,-2-3 69,-10 2 1,4 4-59,8-4 0,0-1 141,-1 1 0,3-6-156,4 7 5,-4-9 6,13 5 1,-12-11-46,9-3 1,-1 2 89,6-8 0,2 6 12,4-6 0,-2 3-12,8-3 0,-1-4 178,7 4 0,7 2-224,4-1 0,-2 4 259,2-4 1,0-1-378,5-6 46,1 1 1,0-7 129,0 1-177,7-8 222,-5-4 1,7-2-249,-4-3 0,-1-3 95,7 2-52,-7-7 0,9 9-144,-8-7 1,3 7 146,-3-1 1,-3 9 34,3 1 0,5 1-50,1-6 34,-4 1 7,8-1 0,-11 4-26,7-4 8,0 4 99,6-4 0,0 4-9,0 7 0,0-5 11,0 6 1,6 0 165,0 5 1,13-5-204,-2-1 0,10-1 6,-4 2 1,10 1-26,2-7 41,-1 8-3,16-12 1,-13 13-32,3-3 29,4 3 1,-7 3-82,3-1 67,-3 1 0,-3 5 26,1 0 1,-1 8 4,1-2 0,0 4 31,-1 1 0,1 1 13,-1 0 0,1-1-32,-1 1-22,1 8 1,5-5 30,1 8-137,-1-7 121,2 11-126,-5-6 1,5 8-172,-7 0 0,-3 0 1,-3 0 0,2 0-240,-8 0 0,0 10 497,-6 7 0,-7 8 0,-2 10 0</inkml:trace>
  <inkml:trace contextRef="#ctx0" brushRef="#br0" timeOffset="1931">7575 2611 7885,'-10'0'-368,"2"-2"405,8-3-104,0 3 35,0-6 76,0 0 0,0 5-86,0-9-10,0 8 142,0-3 1,2 1-361,4 0 158,-4 0-62,6 6 197,-8 0-25,7 8 60,-5-6-21,14 13 0,-12-11-5,7 8 0,-5-7-10,5 7 1,1-6 35,5 5 0,0-5-47,1 5 0,-1 1-1,0 5 1,3 1 1,3-1 1,-2 6-9,8 0 0,-1 2 14,7-2 1,0 4-3,-1 8 1,7-1-21,-1 1 1,2 5 16,-2 0 0,-1 1-57,7-7 1,0 7 10,6-1 1,0 6-7,0-6 1,0 1 20,0-7 1,1 7-125,5-1 1,-4 2 127,3-1 1,-1 1-4,2 4 1,-4 4 151,3-4 1,-1 4-86,2 2 0,-5 0 104,5 0 0,-2 0-67,1 0 1,5-1-1317,7 1 1229,-7 8 0,5-4 0,-4 3 0,4-1 0,3-2 0,-1 1 0</inkml:trace>
  <inkml:trace contextRef="#ctx0" brushRef="#br0" timeOffset="2191">9702 4323 7866,'77'60'31,"-6"-6"0,-30-22 0,0 1 15,34 25 1,2 5-892,-2-5 1,-2 5 762,8-5 0,-2 1 97,1-1 0,-37-31 0,-1 0-39,39 31 0,-40-29 1,0 1-3,40 28 1,-39-29-1,0-1 51,39 24 1,-39-23 0,1 0-4,0 0 1,0 0 0,0 0 0,1 1-14,-1-1 0,0 0 1,38 25 9,-1 3 1,-37-26-1,-1 0 59,1 0 0,0 1 0,3 1 1,-1 1-42,-5 1 1,0-1-1,2-1 1,1-2-59,0 1 1,0-1 0,0-3 0,-1 0 48,39 30 1,-39-29 0,0 1 2,39 28 1,-39-28 0,0-1-36,2 1 1,-1-2 0,38 26-17,-1 4 0,-1 1 20,2-1 1,-4-1-19,-8-5 1,0-2 23,0-4 0,-2 2-9,-3-7 0,-5 1 262,-7-2 1,-2-5-214,-4 0 1,-3-3-35,-9-9 1,-1 0-2,-4-5 0,-4-3 707,-8-4-1057,0-3 428,1-8 0,-11-9-89,-7-9 0,-7-14 0,-11-13 0</inkml:trace>
  <inkml:trace contextRef="#ctx0" brushRef="#br0" timeOffset="2991">7436 2594 7925,'0'-17'-432,"0"0"0,0-1 386,0 1 0,2 5 124,4 1 1,-2 1-15,7-1 1,-1 1-18,2 4 1,-3 4 48,-3-3 35,-4-5 3,6 8-13,-8-6 0,0 16 6,0 4 0,0 5-42,0 6 1,-6 4 17,0 8 1,-6-1-141,7 1 1,-3-1 74,2 1 0,4-1-180,-3 1 1,3-2 61,2-4-76,0-4-39,0-8 114,0 0 1,2-5-646,3-1 261,5-7 465,7 4 0,1-16 0,-1-2 0</inkml:trace>
  <inkml:trace contextRef="#ctx0" brushRef="#br0" timeOffset="3189">7471 2715 7925,'0'-17'-417,"-2"5"487,-4 1 220,4 7-224,-5-4 25,7 1 0,7 5-62,5-4 1,3 4 165,3 2 1,1 0 22,4 0 0,6 2-202,11 4 0,4-4 112,8 3 0,4-3-155,7-2 1,3 0-192,14 0 1,1 0-2028,5 0 2245,-7 0 0,6 0 0,-7 0 0</inkml:trace>
</inkml:ink>
</file>

<file path=ppt/ink/ink1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59:46.65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215 347 8034,'12'-16'255,"-1"5"1,-5 3 402,6 8 0,-1-6-146,6 1 1,1-3 56,-1 2 1,6 4 29,0-4 0,2 4 186,-2 2 1,-4 0-237,4 0 0,-1 2-159,1 4 0,-6-2-760,0 8 1,1-7 93,-7 7 1,-3-1-111,-2 7 1,-5-1-326,-1 0 0,-1 6-2275,-5 0 2986,-12 8 0,-8 4 0,-9 9 0</inkml:trace>
  <inkml:trace contextRef="#ctx0" brushRef="#br0" timeOffset="713">8 917 8034,'-8'10'358,"8"-4"1,8-4-212,9-2 0,2-2 522,4-4 1,-2-2-254,8-3 1,-2-3-207,2 8 1,-2 1-208,-4 5 1,-4 2-238,4 3 1,-9 5 208,-3 7 0,-5 8 42,5 4 0,-7 4 408,2 1 0,-4 1-145,-2 0 1,-2 7 80,-4 4 1,2-4-127,-7-1 1,7 1-104,-2-2 0,-1 1-69,1-7 1,0-5-334,6 0 0,0-8 2,0 2 1,0-10-916,0-1-124,0-8 891,0 3 0,8-20-212,3-4 1,-1-14 124,1-4 1,-5-7 19,6-10 1,-8-5 261,1-1 1,-3 0 220,-2 6 0,0 2 0,0 4 0,0 12 0,0 11 0,0 3-139,0 3 1,-7 8 138,-5 3 0,-3 12 625,-3 5 1,-7 10-126,-3 2 1,1 6 127,-2-6 1,2 6-59,-2-6 0,4 6 172,8-6 0,5 0-91,1-6-487,7 1 1,-2-7-304,12 1 0,6-10 170,11-2 0,5-10-203,13-13 0,11-12-264,11-11 0,4-4-442,2-2 1,-29 23 0,1-1 611,-1-2 1,1 0 0,4 0-1,0-1-113,-1 1 0,-1 1 0,39-23 249,-36 30 0,1 2 0,35-15 245,5 3 1,-9 7 599,-8 9 1,-11 9-436,-7 3 1,-4 4 143,-13 2 1,-5 10 10,-12 7 1,-9 2 58,-3 10 1,-12 0-283,-5 5 1,-10 7 36,-2-1 0,-10 2-457,-2-1 0,-1-3-481,-10 8 1,1-7-247,-1 1 1,-4-5 460,4-6 1,2-4-63,-2-8 1,8-8 535,-3-3 0,-1-4 0,2-2 0,1-2 0,10-4 0,4-1 0,8-5 0,7 3 79,5 3 402,3 4 482,2 2 0,7 11-430,5 13 1,1-3 119,-1 7 0,1 1-81,-7 6 0,2-6-65,-2 0 0,-4-3-463,3 3 1,3-2-328,-2-4 1,5-9-101,-5 3 0,2-11-1219,-2-1 539,-5-3 0,7-9 465,-8-5 1,0-13 597,0-9 0,0-16 0,0-12 0</inkml:trace>
  <inkml:trace contextRef="#ctx0" brushRef="#br0" timeOffset="1043">890 243 8034,'17'0'0,"-5"8"150,-1 3 1,1 6 289,5 6 0,6 0 8,0 12 0,6-2 199,-6 13 0,8 8 23,-3 9 0,3 10-250,-2 2 0,-4-2 336,-8-10 0,1 5-357,-1-5 1,-2 4-204,-3 3 1,-3-9-198,-3-3 0,-4-5-307,4-1 0,-4-2-88,-2-4 0,-6-9-452,0-8 0,-7-8 157,1 2 0,-3-12 190,-2-5 1,-1-6-152,1-6 1,-6-11 403,0-12 0,0-9 437,6-2 0,7 5 118,4 6 0,6 8 438,6-2 0,5 11-120,12 7 0,6 3 516,12 2 0,-3 2-276,8 3 0,-5 5-386,5 7 1,-8 1-372,2-1 0,-3 2-616,-2 4 1,-1-2-716,1 8 0,-3-6 870,-3 6 353,4-8 0,-14 12 0,6-6 0</inkml:trace>
  <inkml:trace contextRef="#ctx0" brushRef="#br0" timeOffset="1311">1996 1021 8003,'-9'0'1849,"3"-2"331,12-4 0,3 3-1520,9-9 0,-1 8-463,0-2 1,1 4-212,-1 2 0,0 0-273,1 0 0,-7 2-1799,1 4 0,-9 4 283,3 7 1803,-4 8 0,-10 2 0,-1 8 0</inkml:trace>
  <inkml:trace contextRef="#ctx0" brushRef="#br0" timeOffset="1434">1979 1350 8003,'-25'27'72,"6"-2"-72,-4-8 2341,4 0-1664,9 0 0,4-7-32,12-4 0,6-8-388,11-10 0,4-1-420,7-16 1,7 0 56,-1-5 0,6 5-188,-6 0 1,-1 0 286,-10-5 7,-4-9 0,-8 7 0,0-6 0</inkml:trace>
  <inkml:trace contextRef="#ctx0" brushRef="#br0" timeOffset="1639">2463 571 8003,'10'-9'2001,"-2"1"-1350,-1 8 0,-3 0 382,8 0 1,-7 0-458,7 0 1,-6 0 9,5 0 0,3 0-37,9 0 1,-2 0 117,8 0 0,0-2-907,5-4 1,7-1 223,-1-5 0,-2 3-1305,-9 3 1,-4 4-1131,-8-4-1365,1 4 3816,-9 2 0,-16 16 0,-13 3 0</inkml:trace>
  <inkml:trace contextRef="#ctx0" brushRef="#br0" timeOffset="2393">2360 865 8003,'-35'43'0,"2"-5"321,5 8 0,3-2 466,7 3 1,3 1-53,3-8 1,-1 0 270,7-5 1,0-1-857,6 1 1,0-6 36,0 0 0,2-10-831,4-2 0,-2-1 208,7-11 1,-5 1-37,6-6 0,-1-4 12,7-7 1,-1-8-468,0-16 1,0-7-38,1-4 0,-1-3 964,0 3 0,1-4 0,-1 4 0,0 4 0,0 2 0,1 11-247,-1 6 0,0 11 293,1 7 0,-1 3 103,0 2 0,-7 3 177,-4 9 1,-4-1 420,-2 13 1,-2 1-312,-4-2 0,2 7-58,-8-1 0,3-2-541,-3 2 0,-1-8 155,7 2-507,-7 4 1,9-8-135,-8 4 43,8-11 55,-3-5 180,14-7 1,1-1 180,4-5 0,3 4 303,-3-4 0,-3 4 1020,3 2-895,-8 0 0,3 8 258,-7 3 0,-2 5 24,-3 1 1,1 0 202,-8 1 0,1 5-240,-7 0 0,7-2-39,-1-10 1,7 3 48,-7-8-39,8 7-655,-4-11 1,16 4 241,4-12 1,9-4-306,2-7 1,6-8-171,-6-4 1,6-3-400,-6-3 0,0-1 267,-6-5 1,-2-3-171,-3-8 0,-4 0 252,-8 0 0,0 4 201,0-4 0,-2 4 166,-4-9 1,2 9-83,-7 2 1,5 1 121,-6-1 0,6-2 78,-5 8 0,1 0-1,-1 5 0,-5-5 25,5-1 0,3-1 16,2 2 0,-1 3 194,1-3 1,-6 3-104,7 3 1,-1 5 335,6 0 0,0 8-184,0-2 1,0 9 291,0 3 12,0 7-325,0-4 1,2 16 20,4 4 0,-4 11-7,3 5 0,3 7-93,-2 5 1,7 5 13,-1 6 1,11 9 18,6 3 1,3 10-200,3 2 0,1 8 302,5-2 0,-5 9-365,-16-44 0,1 0 1,0 3-1,0 0 191,-1-3 1,0 0-1,1 1 1,-1 1-63,14 44 0,1-6-475,-1 1 0,-1-3 73,-4-9 0,-4-2 174,-8-9 0,0-5-45,1-7 1,-7-2 211,1-4 1,-8-4-499,1-7 0,-3-8 385,-2-4 0,-6-10-1065,1-1 1123,-9-8 32,12-4 0,-13-25 0,5-12 0</inkml:trace>
  <inkml:trace contextRef="#ctx0" brushRef="#br0" timeOffset="2560">3242 1056 8003,'-18'-10'2868,"1"2"-2032,0 8 0,-1 0-180,1 0 0,-6 0-919,0 0 1,-2 2-1071,2 4 0,2 4-1244,-8 7 2577,0 0 0,-5 1 0,-1-1 0</inkml:trace>
  <inkml:trace contextRef="#ctx0" brushRef="#br0" timeOffset="2728">3017 18 9613,'2'-10'2279,"3"5"1,-1 3-2054,8 2 1,-1 2-490,7 3 1,-1-1 236,0 8 1,2-3-2523,4 3 2548,-3 11 0,12-11 0,-5 13 0</inkml:trace>
  <inkml:trace contextRef="#ctx0" brushRef="#br0" timeOffset="2947">3778 260 8156,'17'0'0,"-4"0"537,5 0 0,-3 0-371,14 0 0,-2 0 1595,2 0 1,1 0-813,-7 0 1,6 6-545,-6 0 0,0 5-314,-5-5 0,-1 7-197,0-1 0,-7 3-1402,-4 3 1,-5 5 870,-1 0 0,-3 7 637,-9-1 0,-7 12 0,-16 3 0</inkml:trace>
  <inkml:trace contextRef="#ctx0" brushRef="#br0" timeOffset="3089">3432 1090 8141,'-29'33'1136,"0"-4"1,10 1-632,2-6 1,7-1 260,10-6 1,2-6-500,4 1 1,3-6-562,9 5 1,5-7 65,0 2 0,0-4-152,-6-2 0,0 0-918,1 0 0,-1 0 1298,0 0 0,1-16 0,-1-3 0</inkml:trace>
  <inkml:trace contextRef="#ctx0" brushRef="#br0" timeOffset="3360">3605 935 8074,'17'9'678,"2"-1"-475,4-8 1,12 0 66,11 0 0,6-8 124,5-3 0,-1 1 186,8-1 1,-9 5-212,3-6 1,-4 8-64,-2-1 1,5-3-356,1 2 1,-2 0 118,-10 6 1,2 0-266,-8 0 1,-1 8 163,-11 4 1,-3 3-79,-7 2 1,-9 6 170,-3 0 0,-6 8 173,-6-2 0,-3 2-142,-9-2 0,-7 3 183,-3-3 0,-5 2-584,-2-2 1,1 1 180,-1-7 1,-5 6-550,-1-6 1,7 0 331,5-5 0,2-3-666,-2-3 0,4 1 276,8-7 1,0 0-155,-1-6 888,9-8 0,-6-2 0,5-7 0</inkml:trace>
  <inkml:trace contextRef="#ctx0" brushRef="#br0" timeOffset="3665">3933 865 8051,'-11'2'0,"-1"4"0,1-2 841,-7 7 0,3-5-261,3 6 0,-1-6 1025,7 5-826,-7 1-400,3 13 1,-7-4-25,0 8 1,1-6-283,5 5 1,-5-5-231,5 6 0,1-8-602,-1 2-985,7 4-1362,-4-7 2201,8-3 0,8-11 416,3-12 1,7-4 488,5-7 0,-4 5 0,4 1 0,-4 7 29,-1-2 0,-1 4 39,0 2 1,-7 2 378,-5 4 0,-3 4 933,-2 7 1,0-5 269,0-1 0,-2 1 48,-3 5-1541,-5 0 1,-1-1 213,-1-5-907,8 4-510,-3-13-47,7 6 1,0-16 1092,0-3 0,-8-12 0,-2-4 0</inkml:trace>
  <inkml:trace contextRef="#ctx0" brushRef="#br0" timeOffset="3890">4106 814 8051,'0'23'533,"0"0"1,-2 7-203,-3-1 1,1-4 1233,-8-2-735,1 4-511,-7 0 0,1 2-63,0 0 0,-1-8-261,1 2 1,0-4-307,0-2 1,-1-1 99,1-5 0,5 3-709,1-8 731,7-1 1,4-5 55,12 0 0,5 0 234,6 0 0,4 6-28,7 0 0,1 1 256,0-1 1,-1-4-297,1 4 1,5 2-272,0-3 1,-5 1 237,-6-6 0,-8 8 0,4 1 0</inkml:trace>
  <inkml:trace contextRef="#ctx0" brushRef="#br0" timeOffset="4362">4833 779 8160,'17'6'2031,"0"-1"0,0 1 1199,1-6-3088,-1 8 1,0 2-870,1 7 1,-7 0-1290,1 0 2016,-9 1 0,5 7 0,-8 2 0</inkml:trace>
  <inkml:trace contextRef="#ctx0" brushRef="#br0" timeOffset="4548">4660 1471 8100,'7'-18'-16,"5"1"12,11 0 0,4-8-194,7-4 0,3-6-404,3-5 0,-1 2 577,7-8 1,-6-1 481,6-4 1,-7 4-384,1 1 0,-4-6-133,-1-5 0,0-1-349,-1 6 0,-5 0 130,0 0 0,-8 8 278,2 4 0,-4 5 0,-1 7 0,-1-5 0,0 6 0</inkml:trace>
  <inkml:trace contextRef="#ctx0" brushRef="#br0" timeOffset="5011">5420 399 6607,'-1'-10'1480,"-5"4"-644,4 4 0,-8 2-214,4 0 0,3 8-178,-9 3 1,6 5 21,-5 1 0,7 6-35,-2 0-437,4 8 180,-5-12 1,5 12-517,-4-8 0,4 0 273,2-6 0,0 1-680,0-1 0,2-6 202,4 1 1,3-8-7,9 2 1,5-6 330,0-6 1,2 4 136,-2-4 1,-10 4-51,4 2 307,-3 0 1,-4 2 919,-5 4 0,-3 9-534,-2 8 0,-2 8 131,-3-2 0,-5 4-314,-7 1 1,-3 1-438,-3-1 0,4 1 94,-4-1 0,-2-1-129,2-4 0,0-4-220,6-8 1,-1 4-665,1-3 1,0 3-1194,0-10 818,-1-3 995,1 0 280,0-8 0,7 2 429,4 3-355,4-3 99,2 14 1,-5-7 216,-1 9 0,0-1 281,6 0 1,-8 0 131,-3 1 0,-5 5-267,-1 0 0,-2 2 48,-4-2 1,2-4 21,-8 4 0,8-4-7,-2-1 0,5-7-128,7 1 1,3-6 73,8 5 0,10-7-92,7 2 1,18-3 117,17 3 0,1-2 872,11 8 1,5-7-651,6 7 0,-2-1 343,-10 7 0,-3-1-791,-8 0 0,-8 1-672,-4-1 1,-11 0-106,-6 0 1,-5 7-1294,-7-1 1806,-3 7 0,-8 5 0,0 9 0</inkml:trace>
</inkml:ink>
</file>

<file path=ppt/ink/ink1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00:37.90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18 6109,'0'-10'112,"0"2"-112,0 8 0,0 0 0,0 0 0</inkml:trace>
</inkml:ink>
</file>

<file path=ppt/ink/ink1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00:41.53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520 1125 8565,'9'-14'-40,"-3"-3"30,-4-4 0,4 9 1,-1 1 242,9-1 1,-10 1-330,7-1 1,1 1 40,5-7 0,-5 7 42,-1-1 0,1 1 162,5-7 0,0 3-6,0 4 1,1-5-120,-1 5 0,0-5 110,1-1 1,5 5-166,0 1 0,6-1 81,-6-5 0,5 0-20,-4 0 0,6-7 4,-1 1 0,4 0-8,1 6 0,1-6-13,-1 0 1,7 0-9,-1 6 0,2-1-88,-1 1 1,-5-2 113,5-4 0,1 9-91,-2-3 1,3 4 70,-3-5 0,-2 1-29,8 0 1,-7-1 36,1 1 1,3 0 0,-3-1 0,8 1 8,-2 0 0,-2 0 10,2-1 0,-7 1 135,1 0 0,2 1-140,-1 5 0,5-5 61,-6 5 0,2-3-40,-1 3 0,-5-4 71,5 3 0,-3 2-52,2-1 0,-3 5 3,3-5 1,-3 7-33,-3-2 0,1-2-5,0 3 1,5-3-121,0 2 1,3 4 125,-3-4 1,-2-1-118,8 1 0,-1-2 99,1 3 0,4 3-117,-4-4 1,-2 2 82,2-2 0,-7 4-11,1-3 0,2 3 46,-1 2 1,-1 0 14,-6 0 0,3 0 99,3 0 1,-3 5-76,3 1 0,2 2-43,-1-2 1,1-4 16,-2 3 0,-1 3-139,7-2 1,-6 5 107,6-5 0,-5 6-12,5-7 1,-8 7-26,3-6 0,-3 7-15,2-1 1,-3-3 38,3 3 1,-1-3-13,1 3 0,-3 7-146,3-7 1,-2 7 93,3-8 1,-5 5 286,5 1 1,-5 0-38,-1 1 0,5 1-129,0 4 1,1-4-78,-7 4 1,7-2 6,-1 2 1,0-2-225,-5 8 1,0-6 93,-1 6 1,1-6 290,-1 6 0,1-6-103,-1 6 1,-5-6 106,0 6 0,0-6-139,6 6 1,-7 0 11,1 5 1,-2-5 46,2 0 0,-2 0 20,-4 5 0,-4 3-138,4 3 1,-2-3 101,2 3 0,-3-2-178,3 3 0,-4-3 140,-2 8 1,0-7-47,1 1 1,-3 2-3,-3-1 0,3 5 13,-4-6 1,-1 2 73,2-1 1,-7 1-1,7 4 1,-8 2 99,2-8 0,-5 9-77,-1-3 1,6-2-105,0 2 0,0-6 72,-6 6 1,0-1-55,0 1 0,0 2-4,0-8 0,0 6-27,0-5 1,0 1 90,0-2 1,0-3 103,0 3 0,-6 2-31,0-1 0,-7 1-88,1-2 0,-5-1 17,-6 7 0,2-6 4,-8 6 0,2-2-50,-2 3 1,-3 1 60,3-8 1,-4 2-26,-2-1 1,-1-3 31,-4 8 1,9-6 14,-4 7 0,5-9-17,-5 2 1,2-1-12,4 1 1,-1-3 127,7 3 0,-6-5-70,6-7 1,-6 5 3,6-4 0,-8-2-50,2 2 0,2-6-22,-1 6 1,-7-8-21,-5 2 0,-3 2-110,3-2 0,-4 2-158,-8-2 0,0-4 92,0 4 0,-5 2-76,-1-2 1,4 0 106,2-6 1,10 1-165,-10-1 0,4 6-11,-4 0 1,0-6 169,0-5 1,1-1 65,-1 7 1,-2-1 124,-4 0 0,8 1 72,-7-1 0,5-6-82,-12 1 1,7-2-9,-7 1 0,7 3-42,-7-9 1,7 7 19,-7-6 1,8-1-63,-1-5 0,-5 0-95,-1 0 0,1 0 73,-1 0 0,2 0-110,-3 0 0,-3-1 66,3-5 0,-9-2 32,-1-3 0,-1-3 56,5 8 0,1-7-191,0 1 1,0-3 374,0-2 1,0 5-2,-1 1 0,1-1-108,0-5 1,0-6-50,0 0 1,0-2 11,-1 2 1,1-2-128,0-4 1,-2-4 118,-4 4 1,6-3-68,0-3 0,-1-5 32,7-1 0,3 1 118,3 5 1,-3 7-45,3-1 0,-1 2-29,6-2 1,2-2-28,4 8 0,-2-7 6,8 1 1,-6-4-98,5-2 0,1-7 106,5-4 0,6 2-96,1-2 0,6 0 68,-1-6 1,10 0-29,1 0 0,9 6 27,-3 0 0,-2 7 132,2-1 0,-1 5-108,1 7 1,4-3-22,-4 8 0,2-2 5,-1 2 0,3 4 1,-4-4 1,4-4-124,2-2 0,0 2 68,0-2 0,-2 0-80,-4-5 1,4-3 93,-3-3 0,3 3-6,2-3 0,0-2 50,0 1 0,0 1 4,0 5 1,0 3 120,0 3 1,2-2-90,3 8 0,-3 0 102,4 6 0,-2-1-107,2 1 1,-2 0-124,7 0 0,-7-1 31,2 1 0,1 0-51,-1-1 1,8-1 64,-3-4 1,-1 4-23,1-4 0,1-2-26,5 2 1,-2-8 29,-3 2 0,3 2 93,-3-1 0,3 4-67,3-4 1,-7 7 260,1-3 1,-1-1-19,6 2 0,1-5-9,-1 5 1,0-6-56,1 6 0,5-6-66,0 6 1,0-6 16,-6 6 1,6-6 20,0 6 0,0 0-70,-5 6 1,5-3 33,0-3 0,2 4-85,-2-4 1,-4 4 6,4 2 0,2-1-8,-2 1 0,6 0 44,-6-1 1,2 1-16,-2 0 0,-4 1-4,4 5 0,2-4 12,-2 3 0,0-3-22,-5-3 1,-1 3 12,0 4 0,-5-5-21,-1 5 0,-1 1 67,1-2 0,3 7 87,-8-7 1,-1 6-67,-5-5 0,2 7 97,4-2 4,-4-3-105,6-1 0,-8-1-159,0-1 0,-2 8 138,-4-2 0,4 3-232,-4-3-173,4 4-584,-5-6 425,5 8 0,-14 10-753,5 7 1253,-5 16 0,-9 19 0,-1 9 0</inkml:trace>
</inkml:ink>
</file>

<file path=ppt/ink/ink1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00:46.10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899 191 8200,'8'-10'0,"-6"-5"-396,6 13-20,-1-13 0,-5 11 53,4-8 451,-4 9 28,-2-13 1,0 12-16,0-7 4,8 7-67,-6-11 1,7 7-8,-3-4 0,-4 3 432,4 3-328,-4 4 0,-2-8 437,0 5-396,-8 3 1,4-8 76,-8 4 0,7 4-42,-7-3-95,1 3 1,-7 2-197,1 0 1,0 0 127,-1 0 0,7 0-168,-1 0 1,1 0 110,-6 0 1,-1 0-84,1 0 1,-6 0 57,0 0 1,0 0 54,6 0 1,-7 2 23,1 3 1,0-3 12,6 4 1,-6-2 4,0 2 1,0-4 11,6 3 0,-1 3-68,1-2 1,0 2 41,-1-3 1,1-1 70,0 8 0,0-8-53,-1 1 0,1 3 6,0-2 0,-1 1-23,1-1 1,0-2 8,0 8 1,-1-7-8,1 7 0,0-6 46,-1 5-30,1-7 0,0 9-4,-1-7 1,3 2-26,4-2 1,-5-2 8,5 7 1,1-7-2,-1 2 0,5 1-8,-6-1 0,6 2 47,-5-2-82,7-5 0,-6 13-12,5-8 0,3 1-116,-4-1 173,4-4-96,2 13 1,2-11 45,4 8 1,-2-8-5,7 1 0,3 3 12,9-2 1,-2 5 5,8-5 1,-6 6-17,6-7 0,-1 7 8,7-6 0,0 1 2,-1-1 0,-5-4 0,0 4 0,0 2 6,5-3 0,1 7 32,-1-6 1,-5 7 2,0-1 1,-6-3 28,6 3 0,-2-1 18,2 7 1,1-1 15,-7 0 1,8 0-46,-2 1 1,-2-1 107,2 0 1,-8 1-102,2-1 1,-4 0 97,-2 1 1,1-1-80,-1 0 1,-6-2 206,1-3 1,-8 3-48,2-3 1,-4 3 168,-2 3-275,0-1 0,-6 0-16,0 0 0,-9 1-178,-3-1 0,-7-2 120,-9-3 0,-1 7-121,1-7 0,-7 7-55,1-8 0,-6-1-152,5 2 1,-7-9-36,2 3 1,4-4-218,2-2 0,3-2-589,3-4 1,5 3 452,0-9 1,10 0 643,1-5 0,1 0 0,8 0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1:50:44.5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46 8049,'6'-17'-14,"-1"0"-134,9 7 1,-3 8-11,12 8 1,-1 2-202,6-3 0,1 5-425,6 7 784,7-7 0,-5 13 0,5-4 0</inkml:trace>
  <inkml:trace contextRef="#ctx0" brushRef="#br0" timeOffset="152">1125 288 8049,'19'0'0,"4"0"0,-4 0 360,5 0 0,0-5-71,0-1 1,8-6-502,3 7 1,1-1-69,10 6 1,-1 0-108,1 0 0,4 0 387,-4 0 0,4 7 0,2 3 0</inkml:trace>
  <inkml:trace contextRef="#ctx0" brushRef="#br0" timeOffset="264">2353 254 8049,'9'0'2199,"-1"0"-3581,-8 0 1382,0 0 0,15 7 0,5 3 0</inkml:trace>
</inkml:ink>
</file>

<file path=ppt/ink/ink1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00:47.08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468 312 8359,'0'-10'-1357,"0"0"1360,0 5 1,5 1 440,1-8 1,6 6-274,-6-5 1,5 5-11,-5-5 0,2 7 314,-3-2-156,-3-4-87,14 9 139,-7-7-196,8 8 0,1 8 53,-1 3 1,-5 4 10,-1 3 0,-1 7-10,1 4 1,5-3-30,-5 3 0,-1-2-139,1 2 0,-5 2 71,6-8 0,-3 6-171,3-6 0,1 0-10,-7-6 1,5 0-132,-5 1 1,6-1 93,-6 0 1,5-5-126,-5-1 0,2-1-438,-3 1 0,-3-1-89,4-4-1028,-4-4 1766,-2 5 0,8-7 0,1 0 0</inkml:trace>
  <inkml:trace contextRef="#ctx0" brushRef="#br0" timeOffset="225">935 398 8289,'0'-17'150,"0"5"-378,0 1 165,0 7 370,0-4-68,-8 8 1,-2 0 243,-7 0 0,-6 8-227,0 3 0,-8 7-72,2 5 1,-5 4-286,-7 7 0,1 7 166,-12-1 0,8 10-776,-14 2 1,3 2 391,-9 9 1,5-7-1,7 3 1</inkml:trace>
  <inkml:trace contextRef="#ctx0" brushRef="#br0" timeOffset="1524">122 346 8358,'-10'-17'-655,"3"0"0,8-1 707,5 1 0,-2 5-67,8 1 0,-3-1 42,3-5 1,3 6-9,-3-1 0,-3 2 92,3-1 1,-1-4-70,7 3 1,-1-1-81,0 1 0,1-3 82,-1 3 0,2 3-58,4-3 0,-4 2 43,4-1 1,-3-3 1,-3 9 1,0-3 40,0 2 1,6 4 2,1-3 1,-1-3 50,-6 2 0,0 0-85,0 6 0,3 0 62,3 0 0,-4 0-20,4 0 1,-2 0-105,2 0 1,-2 0 13,8 0 1,-8 0-10,2 0 0,2 0 31,-2 0 0,0 0-17,-5 0 0,1 0 150,4 0 0,-4 6-122,4 0 1,-3 0 10,-3-6 0,0 5 2,0 1 0,-5 2-133,-1-2 92,1 3 1,5 7-5,1-5 1,-9 4 36,-3-3 0,2-2-11,-3 1 0,3 1-42,-2 5 1,-4 0 27,4 1 0,-5-1-14,-1 0 1,2-5 19,4-1 0,-4 1-43,4 5 33,-4 0 1,4 1-4,-1-1 0,3-2 1,-2-3 0,-4 3-2,3-3 1,3-3-2,-2 3 0,0-1 8,-6 7-5,0-1 0,0 0 3,0 1 1,0-1-251,0 0 208,0 0 1,0 1-63,0-1 108,0 0 0,0 1-1,0-1 1,-6 0 71,0 0 1,-7-1-95,1-5 0,3 5 124,-3-5 0,0 5-93,-5 1 1,0 0-4,0 1 0,-1-7-8,1 1 0,0-1-7,-1 6 1,-5-1-35,0-5 0,-6 5-10,6-5 1,-2-1-21,2 1 1,2-5 48,-8 6 0,8-9-22,-2 3 0,-2 2 17,2-2 0,0-1 42,6-5 0,-6 2 42,0 4 1,0-4 11,5 4 0,1-4-66,0-2 1,-1 0 12,1 0 0,0 0-10,0 0 1,-1 0 13,1 0 0,0-2-57,-1-4 1,1 4 46,0-4 0,0 3-121,-1-3 1,-5 4 91,0-4 0,0-4-8,6-1 0,-6 1 51,0-1 1,0 5 90,5-5 0,1-1-13,0-5 0,-6-1-91,0 1 0,0 0 190,5 0 1,1-1-88,0 1 0,5-6 100,1 0 1,5 0-58,-6 5 1,9 1-33,-3 0 1,4-2-63,2-4 0,0 3 0,0-3 1,6 2 33,-1-2 1,9 4-7,-3-4 0,3-2-164,-3 2 0,5 0-9,-5 5 0,5 7-226,1-1 0,0 9-738,0-3 1042,1 4 0,-1 17 0,0 4 0</inkml:trace>
</inkml:ink>
</file>

<file path=ppt/ink/ink1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00:50.04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9425 17 6898,'9'0'-480,"1"0"122,-4 0 157,-4 0 201,5 0-62,-7 0 62,0 0 11,0-7-39,0 5 28,0-6 0,0 8 0,0 0 0</inkml:trace>
  <inkml:trace contextRef="#ctx0" brushRef="#br0" timeOffset="813">9459 17 8345,'10'0'-1251,"-2"0"956,-8 0 411,0 0-105,-8 0 5,-2 0 0,-7 6 16,0 0 0,5 2-19,1-3 0,-1 3-1,-5 4 1,0 3-7,-1-4 0,1-1 39,0 2 0,0-3 3,-1 3 0,1 3 27,0-3 0,-1-3-49,1 3 1,-2-1 34,-4 7 0,2-1-20,-8 0 0,6-5-23,-6-1 1,6 1 89,-6 5 0,2-5 5,-2-1 1,-1 1-81,7 5 0,-6 0 8,6 0 0,-6-5-18,6 0 0,-6-1 0,6 6 0,-6 1-141,6-1 0,-6-6 92,6 1 1,-6 0-39,6 5 1,-6-2 43,6-3 1,-5 3-7,5-3 0,-6 3 10,6 2 1,-8 1-1,2-1 1,2 0 0,-2 0 1,1 3 4,-7 3 0,6-4 21,0 4 0,0-4-16,-5-1 0,1 1 12,4 4 0,-3-4-8,3 4 1,2-4 2,-2-1 0,0-1-1,-5 0 0,1 2 3,4 4 0,-3-3 10,3 3 0,2-2 3,-2 2 0,0-4 125,-5 4 0,5-4-83,0-1 1,2-1-9,-2 0 0,-3 2-55,3 5 1,2-5-8,-2 4 0,8-4-10,-2-2 1,-4 3-11,-2 3 1,2-4 31,-2 4 1,3-4-14,-3-2 0,-2 1 178,8-1 1,-6-6-166,6 1 1,0 0 169,6 5 0,-6-6-131,0 1 0,-2-1-6,2 7 1,1-1 3,-6 0 0,6 1 7,-1-1 1,-3 2-47,-3 4 1,2-4-22,-2 4 0,2-3 38,-2-3 1,2 0-5,4 1 0,-4-1 141,-7 0 1,5 6-54,0 0 1,0 2-35,-5-2 0,-1-2-12,1 8 0,-1 0 13,0 6 1,-1-1 23,-4 1 0,1-1-8,-7 1 1,0 0 129,-6-1 0,0 1-94,0-1 1,0 7 111,1-1 1,-7 6-77,0-6 1,-3 7-124,9-7 1,-10 6 117,10-6 0,-5 3 8,-1-3 1,4-3 3,-3 3 1,5-6-1,6-5 0,-2 2-194,7-8 0,1 0 96,5-6 0,9-1-297,2-5 0,5 3-899,2-8 156,7-1 0,5-5 398,10 0 642,5 0 1,7 0 0,1 0 0</inkml:trace>
  <inkml:trace contextRef="#ctx0" brushRef="#br0" timeOffset="3068">675 4133 8202,'-2'-17'-645,"-4"-1"1,4 1 573,-4 0 0,4 5 323,2 1 1,-5 5-342,-1-5 1,0 5 87,6-6 1,2 3-83,4-3 1,-2-1 103,7 7 0,1-8-39,5 3 1,0-4 12,0-3 1,1 1-4,-1 0 0,0-1 43,1 1 1,1 4-9,4-5 1,-2 11-29,8-11 1,-2 5 9,2-4 1,5-1 105,1 1 0,-1 0-87,7-1 1,-3 1 78,2 0 1,5 1-100,7 5 1,-1-4 0,1 3 1,0-3-13,0-3 1,6 1-11,-1 0 1,7 0-56,-7-1 1,9 7 79,-3-1 0,4 1-74,3-7 1,-3 1 51,-4 0 0,10 5-135,-4 1 0,6-1-75,0-5 0,-2 2 189,8 3 1,-8-3 40,2 3 0,2-3 5,-2-3 0,0 3 100,-6 4 0,4-3-67,-4 8 0,4-5 32,-10 5 1,5-6-53,1 7 1,0-3 13,0 2 1,0 4-38,1-3 0,-1 1-1,0-2 0,0 2-16,0-7 0,2 5-14,4-6 0,-4 8 11,4-1 0,-9-3-78,-3 2 1,0-5 102,7 5 1,-7-2-16,0 3 1,-7 3 106,2-4 0,1 4-26,-1 2 1,0 0 14,-6 0 0,-2 0-65,-4 0 1,4 0 5,-4 0 1,4 0-30,2 0 0,-1 6 234,1-1 0,6 1-295,0-6 0,-1 0 175,-5 0 0,0 0-169,0 0 0,6 0 42,-1 0 1,1 0-7,-6 0 0,0 0 59,-1 0 0,7 0 5,0 0 1,5 0-17,-5 0 1,5 0-19,-5 0 0,5 8-6,-5 3 0,0-1 16,-7 2 0,3-1-136,4 6 0,-2-1 97,7-5 1,-5 5-10,5-5 0,2 5 17,10 1 1,-4 0-161,4 0 1,-4 1 158,-1-1 1,-3-4-10,-4 5 1,4-5 63,-3 10 1,1-4-51,-1-1 1,1-1 214,-7 0 1,5 6-63,-5 0 0,1 6-44,-1-6 1,-4 8-150,3-2 1,-3-2 44,-2 2 1,2-1-47,3 7 1,-3 0 95,4-1 0,-4 1-185,-2-1 1,-1 1 78,1 0 1,-2 5-69,-4 0 1,4 1 131,-4-7 1,-1 1-4,1-1 0,-8 3 23,3 3 1,1-3 122,-2 3 0,-1-3-55,-11-3 1,5 1-69,-4-1 1,2 1 218,-3 0 1,3-1-179,-8 1 1,2 5-47,-2 0 1,-3 3-12,3-3 1,-4-2-97,-2 9 1,-5-7 43,-1 6 1,-5-6-25,5 6 1,-7-7-91,2 1 0,-4 3 81,-2-3 0,0 0 78,0-5 1,-8 5-66,-3 1 0,-5-1 176,-1-6 0,-6-1-33,0-4 1,-2 4-36,2-5 1,-2 3-23,-4-2 0,-4 4 13,5-5 1,-5-1-44,-2 2 0,-1-6 28,-4 6 1,1-8-67,-7 2 0,0 2 49,-6-2 0,4 2-72,-4-2 0,4-3 7,-10 3 1,-1-4-94,1-2 1,-5 4 90,5-3 1,-7 3-22,1-10 0,-3 5-31,-2 1 1,0-6-102,0 1 0,-6-6 282,0 5 1,-6-7-32,6 2 0,-6 2 171,7-3 1,-9 1-89,2-6 1,-1 0 93,1 0 0,-6 6-129,1 0 0,-1 1-18,-5-1 0,4-4-135,1 4 1,-5 1-174,0-1 1,-2 2 95,2-2 1,-5-4 125,46 0 1,-1 1-1,0 1 1,0 0-49,0-1 1,0 0 0,-2 3 0,-1-1 34,0-2 1,0 0 0,0 3 0,1 0 26,2-3 0,0-1 0,-3 2 0,-2 0 0,0-1 1,-1 0 0,2-2 0,1 0 6,0 2 0,0-1 0,-1 0 1,1-2 35,0 0 0,0 0 1,-2 3-1,-1 0-39,3 0 0,0 0 1,0 0-1,-1 0 6,1-3 1,0 0-1,3 0 1,-1 0-1,-2 0 0,0 0 1,1-1-1,1 0-12,-2-2 0,0 0 1,2 1-1,0 0 15,-1-4 0,-1 1 1,0 2-1,0 2-3,4-2 0,-1 0 0,-8-1 1,0-2 15,6 1 1,-1-1 0,-2 1 0,1 0 55,4 0 0,0-1 1,-2 0-1,0 0 22,2-2 0,0-1 1,-2 0-1,1 1 14,-45-10 0,2 1-79,-2 0 1,8-1-9,-3 1 0,-1-6-126,2 0 0,2-2 104,9 2 1,-4 2-139,5-8 1,-3 6 73,2-6 0,-1 0-139,7-5 0,0 5-41,6 0 1,-6 0 179,0-5 0,0-1 136,6 1 1,1 1-62,5 4 1,-2-4 19,7 5 1,-5 1-32,5-2 1,0 2 15,6-2 0,1-4-6,-1 5 1,0-3-11,0 2 0,8-4 126,3 5 1,-1-5-128,2-2 1,-1 1 370,7-1 0,1 1-373,4-1 0,-3 0 357,3 1 1,4-1-332,2 1 1,4-1 5,1 0 0,1 3-15,0 3 0,5-4 1,1 5 1,7 1-128,-2-2 1,4 0 130,2-6 0,0 7-70,0-1 0,0 6 43,0-6 1,6 6 36,0-6 1,7 6-31,-1-6 0,3 8 14,2-2 1,1 2-4,-1-2 0,2 4 9,4-5 0,-2 5-33,8 2 0,-6 0 23,6-1 1,-2 1 129,2 0 1,3-1-31,-3 1 0,4 0-35,1 0 1,7-1 17,-1 1 1,1 0 11,-7-1 0,1 7-100,-1-1 0,7 3 0,-1-3 1,0-1-95,-5 7 0,1-7 130,5 1 0,-5 2-149,5-1 1,-5 7 2,-1-2 0,3-1-86,-3 1 0,3 0-6,-9 6 1,4 0-238,1 0 1,-5 2-53,0 4 1,-8 9 479,2 8 0,-11 0 0,-5-5 0</inkml:trace>
</inkml:ink>
</file>

<file path=ppt/ink/ink1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00:56.18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312 655 6262,'0'-9'-450,"7"-7"450,-5 7 0,8-3 130,-4 1-120,-4 7 58,5-11 1,-5 7 129,4-4 1,-4 3 36,4 3-133,-4 4 227,-2-13-132,7 13 267,-5-6-24,6 0-27,-8 6-126,0-5-11,0 7 62,0 0-20,0-8-349,0 6 198,0-6-333,0 8 214,0 0 112,-8 8 75,6 2-130,-13 7 1,13 0 106,-4 1 0,-1 5-122,1 0 0,-8 2 152,3-2 0,1 4-107,-1 7 0,-1 3-130,-5 3 1,5-3 5,1 3 1,-1 2-134,-5-1 1,0-1 143,-1-5 1,1-1-31,0 1 1,1-3-72,5-3 1,-4 2 43,3-8 0,2 0-26,-1-6 0,5 1 43,-5-1 0,5-2-457,-6-3-88,9 3-380,-5-13 325,0 6 301,6-8 1,-4-4-878,12-8 1194,-4 1 0,21-22 0,-4 6 0</inkml:trace>
  <inkml:trace contextRef="#ctx0" brushRef="#br0" timeOffset="340">346 604 8155,'10'0'-908,"3"-2"1572,-7-4-354,0 4 0,-4-6 100,4 8-273,-4 0 1,7 0 1,-3 0 1,-4 8 3,4 3 1,1 5 5,-1 1 1,2 8 134,-2 4 1,-3 4-63,9 1 0,-8 3 42,2 3 0,1-2-137,-1 9 1,2-9-68,-3 2 1,-3-3-11,4-3 1,2-1-233,-2-4 0,1 2-362,-1-8 0,-4 0 274,4-6 0,-4-5-213,-2-1 1,2-5-391,3 5-135,-3-7 390,6 4 618,-8-8 0,-8 0 0,-1 0 0</inkml:trace>
  <inkml:trace contextRef="#ctx0" brushRef="#br0" timeOffset="545">277 1070 8150,'0'-17'215,"0"0"1055,0 0-784,0-1 0,6 7-173,0-1 1,7 8-79,-1-1-307,3 3 0,2 2-423,1 0 0,-1 0 312,0 0 1,2 5-706,5 1 0,-5 2 888,4-2 0,4 3 0,0 9 0</inkml:trace>
  <inkml:trace contextRef="#ctx0" brushRef="#br0" timeOffset="753">900 1019 8113,'0'-10'2798,"0"2"-2413,0 8 1,0 2 21,0 4 1,0-2-77,0 7 1,0 1-57,0 5 0,0 2-347,0 4 1,0-3-373,0 3 1,0-4-1055,0-2 1,0-5 1497,0-1 0,7-7 0,3 4 0</inkml:trace>
  <inkml:trace contextRef="#ctx0" brushRef="#br0" timeOffset="1633">1557 707 7981,'0'-11'-872,"0"-1"1086,0 8 728,0-11-676,0 5-96,0-7 1,0 6 37,0-1-114,-8 8 0,4-5 92,-7 3-20,7 4-226,-11-6 1,11 8 224,-8 0-194,8 0 0,-11 8-65,4 3 0,1 7 134,-2 5 0,7-2 153,-7 8 0,2 0 29,-1 5 1,-3-1 164,9-4 1,-3 3-167,2-3 0,4 4 78,-3 1 0,-3-5-165,2 0 1,0-8 22,6 2 0,0-4-298,0-1 1,0-1 56,0 0-632,0-7 340,0 5-746,0-13 102,0 6 386,0-16 0,0-1-312,0-9 946,0 1 0,8-8 0,2-2 0</inkml:trace>
  <inkml:trace contextRef="#ctx0" brushRef="#br0" timeOffset="1870">1557 707 7981,'0'-9'1175,"0"1"-927,0 8 1,2-6 175,4 0-147,-4 1 1,13 5 105,-4 0 1,-1 5-52,2 1 1,-1 8 91,6-3 1,-5 6-156,-1 7 0,1-5-17,5 4 1,-5 4-341,-1 2 0,-5-3-156,6 3 0,-9 0-188,3 6 0,-4-7 220,-2 1 0,0-8-187,0 3 0,6-5-1379,0-2 677,-1 0 1101,3 1 0,2-9 0,7-1 0</inkml:trace>
  <inkml:trace contextRef="#ctx0" brushRef="#br0" timeOffset="2187">2491 465 7954,'9'-8'418,"-1"7"124,-8-7 321,0 8-563,0 0 0,-6 8-25,0 3 0,-7 6-39,2 6 0,-5-1-14,-1 6 0,-6 3 72,0 9 1,0-1-59,5 7 0,-5-6-108,0 6 1,0 6 32,6 6 1,-4-2-132,3-10 0,-3 2-152,10-8 0,-3 1-348,3-7 1,1-7-241,4-4-606,5-4-549,-7-1 1278,16-9 1,1-11 586,8-15 0,1-8 0,-1-10 0</inkml:trace>
  <inkml:trace contextRef="#ctx0" brushRef="#br0" timeOffset="2463">2422 552 7954,'0'-18'188,"0"1"1,0 0-46,0-1 1,5 1-105,1 0 1,6 5 531,-7 1 1,3 7 219,-2-2-221,-4 4 1,11 4-78,-7 4 1,2 9-58,-3 8 1,-1 10-147,8 2 0,-8-1 149,1 7 0,3 3-215,-2 2 1,0 4-15,-6 2 1,0 0-495,0-1 1,0-1 259,0-3 0,0-5-790,0-8 1,0 1 253,0 0 0,5-9-35,1-2 0,2-7-693,-2-6-510,-5 5 1022,7-14 0,-8 3 776,0-10 0,0-5 0,0-7 0</inkml:trace>
  <inkml:trace contextRef="#ctx0" brushRef="#br0" timeOffset="2670">2318 967 7954,'0'-18'691,"4"7"122,7-1 0,1 7 134,11-7 1,4 2-385,1-1 0,-3 3-378,-1 8 0,-5 0-8,-2 0 1,0 0-246,1 0 1,-1 2-404,0 4 1,0-4-623,1 4 1,-1 1 341,0-1 1,1 0 750,-1-6 0,0 7 0,1 3 0</inkml:trace>
  <inkml:trace contextRef="#ctx0" brushRef="#br0" timeOffset="2896">2923 967 7954,'10'-8'2680,"5"6"-1849,-3-4 0,3 4 6,2 2 1,1-5-462,-1-1-154,8 0 0,-6 6-589,4 0 0,-9 2-32,-3 4 1,-7 3-327,2 9 0,-4-1 362,-2 0 1,-2 1-145,-4-1 1,2 6 458,-7 0 1,-1 2-146,-5-2 1,1-4 262,5 4 0,3-9-3,8-3 464,0 1 1,8 3-272,3-3 0,5-5-176,1-7 0,6 0-419,0 0 0,6-2 335,-6-3 0,8-5 0,-4-7 0</inkml:trace>
  <inkml:trace contextRef="#ctx0" brushRef="#br0" timeOffset="3500">35 310 8062,'-9'-10'260,"1"-5"1,2 11 23,0-8 1,1 6 646,5-5-175,7 7-494,3-11 0,7 11 185,0-8 1,1 8-144,-1-1 1,8 1-77,4-2 1,0 4-271,5-4 0,-3 4-354,9 2 1,4 0 103,3 0 1,3 0-709,1 0 1000,1 0 0,8 0 0,1 0 0</inkml:trace>
  <inkml:trace contextRef="#ctx0" brushRef="#br0" timeOffset="4010">2266 50 7927,'-17'0'-314,"7"-8"510,-5 7 1,13-9 678,-4 4-215,4 4 162,2-5-143,0-1 1,8 6-243,3-4 0,5 10 85,1 2 0,2 1-287,4-1 1,4-2-352,8 8 1,-1-9-14,1 3 1,7-4-471,4-2 599,4 0 0,10 8 0,1 1 0</inkml:trace>
</inkml:ink>
</file>

<file path=ppt/ink/ink1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01:04.67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1072 8397,'0'-17'2431,"0"0"-1981,0 7 0,2-5-213,4 3 1,-3-1 282,9 1 154,-1-3 216,7 13-1181,-1-6 305,0 8 1,-5 6-32,-1 0 1,-7 7-120,2-1 1,-2 3-449,2 2 0,-5 1 333,5-1 1,2-6-307,-2 1 0,-1 0 190,-5 5 1,0 0-793,0 0 0,0 1 1159,0-1 0,0 0 0,0 1 0</inkml:trace>
  <inkml:trace contextRef="#ctx0" brushRef="#br0" timeOffset="285">105 1487 8310,'0'18'0,"-2"-1"-227,-4 0 1,4 2 111,-4 4 1,4-3 511,2 3 0,-5-2-100,-1 2 0,0-2 250,6 8 0,0-8-154,0 2 1,0-2 4,0 2 0,2-4-122,4 4 21,-4-3 121,13-3-189,-5 0 0,1-7-112,1-4 1,-7-4 267,7-2-416,-8 0-11,11 0 1,-7-8-180,3-4 1,3 3-449,-8-3 0,-1 1 379,-5-7 1,6 7-223,0-1 0,0 1 174,-6-6 0,0 5-583,0 0 0,0 1-68,0-6 989,0-1 0,-8-7 0,-2-2 0</inkml:trace>
  <inkml:trace contextRef="#ctx0" brushRef="#br0" timeOffset="961">572 623 8257,'0'-18'727,"0"9"64,0 1-279,0 8-246,0 0 0,5 2-96,1 4 0,0 3-91,-6 9 0,0 1-111,0 4 1,0-4-285,0 4 0,0-4 258,0-1 1,0-1-151,0 0 113,0 1 15,0-9-225,0 7 162,0-15-94,0 7 54,0-8-211,7-8 219,3 7-23,7-15 195,1 14 1,-3-4-210,-3 12 332,-5-4 0,-7 14-112,0-5 1,0 4 110,0 3 0,-2-1-181,-3 0 1,3 6-203,-4 0 1,-2 0 64,2-5 1,1 1-188,5 4 1,-6-4 198,0 4 0,0 2 0,6-2 0,0 0 315,0-5 1,2-1-119,4 0 0,-2-5 395,7-1 0,1 1 6,5 5 1,1 0 203,-1 1 0,0-1-198,0 0 0,3 1 101,3-1 0,-10 0 90,4 0 0,-5 7-140,0-1 0,-5 2-436,-7-2 1,0 4 87,0 7 1,0-5-239,0 0 1,-7-6-117,-5 6 0,-3-2-277,-3 1 0,1 3 301,0-8 0,-6-2-97,0-9 0,0 1 35,5-7 0,-5 0 44,0-6 0,0-2 595,6-4 0,5-3-228,1-9 0,7 7 225,-2-1 1,6 8-110,6-1 0,4-3 12,7 2 1,2 0 0,4 6 1,4 6-35,8 0 0,-1 2-189,1-3 1,-1-1 123,1 8 1,-8-7-635,-4 7 1,2-2 234,-2 1 1,0 5-1042,-6-5 1,-1-1 135,-5 1 1135,5-7 0,-15 11 0,7-5 0</inkml:trace>
  <inkml:trace contextRef="#ctx0" brushRef="#br0" timeOffset="1608">1557 536 8367,'10'0'988,"-3"0"1622,-7 0-2251,0 0 1,0 8-411,0 3 1,0 5 114,0 1 1,-7 2-201,-5 4 0,-3-2-591,-2 8 590,-1 0 0,-5 6-283,0-1 1,0-5-460,6 0 0,-6-10 228,0-2 0,0-1-286,5-10 1089,1 7-273,0-11 377,0 6 1,7-10-114,4-4 0,6 4 34,6-4 0,4-3 52,7-3 0,6 2 11,0-1 1,12-1 54,-7-5 1,15 0-137,-9 0 0,7-1 55,-1 1 1,-4 0-98,5-1 0,-11 1-112,-1 0 1,-8 5 0,3 1-405,-5 7 126,-2-4-367,-7 8 494,-3 0 0,-9 2 67,-3 4 1,1 2 119,-8 3 0,6 4-124,-5-3 0,1 3 16,-1 3 1,-3 1 150,9 4 1,-7-2 190,6 8 0,-5 0-34,5 5 1,-6 9 155,7 3 1,-3 4-23,2 2 0,4 1-114,-3 5 1,1 3-412,-2 9 1,4-1 150,-4 0 1,2 0-182,-1 0 1,3-3-137,-4-9 0,4-9-164,2-19 0,0-4-15,0-8 103,0-7-6,0-2 1,0-22 71,0-3 0,0-12 326,0 0 0,0-11 0,0-4 0</inkml:trace>
  <inkml:trace contextRef="#ctx0" brushRef="#br0" timeOffset="1866">1626 1280 8161,'0'-18'54,"2"1"75,4 0 1,4 0 242,7-1 1,0 7-1,1-1 0,-1 8-153,0-1 0,6 3 154,0 2 0,2 2-79,-2 3 0,-3 13 141,3 10 1,-4 5-165,-2 2 0,0 1-37,1 5 0,-9-5-159,-3 4 1,2 3-219,-3-3 1,1-1-621,-6-11 0,0 3 442,0-8 1,0 0-733,0-6 710,0 1 1,-6-7-684,1 1 1,-9-8 359,3 1 1,-5-10 665,-1-7 0,0-11 0,-1-4 0</inkml:trace>
  <inkml:trace contextRef="#ctx0" brushRef="#br0" timeOffset="2024">1817 1487 8145,'0'-17'-318,"0"0"1,0 5-63,0 1 2347,0 7-722,0-4-463,0 8-389,0 0 0,0 8 205,0 3 0,-6 5-171,0 1 1,-7 0-187,1 1 1,4-7-262,3 1 214,3-9-961,2 5 83,0-8 1,15-8-662,8-3 0,8-6 1345,3-6 0,9-4 0,1-8 0</inkml:trace>
  <inkml:trace contextRef="#ctx0" brushRef="#br0" timeOffset="2408">2508 657 8064,'-9'0'-1309,"1"0"1802,8 0-239,-8 0 1,6 2 259,-3 4 0,3 5-214,2 12 0,0-1-110,0 6 1,0 9 111,0 9 1,6 0-132,-1 6 0,7-4 124,-6 10 0,1-4-185,-1-3 0,-4-4-258,4-1 1,1-8 71,-1 2 0,2-5-196,-2-6 1,-4 2 81,3-8 0,3-6 49,-2-6 0,1-5-517,-1 6 70,-4-8-226,6 3 66,-1-7 444,-5 0 1,4 0 161,-12 0 1,3-6 141,-9 1 0,0-16 0,-5 1 0</inkml:trace>
  <inkml:trace contextRef="#ctx0" brushRef="#br0" timeOffset="2608">2318 1072 8064,'-17'-7'2251,"0"5"-1739,7-6 1,0 8 513,5 0-519,3 0 1,-6 2-174,8 4 1,0-3-516,0 9 0,8-6 207,3 5 0,-1-7-936,1 2 0,1 2 589,5-3 0,2 1-981,4-6 0,-3-2 1302,3-4 0,4-3 0,-1-8 0</inkml:trace>
  <inkml:trace contextRef="#ctx0" brushRef="#br0" timeOffset="2759">2733 917 8064,'0'-10'3188,"0"2"-2473,0 1-1155,0 5 362,0-6-685,0 8 441,0 8-742,0-6 1,8 5 1063,3-7 0,5 0 0,1 0 0</inkml:trace>
  <inkml:trace contextRef="#ctx0" brushRef="#br0" timeOffset="3278">3079 692 8064,'-6'11'516,"0"1"1,-5-6 1975,5 5-2075,0-7-12,6 11-374,0-5 102,0 0 0,10-3-938,7-7 0,3 0 297,8 0 0,-5-2 66,6-3 0,-6-5-309,6-7 0,-8 1 244,2 5 1,-11-5 231,-6 5 1,1-5 99,-1-1 1,-2 0 280,-10 0 0,2-1-218,-7 1 1,-1 2 520,-5 3 0,0 4-153,-1 8 0,1 0 452,0 0 762,-1 0-1020,1 0 1,6 0-44,-1 0 1,8 8-9,-2 4 1,5-3-33,1 3 0,5-1-187,1 7 0,8-1 14,-3 0 0,-1 2-8,1 4 1,-1 2-139,1 4 1,3 4-378,-8-4 1,-1 3 186,-5 3 0,0 0-335,0-1 1,0-1 230,0-4 0,0-4-327,0-8 162,0 0 271,0 1-71,0-9 377,0-1 65,8-8 1,2 0-100,7 0 1,-6 0 764,1 0-344,0 0 26,5 0 1,-2 7-139,-3 5 0,-5 3 74,-7 3 0,0-1 196,0 0-489,0 1 1,0-1-227,0 0-116,0-7 0,2-3-576,4-7 0,4 0 436,7 0 1,0-7-835,1-5 0,1-9 211,4-2 1,-4-8-708,4 2 1590,-4-3 0,6-18 0,2-4 0</inkml:trace>
  <inkml:trace contextRef="#ctx0" brushRef="#br0" timeOffset="3509">3926 35 8092,'0'-18'1022,"8"9"231,4 3 0,3 4-176,2 2 1,1 0-493,-1 0 1,0 0-225,0 0 1,-1 2-97,-5 4 1,5 1-361,-5 5 0,3 3-596,-3-3 0,3 5-795,-9 6 1,1-2 1485,-6 8 0,8 0 0,1 6 0</inkml:trace>
  <inkml:trace contextRef="#ctx0" brushRef="#br0" timeOffset="3750">3840 605 8092,'-15'14'42,"3"3"1,-1-4 4,7 11 732,0-5 0,6-2-311,0 0 1,0 1 371,0-1 0,0 6-216,0 0 0,6 6-5,0-6 0,5 8-582,-5-2 1,7-3-400,-1 3 1,-3-6-469,3 6 0,-1-10 548,7-1 0,-3-1-1392,-3-6 1189,3-3 0,-7 2-584,3-5 603,-3-3 1,-6 4 173,4-12 1,-4 3-3,3-9 0,-3 1 294,-2-7 0,-6 1 0,1 0 0,-9-1 0,5 1 0</inkml:trace>
  <inkml:trace contextRef="#ctx0" brushRef="#br0" timeOffset="4659">3874 917 8092,'-17'-2'-152,"0"-4"0,5 4 697,1-4 1145,7-3-842,-11 7-612,13-14 0,7 12 52,13-7 1,11-1-39,-1-5 1,19-6-235,4 0 1,13-8-13,-1 2 1,4-1-160,3 1 0,-7-2 80,0 8 0,-1-6-107,1 6 0,-3-2 1,-8 2 0,-2 10 122,-4-5 0,-6 7 65,-11-1 1,2-1-48,-8 7 1,-6 0-466,-5 6 185,-9 0-1053,5 0 788,-8 0 0,-13 0-123,-5 0 1,-8 2 708,2 4 0,-6-4 0,1 4 0,4-4 0,2-2 0,-2 0 0,2 0 0,0 0 0,5 0-27,1 0 1,6 0 73,-1 0 0,6 0 255,-5 0 0,5 0 840,-5 0-805,7 0 1,-6 0 450,4 0-49,4 0-215,-13 0-349,13 0 78,-6 7-277,1-5 4,5 6-273,-6-8 98,8 8 94,0-6 28,0 5 0,-2-7 59,-4 0 244,5 8 1,-13 2 139,8 7 1,-5 0 162,5 0 0,-6 3-44,7 3 0,-7-2 207,6 8 0,-1-8-242,1 2 0,4 2-167,-4-2 1,4 6-153,2-6 0,-5 0 57,-1-6 1,0 0-583,6 1 123,0-1-401,0 0 120,0 1-316,0-9 508,0-1 0,2-8 95,4 0 0,-2-6-336,7 0 0,1-9 180,5-2 1,0-1-185,1-5 1,5 4 218,0 2 0,5 0 319,-4-1 1,4 3 78,-5 3 1,2 5 335,-2 7 0,-3 0 134,3 0 0,-10 0-277,-1 0 1,-7 5 886,7 1 1,-8 8-441,2-3 0,-4 6-219,-2 7 1,-6-5-385,0 4 1,-7-2-369,1 2 0,-5-4-31,-6 4 1,3-5-378,-3-7 1,-2 3 134,2-9 0,0 7-336,6-6-375,0-1 449,-1-5-243,9-7 775,1-3 1,10-5 295,4 3 1,-2 3-36,7 3 1,-5 4 235,5-4 1547,-7 4-1334,4 10 1,-8 1 309,0 9 0,-2-1-236,-4 0 0,-3 1-317,-9-1 1,1 0-38,0 1 0,0-3-340,-1-4 0,7 3 195,-1-8 0,8 1-76,-1-1 476,3-4 0,4 8-158,3-5 1,5-3 952,7 4 0,8-2-497,4 2 1,4-2 200,1 7 1,-1-7-402,-4 2 1,3-3-245,-3 3 1,-2-4-143,2 4 1,-2 2-216,2-3 0,1 1-1926,-6-6 1,-1 6 2061,-6 0 0,8-1 0,2-5 0</inkml:trace>
  <inkml:trace contextRef="#ctx0" brushRef="#br0" timeOffset="5379">416 2698 8355,'0'-18'733,"-2"3"-258,-4 4 187,4 3-837,-5 8 160,7 0 0,0 4 899,0 7 1,0 3-354,0 15 0,0 5 15,0 6 1,0 8 131,0-1-281,7-5-211,-5 8 1,6-8-45,-8 4 1,6 2-167,-1-7 1,3-7-460,-2-5 0,-2-8 400,7 2 1,-5-4-996,6-1 1,-7-9 501,7-3 1,-6-4-219,5-2 0,-5 0 104,5 0 1,-7-2-463,2-4 1152,-4-3 0,-2-9 0,0 1 0</inkml:trace>
  <inkml:trace contextRef="#ctx0" brushRef="#br0" timeOffset="5688">122 2750 8005,'-10'-8'490,"-3"-2"175,7-7 0,0 6-350,6-1 0,0 6-292,0-5 1,2 5 439,4-6 1,4 7-168,7-7 1,8 3 45,4-3 0,3 2-87,3 5 1,7 3-219,4-4 1,2 4-153,-2 2 1,3 0-190,-9 0 0,0 2-15,-5 4 0,-3 3-277,-3 9 1,-4-1 5,-7 0 1,-1-1 238,0-5 0,-1 4-30,-5-3 0,-3 3 70,-8 3 1,-2-1 264,-4 0 0,-9 6-123,-8 0 0,-6 0-70,6-5 1,-2 1-33,2 4 271,-4-4 0,0 6 0,2-8 0</inkml:trace>
  <inkml:trace contextRef="#ctx0" brushRef="#br0" timeOffset="5921">1021 3026 8080,'-9'0'2097,"1"0"-1553,8 8 0,0-4-176,0 7 0,6-5 674,-1 6 0,1-7-415,-6 7 1,0-6-211,0 5 0,0 1-416,0 5 0,0-5-370,0-1 1,6 1-1123,0 5-1290,-1 0 2781,3 1 0,-6-9 0,6-1 0</inkml:trace>
  <inkml:trace contextRef="#ctx0" brushRef="#br0" timeOffset="6459">1765 3026 7962,'-8'-17'4338,"-2"0"-3527,1 7-564,1 10 0,8 4-190,0 8 1,0 1-179,0 10 0,0-2-905,0 8 0,-6 0 1026,1 5 0,-17 1 0,3 0 0</inkml:trace>
  <inkml:trace contextRef="#ctx0" brushRef="#br0" timeOffset="6805">2353 2386 8103,'-10'-7'-985,"4"7"0,4 7 985,2 11 0,0 1 0,0 4 0,0 4-232,0 8 232,0 7 0,2 0 287,4 4 0,-4 10 419,4-4 0,-4-2-370,-2-4 0,2-6-190,3 6 1,-1-9-660,8-3 0,-8-1 351,1-10-419,5 0 1,-6-11 55,7-1 525,-7-7 0,4-4 0,0-9 0,1-9 0</inkml:trace>
  <inkml:trace contextRef="#ctx0" brushRef="#br0" timeOffset="7085">2041 2404 8078,'0'-27'0,"2"4"-330,4 11 0,4 3-315,7 3 1,8-4 1058,4-7 0,3 5-6,3 1 1,0 1 639,-1-1 0,7-3-465,-1 9 1,0-7-97,-5 6 0,-1 1-293,1 5 0,-2 0-264,-4 0 1,-5 1-6,-6 5 0,-1 4-268,0 7 0,-7 6-552,-4 0 1,-4 8 452,-2-2 1,-8 3-573,-4 3 0,-3-2 611,-2-4 1,-1 3 402,1-3 0,0 4 0,0 1 0</inkml:trace>
  <inkml:trace contextRef="#ctx0" brushRef="#br0" timeOffset="7352">2716 2750 8026,'11'-6'-674,"1"0"0,5 0 287,6 6 1,8-2 585,-2-3 1,-4 1-176,-2-8 0,-4 8 936,-2-1-539,-7 3 241,5 2-376,-13 0 0,6 7-466,-8 5 1,0 3-580,0 3 0,-8 7 281,-3 3 1,-7-1 477,-5 2 0,6-6-384,0 6 384,-1-8 0,17 4 717,-5-8 0,6-7-161,6-4 1,5-4 249,12-2 0,4-2-581,8-4 0,7-5-292,4-13 0,6 3 67,6-7 0,-5-1 0,7-6 0</inkml:trace>
</inkml:ink>
</file>

<file path=ppt/ink/ink1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01:18.63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189 225 8260,'7'-10'-1631,"-3"-3"1498,8 7 0,-8-2 58,1 3 6,5 3 38,0-14 1,1 13 278,1-9-200,-8 8 0,5-4 322,-3 8-299,-4-7 1,7 5 348,-3-4-124,-4 4-110,14 2-117,-7-7 0,8 3 46,1-8 1,-1 6-139,0-5 1,1 5 91,-1-5 1,2 5-9,4-6 1,-4 6 14,4-5 1,-1 7-6,1-2 1,-4-1 18,4 1 1,2 0-22,-2 6 0,0 2-74,-6 4 1,6-2 80,0 7 1,0-5-143,-5 5 1,-1 1 75,0 5 0,1-1-15,-1-5 0,2 5 36,4-5 0,-4 4-15,4 3 1,-3-1 14,-3 0 1,-6 6-13,1 0 0,-2 1-38,1-7 1,3 6 42,-9 0 0,1 6 58,-6-6 1,0 8-11,0-3 0,0-1 103,0 2 1,-2-6-104,-4 6 0,3-8 8,-9 2 1,6 2 26,-5-2 0,5 0-26,-6-5 1,1-1-145,-6 0 0,-1 0 95,1 1 0,0-1-149,-1 0 1,-1-1 31,-4-5 0,2 5 43,-8-5 0,6-1-2,-6 1 1,2-7-9,-1 2 1,-3-4-104,8-2 0,-6 0 115,6 0 1,-6 0 39,6 0 1,-6-8-37,6-3 0,-6-3 15,6 3 1,-7-5 15,1 5 1,2-5 2,-2-1 1,2 0-11,-2-1 1,-3 1 12,3 0 0,2 0 135,-2-1 1,8-1-138,-2-4 1,4 4 299,1-4-223,1 4 1,6 1 16,-1 1-68,8 0 1,-2-1 5,12 1 1,4-6 36,7 0 0,0-2-24,1 2 1,7 2-59,4-8 1,3 6 38,3-6 1,-1 8-360,1-2 0,0 4 111,-1 1 0,-5 9-1118,0 3 1341,-8 4 0,4 17 0,-8 5 0</inkml:trace>
  <inkml:trace contextRef="#ctx0" brushRef="#br0" timeOffset="728">552 294 8190,'0'-17'-1921,"-2"7"2145,-4 4-139,4 5 0,-5 8-31,7 5 0,-2 5 45,-4 6 1,4-4 14,-4 4 0,-1 2 144,1-2 1,0 6-94,6-6 1,-6 0 143,1-5-50,-1 7-100,6-6-88,7 6 1,-3-16-25,8-3 1,-6-4-20,5-2 0,1-2-140,5-4 0,0-3-96,1-8 0,5-7 55,0 1 1,2-5 13,-2 5 0,-4-6 43,4 6 0,-6-6-18,-5 6 1,1 0 53,-7 5 0,0 1-113,-6 0 339,0 7-293,0-5 283,0 13-221,0-6 174,-8 16 1,6 2-69,-4 7 0,-1 0 17,1 0 1,0 1 11,6-1 0,0 8 14,0 4 1,0 3 82,0 3 1,0 2-73,0 3 1,0 2-97,0 4 1,0 4 60,0-4 1,-2 10-111,-4 2 1,3-1 106,-9-5 0,2-6-235,-1 0 1,-4-9 57,3-2 0,2-9 43,-1-8 1,-1-3 44,-5-3 1,0-5-15,0-7 0,-1-2 236,1-3 1,-2-5-132,-4-7 0,3-2 104,-3-4 1,6 1-75,6-6 1,-3 4 212,8-4 0,1 5 117,5-6 205,7 0-372,3-6 1,17 1-179,7-1 0,3 3 131,9 3 1,6-4-978,6 4 1,-1 6 440,-5 6 1,-6 2 330,0 9 0,0-8 0,6 5 0</inkml:trace>
</inkml:ink>
</file>

<file path=ppt/ink/ink1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01:21.32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2127 3250 8016,'10'-27'283,"-1"-4"156,-3 8 0,10 6-321,7 5 1,2 6-251,-2-5 0,4 5-141,7-5 224,1-1 0,7-3 12,4 3 0,0-3-223,6 3 1,-4-3 28,10-2 1,3-1 120,3 1 1,-1 0 55,6-1 0,-7 7-242,13-1 1,-6 1 379,12-6 1,-6-1-33,5 1 0,3 2-20,9 3 0,-2-3-246,8 3 0,0-3 253,-46 6 1,0 0 0,-2 1 0,0 1-708,2 1 0,0 1 679,-3-4 0,2 2 3,8 6 0,1 0 0,-9-3 0,0 1-28,3 2 0,1 2 1,-4-4-1,0 0-114,4 0 0,0 0 1,-2 0-1,1 0 142,1 3 1,0 0 0,-4 0 0,0 0-6,3 0 0,1 0 0,-1 1 1,0 0-3,3 2 1,1 0 0,1-1 0,-1 0-8,-3 3 0,0 1 0,0-3 0,1 0 1,-1 3 0,0 0 1,1-3-1,1-1 58,3 4 0,1 0 0,-1-1 0,-1 0-46,-1 0 1,-1 1 0,3 2 0,0-1-17,-3-1 1,1 0 0,1 1 0,1 1 24,0 1 1,1 0 0,0-3-1,-1-1 2,1 1 0,-1 0 0,-1-1 1,-1 1 1,3 2 0,-1 2 0,-1-1 1,0 1 2,4 1 0,0 1 0,-2-2 0,-1 1-17,-2 3 0,0 1 0,1-4 0,1 1-5,-2 2 1,-1 1-1,3-2 1,-1 1-32,2 0 1,-1 0 0,1 3 0,-1-1 37,1-1 0,-1-1 0,2-1 0,-1 1-76,3 0 1,-1 1 0,-1-1-1,-1 0-47,3 3 0,-1 1 0,-4-1 0,-1-1 78,0-2 0,0 0 1,-4 3-1,1-1 14,3-2 1,-1 1-1,0 2 1,0 1-2,0 2 0,1 0 0,-2-2 0,-1 0 12,-2 2 1,-2 1-1,1-2 1,0 0 3,0 1 0,0 0 0,-3 1 0,0 1 46,0 0 0,0 2 0,37 24-53,-40-28 0,0 0 0,39 28 54,-39-25 1,0 0-1,37 27-15,-2 2 1,-3-2 5,3-4 0,-4 4-10,-8-4 0,0 4 2,0 2 1,-7 0 1,-5 0 0,1 6 1,-6-1 0,2 1-146,-14-6 1,6 5 648,-5 1 1,-3 2-717,-9-3 1,-2-3 100,-4 4 0,-10-4 35,5-3 0,-13 9 22,1 3 0,-4-1 1,-2 1 1,-8-7 14,-3 2 0,-10 1 25,-2-1 0,-10 0 36,-2-7 1,-1 1-64,-10 0 0,3 0 44,-8 0 1,3 0-36,-10 0 1,-2-6-7,3 0 1,-9-2 7,3 2 0,-6-4-3,-6-7 1,4 0-58,-4-1 0,-10 1 35,-1-1 0,-4-1-104,3-4 1,-5 2 105,0-8 1,42-11 0,0 1 2,1-1 1,0-1 0,-5-2 0,0 1-3,-1 2 1,1-1-1,-1-2 1,0-1 29,3-2 0,0 0 0,-3 2 0,-1-1-8,-2-1 0,1 0 0,-3 0 0,0 1 5,0-1 1,-1 0-1,-2 1 1,0-1 1,-1-3 0,1 0 0,-4 3 0,-1-1-28,2-1 1,0-2 0,-2 1 0,1 0 21,1-3 0,0 0 0,-3 0 0,1 0-2,2 0 1,0 0-1,-2 0 1,-1 0 0,0 0 1,0 0-1,-2 0 1,0 0 12,1 0 0,1 0 0,-2-3 0,0-2 2,5 0 0,0-1 0,-4 1 0,-1 0 21,-4-1 0,0 1 0,5 0 0,0 0 6,-8 0 0,0-2 1,8 0-1,0-1-5,-4 2 1,-2 1 0,2-2-1,0 0 1,2 1 1,0 1 0,-3-3-1,-2 0-40,2 2 1,1 1-1,2 0 1,-1 0 21,-2-1 0,1 1 1,6-1-1,-1 0-24,-9-2 1,1-1 0,7 0-1,1 0 4,-3 1 0,0-1 0,2-2 0,0-1-8,3 1 0,1-1 0,-2 0 0,0-1 37,-1 2 0,-1-1 1,2 0-1,0-1 0,2-1 1,-1-1 0,0-1 0,0 0 4,3 2 0,1-1 0,-1-4 0,1-1 5,3 0 0,-1 0 1,2-1-1,-1 0 32,2 0 0,1 1 0,0 2 0,1-2-131,0-3 1,2 0 0,1 0 0,0 0 121,-2-3 0,1 0 0,2 3 0,2 0-12,4 0 0,0 0 0,-3 1 1,0-1-70,-38-23 0,3-4 83,3 4 1,8-4 7,-2-2 1,6-1-54,5-5 1,-1 2-10,8-7 0,1 7-76,10-2 0,-2 5 272,7 1 0,1-2-428,5-4 1,7 4 26,-1-3 1,8 1 123,-2-2 0,5 3 56,7-9 0,1 7-12,4-7 0,4 9 490,-3-3 0,5 4-444,5 2 1,-1 0 463,8 0 0,-1 1-477,7-1 1,5 0 80,0 0 1,6 0-74,-6 0 0,7 6-3,-1 0 1,4 0 66,1-6 0,1 6 133,0 0 0,-1 13 145,1-1 0,-1 3-155,1-4 0,0 8-63,-1 4 0,-5 4-53,0 2 0,-6 5-234,6 1 0,-8 7-310,2-2 1,-4 12 457,-2 5 0,1 12 0,-1 4 0</inkml:trace>
  <inkml:trace contextRef="#ctx0" brushRef="#br0" timeOffset="1424">0 189 8108,'0'-18'0,"0"1"0,6-6 108,0 0-108,7 8 0,-3-1-85,7 5 0,0 1 63,1-1 1,7 5-93,3-6 1,3 9 78,-2-3 1,4 2 35,-5-2 0,11 4-14,1-4 0,3 6 1,-3 6 0,-2 6 17,8 11 0,1 4 8,4 7 0,1 1-39,0-1 0,0 3 11,0 3 1,2-1-172,3 7 0,-1-6 174,8 6 1,-9-7-84,3 1 0,3-1 44,3 1 1,3 2-10,2 4 1,-5 4-2,-1-4 0,-5 4-3,5 2 1,0 0 212,7 0 0,-1-6-70,0 0 0,6-2-104,0 3 1,6 8 229,-6-3 1,-1 10-10,-4-5 0,-1 7-54,0-7 0,0 7-28,0-7 0,6 3 26,0-2 0,0-5-22,-6 5 1,0-4-24,1-2 1,3-2-7,-4-4 0,10 4-111,-10-4 0,4-4 142,-4-2 1,-2 1-202,-3-7 0,1 11 118,-7-11 0,5-1 20,-5-4 0,5-1 30,-5 7 0,-1-6 2,-5 0 1,-6-2-68,0 1 1,-1 3 43,1-8 0,-4 6 22,-7-6 1,5 0-65,0-6 0,-1 5 191,-10-5 0,3 8-233,-3-14 1,-4 9 60,-2-9 0,2 5-134,-2 1 0,-6-6-10,-5 1 1,-6-6-384,5 5 354,-7-7 0,4 6-235,-8-5 224,0-3 0,0 4 126,0-12 0,-6 2 90,0-7 430,-7 7-273,3-11 1,-1 13 497,-1-4-263,8 4-204,-3 2-928,7 0 450,0 0-522,0-8-282,0 6 1019,0-5 0,-8-9 0,-2-3 0</inkml:trace>
  <inkml:trace contextRef="#ctx0" brushRef="#br0" timeOffset="1882">4444 2921 7990,'-17'0'488,"8"0"0,1 2-378,8 4-24,0-4 0,0 13-227,0-3 0,8-3 194,3 3 0,-1-6 89,1 5 1,1-1 119,5 1 1,0 5-99,1-5 1,1 4 234,4 3 0,-4-1-199,4 0 1,2 6-58,-2 0 1,2 0-128,-2-5 0,-2-3-241,8-3 1,-8 3 61,2-3 1,-3-3-48,-3 3-205,0-8 195,1 11 0,-7-13 363,1 4 0,-9-6 358,3-6-116,-4-4 1,-2-13-127,0 0 0,6-2 50,0 2 0,1-4-46,-1-7 1,-4-7-56,4 1 0,1-8-106,-1 2 1,8-4 52,-3-2 0,5-2-513,1-4 1,0-3-208,0-8 0,1 2-449,-1 3 1,4-3 806,-4 4 0,5 3 1,-13 0-1</inkml:trace>
</inkml:ink>
</file>

<file path=ppt/ink/ink1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01:27.27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135 675 8237,'-17'10'692,"5"-3"-117,1-7 602,7 0-549,-4 8 0,16-6-203,3 4 0,11-4-15,1-2 0,7-8-47,-1-4 1,10-3-338,1-2 0,8-6-99,-2 0 1,2 0-240,-2 5 0,-3 3 101,-9 3 1,-1 5-266,-4 7 0,-4 0-850,-8 0 0,-7 4 16,-5 7 1310,-10 8 0,-13 16 0,-9 0 0</inkml:trace>
  <inkml:trace contextRef="#ctx0" brushRef="#br0" timeOffset="417">49 1090 7960,'-27'10'646,"9"-3"0,15-7-129,14 0 1,8-7-59,16-5 1,1-9-125,5-2 0,-5 0 135,5 6-409,-5 7 0,-1-3-173,-1 7 0,-5 0 313,0 6-1303,-16 0 831,10 0 0,-21 8 28,4 3 0,-4 5-200,-2 1 0,-8 8 140,-3 4 138,-12-4 0,-2 5 448,-4-6 0,-4 4-200,5-5 1,-3 6 191,2-6 0,2 6-84,4-6 0,10-2-19,-5-9 1,11 3 112,-5-3-419,8-5 0,-2 1 33,12-8 0,4 0 89,7 0 0,-3 0 22,3 0 0,-9 0 26,9 0 172,-4 0 1,-3 2-128,-4 4 0,-4 3 361,-2 9 1,0-1-57,0 0 0,-8 1 75,-4-1 1,-3 4-120,-2-4 1,7 4 265,4-9-182,4-4-326,2-1 1,8-16-400,4-9 0,11-1 219,6-10 1,-3 1-832,3-7 1,0 0 28,6 1 0,-8-7-326,-4 1 1,-4-8 531,-2 2 0,-2-6-335,-3-6 1011,-4 5 0,-1-22 0,3 4 0</inkml:trace>
  <inkml:trace contextRef="#ctx0" brushRef="#br0" timeOffset="730">377 450 7960,'-17'-17'0,"2"-6"-94,3 0 1,4 0-142,8 6 0,0-1 355,0 1 0,0 0 364,0-1 1,0 7-48,0-1 1,0 7 52,0-7-111,8 8-3,-6-4-244,13 8 1,-11 8 21,8 4 0,-7 3-122,7 2 0,-6 3 87,5 3 0,1-2 14,5 8 1,0 1-100,1 11 0,5-3 41,0 8 1,8 8-88,-3 9 0,5 1 89,2 5 1,-1-4-201,1 10 0,-3 4 354,-3 2 0,-2-1 207,-4 7 1,-4-4-220,4 9 0,2-10-14,-1-1 0,1-14-363,-2 3 1,-4-15 136,4-3 0,-4-2-337,-2-10 1,-5-1 102,-1-10 0,-1-4-318,2-8-310,-5 0 82,-7 1 1,0-17 368,0-6 1,0-16 431,0-8 0,-7-12 0,-3-3 0</inkml:trace>
  <inkml:trace contextRef="#ctx0" brushRef="#br0" timeOffset="901">1173 986 8047,'-20'0'0,"-3"0"0,4 0 1157,-4 0 1,4 2-331,2 4 0,-14 6 133,-4 11 0,-3 2-997,3 3 0,1 3-791,-1-8 1,2 6-677,5-6 1,3-2 165,7-9 1338,9-5 0,-7-7 0,7 0 0</inkml:trace>
  <inkml:trace contextRef="#ctx0" brushRef="#br0" timeOffset="1060">861 70 8000,'0'-35'4565,"2"16"-4190,4 8 1,4 7-524,7 4 0,0 2-491,1 3 1,-1-1 509,0 8 1,2 7-1076,4 10 1204,-3 3 0,5 3 0,-8 0 0</inkml:trace>
  <inkml:trace contextRef="#ctx0" brushRef="#br0" timeOffset="1414">1951 450 8029,'0'-17'1668,"-2"7"-1286,-4 5 0,4 1-88,-3-2-3,10 4 1,-1 4 450,8 15 0,-9 10-170,3 14 0,-4 3 26,-2 8 0,0 7 213,0 5-627,0 3 1,-6 8-98,1 0 0,-7-2-352,6-10 0,-5 4-28,5-3 1,0-7 303,6-5 0,0-7-1066,0-11 0,0-1-420,0-4-345,0-4 1272,0-16 0,0-3 101,0-12 0,-5-11 78,-1-12 0,-2-11-206,2-6 0,-3-4 575,-9-2 0,-7-15 0,-1-5 0</inkml:trace>
  <inkml:trace contextRef="#ctx0" brushRef="#br0" timeOffset="1623">1640 381 7991,'0'-25'0,"0"6"0,2-6 535,3 8 1,13-1 769,10 1 0,7 0 67,5-1-926,5 1 0,1 6 86,0-1 0,-2 8 47,2-1 1,2 3-223,-8 2 1,-7 7-147,-10 5 1,-4 5-368,-1 6 1,-9 4 218,-3 8 0,-8 1-594,-9 4 0,-9-1 138,-14 7 1,-1 0-1206,1 6 176,-1-8 753,0 6 0,7-13-486,-1 3 1,6-5 1154,-6-7 0,12-1 0,-3-4 0,5 6 0,4 4 0</inkml:trace>
  <inkml:trace contextRef="#ctx0" brushRef="#br0" timeOffset="1889">2245 952 7961,'0'-10'2678,"8"1"-1901,3 3 0,10 2-362,2-8 0,2 7-100,-2-7 1,2 6-23,4-5 0,-4 7 287,-8-2-304,1 4 1,-3 4-759,-3 4 0,-5 0 389,-7 11 1,-7-2-661,-5 14 1,-3-2 325,-3 2 0,-1 2 213,-4-8 0,10 6 115,-5-6 1,7 0 153,-1-6-74,5 0 1,14-1 352,5-5 0,11-3-121,6-8 0,5-2-40,7-4 1,3-3-974,8-9 0,5-5 800,1 0 0,7-15 0,-3 1 0</inkml:trace>
</inkml:ink>
</file>

<file path=ppt/ink/ink1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01:25.29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692 35 7984,'0'-17'-26,"0"7"-111,0 3 1623,0 7-329,0 0-482,0 7 0,0 3-266,0 7 0,-2 6-101,-4 0 1,-4 8-70,-7-2 0,-2 9-221,-4 3 1,-2 1-46,-4-2 0,-4-3-92,5 3 1,-3 2 67,2-1 1,-6-1-221,1-5 1,5-6-191,-6-1 0,5-6 226,-5 1 1,1-4-18,-1-2 0,6-7 16,0-5 1,8-3-33,-2-2 0,4 0 25,2 0 0,1-7 26,5-5 1,3-5-22,8-6 1,0 4-16,0-4 0,8 3 262,3 3 0,7 0-55,5-1 1,-4 7 156,4-1 1,2 7-80,-2-7 1,8 6 379,-3-5 0,13 1-13,5-1 0,-2-5 155,2 5 1,8-5-116,9-1 1,-1-2 59,1-4 0,-7 4-380,2-4 1,-1 5 58,-5 7 1,2-3-182,-14 9 0,-5-3 74,-6 2 1,-8 4-1226,2-4 601,-4 5 1,-7 1-1003,-1 0 626,-7 0 364,-4 0 0,-10 5 51,-7 1 1,0 6 152,0-7 1,-6 9 360,-1-3 0,-4 3 0,5-3 0,0 5 0,5-5 0,-5-1-39,0 1 1,0-5 38,6 6 0,5-7 123,1 7 1,1-6 147,-1 5 1,-3-5 60,8 5 0,-5-5-115,5 6 1,0-1 374,6 7 1,-5 1-198,-1 4 0,-6 4 185,6 7 1,-7 7-174,2-1 0,1 10-316,-2 2 0,1 0-44,-6 5 0,1 3-201,5-2 0,-3-6-108,8-6 0,-5-8 195,5 2 0,-5-9-415,5-2 1,0-14-116,6 3-268,0-13 465,0 3 0,0-10-37,0-4 1,0-3 31,0-9 405,0-6 0,8-3 0,1-8 0</inkml:trace>
  <inkml:trace contextRef="#ctx0" brushRef="#br0" timeOffset="280">761 675 7984,'10'-25'-106,"-3"12"106,-7-5 0,6 5 596,0-4 63,7-1-304,-3 1 0,1 7 66,1 5-177,-8 3 0,9 4 169,-7 3 0,5 11-71,-5 7 0,2 13 215,-2-1 1,-4 5-150,3 1 0,3 3 9,-2 8 1,0 0-247,-6 0 1,0-1-275,0 1 0,0-6 89,0 1 0,0-11-57,0-1 1,0-3-696,0-9 0,5 0 37,1-5-1380,0-1 1447,-6 0 1,-2-7-1137,-4-4 1798,-3-4 0,-16-2 0,-2 0 0</inkml:trace>
  <inkml:trace contextRef="#ctx0" brushRef="#br0" timeOffset="509">744 883 7984,'0'-18'0,"0"1"0,2 0 695,3-1 0,3 7-193,4-1 1,3 3-35,-4-3-18,-3 5-590,0 7 0,-8 9-68,0 8 0,-8 3-82,-3 9 0,-5-6 225,-1 5 0,5-8 110,1-3 0,5 0 873,-5-5-672,7-5 1,4 1-9,11-8 1,10-8-126,2-3 1,14-4-756,-2-3 0,9 1 195,-4 0 447,8-1 0,-4 1 0,8 0 0</inkml:trace>
  <inkml:trace contextRef="#ctx0" brushRef="#br0" timeOffset="923">1677 295 8095,'0'-12'0,"0"1"0,0 5 565,0-6 174,0 8 0,0-5 87,0 3-522,0 4 1,0-4 6,0 12 0,0 6-77,0 11 1,0 6-11,0 11 1,0 0 54,0 12 1,-1-2-2,-5 14 0,2-3-60,-8 2 1,7 10-109,-7-3 1,8-3-470,-2-4 0,-1-7 260,1 2 1,0-12-594,6-6 1,0-5 363,0-6 0,2-6-418,4-12-89,-4 4 311,6-13 0,-8-2 31,0-11 1,0-6-21,0-6 1,0 1-71,0-6 0,-2-7 583,-4-5 0,-4-8 0,-7 3 0</inkml:trace>
  <inkml:trace contextRef="#ctx0" brushRef="#br0" timeOffset="1151">1504 364 8022,'0'-23'55,"0"0"1,2 0 205,4 5 1,4 1 425,7 0 1,2-4-120,4 3 0,-2-3-42,8 10 0,6-3 214,5 3 0,6-3-257,-5 9 1,5-1-119,-6 6 0,-1 2-122,-11 3 1,-3 5-208,-7 7 0,-3 3-188,-3 3 0,-5 4-183,-7 7 1,-7 3-158,-5 3 1,-11-2-631,-6 8 0,-3-5-253,-3 5 1,0-8 112,1 3 1262,-1-12 0,-7 3 0,-2-5 0</inkml:trace>
  <inkml:trace contextRef="#ctx0" brushRef="#br0" timeOffset="1381">2058 883 7940,'-12'-6'1010,"1"0"0,7-2-829,-2 3-3,4 3 0,4-12 1520,4 9-137,-4-1-620,6 6 1,-8 7-629,0 5 0,0 9-289,0 2 0,0 8-381,0-2 1,-6-2 314,0 1 1,0 1 41,6 6 0,8-1 0,2 1 0</inkml:trace>
</inkml:ink>
</file>

<file path=ppt/ink/ink1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02:12.4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5482 6348 7099,'-9'0'477,"1"-2"-502,8-4 1,-2 4-135,-4-4 272,4-3-11,-5 7 17,-1-6-15,6 8 54,-13 0 38,5 0-78,-7 0 1,0 0-47,-1 0 0,7 0-61,-1 0 1,1 0 59,-7 0 1,7 0-130,-1 0 1,3 2 30,-3 4 0,-3-4 26,3 3 0,-3-3-47,-2-2 13,-1 0 1,1 0 77,0 0 1,-1 0-44,1 0 0,0 0 4,0 0 1,-1 0 4,1 0 1,0-2-6,-1-3 1,1 3-52,0-4 1,-2-2-15,-4 2 1,3-5 52,-3 5 1,-2-5-7,2 5 1,-8-8 14,3 3 1,1-3-19,-2 3 0,2-5 33,-2 5 0,-3-4-18,3-3 0,-2 1 4,2 0 1,-2-1 0,8 1 1,-7-6-10,1 0 0,2 0 6,-2 6 1,2-1-1,-2 1 1,-3-6 1,3 0 0,-2 0-4,2 6 0,-3-3 4,3-3 1,-2 2-3,2-8 0,-3 6 0,3-6 1,2 3 4,-2-3 0,0-4-1,-5 4 0,-1-3 10,0-3 1,1 0 1,-1 1 1,1-1-3,-1 1 0,1-1-7,-1 1 0,0-1-13,1 0 1,-1 1 12,1-1 0,3 1-8,-4-1 1,10 0-3,-9 1 1,3-1-3,-4 1 0,1-3 3,-1-3 1,1 3-2,-1-3 0,0-2 121,1 1 0,-1 1-66,1 5 0,-1-1 32,1-4 1,-1 3-49,0-3 0,1 3 18,-1 3 0,-1-3-42,-5-3 0,5 1 4,-5-7 1,5 6-11,1-6 0,-1 5-24,-4-5 1,3 6-52,-3-6 0,1 7 76,-1-1 0,7-2-78,-7 1 0,7-5 50,-7 6 0,1-2-13,-1 1 1,7 3 32,-7-8 0,7 5-5,-7-5 0,4 2 14,1-2 0,0-4 6,1 4 0,-1-2 53,1 2 0,-1-4-65,0 4 0,5 1 52,-5-1 1,10 0-49,-9-6 1,3 6 1,-4 0 1,4 0-9,-3-6 0,9 0-2,-10 0 0,5 1 0,-5-1 1,6 0-6,0 0 0,2 0-7,-1 0 0,-5 0 15,4 0 1,4 0 16,2 1 1,-2-1-20,2 0 1,-6 0 2,6 0 1,-6 0-3,6 0 0,-6 0 1,6 1 0,-5 1-2,5 3 1,-6-1-1,6 8 1,-6-6 46,6 6 0,-6-6-43,6 5 1,-6-1-2,6 2 0,-6 1 2,6-7 1,0 6 3,6-6 0,-6 5-8,0-5 1,0 6-1,5-6 1,1 7 50,0-1 0,-1 3 87,1 3 0,0-1-48,0 1 0,-1 1-58,1 4 0,5-2-23,1 8 1,1-2-14,-1 2 1,-5 4-92,5-4 1,1 4 67,-1 1 1,5 1-131,-6 0 1,7-2 122,-7-4 1,6 9-26,-5-3 1,5 3 108,-5-3 0,5 2-95,-6 3 0,7-3 149,-7 3 0,8 3-33,-2-3 0,3 8 21,-3-1-41,4 3 16,-6-6-78,0 6-20,7-6-151,-7 8 176,8 0-5,0 0 25,0-7 1,0 3-4,0-8 0,6 7 7,-1-7 1,1 6 113,-6-5-69,0 7-31,0-11 1,0 11-30,0-8 9,0 8-73,0-3-13,0-1-2,0 6 0,-2-8 64,-4 5-302,5 3 295,-7-6-4,8 8 87,0-8 12,0 6-72,0-13 0,0 11 38,0-7-9,0 7-11,0-12 0,0 13 7,0-9-28,0 8 0,0-5-12,0 3-57,0 4-11,0-6 52,0 8-6,0-7 44,0 5-37,0-6 229,0 8-223,0 0 0,0 8-14,0 3 1,0 5 97,0 1 1,0 4-77,0 8 1,0 2 133,0 15 0,0-6-29,0 6 13,0 0-89,0 14 1,6-8-42,-1 0 1,1-1-97,-6-4 1,2-3 87,4 2 0,-4-8-12,4 3 0,-5-7 4,-1-5 1,0-2 1,0-4 0,0-4 224,0 4-182,0-4-55,0-1-93,0-1-293,0-7 326,0-3 36,0-7 0,0-2-253,0-3 1,-1-7 78,-5-11 0,2 2-56,-8-8 1,7 2 0,-7-2 1,6-9 1,-5 3 302,-1 5 0,1-3 0,1 6 0,2 0 0,1 2 0,1 8 0,4 0 0,-6-8 0,8-2 0</inkml:trace>
  <inkml:trace contextRef="#ctx0" brushRef="#br0" timeOffset="232">70 191 8030,'0'-17'276,"0"0"-81,-8-1 0,6 1-113,-4 0 1,4-1 111,2 1 1,0 6-100,0-1 0,8 8-361,4-2 153,3 5 103,10 1 1,-4 0-7,8 0 1,-2 7 78,2 5 1,3 9 214,-3 2 1,6 8-176,5-2 1,-4-4 11,5-2 0,3 2-59,2-2 1,-2-2-96,2-10 1,1 3-90,4-9 1,3 1-832,4-6 959,3 0 0,1-15 0,-3-4 0</inkml:trace>
</inkml:ink>
</file>

<file path=ppt/ink/ink1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02:20.1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6209 6530,'0'-10'-115,"8"-5"1,0 11 108,3-7-8,5 7 75,-7-4-28,9 0 1,-7 6 175,1-3-177,-9 3 18,13 2 1,-12 0-15,7 0 1,-5 0 0,5 0 0,-5 0-20,6 0 1,-1 6-13,7-1 0,-7 7-5,1-6 0,-1 1-8,6-1 0,7-2-27,-1 7 0,2-1 46,-2 2 0,-2 3-22,8-4 0,-6-1 11,5 2 1,1-7-12,6 7 0,-1-8 18,1 2 0,0 1 2,-1-1 1,7 5 25,-1-5 1,6 8 7,-6-3 0,8 3-35,-1-3 0,2 5 6,3-5 0,0-1-6,0 1 1,6-5 10,-1 6 1,1-7 2,-6 7 0,2-6-11,3 5 0,-1-7-5,8 2 1,-7-2-7,7 1 0,-3-3-2,2 4 1,5-6-13,-5-6 1,6 2 21,6-7 0,-4 5-12,4-5 0,2-1-188,-2-5 1,6 1 184,-6 5 1,5-4 4,-5 3 1,8-9-3,-2-2 1,-3 0-16,3 5 0,0-7-2,5-3 0,1 1 11,-1-2 0,1 0 4,-1-5 1,1-3 3,-1-3 0,1 3-323,-1-3 0,0 3 316,1 3 1,-8 1 0,-4 4 0,3-3 1,3 3 0,-2-4-11,2-2 0,-8 1-185,2-1 1,-4 1 188,-2-1 0,0 2 4,0 5 0,-2-5-43,-3 4 0,7-4 17,-8-1 1,8-6-6,-7-1 0,-3-5 34,3 6 0,-1-8 1,6 2 0,-1-4-4,-5-2 0,2 2 3,-7 4 1,5-10 11,-5 4 1,-2-2-19,-10 8 0,4-4 40,-4 4 0,2-4-25,-2-2 0,2 0 8,-8 1 0,1-3-100,-7-4 1,3 4 92,3-3 0,-3 1 28,3-2 1,-3 3 1,-3-9 1,3 3 18,3-3 1,-2 3-42,9 3 1,-11 6 144,-1-11 0,-5 9-63,-12-15 0,9 5-30,-10 1 1,6 3-62,0 9 0,-2-5-5,8 4 1,-6-6 0,6 6 1,0-1-132,5-11 0,-5 7 103,0-7 0,-6 8 21,6-1 1,-6 3-16,6 2 1,-8 0 75,2 0 0,-4 2 176,-2 4 1,-5-2-193,-1 8 1,-1-6 404,2 5 1,1-5-388,-7 6 0,9-2 212,2 1 1,1 1-253,5-12 1,-4 10 147,-2-10 0,1 2-247,-1-8 1,0 5 75,0-5 0,7 4-12,-1 2 0,0 6 20,-6 0 0,0 2-5,1-2 1,-7-2 27,1 7 1,-3 1-1,3 5 1,-3 1 71,-3-1 0,-4 1-72,4-1 0,1 6-25,-1 0 0,2 3 8,-2-3 1,-4-2 1,3 8 0,5-6-10,2 6 0,-3-8-5,3 2 0,-1-1 5,6 1 1,7-4-8,-1 4 0,0-1 0,-6 1 0,0 2 9,1 4 102,-1 4 0,-2-6-70,-3 7 16,-5 1-39,1 0-5,-6 0 0,6 5 9,-8 0 1,5 7-7,1-7 1,2 6-79,-2-5 1,-2 5 69,7-5-84,1-1 1,5-5 78,0-1 0,-7 7-7,-4-1 98,3 9 15,-7-13-80,6 7 0,-8-3 39,0 1 5,0 7-38,0-12 0,0 12-36,0-7 1,0 5-33,0-5-17,0 7 57,0-12 1,0 13-23,0-9 35,0 8-8,0-11 1,0 11 17,0-8 1,0 7-24,0-7 176,0 8-53,-8-11 16,6 5-102,-6 1 0,7 1 45,-5 8-65,4 0-14,-6-8-107,8 6 152,-8-5-119,7 7 173,-7 0 9,8 0-83,-8 0 1,4 2 9,-7 3 1,1-1 30,-1 8 0,-5 5 8,5 6 0,-10 6-66,-2-6 1,0 6 35,5-6 0,-5 8-83,0-2 0,0 1 35,6-1 1,-6 4-11,0-4 1,-2 1-9,2-1 1,3 2-7,-3-8 1,4 6-104,2-6 1,0-2 66,-1-10 0,1 5-218,0-5 196,-1-3-117,1 7 0,6-13-214,-1 4-166,8-4 197,-4-2 132,8 0 0,0-2 120,0-4 1,8 1 133,4-13 0,3 5 0,10-20 0,2 6 0</inkml:trace>
  <inkml:trace contextRef="#ctx0" brushRef="#br0" timeOffset="274">8094 191 7942,'-2'-15'-545,"-4"3"618,4-3 179,-6 5 1,10 1-440,4 3 0,-2-2 65,7 2 1,-5 1 80,6 5 0,-1-2 28,6-4 0,-5 4 197,-1-4 0,-5 4-54,6 2 1,-6 2-54,5 4 0,-7 5 21,2 13 0,1-3 174,-1 7 0,2 1-49,-2 6 0,1-1 68,5 1 0,5-6-196,0 0 1,1-2 52,5 1 1,-2-1-220,2-4 1,-2-3-5,8 3 0,-8-6-41,2-6 0,2 5 69,-2-5 47,8 5 0,-12 9 0,6 2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1:50:43.4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52 295 8034,'-17'-8'-242,"5"-7"242,1-8 0,7 0 133,-2 5 1,4 7 201,2-1 1,0 1 1235,0-7-1053,0 1 1,2 8 413,4 3-571,-4 4 1,11 11-118,-7 9 1,0 9 217,-6 13 1,0 14-161,0 15 0,0-6-116,0 7 0,0-5-76,0 4 1,-6-2-216,0-3 1,0-5 71,6-7 0,0-8-267,0-3 0,6-5-416,0-1 1,5-8-29,-5-4-615,8-12 408,-5-3 438,9-8 0,-3-13 12,-4-5 0,3-11-67,-8 1 0,5-13-60,-5-5 628,0 4 0,1-16 0,3 4 0</inkml:trace>
  <inkml:trace contextRef="#ctx0" brushRef="#br0" timeOffset="323">311 208 8034,'10'-34'603,"3"5"176,-7 0 1,2 8-81,-2-2 1,3 4-238,9 1 1,-1 3-149,0 3 0,2 5-84,4 7 0,-3 0-318,3 0 1,-4 7-140,-2 5 1,-1 11-104,-5 6 0,3 4 42,-9 1 0,1 8-435,-6 5 1,0-5 290,0-2 1,-8 2-68,-3-1 1,1-7 392,-1-5 0,5-8 279,-6 2 258,9-3 1,-3-5-94,12-4 0,5 3 325,12-8 1,4 1-181,8-1 0,-1-4 218,1 4 1,-1 3-213,1 3 0,-6-1-120,0 7 1,-8-5-342,2 10 1,-10 4-171,-1 2 1,-8 6-315,1 5 1,-10-4 144,-7 5 0,-3-7-334,-3-5 1,1 2 247,0-8 0,-2 0-142,-4-6 1,1-7-613,-6-4 1,6-4 52,-1-2 1098,4 0 0,2-16 0,0-3 0</inkml:trace>
  <inkml:trace contextRef="#ctx0" brushRef="#br0" timeOffset="602">1695 814 8495,'6'11'732,"-1"1"1,1-7-377,-6 7 1,0-1-187,0 7 0,-2-1-255,-4 0 0,-5 6-164,-12 0 1,4 0 260,-4-5 0,3-1-66,3 0 739,7 1 0,3-7-304,7 1 1,2-8 166,3 1 0,13-3-288,11-2 1,11-7-218,6-5 1,6-3-514,6-3 1,7 1 469,4 0 0,4-1 0,-11 1 0</inkml:trace>
</inkml:ink>
</file>

<file path=ppt/ink/ink1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02:22.91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137 329 8194,'0'-10'-1214,"0"-5"1545,-7 13-261,5-14-156,-6 7 1,8-3 168,0 1-30,0 7 0,0-6-185,0 5 167,0 3-12,0-6-177,0 8-312,0 0 159,8 0 46,-6 8 643,5-6-200,-7 5 244,0-7 1,0-2-141,0-3 0,0 1 280,0-8 47,0 8-340,0-11 1,-2 7-71,-3-3 0,3-5-30,-4 5 1,4 1-103,2-1 1,0 5 41,0-6 1,6 7-288,-1-7 71,9 8 1,-5-9 115,9 7 1,-7-2-20,1 3 0,-1 3-18,7-4 1,-1-2 66,0 2 1,2-1 11,5 1 1,-5 4-25,4-4 0,2 2 4,-2-1 0,2 3-69,-2-4 0,-2 4 54,8 2 1,-8 2-8,2 4 1,-2-2-22,2 7 0,-4-5-19,4 5 1,-3 1 7,-3 5 0,0-1 6,1-5 0,-3 10 20,-4-3 1,-3 3-8,-8-4 1,0 6 50,0 0 0,0 6-92,0-6 0,-8 8-4,-3-2 0,-4 3-24,-3 3 0,1-1-157,0 1 0,-1-2 169,1-4 1,-6 1-27,0-7 1,-6 6 217,6-6 1,-8 6-121,3-6 1,1 0 109,-2-6 0,6-1-11,-6-5 0,6 3 112,-6-8 0,8-1-6,-2-5 0,-2 0-73,2 0 1,0 0-84,5 0 0,1-5 7,0-1 0,0-8-67,-1 3 0,3 1 74,3-1 1,-3-1-102,4-5 0,3-6 39,2 0 1,2-2-95,-2 2 0,5 2 64,-5-8 0,12 0-18,5-6 1,4-1-32,3-5 1,7 3-10,4-8 1,3 6-127,3-7 1,-1 9 107,1-2 0,0 3-213,-1 3 1,-7 9-897,-4 7 1199,-4 9 0,-9 24 0,-2 4 0</inkml:trace>
</inkml:ink>
</file>

<file path=ppt/ink/ink1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02:37.2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5863 7966,'-7'-35'0,"5"9"-224,-4 2 1,4 5-377,2 2 1,0-2 877,0-4-172,8 3 0,1-12-25,9 3 0,-1-4 60,0-1 0,6-3-117,0-3 1,2 1 150,-2-7 1,-2 0-9,8-6 1,-8 6-94,2 0 1,2-2 1,-2-10 0,2 5-49,-2-5 0,-3-3-118,3-3 0,-4-5-107,-2-6 1,-1-4 202,-5-7 1,-3 5 142,-8 0 0,0 1-99,0-7 1,0 1 166,0-1 0,-2 1-42,-4-1 0,4 1-150,-4-1 0,5-1 0,1-4 0,0 3-2,0-3 1,1 2-42,5-2 1,4 1-181,7-7 1,0 0 132,-8 47 1,0-1 0,-1 0 0,-1 2 41,5-48 0,-5 48 0,-1 0 114,0-42 0,0 1 7,-6 11 0,0-3 122,0 8 1,-6 0-192,0 6 61,-7 0-52,3 0 1,-7-3-20,-1-2 0,9 6 7,3-7 1,2 8-22,-2-8 0,5 4 42,-5 2 1,4 2 95,2 3 0,6-1-72,-1 7 0,7 1 93,-6 5 1,5 6-147,-5 0 1,7 5 11,-1-5 1,-2 8 80,1-3-280,1 5 224,-3 1 0,7 1 18,-5-1 0,-1 8-16,1 4 1,-5-2 382,6 2-442,-9 0-4,13 6 1,-12-1-4,7 1-22,-7 0-177,11-1 162,-13 1-27,6 0-5,-8 0 41,0-1 19,0 9 1,-2-5-72,-4 9 55,4-9 42,-5 4 1,1-1-4,0-1 0,0 7 17,6-7 1,-2 2 43,-3-1-33,3-4 0,-6 11 204,8-8 25,0 8-215,-8-3-10,6 7-65,-5 0 79,7 0-329,0 0 290,-8 0-25,6 0 1,-7 7 60,3 5 0,-2 5-23,-3 6 1,-5 6 187,5 11 0,-7 12-64,-5 12 1,2 5-66,-8 6 0,1 4-409,-7 7 0,0 6 332,1 1 0,-1-3-7,1-9 0,1-5-287,4-6 0,-2-7 224,8 0 1,-5-15-115,4-1 0,7-9-60,6-3 1,-1-3 94,-5-3 0,7-10-441,4-7 536,5-8-355,1 3 0,7-20 157,5-4 0,5-20-295,6-3 0,2-8 276,4-4 1,4 0 264,-5 0-195,-3-8 1,8 7 0,-6-7 0</inkml:trace>
  <inkml:trace contextRef="#ctx0" brushRef="#br0" timeOffset="193">416 364 8141,'0'-25'124,"0"6"-124,0-14 0,2 12 819,4-8 0,-3 8-240,9-2 0,0 4-116,5 1 0,8 9-98,4 3 0,3 4-57,3 2 0,-1 15-16,1 8 0,0 8-1,-1 4 1,-1 5-417,-4 0 0,3 9 161,-3-3 0,-4 2-683,-2-2 1,4 4 344,2-4 0,4 4-1015,1 2 1,3-6 1316,3 0 0,12 0 0,9 6 0</inkml:trace>
  <inkml:trace contextRef="#ctx0" brushRef="#br0" timeOffset="625">2457 2335 8112,'-16'-34'1024,"-3"9"246,-16 7 1,1 18-704,-1 18 0,1 14-110,-1 14 0,-9 16-319,-8 13-403,0 4 0,18-31 1,-1 2 318,1-2 0,-1 2 0,-3 4 0,-1 3-274,-4 6 0,-1 1 0,5-3 0,0-1 174,1-2 0,1-1 0,4-3 0,2 0-209,2 1 1,1-1 0,4-5 0,2-2-840,-19 40 0,18-16 503,6-13 1,11-12-1321,0-6 1911,4-11 0,2 4 0,0-7 0</inkml:trace>
  <inkml:trace contextRef="#ctx0" brushRef="#br0" timeOffset="793">1592 2456 8103,'-10'-17'2094,"5"11"365,10 12 1,13 27-437,10 24 1,19 9-1385,4 3 1,-16-31 0,1 1-1047,2 1 0,-1 0 0,5 5 0,1 1 397,2-1 0,2 2 1,4 5-1,2 0-609,4-3 1,1 0-1,-1 4 1,0 1 618,0-2 0,1 0 0,0 3 0,-1 1 0,4 5 0,-1 0 0</inkml:trace>
</inkml:ink>
</file>

<file path=ppt/ink/ink1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02:40.8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11968 5033 8863,'0'-18'-1000,"0"1"1,0 5 812,0 1 1,2 1 481,3-1 1,-1-5-30,8 5 0,-1-5-142,7-1 1,-1-2-152,0-4 0,2 4-21,4-4 0,-3-2-2,3 2 1,-4 0 16,-2 5 0,0 1 53,1 0 0,-9-6-84,-3 0 1,-4-1-12,-2 7 0,-2-2 97,-4-4 0,-3 2-62,-9-8 1,1 2 199,0-2 1,0-3-46,-1 3 0,-1-4-49,-4-1 1,4-7 32,-4 1 1,-2-2 12,2 1 1,-6 5-43,6-5 0,-8-1 31,2 2 1,2-3-13,-1 3 1,-1-2-16,-6-4 0,1-2-111,-1 7 0,4-1 86,-3 2 0,3 1-4,-9-7 0,-3 6-79,3-6 1,-8 1-18,2-1 0,-4-4-16,-2 4 1,0-4-8,0-2 1,-2 1 52,-3-1 1,-3 0-207,-3 0 0,-4 2 388,3 4 0,-5-2-43,-6 7 0,2-5-39,-8 6 1,6-6-20,-5 6 1,-1-3 11,-6 3 0,7 3-53,-1-3 1,0 4-17,-5 1 0,-1 0-176,1 1 0,0-1 123,-1 1 0,6-7 42,1 1 0,-1 0-101,-6 5 1,-1 0-340,-4 1 1,3-3 443,43 17 1,0 0 0,-42-17 113,1-3 0,1 4-87,-1 1 0,-5 0 118,0 1 1,0-1-126,5 1 1,3-3 18,3-3 0,-3 3-56,3-3 0,-4 3 49,-1 3 1,-1-1-7,1 1 1,-6 5-1,-1 0 1,1 2-7,6-2 1,-1-3-42,1 3 0,-6 2 11,-1-2 1,44 18-1,0-1-8,-43-17 0,-2 6 29,2-6 1,-2 6-22,45 9 0,0-1 0,-2 5 0,0-1 2,2 0 1,0-1-1,-47-13-4,47 14 1,0-1-1,-47-11 29,-2 6 1,47 8 0,2-1 9,-43-13 0,42 16 0,0 0 63,-48-10 0,48 10 0,0 0-78,-48-10 1,45 11-1,0 1-9,-45-7 0,48 9 1,0 0 25,-42-8 0,-4 7-45,44 1 1,0 0-1,-46-4-7,0 1 1,6 0-124,-6 6 0,6 0 93,-6 0 1,2-6-15,-2 0 1,1 1 59,5 5 1,2-6-18,-8 0 0,8-2 119,-3 3 0,-1 1-76,2-8 0,2 7-122,9-7 1,-7 6 159,7-5 1,-7 5 142,7-6 0,-2 9-90,3-3 1,-3 2-13,8-2 1,-6 4-31,6-3 0,-3 1 8,8-2 1,-8 4-69,8-4 0,3 4 61,15 2 0,-13-2-30,7-3 0,-7 1 78,-10-8 0,10 3 1,1-3 0,9-1 186,-3 7 0,4-2-78,2 2 0,2 5 222,4-5 1,-2 2-341,8-2 1,-1 4 180,7-3 0,1-3-175,4 2 0,-1 0-92,7 6 0,0-5 17,5-1 0,7-2-2,-1 2-32,8 4-32,-3-5-9,-1-1-264,6 6 78,-6-6 210,8 8-352,0 0 180,0-7 69,0 5 1,2-12-1,4 9 1,-4-3-353,4 2 389,-4 4 22,-2-13 83,0 13 0,-2-12-202,-4 9 269,4-1 0,-13 0-21,3 0 1,3 1 10,-3 5-60,0 0 1,-5 0 9,0 0 1,5 0-23,1 0 1,-1 0-8,-5 0 0,5-6-3,1 0 1,-1 0-2,-5 6 1,6 0 145,-1 0 1,6-5-66,-5-1 1,1-2 155,-1 2 0,1 3-13,4-9 43,4 8-146,-13-11-2,13 13-120,-6-6 187,8 8-512,0 0 112,8 0 97,-6 8 123,13 1 1,-5 9 9,7-1 0,1 6-4,-1 0 1,0 6-7,0-6 1,3 8-8,3-2 0,-4-2-37,4 1 0,2-1 52,-2 2 1,6 4-81,-6-4 0,2-3 52,-2 3 1,-4-6-17,4 6 0,-4-8-54,-1 2 0,-1-3-8,0-3 1,1 4-20,-1-4 0,0 4-132,0-9-284,1 3 364,-1 3 1,-5-9-464,-1-3-87,-7-4 314,4-2 1,-10 0 33,-4 0 0,2-8-197,-7-3 1,-7-5 564,-5-1 0,-6-2 0,6-4 0,-7 5 0,1 1 0,-4 0 0,-1 5 0,-1 5 0,0 1 0,1 4 0,-1 2 0,3 0 0,3 0 0,-4 0-38,4 0 0,4-6 110,2 0 0,-2-1-18,2 1 1,2 2 27,9-7 1,-3 5-97,4-6 0,1 1 101,-2-6-265,9-1 1,-5-5 84,8 0 1,0 0 42,0 6 1,0-2 66,0-5 0,6 5 86,-1-4 0,1 4 4,-6 2 0,0 5-20,0 1 132,0-1 0,0 1-30,0-1 1,0 6 92,0-5 0,-2 7-74,-3-2 1,3 2-43,-4-1 0,4 1 5,2-8-188,0 8 48,8-11 65,1 5 0,8-1-367,1-1 0,-1 8 89,0-1 1,3 3 181,3 2 0,4-8 0,7-2 0</inkml:trace>
  <inkml:trace contextRef="#ctx0" brushRef="#br0" timeOffset="150">520 0 8297,'-10'2'-1664,"4"4"1062,-3-4 379,7 13 223,-6-5 0,8 7 0,0 0 0</inkml:trace>
  <inkml:trace contextRef="#ctx0" brushRef="#br0" timeOffset="525">347 156 8297,'-18'0'-115,"1"0"1,6 6-208,-1-1 351,1 1 0,-7-6-104,1 0 1,5 0 269,1 0-96,7 8 0,-6-6 214,5 4-186,3-5 1,-6 1-160,8 4 271,0-4-467,-8 13-62,7-5 95,-7 7 0,2-5 81,0-1 42,1-7 423,5 4-293,0-8 1923,0 0-1771,7-8 1,3 6 29,7-3 1,0-3 118,1 2 0,7-5-110,4 5 1,3-6-46,3 7 1,1-1-177,5 6 0,-3-2 94,8-4 0,-5 4-167,5-4 0,-6-1 25,6 1 0,0-7-8,6 1 0,-2 2 19,-4-1 1,-2-1-139,-3-5 1,-5 5 65,5 1 0,-13 7 13,-5-2-658,-3 4 1,-5 4 299,-3 4 1,-7 6 425,-10 11 0,-20 11 0,-12 10 0</inkml:trace>
</inkml:ink>
</file>

<file path=ppt/ink/ink1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02:42.9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1295 327 8331,'18'-40'44,"-1"0"0,0 5 88,1 6 0,-9 8 866,-3-2 1,-2 6 291,2 5-1179,-5 4 0,7 10-40,-8 4 1,-8 11-201,-3 12 1,-14 21 161,-10 14 0,-9 14-57,16-29 0,-2 0 0,-4 4 1,-3 2-345,-5 7 0,-2 3 0,-3 3 0,-2 0 335,-6 4 1,0 0-1,2 3 1,1 0-172,-3-3 1,0 0 0,2 1-1,0 0 80,1 0 1,1-2 0,3-5 0,2-1-141,1-1 0,3-1 0,6-8 0,1-3-38,5-4 1,2-3 0,-10 26-130,9-14 0,8-12-218,4-17 181,7-3 0,4-15 468,12-4 0,-4-4 0,6-2 0</inkml:trace>
  <inkml:trace contextRef="#ctx0" brushRef="#br0" timeOffset="218">811 189 8436,'0'-52'91,"0"10"45,0 7 1,0 8 935,0 10 268,0 7 1,0 5-790,0 10 0,0 16-281,0 20 1,0 22 169,0 29 1,0-40 0,0 2-569,0 8 0,0 3 1,0 7-1,0 2 105,0 6 1,0 1-1,1 7 1,0 1-342,1 3 1,2 1 0,0-27 0,1 2-1,1-1 364,1 2 0,1 0 0,0 1 0,2 2 0,1 1 0,-1-1 0,0-1 0,-1 0 0</inkml:trace>
</inkml:ink>
</file>

<file path=ppt/ink/ink1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04:05.2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1468 2525 7999,'-17'-34'513,"5"9"81,1 7 0,5 9-214,-6 9-395,9 0 0,-13 9 158,5 9 1,-5 3-103,-1 13 1,-10 7 271,-7 16 1,-3-1-82,-9 7 0,2-1-213,-2 1 0,3-3-180,9-8 1,1-2-348,4-4 1,4-4 146,8-7 0,2-8 361,3-4 0,-3 4 0,5-1 0</inkml:trace>
  <inkml:trace contextRef="#ctx0" brushRef="#br0" timeOffset="479">828 2715 8001,'0'-11'0,"0"-1"0,2 9 739,4-3 1,-2 12-260,7 5 1,1 12 49,5 6 1,6 6-198,0 5 0,8-2-134,-2 8 0,2-7-143,-3 1 1,5-5-270,-4-6 0,5 3-652,7-3 1,-5-4 510,5-2 0,-7-4-1539,-5-1 1893,4-1 0,-6 0 0,7 0 0</inkml:trace>
  <inkml:trace contextRef="#ctx0" brushRef="#br0" timeOffset="1034">67 3079 8116,'-21'-43'-16,"4"-3"1,-2 4-1,13 2-6,2 3 1,10 2-273,5 1 1,12-8 115,6-5 0,6-2 231,5-3 0,4-2 19,8-4 1,0 4 143,0-3 0,2 7-96,3-2 0,5 10-46,7-10 1,6 11-91,0 1 0,4 5 54,1 7 1,-5 5-231,12 11 0,-6 4 263,-1 8 0,-1 2-11,-4 4 0,2 11-53,4 12 1,-5 6-6,-6 5 0,-1 4-10,0 8 0,-2 8 7,-3 3 1,-5 6 19,-7 6 0,-8-2 7,-3 8 1,-7 0 34,-5 5 1,-4-1-49,-8-5 0,-9 3-76,-8-8 1,-12 6 68,-16-6 1,-13 7-175,11-41 0,-3-1 0,-2 2 0,-3 0 164,-7 2 1,-2-1 0,-1-2 0,0-1-229,-4 1 1,0-2-1,-3-2 1,0-3 371,0 2 1,1-2 0,1-3 0,0-3-46,1-3 0,0-4 0,3-3 1,-2-3-85,-3-5 0,-1-3 0,2-1 0,0-2 60,1-3 1,0-2 0,1-2-1,1-2 19,-48-6 1,47 0 0,2-3-28,-44-21 0,3-7-88,9-10 0,14 6 176,15 0 0,8-6-95,10-6 1,9-1-144,7 1 0,9 2 64,9-7 1,7 5-423,5-5 1,11 5 173,6-5 1,5 1-204,7-1 0,3 3-59,8 8 1,2 1 532,3-1 0,-1 7 0,7 5 0,3 4 0,1 1 0</inkml:trace>
  <inkml:trace contextRef="#ctx0" brushRef="#br0" timeOffset="1529">1935 2456 8079,'-12'0'-28,"1"0"0,7-2-86,-2-4 1,6 4 7,6-3 0,4-7 215,7-5 0,6-2 38,0-10 0,2 0-117,-2-6 1,-4-5 437,4 0 0,-3-3-220,-3 3 0,6-4-37,0-8 1,10-2-148,1-3 0,1-5 1,5-7 1,4-8-345,3-4 0,-3-3 215,2-3 0,-8 3 19,3 3 1,-1-7 51,-5 7 0,3-7-202,-9 7 0,-2 4-108,2 2 0,-8 4 363,2 2 0,-10 5-29,-1 1 1,-8 13 5,1-2 0,3 10-13,-2-4 1,0 7 9,-6-1 0,0 9 8,0 2 1,0 3 651,0-3-721,0 4 0,-2 9 235,-4 5 1,4 1-732,-4 4-135,4 5-146,2-7 570,0 16 1,0 1 17,0 8 1,0-5-68,0 0 0,0-1 36,0 6 0,0 1 247,0-1 0,0 0 0,0 8 0,0 2 0</inkml:trace>
  <inkml:trace contextRef="#ctx0" brushRef="#br0" timeOffset="1821">2454 519 8079,'-25'10'-433,"4"-3"336,-8-7 345,8 0-242,-4 0 0,13 0-19,1 0 326,7 0-273,-4-7 1,16-1 290,3-3 1,5-5-97,1 5 1,8-10-65,4-3 0,5-4-81,7 5 0,3-8 4,8 2 0,2-6 0,1-3-102,3-2-33,0-1 0,-12 13-61,0-1 1,-6 8 28,6-3 1,-13 5 121,2 2 0,-10 2-42,3 3 1,-12 4 271,1 8 1,-5 2 35,-1 4 0,-1 13 58,-5 16 0,-3 23 76,4 16 1,-6 19-65,-3-42 0,0 1 0,2 8 0,0 2-806,-1 6 1,-1 2-1,1 2 1,2 0 398,-1 2 1,2 2 21,2 5 0,1-1 0,2-7 0,2 0 0,2 7 0,1 2 0,0 0 0</inkml:trace>
</inkml:ink>
</file>

<file path=ppt/ink/ink1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03:14.0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277 87 7991,'-10'-17'0,"1"6"780,3-1 1199,4 8-1566,-6-11 0,3 11-137,-1-8 1,-8 9 114,3-3 0,-1 4-224,-5 2 1,7 2-124,-13 4 0,8-3-84,-8 9 0,4-1-291,1 7 1,1 5 146,0 0 1,1 0-118,5-6 1,3 2 61,8 5-49,0-5 234,8 13 0,1-10-95,9 6-45,7-7 179,2 12 1,7-12 77,1 8 1,-1-6 46,1 6 1,-2-2 234,-5 2 1,1-2 437,-11-4-380,3-4-202,-19 14 1,11-12 85,-7 7 1,0-4-133,-6 4 1,-8-5-143,-4 6 28,-3-8-227,-2 4 0,-8-2-382,-4 0 1,2 1-12,-2-7 0,2-6-1406,-1 1 1985,-5-8 0,6 3 0,-8-7 0</inkml:trace>
</inkml:ink>
</file>

<file path=ppt/ink/ink1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03:15.9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1 156 9886,'11'0'511,"1"0"1,-1 0-70,6 0 0,1 10 4,-1 7 1,2 2-89,4 10 1,-2 0 205,8 5-338,-8 1-143,12 0 0,-12-1-73,8 1 1,-8-1-55,2 1 1,-4-8-326,-1-4 1,3-4 21,-4-2 1,4 1-284,-9-1 0,-3-5-1231,3-1 782,-8-7 28,3 4 555,-7-8 302,0 0 0,0-16 1,0-3-1</inkml:trace>
  <inkml:trace contextRef="#ctx0" brushRef="#br0" timeOffset="222">554 1 7923,'-25'0'0,"6"7"1258,-4 5 0,3 3-450,3 2 1,-8 8-164,-4 4 0,2 4-268,-1 1 1,-1 1-170,-6 0 0,-5-1-172,0 1 0,5-6-222,6-1 1,6-1-366,-6 2 335,16-4 182,-10-8 1,21 1-1818,-4-1 790,4 0 498,2-7 563,15-2 0,5-8 0,14 0 0</inkml:trace>
</inkml:ink>
</file>

<file path=ppt/ink/ink1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03:14.7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588 243 8029,'-9'0'2195,"-7"0"-1227,14 0-238,-5 0 40,7 0 262,0 0-603,0 7-197,0-5 1,0 14 148,0-5 1,7 10-115,5 2 0,-4 6 88,-3-6 1,3 6-124,-2-6 0,0 8-14,-6-2 0,0-2-205,0 1 1,0-6 197,0 1-551,0-4 208,0-2-683,0-7-740,0 5 1188,0-13-223,0 6 1,0-10-554,0-4 1,0-4 438,0-7 0,5-6-474,1 0 1178,0-8 0,-14 4 0,-1-7 0</inkml:trace>
  <inkml:trace contextRef="#ctx0" brushRef="#br0" timeOffset="717">69 364 8029,'-17'0'-975,"0"-8"1429,7 6 47,-5-6-457,13 8 1,-6-1 267,8-5-10,0 4-163,0-13 1,2 7 6,4-4 0,2-3-35,3 3 0,5 3-121,-5-3 1,4 3 41,3-3-41,7-3 77,-6 5 0,6-7-13,-8 0 43,8-1-55,-6 1 1,12 5 11,-8 1 0,6-1 1,-6-5 0,6 2 7,-6 3 1,8-1-18,-2 7 1,1-6-2,-1 7 0,4-7 117,-4 6-94,-4 1-22,7 5 0,-11 0-146,8 0 160,-8 0-46,4 0 0,-6 0 6,5 0 0,-5 5-1,4 1 0,-4 2-1,-2-2 1,1-3-41,-1 9 0,0-6-125,0 5 0,-1 1 127,-5 5 26,5-7-20,-7 5 1,3-5 192,-1 7 1,-7 6-68,2 0 0,-2 0 171,2-6-253,-4 1 2,5 7 1,-7-6 29,0 4 0,0 4-39,0 2 0,-2-2-24,-3 1 0,1-5-4,-8 6 1,6-6 44,-5 6 0,5-2-27,-5 2 22,-1 4 0,-5-14 0,-1 12 7,1-8 0,0 2 36,0-2 0,-1-4 19,1 4 0,0-6-15,-1-5 1,-5 3-2,0-3 0,-5-5 185,4-1-208,-6 4-7,3-8 1,-8 5 147,1-7 0,-1 0-112,0 0 0,7-2-8,-1-3 0,2-5 51,-2-7 0,-2 5 10,8 1 0,-2 5-56,2-6 0,4 3 84,-4-3-240,4-3 104,1 5 0,3-7-159,4 0-43,-5-1 138,14 9 1,-5-7-11,7 5 1,0-5-11,0-1 1,0 0-108,0 0 1,2-1 70,3 1-90,-3 0-46,14-1-436,-7 1 302,8 0 109,-7 7-1,5-5-999,-5 13 490,7-6 255,1 8 1,-1 0-610,0 0 1113,1 0 0,7 0 0,1 0 0</inkml:trace>
</inkml:ink>
</file>

<file path=ppt/ink/ink1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03:13.3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329 70 8057,'0'-12'125,"0"1"-18,0 7 0,-5-6 199,-1 4 1,-2 4 294,2-3 1,2-3-227,-7 2 1,5 0 29,-5 6 1,-1 0-72,-5 0-44,0 0-172,-1 0 0,-5 8-105,0 4 219,0-5-111,6 9 0,1-7 58,5 9 0,-4 1-3,3 4 0,-1-2-16,1 8 0,-3 0-75,3 5 0,4 1 0,3-1 1,3 7-39,2-1-116,0 0 166,7 3 0,5-12-70,11 3-70,4-11-18,8 2 1,7-9-211,4-5 0,-2-3-146,2-8 0,-5 0-298,5 0 0,-14-2 86,3-4 1,-6-2-358,0-3 0,-6-5-537,-12 5 1523,-3 3 0,0-7 0,1 5 0</inkml:trace>
  <inkml:trace contextRef="#ctx0" brushRef="#br0" timeOffset="221">139 364 8181,'-11'0'812,"-1"0"938,8 0-1078,-3 0 1,14 0-237,5 0 0,3 0-204,2 0 0,6 0 91,1 0 0,0 0 93,0 0 0,1 5-602,3 1 0,5 0-494,-4-6 0,-4 6 35,-2-1 0,2 1-1797,-2-6 1623,8 0 819,-12 0 0,6 8 0,-8 1 0</inkml:trace>
</inkml:ink>
</file>

<file path=ppt/ink/ink1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03:11.7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52 398 8009,'-9'-18'201,"-1"3"284,4 4-144,4-5-114,-5 7 1,1-9 721,0 1 582,0 7-388,6 3 103,0 7 1503,0 0-2321,0 7-258,8 3 1,-4 9 122,7 4 1,-7-2-1,2 8 1,2 0-31,-3 6 1,3-1 14,-2 1 0,-4 1-164,4 5 113,-4-5-57,5 6 1,-5-7-142,4 0 92,4-1-117,-9-7 1,9 4 2,-4-8 0,-4 6 69,3-6 0,3 0-198,-2-6 1,5-5 100,-5-1 1,2-1-225,-2 1 158,-4-3 123,5 0-5,-7-6-27,8 5 3,-6-7 71,6 0 1,-8-2 138,0-3 0,5-7-258,1-11 0,8-4-125,-3-7 1,4-7-49,3 1 1,-1-8-264,0 2 1,3-10-483,3-2 630,-4 1 1,6 11-118,-8-1 98,0 9-43,1-4 146,-1-1 1,0 9 0,1-1 1,-3 1 74,-4 5 1,5 4 108,-5 2 0,-1-2-24,2 2 0,-9 0 140,3 5 0,2 7 17,-2-1-1,-1 1-138,-5 1 20,0-5 0,6 11 11,0-7 262,0 7-433,-6-4 15,0 8-482,0 0-74,-8 0 1,0 2-1360,-3 4 1042,-5 3 632,7 9 0,-9 1-760,1 4 620,0 4 572,0 0 0,-8 13 0,-2-3 0</inkml:trace>
  <inkml:trace contextRef="#ctx0" brushRef="#br0" timeOffset="250">104 553 8009,'-17'8'-280,"5"-6"-117,1 4 318,7-4 272,-4-2 237,8 0 3765,0 0-3794,8 0 1,2 0 256,7 0-340,0 0 1,0 0 185,1 0-334,-1 0 1,0 0-95,1 0-578,-1 0 337,8 0-278,-6 0 0,6 0-575,-8 0 1,3-6 217,3 0 0,-4 0 800,4 6 0,-12 8 0,-3 2 0</inkml:trace>
  <inkml:trace contextRef="#ctx0" brushRef="#br0" timeOffset="676">1055 536 8100,'-9'0'-272,"1"0"605,8-8 205,0 6 1,8-5 237,3 7-366,5 0-143,9 7 0,-4 5 648,7 11-401,-6-4-224,10 14 1,-7-8-65,4 4 0,2 3-103,-8-3 0,0-2-208,-6 2 0,1-8 311,-1 2-400,0-4 191,-7-1-1374,5-1 702,-13 0 342,6-7 1,-6 3-1556,3-7 810,-3 0 1058,6-6 0,-8 8 0,0 1 0</inkml:trace>
  <inkml:trace contextRef="#ctx0" brushRef="#br0" timeOffset="876">1488 484 8082,'-18'10'664,"1"-4"0,0 1 933,-1-1 1,1 7-910,0-1 1,-6 3-86,0 3 0,-8 1-321,2 4 1,-4-4-244,-1 4 1,5-2 10,0 2 0,8-3-297,-2 3 1,6 2 246,5-2 0,-3 7 0,5-3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1:45:51.7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77 139 7864,'-17'-7'1258,"7"-3"-797,2-7 1,18 7 91,7 4 1,8 4-82,10 2 0,-1-1 119,1-5 0,1 4-69,5-4 0,-5 4-147,5 2 0,-5 0-413,-1 0 1,-8 0 83,-4 0 1,-4 0-1166,-2 0 0,-7 8 8,-4 3 0,-6 1 1111,-6 5 0,-19-3 0,-12 11 0</inkml:trace>
  <inkml:trace contextRef="#ctx0" brushRef="#br0" timeOffset="144">8 606 7864,'-8'18'3172,"8"-3"-2258,0-4 1,10-3-212,13-8 0,11-2-790,12-4 1,4-3 33,2-8 0,-2-1 26,-4 1 1,2 2 61,-7 3 0,-1-3-1028,-5 3 0,-7 4 112,1 3 881,-8 3 0,12-6 0,-6-2 0</inkml:trace>
  <inkml:trace contextRef="#ctx0" brushRef="#br0" timeOffset="773">1927 1 7865,'-34'0'2303,"7"0"-1644,9 0 1,13 0-810,10 0 0,7 6 184,11 0 1,4-1 444,8-5 1,-1 0-289,1 0 0,1 6-165,5 0 1,-7 7-260,1-1 0,-3-3 185,-9 3 1,-5-1-603,-7 7 1,-9 1 331,-2 4 1,-9-2 49,-14 8 1,-4 0 169,-8 5 1,-7-1 196,-4-4 1,3 2-61,3-8 1,11 6 331,6-6 0,10 0 92,1-6 1,10-6 592,2 1 0,12-8-293,17 2 0,-1-5-345,13-1 0,7 0-313,-2 0 1,8 0-351,-8 0 1,-6-5-441,-5-1 0,-3-2 355,-9 3 1,-5 3-394,-7-4 1,-9 4 722,-2 2 0,-15 0 0,-12 0 0</inkml:trace>
  <inkml:trace contextRef="#ctx0" brushRef="#br0" timeOffset="1448">751 1108 7907,'0'9'924,"8"-1"-368,4-8 0,7 0 550,10 0 0,1 0-409,16 0 0,1 0 93,4 0 1,-1-6-254,-4 1 1,-1-7-140,-5 6 1,-3-7-524,3 1 119,-4 5 0,-7-9-166,0 5 0,-8-5-378,2-1 1,-4 0-543,-1-1 0,-1 1 471,0 0 1,-7-6-233,-4 0 0,-4 0 62,-2 5 748,0-7 1,-6 6-134,0-4 0,-7 12 124,1 5 1,-3 4 363,-3 2 1,1 2-201,0 4 1,-2 5 588,-4 12 1,1-2-303,-6 8 1,5 0 335,-6 6 1,6 7-113,-6 4 0,8-2 0,-2 2 1,-2-2-195,2 3 0,-6 6-9,6-7 0,2 2-373,9-7 0,-1-7 122,7 1 0,0-2-1179,6-10 822,0 7-1517,0-10 1175,0-3 1,8-11 109,3-12 0,5-11-19,1-12 0,2-11 18,4-7 1,4-1 12,8 2 0,-1 2 191,1 4 1,1 11 101,5 0 1,-5 8-130,5 4 0,-5 7 235,-1 4 1,-3 6 71,-3 6 0,-6 6 56,-11 11 0,-5-2 68,-7 8 1,-9-6 284,-8 5 1,-8-4-128,-10 4 0,0-7-107,1 3 0,-3-5-53,-3-2 1,3-2-19,-3-3 0,11-4 58,6-8 0,4 0-48,2 0 0,7-2 0,4-4 1,4 2-116,2-7 1,8 1 31,4-2 0,9 5 406,2 7 1,8 0-161,-3 0 1,-1 7 201,2 5 1,-8 9-119,2 2 0,2 0-504,-2-6 1,0 1-49,-5-1 1,-1 0-21,0 1 0,1-3-482,-1-3 1,-4-5-900,5-7 1,-5 0 1528,10 0 0,-4-15 0,-1-4 0</inkml:trace>
  <inkml:trace contextRef="#ctx0" brushRef="#br0" timeOffset="1651">2187 1125 9574,'17'-10'2059,"0"-5"1,6 11-1888,0-7 1,0 7-364,-5-2 0,5 4-183,0 2 1,-2 2-486,-10 4 0,3-2-578,-8 7 801,-1 1 636,-5 5 0,-15 0 0,-4 1 0</inkml:trace>
  <inkml:trace contextRef="#ctx0" brushRef="#br0" timeOffset="2061">2066 1436 7804,'0'12'633,"0"-1"1,3-7 895,9 2 1,1-4-974,16-2 0,0-6-235,6 0 1,-3-7-203,-3 1 0,4-3 67,-4-2 1,-3-1-365,3 1 1,-2 0-316,2 0 0,2 7-582,-8 4 1,8-1 115,-3 1 0,3 0-65,-2 6 0,4 0 568,-5 0 1,3 0 455,-2 0 0,2 2-78,-8 4 0,0-4-29,-6 3 0,0 3 844,1-2 664,-9 7 304,-1-3 1,-10 7-337,-4 0 0,-5 6 370,-12 1 1,4 1-414,-4-2 0,3-4-697,3 4 0,2-4-766,3-2 242,4 1-355,8-1 1,14-7-70,3-5 1,14-16-293,3-6 1,3-12-112,9 0 0,-2-10-701,2-1 0,-11-8 455,-12 2 1,-6-4 460,-5-2 0,-4-6 472,-8 1 1,-10 1-39,-7 10 1,-8 4 115,-10 7 0,-1 10 24,-5 8 0,3 1 22,-8 11 1,7-1-318,-1 6 0,3 8-382,3 3 1,-1-1-783,1 1 1,1-1 154,4 1 1237,-3 5 0,5-14 0,-8 5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1:50:41.18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70 744 8331,'10'-8'-835,"3"-2"109,-7-7 294,0 8 218,1-7 365,-5 7-84,6-1 0,-16 2 240,-3 8 1,1 6 105,-2 0-340,1 7 1,-4-9 521,3 8-168,-3-9 221,13 5-471,-14 0 1,14-4-22,-3 7 0,3-5-33,2 5 1,0-5 14,0 6 0,0-1-23,0 7 1,0 7 32,0 3 0,0 7 143,0 5 0,0 1-145,0 11 0,0-3 5,0 15 0,0 5-4,0 6 0,0 2-13,0-2 1,0 2-217,0 3 1,0-3 244,0-8 0,6 2-63,-1 4 1,1 2 19,-6 4 1,6-10-130,0-8 1,-1-5-4,-5 6 0,0-9-46,0 3 1,6-4 89,0-2 1,0-8-28,-6-4 1,0-3-71,0-3 1,5-1-188,1-4 1,2-6-362,-2-12 345,-4 5 1,7-14-1085,-3 3 809,-4-3 1,7-4-38,-3-3 0,-4-5-107,4-7 687,4-1 0,-9-7 0,7-1 0</inkml:trace>
  <inkml:trace contextRef="#ctx0" brushRef="#br0" timeOffset="671">710 432 8100,'7'-34'-214,"3"-1"1,7 16 147,1 8 0,7 1 302,3 4 1,5 0-97,2 6 1,7 0 248,4 0 1,10-5-82,1-1 0,9-2-79,-3 2 1,4 3-91,3-9 0,7 8-222,3-2 0,7-1 2,5 1 1,0-2-155,-40 5 0,0 1 0,42 0 171,-42-1 1,0 0-1,42-5 57,4 2 1,-2-1-132,2 1 1,-2 2 84,-4-7 0,4 5 32,-44 0 1,0 0 0,4 0 0,0-1 142,1-4 1,1-1 0,1 2 0,1 1-47,1-3 0,-1 0 0,-1 3 0,-1-1-96,-3 1 1,0 1 0,0 0 0,-1 1 116,44-5 0,-4-1-46,-1 7 1,-13 0 90,-5 6 0,-6 0-1,-5 0 0,1 6-87,-7 0 1,-6 5-139,-6-5 1,0 7-101,6-1 0,-6 1 223,0-1 1,-6 3-165,7-3 1,-9-3 354,2 3 1,-3-1-334,-3 7 1,1-5 220,0-7 1,-3 7-119,-3-7 1,-4 8 16,-8 3 1,1 0 142,-1 0 1,-2 1 93,-3-1 1,1 2-144,-7 4 0,6-3 46,-7 3 1,1 5-15,-6 7 0,0 2 108,0 9 1,0 0-28,0 6 0,0 7 115,0 5 1,-2 11 187,-4 5 1,3 7-210,-9 5 1,7-38-1,0 1-104,0 6 1,-1 0 0,-2 1 0,1 0 65,0-1 1,2-1 0,0-1 0,0 0-76,-1 1 1,1 1 0,3-4 0,0 1-116,-1 3 0,0-1 0,2-3 0,0-2-130,1 43 0,0-12 57,0-11 0,6-4-182,0-2 0,2-9-171,-3-8 1,-3-2 244,4-10 1,-2-2-529,2-9 0,-4 2 392,3-8 0,-3 0-1060,-2-6 885,0 1 0,0-7-2193,0 1 2649,0-8 1,-15 3-1,-4-7 1</inkml:trace>
  <inkml:trace contextRef="#ctx0" brushRef="#br0" timeOffset="1254">571 3338 7921,'-5'-18'0,"-1"1"353,-8 0 1,13 5-96,-5 1 0,10 5-138,1-6 1,11 1 98,1-6 1,2-1 13,10 1 1,0 0-117,6-1 1,3 1 55,8 0 1,0 0-163,12-1 1,3 9 38,3 3 1,5 4 60,6 2 1,4 0-245,7 0 1,8 0 182,4 0 1,-43 0-1,2 0-265,3 0 1,1 0 0,1 0-1,1 0 244,5 0 0,2 0 0,0-3 0,0-2 29,4 0 0,2-1 0,7-2 0,1 0-6,0 0 0,-1-1 1,2 0-1,0 1-312,-2-1 0,1 0 0,-3 1 0,1 1 307,-1 1 1,-1 1 0,-2-2-1,-2 0-94,-6 4 0,-2 0 0,-2 0 0,-1 1-1,-1 1 0,-1 2 1,-8-1-1,-2 0-325,45 0 0,-10 0 226,-7 0 1,-6 5-132,-12 1 1,-5 0 190,-12-6 1,-4 0-82,-7 0 0,-1 0 525,1 0 0,-8 0-495,-4 0 1,-4-2 331,-2-4-194,1-3 0,-9-16 0,-1-2 0</inkml:trace>
</inkml:ink>
</file>

<file path=ppt/ink/ink1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03:19.7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7920,'0'10'1246,"0"-3"-514,0 1-376,7-6 1,-5 13 127,4-3 1,2-3-62,-3 3 0,3-1-10,-2 7 0,-4-1-93,4 0 0,-5 1 58,-1-1 1,0 6-436,0 0 0,0 0-331,0-6 1,0 1-954,0-1 1,0-5 201,0-1 1139,8 1 0,-6 5 0,6 0 0</inkml:trace>
</inkml:ink>
</file>

<file path=ppt/ink/ink1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03:19.9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18 7856,'0'-9'1386,"0"1"0,-2 19-1386,-4 1 0,-11 15 0,-10-8 0</inkml:trace>
</inkml:ink>
</file>

<file path=ppt/ink/ink1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03:20.7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1 105 7895,'0'-18'514,"2"9"884,4 3-482,3-4-570,9 8 0,-1-5 9,0 7 0,8 7 67,4 5 1,-2 9 150,2 2 1,-2 8-166,1-2 1,5-2-274,-4 1 1,2 1-216,-3 6 0,3-8-261,-8-4 1,2-4-16,-2-2 0,-4 1-1187,5-1 655,-5 0-453,-2 0-416,0-7 1757,-7-2 0,-2-8 0,-8 0 0</inkml:trace>
  <inkml:trace contextRef="#ctx0" brushRef="#br0" timeOffset="201">485 1 8814,'-9'17'2252,"-9"8"-1109,1 4 1,0 0-529,-6 5 0,1-3 265,-1 9 1,-2-1-835,-3 1 1,-3-3-746,8 3 1,0-3 309,5-3 1,7-7-884,-1-4 1272,9-4 0,-5-1 0,8-1 0</inkml:trace>
</inkml:ink>
</file>

<file path=ppt/ink/ink1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03:19.0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329 35 7867,'0'-12'506,"0"1"41,0 7 709,0-4-911,0 8 0,-6 2-119,1 4 1,-3 3 89,2 9 0,2 7-164,-7 4 0,-1 9-113,-5 2 1,5 14 48,1-2 0,-6 6-90,-6-1 0,-1-3-82,7 4 0,0 1-314,0-1 0,-1-2-28,1-10 0,0 2 167,-1-8 1,7-5-460,-1-6-1,9-8-233,-13 4 637,14-16 0,-5-9-69,7-11 0,0-5 135,0-1 0,0-8 249,0-4 0,1-1 0,5 1 0,-4-4 0,14-1 0,-7-11 0</inkml:trace>
  <inkml:trace contextRef="#ctx0" brushRef="#br0" timeOffset="259">243 139 7868,'0'-10'1331,"0"2"-1225,0 8 80,0 0 1,5 2 70,1 4 1,8 4 87,-3 7 1,3 8 37,-3 4 0,6-1-122,1 7 0,-1-4-200,6 9 0,-4 2 94,-1-1 1,3-1-45,-4-5 1,8 5-64,-13 0 0,7 1-225,-8-7 0,-1 1-106,1-1 0,-5-7-395,6-4 1,-8 2-132,1-2 1,-1-5-120,2-7-220,-4 1 735,6 5 0,-10-7 413,-4-5 0,-4-3 0,-15-2 0,-2 0 0</inkml:trace>
  <inkml:trace contextRef="#ctx0" brushRef="#br0" timeOffset="442">139 726 7868,'0'-17'572,"0"0"0,8 7-359,3 5 1,4 3 280,3 2-107,-1 0-229,0 0 0,6 0 27,0 0 0,1 0-195,-7 0 1,6 0-254,0 0 1,0 0 247,-6 0-1422,1 0 759,-1 7 678,0-5 0,0 6 0,1-8 0</inkml:trace>
</inkml:ink>
</file>

<file path=ppt/ink/ink1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03:17.6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329 173 8048,'0'-11'614,"0"-1"-352,0 8 0,-2-9 234,-3 7 74,3 0-281,-6-1-116,8 5 1,-6-8 265,1 4-208,-1 4-84,6-5 1,-6 5-19,0-4 230,0 4-215,-1-6-8,-3 8 0,-7 2-115,0 4 0,1-2 15,5 7 0,-5 1 38,5 5 1,-8 1 46,1-1 1,-5 0 80,6 0-1,5 6-2,-5 0 0,4 8-18,-5-2 0,9 4 28,3 1 0,4-3-105,2 4 1,0-10-95,0 9 1,2-9-118,4 4 0,3-6 69,9 6 0,7-14-128,3 3 0,-1-13-98,2 1 1,6 2-172,5-2 1,0-3-43,-5-8 1,0 1-246,-1-8 1,-5 6 42,0-5 0,-8 1 679,2-1 0,-4-5 0,-1 7 0</inkml:trace>
  <inkml:trace contextRef="#ctx0" brushRef="#br0" timeOffset="205">105 519 8313,'-10'-8'486,"2"6"0,8-7-174,0 3 0,2 2-127,4-7-77,4 7 72,7-4 0,6 2 489,0 1-252,8-9-467,-4 12 1,7-7-260,1 3 0,-1 4 203,1-4 106,-8 4 0,13-5 0,-3-3 0</inkml:trace>
  <inkml:trace contextRef="#ctx0" brushRef="#br0" timeOffset="1048">18 69 8003,'0'-9'62,"-8"1"541,6 8-478,-5-8 0,7 5 112,0-9 65,7 8-19,3-11-114,7 13-39,-7-6 0,5 8 151,-3 0 0,1 10-85,-1 7 0,3 8 153,-3 10 1,3 7-142,2 4 1,6 4 97,1 2 1,-1 0-126,-6 0 1,2-1-28,4 1 1,-4-2 202,4-4-726,4-3 315,-7-9 1,5-5-588,-8 0 0,2-8 158,4 2 0,-4-4-117,4-1 1,-9-3 189,-3-3 0,-5 1-653,6-7 252,-9 0 109,5-6 257,-8 0 445,0-8 0,0-2 0,0-7 0</inkml:trace>
</inkml:ink>
</file>

<file path=ppt/ink/ink1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03:22.3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260 259 7941,'0'-17'6,"0"6"41,0-1 1,0 6 367,0-5 72,0-1 0,0 1 45,0-1 1,-2 8-162,-4-1 1,2-3 42,-7 2 0,-1 0-104,-5 6 1,-1 0-74,1 0 1,0 8-47,0 4 0,-6 3 0,0 2 1,-1 2 51,7 4 1,2 4 13,3 8 1,-1 1-135,7 5 0,0-3-109,6 8 1,0-7-193,0 1 0,8-5-33,3-6 1,13-4-242,4-8 0,-1-2-5,2-3 1,0 1-266,5-7 0,1 0 244,0-6 0,-7 0-151,1 0 0,-8-2-674,3-4 1303,-13 4 0,4-13 0,-5 5 0</inkml:trace>
  <inkml:trace contextRef="#ctx0" brushRef="#br0" timeOffset="167">35 553 7941,'-17'0'2086,"15"0"-1883,7 0 1,17-7-71,6-5 0,5 3 96,2-3 0,-1 2-50,1-1 0,-1-3 92,1 9 0,0-3-100,-1 2 1,1 4-2130,-1-3 1958,1 3 0,-1-6 0,1-2 0</inkml:trace>
  <inkml:trace contextRef="#ctx0" brushRef="#br0" timeOffset="2279">52 242 7529,'-2'-10'-926,"-4"5"1394,5 3-538,-7-6 1,8 4 119,0-7 0,2 5-90,4-6 76,-5 9 1,9-11-191,-4 8 9,-4-7 52,5 11 7,-7-13 26,0 13 0,0-8 249,0 4-158,0 4 238,0-5 1,-1 1-81,-5 0 0,4-1 310,-4 1-245,4 4 1,-4-8 66,1 4-187,-1 5 1,6-9 100,0 4-285,-8 4 1,6-7 164,-4 3-160,5 4 89,1-6 367,0 8-159,0 0 14,0-7-5,0 5 222,0-6-107,0 8 571,0 0-764,7 0-3,-5 0-87,14 8 1,-13 1-7,9 9 0,-6-1 47,5 0 0,-5 2-40,6 4 0,-7-1 16,7 6 1,-3-5-42,3 6 0,3-6-13,-3 6 0,3-2-10,2 2 0,-5 4-7,0-5 1,-1 5-84,6 2 1,1-1 111,-1 1 0,0-1 6,1 1 0,-7 0-26,1-1 0,-3-1 38,3-4 0,-3 3 7,-3-3 1,-2-2 96,7 2 1,-5-8-60,6 2 1,-6 2 89,5-2 0,-7 6-244,2-6 1,1 0 97,-1-6 0,6 1-145,-7-1 1,3-6 114,-2 1-108,-4-1-23,5-1-218,-7 5 86,0-13 44,0 6 0,0-10-462,0-4 1,0-3 219,0-9 0,0 1-1970,0 0 2386,0-8 0,-7-2 0,-3-8 0</inkml:trace>
</inkml:ink>
</file>

<file path=ppt/ink/ink1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03:22.9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294 1 6498,'-10'0'1041,"3"0"-442,7 0-64,0 7 1,0 11-97,0 11 0,-8 5-212,-3 7 0,-5 5-207,-1 11 1,-2 5 105,-4 7 0,3-6-165,-3 1 1,-2-3-214,2 3 0,0-5-279,6-7 1,2-13 146,3-5 1,-1-11-979,7 0 492,0-11 870,6-5 0,8-16 0,3-8 0,5-8 0,1-10 0,0 0 0,1 1 0</inkml:trace>
  <inkml:trace contextRef="#ctx0" brushRef="#br0" timeOffset="248">242 156 7944,'0'-11'-898,"0"-1"0,2 7 898,4-7 0,-4 8-188,13-11 0,-11 13 190,8-4 1,-7 4 752,7 2 0,-1 10-283,7 7 1,-7 2 82,1 10 1,-1 0-159,7 6 0,-1 5-141,0 0 0,0 6-126,1-5 1,-7 5-137,1-6 1,-6 6-74,5-5 1,-5-1-384,5-5 0,-7-1-124,2 1 0,-2-8 279,2-4 1,-5-4-485,5-2 0,-4-5 791,-2-1 0,-2-7 0,-4 2 0,-3 4 0,-8-1 0</inkml:trace>
  <inkml:trace contextRef="#ctx0" brushRef="#br0" timeOffset="440">138 589 7183,'0'9'39,"8"-1"315,4-8 0,9 0 160,2 0 0,6 0-325,-6 0 0,6 0-181,-6 0 1,5 0-379,-5 0 0,6-6 228,-6 1 0,2-1 142,-2 6 0,-3 0 0,5 0 0</inkml:trace>
  <inkml:trace contextRef="#ctx0" brushRef="#br0" timeOffset="723">847 571 7566,'18'0'-607,"-1"0"0,0 0 508,1 0 1,-1 2 766,0 4 0,-5-4-211,-1 4 0,-5 2-97,6-3 1,-9 9-286,3-3 0,-4 5-279,-2 1 1,-2 0 81,-4 1 0,-3-1-123,-8 0 1,1 2 427,5 4 0,-5-3-120,5 3 1,3-10 1241,2-1-512,4-1-196,2 6-605,8 1 0,4-9-278,11-3 0,-2-4 109,8-2 1,-1-2-195,7-4 1,-6-5 370,0-12 0,-1-4 0,7-8 0</inkml:trace>
</inkml:ink>
</file>

<file path=ppt/ink/ink1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03:28.3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52 8990,'0'-9'1609,"0"-1"-1064,0 4 7,8 4-190,-6-13 1,7 13 693,-3-4-316,-4 4 152,6 2-1229,-8 8 1,-2 7 296,-4 8 1,-4 8-2821,-7-2 2860,-8 4 0,-2 9 0,-7 2 0</inkml:trace>
</inkml:ink>
</file>

<file path=ppt/ink/ink1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03:34.4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104 477 8039,'12'-18'-197,"-1"1"0,1-2 0,5-2-74,0-2 1,-1 0 355,-5 5 0,3 7 137,-8-1 0,5 7 620,-5-7-160,0 8 375,-6-3-620,0 7 1,0 1-162,0 5 0,0 12 55,0 10 0,0 13-69,0 5 1,0 11-20,0 7 1,-6 1-75,0-1 0,0 1-135,6-7 0,0 5-388,0-5 0,0-3 276,0-9 1,0 3-821,0-9 1,0-6 437,0-5 1,0-8-104,0 2 1,6-9-476,0-3-20,0-7 702,-6 4 1,-6-16 355,0-3 0,-7-12 0,3-4 0</inkml:trace>
  <inkml:trace contextRef="#ctx0" brushRef="#br0" timeOffset="195">70 702 7959,'-16'11'697,"5"1"0,-3-1 222,9 6 46,-1 1-623,-2-1 1,6 0-15,-4 1 0,5-7-161,1 1-330,0-8 1,7 9-175,5-7 0,3 0-465,2-6 1,8-8-269,4-4 1,4-9 524,1-2 0,7-8-275,-1 3 820,1-5 0,8-9 0,5-3 0</inkml:trace>
  <inkml:trace contextRef="#ctx0" brushRef="#br0" timeOffset="879">606 546 7959,'17'0'467,"-7"2"-10,-5 4 0,-10 3-94,-7 9 1,3-7 263,-3 1 0,2-1-215,-1 6 0,-3-5 111,9-1-644,-9 1-356,12-2 1,-2-3-619,16-7 1,0-2 635,11-3 0,3-5-242,3-7 1,4-1 216,2 1 1,-3-4 483,-3 4 0,2-4-58,-8 9 0,-6 4-129,-5 3 513,-9 3 1,5 9 362,-8 5 1,0 9 203,0 2 0,-6 2-320,1-2 1,-7-4 608,6 4 1,1-3 71,5-3-1109,0 0 1,7-7-205,5-4 1,11-5-340,6-1 0,3-9 63,3-8 0,0-3-492,-1-8 0,5 4-87,-5-4 1,3 7 359,-14-3 1,0-1 166,-6 2 1,-7-2 151,-5 2 0,-3-2 232,-2-3 0,0 1 112,0 4 1,-5 3 112,-1-3 0,-8 10-82,3 1 0,-5 9 95,-1-3 0,6-2 383,-1 2-89,1 1 108,-7 5-90,1 0 126,0 0-236,7 0-252,-5 7 1,13 3 51,-4 7 1,4 0 92,2 1 0,0 1 24,0 4 0,0-2-89,0 8 1,0 0 91,0 5 1,0-5-78,0 0 1,0 0-250,0 5 0,0 1 6,0 0 1,0-1-264,0 1 0,0-6 34,0-1 1,0-6-209,0 1 1,0-4 168,0-2 0,0-5-207,0-1 170,0-7 4,0 4 115,0-8 0,2 0 50,4 0 0,3-6 8,9 0 1,1-5 26,4 5 1,-4 0 1,4 6 0,-4 0 65,-1 0 1,-3 2-185,-3 4 753,-5 3 1,-7 11-294,0 3 0,0-4 762,0 4 0,-7-2-175,-5 2 1,-1-4 1047,1 4-1514,-3-3 1,11-5 79,-8-3-528,9 3 101,-5-13 1,10 11-828,4-7 1,3 0 525,8-6 1,3-6-1757,3 0 1,-2-7 59,8 1 1944,0-3 0,5-10 0,1-2 0</inkml:trace>
  <inkml:trace contextRef="#ctx0" brushRef="#br0" timeOffset="1262">2214 10 7856,'-11'-2'3795,"-1"-4"-1919,8 4-1607,-4 2 1,16 10-54,4 7 1,3 0 13,2 1 0,-1-1 271,-5 0 1,5 1-124,-5-1 0,-1 6-661,1 0 1,1 0 253,5-6 0,-5-1-1178,-1-5 0,-7 5-31,2-5 1,-4 5-1635,-2 1 2872,0 0 0,0 0 0,0 1 0</inkml:trace>
  <inkml:trace contextRef="#ctx0" brushRef="#br0" timeOffset="2213">1937 684 7856,'-27'8'1519,"2"2"-1177,8 7 0,2-6-855,3 1 125,5-1 1051,7 7-306,0-1 0,5 0 158,1 1 1,2 1-155,-2 4 1,-3-4 100,9 4 0,-6 2-769,5-2 1,-5 0 185,6-5 1,-7-1-306,7 0 0,-8-5 83,1-1-249,-3 1 157,-2-3 6,0 7 144,0-14 448,0 5 689,0-7-392,-7 0 191,5 0-233,-6 0-205,8-7 1,0-3-133,0-7 0,6 5 79,0 1-121,7-1 1,-5-5-199,3 0 1,5 5-250,-5 1 1,5 1 186,1-2 0,0-3-88,0 3 1,8-3 67,4-2 0,4-2 148,1-4 1,9 1-1,3-6 1,-4 5 21,-2-6 1,3 8 32,-3-2 1,0 3 172,-5 3 0,-8 5 91,-4 1 1,-4 5 49,-2-5-68,1 7 0,-3-6 136,-3 4-511,-5 5 93,-7-7-470,0 8 107,0 0 26,-7 0 1,-3 0 19,-7 0 1,5 0 102,1 0 0,-1 0 251,-5 0 1,0 0-93,-1 0 0,1 0 165,0 0 1,-1 0 50,1 0 1,6 0 198,-1 0 0,6-2-158,-5-4 1,7 2 212,-2-7-345,4 7 86,2-11 474,0 13-197,0-6 1,0 8 1,0 8 190,0 3 0,0 5 219,0 1 0,0 8-260,0 4 0,-6 3 86,1 3 0,-3-1-319,2 1 1,4-6-66,-3 0 0,3-6-410,2 6 1,0-8 191,0 2 0,0-10-129,0-1 1,0-6-305,0 5-493,0-7 597,0 4 1,7-16-162,5-4 0,5-3-92,6-2 1,-2-1 177,8 1 0,-6 0 120,6 0 0,-8 1-134,2 5 326,-4 3 199,-1 8 0,-9 2 822,-3 4-632,-4 3 1,-2 9 303,0-1 0,-6 0-229,1 0 1,-9-1-51,3-5 0,-5 5-298,-1-5 1,0-1 142,-1 1 0,1-5-631,0 6 1,-1-7 198,1 7 0,0-6 61,0 5 1,1-5 152,5 6 1,1-7 224,4 7 1,4-6 146,-3 5 1,3-5-118,2 5 0,7-5 142,5 6 1,3-7-77,3 7 1,-1-8 344,0 2 1,0 1-227,1-1 0,-1 0-178,0-6 0,-5 0-212,-1 0-291,1 7 0,-1-5-2280,1 4 1965,-1-4 1,1-2-1480,0 0 1027,-9 0 1065,13 0 0,-14-8 0,5-1 0</inkml:trace>
  <inkml:trace contextRef="#ctx0" brushRef="#br0" timeOffset="2838">3286 442 8418,'0'-11'1254,"0"-1"-1610,0 8 955,0-3-387,8 7 0,1 7 725,9 5 0,-7 5-352,1 6 1,-8 12-187,1 11 0,3 4-177,-2 2 0,0 0-64,-6-1 1,-2 7-130,-4 0 1,4-1 142,-4-5 1,-1-2-567,1-4 1,0-9 228,6-8 1,0-6-471,0 6 1,0-14 23,0 2 0,0-9-1029,0 3 1153,0-7 0,-2 4 25,-4-8 1,4-8 17,-3-3 0,-3-5 142,2-1 0,-7-2-20,1-4 0,3-4 160,-3-8 1,1 3 161,-7 3 0,7-4 0,-1 4 0,1-3 0,-7-3 0,7 1 0,-1-1 0,7 6 0,-7 0 0,6 0 0,-5-5 0,7 5 0,-2 0 0,2 2 128,-1-1 1,3-3-65,-4 8 1,4-8 421,2 2 1,0 4-20,0 2 1,0-2 145,0 2 1,6 0 85,0 6 1,9 5-280,2 1 1,2-1-67,10-5 0,2 7-112,9 4 1,4-1 123,8 1 0,2 0-100,4 6 0,-6 8 135,0 3 1,-6 5-147,-6 1 1,-5 0-55,-1 1 1,-7 1-16,-10 4 0,-1-4-141,-5 4 0,-3-2-389,-8 2 0,0-1 243,0 6 0,-8-5-842,-3 6 0,-10-6 458,-2 6 1,-8 0-822,2 6 0,4-7 396,2 1 1,4-8-434,1 2 1343,1-3 0,0 5 0,0 2 0</inkml:trace>
  <inkml:trace contextRef="#ctx0" brushRef="#br0" timeOffset="3096">4047 1030 8295,'8'10'2244,"-6"-3"-1496,5-7 1473,-7 0-1597,0 8 1,0 2 483,0 7 1,-5 0-365,-1 1 1,0-1-120,6 0 0,0 1-321,0-1 1,0 2-203,0 4 1,0-9-209,0 3 1,0-4-429,0 5 0,0-7-1362,0 1 1,0-7 156,0 7 1739,0-8 0,0 11 0,0-5 0</inkml:trace>
  <inkml:trace contextRef="#ctx0" brushRef="#br0" timeOffset="3305">4722 1255 7860,'0'10'4714,"0"-3"-4006,0 1 1,0-4-274,0 7 1,-6-5-140,0 6 1,-7-3-1107,1 3 0,-9 3 312,-2-3 498,-8 3 0,-4 10 0,-9 2 0</inkml:trace>
  <inkml:trace contextRef="#ctx0" brushRef="#br0" timeOffset="3734">5413 390 9815,'16'2'763,"-5"4"0,3 4-55,-9 7 0,7 10-259,-6 7 0,-1 9 295,-5 9 0,0 1-204,0 5 0,0-2-59,0 7 0,-2-7-258,-3 1 1,1-3-113,-8-2 1,7-6-359,-7 0 0,8-9 230,-2-3 0,5-1-1029,1-10 567,-8 0-1709,6-5 1378,-6-9 1,8-3 160,0-12 0,2-3-99,4-9 1,-4-9 747,4-7 0,3-8 0,1-10 0</inkml:trace>
  <inkml:trace contextRef="#ctx0" brushRef="#br0" timeOffset="4013">5240 304 7857,'0'-17'0,"0"5"371,0 0 1,2 3 532,4-3 0,6-3-118,11 3 1,3-3-310,9-2 0,5 0 81,1-1 1,7 7-177,-2-1 0,4 8-127,2-1 0,-2 3-94,-4 2 1,2 0-14,-8 0 0,-1 7-49,-11 5 1,-3 3-190,-7 3 0,-3 5-127,-3 0 0,-5 7-467,-7-1 1,-2 4-562,-3 1 0,-7 1 574,-11 0 0,-6-1-105,-11 1 1,5-3 47,1-3 728,-1 4 0,1-6 0,-11 7 0</inkml:trace>
  <inkml:trace contextRef="#ctx0" brushRef="#br0" timeOffset="4276">5828 892 7857,'18'9'1120,"1"5"-806,4-8 0,-4 1 319,4-1 0,2-2-220,-2 7 1,4-5 216,-10 6 1,4-6-78,-9 5 0,-4 1 114,-3 5 0,-3 0-381,-2 0 0,0 3-324,0 3 1,-7-4-290,-5 4 0,-11 4 318,-6 2 1,2-2 106,-1 1 1,6-6 53,-1 1 0,10-4 309,1-2 1,9-5-65,-3-1 0,6-7 64,6 2 0,13-4-119,15-2 0,12-10-10,18-7 0,11-8-523,-27 8 0,2-1 1,3 0-1,1 0-44,9-2 1,1-1 0,1-3 0,1-3 0,3-4 0,0 0 0</inkml:trace>
</inkml:ink>
</file>

<file path=ppt/ink/ink1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03:29.6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53 502 8646,'-10'0'2207,"10"-8"-2005,12-4 1,3 3-37,2-3 0,1 9-133,-1-3 1,6-2-17,0 2 0,0 1-103,-6 5 1,1 0 134,-1 0-107,0 0 1,-1 7-43,-5 5 0,-3 3 76,-8 2 0,0 6 334,0 1 0,-6 4-111,0-5 1,-7 8 147,1-2 0,-3 4-20,-2 1 0,-1 1-21,1-1 1,5 1-156,1 0 1,-1-1 32,-5 1 0,0 5-204,0 0 0,-1 1 53,1-7 0,2-5-625,3 0 1,-1-8 324,7 2 1,-2-4-1531,2-1 267,4-9 632,-5-1 0,7-10 218,0-4 1,0-3 679,0-9 0,0-7 0,0-1 0</inkml:trace>
  <inkml:trace contextRef="#ctx0" brushRef="#br0" timeOffset="220">53 848 9419,'-10'1'1016,"4"5"0,4-2-545,2 8 0,2-7 69,4 7 1,-2-1-55,7 7 1,-5-1 194,6 0 1,-1 1-291,7-1 0,-7 0-162,1 1 1,-1-7-1078,6 1 1,-5-9 394,-1 3-1768,1-4 1434,5-2 1,-1-2-57,-5-4 1,5 3 49,-5-9 793,-3 1 0,7-7 0,-5 1 0</inkml:trace>
  <inkml:trace contextRef="#ctx0" brushRef="#br0" timeOffset="332">537 986 8014,'9'11'286,"-3"1"0,2-6 1236,-2 5-1327,-1-7 0,-3 4 212,4-8-1493,-4 7 0,6-7 1086,-8 0 0,7-7 0,3-10 0</inkml:trace>
  <inkml:trace contextRef="#ctx0" brushRef="#br0" timeOffset="1211">1125 277 7952,'7'-10'-584,"-3"3"744,8 7 1,-6 0 418,5 0 1,-5 0 102,5 0-516,1 0 1,3 7 150,-3 5 1,1 5 122,-7 6 0,2 4-181,-2 8 1,-5-3-14,5-3 1,-4 4-408,-2-4 1,0 3 190,0 3 1,0-6-533,0 0 0,0-8 177,0 2 1,0-4-22,0-2 1,0-5-289,0-1 170,0-7 1,0 2 63,0-12 1,0-9 76,0-8 0,-2-8 236,-4 2 0,5-4-119,-5-1 0,4-1 207,2 1 1,0-1 32,0 1 0,0-1-102,0 0 0,0 7-12,0-1 0,8 8 16,3-2 1,-3 3 92,-2 3 1,1 0-87,-1-1 0,5 1 207,-5 0 0,6 5-141,-6 1 0,1 1 152,-1-1 0,-4-5-5,4 5 0,1 1 120,-1-1 0,6 5-4,-7-6 1,3 8 285,-2-1-357,-4-5 0,7 6 152,-3-7-224,-4 7 155,13-4-229,-13 8 121,14 0-179,-14 0 0,7 0 195,-3 0 10,-4 0-122,6 8 0,-8-4 12,0 7 0,2-5-28,3 6 1,-3-7 22,4 7 0,-4-6 81,-2 5-70,8 1 1,-6 7-4,3 4 0,-1-2-7,2 8 0,-4 0-11,4 5 0,1 5 131,-1 7 0,2-4-105,-2 16 1,-3-12 90,9 12 1,-6-7-85,5 13 1,-7-8-13,2 1 1,1-3-107,-1-2 1,2-6-196,-2 0 0,-4-6 3,3 7 0,-3-9-279,-2 2 0,0-5 7,0-6 0,0-4-167,0-8 129,0 0 84,0 1 190,0-9 1,-5-3 0,-1-12 1,-6-3 12,6-9 0,-1 1 52,1 0 1,2-1 24,-7 1 0,5 0-141,-6 0 0,7-7 83,-7 1 1,2-5 202,-1 5 0,-4-8 0,5 4 0,-7-8 0</inkml:trace>
  <inkml:trace contextRef="#ctx0" brushRef="#br0" timeOffset="1678">1315 484 7952,'-12'0'996,"1"0"-113,7 0-370,-4 0-113,8 8-214,0-6 1,6 8 24,0-5 1,2-3 24,-3 4 0,-1-4-309,8-2 1,-1 6 131,7 0 1,-7-1-725,1-5 1,-1 0 105,6 0 0,-1 2-9,-5 4 0,5-4 313,-5 4 0,-1 1 69,1-1 0,-5 2 301,6-2 0,-8-3-102,1 9 0,-3-6 288,-2 5-163,0 1 1,0 5 262,0 0 0,-7-1-133,-5-5 0,2 5-2,-1-5 1,-1 5-168,-5 1 1,0 0-13,-1 0 0,1 3-51,0 3 0,5-10 60,1 4 1,7-3-137,-2 3 1,4-5 88,2-1-182,0 1 0,0-1 97,0 1 1,0-6 48,0 5 0,2-7 150,4 2 1,-4 3 197,4 3 1,-6 3 131,-6 3 1,2-1-181,-7 0 1,-1 0 755,-5 1 0,-1-1-447,1 0 1,6-1 990,-1-5-650,8 5-211,-3-7-514,7 1-274,7 5 1,5-15-104,11 0 0,4-4 158,7-13 1,9 4-1410,3-11 0,4 3 587,2-2 1,-4 4-2639,3-4 3441,-3 4 0,12-6 0,-8-2 0</inkml:trace>
  <inkml:trace contextRef="#ctx0" brushRef="#br0" timeOffset="2491">2370 0 8002,'-10'8'444,"3"3"-93,7 12 1,5-3-1,3 3 344,2-4 0,-6 4-290,1 0 0,-3 2-323,-2-2 0,0-4-113,0 4 0,-7-1-252,-5 1 1,-5-2 63,-6 8 1,1-8-122,-6 2 0,7-4-286,-3-2 0,-1-5 239,2-1 1,-5-7 335,5 2 1,1-6-98,11-6 1,-3-3 361,9-9 1,-1-5-104,6 0 1,8-6 59,3 6 0,12-6-38,6 6 1,6 0-2,5 6 1,-4 2-19,5 3 1,3-1-51,2 7 0,-2-8-2,2 3 1,-7 3-31,1 2 0,-3 3 32,-3-3 1,-1 4-61,-4-4 0,2 4-74,-8 2 0,0 0 55,-6 0 1,0 0-13,1 0 0,-9-2 3,-3-3 28,3 3 271,-7-6-277,6 8 1,-10 0 238,-4 0-93,4 0 214,-5 0-135,7 0 32,-8 0-161,6 0 79,-5 0-267,7 0-40,0 0 112,0-8 112,0 6 16,-8-5 137,6 7-176,-6 0-108,8 0-36,0 0 105,8 0-29,-6 7 1,6 3 24,-8 7 0,0 1 4,0-1 1,-8 8-31,-4 4 1,-3 3 9,-2 3 1,-1 1-78,1 5 1,-2-3 79,-4 8 1,9-5-186,-3 5 0,4-8 74,-5 3 1,9-11 41,3-1 1,-2-2-73,2 2 1,1-4-368,5-8-987,0 0 557,0 1 172,0-9 1,0-3 754,0-12 0,7-3 0,3-9 0</inkml:trace>
  <inkml:trace contextRef="#ctx0" brushRef="#br0" timeOffset="2891">2664 467 7981,'9'-17'-310,"5"0"-38,-8-1 1,1 7 803,-1-1 1,-4 6-39,4-5 0,2 5-3,-3-5 1,3 7 143,-2-2 123,-4 4-135,13 2-55,-5 0-157,7 0-139,0 0 0,1 6-167,-1 0 0,-6 7 130,1-1 1,-6-3-84,5 3 0,-5-1 21,5 7 0,-7 1 47,2 4 1,2-2 8,-2 8 0,1 2 15,-1 9 0,-4-2-40,4 8 1,-4-5 2,-2 5 0,0-2-214,0 2 0,0 2 139,0-7 0,0-3-305,0-9 1,0 2 125,0-8 1,0 5-358,0-5 194,0 1 0,0-7-158,0 0 0,-2-1-199,-4-5 214,4-3 0,-8-3 60,5 1 0,1-2 103,-8-10 1,3 2-166,-3-7 1,-3-1 99,3-5 0,-3-2-67,-2-4 1,1 2 47,5-8 1,-5 6 349,5-6 0,-5 0 0,-1-5 0</inkml:trace>
  <inkml:trace contextRef="#ctx0" brushRef="#br0" timeOffset="3170">2647 640 7921,'0'-10'1827,"0"3"-968,0 7 534,0 0-1117,7 0 1,3 0-236,7 0 1,-5 0 25,-1 0-202,1 7 1,-1 1-17,1 4 1,-8 3 20,1-3 262,-3 3 1,-2 2-107,0 1 0,-2-3 418,-3-4 1,3 5 226,-4-5 52,4-3-480,2 0-406,0-1-1287,0-5 1165,0 6 1,8-14-465,3 0 1,5-7 37,1 1 711,0 5 0,1-16 0,-1 4 0</inkml:trace>
  <inkml:trace contextRef="#ctx0" brushRef="#br0" timeOffset="3466">2629 727 7921,'-11'0'737,"-1"0"-421,8 0 1,-9 1 209,7 5 1,-2-2 21,3 8 1,3-1 18,-4 6 1,4 1-259,2-1 1,0 6-249,0 0 1,0 6-155,0-6 1,2 6 152,4-6 0,-2 0-1193,7-6 1,-7 1 1132,2-1 0,3 0 0,1 0 0</inkml:trace>
  <inkml:trace contextRef="#ctx0" brushRef="#br0" timeOffset="3995">986 1574 7961,'-1'-10'846,"-5"5"1,4 1-150,-4-2 0,6 4-212,6-4 0,-2 4 196,7 2 1,1 2-177,5 4 0,-2-2-151,-3 7 0,9-5-509,-4 6 1,5-9 174,-5 3 1,0-4-1219,0-2 1,6 0 341,0 0 856,1 0 0,1 0 0,1 0 0</inkml:trace>
  <inkml:trace contextRef="#ctx0" brushRef="#br0" timeOffset="4141">1609 1453 7961,'12'0'2580,"-1"0"-1930,8 0 1,0 6-422,5-1 0,-5 1 623,-2-6-271,-7 8 48,5-6-184,-13 13-1663,6-5 1,-10 7 1217,-4 0 0,-4 1 0,-7-1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1:50:53.5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174 70 7989,'-10'-18'1841,"0"7"-730,5-1-856,3 8 0,-8-3 620,4 7-158,4 0 0,-5 9-106,7 9 0,-8 9-195,-4 13 1,-3 18 72,-2 11 1,5 10-202,1-5 1,1 1-445,-1-5 1,3-1 270,8 0 0,-6-8-60,0-3 1,1-10-253,5-2 1,5-13-561,1 1 1,2-16-125,-2-1 0,-4-9 355,3 3 1,3-9 20,-2-2 1,7-15-5,-1-14 0,5-11-214,6-6 1,-4-6 177,4-6 0,-3-2-43,-3-3 0,0-4 229,0 3 0,-1 5 359,-5 1 0,5 12 0,-5 6 0,-1 5 0,1 6 0,-5-1-160,6 6 1,-7 1 487,7 6 1,-2 0 421,1 0 0,-1-1-260,-5 1 1,5 5 260,7 1 0,3-1-94,3-5 0,-2 2-27,8 3 1,-1 5-391,7 7 0,0 0-15,-1 0 1,-5 1-689,0 5 1,-8 6 49,2 11 0,-11 4-247,-7 7 0,-3 1 383,-2-1 0,-2 9-66,-3 3 0,-13-4 394,-11-2 0,3-1-237,-3 1 0,2-5 948,-2-1 1,-2 1-415,8-6 0,2-2 200,10 2 0,-3-8-186,8 2 1,8-2-86,10 2 1,11-4-15,6 4 1,3-4-246,3-1 1,-1-1 121,1 0 0,-8 1-147,-4-1 0,-4 6-466,-1 0 1,-9 2 230,-3-2 0,-8 4-263,-10 8 1,-7 1 194,-15 4 0,-9-5 3,-3 0 1,-2-3-15,2-9 1,-2-5-41,8-7 0,-1-7-383,7 2 1,7-4-250,4-2 993,4 0 0,17-8 0,4-2 0</inkml:trace>
  <inkml:trace contextRef="#ctx0" brushRef="#br0" timeOffset="299">1713 831 8019,'-16'-12'-142,"5"1"1,-5 1 82,5-2 1,-3-3 902,3 3 0,-5 3-273,5-3 0,-4 7-180,-3-7 1,1 8-100,0-2 1,-6 6 126,0 6 1,0 6-144,5 11 1,-5 6-30,0 11 1,-2 4-115,2 8 0,2 8 73,-8 3 0,10-1-172,2 1 1,7-15 140,10-2 1,0-8-203,0-3 1,8-2-227,3-4 0,10-6-294,2-12 1,2 3 71,-2-9 1,-1 1-301,6-6 0,-6 0 178,1 0 1,2-8-305,-2-3 0,0-1 901,-6-5 0,0 4 0,1-12 0</inkml:trace>
  <inkml:trace contextRef="#ctx0" brushRef="#br0" timeOffset="437">1298 969 8001,'-18'-17'1689,"1"-1"0,0 3 341,-1 3-1121,9-3 0,17 5 159,15-7 0,15 0-666,8 0 0,12 7-198,5 4 0,10 4-4318,2 2 3908,8 0 0,-4 8 1,7 2-1</inkml:trace>
</inkml:ink>
</file>

<file path=ppt/ink/ink1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03:28.9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0 122 8045,'0'-10'1391,"0"3"-234,0-1-280,0-2-334,8 1 0,2 1-96,7 8 1,0 0-91,1 0 1,1 2-85,4 4 1,-2 5 35,8 12 1,-2-2-132,1 8 0,3-6-107,-8 6 1,6 0-2,-6 5 0,0-5-276,-5 0 1,-1 0-703,0 6 0,-2-3 486,-3-3 0,3-4-1188,-3-8 576,-4 1-996,7-1 2030,-13-8 0,13-1 0,-5-8 0</inkml:trace>
  <inkml:trace contextRef="#ctx0" brushRef="#br0" timeOffset="206">536 35 7947,'-1'-15'0,"-5"3"0,2 5 1096,-8 7 1,7 0-443,-7 0 0,1 7 238,-7 5 0,-1 11-241,-4 6 0,-4 5 2,-7 7 0,-1-3-556,0 8 0,1 0-501,-1 6 0,6-7-61,1-5 1,8-4 384,3-1 0,7-8-2475,10-4 2555,0-4 0,8-9 0,2-3 0</inkml:trace>
</inkml:ink>
</file>

<file path=ppt/ink/ink1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03:48.0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225 536 7856,'-9'-9'-437,"-7"-7"581,14 7 1,-11-8-110,7-1 1,-2 7 236,3-1 1,1 8 31,-8-1 290,8 3-177,-11 2-246,5 0 0,-7 9 5,0 9 0,5 7 117,1 9 1,5 1 38,-6-1 1,3 7-107,-3-1 1,-1 0-74,7-5 1,0 0 54,6-1 1,0-5-344,0 0 0,0-8-537,0 2-487,0 4 130,0-8 75,8 6 0,-4-15 954,7-5 0,-7-10 0,4-5 0</inkml:trace>
  <inkml:trace contextRef="#ctx0" brushRef="#br0" timeOffset="234">121 485 8007,'18'0'138,"-1"0"0,-5 0 305,-1 0 0,1 5-174,5 1 0,2 2 97,4-2 0,-4 3 74,4 8 1,-3 6-94,-3 1 0,0 6 134,0-1 0,1 2-96,-1-2 1,-5 3-457,-1-3 1,-5-2-260,5 2 0,-7-6-341,2 6 1,-4-2 155,-2 1 0,-2 3-522,-4-8 0,2 0 254,-7-5 1,5-7 782,-5 1 0,-1-8 0,-5 3 0</inkml:trace>
  <inkml:trace contextRef="#ctx0" brushRef="#br0" timeOffset="630">1176 363 7970,'0'-9'1305,"0"-6"-397,0 13-591,0-6 1,-5 16 84,-1 3 1,-8 6 30,3 6 0,1 6-140,-1 12 1,-1-3 95,-5 8 0,0 0-165,-1 6 0,1-2-243,0-4 0,-1 4-146,1-4 0,0-1-239,-1 1 1,7-8 221,-1 2 1,9-5-239,-3-6 1,4-4-1542,2-8 808,0 0 219,0-7 1,6-12 81,-1-15 852,9-8 0,-5-10 0,9 1 0</inkml:trace>
  <inkml:trace contextRef="#ctx0" brushRef="#br0" timeOffset="867">1194 329 7967,'-10'-8'180,"2"6"193,8-5 0,0 5-72,0-4 1,2 4 229,4-4 1,-2 4-59,7 2 0,-1 2-43,1 4 0,5 6-105,-5 11 1,5 3 83,1 9 1,-5 0-112,-1-1 1,-1 3-9,1 3 0,3-1-321,-9 7 0,1-8 101,-6 2 1,6-3-977,0-2 1,1-7-126,-1 1 1,-4-2-559,4 2 0,-4-4 1589,-2-8 0,0 0 0,0 1 0</inkml:trace>
  <inkml:trace contextRef="#ctx0" brushRef="#br0" timeOffset="1088">1124 848 7928,'-11'0'0,"-1"0"638,8 0 0,-3-2-124,7-4 0,7-2-53,5-3 1,3-5 33,3 5 0,5 1 218,0-1 1,2 5-425,-2-6 1,-2 9-57,8-3 0,-6 4-887,6 2 0,-8 0-227,2 0 1,-4 0-1963,-2 0 2843,-7 0 0,5 8 0,-5 1 0</inkml:trace>
  <inkml:trace contextRef="#ctx0" brushRef="#br0" timeOffset="1367">1747 761 7942,'11'2'927,"1"4"1,0-4-722,5 4 0,-6-4 61,1-2 1,-6 0 13,5 0 1,-7 1-19,2 5 1,-4 4-14,-2 7 0,0 0-436,0 1 0,-8-1 189,-4 0 1,-3 6-303,-2 0 0,0 6 157,-1-6 0,3 0 1320,3-5-725,-3 7 1,13-6 1,-4 4 1,4-10-90,2-1 1,2-8 147,4 1 1,4-3-317,7-2 0,2 0-327,4 0 1,-2-7-1363,8-5 1,-8-3 838,2-2 1,2-1 651,-2 1 0,0-8 0,-5-2 0</inkml:trace>
  <inkml:trace contextRef="#ctx0" brushRef="#br0" timeOffset="1705">675 121 7886,'9'-9'1878,"9"3"-1198,7 4 1,17 2 162,4 0 1,14-2-340,9-4 0,-4 3-42,10-9 0,-8 6-162,8-5 0,-4 7-117,-2-2 1,1-2-663,-1 3 1,0-3-1338,0 2 1816,-7 4 0,-3-13 0,-7 5 0</inkml:trace>
</inkml:ink>
</file>

<file path=ppt/ink/ink1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03:46.5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431 156 8031,'-10'-8'3096,"-5"6"-2522,13-6-273,-6 8 0,3 2-1,-1 4 1,-6 11-138,6 12 0,-7 10 81,2 1 0,-5 8-240,-1-2 1,0 4 25,-1 2 0,1 0-189,0 0 1,-1 3-188,1-3 1,6 8-288,-1-14 1,8 0 163,-2-11 0,5-3-312,1-3 1,0-10-583,0-7 891,0-8 0,7 2 472,5-12 0,3-12 0,2-8 0</inkml:trace>
  <inkml:trace contextRef="#ctx0" brushRef="#br0" timeOffset="234">396 225 9803,'16'8'954,"-5"3"1,5 12-466,-5 6 1,4 4 26,3 1 1,-1 7-225,0-1 0,6 2-274,0-1 0,6-5-170,-6 4 1,0-9-417,-5-2 0,-1-2-125,0 2 0,1 1 355,-1-7 0,-2 1-2320,-3-7 2658,3 0 0,-13 0 0,6 1 0</inkml:trace>
  <inkml:trace contextRef="#ctx0" brushRef="#br0" timeOffset="426">344 744 8010,'-7'-10'718,"5"2"0,-4 3-189,12-1 1,3-6-240,9 7 0,-1-3-63,0 2 1,6 4 138,0-4 1,0 4-397,-5 2 1,5 2-406,0 4 1,8-2 202,-3 8 1,-1-9 231,2 3 0,0 4 0,6-1 0</inkml:trace>
  <inkml:trace contextRef="#ctx0" brushRef="#br0" timeOffset="613">1175 605 7969,'-10'8'1736,"-4"2"-1159,9 7 1,-1-6 83,6 1 1,0-1-225,0 7 1,0-1-16,0 0 0,0 1-620,0-1 1,0 0 160,0 1 1,2-1-1278,4 0 1,1-5 226,5-1 1087,-4-7 0,-1 11 0,3-5 0</inkml:trace>
  <inkml:trace contextRef="#ctx0" brushRef="#br0" timeOffset="1076">33 104 7975,'-9'-8'321,"-7"6"0,14-7 52,-4 3 1,6 4 62,6-4 1,4-2-7,7 3 1,8-1 135,4 6 1,11 0-175,6 0 0,4-2-115,2-4 0,8 4-748,3-3 1,-1 1 360,1-2 1,-7 4-396,1-4 0,-5-1 505,-6 1 0,4 0 0,-5 6 0</inkml:trace>
</inkml:ink>
</file>

<file path=ppt/ink/ink1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03:46.0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243 243 8084,'0'-17'60,"0"-1"1,0 7 0,0-1 413,0-1 1,0-2-331,0-3 1,0 1 56,0 0 1,0-1 432,0 1-424,-8 0 1,4 1-1,-7 5 1,5-3-19,-5 9 1,5-1 53,-6 6-254,1 0 0,-6 8 28,-1 3 1,1 4 216,0 3 0,-1 5-74,1 0 0,0 8-14,-1-3 0,9 5 35,3 2 0,-2 5 15,3 0 0,-1 7-104,6-7 1,6 0-104,-1-5 0,11-3-410,1-3 0,2-2 228,10-4 1,-6-9-715,6 3 0,0-11 438,5 0 0,7-5-263,-1-1 1,-5-5 728,-6-1 0,-1-8 0,7 5 0</inkml:trace>
  <inkml:trace contextRef="#ctx0" brushRef="#br0" timeOffset="192">157 451 8031,'-18'0'788,"9"-8"1,1 4-266,8-8 0,0 7-357,0-7 1,8 3 208,3-3 0,6 4 146,6 8 1,-1-5-387,6-1 0,-1 0-221,2 6 1,4 0-1268,-4 0 1,5 0 1352,7 0 0,-5 8 0,6 1 0</inkml:trace>
</inkml:ink>
</file>

<file path=ppt/ink/ink1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03:44.6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18 105 8033,'-10'0'797,"2"0"1,16-6-530,4 0 1,11 0 201,5 6 1,-1 8 92,2 4 0,2 5 49,9 6 0,-3 4-264,3 7 0,-3 1-99,-3 0 1,-5-1-195,0 1 0,-6-1 116,6 1 1,-8-6-578,2 0 0,-4-8-175,-2 2 0,-5 2-496,0-2 0,-7-2 308,7-10 1,-8 5-1201,1-5 1969,-3-3 0,-2 0 0,0-8 0</inkml:trace>
  <inkml:trace contextRef="#ctx0" brushRef="#br0" timeOffset="205">657 1 8002,'-26'0'0,"1"0"1195,7 0 0,1 0-365,0 0 1,-1 13-143,1 5 0,-2 5-237,-4 0 0,2 4-43,-8 7 0,0 7-361,-5-1 0,-1 8 86,0-2 0,8-2-1239,4 2 1,10-7 654,1 1 1,10-5 450,2-6 0,16 3 0,11-5 0</inkml:trace>
</inkml:ink>
</file>

<file path=ppt/ink/ink1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03:43.68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85 346 7884,'-8'-10'907,"6"3"-650,-5 7 205,7-8-423,0 6 1,1-11 123,5 7-23,-4 0 0,8 6 268,-4 0-144,-5 0 471,15 0-434,-7 0 1,9 6 12,-1 0 1,0-1-30,1-5 1,-1 2-141,0 4 0,2-4 18,4 4 0,4-4 26,8-2 0,-4-2-26,3-4 1,-3 4-137,9-4 1,-3 2-23,-3-1 0,1 3 62,0-4 0,-1 4-170,1 2 1,-6 0 66,-1 0 1,-6 0-561,1 0 354,4 0 0,-8 2-403,4 4 241,-4-4 0,-7 5-953,-1-7-492,-7 8 778,4-6 1071,-8 6 0,-16-1 0,-3 3 0</inkml:trace>
  <inkml:trace contextRef="#ctx0" brushRef="#br0" timeOffset="304">68 674 7973,'-18'0'-360,"1"0"144,7 0 891,-5 0-358,13 0 0,-4 0-19,12 0 0,6 0-86,11 0 0,-2 0 141,8 0 1,1-1-205,11-5 0,3 4 35,8-4 1,2 4 58,3 2 0,-1 0-7,7 0 1,-11-2-142,6-4 0,-8 5-48,7-5 0,-5-2-200,-6 2 0,2-1-89,-7 1 0,-3 4-649,-9-4-6,4-3 0,-14 7-92,4-4-255,-11 4 1244,-5 2 0,-22 0 0,-4 0 0</inkml:trace>
  <inkml:trace contextRef="#ctx0" brushRef="#br0" timeOffset="625">604 0 8042,'-18'0'706,"1"0"1085,7 0-842,3 0-501,7 0 1,2 0-32,3 0 0,5 0 155,7 0 0,8 2-102,4 4 1,17 3-178,6 9 1,4 5-76,-4 0 0,5 2 27,1-2 0,0-2-217,-6 8 0,-3-2 31,-2 1 0,-7 5-123,-11-4 1,-4 4-96,-8 1 1,-7 3-395,-5 3 1,-5 4-388,-5 8 0,-13 2 451,-10 4 1,-13-3-330,-5 9 0,-6-9 323,-5 3 1,3 0-474,-4-6 0,6-6 968,6-18 0,-2 7 0,8-12 0,1-9 0,3-9 0</inkml:trace>
</inkml:ink>
</file>

<file path=ppt/ink/ink1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04:01.0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0 6775,'-17'0'1762,"7"0"-1088,3 0 567,-1 0-847,6 0 0,-6 2 83,8 4 1,0-2 58,0 7 1,0 1-64,0 5 0,0 8-150,0 4 1,-2 17 402,-3 6 0,3 6-270,-4-1 1,4-3 415,2 4 0,-6 1-352,0-1 1,-5-6-197,5-6 0,-2-2-499,3 2 0,3-4-458,-4-7 1,4-2-353,2-5 1,-6-3 295,1-7 689,-1-1 0,-2 0 0,-2 1 0</inkml:trace>
</inkml:ink>
</file>

<file path=ppt/ink/ink1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03:55.3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174 796 7982,'-27'0'1254,"2"0"1765,7 0-2250,9 0 0,3 0-316,12 0 1,9-6 61,8 0 1,8-2-141,-2 3 0,11 1-172,6-8 1,4 8-204,2-1 0,0 3-282,0 2 1,-8 0-195,-4 0 0,-3 0-654,-2 0 1,-9 2-2150,-2 3 1491,-5-3 389,-10 14 1399,-1-14 0,-16 5 0,-1-7 0</inkml:trace>
  <inkml:trace contextRef="#ctx0" brushRef="#br0" timeOffset="234">520 623 7982,'0'-18'0,"-6"7"1035,0-1-166,0 9-463,6-5 1,-2 8-3,-3 0 0,3 8 141,-4 3 0,-2 4-63,2 3 1,-7 7 115,1 4 1,-9 11-157,-2 6 1,-8 4-84,3 2 0,-3 5-95,2 1 1,-4 7-41,5-1 1,-5-3-532,-2 3 0,7-12-120,-1 5 1,8-13-388,-2 8 1,9-11 218,3-1 0,1-5-1459,-2-7 378,5 5 677,7-14 332,0-1 1,2-11 231,3-7 0,5-7 435,7-5 0,8-3 0,2-3 0</inkml:trace>
  <inkml:trace contextRef="#ctx0" brushRef="#br0" timeOffset="538">623 1280 7942,'12'-6'503,"-1"0"0,1 1 43,5 5 0,8-6 534,4 0 1,-4-6-635,-2 7 0,2-1 327,-2 6-1024,0 0 230,-6 0-464,-7 8 0,-2 1 267,-8 9 1,-2 1 324,-4 4 0,-4-4 297,-7 4 0,0-4 1214,0-1-1084,-1-1 0,3 0 286,3 0 1,5-5-606,7 0 1,2-9 19,3 3 0,5-4-823,7-2 0,8 0 458,4 0 1,0 0-3152,5 0 3281,5-8 0,20-9 0,3-10 0</inkml:trace>
  <inkml:trace contextRef="#ctx0" brushRef="#br0" timeOffset="1035">1609 1141 7875,'-17'0'1200,"7"-7"1,2 3-1171,8-8 0,8 7 0,6-7-235,7-1 0,2-8 564,11-3 1,-5 3-148,6 10 0,-3-3 756,-9 9-705,8-1 1,-14 14-123,1 3 0,-9 12 50,-9 6 0,-2 6 142,-3 5 1,1-4 87,-8 5 1,1-5-60,-7-1 0,7-8-152,-1-4 281,9 4-882,-5-8 0,10 4 103,4-12 0,5-3-81,12-8 0,-2-9-235,8-9 0,2-7-679,9-9 1,-3-1-176,3 1 1,-3-9 1457,-3-3 0,1-4 0,-1-2 0</inkml:trace>
  <inkml:trace contextRef="#ctx0" brushRef="#br0" timeOffset="1451">2145 830 7875,'-17'0'381,"-1"0"476,1 0 1242,0 0-1506,7 8 0,3-4-216,7 7 1,7-7-151,5 2 1,5 2-183,6-3 0,4 1 32,8-6 0,-1 0-86,1 0 1,-1-6-332,1 1 1,0-9-646,-1 3 0,-1-3-349,-4 3 0,-6-5 553,-12 5 1,-3 1 402,-8-1 1,-2 5 377,-4-6 0,-11 3 0,-12-3 0,-4-3-32,-1 3 1,-1-1-33,1 1 0,1-1 268,4 7 1,-2-5 561,8 5 0,0 0 58,6 6 1,2-2-302,3-4 0,3 4 207,3-3-208,4 3-478,-6 2 1,16 2 38,3 3 0,-1-1-104,2 8 0,5 1-49,6 10 0,2-2 55,-2 8 0,-2 0 243,8 6 1,-6 5-119,6 0 1,-8 8 497,2-2 0,2 12-195,-2 6 0,0-5 46,-6-1 0,6 1-165,0-1 0,2-2-254,-2-10 0,-3 2-119,3-8 1,-4 1-286,-2-7 1,1-7-144,-1-4 0,-2-4 27,-3-1-318,3-1 0,-11-8 292,8-3 0,-9-8-189,3-9 0,2-3 0,-2-14 0,5-9 695,-5-9 0,0-12 0,-6-3 0</inkml:trace>
  <inkml:trace contextRef="#ctx0" brushRef="#br0" timeOffset="1625">2612 208 9478,'0'-10'1706,"8"18"0,1 3-821,9 12 1,5-2-300,0 3 1,2-5-121,-2 4 0,-4-4-702,4-2 0,-4 1-650,-2-1 0,-1 0 886,-5 0 0,5 8 0,-7 2 0</inkml:trace>
  <inkml:trace contextRef="#ctx0" brushRef="#br0" timeOffset="2321">3407 294 8116,'10'-17'0,"11"5"649,-4 1-362,5 7 1,3-11 0,3 5 379,5 0 1,0 1-237,-4 3 1,-4 4-179,-8-4 1,0 6-149,0 6 1,-7-2 145,-4 7 0,-4 1-255,-2 5 0,-2 2-11,-4 5 0,-9 1-20,-8 3 0,-8 5 140,2-4 0,-2-4-162,2-2 1,-1 2-14,7-2 173,0 0-1580,5-6 740,9 1-1541,1-9 2278,8-1 0,0 0 0,0 1 0</inkml:trace>
  <inkml:trace contextRef="#ctx0" brushRef="#br0" timeOffset="2568">3131 726 8148,'-27'0'189,"4"0"47,4 0 0,9-1-91,4-5 1,12 2-117,6-8 0,5 7 471,6-7 1,4 3-137,7-3 1,9-1-112,3 7 1,6 0-182,5 6 1,1-6-163,11 0 1,-2 1 62,14 5 0,-8 0 106,2 0 0,-4 0-315,-2 0 0,-1 0 130,-5 0 1,-5-6-638,-12 0 0,0 0 102,-12 6 1,-3 0-906,-14 0 1546,1 0 0,-24 8 0,-6 2 0</inkml:trace>
  <inkml:trace contextRef="#ctx0" brushRef="#br0" timeOffset="3176">3425 899 8101,'-18'6'254,"1"0"0,2 2 420,3-3 1,5-1-347,7 8 0,0-6-62,0 5 1,0 1 137,0 5 0,0 0-34,0 0 1,2 1-56,3-1 0,-3 8-167,4 4 0,-2-2-120,2 2 1,-5-6-782,5 5 1,2-6 38,-2 1-1389,-1 4 1514,3-8 1,-6 0-61,4-8 1,-4-9 309,-2-2 0,6-7 285,-1-11 0,3-1-68,-2-4 0,-2-4 96,7-7 0,1-1 99,5 0 0,2 3-73,4 3 0,2-2 80,4 8 1,2 6-43,-8 5 1,6 9 370,-6-3 0,0 4-99,-6 2 1,0 8 39,1 3 0,-1-1 14,0 1 0,-7 1 215,-4 5 1,1 2-194,-1 4 0,0-3-107,-6 3 0,-2-2-226,-4 2 0,2-4 83,-7 4 0,-7 2-291,-5-2 1,0 0 62,6-6 1,-6-1-72,0-5 0,-6 3-122,6-8 0,6-1-726,5-5 300,1 0 0,1-7 258,4-5 1,4 2-457,2-1 909,0 7-32,0-4 0,0 10 132,0 4 1,0 4 88,0 7 1,-7 6 147,-5 0 0,-9 6 484,-2-6 0,-2 6-104,2-6 0,4 0-242,-4-6 0,3 1-367,3-1 1,2-6 279,3 1-901,5-8 0,9 3 274,3-7 1,11-2 39,7-3 0,9-3 98,3-3 1,0-3 68,5 8 0,-2 1 561,3 5 1,-7 1-266,1 5 1,-3 4 363,-8 7 1,-1-5-213,-6-1 1,-6-1 104,1 1-254,-8 5-556,3-7-693,-7 1 982,0-2 0,0-8 0,0 0 0</inkml:trace>
  <inkml:trace contextRef="#ctx0" brushRef="#br0" timeOffset="3636">4566 467 8107,'29'-11'-1097,"0"-1"0,0 2 1655,5-1 1,1 1-114,-1 5 1,1 1-38,-1-8 1,1 3-137,0-3 0,-8 4 125,-4 8-472,-4-7-306,-2 5 1,-7-8-1520,-5 4 1502,-3 4 0,-9-5 271,-5 7 1,-3 0 126,-2 0 0,-1 0 0,1 0 0,0-2 0,-1-4 0,1 4 8,7-13-55,-5 13 1427,13-6-987,-6 8 1,8 2 151,0 4 1,0 3-184,0 9 0,0-1 358,0 0 1,-5 6-375,-1 0 0,-7 2-313,1-2 0,2-3-379,-1 3 0,-1 2-691,-5-2 1,5 6 1036,1-6 0,-1 7 0,-5-3 0</inkml:trace>
  <inkml:trace contextRef="#ctx0" brushRef="#br0" timeOffset="3835">4445 969 8070,'-19'17'-275,"-4"0"1,4 6 109,-5 0 1,7 6 913,6-6 0,3 0-127,8-6 1,0 3-51,0 3 1,0-4-264,0 4 0,2-4-219,4-1 1,3-3-851,9-4 1,1 3 518,4-8 0,-4 5-391,4-5 0,2 0 353,-2-6 1,0 0-1321,-5 0 1599,-1-8 0,-8-2 0,-3-7 0,4 0 0,-1 0 0</inkml:trace>
  <inkml:trace contextRef="#ctx0" brushRef="#br0" timeOffset="4165">4566 1072 8041,'17'-17'0,"1"-6"-289,-1 0 1,2-6-361,4 6 0,2-8 649,4 2 0,9 3 0,-3-3 0,3 8 0,-3-2 0,0 3 0,-1 3 0,1 0-77,-1-1 1,1 9 191,0 3 1,1 4 81,4 2 1,-3 0-112,3 0 0,-3 0 98,-3 0 0,-1 6 40,-4 0 0,-4 7-102,-8-1 0,-1 3 229,-5 2 0,3 1-62,-9-1 1,1 0 61,-6 1 0,0 6-26,0 5 0,-6 4 118,1 2 1,-9 1-195,3 4 1,-3-3-83,3 3 1,-5 3-120,5-3 0,1-2 144,-1-9 0,5 2-745,-6-8 1,3 0 329,-3-6 1,-1 1-674,7-1 0,-8-8 146,3-3 1,1 2-101,-1-2 1,-1-1 849,-5-5 0,-2 0 0,-4 0 0,2-7 0,-8-5 0,8-3 0,-20-10 0,5-2 0</inkml:trace>
  <inkml:trace contextRef="#ctx0" brushRef="#br0" timeOffset="5135">4860 1124 8000,'-2'-17'-283,"-4"0"0,4 5-992,-3 1 1427,-5 7 1,8-6 137,-4 4 652,4 4-207,2-5-589,0 7-353,0 0-165,8 0 0,-4 0 236,8 0-382,-9 0 363,13 0 1,-7 0-483,9 0 637,-1-8 0,0 6 0,1-4 0,-1 4 0,0 2 0,-7 0 48,5 0 1,-13 2 144,4 4 1,-6 2 7,-6 3 0,-4 5 69,-7-5 1,0 5 65,0 1 1,1-6 61,5 1-408,-5-8 373,14 11-1229,-5-13 580,7 6 0,2-8-371,3 0 510,-3 7 1,12-3 44,-9 8 1,1-6 349,-6 5 0,0 1-148,0 5 1,-7-6 548,-5 1 1,2 0-286,-1 5 1,1 0 1450,-1 0-575,-5 1-372,14-1-743,-5 0 0,14-7-245,5-4 0,5-4-515,6-2 0,-2-8 432,8-4 0,-8-3-635,2-2 1,2-1 342,-1 1 1,-7 0 103,-6 0 1,-7-1 112,2 1 1,-4 5 169,-2 1 0,0 5 127,0-5 1,-8 7 406,-3-2 1,-3 6 365,3 6 1,-3-2-365,8 7 1,-7 6 167,1 6 1,5 2-134,1-1 0,-2-5-178,3 4 0,-1 2-105,6-2 1,0 0-80,0-6 1,0-5-51,0-1-362,0 1 0,2-3-622,4-3 1,-3-4-5,9-2 140,-1 0 0,7-8 266,-1-3 1,0-10 91,1-2 0,1-8 115,4 2 0,4-11 324,7-6 0,1-4 0,0-2 0,1 0 0,4 0 0,-3 8-35,3 3 0,-3 13-28,-3 5 0,-5 3 34,0 3 1,-6 6 169,6-1 0,-6 6 844,6-5 1,-2 5-210,1-6 0,5 7 83,-4-7 1,6 1-633,5-7 1,-4 1-468,5 0 1,-11 5-593,-1 1 0,-8-1 465,2-5 1,-3 0-420,-3-1 1,-7 7 253,-5-1 1,-3 1 531,-2-7 0,-2 1 0,-3 0 0,-5 0 0,-7-1 0,-1 3 3,1 3 0,0-1 106,0 7 0,-1 2 890,1 10 1,-2 6-442,-4 11 1,3 4 296,-3 7 0,10 1-300,1-1 1,1 7-239,-6-1 1,1 6-173,5-6 0,-3 3-90,8-3 0,-1-9-85,1 3 0,4-5-230,-4 0 1,6 2-693,6-8 1,-2-2 455,7-9 0,-5 1-167,6-7 1,-6 5 179,5-5 0,-5 0 337,5-6 1,-1 7 322,2 5 0,1-2 427,-7 1 0,7 3-159,-1 9 1,-3-4 451,3 4 1,-1-4 139,7-2 0,-1-1-478,0-5 0,2 3-482,5-8 0,2 5 105,9-5 1,-4 0-378,3-6 0,-3-2-303,9-4 1,-3 2-649,-2-7 1,-1-1 203,1-5 1,-6-1-468,-1 1 1,-12-2 1408,1-4 0,-4-4 0,5-8 0</inkml:trace>
  <inkml:trace contextRef="#ctx0" brushRef="#br0" timeOffset="5332">6140 87 7918,'0'-25'0,"0"5"6,0-3 20,7 12 0,3 3 372,7 8 1,-5 0 387,-1 0 0,-1 2 202,2 4 1,1 3-458,-7 9 1,5-7-241,-5 1 0,0-1-758,-6 7-363,7-1 0,-5 0 692,4 0 138,4 1 0,-1-1 0,9 0 0</inkml:trace>
</inkml:ink>
</file>

<file path=ppt/ink/ink1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03:54.1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120 381 7982,'-17'0'399,"5"0"1474,1 0-847,7 0-99,-4 0-221,8 0 377,0 0-1007,8 0 132,-6 0-128,13 0 14,-13 0 0,8 0-136,-5 0 0,-3 2 194,4 4-24,-4-4 42,-2 6 60,0-8 1816,0 0-2054,8 0 1,1-2 5,8-4 1,-5 4-100,0-4 1,-1-1 92,6 1 1,-5 0 5,-1 6 0,-5 0 35,6 0 0,-7 8 92,7 3 1,-8 7 30,2 5 1,-4 4 227,-2 7 1,-6 3-100,0 3 0,-13 2-136,2 4 1,-5 2-187,5-7 1,-6-1 143,0-5 1,0-1-1023,6 1 0,5-6-1189,1 0-1068,7-8 1239,-4 4 773,8-16 0,6-3 419,0-12 0,-1-3 99,-5-9 642,0 1 0,0-8 0,0-2 0</inkml:trace>
  <inkml:trace contextRef="#ctx0" brushRef="#br0" timeOffset="165">16 779 7982,'0'-17'171,"-2"0"97,-4-1 1,5 7 57,-5-1 1,6 3-102,6-3 0,3-1 303,8 7 1,1 0-117,-1 6 1,2 0 317,4 0 1,-2 2-225,8 4 0,-6-2-73,6 7 0,-6 1-268,6 5 1,-6-2-105,6-3 0,-8 1-782,2-7 0,-4 6 513,-1-7 1,-1 1-1415,0-6 1,0 6 54,1 0 1567,-9-1 0,-1-12 0,-8-3 0</inkml:trace>
  <inkml:trace contextRef="#ctx0" brushRef="#br0" timeOffset="654">518 468 7982,'7'-10'0,"3"-5"560,7 3 0,1 5-96,-1 1 1,8-2 91,4 2 0,5-5-289,7 5 0,-3-7-226,8 1 1,-6 3-39,7-3 1,-3 1 97,2-7 1,2 7-566,-8-1 1,1 1 254,-7-7 0,-1 1-560,-4 0 0,0 5 230,-12 1 0,2 5 22,-13-6 0,0 7 223,-6-7 0,-8 6 52,-4-5 1,-3 1 374,-2-1 1,-3-5-194,-3 5 0,4-5 489,-4-1 1,4 6-25,2-1 301,-8 1 1,7-1 297,1 1-113,0 7-170,15-4-301,-6 8 0,8 8-391,0 3 0,0 12 78,0 6 1,0 6-76,0 5 1,0 0 65,0 12 1,0 4 43,0 13 0,6 6-107,0 0 1,1 2 83,-1-2 0,-4-10-141,4 4 0,-4-5-172,-2-1 0,6-9-567,-1-8 0,1-8 412,-6 3 1,0-10-277,0-3 0,0-6 187,0 1 1,0-10 302,0-1 1,-8-9 16,-3 3 1,1-6 281,-1-6 1,-7-5 121,-5-12 1,-2 2 634,2-8 1,4-2 472,-4-9 1,6 3-575,5-3 0,5 3-114,7 3 1,0-1-284,0 1 0,7-1-605,5 0 0,11 7 8,6-1 1,3 8-115,3-2 0,-1 3-434,1 3 0,2 0 722,3 0 0,-4-1 0,7 1 0</inkml:trace>
</inkml:ink>
</file>

<file path=ppt/ink/ink1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03:52.8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17 122 7566,'-7'-10'-645,"5"2"1,-6 1 675,8-5 1,6 2 7,0-1 1,1 5 111,-1-5 0,-4 5-79,4-6 1,-2 9 438,1-3-263,-3-4 500,6 8 20,0-5-120,-6 7-294,5 0 1,-5 0 143,4 0 1,-2 7-43,7 5 1,1 5-125,5 6 1,1-2-33,-1 8 1,0 0-116,0 5 0,6 1-83,1 0 1,4-1 94,-5 1 0,6-1-143,-6 1 1,2-6-185,-2 0 1,-3-2-99,3 1 1,-4-3-576,-2-7 1,-5-1 387,-1 0 1,-5 1-1688,5-1 826,-7-8-2,4-1 1278,-8-8 0,8-8 0,1-1 0</inkml:trace>
  <inkml:trace contextRef="#ctx0" brushRef="#br0" timeOffset="201">519 70 7996,'-8'-10'1555,"-1"2"0,-9 8-1072,1 0 1,0 8 189,0 4 1,-8 5-192,-4 6 0,-6 6 17,-5 11 0,1-1-256,-7 7 0,8-6-214,-3 6 0,5-7-159,1 1 0,8-4-418,4-1 1,12-8-1123,5-4 1,6-10 166,6-1 1503,3-8 0,24 4 0,4-8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1:50:51.4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36 865 8070,'0'-18'-623,"-8"-7"0,4 6 694,-8-4 1,9 2 543,-3-2 0,4 2-213,2-8 1,0 8-170,0-2 1,8 4 1,3 1 0,5-1-2,1-4 1,0 6-63,0 0 1,1-1 51,-1 7 1,0-5 155,1-1-52,-1 7-5,0 3-452,-7 7 146,5 0 29,-13 7 0,6 9 81,-8 7 0,0 0-158,0-6 1,-6 8 194,0 4 1,-1 4 123,1 1 0,2 14-92,-8 4 0,9 4 138,-3-4 0,-2 9 160,2 8 0,-1 3-230,1 8 0,4 3-45,-4 9 1,4-42-1,0 2-275,-1 3 1,1-1-1,1-1 1,0-2 64,-5 47 0,4-9 32,2-3 1,0-1-50,0-10 1,-6-1 81,0-4 1,1-9-92,5-3 1,0-12-147,0-6 1,0-5-13,0-6-454,0-4 58,0-8 1,5-9-15,1-8 0,8-12-206,-3-17 0,-1-7-386,1-16 1,-1-13 1177,1-5 0,-3-10 0,-8 1 0</inkml:trace>
  <inkml:trace contextRef="#ctx0" brushRef="#br0" timeOffset="682">641 329 8084,'0'-18'657,"2"3"166,3 3 0,-1-1-683,8 7 1,7 1 55,10 5 1,9-8 53,3-4 0,14 3 42,3-3 0,7 3 15,5-3 0,6-3-469,5 3 0,6 3 51,5-3 1,6 2 136,-44 5 1,1-1 0,-2-1 0,0 0-124,1 4 0,1 1 0,5-5 0,0 0-213,0 2 0,1-1 0,2-2 0,0 0 273,1-1 1,-1 1 0,-3 2 0,-1 0-42,5 1 0,-1-1 0,-4 1 0,-1 0 17,3-1 0,0 1 0,-7 0 1,-1 2-156,45 3 0,-15 0 182,-3 0 1,-1 0 30,-4 0 1,-8 0 37,-9 0 0,-4 0 149,-2 0 0,-2 0-123,-4 0 0,-4 6 202,-7 0 0,-1 5-311,1-5 0,-1 5 578,1-5 1,-2 2-547,-5-2 0,5-2 92,-4 7 0,-4-5-133,-2 5 0,2-5-22,-2 6 1,0-7 17,-6 7 1,1-6 91,-1 5 1,0-1-57,1 1 0,-7 5 37,1-5 0,-1-1-26,6 1 1,1-5-48,-1 6 1,0-3 21,1 3 1,-7 3-5,1-3 0,-1-3-39,6 3 1,1-3-16,-1 3 0,0-2 140,1-5 1,-1-1-93,0 8 1,1-6 288,-1 5 0,-8-5-7,-3 5 1,-4 1-12,-2 5 1,0 0 68,0 1 1,-2-1 217,-4 0 0,-1 6-144,-5 0 1,-1 6 38,7-6 1,-6 10-32,7 2 0,-7 9-108,6 13 0,-5 7 156,5 11 1,-5 7-479,5 16 1,-1-48 0,0 0 200,2 8 1,-1 0 0,-2-3 0,0 1-50,0 4 0,-1 1 1,1-3-1,-1 1-53,0 5 1,1-1 0,-3-3 0,0-1 30,3-3 0,-1-2 0,-2-3 0,1 0-99,-1 35 0,3-9-130,2-8 0,4-9 139,2-14 1,2-4-192,4-7 0,3-8 20,9-4 1,-1-6-4,0-6 0,3 3-163,3-8 0,-2-3-37,8-8 1,-6-5-588,5-7 1,-6-6 977,1 0 0,-4-16 0,-2 3 0</inkml:trace>
  <inkml:trace contextRef="#ctx0" brushRef="#br0" timeOffset="1160">917 2853 7884,'-44'-17'408,"2"0"145,7 0 0,3 5-397,3 1 1,4 5 42,8-6 1,-1 1 42,1-7 0,2 1 20,3 0 1,4 0 443,8-1-452,0 1 0,0 0 13,0-1 1,8 9-66,4 3 1,5-2-14,6 3 1,6-1 3,11 6 1,6 0 34,12 0 1,7 7-264,16 5 0,15 3-182,-39-6 1,1 0-1,3-1 1,1 1 283,4 0 1,1-1-1,2 1 1,2 0-331,6-1 1,2 1 0,-1-1 0,-1 1 315,1 0 1,0-1 0,0-1 0,0-2-45,-1 1 1,1-1 0,3-2 0,0-2 72,-1 2 0,1 0 0,3-2 0,-1 0 62,-2 0 1,0-2 0,2-2 0,1-2-19,-4 0 0,1-1 0,6-2 1,-1 0 106,-2 0 0,-1-1 0,0 1 0,-2-1-33,-8 0 1,-2 1-1,-2 0 1,-2 0-97,-5 2 1,-3 1-1,-6-2 1,-2 0-26,41 1 0,-19 1-13,-15 5 0,-18 0-203,-5 0 1,-18 0-407,0 0 1,-11 2-549,0 3 112,-4-3 1325,-2 6 1,-15-16 0,-5-1-1</inkml:trace>
</inkml:ink>
</file>

<file path=ppt/ink/ink1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03:51.2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294 398 8973,'2'-9'1243,"4"3"-718,-4-4-277,13 1 1,-5-1 73,7 4 0,0-2-61,1 3 1,-1-1-70,0 6 1,8 0 39,4 0 1,-2 0 16,2 0 0,0 0-62,5 0 0,1 0-91,-1 0 1,3 0-60,3 0 0,-1 0-344,7 0 1,0-2-361,6-4 0,-6 2 362,0-7 1,-2 7-324,2-2 1,-3-1 197,-9 1 0,-7 0-8,-4 6 0,-4 0-214,-1 0 604,-9 0-44,-1 0 0,-8 2-125,0 4 0,-2 1 131,-4 5 0,-3 3-317,-9-3 0,1-3-57,0 3 460,-8 0 0,-2-3 0,-8-1 0</inkml:trace>
  <inkml:trace contextRef="#ctx0" brushRef="#br0" timeOffset="360">35 813 8062,'-15'-2'-183,"3"-4"183,4 5 0,10-9 65,4 4 1,4 4 146,7-4 0,0-1 15,1 1 0,-1-5 258,0 5 1,8-6-148,4 6 1,5-1-110,7 1 0,-1-2-220,12-3 1,-4-3 116,10 9 0,-4-7-68,-3 6 1,7-5-17,0 5 0,5 0-129,-5 6 0,-1 0 44,-5 0 0,6 0-139,0 0 0,-3 0-277,-9 0 0,-3-2 200,-9-3 1,5 3-34,-5-4 1,3 4-185,-14 2-397,0-8 71,-6 6 435,-7-5 1,-10 7 366,-12 0 0,-9 0 0,-2 0 0,-8 0 0,4-8 0,-7-2 0</inkml:trace>
  <inkml:trace contextRef="#ctx0" brushRef="#br0" timeOffset="727">900 104 8062,'-10'-8'588,"4"-3"-196,-3 3-20,7-7 0,-4 11-84,12-7 1,-1 5-104,13-6 0,-5 8 76,10-1 1,2-3 165,-2 2 0,8 0-238,-2 6 1,5 0-2,7 0 1,-5 8 17,5 4 1,1 3 29,-2 2 1,3-3-202,-3 3 1,2-4 132,4 11 1,-3-5-163,-9-2 1,1 6-21,-1 0 0,-1 8-14,-4-2 0,-4 3 206,-8 3 1,-7 0-6,-5-1 0,-3 3 71,-2 3 0,-9-2-84,-9 9 1,-14 4-22,-14 7 1,-14 2-240,-9-3 1,-4 5-194,30-28 0,-1 1 0,1-1 0,-2-1-51,-4-1 1,0 0 0,2 0 0,0 1-400,3-4 0,1 0 0,-28 21 77,8-10 666,15-11 0,11 0 0,12-12 0,6-8 0,6-5 0</inkml:trace>
</inkml:ink>
</file>

<file path=ppt/ink/ink1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04:25.5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52 967 8037,'-17'0'532,"5"0"924,1 0-476,7 0-681,-4 0 0,16-2 154,3-4 0,5 4-158,1-4 0,2-1 29,4 1 0,-3-6-237,3 7 0,2-1-245,-2 6 1,0 0-133,-6 0 0,0 0-1115,1 0 658,-1 0 0,-7 8 346,-5 3 0,-5 4 34,-5 3 0,-5-1 44,-7 0 1,-3 6 327,-3 0 0,2 0 149,-8-5 1,8-3 253,-2-3 1,10 1-181,1-7 0,8 2 604,-1-3-574,3-3 0,4 6-110,3-8 1,5-6-280,7 0 0,1-5 74,-1 5 1,2-7-325,4 1 1,-4 3 117,4-3 1,-1 8-32,1-2 1,-10-1 252,4 1 1,-3 0 226,3 6 1,-5 0 786,-1 0-477,-7 0 284,4 0-435,-1 0 1,-5-2-48,4-3 0,-2 1-256,2-8 1,-2 3-257,7-3 1,-5-5-214,5-1 0,-5 1-585,6-6 0,-7-2-398,7 2 1410,-8 0 0,11-2 0,-5-2 0</inkml:trace>
  <inkml:trace contextRef="#ctx0" brushRef="#br0" timeOffset="841">363 690 8037,'-17'-10'0,"8"-5"0,3 4 88,4-5 0,-4-7 20,0 0 1,1 0 298,5 6 0,0 5 510,0 1-400,-8-1 1,6 1 284,-4-1 183,-3 8-586,7-3 0,-8 7 198,4 0-183,4 0 47,-5 0-466,7 0-118,0 7 23,0 3 0,0 7 52,0 0 0,0-5-108,0-1 0,0-5-63,0 6 0,2-8-134,3 1 725,-3-3-123,14 6 521,-14-6-71,13 6 168,-13-8-183,13 0-425,-5 0 0,7 0-160,0 0 1,1 0 110,-1 0 0,6 2-329,0 3 0,8-3 99,-2 4 0,3-4-415,3-2 1,-6 0-16,0 0 0,-6-6-162,5 0 1,-6-5 211,1 5 0,-10-7-118,-1 1 1,-3 2-88,3-1 1,-5 5 150,-7-5 1,0 5 434,0-6 0,-1 9-141,-5-3 0,2-2 49,-8 2 1,1-1 40,-6 1 0,-1 4 151,1-4 0,0 4-93,-1 2 0,1-6 114,0 1 0,5-1 556,1 6-337,-1-8 269,-5 6-381,0-13 1,5 13 259,1-4-302,7 4 0,-6 2 37,4 0 30,4 0-49,-5 0-120,7 0 0,2 8 41,3 4 0,-1 5 226,8 6 0,-1 6-83,7 11 1,-1-1 241,0 7 0,1 0-129,-1 6 0,6 0 29,0-1 0,6 1-151,-6 0 1,6 0-71,-6 0 0,2 0-350,-2 0 0,-4 0 188,4-1 1,-4-6-538,-1-5 0,-7-11 295,1-6 1,-1 2-281,6-2 0,-5-6-346,-1-5-113,-7-8-67,4 3 355,-8-7 0,0-15-400,0-8 0,0-8 490,0-4 0,-2-7-1064,-4-4 1659,-3-4 0,-9-9 0,1-3 0</inkml:trace>
  <inkml:trace contextRef="#ctx0" brushRef="#br0" timeOffset="1029">761 16 8002,'10'-2'1408,"-4"-4"1,3 4-617,3-4 0,3 10 136,2 2 0,4 7-367,-3-1 0,3 3 174,-10 3 0,-1 5-327,2 0 1,-7 0-158,7-6 1,-8 8-252,1 4 0,5 3 0,0 3 0</inkml:trace>
</inkml:ink>
</file>

<file path=ppt/ink/ink1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04:23.9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17 295 8043,'-9'0'2083,"1"0"-1631,8 0 1,2 0 174,4 0 1,3-2-180,9-4 1,1 4-179,4-4 1,4-2-26,7 3 1,1-3-201,0 2 1,-1 4 62,1-3 0,-1-3-174,1 2 1,-2 0-130,-5 6 1,3 0-288,-8 0 1,-6 0-561,-5 0 432,0 0-1537,5 0 817,-8 0 611,-1 0 0,-10-5 719,-4-1 0,-3 0 0,-8-2 0,-1-1 0</inkml:trace>
  <inkml:trace contextRef="#ctx0" brushRef="#br0" timeOffset="222">380 87 8043,'-11'-12'-77,"-1"1"1,7 7 160,-7-2 43,8-3 1,-3 5 176,7-8-407,0 9 342,-8-5 72,6 0-71,-6 6 126,8-5-194,0 7 1,0 1-20,0 5 1,-2-2-17,-3 8 0,3 5-15,-4 6 0,-4 8 12,-1-2 1,-5 11-20,-1 6 0,0 4-84,0 2 0,-7 2 48,1 3 1,-2-3-369,2 4 0,4-3 172,-4 3 1,10-4-911,1 4 0,6-7 1027,-5-4 0,7-5 0,-4-8 0</inkml:trace>
  <inkml:trace contextRef="#ctx0" brushRef="#br0" timeOffset="1006">363 658 10612,'0'9'1525,"0"7"-463,0-5-683,0 5 0,0-5-218,0 1 1,6-1 25,0 6 1,-1-5-1195,-5-1 913,0 1 1,2 3-1746,4-3 748,-4-4 644,6-8 0,-8-4 40,0-8 1,7 1 93,5-12 0,-2-2 310,1 2 1,6-6-82,6 6 0,2 2 211,-2 9 0,-3-1-81,3 7 0,-4 0 305,-2 6 1,1 0 63,-1 0-233,0 8 1,-7 1 38,-4 9 1,-5 1 137,-1 4 0,0-4 274,0 4 1,-7-4-228,-5-1 1,3-1 189,-3 0 0,6-5 268,-5-1-769,7-7-305,-4 4-202,8-8 1,2 0-124,4 0 1,4 0-731,7 0 0,6-8 1265,0-3 0,8-5 0,-4-1 0</inkml:trace>
</inkml:ink>
</file>

<file path=ppt/ink/ink1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04:22.6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1 329 7996,'0'-10'2941,"0"-5"-1664,0 13-313,7-13-582,3 13 574,0-6 1,5 8-369,-3 0 0,-3 0 21,3 0 0,-1 0-162,7 0 0,-1 0-47,0 0 1,0 0-202,1 0 0,-1 0-161,0 0 1,1 0 96,-1 0 1,0 0-104,0 0 0,-5 0-397,0 0 217,-1 0-107,6 0 1,-5 0-46,-1 0 97,-7 0 1,4 2 287,-8 4 1,0 3 211,0 9 0,0 1-175,0 4 1,-2 4 84,-4 8 1,-1-1 11,-5 1 0,-3-1-119,3 1 1,3-2-463,-3-5 1,2 5 230,-1-4 1,-3-2-1129,9 2 0,-3-8-1073,2 2-594,4-4 1522,-5-2 18,7-7-531,0-2 1055,-8-24 862,6 12 0,-13-26 0,5 10 0</inkml:trace>
  <inkml:trace contextRef="#ctx0" brushRef="#br0" timeOffset="203">156 571 7996,'0'-9'1084,"0"1"1,2 8-649,4 0 800,-4 0-505,13 8-37,-13 1 0,12 8 1210,-8 1-1494,7-1 0,-5 0-234,3 1 0,3-1 78,-9 0 1,9-1-1208,-3-5 1,-1 4-290,2-3-66,-1-4-740,6 7 2048,1-13 0,-1-2 0,0-10 0</inkml:trace>
  <inkml:trace contextRef="#ctx0" brushRef="#br0" timeOffset="806">502 364 7996,'12'-10'-306,"-1"4"1,-5 2 1933,6-1-756,-1 3-496,14-6 0,-11 2 51,3 1 1,2-1 620,4 6-700,0 0 1,-4-2-167,5-4 0,-5 4-283,4-4 0,2 4-587,-2 2 1,2 0 501,-2 0 0,-4 0-654,4 0 1,-9 0 334,-3 0 1,-5 0-635,5 0 256,-7 0 437,4 0 324,-8 0 0,-2 0 163,-4 0 63,-3 0 1,-7-1-97,5-5 1,-3-4 122,9-7 1,-7 0-105,6-1 0,-5 1 33,5 0 0,-2-1-9,2 1 0,5 0-12,-5 0 1,2-1 150,-2 1 384,4 0 389,-5-1-674,7 1 1,0 6 846,0-1-336,0 8 100,0-4-231,0 8-60,0 0-433,0 8 0,0 2-136,0 7 1,5 8 33,1 4 0,8 5 3,-3 7 1,-1 3 55,1 8 0,-5 7 5,6 5 1,-7 3-113,7 2 1,-8 0-104,1 1 0,3-1-100,-2 0 0,0-2-313,-6-3 0,0-12-252,0-12 0,-6 0 333,0-5 1,-2 1 29,3-13 1,1-2 58,-8-9 0,7-2 103,-7-5 1,0-3 182,-5 4 0,6-6 278,-1-6 1,1-3 59,-7-9 1,3-1 428,3-4 0,-1-4 103,7-7 1,-2-1-341,3 0 0,3 3-11,-4 3 0,4-2-246,2 8 1,6 0-288,0 6 0,7 0-199,-1-1 1,3 1-612,2 0 1,1 1 45,-1 5 1,6-5-2205,0 5 3016,0 3 0,10-7 0,3 5 0</inkml:trace>
</inkml:ink>
</file>

<file path=ppt/ink/ink1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04:28.3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70 7733,'0'-10'406,"0"-5"220,0 13-389,0-13 0,0 11 45,0-8 108,0 9 24,0-5 63,0 8 774,0 0 0,-2 8-941,-3 3 0,3 6 127,-4 6 0,4 4-95,2 8 0,-6 7-50,0 4 0,1-1-27,5 1 0,-6 0-14,0 6 0,0-6-220,6 0 1,-5-8 84,-1 3 0,0-5-321,6-1 1,-6-6 172,1-1 0,-1-6-459,6 1 1,0-4 105,0-2 0,0 0-94,0 1 0,0-7-66,0 1 0,0-6-1265,0 5-116,0-7 1383,0 4 1,2-8 542,4 0 0,3-16 0,8-3 0</inkml:trace>
</inkml:ink>
</file>

<file path=ppt/ink/ink1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04:28.8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329 0 8139,'-17'0'134,"-1"0"61,1 0 1,0 2 159,0 4-156,-1-4 1,1 6-39,0-8 0,-1 0 136,1 0 0,6 2 87,-1 3 0,0-1-108,-5 8 0,0-6-125,0 5 0,5-1-43,1 1 0,5 3-139,-6-9 1,8 9 168,-1-3 0,3 5-141,2 1 1,0-5-89,0-1 1,0 1 95,0 5 0,7-6-37,5 1 1,3-1 32,3 7 1,7-3 14,3-3 1,-1 3 13,2-3 1,0-3-3,6 3 0,-3-3 43,-3 3 0,2 3 103,-8-3 1,-2 3-67,-10 2 0,3 1-45,-8-1 1,-2 2-66,-10 4 1,2-3 80,-8 3 0,-5 2-126,-6-2 1,-8 5 36,2-5 0,-9 1-18,-2-7 1,-1-2-97,7-3 1,5 1-226,0-7 0,8 0-640,-2-6 0,6-2 456,5-4 0,4-4-880,8-7 1413,8-8 0,9 6 0,10-6 0</inkml:trace>
</inkml:ink>
</file>

<file path=ppt/ink/ink1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04:29.4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 9626,'0'9'633,"0"1"-362,0-4 13,0-5-173,0 15 1,0-12 103,0 7-113,0-7-10,0 11 0,0-11 70,0 8 0,0-1 13,0 7 0,0-7-15,0 1 1,0-1-34,0 7 0,0 5 74,0 0 1,0 7-59,0-1 0,0 4 175,0 1 0,-5 9 5,-1 3 0,0 6 75,6 5 1,0-1-367,0 7 1,0-3-286,0 9 0,0-9-616,0 9 1,0-6 497,0 1 1,0 1 370,0-7 0,0-1 0,0-5 0</inkml:trace>
</inkml:ink>
</file>

<file path=ppt/ink/ink1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04:30.4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0 122 7998,'2'-10'1998,"4"5"-1460,-4 3 1,13 2-177,-3 0 0,3-6 57,2 0 0,8-1-141,4 1 1,4 2-68,2-8 1,5 7-98,0-7-43,1 1 0,-3 1 58,-3 4 0,7-2-198,-13 3 1,5-1-654,-11 6 1,6 0 421,-6 0 1,0 2-393,-5 4 0,-3 3 692,-4 9 0,5-1 0,-7 0 0</inkml:trace>
</inkml:ink>
</file>

<file path=ppt/ink/ink1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04:32.8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8076,'0'-9'719,"8"1"0,1 8-184,8 0 0,1 0 76,-1 0 0,2 0-118,4 0 1,-3 0-33,3 0 0,-2 0-259,2 0 0,-2 0-1,8 0 1,-6 0-78,6 0 1,-6 0 109,5 0 1,-4 0-476,4 0 0,-7 0 248,3 0 0,-5 0-834,-2 0 0,0 0 26,1 0 1,-1-2-288,0-4 1,-5 4-449,-1-3 1536,-7 3 0,4 9 0,-8 3 0</inkml:trace>
</inkml:ink>
</file>

<file path=ppt/ink/ink1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04:36.0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208 398 7979,'-18'0'421,"7"0"160,-1 0 635,8 0-792,-3 0 1,7 10-137,0 7 0,-6 10 100,0 14 1,-7 3 187,1 8 1,-3 5-179,-2 1 0,-1 2 22,1-3 0,2-5-938,3 0 410,-3 0 0,13-14-385,-4 8 1,4-7-591,2 1 0,0-9-997,0-2 1133,0-8 947,8 4 0,1-16 0,9-1 0</inkml:trace>
  <inkml:trace contextRef="#ctx0" brushRef="#br0" timeOffset="275">813 277 8024,'0'12'1543,"0"-1"1,-6 7-1043,0 5 0,-7 9-32,1 3 0,-5 5-169,-6 7 1,2 2 82,-8-2 1,0 8-89,-5 3 0,5 0-366,0-7 0,6 7-303,-6 0 0,8-6-369,-2-6 1,6-8 60,5 3 0,4-13-2014,8-5 1787,0-3 909,0-11 0,8-9 0,2-9 0</inkml:trace>
  <inkml:trace contextRef="#ctx0" brushRef="#br0" timeOffset="513">761 364 8008,'0'-10'898,"0"-5"1,2 13-562,4-4 1,3 4 125,9 2 0,-1 4-126,0 8 1,0 1 50,1 16 1,-1 6 17,0 5 0,-1 8-105,-5-2 0,-1 2-127,-4-2 0,-4 4-157,3-4 0,-3-2-251,-2 3 1,0-9 58,0 2 0,0-3-205,0-3 0,0-5-2782,0 0 1309,0-8 1853,0 4 0,0-8 0,0 1 0</inkml:trace>
  <inkml:trace contextRef="#ctx0" brushRef="#br0" timeOffset="683">726 900 7962,'-26'-6'2192,"2"0"-911,5 1-861,10-3 1,1 4-108,8-7 0,8 7 56,3-2 1,5 4 144,1 2 0,2-6-134,4 1 1,-2-1-908,8 6 1,0 0 439,5 0 0,1 0-2571,0 0 2658,-1 0 0,1 0 0,-1 0 0</inkml:trace>
  <inkml:trace contextRef="#ctx0" brushRef="#br0" timeOffset="934">1349 865 10346,'-10'8'1077,"3"2"459,7 7 1,0 0-698,0 1 0,0-1-307,0 0 0,-6 0-400,0 1 1,-2 3-415,3-4 0,3 4 260,-4-9 22,4 3 0,2 2 0,0 1 0</inkml:trace>
  <inkml:trace contextRef="#ctx0" brushRef="#br0" timeOffset="1459">1850 537 7976,'-9'-8'-187,"-7"4"276,5-7 1,3 5 203,3-6 0,-5 3-133,-2-3 0,3-3 39,-3 3 1,6 3 3,-5-3 0,5 8 23,-5-1 1,-1 3 571,-5 2-457,7 7 0,-11 5-32,4 11 0,-4 10-20,3 7 0,3 6 9,3-5 0,-3 5-74,4-6 0,3 6-387,2-6 1,4-5 178,2-6 1,0-8-443,0 2 1,8-4-293,3-1 1,5-9-577,1-3 1,0-4 495,1-2 798,7 0 0,-6-16 0,6-3 0</inkml:trace>
  <inkml:trace contextRef="#ctx0" brushRef="#br0" timeOffset="1684">1799 502 7976,'0'-9'744,"7"1"1,3 8-273,7 0 0,-5 0-23,-1 0 0,-1 10 197,1 7 0,5 2 122,-5 10 0,-3 2-294,-2 9 1,1-4-154,-1 5 0,6-10-97,-7-3 0,9-1-686,-3 2 0,-1-2-178,2-4 0,-7-4-610,7 4 1,-6-5 635,5-7 614,-7 5 0,11-7 0,-5 8 0</inkml:trace>
  <inkml:trace contextRef="#ctx0" brushRef="#br0" timeOffset="2022">2784 243 7935,'0'-10'2334,"0"3"-1837,0 7 1,-2 1-38,-3 5 1,1 6-115,-8 11 0,1 4 185,-7 7 0,-5 9-133,0 3 0,-2 4 2,2 2 1,4-1-240,-4 1 0,-2 0-263,2 0 1,-6 0-109,6 0 1,2-6-449,9 0 0,-3-8-194,4 3 0,3-12-111,2-6-2074,4-4 3037,2-9 0,16-10 0,3-10 0</inkml:trace>
  <inkml:trace contextRef="#ctx0" brushRef="#br0" timeOffset="2247">2646 329 7935,'0'-17'0,"0"5"347,0 1 1,6 5-74,-1-5 1,9 7 400,-3-2 0,-1 4-217,2 2 0,-1 2 437,6 4 0,1 7-183,-1 16 1,-5 2 76,-1 15 0,-5 0-321,5 6 1,-5-2-218,6-4 1,-7 4-761,7-4 1,-8-4 428,2-1 0,1-5-1634,-1-1 0,0-1 1714,-6 1 0,7 0 0,3-1 0</inkml:trace>
  <inkml:trace contextRef="#ctx0" brushRef="#br0" timeOffset="3093">2646 831 7659,'-10'0'2812,"3"0"-2131,-1-8 97,6 6-58,-6-13-33,8 13-295,0-6 0,2 2 13,4 1 0,-2-1 114,7 6-638,1 0 0,5 0 161,1 0 1,-1 0-377,0 0 1,0 0 213,1 0 120,-1 0 0,8 8 0,2 1 0</inkml:trace>
  <inkml:trace contextRef="#ctx0" brushRef="#br0" timeOffset="3484">3147 796 6100,'18'0'1285,"-1"0"0,0 0-521,1 0 1,-1 0-300,0 0 1,0 0-200,1 0 1,-1 2-14,0 4 1,-7-2-352,-4 7 1,-4-5-183,-2 6 1,0-1-173,0 6 1,-2-1 256,-4-5 0,-4 5-289,-7-5 0,0 5 420,-1 1 0,1-2-113,0-3 1,7 3 1235,5-3-469,3-5-370,2 9 1,7-14-331,5 3 1,3-3-443,2-2 0,8 0-1386,4 0 1938,4-7 0,2-3 0,-1-7 0</inkml:trace>
  <inkml:trace contextRef="#ctx0" brushRef="#br0" timeOffset="4135">3666 18 7671,'-2'-10'756,"-3"5"-271,3 3-170,-6 2-69,8 0 1301,0 0-1275,0 7-89,0-5-125,0 14 1,0-12 350,0 7-519,0-7 204,0 11-144,0-5 169,0 7-66,0 0 0,0 1 14,0-1 0,0 0 6,0 1 0,0-1 50,0 0 0,0 2-36,0 5 1,0-5 113,0 4 0,0 2-70,0-2 0,0 2 97,0-2 1,0-2-117,0 8 1,-2-6 139,-4 6 1,4 0-50,-3 5 0,3 8-44,2 4 0,-6-1 315,0 1 0,0 2-63,6 9 1,2-3-408,4 4 0,-4 1 87,4-1 1,-2 2-749,1-3 0,-3-7-359,4 8 1,-10-6-2138,-2 11 2952,-7-7 0,-4 11 0,-10-5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1:51:02.9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208 502 8249,'0'-9'502,"0"-7"-587,0 14 158,0-5-198,0-1-60,0 6-110,0-6 261,0 8 143,0 0 0,-2 8-36,-4 4 0,2-3 119,-7 3 0,5-6-94,-6 5 0,7-1 119,-7 1 1,3 5-8,-3-5 0,-3 4-43,3 3 1,3 5-14,-3 0 0,2 10 7,-1 1 1,-3 3 129,9 9 1,-7 2-158,6 9 1,-1 5 231,1 7 1,4-2-119,-4-3 1,4 3 47,2-4 1,0-1-80,0 1 1,0-7-24,0 2 0,0-6-22,0-6 0,0 2-69,0-8 0,0-5-72,0-7 0,6-6 128,0 1 0,7-4-124,-1-2 0,-5-5 45,-1-1 1,2-5-453,-2 6-20,7-9 1,-9 11-879,8-8 513,-9 7-384,13-3-1125,-14-1 1625,5-1 1,-1-10 640,0-4 0,7-11 0,-3-10 0</inkml:trace>
  <inkml:trace contextRef="#ctx0" brushRef="#br0" timeOffset="586">830 122 8218,'6'-17'0,"0"-1"-109,7 1 212,-3 0 1,7 1 3,1 5 1,-7-3 120,1 9 0,-7-1 162,7 6 0,-6 0-41,5 0 1,-7 2-79,2 4 1,-4 3 7,-2 8 0,5 6 31,1 1 1,0 1-142,-6-2 0,0-2 95,0 8 0,0-3-222,0 3 0,0 4 58,0-4 1,0 1-217,0-1 1,0 2 67,0-8 1,0 8-48,0-2 1,0-4-118,0-2-256,0-4 130,0-2 265,0-7 148,0-3-104,0-7 1,6-7-139,0-5 0,7-5-43,-2-6 0,3 2-170,-3-8 0,5 8 152,-5-2 0,5-2-98,1 2 0,-5-2 213,-1 2 0,1 3-79,5-3 0,-6 4 254,1 2 1,-2 0-74,1-1 0,3 1 95,-9 0 1,3 1 226,-2 5 0,-2-3 130,7 9 1,-5-7 125,5 6 1,-5 1-175,6 5 0,-3 1 70,3 5 0,3 0-94,-3 11 1,3-1 43,2 13 0,-5-3-120,-1 3 1,-1 4-135,2-4 1,1-2-90,-7 1 1,0-1-276,-6 2 1,0 4-270,0-4 0,0 1-647,0-1 1,0 4-1622,0-4 2742,0 3 0,0 3 0,0 0 0</inkml:trace>
  <inkml:trace contextRef="#ctx0" brushRef="#br0" timeOffset="1152">865 1609 8168,'0'-17'238,"0"-1"1,2 3-118,4 4 1,-3-5 96,9 5 1,-2-5-27,1-1 0,5 5 130,-5 1 1,-1 5 746,1-5-573,1 7-464,5-4 1,-2 10-122,-3 4 0,-3 3 165,-3 9 1,-4-1-35,4 0 1,-4 6 120,-2 0 0,0 6-190,0-6 1,0 6-70,0-6 1,0 6 99,0-6-43,0 0 167,0-6-204,0 1 1,2-9 90,4-3-198,-5-4 0,9-4 104,-4-4 1,-2-3-208,7-9 1,-5 1 24,6 0 0,-7-2 7,7-4 1,-1 3 73,7-3 0,-7-2-5,1 2 0,-3 0 201,3 6-310,3 0 603,-5-1 0,-1 7 296,-3-1 303,-4 8-594,-2-3 0,6 9 48,0 3 1,-1 5-6,-5 7 1,0 3-121,0 3 1,0-2-174,0 8 1,0-6 91,0 5 0,2-5-532,4 6 1,-2-8 240,7 2 0,-5-3-954,6-3 1,-1 0 117,7 1 971,-9-1 0,14-8 0,-4-1 0</inkml:trace>
  <inkml:trace contextRef="#ctx0" brushRef="#br0" timeOffset="1444">1730 1678 8129,'0'-17'188,"7"7"0,-3-3-64,8 7 0,-7 0 82,7 6 1,-8-2 330,2-3 638,-5 3-700,7-6 0,-6 16 51,4 3 1,-4 5 116,-2 1-364,0 8 0,-6-4-70,0 8 1,0-6-105,6 6 1,0-8-296,0 2 1,0-4 221,0-2 0,0 1-2096,0-1 972,0-7-1160,0-3 2252,0-7 0,8 0 0,2 0 0</inkml:trace>
  <inkml:trace contextRef="#ctx0" brushRef="#br0" timeOffset="1851">2058 53 8104,'8'-10'174,"1"2"1,9 8 33,-1 0 1,0 0 117,1 0 1,-5 8 47,4 4 1,-3 11-121,9 5 0,-2 15 218,2 9 0,-2 9-60,8 14 1,-6 12-461,-8-39 1,-1 2 0,-3 4 0,-1 3 142,2 3 1,-1 1 0,-1 3 0,-3 1-82,0 3 1,-2 2 0,-1 1 0,-2 0-241,-3 3 0,-4 2 0,-6 9 0,-3 1 226,-5 8 0,-2 2 0,3-29 0,0 1 0,-2-1 0,-1 1 0,-2-1 0</inkml:trace>
</inkml:ink>
</file>

<file path=ppt/ink/ink1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04:35.5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0 295 7908,'0'-18'601,"14"7"183,3-1 1,12 8-281,0-1 1,3-3-161,3 2 1,-1 0-123,1 6 0,-2 0-50,-5 0 0,3 0-132,-8 0 1,0 0-223,-5 0 1,-3 2-1280,-3 4 1181,3-4 280,-13 13 0,5-5 0,-7 7 0</inkml:trace>
  <inkml:trace contextRef="#ctx0" brushRef="#br0" timeOffset="183">294 1 7908,'-17'0'0,"1"2"637,5 3 1,-2-1 0,7 8 175,0-1 1,6 12-221,0 0 1,0 8-44,0-2 1,0 6-183,0 5 1,0-4-138,0 5 0,0-5-1193,0-1 1,0-1 608,0 1 1,8 0-1224,3-1 1576,-3-7 0,7 6 0,-5-6 0</inkml:trace>
</inkml:ink>
</file>

<file path=ppt/ink/ink1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04:33.6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0 347 7846,'2'-10'-543,"4"4"435,-4 5 238,5 1 1,-5-2 390,4-4 32,-4 4-367,6-6 0,-8 6 253,0-3-146,0 3 317,0-6-304,0 8 0,0-2 213,0-4-257,0 4 1,0-3 33,0 10 1,0 5 109,0 7 0,0 10-68,0 8 1,0 7 68,0 10 1,0 2-129,0 3 1,0-3-346,0 4 1,-6-4-13,0-3 0,-1-1-75,1-3 1,4 1-271,-4-8 0,4-6-549,2-5 1,0-13-1628,0 1 1848,0-4 1,8-3-586,3-4 1336,5-12 0,1-11 0,0-10 0</inkml:trace>
  <inkml:trace contextRef="#ctx0" brushRef="#br0" timeOffset="280">709 243 9221,'-9'12'328,"3"-1"0,-2 1 412,2 5 0,-7 2-233,1 4 0,-3 6-26,-2 11 1,-1-1-87,1 7 1,-2 0-160,-4 6 1,4-2-345,-4-4 1,3 8 123,3-8 0,2 0-217,3-11 0,-1-7-248,7 1 0,-6-8-1337,7 2 408,-1-3 253,6-3 0,0-9 1125,0-8 0,8-8 0,1-9 0</inkml:trace>
  <inkml:trace contextRef="#ctx0" brushRef="#br0" timeOffset="517">675 347 7958,'0'-10'860,"0"3"1,1 5-513,5-4 0,-2 4 303,8-4 0,-7 6 94,7 6 0,-6 9-256,5 8 0,-5 8-98,6-2 1,-9 5-130,3 7 1,-4-3 67,-2 8 0,0-7-272,0 1 1,2-3-206,4-3 1,-4 1-235,3-1 0,-3-5-617,-2 0 0,0-8-2590,0 2 1959,8-4 1629,-6-1 0,6-9 0,-8-1 0</inkml:trace>
  <inkml:trace contextRef="#ctx0" brushRef="#br0" timeOffset="742">536 762 7899,'-9'0'895,"1"-8"0,10 6-67,4-4 1,3 5-309,9 1 0,5-6 223,0 0 0,2 0-301,-2 6 0,-4 0-76,4 0 0,-10 0-397,-1 0-701,-1 0 107,7 8 0,-3-4 361,-3 7 264,-5-7 0,1 12 0,2-7 0</inkml:trace>
  <inkml:trace contextRef="#ctx0" brushRef="#br0" timeOffset="1022">1176 727 9045,'17'0'1265,"-5"0"-967,-1 0-530,-7 0-340,4 0 80,-8 0 0,0 8 255,0 3 1,0-1 25,0 2 1,-6-1 356,0 6 0,1 1-218,5-1 0,0 0 713,0 1 0,0-7 8,0 1-18,0-1 0,7 1-106,5-1-561,3-7 1,3 4-30,-1-8 1,6 0 64,0 0 0,0-16 0,-6-3 0</inkml:trace>
  <inkml:trace contextRef="#ctx0" brushRef="#br0" timeOffset="1414">1816 87 7945,'0'-11'-306,"0"-1"-25,0 9 1,0-13 754,0 5-166,0 3 0,0-2 320,0 5 251,8 3-344,-6-6 1,7 10-199,-3 4 0,-2 7 296,7 16 1,-7 7-154,2 16 0,-4 10 203,-2 7 0,0 2-215,0 10 0,0-2-179,0 1 0,-2 1-284,-4 0 1,-2-8-332,-3 7 0,-3-7-1383,9-3 0,-9-7 1759,3 0 0,-5-7 0,-1 4 0</inkml:trace>
</inkml:ink>
</file>

<file path=ppt/ink/ink1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04:31.0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121 156 7812,'0'-10'428,"0"2"1,-2 3 246,-4-1-106,5 0-34,-7 6 59,8 0-199,0 0 1,-6 2-165,0 4 1,1 11 5,5 12 0,-6 9-46,0 3 1,-5 12 59,5-1 1,-6 4-87,6-4 1,-1 0-119,1 0 1,4-2-195,-4-4 0,2 2-149,-1-8 1,3-1-366,-4-11 0,4-1 116,2-4 0,0-9-86,0 3-106,8-11 0,-4 2 205,7-8 1,-5-2-38,5-4 0,-5-4 569,6-7 0,-1-16 0,7-3 0</inkml:trace>
  <inkml:trace contextRef="#ctx0" brushRef="#br0" timeOffset="295">726 52 11173,'-9'8'739,"-5"7"-411,9 8 0,-9 10-120,3 1 1,-7 3-102,-5 9 1,2 0-25,-8 6 1,6 6-212,-6-1 1,6 7 59,-5-7 0,6-1-138,-1-10 0,4 2-569,2-8 1,7-5 357,4-6 0,-1-8-1419,1 2 1109,0-11 1,8-5-204,4-7 930,-4-7 0,21-11 0,-4-9 0</inkml:trace>
  <inkml:trace contextRef="#ctx0" brushRef="#br0" timeOffset="528">657 190 8101,'0'-9'1973,"0"1"-1722,8 8 1,2 8 261,7 3 1,-2 12-53,-3 6 0,3 4-81,-3 1 1,3 7-84,2-1 0,-5 2 14,-1-1 1,-1-5-568,1 5 1,5-7 228,-5-5 0,-1 2-941,2-8 0,-3 0-745,3-6 560,3 0 0,-7 1 227,3-1 926,-3-7 0,-8-3 0,0-7 0</inkml:trace>
  <inkml:trace contextRef="#ctx0" brushRef="#br0" timeOffset="741">675 692 8063,'-10'-8'379,"-4"4"-151,9-7 398,-9 7 0,12-6-177,-3 5 0,3 1-170,2-8 1,2 8 33,3-1 1,-1-3 74,8 2 0,-1-2-539,7 3 0,5 3 215,0-4 0,2 4-715,-2 2 0,-2 0 427,8 0 0,-8 0-849,2 0 1,-4 6 299,-2 0 1,1 5 772,-1-5 0,0 7 0,1-3 0</inkml:trace>
  <inkml:trace contextRef="#ctx0" brushRef="#br0" timeOffset="916">1263 640 10175,'9'0'2802,"-1"2"-1946,-8 4 0,0-3-465,0 9 0,0-1-214,0 7 0,0-1-351,0 0 1,0 1-575,0-1 0,6 0 748,-1 1 0,9-1 0,-5 0 0</inkml:trace>
  <inkml:trace contextRef="#ctx0" brushRef="#br0" timeOffset="1487">1505 0 8058,'-18'0'131,"9"0"1,-1 0-24,4 0 609,4 0 0,-5 10-105,7 7 1,0 10 27,0 13 1,2 4-243,3 8 0,-3 2-126,4 4 0,-4-4-195,-2 3 1,6-3 93,0-2 0,-1-2-777,-5-4 1,6 4 431,0-4 0,5-4-1300,-5-1 1,8-11 137,-3-1 1336,-3-8 0,7 4 0,-5-7 0</inkml:trace>
</inkml:ink>
</file>

<file path=ppt/ink/ink1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04:52.00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70 6713,'10'-8'-726,"-1"6"753,-3-3-11,-4 3-2,6-6 1,-7 6 5,5-4 0,-4 2-1,4-1 1,-2 3-45,1-4 57,-3 4 81,6 2 1,-6-6 21,4 1 18,-4-1 54,5 6 306,-7 0 1690,0 0-2021,8 0 42,-6 0-48,6 0 188,-1 0-263,-5 7 0,6 3 47,-8 7 0,0 1-3,0-1 1,0 6 15,0 0 1,0 8-96,0-2 0,0-2 59,0 1 1,0-5-97,0 6 0,0-8 86,0 2 1,0 2-46,0-2 0,0-5 97,0-7-27,0 1-85,0 5 0,0-5 45,0-1-216,0-7 159,0 4-23,0-8 34,0 0-5,0-8-380,0-2 142,0-7 1,0 0-35,0 0 1,0 5-247,0 0 236,0 9-63,0-13 31,8 7 1,-6-9 81,3 1 1,-3 0-170,-2-1 237,8 1 1,-6 0 155,4 0-97,-4-1 0,-2 1 141,0 0 1,0 5 266,0 1-301,0-1 106,0-5 1,0 5 80,0 1-183,0 7 1,0-6 43,0 5-133,0 3 40,0-6-3,0 8-45,0 0 100,7 0 0,-5 2-58,4 4 0,-4-3 215,-2 9 1,0 0 39,0 5 1,0 8 46,0 4 0,0 3-112,0 3 1,-2-1 105,-4 1 0,4 0-251,-4-1 0,-1-5 126,1 0 1,0-6-141,6 6 0,0-8 106,0 2 0,0-10-261,0-1-14,0-1-127,0-1 359,0-2-8,0-8-260,0 0 0,0-8 68,0-3 0,0 1-20,0-2 0,0 1 66,0-6 1,0-1-157,0 1 0,0 0-53,0-1 1,0 7-69,0-1 1,0 1 94,0-6 0,0 5-143,0 0 1,2 1 249,4-6 0,-4-1-47,4 1 0,1 6 108,-1-1 1,0 6-66,-6-5 1,2 5 461,4-6 201,-5 9 201,7-5-136,-8 8-198,0 0 0,0 8 61,0 3 1,0 6-60,0 6 1,0-1 114,0 6 1,0-5-72,0 6 0,0-6-397,0 6 0,0-6-302,0 6 1,0-6-392,0 6 0,-6-2-97,1 2 0,-1 1 750,6-7 0,8 8 0,1-4 0</inkml:trace>
</inkml:ink>
</file>

<file path=ppt/ink/ink1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04:56.91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174 87 8254,'0'-9'-1664,"0"1"1810,0 0 231,0 7-200,0-7 25,0 0 66,0 6 222,0-5-295,0 7 1,0-2 87,0-4 178,0 4-200,0-6 94,0 8-161,0-7-271,0 5 157,0-6 1,-2 8-216,-4 0 223,4 0 1,-8 2 70,5 4-27,3-4 0,-12 13-62,8-4 0,-5-1 107,5 2-75,-7-1 1,9 6 14,-8 1 1,9-1-3,-3 0 0,2 1-30,-2-1 1,4-6 30,-4 1 0,5-1 92,1 7-41,0-1 0,0 0-70,0 1 1,0-7 201,0 1-123,0-1-86,7 7 0,-3-3 87,8-4-106,-1 5 0,6-12-97,1 7 0,-1-7 125,0 2 1,1-2-41,-1 1 1,0-3 10,0 4 0,1-4-19,-1-2 1,0 0-19,1 0 0,-1-6-2,0 0 0,1-7 9,-1 1 1,0-3-12,0-2 1,-1 0-56,-5-1 0,5 1 76,-5 0 0,-3-1-69,-2 1 1,-4-6 44,-2 0 0,0 0-58,0 6 0,-2-6 105,-4-1 1,-4 1 106,-7 6 1,0 2-106,-1 3 1,-7-1 11,-3 7 1,1 0-711,-2 6 0,0 2 295,-6 4 1,1 4-309,-1 7 0,3 2 279,3 4 1,-2 4 356,8 8 0,0-1 0,6 1 0</inkml:trace>
</inkml:ink>
</file>

<file path=ppt/ink/ink1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05:00.05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294 208 8263,'-8'-17'-91,"6"7"1,-5 0-407,7 5 571,0 3-111,7-14 0,-5 13 212,4-9 146,4 8 1,-6-3-145,7 7-98,-7 0 264,4 0-242,-8 0 3412,0 0-3206,0 7 1,0-3-84,0 8 1,1-1-5,5 6 1,-4 1-2,4-1 0,2 0 167,-3 1 1,9-7-330,-3 1 0,5-3 164,1 3 0,0 1-135,1-7 1,-1 0 108,0-6 0,1 0-132,-1 0 0,0 0 115,0 0 1,1-2-31,-1-4 1,0-2-56,1-3 0,-3-5 31,-4 5 1,5-4-188,-5-3 0,-1 1 120,1 0 1,-5-1-162,6 1 1,-8 0 102,1 0 0,-3-1-130,-2 1 0,0 0 83,0-1 0,-2 7 53,-3-1 0,-7 3 15,-11-3 1,-4 4 27,-7 8 1,-5 0-104,-7 0 1,0 0 67,-12 0 1,4 8-842,3 4 0,4-3 406,1 3 0,0 1-1263,-6 10 1685,8 4 0,-6 8 0,6-1 0</inkml:trace>
</inkml:ink>
</file>

<file path=ppt/ink/ink1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05:04.55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35 104 7747,'0'-10'-974,"0"-5"1281,8 13 459,-6-13-338,6 13-196,-1-14 4,-5 15-114,6-15 0,-8 12 321,0-7-96,0 7-45,0-4-164,0 8 4,0 0 13,-8 0 1,4 0 118,-7 0 16,7 8-171,-11 2 1,13 7 168,-4 0 1,2 0-31,-2 1 1,5-1 86,-5 0 1,4 1-202,2-1 1,2 0 8,4 0 0,-3-5-94,9 0 0,-6-7 140,5 7 1,1-8-185,5 1 1,2-3 66,4-2 0,-4 0-116,5 0 1,1-2 26,-2-3 1,5-3-105,-5-4 0,1-3 144,-7 4 0,-2-5-11,-3-1 0,1 5 51,-7 1 0,5-1-34,-5-5 1,0 5 303,-6 1-249,0-1 1,-8-3-161,-3 4 1,-5-3-290,-1 8 0,-8 1-468,-4 5 1,-9 1 393,-2 5 429,-1 4 0,7 7 0,-1 0 0</inkml:trace>
</inkml:ink>
</file>

<file path=ppt/ink/ink1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05:10.67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0 277 8085,'22'0'337,"-5"0"0,-4 0 1129,5 0-1067,7 0 1,-6 0 646,4 0 1,-4 0-449,-2 0 1,1 0 377,-1 0 0,0 0-555,1 0 0,-1 2-411,0 4 0,6-4-39,0 4 0,2-2-248,-2 1 1,-2-3-1280,8 4 1,-8 2 196,2-2 1359,-11 7 0,3-3 0,-5 7 0</inkml:trace>
  <inkml:trace contextRef="#ctx0" brushRef="#br0" timeOffset="208">122 623 7947,'-27'0'1806,"9"0"1,20 0-1282,16 0 1,7 0-126,9 0 0,1-5 180,-1-1 1,1 0-166,-1 6 0,1-6 171,0 0 1,5 1-177,0 5 1,8-6-900,-2 0 0,-3 0-158,-3 6 1,-5 0-633,-6 0 1,1 0 616,-7 0 0,0 0-1082,-5 0 1744,-1 0 0,0 0 0,1 0 0</inkml:trace>
  <inkml:trace contextRef="#ctx0" brushRef="#br0" timeOffset="470">1194 87 8061,'0'-17'1957,"0"0"-1084,0 7-607,7-5 0,1 11 802,4-8-211,3 8 142,-13-3-437,13 7 1,-13 9 58,4 9 0,-2 7 270,2 9 0,-5 8 205,5 5 0,-4 10-479,-2 7 1,0 3-267,0 2 0,0 8-1873,0 4 0,-2 5 1522,-4 6 0,-3 4 0,0-44 0,1 0 0</inkml:trace>
</inkml:ink>
</file>

<file path=ppt/ink/ink1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05:07.38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18 329 8197,'-9'0'848,"1"0"-364,8 0-190,8-8 0,1 6 31,9-4 1,-1-1-97,0 1 1,0 0-1,1 6 1,5-6 98,0 1 0,6-1-82,-6 6 1,6 0 118,-6 0 0,5 6-88,-5-1 0,6 3 4,-6-2 1,2-4-97,-2 3 1,-3 3-92,3-2 1,4 0-24,1-6 1,3 0-242,-2 0 1,4-6-256,-5 0 1,-1-5 279,2 5 0,-2-6-153,2 7 0,-4-3 25,-8 2 1,0 4-1215,1-4 743,-9 5 1,-1 14-237,-8 4 0,-8 10 980,-3-4 0,-12 16 0,-4-3 0</inkml:trace>
  <inkml:trace contextRef="#ctx0" brushRef="#br0" timeOffset="234">226 761 8197,'0'-10'616,"0"-5"-204,0 4 0,7 1 188,5-2 0,3 7-78,3-7 0,5 2 177,0-1 1,7-3-248,-1 9 0,10-3-164,1 2 0,6 4-247,-5-3 0,5 3 167,-6 2 1,6 0-758,-6 0 1,7 0-145,-7 0 0,2 0-549,-1 0 1,-5 0 416,4 0 0,-3 0 825,-2 0 0,-1-8 0,1-2 0</inkml:trace>
  <inkml:trace contextRef="#ctx0" brushRef="#br0" timeOffset="613">1609 35 8118,'0'-12'-1460,"0"1"730,0 7 612,0-4 125,8 8 469,-6 0-175,5 0 0,-7 2 86,0 4 0,0 9-156,0 8 0,0 8 80,0-2 0,-5 9-69,-1 3 1,-7 12-78,1-1 1,-3-2-211,-3-4 0,7 0 107,-1 6 1,6-7-563,-5-5 1,7-6 67,-2-5 0,4 2-119,2-8 0,2-6 238,4-5 0,-2-8 313,7 2 0,1-5 0,13-1 0,2 0 0</inkml:trace>
  <inkml:trace contextRef="#ctx0" brushRef="#br0" timeOffset="1126">1972 398 8137,'0'-10'2665,"0"3"-1638,8 7-671,2 0 1,7 0-34,0 0 1,1 0-107,-1 0 1,0 0 34,0 0 0,1 0-182,-1 0 1,2 0-74,4 0 0,-4 0-117,5 0 1,-5-6 161,-2 0-883,0 0 591,1 6 1,1 0-169,4 0 1,-4-5-184,4-1 1,-4 0-64,-1 6 1,-1 0-9,0 0 672,1 0 0,-1-8 0,0-1 0</inkml:trace>
  <inkml:trace contextRef="#ctx0" brushRef="#br0" timeOffset="1551">2958 190 8221,'-17'0'-391,"-1"0"205,9 8 550,-7-6 1,15 8 0,-5-5 0,2-1-10,-2 8 1,4-1-90,-3 7 1,-3 5-46,2 0 1,0 2-68,6-2 1,0-4 22,0 4 1,0-2-144,0 2 1,6-9 223,0 3-350,7-4 1,-3 3-34,7-5 1,-5-3-195,-1-8 223,1 0 0,5-6-106,0 0 1,-1-7 117,-5 1 0,3-3-15,-9-2 0,1-1 111,-6 1 1,0-2-65,0-4 0,-2 2 142,-3-8-124,-5 8 86,0-4 1,-5 8 11,3-1 0,3 7-295,-3-1 1,7 8-822,-7-1 644,8 3 408,-4 2 0,1 7 0,-3 3 0</inkml:trace>
  <inkml:trace contextRef="#ctx0" brushRef="#br0" timeOffset="1838">3408 363 8256,'-10'0'1783,"2"0"-884,8 0-122,0 0-301,8 8 0,-4-6-43,7 4 0,1-4 140,5-2 1,2 0-427,5 0 1,1 0 61,3 0 0,3-6-662,-8 0 1,6 0-205,-6 6 1,6 0-608,-6 0 1,0 0-104,-6 0 1367,1 0 0,-1 8 0,0 2 0</inkml:trace>
  <inkml:trace contextRef="#ctx0" brushRef="#br0" timeOffset="2238">4151 277 8207,'10'-10'-362,"-2"-5"1817,-1 13-819,-5-13 0,4 13-46,-12-4 1,2 4-267,-7 2 1,5 0-39,-5 0 1,1 8-92,-2 3 1,-3 5-98,3 1 1,5 6 41,1 0 1,4 2-232,2-2 1,0-4-200,0 4 1,8-4 198,3-1 1,5-1-175,1 0 1,0-7 103,1-4 0,5 1-32,0-1 1,0 0 51,-6-6 1,6-2-107,0-4 0,-6 2 140,-5-7 0,-2-1 19,1-5 1,-3 0 138,-8-1 1,0-1-98,0-4 1,-4 2 72,-8-8 1,1 6-37,-12-6 0,2 8 102,-2-2 0,1 10-25,-6 1 0,7 8 103,-3-1-477,-2 3 0,6 2-499,-3 0 1,12 7 804,5 5 0,-4 3 0,1 3 0</inkml:trace>
  <inkml:trace contextRef="#ctx0" brushRef="#br0" timeOffset="2496">4670 467 8104,'8'-10'326,"3"5"1,5 3 416,1 2 1,0-6-119,1 0 0,5 0-27,0 6 1,7 0-239,-1 0 0,4 0-102,1 0 1,1 0-543,0 0 1,-7 0 252,1 0 0,-8 2-798,2 4 1,-3-4 484,-3 4 1,-2-2-708,-3 1 341,-4-3 109,-8 6 1,0-6 600,0 4 0,0-4 0,0 5 0</inkml:trace>
  <inkml:trace contextRef="#ctx0" brushRef="#br0" timeOffset="2660">4981 311 8104,'-17'0'995,"0"0"209,-1 0 0,7 0-628,-1 0 0,9 2-6,-3 4 0,4-2-225,2 7 0,-6-5-78,0 6 0,1-1 166,5 7 1,0-1-122,0 0 1,-6 0-502,0 1 0,0 1-356,6 4 1,2-4-724,4 4 1,-2 2 489,7-2 778,-7 0 0,19-5 0,-4-1 0</inkml:trace>
  <inkml:trace contextRef="#ctx0" brushRef="#br0" timeOffset="3039">5483 415 8071,'0'-17'1768,"0"0"-1083,0 7-259,0-5-165,0 13 1,-2 2-29,-4 11 1,2 5 121,-7 1 1,1 8-79,-1 4 0,-3 3-70,8 3 1,1-2-47,5-5 1,0 3 28,0-8 1,7 0-107,5-5 1,3-1 76,3 0 0,7-5-405,3-1 0,-1-7 165,2 2 1,-2-6-474,2-6 1,2-4 204,-8-7 0,0-6 28,-6 0 1,-2-8 176,-3 2 1,-4-3 196,-8-3 0,0 1-110,0-1 0,-14-5 28,-3-1 0,-10 3 379,4 9 1,-8-2-153,2 8 0,-3 6-49,-3 5 1,6 9-462,0-3 0,8 6-544,-2 6 0,10 1 163,1 5 0,8 9 691,-1-4 0,10 4 0,5-3 0</inkml:trace>
</inkml:ink>
</file>

<file path=ppt/ink/ink1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05:15.80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1 657 8112,'0'10'-729,"0"-2"987,7-8 0,-3 0-60,8 0 1,-6 0-2,5 0-169,1 0 0,5-6 20,0 0 1,-5-2-164,-1 3 1,-5 1 186,6-8-347,-9 8 342,13-11-42,-14 13 225,5-6 1,-5 3 111,4-1 45,-4 0-287,13 6-324,-13-8 275,14 6 0,-13-5-32,9 7 1,-6-6-27,5 0 1,-5 0 133,6 6-101,-9 0 0,11-1 272,-8-5 59,-1 4 243,-5-6-272,8 8-180,-6 0 0,8 0-6,-5 0-309,-3 0 148,14 0 58,-7-7 1,7 3-281,-5-8 174,-3 8 182,-8-3 47,0 7 54,0 0 0,0 7 62,0 5 1,-6 3-45,0 2 0,1 7-114,5-1 1,-2 7 154,-4-1 0,4-2-128,-4 2 0,-2 0-134,3 5 1,-9 1-184,3-1 0,-3 1-423,3 0 0,-5-1 299,5 1 0,1-6-164,-1-1 1,7-6 128,-2 1 0,-2-10-213,3-1 0,-1-7-1620,6 7 991,0-8 664,-8 11 0,4-13 261,-7 4 1,5 2 225,-5-3 0,-1 1 0,-5 2 0,-1 1 0</inkml:trace>
  <inkml:trace contextRef="#ctx0" brushRef="#br0" timeOffset="221">53 865 8383,'0'-10'1771,"0"2"1,5 10-1214,1 4 0,8-2 41,-3 8 1,4-1 69,3 6 0,-1 1-214,0-1 0,1-2-942,-1-3 0,0 3-190,0-3 0,1 3-595,-1 2 1,0 1-31,1-1 1302,-1 0 0,0 1 0,1-1 0</inkml:trace>
  <inkml:trace contextRef="#ctx0" brushRef="#br0" timeOffset="842">485 657 8112,'17'-2'350,"0"-3"0,1 3 542,-1-4 0,0-4-385,1-1 1,1 1-190,4-1 1,-4 5 59,4-6 1,2 8 210,-2-1 1,2 1-447,-2-2 0,-4 4-22,5-4 1,-5 4-640,-2 2 1,0 0-595,1 0 79,-1 0 0,-2-1 2,-3-5 370,-4 4 0,-8-13 105,0 3 1,0 2 72,0-1 1,0-1 370,0-5 1,-6-2 111,0-4 0,-6 4 49,7-5 1,-9 5-51,3 2 0,1 0-9,-1-1 0,1 1 271,-2 0 0,-3 5 242,4 1 0,1 1-125,-2-1 1,7 1 657,-7 4-186,8 4-284,-11-5-373,13 7-2,-6 0 1,8 2-32,0 3 1,0-1-16,0 8 1,0-1-17,0 7 0,0 1 10,0 4 1,6 4 26,0 7 0,2 3 119,-3 3 0,-3 10-122,4 8 0,2 5 62,-3-5 0,1 13-80,-6-2 1,0 10-272,0-4 1,0 0 170,0-6 1,0-2-238,0-3 1,0-5 134,0-7 0,0-6-87,0 0 1,0-13-86,0 1 1,0-5 123,0 0 1,0-4-212,0-8 0,-2-5 10,-4-1 1,3-7 79,-9 2 60,1-4 1,-7-4-115,1-4 1,-2-3 145,-4-9 0,4-1 124,-5-4 1,11-2 406,1-4 1,3-3-215,-3 3 1,5 2 393,7-2 1,0 6-181,0-6 0,7 2 29,5-2 1,11-1-100,6 7 0,3-6-17,3 6 1,5 0-222,1 5 0,1 1 246,-2 0-335,5 7 0,6-5 0,1 5 0</inkml:trace>
  <inkml:trace contextRef="#ctx0" brushRef="#br0" timeOffset="1471">1350 657 8053,'-10'0'3285,"2"0"-2843,24 0 0,-3 0 105,16 0 0,0-6-85,5 1 1,1-7-55,-1 6 0,7-5-340,-1 5 1,-5-2-271,-6 3 1,-3 3-409,3-4-748,-4 4-349,-7 2 693,-9 0-79,-1 0 1,-10 6 459,-4 0 0,-3-1 292,-9-5 1,1-2 340,0-3 0,5 1 0,1-8 0,-1 1 0,1-5 0,-1 5 0,6-3-10,-5 9-99,7-1 1649,-4-2-668,8 6 508,-7-5 916,5 7-1565,-6 0 1,6 7 54,-4 5 0,2 9-165,-7 2 1,-1 8-165,-5-2 1,0 5-410,-1 7 1,1 3 136,0 8 1,0-1-1001,-1 1 0,1 6-77,0 0 0,7-6-611,4-6 1,3-8 631,-3 2 0,4-5-147,-4-6 1,2-4 55,-2-8 962,5-7 0,-9-3 0,4-7 0,4 0 0,-5-7 0,1 3 0,0-8 0,0 1 0,6-6 0</inkml:trace>
  <inkml:trace contextRef="#ctx0" brushRef="#br0" timeOffset="1887">1471 1159 8053,'0'-18'3242,"0"9"-2229,0 1 906,0 8-1335,0 0 0,0 8-286,0 3 1,0 5-323,0 1 0,0 0-634,0 1 324,0-1 1,0 0-367,0 1 0,0-7-111,0 1-588,0-9-42,7 5 983,-5-8 0,8-2 254,-4-4 1,-3-1-73,9-5 1,-6-3-15,5 3 1,1-1 88,5 1 0,2-3 106,4 3 0,-3 3-71,3-3 1,2 8 180,-2-1 0,2 1 1005,-2-2-824,-4 4 0,6-6 616,-8 8 1,-7 2-64,-4 4-75,-5 4-358,-1-1 0,-1 7 43,-5-5 1,-6 7-132,-11 5 0,4-10 148,-4 4 1,4-5-106,1-1 0,1-1 1148,0-4-920,7-4 1,3 3-318,7-10 1,7 1-273,5-8 0,5 1-374,6-6 0,-2-1 207,8 1 0,0 5-287,5 1 0,-1 1-1333,-4-1 1,2-3 1876,-8 9 0,7-9 0,-3 4 0</inkml:trace>
  <inkml:trace contextRef="#ctx0" brushRef="#br0" timeOffset="2309">2214 882 8359,'-9'-8'2716,"1"6"-1525,8-5-317,0 7 1,2 0 10,4 0 1,5 0-334,12 0 0,-2 0-727,8 0 1,-6-6-135,6 0 0,-6-1-229,6 1 0,-8 4 369,2-4 1,-4-2-686,-1 3-202,-1-9-719,-8 12 1115,-1-13 399,-8 13 0,-8-6 317,-3 8 1,-4 0 40,-3 0 0,7 0 251,-1 0 278,8 0 713,-11 0-631,13-7-45,-6 5-352,8-6 95,0 8-392,0 0 74,-7 0-123,5 0-176,-14 0 65,15 0 210,-7 0-1368,8 0-435,0 0 0,6 2-121,-1 4 666,1 3 1194,-6 9 0,0-1 0,0 0 0</inkml:trace>
  <inkml:trace contextRef="#ctx0" brushRef="#br0" timeOffset="2542">2370 951 7678,'-8'18'-480,"6"-7"818,-4 1 663,5-9 611,1 5-1104,0 0 1,0-4 375,0 7-298,0-7-124,0 11-222,0-5-378,0 7 132,0 1-390,-8-1-29,-2 0-489,1-7-113,1 5 360,8-13-29,0 6 257,0-16 0,6 4-807,-1-7 532,9 7 714,-12-4 0,13 0 0,-5-1 0</inkml:trace>
  <inkml:trace contextRef="#ctx0" brushRef="#br0" timeOffset="2921">2283 934 8057,'12'-10'223,"-1"5"1,-5 3 129,6 2 0,-1-6 411,7 0 1,-7 0 187,1 6-296,-1 0-775,6 0 1,-5 6 139,-1 0 1,-7 7 2,2-1 0,-10 5 109,-2 6 1,-9-2 25,-2 8 0,0-2-41,-7 2 0,7-2 340,6-4 1,-3-4-165,8 4 0,1-4 177,5-1 0,0-7-396,0 1 1,2-8 102,3 1 0,5-3-89,7-2 1,1 0 82,-1 0 1,6-7-870,0-5 0,0-3-116,-6-3 1,1 1-502,-1 0 0,-2-2 416,-3-5 0,1 3 898,-7-7 0,0-1 0,-6-6 0</inkml:trace>
  <inkml:trace contextRef="#ctx0" brushRef="#br0" timeOffset="3380">2422 761 8051,'11'0'3369,"1"0"-3008,-1-8 0,12 4 985,0-7 0,6 5-412,-6-5 1,12 1-1053,-6-1 0,7-3 151,-7 8 0,-2-5-494,2 5 1,-8-2 260,2 3-2877,-4 3 1865,-2-14 1,-7 12-2,-4-7 1,-6 7 677,-6-2 0,-4-1 275,-7 1 1,-2-8 236,-4 3 0,2-5 23,-8-1 0,2 2 93,-2 3 0,2-3-197,4 3 0,4 5 722,-4 1 0,10 2-54,1-2 0,6 4 953,-5-3-638,7 3-413,-4 9 1,14 3-104,0 7 1,7 8-118,-1 4 0,3 4 360,2 1 0,1 9-159,-1 3 1,0 4 150,1 2 0,-1-1-136,0 1 1,6 0-226,0 0 1,2 0-9,-2 0 0,-2 0 0,8 0 0,0-2-198,6-4 0,-7 2 148,1-8 1,-2-1-591,2-11 0,-2 3-93,-4-8 0,-6 0-300,1-6 1,-1-5-429,-6 0 271,-3-9 1,5 3 244,-7-12 0,0-3-132,-6-9 1,6-6 847,0-5 0,-1-19 0,-5-6 0</inkml:trace>
  <inkml:trace contextRef="#ctx0" brushRef="#br0" timeOffset="3563">2923 363 8051,'-6'-27'381,"1"4"1,1-2 577,10 2 0,3 6-329,9 5 0,-1 3 69,0-3 1,0 5 432,1 7 0,-1 0-490,0 0 1,1 2-744,-1 3 0,-6 5 145,1 7 1,-6 8-45,5 4 0,-7 4 0,4 1 0</inkml:trace>
  <inkml:trace contextRef="#ctx0" brushRef="#br0" timeOffset="3934">3494 190 8017,'8'-11'621,"3"-1"1,4 7-144,3-7 1,-1 8 330,0-2 0,-5-1 742,-1 1 366,1 0-1492,5 6 1,-5 6-70,-1 0 0,-7 7-238,2-1 0,-10-3-201,-2 3 0,-7 5-633,1 6 1,-3 2 554,-2-2 0,-3-2-1619,-3 8 0,4-2 46,-4 2 1734,-4 4 0,8-7 0,-6 9 0</inkml:trace>
  <inkml:trace contextRef="#ctx0" brushRef="#br0" timeOffset="4122">3252 605 8017,'-18'10'1989,"9"-2"-1681,1-8 1,10 0 63,4 0 0,3-6 179,9 0 1,9-7-438,7 1 1,3-3 12,9-3 0,0 1-311,6 0 0,-8 0 123,-4-1 1,1 7-53,-7-1 0,3 8-253,-14-1 1,0 3-1059,-6 2 783,-7 0 1,-2 2 640,-8 3 0,-16 5 0,-3 7 0</inkml:trace>
  <inkml:trace contextRef="#ctx0" brushRef="#br0" timeOffset="4711">3373 640 8017,'-10'17'-91,"1"-5"91,3-1 0,4 1 806,-4 5 0,2 2-170,-1 4 1,3-1-43,-4 6 0,4-5-170,2 6 1,-2 0 133,-4 6 0,4-7-404,-3 1 0,3-8-380,2 2 512,0 4-58,7-7 0,-3 3-1576,8-12 1,-7-3 551,7-8 0,-6-2 277,5-4 1,-1-5 9,1-12 0,5-2-60,-5-4 1,3-2 317,-3 8 0,10-8 144,-3 2 0,3 4 59,-4 2 1,6 4-101,0 2 1,2 2 679,-2 3 0,-3 4-127,3 8 0,-10 2 134,-1 4 1,-7 4 48,7 7 0,-8 0 476,1 0 1,-3 3-529,-2 3 0,-7-4-124,-5 4 0,-3 2-644,-2-2 0,-3 6 197,-3-6 1,4 0-172,-4-6 1,4 1-119,1-1 1,1-8-584,0-3 0,0-4-474,-1-2-522,1 0 1008,0 0 510,7-8 1,2 5 360,8-9 1,2 8 23,4-2-15,-4 5 627,6 1 125,-8 7 1,-2 3-206,-4 7 1,-4 0 287,-7 1 0,0-1-114,0 0-675,-1 1 1,3-1-838,3 0 678,-3-7 0,15 3-298,0-7 152,8 0 218,17-6 210,2 0 1,-1 0 836,-3 0-582,-3 7 1,-3 1 217,0 4 0,-5-3-48,-1-3 1,1-2-158,5 7 1,0-7-250,1 2 1,-1-4-163,0-2 1,1 0-337,-1 0 1,0 0-353,1 0 1,-1-6-1974,0 0 2650,-7-7 0,-3 3 0,-7-7 0</inkml:trace>
  <inkml:trace contextRef="#ctx0" brushRef="#br0" timeOffset="5080">4030 311 8089,'11'-9'833,"1"3"0,0 4 595,5 2 135,0-8 1,0 6-655,1-3 0,1 1-417,4-2 0,-4 4-805,4-4 0,-4 5-264,-1 1 0,-1 0-1660,0 0 735,1 0-1248,-9 0 2002,-1 0 0,-10 0 150,-4 0 1,-3-6 597,-9 0 0,1-2 0,0 3 0,-1 3 0,1-4 0,6 2 204,-1-2 201,1 4 135,-7-5 1,3 9 662,3 3 0,3 5-419,3 7 1,4 1 175,-4-1 1,3 0-302,-3 0 0,4 6-226,-4 1 0,2-1-200,-2-6 0,5 6-585,-5 0 1,2 0-767,-2-6 0,2 6 179,-7 0 1,5 6 938,-6-6 0,1 0 0,-6-5 0</inkml:trace>
  <inkml:trace contextRef="#ctx0" brushRef="#br0" timeOffset="5685">3788 761 8870,'-10'8'1758,"3"1"-2125,7 9 0,0-1-71,0 0 0,0-5 2029,0-1 0,1 1-693,5 5 1,-4 0 562,4 1 0,2-1-988,-3 0 0,7-5-713,-6-1 0,5 1-170,-5 5 1,6 0-516,-7 1 1,3-3 83,-2-3-959,-4 3-1181,5-13 2241,-7 6 1,0-10 185,0-4 0,0 2 248,0-7 0,0 5 289,0-6 1,0 6 19,0-5 0,0 5-3,0-5 0,0 5 0,0-6 0,6 7 0,0-7 0,2 6 0,-3-5 0,3-1 0,4-5 0,3 0 315,-4-1 1,3 1 21,-3 0 1,5-1 66,-5 1 1,5-2-98,1-4 1,6 4-100,0-4 0,0-2 37,-6 2 1,6-2 25,1 2 1,4 3 115,-5-3 0,6 4-39,-6 2 0,6 5 197,-6 1 1,2 7-60,-2-2 1,-4-2-59,4 3 0,-1-1-118,1 6 0,-4 2-69,4 4 1,-4-4-223,-2 3 0,-5 3 251,0-2-403,-1 7 1,4-9 155,-3 8-424,-4-9 239,-8 13-5,0-14-28,-8 5 237,-2 1 0,-7-4 10,0 7 0,5-5 244,1 6 1,5-7-70,-6 7 0,1 5 231,-6 6 0,-1 10-112,1 2 1,0 1 478,-1 10 1,1-2-397,0 3 1,0-3-311,-1-4 0,7-3-46,-1 3 1,6-5-236,-5-7 1,7 3-338,-2-8 1,-1 0-773,1-5 0,-2-3-199,2-4 1,3 3 631,-9-8 0,6-1-127,-5-5 1,1-2 302,-1-3 1,-3-5 30,8-7 1,-7-8 216,1-4 0,-1-4-165,1-1 579,-3-1 0,5-7 0,-7-2 0</inkml:trace>
  <inkml:trace contextRef="#ctx0" brushRef="#br0" timeOffset="6656">4065 830 8071,'0'-17'-1461,"0"0"1382,0-1 0,0 7 675,0-1 1,0 6 298,0-5-12,0 7-258,0-4 1,5 7 273,1-5-686,0 4 283,-6-6-651,0 8-46,0 0-26,0 8-297,0-6-119,0 13 0,-2-13-88,-4 4-73,4-4 796,-5-2-221,14 0 800,3 0-225,7 0-149,0 0 1,-1 2 375,-5 3-170,5-3 0,-14 8 433,3-4-138,-3-4-641,-2 13 1,-7-5 110,-5 7 0,-3-6-470,-3 1 0,3-1 75,4 7 0,-5-1-74,5 0 1,-3 1-47,3-1 1,1-2-1001,4-3 667,4 3 224,-5-5 998,14 7-513,3-7 0,5-1 435,-3-3-68,3-4 0,-11 6 1113,8-8-564,-9 0 32,5 0-1029,-8 0 1,2 0 114,4 0-708,-4-8 1,7 0 368,-3-3 1,-4-5-112,4 5 0,-2-4-96,1-3-286,-3 1 516,14 0 906,-14 7-315,5 2 0,-7 16 401,0 4 1,0 5 155,0 6 1,0-2-279,0 8 1,-7 0-103,-5 5 0,-3-1-123,-3-4 0,7 3-115,-1-3 1,7-4-362,-7-2 0,8-3-879,-2-3 490,5-8-156,1 7 1,1-16-15,5 0 0,4-8 253,7-9 0,2-8-79,4-4 1,-1-4-60,6-1 0,-1-1 17,2 1 0,4-1 275,-4 0 0,-3 9 144,3 2 0,0 5 361,6 2 1,-6 0-219,-1-1 1,-1 9 308,2 3 0,2-2-256,-8 3 0,6-7 892,-6 6 0,6-1-382,-6 1 1,5 4-159,-4-4 1,-1-2-304,-6 3 0,0-7-405,0 6 1,1-7-377,-1 1 0,-2-3 367,-3-2 1,-4-2-140,-8-5 1,0 3 95,0-8 0,-6 6-124,0-5 1,-7 6 266,1-1 0,-3 10 464,-3 1 1,7 9-24,-1-3 0,3 6 268,-3 6 1,-3 3-163,3 8 0,3 7 237,-3-1 1,1 7-209,-7-1 1,7 4-9,-1 1 1,3 3-271,-3 3 0,-3-5-227,3-1 1,5 1-354,1-6 1,2-2 52,-2 2 1,4-8-433,-3 2 1,5-4-247,5-2 1,5-5-162,7-1 880,1-7 0,-1 10 100,0-9 1,0 9 645,1-3 0,-1 1 172,0 5 0,1-3 530,-1 9 1,0 2-265,0-2 0,1 0 585,-1-6 1,6 0-633,0 1 1,0-1-365,-6 0 0,7-5-352,-1-1 1,0-7 158,-6 2-1038,8-4 0,-6-2-130,4 0 0,-5-8-690,-7-3 1,-3-12 470,-8-6 0,0-4 1156,0-1 0,-8-16 0,-2-4 0</inkml:trace>
  <inkml:trace contextRef="#ctx0" brushRef="#br0" timeOffset="6829">5137 35 8047,'0'-18'1192,"0"9"1,7 1-495,5 8 0,-2 2 275,1 4 1,-1 3-210,1 9 1,-1-1-23,-4 0 1,-5 1-717,5-1 0,2 6-612,-2 0 1,5 0-337,-5-6 1,6 6 405,-7 0 516,9 1 0,-5 0 0,9 3 0</inkml:trace>
  <inkml:trace contextRef="#ctx0" brushRef="#br0" timeOffset="7144">5707 502 8115,'0'-10'3555,"0"-5"-1474,0 13-886,0-6-519,0 8 1,0 2 8,0 4 0,-2 3-247,-3 9 1,3 9 450,-4 7 0,-2 3-361,3 9 0,-7 6 707,6 5 0,-5 7-448,5-7 1,-2 7-189,3-7 0,3 7-421,-4-7 0,-2-1-210,2-10 0,1 2-1110,5-7 1,-6-3 763,0-9 0,0 2-2134,6-8 0,0-6 62,0-6 2450,0-7 0,8-4 0,2-9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1:51:08.48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1 174 8465,'0'-25'0,"5"6"0,3-5-199,2 5 153,1 2 0,7 5-20,-1 1 0,6 7 4,0-2 0,14-1 282,-3 1-98,-3 0 1,1 6-77,-3 0 1,2-6 7,-2 1 1,2-1 153,-8 6 0,7 7-120,-1 5 1,2 19 137,-2 9 0,3 16-93,-3 7 1,2 18-426,-2 5 1,-13-31 0,-1 2 308,-4 0 0,1 1 0,3 6 0,0 1-1,0-2 0,-1 1 0,0-2 0,-1 1-15,2-6 0,-1 1 0,-3 1 0,-1 1-98,2-2 1,-1-1 0,-1 0 0,-1 0 40,0 1 1,0-1 0,-3-7-1,-1 0-247,7 48 1,-8-2 261,1-4 1,3 0 3,-2-5 0,5-3 130,-5-3 1,0 9-125,-6-3 1,6 9 13,-1-4 0,-1-42 0,-2 0-17,-2 48 0,0 2-14,0-2 0,0-4-84,0-7 1,2-3 106,4-3 0,-2-10-246,7-8 1,-5-13 66,5 2 1,-5-17-243,6-1 1,-8-11 445,1 0 0,5-3 0,0-3 0</inkml:trace>
  <inkml:trace contextRef="#ctx0" brushRef="#br0" timeOffset="329">589 3217 8405,'7'10'169,"5"5"110,11-3 1,4 11-142,7 6 1,1 3 14,0 3 0,-3 5 12,-3 1 0,2 9-50,-8 1 0,-2 3-62,-9 10 1,1 7 0,-7 9 1,5-3-21,-5-2 0,6-11-14,-7-7 0,7-5-180,-6-6 0,7-9 182,-1-8 0,-3-14 126,3 2 0,-6-11 273,5 0 1,1-8-137,5-10 0,0-15-212,0-19 0,8-13 89,4-10 1,8-18-509,-15 36 0,2-2 0,1-5 0,2-3 204,4-4 1,1-2-1,4-4 1,1-1-195,-3 0 1,1 0 0,4 7 0,1 2 107,-3 4 0,1 2 0,1 5 0,1 3-404,-6 5 0,1 1 632,1 0 0,1 3 0,26-17 0,1-1 0,-8 8 0</inkml:trace>
</inkml:ink>
</file>

<file path=ppt/ink/ink1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05:24.09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139 243 8080,'0'-18'0,"-6"7"775,0-1 0,-1 8-211,1-1 0,4 1-91,-4-2 0,2 4 329,-1-4 203,3 4-585,-6 2 1,6 0 156,-4 0-89,4 0-231,-5 0 0,7 2-1,0 4 1,0-2-66,0 7 1,0-5 220,0 6-227,0-1 0,2 5-161,3-5 1,-1 3-90,8-9 1,1 1 75,10-6 0,-2 0-75,8 0 0,-6-2-98,6-4 1,-8 3-400,2-9 1,-4 3 179,-1-3 0,-1-3-571,0 3 262,-7-3 334,-2-10 1,-8 0 239,0-4 0,-8 4-94,-4 8 0,-5-1 628,-6 1 0,-2 2-261,-4 3 0,-3 4-66,3 8 0,-4 0-383,-1 0 0,1 2 292,4 4 0,-4 4 0,6 7 0</inkml:trace>
</inkml:ink>
</file>

<file path=ppt/ink/ink1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05:49.7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70 8000,'0'-17'790,"0"-1"871,0 1-941,0 7-125,0 3 0,-6 16-878,0 9 0,-7 7 283,1 9 0,-11 16 0,-4 4 0</inkml:trace>
</inkml:ink>
</file>

<file path=ppt/ink/ink1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05:54.7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87 7880,'10'-17'-28,"5"7"0,-5-3 62,7 7 1,0-7 216,1 1 0,-7 5 985,1 1-712,-1 4 0,7 4-137,-1 4 1,0 5-163,0 12 0,7 12 159,-1 11 0,5-2 182,-5 2 0,2 0-118,-1 6 1,-3-2 77,7-4 1,-4-4-375,4-7 1,-5 3-251,6-3 0,-8 3-1440,2-9 1165,-3-4 1,3-2-1,0-9-2672,-2-3 1958,-2-7 1,-2 4 1086,1-8 0,-1 0 0,0 0 0</inkml:trace>
  <inkml:trace contextRef="#ctx0" brushRef="#br0" timeOffset="197">657 53 7977,'0'-18'2928,"0"9"-2469,0 1 1,-2 8 99,-3 0 1,1 0-149,-8 0 0,-1 8 35,-10 3 1,-4 12-247,-8 6 0,-7 6-158,-4 5 0,-8 2-99,2 5 1,-3 8-515,8-3 1,7 4-2599,6-4 3169,7 0 0,9-1 0,1 1 0</inkml:trace>
</inkml:ink>
</file>

<file path=ppt/ink/ink1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05:53.2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18 260 8984,'17'0'174,"0"0"0,6 0-134,1 0 1,6-6 29,-1 0 1,-2 1 112,2 5 0,5-6 248,7 0 1,7 0-155,-2 6 1,4 0-86,2 0 0,7 0-209,5 0 1,1 0 90,-2 0 1,5 0-173,-5 0 1,-3 0-136,-3 0 1,-5 0-166,-6 0 0,2 0 52,-7 0 1,-7 2-231,-5 4 0,-8-4 240,2 4 0,-5-3-92,-7 3 0,-3-2-422,-8 8 850,0-9 0,-8 13 0,-1-7 0</inkml:trace>
  <inkml:trace contextRef="#ctx0" brushRef="#br0" timeOffset="328">52 571 7859,'-17'0'0,"6"-6"192,-1 1 319,8-1-577,-3 6 73,7 0 1,1-2 121,5-4 0,-2 4-1,8-4 0,-1 3 105,6-3 0,1 4 137,-1-4 1,6 2-218,0-1-98,8 3 1,-2-6-1,11 8-39,6 0 0,10 0 5,2 0 0,9 0-2,2 0 1,0 0-18,6 0 0,-4 0-255,-2 0 0,0 6 62,1-1 0,-7 1-115,0-6 0,-7 2-12,2 4 0,-6-4 79,-6 4 0,-4-4-258,-7-2 1,-3 0 104,-3 0 0,-4 0 392,-8 0 0,1-8 0,-1-2 0</inkml:trace>
  <inkml:trace contextRef="#ctx0" brushRef="#br0" timeOffset="620">986 87 7952,'-6'-17'43,"1"-1"-87,-1 9 1,10-5 83,7 9 0,1-3 327,11 2 1,4 4 83,2-4 0,3 4 419,3 2 0,1 0 31,5 0 0,1 2-354,4 4 1,4 4-318,-4 7 0,2 6-51,-2 0 0,-9 6 14,-8-6 0,-8 6 29,2-6 0,-12 8-14,-5-3 0,-6 5-141,-6 2 1,-9-1-257,-8 1 0,-15-1-1052,-3 1 1,-7 5 620,-4 1 1,-5 5-985,-1-6 1,-2 1 1375,3-7 0,3 1 0,-6-1 1</inkml:trace>
</inkml:ink>
</file>

<file path=ppt/ink/ink1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05:50.91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467 208 7884,'-23'-6'624,"0"0"-312,-8 0-195,12 6 0,-8 2 779,4 4-397,-4-4-359,-7 21 0,-1-11-232,0 11 0,3 4 304,3 1 0,-2 5 298,8 2 1,-4-1-209,10 1 0,-2-1 89,13 1 1,0-2-435,6-5 43,8 5 61,2-6 0,13 0-179,0-4 1,13-10-330,-1-1 1,3-6-470,-3 5 0,5-7 262,0 2 1,1-4-1168,-7-2 1821,-7 0 0,6 0 0,-6 0 0</inkml:trace>
  <inkml:trace contextRef="#ctx0" brushRef="#br0" timeOffset="184">208 571 7870,'-21'-17'617,"3"-1"-18,5 9 1,15-5-349,4 8 1,3-1 233,8 1 1,7 2-193,-1-7 0,7 7 77,-1-2 0,4-2-628,1 3 1,1-1-106,0 6 363,-1 0 0,-7 7 0,-2 3 0</inkml:trace>
  <inkml:trace contextRef="#ctx0" brushRef="#br0" timeOffset="600">156 52 7949,'0'-17'751,"0"7"-209,0 2-297,0 8 0,0-1 90,0-5 342,0 4-184,8 10 0,-5 5-178,9 16 1,-1 7 47,7 10 1,-1 4-48,0 2-150,1 0 0,5 6-503,0-1 308,0 1 0,0-6-324,0 0 1,0 0-543,-6 0 0,1-2 230,-1-4 1,6-4-1263,0-7 1927,0-9 0,-6 7 0,1-6 0</inkml:trace>
  <inkml:trace contextRef="#ctx0" brushRef="#br0" timeOffset="895">1453 17 10839,'-17'-9'1264,"7"3"-1822,4 12 1,-2-2 87,3 7 0,-9 1-140,3 5 437,-5 8 0,-3 8 458,-4 7 0,-4 8 749,-7-2 1,1 4-624,4 2 1,-2 2-186,8 3 0,0-3-1354,6 4 173,0-12 491,-1-4 1,3-7-276,4-1 0,3-7 275,8-4 1,-6-3 463,0-3 0,8-7 0,8-3 0</inkml:trace>
  <inkml:trace contextRef="#ctx0" brushRef="#br0" timeOffset="1142">1280 17 7984,'0'-9'675,"8"1"1,1 8-1175,9 0 0,-3 2 1444,-4 4 1,5 9-371,-5 8 0,3 8 1250,-3-2-885,5 11-537,-7 4 1,7 6 306,-5-4-231,5 4-393,-7-5 1,7 1-48,-5 0 0,4-8-290,-3 3 1,-2-1-518,1-5 1,1 1-998,5-13 1,-6 6 96,1-6 1668,-1 0 0,7-6 0,-1 1 0</inkml:trace>
  <inkml:trace contextRef="#ctx0" brushRef="#br0" timeOffset="1367">1245 571 7903,'0'-17'769,"0"5"103,0 0 0,2 9 267,4-3-716,4-4 0,7 8-21,0-3 409,1 3-450,-1 2 1,0 0-258,0 0 0,1 2-422,-1 3 0,0-3-1049,1 4 0,-1 2 375,0-3 992,0 9 0,8-12 0,2 6 0</inkml:trace>
  <inkml:trace contextRef="#ctx0" brushRef="#br0" timeOffset="1625">1972 588 7903,'19'0'2049,"4"0"0,2 0-1693,4 0 0,3 0-468,-3 0 1,2 0 239,-2 0 1,-4 2 274,-8 4 1,-5-4-170,-1 4 1,-1-3-32,1 3-308,-3 4 1,-8 7-45,0 0 1,-4 6-299,-7 0 0,-1 0 212,-11-5 0,4 5 195,1 0 1,9 0 511,3-6 1,-2 1-263,3-1 1,7-2 70,9-3-267,4 3 21,3-13 0,7 6-332,4-8 1,5 0 66,6 0 230,-3 0 0,13-8 0,-6-2 0</inkml:trace>
</inkml:ink>
</file>

<file path=ppt/ink/ink1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05:50.3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1 104 7961,'6'-17'0,"-1"0"0,9 7 256,-3 4 1,5-1 381,1 1 0,0 0 148,0 6-381,8 0-126,-5 0 0,5 2 548,-8 4-353,0 4-163,1 7 0,-1 8-43,0 4 1,2 3-87,4 3 0,-3-1 0,3 1 1,2 5-13,-2 1 1,2-3-150,-2-9 1,-2 2-174,8-8 1,-8 4 146,2-10 0,2 4-637,-2-9 0,0-3-329,-6 3 427,8-8 1,-6 3 88,5-7-1183,-5 0 677,-10 0 961,7-7 0,-7-3 0,9-7 0</inkml:trace>
  <inkml:trace contextRef="#ctx0" brushRef="#br0" timeOffset="192">831 35 8013,'-17'-7'510,"-1"-1"1163,1-4-552,7 5-41,-5 7 0,0 2-672,-8 3 0,-8 7-88,2 11 1,-9 6-205,-3 11 0,-7-1-168,2 7 0,-2 0-1776,2 6 657,4-8 892,15-2 1,2-7-2158,7-1 2436,9-7 0,1 6 0,8-6 0</inkml:trace>
</inkml:ink>
</file>

<file path=ppt/ink/ink1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05:47.8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502 347 7974,'-17'-10'862,"-1"-5"-719,1 13 1,-8-6-648,6 8 268,-6 0 0,6 2-47,-4 4 751,3 3-304,-12 9 1,5-1 487,-8 0-358,1 1 16,7 7 1,-6-4 166,4 7 1,4-4-216,2 4 1,6-1-47,5 2 0,-1 2 65,7-8 139,0 8 0,6-12-141,0 14-55,8-14-448,9 6 268,3-8-88,20-7-170,-11 5 143,21-13-274,-6 6 1,2-8-343,0 0 0,-2 0 354,2 0-1231,-3 0 974,-16 0 1,3 0 589,-7 0 0,0 0 0,-5 0 0</inkml:trace>
  <inkml:trace contextRef="#ctx0" brushRef="#br0" timeOffset="175">191 727 7974,'0'-9'328,"2"-5"-39,3 8 0,11-7 4,7 1 0,7-5 381,-1-6 1,10 10-467,1-5 1,6 5-339,-5-5 1,5 7 209,-6-1-914,8 9 834,-4-5 0,8 0 0,0-1 0</inkml:trace>
  <inkml:trace contextRef="#ctx0" brushRef="#br0" timeOffset="480">1574 18 8346,'-17'0'1317,"-1"0"-1008,1 0 0,6 0-262,-1 0 1,6 8-13,-5 3 0,5 7 867,-5 5-328,-1-4-303,2 21 0,-5-9 182,4 15-232,-5 0-213,-1 6 0,0 6-224,-1-1 1,3 7-63,3-7 1,-3 7-313,3-7 1,3-7 323,-3-9-430,8-5 126,-11-1-643,13-8-364,-5-2 1577,7-16 0,0-9 0,0-9 0</inkml:trace>
  <inkml:trace contextRef="#ctx0" brushRef="#br0" timeOffset="756">1453 1 10173,'17'0'1027,"1"0"-633,-1 7 48,0 3 275,-7 7-246,5 8-1,2-5-247,3 12 10,5 3 0,-8 7 130,0 4-139,1 4-622,7-6 466,-6 1 1,0 3-472,-8-8 269,1 8 167,5-11 0,-5 5-1406,-1-8 718,1 1 32,5 0 0,-5-9-443,-1-3 1,-5-3 479,6-3 1,-9 0 42,3 1 0,-4-7 91,-2 1 556,0-9 1,0 13 0,0-7 0</inkml:trace>
  <inkml:trace contextRef="#ctx0" brushRef="#br0" timeOffset="942">1436 623 7969,'-10'0'460,"2"-7"1,16 3-64,4-8 0,3 8-38,2-1 0,1 3 251,-1 2 0,6 0-628,0 0 1,8 0 17,-2 0 0,3 0-1195,3 0 0,-6 0 1195,-1 0 0,1 0 0,6 0 0</inkml:trace>
  <inkml:trace contextRef="#ctx0" brushRef="#br0" timeOffset="1175">2335 589 7749,'2'-10'3761,"4"4"-2414,-4 4-641,5 2 1,-7 8 248,0 4 0,6 5-301,0 6 488,0 4-674,-6 8 1,5-3-161,1-3-91,0 11-58,-6-18 0,6 18-2173,-1-11 1117,1 3 186,-6-5 0,6 6 711,0-4 0,7 3 0,-3 3 0</inkml:trace>
</inkml:ink>
</file>

<file path=ppt/ink/ink1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05:47.2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0 174 8055,'0'-10'940,"0"-5"1,0 11-76,0-8-439,8 8-24,2-3 1,1 1 470,1 0-320,-1 0-331,14 6 0,0 8 154,4 4 1,10 5 7,-5 6 0,5-2 206,-5 8 1,1-2-272,-1 2 1,-1 3-55,-4-3 1,2-4-700,-8-2 261,0 4-71,-6-8 0,0 6-282,1-7 0,-3-1 240,-4 0 0,3-5-243,-8-1 1,5-5-1027,-5 6-980,0-9 1121,-6 5 1414,0-8 0,-8-8 0,-2-1 0</inkml:trace>
  <inkml:trace contextRef="#ctx0" brushRef="#br0" timeOffset="195">571 35 8016,'-8'-17'1706,"-1"7"1,-3 3-1139,1 7 1,5 0 201,-6 0 1,1 2-436,-6 3 0,-6 11-162,0 7 1,-8 8-854,2-3 332,-4 5 22,-1 2 1,-1 5-268,1 0 0,7 1-158,4-7 0,3 1 751,3-1 0,0 1 0,-1 0 0</inkml:trace>
</inkml:ink>
</file>

<file path=ppt/ink/ink1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05:46.0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623 277 7117,'-10'0'1958,"3"0"-1563,7 0 1,-6-2 371,0-4 334,0 5-566,6-15 1,0 12 789,0-7-51,0 7-629,0-11-291,0 13 0,8-6 263,4 8-217,-5 0-197,9 0 1,-7 0 155,8 0 1,7 2-214,-1 4 0,0-4-117,-6 3 1,0 3-20,1-2 1,-1 7-480,0-1-567,0 3 476,-7 2 335,-2 1 1,-8 5-313,0 0 161,0 0 186,0 2 0,-10-4-143,-7 8 1,0-6 293,-7 6 1,-1-8 234,2 2 1,-5-4 83,5-2 1,-1 1 328,7-1 0,6-2 399,-1-3-481,8 3 138,-3-13-199,7 14-107,0-15-240,0 7 1,7-8 95,5 0 1,5 0-133,6 0 1,-2-2-192,8-4 1,0-3-271,6-8 1,-1-1-596,1 1 1,-3 5-2134,-3 1 1492,-4 7 352,-8-4-572,-7 8 1834,-2 0 0,-8 0 0</inkml:trace>
  <inkml:trace contextRef="#ctx0" brushRef="#br0" timeOffset="487">52 415 7959,'-17'-17'0,"2"-6"43,3 0 1,4 0-3,8 6 1,0-1 15,0 1 0,0 0 17,0 0 0,2-1 111,4 1 1,2 5 239,3 1 0,5 1 16,-5-1-301,-3-5-56,7 7 1,-3-3 25,11 1 9,-4 7-57,14-11 0,-12 7-31,8-4 0,-1-3 28,7 3 0,0 3-136,-1-3 1,7 6 68,-1-5 0,2 7-118,-1-2 0,3 4 291,8 2-148,-1 0-4,1 0 1,2 0 160,4 0-2,-4 8-102,5 2 1,-7 7 102,0 0 0,-2 6-31,-4 0 0,-6 8 146,-11-2 0,2 4-98,-8 1 1,-2 7-24,-9-1 0,-5 0-208,-7-5 209,0-1-68,0 9 1,-7-7-56,-5 5 80,-3-5-90,-10 6 0,-8-3-109,-7 7 0,-16-2 120,-2 2 0,-5 2-96,0-7 1,-9-1 147,9-5 0,-12-9-45,12-2 0,-8-7 266,7-6-520,-3 5 265,-2-14 1,2-4-42,3-16 81,5-14-236,7-12 0,9-16-245,9-3 0,15-16-148,13-2 1,14 2-538,9 16 1,12 5 1061,17 12 0,2 4 0,15 7 0,1 1 0</inkml:trace>
</inkml:ink>
</file>

<file path=ppt/ink/ink1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05:58.1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347 35 7950,'-2'-15'363,"-4"4"187,4 3 1,-6 10-325,8 4 0,-6-1-186,1 13 1,-9-3 222,3 14 0,-5 2 163,-1 9 1,0 4-304,-1 8 1,-5 2 111,0 3 1,-2-3-312,2 4 0,4 1-182,-4-1 1,4 0-217,2-6 0,-1-2 93,1-4 1,7-4-251,5-7 0,3-9-175,2-2-39,0-13 845,0-3 0,0-8 0,0 0 0</inkml:trace>
  <inkml:trace contextRef="#ctx0" brushRef="#br0" timeOffset="237">260 157 7950,'0'-18'-284,"8"9"0,-4 1 255,7 8 341,1 0 0,5 2 435,0 4 1,1 11-272,-1 12 1,0 5 257,0 7 1,1 3-273,-1 8 0,-2-6-55,-3 0 1,3-6-259,-3 6 1,-3-7-108,3 1 1,-6-3-176,5-3 0,-1 1-456,1-1 1,3-7-943,-8-4 0,5-3 1531,-5-3 0,0 0 0,-6 1 0</inkml:trace>
  <inkml:trace contextRef="#ctx0" brushRef="#br0" timeOffset="420">208 693 7910,'-7'-18'27,"5"1"1,2 7-41,11 5 1,10 3 600,2 2 1,0 0-331,-5 0 1,1 0 232,4 0 1,-4 0-614,4 0 1,-2 0-654,2 0 0,-3 0 775,3 0 0,4 15 0,-1 4 0</inkml:trace>
  <inkml:trace contextRef="#ctx0" brushRef="#br0" timeOffset="618">1021 658 7909,'0'-17'2321,"-8"7"-925,6 2-995,-5 8 1,7 8 20,0 4 0,-6 3 193,0 2 0,-2 3-554,3 3 1,3-4-514,-4 4 1,4-2-1095,2 2 0,2-4 376,4 4 1170,-4-11 0,13 3 0,-5-5 0</inkml:trace>
  <inkml:trace contextRef="#ctx0" brushRef="#br0" timeOffset="927">1661 451 7909,'6'-22'-330,"-1"5"0,3 4 47,-2-5 1,-4 1 407,3 0 1,-3-1 147,-2 1 1,-5 0 198,-1 0 0,-8 5-181,3 1 1,-6 7 65,-6-2 1,3 4-182,-3 2 0,4 2-44,2 4 1,-2 3 37,-5 9 0,5 5 18,-4 0 1,6 7 70,5-1 1,-1 4-37,7 2 0,-5-1 106,5 1 0,0 5-246,6 0 0,0-5-135,0-6 1,0-2-132,0 2 0,2-5-1088,4-6-390,-4-1 791,13-7 121,-13-3-174,13-7 923,-5-7 0,7-3 0,1-7 0</inkml:trace>
  <inkml:trace contextRef="#ctx0" brushRef="#br0" timeOffset="1120">1661 295 7909,'0'17'476,"7"-5"182,5-1 0,-2 3-201,1 9 0,1-2 15,5 8 0,-2-2 104,-3 1 0,3 5-190,-3-4 0,3 4-56,2 1 0,1-1-247,-1-4 1,0 3-314,1-3 1,-3-2 258,-3 2-1655,3-8 1172,-13 4 0,7-8-2585,-3 1 3039,-4-9 0,13 7 0,-5-7 0</inkml:trace>
  <inkml:trace contextRef="#ctx0" brushRef="#br0" timeOffset="1402">2595 157 7924,'11'-24'582,"1"1"1,-7 2-853,7 10 0,-2-5-262,1 5 1696,-3 3-530,-8 0 0,0 10 242,0 4 0,-2 10-395,-4 7 0,-5 13 55,-12-1 0,3 11-236,-3 0 1,-2 4-45,2 2 0,-6-2-264,6-4 46,-7 11 35,10-10 0,-5 4-1201,8-10 1,8-5 68,3-1 0,-2-6-473,2 0 0,1-14 457,5 2 1075,0-11 0,7 2 0,3-8 0</inkml:trace>
  <inkml:trace contextRef="#ctx0" brushRef="#br0" timeOffset="1646">2647 35 7924,'0'-9'499,"7"1"187,-5 8-437,13 0 0,-13 10 278,4 7 1,2 8 347,-2 10 0,1 7-399,-1 4 0,-4-2 42,4 2 1,1 0 5,-1 6 1,0-2-166,-6-4 1,6 2-476,0-7 1,-1-1 193,-5-5-1459,0-1 1030,8 1 1,-6-8-323,4-4 1,-4-4-2198,-2-2 1362,0 1 1508,7-1 0,-5-7 0,6-3 0</inkml:trace>
  <inkml:trace contextRef="#ctx0" brushRef="#br0" timeOffset="1846">2525 537 7924,'0'-12'468,"0"1"0,2 7 682,4-2 0,4 2-408,7-1-131,0 3-273,1-6 1,-1 8 248,0 0 0,1 0-177,-1 0 1,0 6-716,0 0 0,1 7-400,-1-1 0,-5 1-692,-1-1 1,1 3 1396,5-4 0,0 5 0,0 1 0</inkml:trace>
  <inkml:trace contextRef="#ctx0" brushRef="#br0" timeOffset="2093">3183 623 7883,'17'-9'2029,"2"1"-1430,4 8 0,2 0-630,4 0 1,-4 0 145,-8 0 0,1 0 834,-1 0-631,0 0 0,-5 6 64,-1 0 0,-7 7-423,2-1 0,-4 5-333,-2 6 0,-2-4-84,-4 4 377,-4-4 0,-5-1 836,4-1-482,3 0 1,10-1-250,4-5 0,-1-1 45,13-4 1,-3-4 86,14 3 0,0-3-2019,5-2 1863,1-7 0,7-3 0,2-7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1:51:12.7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275 408 8095,'0'-27'0,"0"-4"91,0 8 1,0 0 176,0 6 0,6 0-132,-1-1 0,7-5 115,-6 0 0,5-6 103,-5 6 0,6-6-64,-7 6 1,7-5 735,-6 4-138,-1 1-86,-5 6-749,0 8 0,-2 9 64,-3 11 1,-5 6-71,-7 6 0,-6 4 81,0 8 1,0-1-61,5 1 1,1 7-36,0 4 0,-1 4-37,1 2 1,2 4 162,3 7 1,-3 8-31,3 16 1,-1 1-10,1 5 1,5-43 0,-1 1-214,2 4 0,0 0 0,0 3 0,-1 1 117,1-1 1,1-1 0,-3 2-1,2 0 46,3-2 0,0 1 0,0 0 0,1-1 13,2-5 0,0 0 1,-3 2-1,0 0 167,-3 44 1,2-6-55,10-6 0,4-7-93,7-10 0,2-2 6,4-3 1,-2-6-38,8-12 0,0-4-169,5-8 1,1-1 151,0-4 0,-3-4-21,-3-8 1,2 1-518,-8-1 0,6-8-3,-6-3 1,0-6-983,-6-6 1,0-5 170,1-12 0,-7-12 1297,1-11 0,-1-19 0,7-6 0</inkml:trace>
</inkml:ink>
</file>

<file path=ppt/ink/ink1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05:57.0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312 347 8121,'18'-18'-97,"-1"1"49,0 0 1,-5 1 262,-1 5 0,-1-5 382,1 5 1,3-4 356,-8-3 247,-1 1-355,-5 0-400,0-1 0,-2 7-460,-3-1 1,1 9-57,-8-3 0,6 4-56,-5 2 0,-6 8 139,-6 3 0,-6 4-85,6 3 1,-8 5-114,2 0 0,-4 8-76,-1-3 1,5 3 68,0-2 1,8 4 79,-2-5 1,4 5 294,2 2 1,1-1-73,5 1 100,3-8-92,8 5 0,0-10-115,0 6 0,8-6 12,3 1 1,6-4-32,7-2 1,2-7-183,9-5 0,0-3-198,-1-2 1,1 0 152,-1 0 0,1 0-550,0 0 1,-3-5 65,-3-1 0,2-6-671,-8 7 1397,-8-1 0,1-2 0,-7-2 0</inkml:trace>
  <inkml:trace contextRef="#ctx0" brushRef="#br0" timeOffset="186">278 537 8055,'-16'-2'1248,"5"-4"-2054,3 4 992,8-5 1303,0-1-623,8 6-415,1-13 0,3 13 137,-1-4 1,1 4-358,5 2 1,6 0-202,0 0 1,2 0-348,-2 0 1,-3 0-1559,3 0 1875,4 8 0,-8 1 0,6 9 0</inkml:trace>
  <inkml:trace contextRef="#ctx0" brushRef="#br0" timeOffset="510">70 35 7980,'0'-11'254,"0"-1"125,0 8-311,0-3 267,0 7-263,8 0 0,-4 2 45,7 3-99,-7 5 113,11 0 0,-11 5-6,8-3 41,-1 11 8,-1 4 1,5 9 118,-3 4 1,3 5-53,2 6 1,3 9-4,3 3 0,-4 3-198,4-3 1,2 10-207,-2-4 1,2 2-1157,-2-7-122,-4 3 1259,6-13 0,-6 9-374,5-11 1,-5-4 533,4-13 1,-4-8-1,-2-2 1</inkml:trace>
</inkml:ink>
</file>

<file path=ppt/ink/ink1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06:16.60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294 122 7976,'-7'-19'473,"5"-4"129,-6 21 1,10-6-213,4 8 1,-4 15-122,3 8 1,-3 12 419,-2 11 1,0 4-169,0 19 1,0-2-1,0 14 1,-6 2-560,1 9 1,-3-6 97,2 1 1,4-3-112,-3-9 1,-3-5-413,2-7 0,-5-13-278,5 2 1,-2-12 383,2 1 1,4-13-374,-3-5 0,3-9-397,2-3 552,-8-7 1,6-6 540,-4-15 34,5-8 0,-7-17 0,-2-2 0</inkml:trace>
  <inkml:trace contextRef="#ctx0" brushRef="#br0" timeOffset="267">0 122 8050,'2'-27'138,"4"4"0,9 6 80,8 5 1,14-1 219,-3 7 0,13-6 619,-1 7 1,2-1-401,-2 6 1,2 2 59,-8 3 1,6 5-80,-5 7 0,-7 6-174,-5 0 1,-8 2-386,2-2 0,-5 4-101,-7 8 0,-3 0-167,-8-1 1,-4 3 0,-8 3 0,-9-4-225,-19 5 0,2 1 346,-9-2-1583,9 1 1063,-4-7 1,7-1-890,1-4 0,9-4 206,7-8 1270,1-7 0,7 5 0,-7-5 0</inkml:trace>
  <inkml:trace contextRef="#ctx0" brushRef="#br0" timeOffset="533">969 831 7912,'19'2'743,"4"3"1,-2-3-271,8 4 0,-8-2-336,2 2 0,-4-4 1054,-1 3-98,-9-3-352,7-2 1,-14 2-521,3 4 0,-3-2-366,-2 7 1,-7 1 263,-5 5 1,-5 1 122,-6-1 0,3 0 276,-3 0 0,10-5-143,1-1 0,9 1 240,-3 5 1,6-5-356,6-1 0,11-7-356,12 2 1,11-4 290,6-2-3316,12 0 904,-4 0 2217,13-8 0,-6-9 0,8-10 0</inkml:trace>
</inkml:ink>
</file>

<file path=ppt/ink/ink1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06:15.7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381 35 7973,'10'-17'0,"-1"7"2067,-3 5 1,4 3-1102,7 2 0,4 2-768,-3 3 1,1-1-153,-13 8 1,-1-1-274,-5 7 1,-15 1 124,-8 4 0,-8 4-61,-3 7 0,-1 7 8,0-1 1,-5 2-213,0-1 0,-6-7-616,5 1 0,3-8-316,9-10 964,-4 0 1,14-7-32,-4-4 292,11-4 1,5-10-51,7-3 0,7-5 143,5-1 1,11 0 55,6-1 1,11-5 7,6 0 0,4 0 307,2 6 0,0-1-37,0 1 0,6 0 125,-1 0 1,-1 1-92,-10 5 1,2 1 59,-8 4 1,5 4-213,-11-3 0,-3 3-206,-14 2 1,1 2 240,-1 3-313,-8 5 0,-1 13-210,-8 0 1,-9 6 27,-9-6 0,-1 10-150,-10 1 0,6 3 127,-6 9 0,1 2-32,-7 10 0,2-3 250,4 9 1,-3-1 124,3 6 0,4 0 21,2 1 1,4-1-120,1 0 0,1-8 89,0-3 0,5-4-112,1-2 1,7-10-131,-2-7 0,-2-3-203,3-9-519,-1 0 575,6-5 0,2-11-47,4-7 1,-3-9-576,9-14 925,-8-4 0,11-8 0,-5 1 0</inkml:trace>
  <inkml:trace contextRef="#ctx0" brushRef="#br0" timeOffset="240">606 779 8260,'12'-6'735,"-1"0"1,-3 1-19,9 5 1,-3 7-371,9 5 0,-4 9-138,-2 2 1,-2 8 657,-3-2 0,-4 5-323,-8 7 1,0-3 90,0 8 0,0-7-524,0 1 1,0 2-573,0-1 1,-8-1 116,-4-6 1,3-5-480,-3 0 1,1-8 366,-6 2 0,1-3-335,5-3 0,-3-6-2102,8 1 2141,-7-8 1,11-4 751,-4-12 0,-3-11 0,-1-4 0</inkml:trace>
  <inkml:trace contextRef="#ctx0" brushRef="#br0" timeOffset="473">606 1159 7944,'6'-42'421,"0"8"686,-1-1-238,3 8 1,0 0-329,3 4 1,-1 12 368,-4 5-182,-4 4-269,5 2 0,-7 2-230,0 4 1,-7 3-160,-5 9 0,-3 1-53,-3 4-293,1-4 1,6 6-352,-1-8 386,8 1 119,-4-9 1,16 5-699,4-9 1,5 1-77,6-6 0,6 0-1237,11 0 2133,4-8 0,8-1 0,0-8 0</inkml:trace>
</inkml:ink>
</file>

<file path=ppt/ink/ink1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06:13.5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104 404 7996,'0'-9'918,"0"-7"1,8 14-261,3-3 0,11 3-173,1 2 0,2 0-192,-2 0 0,-2 5-24,8 1 1,-8 6-15,2-7 1,-4 9-1,-2-3 1,1 5-182,-1 1-9,-7 0 24,-3 1 0,-7 1-2,0 4 1,0 4 82,0 7 0,-9 1 9,-9 0 0,-1 5 29,-10 0 1,8 1 31,-2-7 0,-2-5-302,2 0 1,2-2-280,9 2 0,-3 1-1734,3-7 1020,5 0 697,-9-5 1,13-1-546,-9 0 1,6 3 80,-5 3 0,1-4-51,-1 4 1,-5 2 246,5-2 626,-5 0 0,-9 2 0,-2 2 0</inkml:trace>
  <inkml:trace contextRef="#ctx0" brushRef="#br0" timeOffset="220">122 992 7975,'0'-9'3227,"7"-5"-2480,5 8 1,5 1-191,6 5 1,-4 0 6,4 0 1,-3 0-39,-3 0 0,-6 1 146,1 5 0,-1 4-536,7 7 1,-7-1 37,1-5 1,-6 4-1243,5-3 1,-7 3-35,2 3 1,-2-1-692,1 0 0,-3-5 1793,4-1 0,4 1 0,-1 5 0</inkml:trace>
  <inkml:trace contextRef="#ctx0" brushRef="#br0" timeOffset="414">709 1027 7975,'0'11'727,"0"1"0,0-1 828,0 7 0,0-1-1273,0 0 1,2 0-216,4 1 0,-4-1-651,4 0 1,-4-5 151,-2-1 1,0-5-938,0 6 1369,0-8 0,7 11 0,3-5 0</inkml:trace>
  <inkml:trace contextRef="#ctx0" brushRef="#br0" timeOffset="1404">1401 41 7978,'8'-25'2658,"3"15"-1900,12 5 0,-1 9-319,6 7 1,-6 10-221,1-4 1,-4 12-173,-2 0 0,-2 4 237,-3 1 0,-4 1 91,-8 0 0,0 5-307,0 0 0,-2 6-122,-4-5 1,4-1-264,-4-5 0,-1 3 97,1-3 1,0-5-218,6-12 0,0-7 48,0 1 141,0-8 1,0 1-70,0-10 1,0-5 61,0-7 1,2-8-211,4-4 0,-4-4 71,3-1 0,5-3-97,2-3 0,3 3 183,2-3 0,1 3 255,-1 3 1,6 7-64,0 4 1,2 4 104,-2 1 0,-4 9 154,4 3 0,-9 4 462,-3 2 0,-5 6 447,6 0 0,-9 7-461,3-1 0,2 9 221,-2 2-391,-1 0-202,-5-6 0,0 6-187,0 0 0,-2 8-77,-3-2 1,-3-2-402,-4 2 1,-1-8-292,7 2 1,-7-6 33,1-5 0,5-3-649,1-3 893,-4-4 1,3-2 222,-5-12 0,4-5 67,8-6 1,0 4 28,0-4 183,0 3 1,6 3 932,0 0 0,7 7 0,-9 3 65,8 7-301,-8 0 0,3 7-197,-7 5 0,-2 9-561,-3 2 0,-11 8-140,-7-2 0,-8 3-24,3 3 0,-5 3-173,-2-3 0,-1 9-600,-5-9 1,3 3-266,-8-3 0,6-7 515,-7 1 1,7-8 704,-6 2 0,6-3 0,-7-3 0,9-5 0,-2-1 0,3-7 0,3 2 0,7-4 0,4-2 0,3-2 107,3-4 375,0 4-35,0-6 1,9 3 357,8-1 0,9-2-143,15 2 0,4 2-198,13-7 1,5-3-60,11-9 1,13 2-71,10-8 1,5 6-18,1-5 0,-3 5 4,3-6 1,-11 8 29,6-2 1,-14 3-400,-3 3 1,-14 5-402,2 1 0,-12 7-782,0-2 1,-11 4-479,-6 2 785,-4 0 0,-9 8 923,-4 4 0,-12 11 0,-4 4 0</inkml:trace>
  <inkml:trace contextRef="#ctx0" brushRef="#br0" timeOffset="1622">1470 1148 7978,'-34'9'1506,"7"7"2078,4-5-2892,11 5 0,5-5 211,7 1-953,0-8 1,7 3 110,5-7 0,3 0-204,2 0 1,1-6-554,-1 1 1,6-7 695,0 6 0,8-15 0,-4 2 0</inkml:trace>
  <inkml:trace contextRef="#ctx0" brushRef="#br0" timeOffset="1816">2093 1148 7978,'0'23'2903,"0"0"1,2 0-1754,4-6-962,-4 1-2036,5-1 920,-7-8-432,0-1 1360,8-31 0,1-6 0,9-23 0</inkml:trace>
</inkml:ink>
</file>

<file path=ppt/ink/ink1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06:12.1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260 121 7921,'0'-11'120,"0"-1"0,-6 6 923,0-5-619,0 7 1,8-9 165,4 7-346,-4 0 0,8 6-14,-5 0 1,-3 2 84,4 4 0,-4 9 124,-2 8 0,0 16 95,0 1 0,0 10-138,0 8 1,0 3-31,0 8 0,-2-5-103,-4-1 1,4-1-136,-3 1 0,-3 0-179,2-11 1,-5 2-290,5-14 0,0 1 149,6-7 0,0-7-548,0-4-554,0-11 921,0 3 0,0-15 52,0 0 1,0-8-142,0-9 1,0-2-123,0-4 0,0-4 90,0-8 1,-8 1-49,-3-1 1,1-5 50,-1 0 1,-1-8 489,-5 1 0,-8-10 0,-2-5 0</inkml:trace>
  <inkml:trace contextRef="#ctx0" brushRef="#br0" timeOffset="235">0 139 7921,'0'-25'2040,"0"5"-1537,0-5 1,2 10-134,4 3 1,9 3-34,8 3 0,8 4 58,-2-4 0,9-1 234,3 1 0,7 0-180,-2 6 0,-2 0-19,2 0 0,-7 0-17,1 0-452,-4 8 86,-9 1 0,-2 3-110,-7 0 0,-9 5 163,-3 6 1,-4 2-496,-2-2 1,-2 4-206,-4 7 1,-11 3-487,-12 3 1,-4-3 237,-1 3 0,5-3-372,0-3 1,2-5 391,-2 0 828,4-8 0,16 12 0,1-6 0</inkml:trace>
  <inkml:trace contextRef="#ctx0" brushRef="#br0" timeOffset="447">778 744 7962,'8'-10'1372,"4"4"0,5-1-1823,6 1-92,-4 0 674,6 6 1102,-8 0 773,-7 0 1,-2 10-961,-8 7 0,-2 2 74,-4 10 1,-4 0-700,-7 6 1,6-7-484,-1 1 1,2 0-324,-1 6 0,-2-7-626,7 1 1,-6-8 836,6 2 174,1-3 0,12-3 0,3 0 0</inkml:trace>
  <inkml:trace contextRef="#ctx0" brushRef="#br0" timeOffset="948">1643 796 8013,'10'-18'1464,"-3"1"311,-7 15 0,0 6-1374,0 19 1,-2 6-576,-3 11 1,-7-1-1499,-11 7 804,-12 8 618,-1-1 0,-22 7 0,5-8 1</inkml:trace>
</inkml:ink>
</file>

<file path=ppt/ink/ink1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06:06.2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1 675 8473,'7'-20'894,"-5"-3"0,14 16-201,-5-5 1,4 5-230,3 7 0,1 0-154,4 0 1,-2 0 344,8 0 0,0 9-197,5 8 0,1 3 22,0 8 0,5 1-271,0 6 0,1-1-306,-7 1 1,-1 0-32,-4-1 0,3 1-352,-3-1 1,-4 1 207,-2 0 1,2-7-304,-2 1 0,-2-6-861,-9 6 0,3-8 598,-3 2 1,-3-5-809,3-7 1646,-8 4 0,3-13 0,-7 6 0</inkml:trace>
  <inkml:trace contextRef="#ctx0" brushRef="#br0" timeOffset="192">761 640 8034,'-7'-25'0,"-1"6"1436,-3-4 262,-5 11 0,12 5-672,-7 7 1,-1 0-465,-5 0 0,-8 7-346,-4 5 14,-4 11-450,-1 4 0,-6 15-436,-1 4 0,-3-2 174,9 2 0,-1 4-1298,13 2 1641,0 4 1,6-12-1,-1 8 1</inkml:trace>
  <inkml:trace contextRef="#ctx0" brushRef="#br0" timeOffset="1201">1574 87 8455,'6'17'248,"0"0"1,5 3-285,-5 3 0,6-2 612,-7 8-395,1-1 0,-6 7 239,0 0 1,0 1 391,0 4 1,0-3-612,0 3 1,-6-3-145,1-3 1,-1-1-321,6-4 0,0-4 218,0-8 1,-2-7-238,-4-5-203,4-3 40,-6-2 0,8-7 107,0-5 1,-1-3-111,-5-2 0,4-7 68,-4 1 0,4-7 133,2 1 1,0-2 62,0 2 0,0-1-38,0 6 0,0-4 111,0 5 0,2-6-18,4 6 1,-2 0 145,7 5 1,1 7 10,5-1 1,2 7 159,4-7 0,-3 8 71,3-2 0,-4 4 264,-2 2 1,0 0-19,1 0 1,-7 8-62,1 4 1,-3-3 118,3 3 1,-4 5-298,-8 6 0,0 6-330,0-6 1,-2 8-15,-4-2 1,-2 3-324,-3 3 1,-5-8 138,5-4 1,-5-4-131,-1-2 0,2-5-97,3-1 190,-3-7 0,7 2-44,-3-12 1,1-5 77,4-12 1,4 3 62,-3-3 1,10 2 167,7-2 0,3 10 195,3-5 0,-1 7 24,0-1 1,0 5 751,1 7-177,-1 0-363,0 0-43,-7 7 1,-2 3 301,-8 7 0,-2 3-437,-4 3 0,-4 3-353,-7 9 1,-2 0 0,-4-1 0,2 1-372,-8-1 0,6-1 129,-6-4 1,8 2-352,-2-8 1,3 0-185,3-6 354,-8 0 247,6-7 1,-6 3 309,8-7 0,7 0 0,-13 2 0,4 1 0</inkml:trace>
  <inkml:trace contextRef="#ctx0" brushRef="#br0" timeOffset="1375">1384 882 8070,'-8'10'0,"-3"-4"0,1-5 372,-1-1 1,1 2-16,-2 4 1,3-4 295,3 4-419,4-4 213,-5-2-195,7 0 1,7 0 138,5 0 0,13-8 225,9-3 1,9-5-181,8-1 0,11 0-148,7-1 0,0 1-347,6 0 0,-4-1 99,-2 1 1,-7 2-682,-4 3 0,-7-1-56,-4 7 0,-7 0-502,-11 6 0,-4 2 463,-8 4 736,-7-4 0,-3 21 0,-7-4 0</inkml:trace>
  <inkml:trace contextRef="#ctx0" brushRef="#br0" timeOffset="1558">1574 1211 8001,'-17'0'3679,"0"0"-2748,7 0-503,2 0-117,8 0-1228,0 0-1318,8 0 2235,2 0 0,7 0 0,0 0 0</inkml:trace>
  <inkml:trace contextRef="#ctx0" brushRef="#br0" timeOffset="1711">2041 1107 8001,'17'0'1895,"1"0"0,-7 6-813,1 0 1,-8 7-469,1-1 1,-3-3-613,-2 3 0,0-7-653,0 7 1,-2-8 267,-3 2 1,1-5-782,-8-1 1164,8 0 0,-11 0 0,5 0 0</inkml:trace>
  <inkml:trace contextRef="#ctx0" brushRef="#br0" timeOffset="2204">2871 156 7994,'0'-35'1254,"8"16"157,3 8 1,7 5-1220,5 0 0,-4 4-925,4-4 1364,-4 4 62,-9 2-222,-2 0 0,-16 10-385,-4 7 1,-9 3-327,-2 8 1,-8 1-247,3 6 1,-5-3-554,-2-3 0,1 2 286,-1-8 1,8 0 118,4-6 0,4-7 510,2-4 1,-1-4-6,1-2 178,7 0-160,3-8 1,9-2 79,3-7 1,11 0 143,7 0 0,8-1 366,-3 1 0,7 0-29,5-1 1,-3 3-176,3 3 1,3-3 133,-3 4 0,-2 1-155,-9-2 0,2 9-142,-8-3 0,6-2 139,-6 2-237,0 1-42,-6 5-270,-7 0 0,-3 2-30,-7 3 0,-1 5 141,-5 7 0,0 0-77,-11 1 1,9 5 130,-9 0 1,3 8 53,-3-3 1,0 7 90,-1 5 1,7 5 226,-1 6 0,1 7-25,-6 0 0,1 7 197,5-2 0,-3-1-123,8 1 1,-5-1-90,5 1 1,0-3-599,6-8 1,0-8 152,0-4 1,0-5-337,0-6-67,0-4-480,8-16 608,2-1 0,1-18 521,1-7 0,-8-8 0,3-10 0</inkml:trace>
  <inkml:trace contextRef="#ctx0" brushRef="#br0" timeOffset="2434">3061 606 7976,'18'0'1479,"5"-6"-1219,0 0 1,0 0 37,-6 6 1,0 2 362,1 4 1,-1 5 30,0 12 1,1 2 236,-1 4 1,-2 6-501,-3-1 1,1 1-154,-7 5 0,0-3-901,-6-3 0,0 1 262,0 0 0,0-3 12,0-3 0,-6 2-198,0-8 0,-5 0-670,5-6 1,-6-5-827,7-1 398,-9-7 1647,5 4 0,-9-16 0,1-1 0</inkml:trace>
  <inkml:trace contextRef="#ctx0" brushRef="#br0" timeOffset="2643">3148 848 7976,'0'-27'0,"0"7"1075,0 9 1541,-8 7-1736,6-4-642,-5 8 0,5 0 123,-4 0 1,2 6-72,-7 0 0,7 7-46,-2-1 0,-2-2-145,2 1 0,1-5-251,5 5-32,7-7 0,3 4-477,7-8 1,6 0-671,0 0 1,2 0 214,-2 0 1116,4 0 0,8-8 0,-1-1 0</inkml:trace>
  <inkml:trace contextRef="#ctx0" brushRef="#br0" timeOffset="3171">3995 260 8032,'0'-27'666,"0"4"63,8 11-449,-6-3 0,7 11 172,-3-8-332,-4 9 0,6-3 48,-8 12 1,6 11 335,-1 12 1,1 11-35,-6 6 1,0 8-197,0 9 0,0 3-163,0 14 0,0-7-150,0 2 1,0-5 118,0-7 0,-6-4-88,1-7 0,-1-7-477,6-5 1,0-5 16,0-7-863,0-3 303,0-7 501,0-9 0,0-9-24,0-11 1,0-10-109,0-3 0,0-6 659,0 1 0,-8-11 0,-1-5 0</inkml:trace>
  <inkml:trace contextRef="#ctx0" brushRef="#br0" timeOffset="3980">3840 502 8014,'-18'0'996,"1"0"1,5 0 202,1 0-923,7 0-172,-4 0-256,8 7 0,0-3 255,0 8 0,0-6 208,0 5-377,8 1 1,2 3-236,7-3 0,0-5-474,1-7 0,1 0 347,4 0 1,2 0-304,4 0 0,3-7-48,-3-5 801,4-3-210,1-3 1,1 1 163,0 0 0,-7-1-115,1 1 1,-8 0 457,2 0 225,4 7 368,-7 2 0,-1 8 116,-8 0-307,-7 0 0,4 8-325,-8 4 1,-6 3-323,0 2 7,0 0 0,1 1-215,-1-1-158,0-7 1,8-3-647,4-7 1,3 0-752,9 0 883,-1-7 482,0-3 0,6-9 324,0-4 0,8 4 0,-12-6 0,8 7 0,-4 1 0,-3 2 16,3 3 0,-4-1 67,-2 7 0,0 0 398,1 6 0,-7 0 640,1 0 0,-3 2-111,3 4 0,3-2-434,-3 7 0,3-7-439,3 2 1,1-4-134,4-2 0,-2 0-54,8 0 1,-2-2-143,1-4 0,-1-4-578,-4-7 1,-3 0 227,3 0 0,-6-7-305,-5 1 1,-5 0 362,-7 6 0,0 0 174,0-1 0,-2 1 336,-3 0 1,-1 5 20,-12 1 0,5 1 31,-10-1 0,4 3 131,1 8 0,1 0 273,0 0 0,2 8-166,3 3 0,-1 5 96,7 1 0,-6 6-29,6 0 0,1 8-66,5-2 1,0 1 175,0-1 1,0 4-35,0-4 0,0 3-64,0 3 0,2-1-220,3 1 0,-1-2-150,8-4 0,-8 1 0,1-7 0,3 0-150,-2-5 1,2-1-974,-3 0 638,-3-7-162,6 5 116,-8-13-42,0 6 249,0-16 0,0 4-400,0-7 459,0 7 246,0-4 0,0 16 373,0 3 1,-6 7-209,0 5 1,-5-2 118,5 8 0,-7-4 82,1 9 0,2-9 286,-1 10 1,1-6-212,-1 0 1,3 1 32,8-7 1,-6-5-169,1-7 0,1-7-30,10 2 1,3-4-264,8-2 0,6-2 96,1-4 1,6-4-302,-1-7 1,10-6-441,1 0 1,8 0-780,-2 6 0,-4-1 1405,-1 1 0,3-8 0,0-2 0</inkml:trace>
  <inkml:trace contextRef="#ctx0" brushRef="#br0" timeOffset="4260">5794 35 7971,'-10'-8'2889,"2"-1"1,18-1-2004,7 4-609,1 4 0,14 2-173,-3 0 1,-4 0-341,-2 0 1,-9 0 220,-3 0 0,-1 2 60,1 4 0,-1-2-785,-4 7 354,-4 1 240,5 13 1,-9-4-3043,-3 8 3188,-5 0 0,-15 5 0,-2 1 0</inkml:trace>
  <inkml:trace contextRef="#ctx0" brushRef="#br0" timeOffset="4493">5638 519 7971,'-25'10'511,"8"7"0,7-6 687,10 7 1,0-3-718,0 8 0,0-4-67,0 4 0,0-1 290,0 1 0,0-4-316,0 4 0,0 4-289,0 2 0,0-2-298,0 1 0,2-6-533,4 1 0,-4-4 304,4-2 0,1 0-1189,-1 1 787,7-9 307,-3-1 0,2-8-141,-1 0 0,-7-8 204,2-3 1,1-5-43,-1-1 1,0 0 501,-6-1 0,0 1 0,-8 0 0,-1 0 0</inkml:trace>
  <inkml:trace contextRef="#ctx0" brushRef="#br0" timeOffset="5318">5586 830 7971,'-17'0'0,"0"-5"875,-1-1-462,1 0 1,5 0 72,1 0 0,7-1-64,-2 1 1,4 2-47,2-7 0,2 7-210,4-2 1,6-2-117,11 3 1,0-7 153,11 6 0,-1-7-123,13 1 0,6-3-424,6-2 102,7-1 227,-4-7 1,1 10-517,-4-8 0,-5 10 168,-1-5 0,-6 1-8,0 5 0,-13 3 158,2-3 1,-10 7 112,4-7 1,-14 6-37,2-5 0,-9 7-55,3-2 205,-7-4 1,2 7-161,-12-9 1,-1 6-193,-5-5 0,-9 5 146,4-5 0,-5 7 7,5-2 0,0-2 98,0 2 1,-1-5 108,1 5 1,5-2-124,1 3 0,5 3 260,-5-4 1167,7 4-1001,-4 2 1,6 0 1398,-4 0-1056,5 0 1,-9 8-99,4 3 0,2 5-175,-7 1 0,5 8-98,-6 4 0,3-2 66,-3 2-79,-3-1-118,5 7 1,-1 0-189,-1-1 0,7-1 103,-7-4 0,2 1-59,-1-7 1,-3 6-132,9-6 1,-1-5-282,6-7 55,0 1-138,0-3 21,0 7 127,8-14 0,-5 5 246,9-7-14,-8 0 21,11 0 257,-13 0-446,13 0 47,-13 0 54,14 0 0,-7-2-204,9-3 0,-1-5-120,0-7 0,1-1-505,-1 1 1,6 5 529,0 1 1,0-1 174,-6-5 0,6 6 671,0-1 1,0 8-236,-5-2 1812,-9 5-765,7 1-91,-7 0 548,9 0-851,-9 7 0,-1 3-327,-8 7 0,-2 0-492,-4 1 1,2-1-304,-7 0 1,-6 1-299,-6-1 0,-2 0 413,2 0 1,3-5-300,-3 0 0,4-9-646,2 3-663,-1-4 542,9-2 443,1 0 741,8 0 175,0 0 209,8 0-245,-6 0 0,5 2 175,-7 4 1,0-2-99,0 7 1093,-7 1-751,-3 5 1,-7-2 114,0-3 0,-1 3 158,1-3 1,5-5 460,1-1-415,7 4-470,-11-8 1,15 5-21,0-7 0,7 0 80,11 0 0,1 0-78,4 0 1,-2 0 151,8 0 1,-8 0-474,2 0 1,2 0 69,-2 0 1,0 0-808,-6 0 1,7 0 131,-1 0-1624,0 0 1,-6 8 82,0 4 2161,-7-5 0,5 9 0,-5-7 0</inkml:trace>
</inkml:ink>
</file>

<file path=ppt/ink/ink1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06:04.7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537 295 8163,'0'-12'-15,"0"1"262,0 7-140,0-11 0,2 11 78,4-8 458,-4 8-260,5-3-9,-7 7-355,0-8 188,0 6-264,8-5 196,-6 14 0,11-3 5,-7 8 0,6-7 82,-7 7 1,9-8-110,-3 1 1,5 3-165,1-2 1,8 0 13,4-6 0,3 0-99,3 0 1,0-6 74,-1 0 1,1-5-132,-1 5 0,1-6 115,0 7 1,-7-3-91,1 2 1,-8 4 7,2-4 0,-3 5 6,-3 1-735,0 0-183,-7 7 1067,-3 3 0,-7 15 0,0 2 0</inkml:trace>
  <inkml:trace contextRef="#ctx0" brushRef="#br0" timeOffset="312">295 589 8093,'0'-12'232,"0"1"1,8 7 394,3-2 0,4 4-374,3 2 1,1 0-79,4 0 0,4 0 299,7 0-246,-7 0 56,6 0-264,2 0 43,1 0 0,14-5 97,-4-1 1,4-6-87,2 7 0,0-9-124,0 3 0,0 1-181,0-2 0,-8 9-396,-4-3 0,-3-2 323,-3 2 0,-1 1-355,-4 5 0,1 0 162,-7 0 1,-5 0-442,-7 0 278,-7 0 660,4 7 0,-8-5 0,0 6 0</inkml:trace>
  <inkml:trace contextRef="#ctx0" brushRef="#br0" timeOffset="648">814 18 8879,'17'0'-133,"0"0"0,1 0 593,-1 0 0,2 0-173,4 0 1,4 6 379,8 0 0,-1 5-198,1-5 0,1 8-192,5-3 1,-5 3-82,4-3 0,3 4-94,-3-3 0,2 3 149,-1 3 0,-5-1 8,5 0 0,-5 6-172,-1 0 0,-7 0 53,1-5 0,-10 1-481,-1 4 236,-1-4 40,-15 14 1,4-12-98,-12 8 97,-4 0 22,-15 5 0,-9 1-136,-12-1 1,-10 3-110,-2 3 0,-5-3-195,5 3 0,-5 0-940,5-5 0,-11 3 1128,6-9 0,-16 4 0,8 2 0</inkml:trace>
  <inkml:trace contextRef="#ctx0" brushRef="#br0" timeOffset="1170">572 53 8092,'0'-17'2616,"0"-1"-2671,0 9-70,0 1 1,-8 10 258,-4 4 0,-5 3-83,-6 9 1,2 5 57,-8 0 1,0 6-146,-5-6 0,1 7 6,4-1 0,-4 4 40,5 1 1,-5-5-109,-2 0 0,1 0 204,-1 5 0,6-5-1,1 0 1,6-8-50,-1 2 0,10-5 12,1-7-101,9 4 24,-5-5 0,16 5-43,3-3 98,12 3-16,-4-13 0,14 14 257,-4-5 1,3-1 8,3 1 1,0-1 41,-1 1 1,3 5-309,3-5 0,-3-1-260,3 1 0,-4 1-152,-1 5 0,0 1-532,-1-1 0,1 0-591,-1 0 1505,1 1 0,0-1 0,-1 0 0</inkml:trace>
</inkml:ink>
</file>

<file path=ppt/ink/ink1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06:23.0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18 363 8228,'-8'-17'47,"6"7"408,-6-5 0,10 11 142,4-7 10,-4 7-376,13-4 0,-11 8 94,8 0 0,-7 6-150,7 0 0,-6 7-7,5-1 1,-1-3 252,1 3 1,5 5-68,-5 6 1,5 8 207,1-2 0,0 3-109,0 3 0,1-1-59,-1 1 0,0 0-35,1-1 0,-1 7-38,0-1 0,6-2-205,0-9 0,0 4-215,-5-4 1,5-4-300,0-2 0,-6-4 324,-5-2 0,-1 0-298,6 1 1,-5-7 160,-1 1 1,-7-6-825,2 5 0,-2-7-866,2 2-347,-4-4 1474,5-2 774,1 0 0,-6-8 0,6-2 0</inkml:trace>
  <inkml:trace contextRef="#ctx0" brushRef="#br0" timeOffset="243">744 415 8137,'0'-35'944,"0"1"0,-6 5-508,0 0 712,1 8-654,5-4 0,0 14-150,0-1 1,-2 8-171,-4-2 1,0 5-22,-11 1 1,1 9-215,-12 8 0,-1 14 38,-6 10 0,-1 7 177,-5-2 0,3-2-142,-8 2 0,2-2 24,-3 2 0,-1 2-113,8-7 1,-6 1 148,6-2-1267,-1-3 815,14 5 1,2-13-1165,8 0 1544,8-8 0,-7 12 0,7-7 0</inkml:trace>
  <inkml:trace contextRef="#ctx0" brushRef="#br0" timeOffset="654">1591 346 8075,'-9'-8'152,"-7"-1"0,9-3 147,-5 1 1,-3 7 291,3-2 1,-3 2-326,-3-2 0,1 4-246,0-3 1,0 3 39,-1 2 0,1 7-6,0 5 1,-3-2-153,-3 1 0,4 3 117,-4 9 0,-2-2 176,2 8 0,-6-1 33,6 7 1,0 0 136,6-1 0,5 6-178,1 1 1,1 1-32,-1-2 0,3-3 87,8 3 1,2-5 205,4-6 0,3 1-849,9-6 0,7-1 234,3-6 1,5-2-612,2-3 0,-1-3 52,1-3 1,-1-4-261,1 4 0,-6-4 985,0-2 0,-1-8 0,7-2 0</inkml:trace>
  <inkml:trace contextRef="#ctx0" brushRef="#br0" timeOffset="876">1193 761 8069,'-17'0'948,"6"0"-441,-1 0-309,8 0 1,-3-2 253,7-4 0,7 2 606,5-7 0,3 1-157,2-1 1,14-5-387,4 5 1,3-3-945,-3 3 0,5-3-431,0 9 1,1-1-2138,-7 6 2997,1 0 0,0 8 0,-1 1 0</inkml:trace>
  <inkml:trace contextRef="#ctx0" brushRef="#br0" timeOffset="1617">1176 52 7994,'-8'-10'-538,"7"3"0,-7 5 1082,8-4-2,0 4-202,0-6-86,0 8-13,0-7-124,0 5-278,8-6 199,-7 8 141,7 0-78,-8 0 13,0 0-11,8 0 9,-6 0 0,7 6 20,-3 0 0,-4 1-57,4-1 1,-2-4-7,1 4 0,-3 3 24,4 3 1,-2-3-11,2 3 0,-4-6 68,3 5 0,3 1-67,-2 5 1,2 0 72,-3 1-102,-3 7 1,12-6 0,-7 6 28,3 0 0,-4 2-32,5 7 1,-7-3-89,2 4 0,2-5 34,-3 11 0,7 3 61,-6 2 1,1 2 21,-1-2 0,-4 4 33,4-4 1,1 2 4,-1-2 1,6 2-17,-7-7 1,3 5 91,-2-6 0,-2-1-75,7-10 0,-7 3 15,2-3 0,2-4 92,-3-2 0,3-4-102,-2-1 0,-4-1 201,4 0-47,3 0 24,-7 1-74,6-1-12,-8-7-101,0-3-267,0-7-771,0 0 0,-6-7 265,0-5 1,0-3 38,6-3 618,0-7 0,-7-9 0,-3-10 0</inkml:trace>
</inkml:ink>
</file>

<file path=ppt/ink/ink1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06:27.2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381 588 7907,'-27'-8'387,"2"1"170,7-5 1,3 2-296,4 5-473,3 3 0,2-8 162,0 4 1,-1 4-148,1-3 1,2 3 498,-7 2-78,7 0 1,-10 2 65,8 3 1,-7 13 205,1 11 0,-3 11 188,-2 6 0,-6 2-253,0-2 0,0 10 134,5-4 1,1-4-150,0-8 0,5 2-522,1-1 0,7-7-32,-2-5 1,4-8 38,2 2 1,2-5-458,4-7-983,-4-3 515,13-8 1,-7-2 406,3-4 0,3 2-295,-8-7 0,5-6 343,-5-6 1,0-2 567,-6 1 0,0-2 0,0-9 0,0 0 0</inkml:trace>
  <inkml:trace contextRef="#ctx0" brushRef="#br0" timeOffset="212">190 674 7907,'12'-15'0,"-1"4"380,-7-5 139,12 7 0,-7-7-61,9 5 1,-7 1 740,1 4-217,-1 4 0,5 2-452,-5 12 0,3 5 129,-9 6 0,7 4-211,-6 8 0,5 1-224,-5 5 1,2-3-209,-3 8 0,-3-2-225,4 2 0,-4 2-201,-2-7 0,6 5-505,-1-6 1,3-5-2362,-2-6 1625,-4-8 634,13 4 0,-5-16 1017,7-3 0,0-12 0,1-3 0</inkml:trace>
  <inkml:trace contextRef="#ctx0" brushRef="#br0" timeOffset="505">1124 467 7885,'-7'-25'1795,"5"6"0,2-6-1586,11 7 0,5 1 156,1 0-268,0 0 627,0-1-70,-7 9 0,-2 5-245,-8 15 0,-8 9-25,-4 14 0,-5 8-240,-6 5 0,2 8-54,-8 3 0,8 5-32,-2-5 1,4 5-215,1-5 0,1 0-402,0-6 0,2-6 21,3 0 1,2-14-1667,5 3 810,3-12-322,-6 2 1211,8-15 1,2-5-18,4-10 1,1-11 520,5-7 0,11-15 0,-4 1 0</inkml:trace>
  <inkml:trace contextRef="#ctx0" brushRef="#br0" timeOffset="743">1107 398 7885,'0'-25'0,"0"6"1656,0-4-515,0 11-307,0-3-511,8 13 1,-1 2 90,5 11 1,1 7-66,-7 5 194,8 3-259,-13 17 0,13 1 405,-8 8 1,5-2-342,-5-4 0,5 8-182,-5-8 1,6 6-193,-6-12 0,5 6-318,-5-6 1,7-1-97,-1-10 0,-3 1-484,3-6 1,-2-1-885,1-6 611,4 0-1074,-13 0 1277,14-7 994,-14-2 0,5-16 0,-7-2 0</inkml:trace>
  <inkml:trace contextRef="#ctx0" brushRef="#br0" timeOffset="946">1072 847 7885,'-23'10'382,"0"-4"0,8-6 360,9-6 0,4 2 114,2-7 1,2 5-439,4-6 0,3 8 523,9-1 0,-7 1-433,1-2 1,-1 4-279,7-4 0,-1 4 147,0 2-1779,1 0 1037,7 8 1,-6-6-46,4 4 0,-4 2-346,-2-3 1,-5 7-91,-1-6 0,-5 7 846,6-1 0,-1-5 0,6 1 0</inkml:trace>
  <inkml:trace contextRef="#ctx0" brushRef="#br0" timeOffset="1176">1470 917 7885,'17'0'0,"1"0"0,1 0 1339,4 0 1,-2-2-607,8-4 0,-6 4-111,6-4 1,-2 4-334,2 2 0,-5 0-306,-6 0 0,-1 2 15,0 4 0,-7 4-159,-4 7 1,-4 2-713,-2 4 0,-8 4 490,-4 8 0,-3-7 16,-2 1 1,-1-2 225,1 2 0,2 2 320,3-8 0,5 0-269,7-6 0,0-5 198,0-1-182,7-7 0,9 9 12,7-7 0,2 0-656,-2-6 1,-2-8 95,8-3 622,0-5 0,13-9 0,2-1 0</inkml:trace>
  <inkml:trace contextRef="#ctx0" brushRef="#br0" timeOffset="1713">813 69 8015,'-10'-7'2068,"-5"5"-1544,13-14 1,-6 12 14,8-7 1,0 5 252,0-5-471,8 7 1,4-4 188,11 8 1,4 0 260,7 0 1,3 0-138,3 0 1,-2 0 35,9 0 1,-1 2-747,6 4 1,-8-4 120,-4 3 0,-3 3-2784,-3-2 1421,1 7 1318,-8-3 0,-2 7 0,-8 0 0</inkml:trace>
</inkml:ink>
</file>

<file path=ppt/ink/ink1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06:25.8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322 398 7965,'0'-12'593,"0"1"-370,0-1 1,0 1 222,0-1 8,0 1-56,0 1 72,0-5 56,0 13-345,0-6 0,0 16-84,0 3 0,-2 5 293,-4 1 0,2 8-194,-7 4 1,5 5 140,-6 7 1,1 3-117,-7 8 0,-5 0-67,0 0 0,0 0-74,6-1 0,0 7-198,-1 0 1,3-6 2,3-6 0,-1-8-304,7 2 0,-5-5-118,5-6 0,0-4-112,6-8-379,0-7 205,0-3 410,0-7 0,0-1-28,0-5 0,2 2-113,4-8 0,-2-5 554,7-6 0,1-8 0,5 4 0</inkml:trace>
  <inkml:trace contextRef="#ctx0" brushRef="#br0" timeOffset="276">391 381 7965,'0'-33'522,"0"4"0,0 10 8,0 7-416,0 1 39,0-6 95,0 7 1,6 10 3,-1 12 0,7 11 294,-6 5 0,5 5-131,-5 2 0,5 7-114,-5 4 0,6 4 73,-7 2 1,7 6-162,-6-1 0,0 1-55,-6-6 1,1 0-174,5-1 1,-4-4-336,4-1 1,-4-10 2,-2-1 1,0-3-285,0-8 1,2-1-1305,4-6 841,-5 0-43,7 0 624,-8-7 1,0-4 512,0-12 0,-8-4 0,-1-7 0</inkml:trace>
  <inkml:trace contextRef="#ctx0" brushRef="#br0" timeOffset="442">270 951 7965,'-12'-5'910,"1"-1"1,7-2-687,-2 2 1,12 3 48,5-9 1,5 8-104,1-2 1,0 3-72,1-3 1,1 4 341,4-4 0,-2 4-439,8 2 0,-6 2-659,6 4 0,-6-4 14,6 4 0,-8 1 643,2-1 0,4 7 0,0-3 0</inkml:trace>
  <inkml:trace contextRef="#ctx0" brushRef="#br0" timeOffset="631">858 917 13018,'0'17'1128,"0"0"0,0 1-427,0-1 0,0 8-562,0 4 1,-6-2-526,0 1 0,0-6-676,6 1-1104,0 4-299,0-8 1441,8 6 1024,-6-16 0,13-9 0,-5-9 0</inkml:trace>
  <inkml:trace contextRef="#ctx0" brushRef="#br0" timeOffset="884">28 139 8003,'-8'-18'868,"-2"-7"208,1 6 0,9-4-613,11 12 0,7-3-161,5 8 1,-2-5 274,8 5 1,-1 0-141,7 6 0,5 0-393,1 0 0,3 0-523,2 0 1,-6 2-638,12 4 0,-4 4 1116,4 7 0,-8 8 0,-1 2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1:51:13.2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0 103 8208,'0'-33'0,"0"4"0,2 12 164,4 11 0,2 6 117,3 6 0,5 3 284,-5 9 0,-1 7-152,1 3 1,-7-1 162,2 2 0,-4 6-317,-2 5 0,0 0-127,0-5 0,0 2-406,0 3 1,0-5 222,0-1 0,-6-1-405,0-10 0,0-6-349,6-5 333,0-9 1,8 1 137,4-15 0,3-10-14,2-20 0,8-5-93,4-11 0,4-5 88,1-7 0,1 9 649,0 8 0,-7 4-26,1 14 1,-6 5 204,6 17 0,-8 7-76,2 10 1,-4 13 183,-1 11 1,-3 5-96,-3 7 0,1 1 127,-7 4 0,0 4 152,-6-4 0,0-2-314,0 2 1,0-7-453,0 1 1,0-9-199,0-2 0,2-6-249,3 6 1,-1-8-101,8 2 1,-3-4-733,3-2 0,3-7-223,-3-4 1501,3-4 0,10-18 0,2-3 0</inkml:trace>
</inkml:ink>
</file>

<file path=ppt/ink/ink1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06:33.4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87 484 8034,'0'-9'-74,"0"-1"168,0 4 127,0 4 1,0-7 278,0 3-155,0 4 0,2-5-48,3 7 0,-1 0 42,8 0 0,-6 0-10,5 0 0,-5 0 117,5 0 1,-5 0-170,6 0 1,-1 0 0,7 0 0,1 0-65,4 0 0,-2 0-29,8 0 1,7-8-193,10-4 0,12-3 124,5-2 0,7-3-325,5-3 0,-10 4 90,4-4 1,-11 6-27,-1 5 1,-5 5-3,-6 7 1,-3 0-39,-9 0 0,-5 0 75,0 0 152,-8 0-511,4 0 311,-8 0 0,-7 2-1198,-4 3 817,-4-3 0,-4 8-29,-4-4 1,2-5 45,-8 5 0,1 2 522,-6-2 0,-8 7 0,-2-3 0</inkml:trace>
  <inkml:trace contextRef="#ctx0" brushRef="#br0" timeOffset="354">18 744 7808,'-10'0'602,"2"0"-179,8 0 0,2-2-104,4-4 1,4 4 63,7-4 1,6 4-50,0 2 0,8 0 35,-2 0 1,5-1-193,6-5 1,5 4-72,7-4 0,-1 2 20,1-1 0,6 1-183,0-8 0,5 6-85,-5-5 0,5-1 121,-5-5 1,-1 6-43,-5-1-650,8 0 559,-14-5 0,8 6-305,-20-1 0,3 6 43,-14-5 0,0 7-717,-6-2 370,-7 4 8,-2 2 448,-8 0 1,-8 0 333,-4 0 1,-3 0-262,-2 0 1,-1 0 233,1 0 0,0 0 0,-8 0 0,-2 0 0</inkml:trace>
  <inkml:trace contextRef="#ctx0" brushRef="#br0" timeOffset="682">692 87 7968,'-17'0'0,"-1"0"-438,1 0 0,6-2 396,-1-4 1,8 2 787,-2-7 0,5 5 50,1-6-268,7 8 0,3-9-23,7 7 0,0-1-127,1 1 0,7 4-75,4-4 0,-3 4-80,3 2 1,0 2 10,6 4 1,5-2 46,0 7 0,3-5-28,-3 6 0,-2 1 15,9 10 0,-3-4 117,2 4 0,-2 2-6,-4-2 1,-5 8-105,0-2 1,-1 4-80,-5 1 1,-4-5 26,-2 0 1,-11 0-262,-7 5 0,-5 7-261,-5-1 0,-15 10-421,-14 2 1,-16 0-31,-14 5 1,-7 5-181,31-31 1,0 1-1,-1 2 1,-1-1 929,-6 2 0,-2 0 0,1 2 0,0 1 0,-3-1 0,0 0 0,0 0 0,0-1 0,1 0 0,-1 0 0</inkml:trace>
</inkml:ink>
</file>

<file path=ppt/ink/ink1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06:41.91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50 8180,'0'-27'1381,"2"10"308,3 11 1,13 6-1058,10 6 1,-1-2-322,2 8 1,-6-7-2501,6 7 2189,-8-1 0,12 14 0,-6 2 0</inkml:trace>
</inkml:ink>
</file>

<file path=ppt/ink/ink1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06:46.0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156 327 7948,'-2'-17'311,"-4"0"-78,4 0 633,-5-1 1,7 1-328,0 0 0,0 5 111,0 1 0,0 5 171,0-6-249,0 8 0,-2 1-111,-4 14 0,2 4-117,-7 20 0,-1 4-58,-5 12 0,0 1 144,-1 0 0,3 4-247,3-4 1,-1 2-118,7-14 1,0 6-303,6-6 1,2-5 248,4-6 1,4-8-207,7 2 0,0-12 23,1-5 0,1-4-83,4-2 1,2-8 56,4-3 0,3-6 54,-3-6 1,2-4-136,-2-8 1,1-5 70,-7-1 0,1-7 26,-7 2 0,-2-4 86,-3-2 0,-5-5-10,-7-1 0,0-1 53,0 1 0,-2 12 147,-3 0 1,-7 9 9,-11 8 1,-4 4 232,-7 8 1,-1 7-798,0 5 0,1 5 215,-1 5 1,3 13-1279,3 11 0,4-2 78,8 1 1443,-1 9 0,1 7 0,0 8 0</inkml:trace>
  <inkml:trace contextRef="#ctx0" brushRef="#br0" timeOffset="245">917 950 7837,'-25'-8'0,"6"10"5962,-4 4-2901,11-4-1426,4 21-712,8-6 5,-7 2-359,5 6-1388,-6 0 0,-1 2 819,-9 8 0,-14 7 0,-13 2 0</inkml:trace>
</inkml:ink>
</file>

<file path=ppt/ink/ink1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06:42.2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552 374 8134,'0'-27'2989,"0"4"0,2 11-2213,4 6 0,5 5-306,12 1 0,-3 0-14,3 0-244,-4 7 1,-4-3 133,-3 8 0,-4-1-106,-8 6 0,0 1-284,0-1 0,-2 8-471,-4 4 0,-4-2-621,-7 2 0,0-1 199,-1 7 1,-1-6-603,-4 0 0,2-6 776,-8 5 0,6-1 65,-6 2 1,6-4-361,-6-8 1058,1 8 0,-7-5 0,0 5 0</inkml:trace>
  <inkml:trace contextRef="#ctx0" brushRef="#br0" timeOffset="243">137 962 8081,'-19'9'56,"-4"-3"0,4-4 114,-4-2 1,9 6 1660,3-1-697,7 1-755,-12-6 0,14 2-37,-3 4 0,7-4 161,9 4 1,3-4-245,14-2 1,11-8-201,13-4 0,2-3 52,9-2 1,0-1-156,7 1 1,-7 0-498,0 0 0,-13 1 334,2 5 0,-11-3-376,-1 8 1,-11-5-775,-6 5-632,-4 0 1989,-9 6 0,-10 8 0,-10 2 0</inkml:trace>
  <inkml:trace contextRef="#ctx0" brushRef="#br0" timeOffset="700">327 1273 8052,'-27'8'0,"2"9"0,16 4 2171,3 8 1,6-2-1027,6 2 1,3 1-1339,9-7 0,-9 6 69,-3-6 0,2 0 310,-2-5 0,-1-1-116,-5 0-195,0 1-283,0-1-732,0-8 443,0 7 439,0-14 0,0-2-460,0-12 1,8-3-59,4-2 308,3-8-159,10-2 142,2 0 56,7 2 363,1 0-106,7 6 0,-7-4 273,-1 11 317,1-3 1,-16 13 2755,4-4-2398,-11 4 0,-4 10 665,-8 3 1,0 5-810,0 1 0,-8 2-455,-4 4 0,-3-4 196,-2 4-685,-1-3 281,-7 5 0,6-6-302,-4 4 0,4-6-615,2-5 0,5 1-2538,1-7 2448,-1 7 0,0-11-243,1 4 582,7-4 745,-4-2-276,8 0 319,0 0 492,0 8 1,0-4 60,0 7 1,-5-5 951,-1 5 1,-2 1 670,2 5-1717,5 0 0,-7-5 0,8 0 94,0 1 0,0-3-360,0 1 1,0-5-52,0 5 0,8-7 88,3 2 0,6-4 99,6-2 0,-1-8-255,6-3 0,1 1-218,6-1 0,-6 5-1151,-1-6 1,-5 7 677,6-7 0,-8 8-1583,2-2 1,-3 4 207,-3 2 1903,0 0 0,1-7 0,-1-3 0</inkml:trace>
  <inkml:trace contextRef="#ctx0" brushRef="#br0" timeOffset="976">1538 547 8004,'0'-25'0,"2"11"482,4-3 0,5 11 702,12 0 0,2 4-492,4 2 0,4 0 39,-5 0 0,5 0-166,2 0 1,-3 0-141,-3 0 1,2 0-347,-8 0-721,0 0-808,-6 8 92,-7-6-135,-2 6 0,-14-6 594,0 3 1,-13-3-39,2 4 1,-6-4 936,-1-2 0,5-8 0,-13-1 0,5-9 0</inkml:trace>
  <inkml:trace contextRef="#ctx0" brushRef="#br0" timeOffset="1231">1745 477 8004,'-17'-9'-153,"0"1"630,-1 8 0,9 2 437,3 4 1,-2 3-217,3 9 0,-1 5 180,6 0 1,0 8 46,0-3 1,-2 3-358,-4-2 0,4 4-348,-3-5 1,-3 3-509,2-2 1,0 4-616,6-4 0,-5-3 15,-1 3 1,-6-2-2291,7 2 3178,-1 4 0,-10-14 0,-3 6 0</inkml:trace>
  <inkml:trace contextRef="#ctx0" brushRef="#br0" timeOffset="1515">1227 1238 8004,'-33'23'673,"4"0"1,6 8 898,12-2 0,3-2-702,8 2 0,0-2-383,0 1 1,8 3 258,3-8 0,2 6-270,-1-6 0,3 0 419,-3-5-452,3-1-737,-5 8 0,5-12-752,-3 5 0,-3-5-796,3 4-64,-1-7 1,7-2-301,-1-8 2206,-7 0 0,5-8 0,-5-2 0</inkml:trace>
  <inkml:trace contextRef="#ctx0" brushRef="#br0" timeOffset="1705">1555 1065 7999,'17'-25'0,"8"6"178,2-6 1,10 8 323,3 0 0,4-1-319,8 1 0,-6 2-207,0 3 0,-5-1 259,5 7 201,-8 0 0,5 6-262,-9 0 142,1 0 0,-6 0-48,-1 0 0,-6 2 187,1 4 1,-6-2 78,-6 7 1,3 1 50,-8 5 0,-1 2-187,-5 4 0,0 2 12,0 4 0,0 4-217,0-4 0,-1 3-110,-5 3 0,2-1-136,-8 1 1,3 0 117,-3-1 0,-3 1-176,3-1 0,3 1-4,-3 0 0,1-3-95,-7-3 1,7 4 48,-1-4 1,1-4 68,-6-2 0,-1 2-1,1-2 0,2 0-139,3-6 1,-3 0-414,3 1 0,-3-7 266,-3 1 1,1-9-1145,0 3 728,0-4 166,-1-2 1,1 0-199,0 0 1,-2-13 217,-5-5 0,5-8 609,-4 2 0,-4-14 0,0 2 0</inkml:trace>
  <inkml:trace contextRef="#ctx0" brushRef="#br0" timeOffset="2310">1590 1152 7974,'-8'-17'780,"6"5"973,-4 1-1179,4 7 0,4-4 377,4 8 1,4 0-377,7 0 0,-5 2-206,-1 4 1,-5 1 8,5 5 1,-7 9-462,2-4 0,-4 4-571,-2-3 0,0-1 306,0 0 0,0-5-295,0-1 0,0-5-825,0 6-924,0-8 1612,0 3 154,8-14 0,3 3 187,12-8 0,-2 1 442,8-7 19,-8 9 221,12-7 1,-14 14 682,4-3-493,-4 3 706,-1 2-455,-9 0 1,-3 7 482,-12 5 1,-3 5-1066,-9 6 1,-1-3-38,-4 3 0,2 2-660,-8-2 1,8 2 276,-2-2 1,4-6-131,1 0 0,7 1-357,-1-7-439,9-3 956,-5 7 1,10-13 357,4 4 0,-3 2 1219,9-3-1011,-1 1 1,7-6 188,-1 0 1,-5 0 210,-1 0-42,-7 0-117,4 0-462,-8 0-492,0 0 234,-8 0 1,4 0-58,-7 0 0,5 0-40,-6 0 1209,1-8-547,1 6 0,1-5 454,3 7-84,4 0 223,-6 0-558,8 0 0,2 2 387,4 3-796,-4-3 166,13 14-606,-5-14 271,7 13 1,0-13-93,1 4 0,-7-12-88,1-6 1,-3 3-335,3-3 0,1 7-227,-7-7 387,0 0 1,-6 1 192,0-1 116,0 9 0,-2-5 516,-4 8-252,-3 8 92,-9 1 1,-5 10 182,0 4 0,0-3 9,6 3 0,5 2 1032,1-2-1185,7 0 1,-4-6-151,8 0 1,2-7-798,4-4 356,3-4 290,9-2 1,-1 0-333,0 0 1,1-8-140,-1-4 1,6-3-443,0-2 1,0-2 457,-6-4 1,-1 3 91,-5-3 0,3-2 55,-8 2 438,-1 0 0,3-2 0,2-2 0</inkml:trace>
  <inkml:trace contextRef="#ctx0" brushRef="#br0" timeOffset="2826">2437 1238 7974,'17'0'4121,"8"0"-3650,2-7 52,8-3-299,-8 0 0,13-13 202,-19 20 1,20-28-203,-15 27 56,1-19-849,-2 13 397,0 1 198,-5-7-459,5 7 0,-14-3-1296,1 1 1338,-9 7-408,5-12 0,-8 7 235,0-8 0,0-1-419,0 1 1,-8 0 982,-3-1 0,-4 1 0,-3 0 0,7 5-104,-1 1 59,1 7 0,-1-4 325,1 8 0,5 8 482,-6 3 0,7 7 66,-7 5 1,6-2-240,-5 8 0,-1 5 167,-5 7 1,0-1-364,-1-5 1,1-1-159,0 1 0,-1 1 157,1 5-1217,0-5 665,7 6 0,-5-7-901,3 0 0,5-3 586,1-3 0,4-4-119,2-8 0,0 1 135,0-1 1,8-6-51,3 1 0,10-6 463,2 5 1,6 1 355,-6 5 1,0 0 66,-5 1 0,-1-1 502,0 0 0,0-1-438,1-5 1636,-1 5-523,-7-15 101,5 15-717,-5-14-1013,-1 13-319,-1-13 1,-8 4-325,0-12 1,0 2-58,0-7 1,0-1-2208,0-5 2982,0 0 0,0-16 0,0-4 0</inkml:trace>
  <inkml:trace contextRef="#ctx0" brushRef="#br0" timeOffset="3024">2956 80 7975,'-15'-33'1967,"3"4"-1377,4 12 1,16 17-65,4 11 0,9 5-290,2 1 0,-6 0-247,-5 1 1,-3 5 92,3 0 0,1 0-131,-7-6 0,5 6-1922,-5 0 1971,0 8 0,2-4 0,1 8 0</inkml:trace>
</inkml:ink>
</file>

<file path=ppt/ink/ink1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06:41.3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0 606 7976,'0'-27'0,"0"4"0,2 5 535,4 7 0,4-5 766,7 5 1,0 3-755,1 3 0,5 3-102,0 2 1,-6 0-441,-5 0 0,-9 7 44,3 5 1,-4 11 17,-2 6 0,-6 3 90,1 3 0,-9-2-127,3-5 0,3-3 219,2-7-34,4-1-240,2 0 0,2-7-78,4-4 0,9-12-466,8-6 0,8-5 294,-2-6 1,4-2-986,1-4 1,1-3 363,-1 3 0,-5-2 82,0 2-1,-2-4 815,2 5 0,-4-5 0,-8-2 0</inkml:trace>
  <inkml:trace contextRef="#ctx0" brushRef="#br0" timeOffset="408">537 346 7976,'-12'10'0,"1"-4"504,7-4 0,-10-1 755,8 5 0,3-4-704,8 4 1,5-4-64,7-2 1,6-6-145,0 0 1,8-7 3,-2 1 1,4-3-811,1-2 0,-5-1 369,0 1 0,-2 0-622,2-1 476,-4 1-438,-8 0 0,-2 0-719,-3-1 1,-5 1 594,-7 0 0,0-1 237,0 1 1,-9 2 559,-8 3 0,-3-3 0,-8 3 0,4-1-137,-4 1 1,5-1 136,-6 7 0,8 0-41,-2 6 195,-4 0 1,7 0 237,-3 0 0,10 0 142,1 0 160,9 8-402,-5 2 1,8 7-1,2-2 478,4-3-321,3 3 0,8 1-23,1 7 1,1 7-20,4-1 0,4 4 65,8 1 0,-1 9 99,1 3 1,-1 4-121,1 2 0,-1 2 75,1 3 1,0-3-244,-1 4-1093,1-5 978,-1-1 1,-5-6-247,0 1 1,-8-9-131,2 2 1,-4-9-239,-1-2 0,-7-8 131,1 2 1,-3-10-293,3-1 0,-2-8-359,-5 2 263,-3-4 0,6-6 516,-8-8 0,0 1-496,0-12 1,0-4 682,0-2 0,0-19 0,0-6 0</inkml:trace>
</inkml:ink>
</file>

<file path=ppt/ink/ink1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06:40.3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104 312 7975,'-25'-2'2748,"-4"-4"-1555,4 5-215,8-7 0,17 8-735,12 0 1,11-2-20,6-4 0,5 2-36,6-7 1,-1 1-172,7-1 0,-6-3-316,6 8 1,-7-5-266,1 5 0,-3-2-642,-3 3 0,-7 3 440,-4-4 0,-3 2-1660,-3-2 1441,-8 4 985,-1-5 0,-8-9 0,0-3 0</inkml:trace>
  <inkml:trace contextRef="#ctx0" brushRef="#br0" timeOffset="265">485 18 7975,'-18'-2'562,"1"-4"0,6 5 1034,-1-5-1079,0 4 1,1 10 57,-1 3 1,9 4 86,-3 3 0,-4 7 140,-1 4 0,-5 9-260,-1 2 0,0 8-27,-1-2 1,-5 6-69,0 6-1945,-7-4 1401,10 13 0,-7-11-194,4 7 0,4-7 269,-4 2 1,4-5-1346,2-1 0,1-8 139,5-3 1,-3-7-249,8-5 0,-1-4 527,1-8 949,4-7 0,-6 5 0,8-5 0</inkml:trace>
  <inkml:trace contextRef="#ctx0" brushRef="#br0" timeOffset="488">623 658 7980,'2'-31'0,"4"8"0,5 8 1993,12 15 0,-2 0-1245,8 0 0,-8 0-786,2 0-228,-3 0 91,-11 0 0,-1 2-119,-8 3 1,-8 11-56,-3 7 1,-5 0 158,-1-6 0,0 6-29,-1 0 1,1 0 1342,0-5-946,7-1 1,3 0 578,7 1 0,1-9-336,5-3 1,6 2-263,11-3 0,-2 1-378,8-6 1,2-2-611,9-3 1,-4 1 564,5-8 264,11 1 0,-6-7 0,13 1 0</inkml:trace>
</inkml:ink>
</file>

<file path=ppt/ink/ink1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06:39.2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0 415 7998,'0'-9'765,"0"-7"0,0 13 90,0-9-374,0 8 0,6-5-128,0 3 0,7 4-98,-1-4 0,3 2-70,2-1 0,1 3-37,-1-4 1,6 4-89,0 2 0,2 0 57,-2 0 0,-4 0-104,4 0 1,-5 2 235,-7 4-237,5-4-6,-15 13 0,13-5 150,-8 7 0,-1-6 1,-5 1 1,0-1 149,0 7 1,0-1-53,0 0 0,-5 3-61,-1 3 0,-6-4-111,7 4 0,-9 2-165,3-2 0,1 6 108,-2-6 1,3 6-141,-3-6 1,-1 5-546,7-4 0,-5 4 299,5-5 0,-6 6-657,7-6 1,-1 0 194,6-5 1,-6-1 30,0 0 1,0-5-267,6-1-19,0-7 1076,0 4 0,8-16 0,2-2 0</inkml:trace>
  <inkml:trace contextRef="#ctx0" brushRef="#br0" timeOffset="224">138 640 7998,'-17'-15'750,"0"3"1,5-1 599,1 7 40,7 0-550,-4 6-557,8 0 0,0 2 167,0 4 1,0 4 247,0 7 1,2 2-323,4 4 0,2-4-136,3 4 1,5 2-862,-5-1 0,10-1-122,2-6 1,0 0-587,-5 0 1,5-1 602,0-5 1,2 3-292,-2-8 0,-4-1 1017,4-5 0,-4-7 0,-1-3 0</inkml:trace>
  <inkml:trace contextRef="#ctx0" brushRef="#br0" timeOffset="766">709 364 7998,'12'-18'1204,"-1"1"0,-3 5-500,9 1 0,-1 1-427,12-1 1,7-5-121,5 5 0,1 1-6,-7-1 1,-1 5 70,-4-6 1,3 9-11,-3-3 1,-2-2-723,2 2 1,-8 1 75,2 5-1465,4 0 643,-8 0 94,6 0 708,-15 0 1,-10 0 5,-12 0 1,-3-2 227,-2-4 0,-1 2 220,1-7 0,2 5 9,3-6 0,-3 1-9,3-7 0,-1 1 137,1 0 0,-1 0-17,7-1 1,-5 7 469,5-1 90,-8 1 585,12 1-884,-5 2 1,7 10 29,0 4 1,0 6 90,0 11 0,0 5-152,0 13 0,0 3 111,0 8 0,0 7-22,0 5 0,0 7-84,0 10 1,0 1-494,0 16 0,0-7 328,0 1 0,0-4-299,0-1 0,5-10-493,1-8 1,0-4-1508,-6-13 1092,8-4 599,-6-13 0,5-9-209,-7-3 1,0-9 262,0-3 1,-2-7 287,-3 2 1,-5-10 2,-7-2 0,-1-13 460,1 2 0,-6-12-152,0 0 1,-2-3 456,2-3 0,10 0 425,-5 1 0,12-1-546,1 1 0,3-1 44,2 1 0,2-1-172,3 0 1,5 7-104,7-1 0,6 0-330,1-6 1,6 3-242,-1 3 0,6-2-327,5 8 0,-3-6-715,3 6 0,2 0 1273,-2 6 0,9-8 0,-5-2 0</inkml:trace>
</inkml:ink>
</file>

<file path=ppt/ink/ink1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06:38.0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 8183,'-10'0'1498,"3"0"-1247,7 0 1,2 0 72,3 0 0,-3 2 115,4 3 1,4-1-70,1 8 1,-1-7 136,1 7 1,7 0-70,5 5 0,2 6 130,-2 0 0,-2 10 142,8 1 0,-2 1-259,1 5 0,5 4-323,-4 2 1,-2-3-8,2-3 0,-3-3-78,3-3 0,4-5-170,-4 0 1,2-8-405,-3 2 1,3-4-97,-8-2 1,0-5-666,-5 0 0,-1-7-1549,0 7 1419,-7-8-109,-3 3 1531,-7-7 0,0-7 0,0-3 0</inkml:trace>
  <inkml:trace contextRef="#ctx0" brushRef="#br0" timeOffset="241">658 104 8134,'0'-17'0,"0"0"0,-2 1 3679,-4 5-2706,4 3 1,-7 8-464,3 0 1,-4 4-118,-7 8 1,-2 3-144,-4 20 1,-4 3-225,-8 14 1,-5 2-238,-1 3 0,-1-3-790,2 4 0,3 1 525,-3-1 1,5-6 0,5-6-1887,1 2 1824,8-6 0,-2-1 538,11-13 0,-3 5 0,5-6 0</inkml:trace>
</inkml:ink>
</file>

<file path=ppt/ink/ink1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06:59.5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 18 7836,'-10'0'986,"18"0"1,4 0-90,11 0 1,2-6 28,-2 0 0,6 0-362,-6 6 0,5 0 266,-5 0 1,6 0-344,-6 0 1,2 0-344,-2 0 0,-3 0-424,3 0-655,-4 0-193,-2 0-237,0 8 1,-7-4-760,-4 7 2124,-4-7 0,-2 19 0,0-4 0</inkml:trace>
  <inkml:trace contextRef="#ctx0" brushRef="#br0" timeOffset="170">62 433 7902,'-17'0'3810,"7"0"-2643,41 0 0,-4 0-63,30 0 0,-7-6-366,2 0 1,2-7 185,4 1 0,-5 3-665,5-3 0,-6 6-29,-6-5 1,4 7-1856,-4-2 1,-2 4 1624,2 2 0,-7 0 0,3 0 0</inkml:trace>
</inkml:ink>
</file>

<file path=ppt/ink/ink1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06:56.7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18 727 7978,'-8'-17'3141,"6"-1"-653,-5 9-1408,7 1-219,7 8 1,3 0-344,7 0 1,1 0-55,-1 0 1,2 0-215,4 0 0,-4 0-161,4 0 1,-3 0 27,-3 0 1,6 0-176,0 0 40,0 0 0,-6 0 97,1 0-1108,-1 0 474,0 0 40,-7 0 1,-3 2 299,-7 4 1,0-2 148,0 7 1,0 3 178,0 9 1,0-2 350,0 8 1,-7-1-142,-5 7 1,-1 2-73,1 3 0,-3-2-138,3 8 1,-1-5 73,1 5 0,-1-6-1050,7 6 0,-5-7-133,5 1 0,0-5-570,6-6 0,0-4 451,0-8 0,2-6 149,4 1 966,-4-8 0,13 3 0,-5-7 0</inkml:trace>
  <inkml:trace contextRef="#ctx0" brushRef="#br0" timeOffset="231">191 969 14164,'17'0'1876,"-1"8"-1974,-5 3 1,4 7 128,-3 5 1,1-2-1071,-1 8 1,3-6 675,-3 6 1,-3-8-2606,3 2 2968,-1-4 0,7-2 0,-1 1 0</inkml:trace>
  <inkml:trace contextRef="#ctx0" brushRef="#br0" timeOffset="747">883 744 7969,'5'-27'783,"1"4"0,13 10-382,-1 1 1,10 1-221,1-6 0,-4-1 29,-2 1 0,-3 5-14,-3 1 1,6 7-128,0-2 0,0 4-401,-6 2-402,1 0 1,-1 0 127,0 0-937,-7 0 1060,-3 0 1,-7-2 140,0-3 0,-1-5 342,-5-7 0,2 0 0,-8-1 0,7 1 0,-7 0 0,2-6 0,-1 0 0,-2-1 8,7 7 0,-6 0-7,6 0 1,-5-1 1108,5 1-765,-7 0 0,11-1 674,-4 1-236,-4 8-204,8 1-365,-5 8-10,7 0 1,0 13 50,0 5 1,0 10-42,0 1 1,6 10 103,-1 1 0,7 16-88,-6 1 0,5 14 99,-5 4 1,5 8-349,-5-2 0,6 3 227,-6 3 1,1-3-179,-1-3 1,-4-4-346,4-8 0,-3-8-571,3-3 0,-4-10 478,4-2 1,-4-13-358,-2 2 1,0-12 275,0 0 0,-2-12-465,-4-5 924,-3-4 0,-9-12 24,1-7 0,-2-8 142,-4-10 1,5-1 253,1-4 0,2 1 993,9-7 0,-6 8-657,7-3 0,-1 1 341,6 5 0,8-9-485,3 9 1,5 3-373,1 3 0,0 8-254,0-2 1,8 9-366,4 3 1,-2 1-1455,2-1 0,0 3 1863,5 8 0,9-8 0,1-1 0</inkml:trace>
  <inkml:trace contextRef="#ctx0" brushRef="#br0" timeOffset="1205">1920 675 7898,'-9'-8'3114,"3"7"-2414,12-5 0,5 4 511,12 2 1,4 0-539,8 0 1,-1-6-260,1 0 1,-1 1-697,1 5 0,0 0 216,-1 0 0,-1 0-1400,-4 0 1,1-6 806,-7 0 0,0 0-252,-5 6 0,-7-2-155,1-3-885,-8 3 1423,3-14 1,-9 7 527,-3-9 0,1-1 0,-8-4 0,3 4 0,-3-4 0,-1-2 0,7 2 0,-7 0 0,11 5 0,-8 7 222,4-1 1,4 7 1005,-3-7-101,-5 8 0,6-2-341,-7 12 1,7 0 193,-2 11 1,-2-3 117,2 9 1,-5 4-537,5 2 1,-7 3-127,1 3 1,3 7-133,-3 4 0,-1 0-421,-10 6 1,3-4-278,-3 10 0,4 1-286,2-1 0,0 0 594,-1-6-2496,1-1 1679,0-6 1,-1 3-502,1-8 1,0 0 740,-1-5 0,1-8 663,0-4 0,0-4 0,-1-2 0</inkml:trace>
  <inkml:trace contextRef="#ctx0" brushRef="#br0" timeOffset="1628">2145 1073 7898,'10'-8'4197,"5"6"-3254,-5-5 1,-1 9-81,-3 3 0,-4 5 189,-2 7 0,0 6-799,0 0 1,0 6-352,0-6 0,0 8 219,0-2 0,0 1 95,0-1 1,0-4-550,0-7 1,2-1 229,4 0-2732,-5-7 1,9-4 1293,-4-12 0,2-6 838,3-11 0,4-2 405,-3-4 0,9-3 258,2 3 1,0-2 166,-6 2 1,7 4-177,-1 8 959,0 0 0,-6 7 104,0 4 257,-7 4 1,-2 10-345,-8 4 0,0 3-219,0 2 0,-8 8-431,-4 4 1,-3-4-293,-2-2 1,5-4 63,1-1 279,7-1-944,-4-7 0,18-3 325,7-7 1,2-2-1258,10-3 1,0-3 12,5-4 1535,1-3 0,0 5 0,-1-7 0</inkml:trace>
  <inkml:trace contextRef="#ctx0" brushRef="#br0" timeOffset="1931">3044 986 7980,'2'-15'1559,"4"4"0,4 1-533,7 4 0,0 4-313,0-4 0,-5 5 216,-1 1-484,1 0 1,5 0-488,1 0 1,-9 1 82,-3 5 1,2 4-346,-3 7 0,1-5 250,-6-1 0,-6 3-209,1 9 0,-9-10 349,3 4 1,1-3 308,-2 3 0,7-5-221,-7-1 1,8-5 530,-1 6-360,3-9-131,2 5 1,7-8-880,5 0 1,3 0 434,3 0 0,-1-6-1369,0 1 0,0-7 478,1 6 1,-1-7 217,0 1 1,-1 3 276,-5-3 0,3 1 626,-9-7 0,9 1 0,-5 0 0</inkml:trace>
  <inkml:trace contextRef="#ctx0" brushRef="#br0" timeOffset="2076">3355 969 7980,'0'-11'-84,"0"-1"1,2 8 1792,4-2 0,-2-1-580,8 1 0,-1-6-318,6 7 0,1-7-216,-1 6 1,6-7 5,0 1 1,6 3-537,-6-3 0,8 1 107,-2-7 0,-5 7-1194,0-1 0,1 3 679,-2-3 1,0-3-1342,-6 3 1,0-1 463,1 1 1,-9-3 345,-3 4 1,-4-5 248,-2-1 625,0 0 0,-8-1 0,-1 1 0</inkml:trace>
  <inkml:trace contextRef="#ctx0" brushRef="#br0" timeOffset="2339">3580 468 7976,'-17'-10'-197,"5"2"-250,1 8 529,7 0 0,-9 2 211,7 4 1,-6-2 325,7 7 1,-3-5-171,2 6 0,4-1 78,-4 7 1,5-1-156,1 0 1,0 0 28,0 1 1,5 7 65,1 3 1,8 5 149,-3 2 1,4 1-40,3 5 1,5-5 129,0 4 1,2 5 30,-2 1 0,4 2-270,7-2 1,-1 2-449,-4-8 1,3 1 37,-3-7 1,-2 1-81,2-1 0,-8-5-176,2 0 1,-2-8-278,2 2 0,-3-4-424,3-1-204,-4-9 1,-2-1-68,0-8 1,-5-2 545,0-4 1,-7-9-680,7-8 0,-8-10 1302,1-1 0,-10-9 0,-5-8 0</inkml:trace>
  <inkml:trace contextRef="#ctx0" brushRef="#br0" timeOffset="2506">3822 87 7856,'0'-27'4179,"16"8"-3072,7 8 1,8 5-778,3-6 0,-7 8 94,-4-1-1278,-4 3 1,-1 15 853,-1 4 0,-7 20 0,-3-1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1:51:13.3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52 8150,'18'-7'1245,"-7"-1"-934,1-4 0,-1 3 553,6 3 0,7 4-381,-1-4 0,7 4-249,-1 2 1,-2 0-135,2 0 0,-2 0-215,2 0 1,1 0-793,-7 0 0,2 2 523,-2 4 0,-3 2-1825,3 3 2209,-4 5 0,-2-7 0,0 9 0</inkml:trace>
</inkml:ink>
</file>

<file path=ppt/ink/ink1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07:03.6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1 156 8127,'0'-10'-206,"0"-5"0,2 7 1225,3-3-526,-3-5 0,8 9-126,-4-5 1,-4-3 22,3 3 0,-1 4 248,2 3 268,-4-5-595,6 8 0,-8-7 553,0 3-340,0 4-110,0-6-17,0 8-342,0 0 7,0 8 132,0-6-232,0 13 0,0-11 109,0 8 101,0-1 1,0 6-19,0 1 1,0 5 168,0 0 0,0 7 15,0-1 1,0 4 170,0 2 1,0 7 17,0 4 0,0-2-118,0 2 0,0-2-38,0 3 1,0 3-133,0-4 0,-2-4 15,-4-2 0,4-1 7,-4 1 1,4-9-1,2 3 1,0-9 46,0 4 0,2-8-29,4 2 0,-4-9-80,4-3 339,-4 1-592,-2-3 114,0-1 0,1-8 66,5 0-323,-4 0 0,6-8-445,-8-3 0,2-6-372,4-6 1,-5 3-960,5-3 0,4-2 1973,1 2 0,5-7 0,1 3 0</inkml:trace>
</inkml:ink>
</file>

<file path=ppt/ink/ink1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07:05.8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35 519 8066,'0'-11'1096,"0"-1"-207,-7 8-37,5-3 1,-8 1 656,4 0-1206,5-7 0,-7 9 13,8-8 0,2 8-15,4-1 1,3 3 3,8 2 0,1 0 114,-1 0 1,0 0-20,1 0 0,5 0-97,0 0 0,2 2 213,-2 3 1,-4-1-57,4 8 1,2-8-147,-2 1 1,8 3-138,-2-2 0,3 0-157,3-6 1,5 0 71,1 0 0,5 0 84,-6 0 1,2-6-337,-1 0 1,-5-5 131,5 5 1,-7 0-251,-5 6 0,2-6 127,-8 1 1,6-1-235,-6 6 316,0 0 1,-6 0-105,0 0 1,-5 0-183,-1 0 161,-7 0-534,4 0 0,-2 2 281,-1 3 0,1-1-2692,-6 8 1832,0-8 1,2 5 1306,4-3 0,3-4 0,9 6 0</inkml:trace>
  <inkml:trace contextRef="#ctx0" brushRef="#br0" timeOffset="437">1523 52 7993,'0'-11'714,"0"-1"0,2 8 694,3-1 741,-3-5-811,6 8-604,0-6 1,-5 8 37,9 0-264,-8 0-412,11 0 0,-11 0 271,8 0-112,-9 0 1,7 6 29,-4 0 1,-4 7-1,3-1 0,-3 3 302,-2 3 0,0-1-162,0 0 1,0 2 259,0 4 0,0 4-202,0 8 1,0 0 451,0-1 1,0 6-209,0 1 0,-2 5 12,-3-6 1,3 6-626,-4-5 1,4-3-115,2-9 0,0 2 0,0-8 0,0 6 0,0-6 0,0 0 0,0-6 0,8 0 0,-6 1 0,5-9 0,-5 5-1507,4-9 500,-4 1-263,6-6-24,-8 0 0,0-2 612,0-3 1,2 1-1070,3-8 0,-3 1 854,4-7 0,4 1-2684,1 0 3581,-3-8 0,7-10 0,-5-9 0</inkml:trace>
</inkml:ink>
</file>

<file path=ppt/ink/ink1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07:09.2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69 7998,'-2'-9'2041,"-3"3"-1351,3-4 0,-6 6 311,8-7-546,8 7 0,-5-4 924,9 8-916,0-7 1,11 5-196,0-4 1,0 4-43,-6 2 1,8 0 214,4 0 0,-2 0-75,1 0 1,-4 0-113,4 0 1,-5 0-50,6 0 0,-8 0-128,2 0 1,-3 0-91,-3 0 0,0 0-720,1 0-797,-1 0 1,0 2 731,0 4 0,-5-2-2504,-1 7 3302,1 1 0,5 5 0,1 0 0</inkml:trace>
</inkml:ink>
</file>

<file path=ppt/ink/ink1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07:09.5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70 173 7912,'-10'-23'1547,"4"0"-909,4 0-921,2 6 586,0 7 286,0 2-312,0 8 0,0 8 241,0 4 1,-5 9-135,-1 2 1,-6 7-168,6-1 1,-1 10 161,1 1 0,4 6-86,-4-5 1,4 5-45,2-6 0,2 0-41,4-5 1,-2-2-101,7-5 0,3 1 26,9-11 1,-2 3-160,8-10 1,-6-3-239,6-2 1,-6-4 193,6-2 1,-8-2-234,2-4 1,2-9 121,-2-9 0,0-6 14,-6 1 0,-1-4 81,-5-1 1,3-9 144,-9-3 1,1-4 44,-6-2 1,0 2-91,0 4 0,-2-4 342,-4 4 1,3 10-131,-9 1 0,1 14-310,-7 4 0,-1 7-285,-4 10 1,-4 4-980,-7 8 1347,-1 14 0,0 26 0,1 10 0</inkml:trace>
</inkml:ink>
</file>

<file path=ppt/ink/ink1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07:13.0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87 174 7945,'0'-25'0,"0"5"833,0-3 215,0 12 1,2-3-44,4 9-350,-4-1-303,6 6 1,-8 7 82,0 5 0,-8 13 148,-4 10 0,-3 5-128,-2 6 0,1 2 27,5-8 1,-3 6-154,9-5 1,-1-1 82,6-5 1,2-8-410,3-4 0,5 0 78,7-6 1,6 2-22,1-13 1,6 0 115,-1-6 1,2-2-411,-2-4 0,3-5-51,-3-12 1,2 1-186,-2-6 1,-4-1 253,-8-6 0,-2-5 78,-3-1 1,1-1 310,-7 2 1,0-2-77,-6-5 1,-8 5 93,-3 8 1,-5 1 53,-1 4 1,-6 4 79,0 8 0,-8 7-687,2 4 0,0 5-1846,-5 1 2208,-5 15 0,-12 12 0,-1 17 0</inkml:trace>
</inkml:ink>
</file>

<file path=ppt/ink/ink1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07:12.4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70 346 7963,'-18'0'1003,"1"0"0,6-2 223,-1-3 398,8 3-1037,-4-14 0,10 14-11,4-3 1,-2-3-15,8 2 0,-1 0 138,6 6 0,3 0 200,3 0 1,4 0-359,7 0 0,1 0 120,-1 0 0,3-5-236,3-1 0,-1 0-221,7 6 1,-8-6-48,2 0 0,1-1-102,-7 1 1,5 4-173,-10-4 1,-4 4-964,-2 2-1653,-4 0 1217,-2 0-1352,0 0 635,-7 0 1106,-2 0 1,-10 0-169,-4 0 1294,-4 8 0,-14 2 0,-3 7 0</inkml:trace>
  <inkml:trace contextRef="#ctx0" brushRef="#br0" timeOffset="306">537 70 7931,'-18'-18'2429,"1"1"-1344,7 0 1161,3 7-1350,7 2 0,0 10 63,0 4 1,-2 4-334,-4 7 1,4 8 151,-4 4 1,2 5-1045,-1 7 0,3 3 198,-4 8 0,2-6-1408,-2 0 0,4-6 530,-3 6 1,5-7-233,5 1 0,-1-5 61,8-6 0,-1-4 1117,7-8 0,-1 0 0,0 0 0</inkml:trace>
</inkml:ink>
</file>

<file path=ppt/ink/ink1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07:13.9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1 260 8004,'0'-17'2051,"0"0"-1591,0 0 0,0 5-110,0 0 0,7 9 71,5-3 1,3 4 47,2 2 0,3 0 285,3 0 0,2 0-123,4 0 1,3 0-182,-3 0 0,4 0-556,1 0 0,1 0-77,-1 0 1,-1 0-30,-4 0 0,-4 2-323,-8 4 0,0 1-842,1 5 0,-9 3-1636,-3-3 3013,-4 11 0,-2-4 0,0 6 0</inkml:trace>
  <inkml:trace contextRef="#ctx0" brushRef="#br0" timeOffset="260">52 624 10332,'2'-10'-449,"4"4"1,9-2 739,9 3 0,6-7 1148,-1 6 1,4 1-866,1 5 1,-3 0-156,4 0 0,-5 0-1021,11 0 0,1 0 428,-2 0 0,3 0-1087,-3 0 1,2 0 477,4 0 0,-1 0-446,-5 0 1229,-11 0 0,19-8 0,-12-2 0</inkml:trace>
  <inkml:trace contextRef="#ctx0" brushRef="#br0" timeOffset="548">1453 105 7908,'-8'-21'4541,"-3"3"-5834,3 5 1241,-7 21 0,11 1 828,-7 8 0,5 3-212,-6 3 1,-1 4 371,-10 7 1,4 1-442,-5-1 0,7 1-221,6 0 0,3-7-629,8 1 402,0-8 1,10 2-280,7-11 0,2-4-115,10-8 1,5 0-507,7 0 1,5-14 310,-6-3 0,1-10-359,-7 4 0,-7-8 466,-4 2 1,-6 2 242,-5-1 1,-4-1 174,-8-6 1,-8 1-109,-4-1 1,-11 6 12,-5 0 1,-5 8-172,-2-2 1,1 12 282,-1 5 0,-7 4 0,-2 2 0</inkml:trace>
</inkml:ink>
</file>

<file path=ppt/ink/ink1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07:17.8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1 588 8141,'6'-11'1231,"-1"-1"0,9 8-337,-3-1 0,3 1 108,-3-2 1,5 4-430,-5-4 1,-1 2 27,1-1 0,1 3-210,5-4 1,8-4-79,4-1 1,13-4-437,10-3 1,10-7-428,13-4 1,11-3 173,-37 15 1,0-1-1,-2 1 1,0 0-756,45-18 1,-3 8 448,-3 4 1,-15 6-270,-7 5 1,-10 5 508,-8 7 0,-6 0 178,-11 0 0,-6 7 351,-12 5 0,-3 3 202,-8 2 1,-2 3 208,-4 3 1,-9-2 160,-8 8 1,-8-6 215,2 6 0,-1-8-437,1 2 0,-2-6 12,8-5 0,-6-3-435,6-3 0,0-4 42,6 4 1,0-4-898,-1-2 0,7-6 67,-1 0 0,6-7-283,-5 1 0,7-11 412,-2-6 0,2 0-12,-1-5 1,3 3 294,-4-9 0,4-3 119,2 3 0,0 0 210,0 5 0,0 8 32,0 4 0,0 4-14,0 2 540,0 7 639,0 2-630,0 24 1,-2-5 464,-4 12 1,3-4-416,-9-1 1,8 1 1,-2 4 0,3-4-107,-3 4 1,4 2-115,-4-2 0,4 6-977,2-6 0,0 8-186,0-2 1,0-2-1655,0 2 2451,0-8 0,8 11 0,1-5 0</inkml:trace>
  <inkml:trace contextRef="#ctx0" brushRef="#br0" timeOffset="275">520 329 7922,'-18'0'0,"9"0"0,-5 2 1018,8 4 1,1-3-424,5 9 0,0 1 512,0 10 1,0 4-201,0 8 0,2 1 119,3 5 0,-1 1-519,8 4 1,-1 4-42,7-4 0,1-3-243,4-3 1,4-4-140,7-1 1,9-6-587,3 0 1,6-14 409,5 2 1,5-11-1382,7 0 1,0-4-99,0-2 0,0 0 1331,1 0 1,-1-16-1,0-3 1</inkml:trace>
</inkml:ink>
</file>

<file path=ppt/ink/ink1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07:19.0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157 554 8202,'11'0'1496,"1"0"1,-7 7-651,7 5 1,-8-2-108,2 1 1,1 1 100,-1 5 0,5-6-574,-5 1 0,2-1-385,-2 7 1,-4-1-2148,3 0 1889,5 1 1,-2-1-477,3 0 1,5-7 321,-5-4 1,-1-5 530,1-1 0,8-7 0,8-3 0</inkml:trace>
  <inkml:trace contextRef="#ctx0" brushRef="#br0" timeOffset="420">589 502 7957,'0'11'560,"0"1"1,-2-1-135,-4 7 1,4-1 366,-3 0 0,-5 1-243,-2-1 0,3 2 1,-3 4 1,3-2 182,-3 8 0,-3 2-288,3 9 1,-3 2-398,-2 5 1,-3 3-211,-3-4 0,4 9-248,-4 3 0,-4 5 26,-2-5 1,2 0-547,-1-6 1,4-2 160,-4-4 0,5 0 224,-6-12 1,8 3 80,-2-14 0,3-2 18,3-9 454,0-5 1,0-7 185,-1 0-195,9 0 0,1-2 55,8-3 1,0 1 93,0-8 0,0 6-14,0-5 1,8 1-124,3-1 0,10-5-124,2 5 1,8-10 52,-2-2 0,4 0-177,1 5 0,6-7 84,1-3 0,1 1 51,-2-2 0,-1 8 102,7-2 0,-2 0 137,2 5 1,2-1 136,-7 13 1,-1 1-115,-5 5 0,-7 0 620,1 0 0,-8 9-314,2 8 1,-11 3 380,-6 8 1,-4 1-416,-2 6 0,-2-1-373,-4 1 0,-4 5-100,-7 1 1,-6-3-299,0-9 0,0 2 90,6-8 1,-1-2 158,1-10 1,0 3-138,-1-8 1,9-2-28,3-10 0,4-6 516,2-11 0,2-6-12,4-11 0,5 2 19,12-9 1,4 3-207,8-2 0,0 4-83,-1 7 1,1 6-771,-1 1 0,1 8 385,-1 3 1,-1 2-1837,-4 9 2240,4 0 0,-6-1 0,7-3 0</inkml:trace>
  <inkml:trace contextRef="#ctx0" brushRef="#br0" timeOffset="1079">1955 104 7902,'-8'-17'511,"6"-1"1,-3 3 230,10 4 0,-1-3-242,8 8 0,-6-1-49,5 1 0,1 4-179,5-4 1,-6 4-325,1 2 1,0 0-93,5 0-2,0 0 45,0 0 1,-5 2-782,-1 4 583,-7 4 1,2 7 58,-12 0 1,-5 8 425,-12 4 1,-4 4-102,-8 1 0,-1 3 265,-5 3 0,3 4-97,-8 8 0,0-6 24,-6 0 1,2-1-7,4 1 0,3-4-80,9-7 1,1-1-58,4 1 0,4-8 45,8-4 0,0-10-243,0-1 0,1-7 108,5 7 1,1-8-317,4 2-48,4 3 41,-5-7 36,7 6 21,0-8 0,2 0 277,3 0 1,-1-6-140,8 0 0,-3-1 245,3 1 0,1 2-24,-7-8 1,6 7 113,-7-7-147,9 8 1,-10-9 267,7 7-308,-7 0 1,4 4-258,-8-3-312,0 3 163,7-6 20,-5 0 105,6 6 81,0-13-148,-6 13 40,5-6-317,-7 8-2505,0 0 3066,8 0 0,-6 0 0,6 0 0</inkml:trace>
  <inkml:trace contextRef="#ctx0" brushRef="#br0" timeOffset="1315">1972 277 7936,'0'-12'-1154,"0"1"541,0 7 282,0-11 512,0 13-139,0-6 12,0 8-120,0 0-83,0 8 0,0-4 155,0 7-6,0-7 0,0 11 0,0-5 0</inkml:trace>
  <inkml:trace contextRef="#ctx0" brushRef="#br0" timeOffset="2459">1834 485 7936,'-12'0'1149,"1"0"-924,7-8 1,-2-2-40,12-7 1,4 0 264,7-1 1,2 7-164,4-1 1,4 7-203,8-7 0,-1 8 59,1-2 0,0 4-99,-1 2 0,-5 0 107,0 0 0,-8 0-122,2 0 0,-4 8 66,-2 4 0,-7-3-118,-4 3 0,1-1-263,-1 7 1,0-7 126,-6 1 1,-8-1-243,-3 7 1,1-7 83,-1 1 1,-1-7-74,-5 7 0,-6-8 100,0 1 1,0-3-74,5-2 1,1 0 164,0 0 0,5-2-21,1-3 1,5-5 15,-6-7 1,9 5 2,-3 1 0,4-1 120,2-5 0,0 5 25,0 1 0,6 5 426,-1-5 45,1 7 83,-6-4 0,0 10-233,0 4 0,0-2 169,0 7 0,-2-1 205,-3 1 0,-3 5-184,-4-5 1,-3 5-370,3 1 0,-3 0-150,-2 0 0,1 1-549,5-1 404,-5 0-107,15 1-84,-7-1 140,8-8 0,2 5 310,4-8 1,-3-1-107,9-5 1,-6 2 315,5 4 1,-5-4-52,6 4 0,-9-2 57,3 1 0,-4-1-42,-2 8 1,0-6-27,0 5 0,0-5-16,0 5 1,-8 1 0,-3 5 0,-5 0-211,-1 1 0,-8 5 83,-4 0 1,-3 2 33,-3-2 0,1-2 105,-1 8 0,2-6 135,4 6 0,-1-8-112,7 2 1,0-4-28,5-2 1,3 1-57,3-1-228,-3 0-769,13 1 515,-13-1-421,13-7 1,-6-1-200,8-3 552,8-4 1,1 6 1,9-8 0,-1-8-10,0-4 1,3-1 208,3 1 0,-2-3-14,8 3 1,-1-3 416,7-2 1,7 5-188,4 1 0,-1-1 676,1-5 1,0 7-254,6 5 0,-2-3-32,-4 2 0,2 0 105,-8 6 1,-5 0 334,-7 0 0,-4 0-536,4 0 1,-8 2-284,-3 4 0,-2-2-745,-9 7 0,6 1 483,-7 5 1,-1 2-1114,-10 4 1,1-3 410,-13 3 0,3 2 948,-14-2 0,0 8 0,-5-5 0</inkml:trace>
  <inkml:trace contextRef="#ctx0" brushRef="#br0" timeOffset="2763">1851 1453 7936,'-9'0'120,"3"0"-53,12 0 0,3-2 297,9-4 1,-1-1 793,0-5 1,2-3-721,4 3 1,-3 4-189,3 3 1,2 1-365,-2-2-181,0 4 1,-8-4-283,-3 12 0,-5 4 316,-7 7 0,0 2-149,0 4 0,-9-3 107,-9 3 1,-1 2-42,-10-2 0,3 5 586,-3-4 0,4-1-168,7-6 0,7 0 293,-1 0 1,9-5 62,-3-1 0,6-5 187,6 6 1,-3-8 51,9 1 1,-1 3 220,7-2 0,-1 5-291,0-5 1,1 2 160,-1-2 1,0-3-183,1 9 1,-7-8-178,1 2 0,-1 1-341,6-1 0,-5 6-548,-1-7 1,3 9-1562,9-3 2049,-4-3 0,6 7 0,-8-5 0</inkml:trace>
</inkml:ink>
</file>

<file path=ppt/ink/ink1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07:38.7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36 260 7979,'-6'-11'0,"0"-1"0,-2 6 1043,3-5-558,3 7 1,-6-6 622,8 5-300,0 3-328,8-6 1,1 8-58,9 0 0,5 2-185,0 4 1,9 9 99,3 8 0,0 8-100,5-2 1,-4 5-158,-1 7 0,3-5-80,-3 4 1,1-3-154,-12-2 1,4-3-217,-5-3 1,0 2 217,-5-8 0,-1 0-943,0-6 0,-1-5-180,-5-1 168,5-7 1,-13 4 120,9-8 984,-8 0 0,4-8 0,-8-2 0</inkml:trace>
  <inkml:trace contextRef="#ctx0" brushRef="#br0" timeOffset="216">572 139 7979,'-18'0'1984,"1"0"-1401,0 0 0,-1 8 187,1 3 1,-2 12-266,-4 6 1,2 4-92,-8 1 0,0 7-256,-5-1 0,1 6-189,4-5 1,-2-1 30,8-5 0,2-3-153,10-3 0,3 2-1039,8-8 1,0 0 474,0-6 1,8-1-1705,3-5 2421,12-3 0,4-8 0,8 0 0</inkml:trace>
  <inkml:trace contextRef="#ctx0" brushRef="#br0" timeOffset="1049">1748 139 8004,'-2'-17'0,"-4"0"0,2-1 1055,-7 1-626,7 7 1,-10-5-59,8 3 1,-7 3-156,1-3 0,-3 8 223,-2-1 0,0 3-113,-1 2 0,1 2-78,0 3 1,-1 13-22,1 11 0,0 5-162,-1 6 0,3 1-4,4 11 1,3-10-108,8 10 0,2-10 63,4 4 0,3-13-191,8 2 1,7-7-375,-1 1 0,7-10 293,-1-7 0,4-8-241,1 1 1,1-3 189,0-2 0,-7-5-572,1-1 0,-6-8-13,6 3 891,-15-4 0,9-3 0,-14 1 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1:51:13.7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8052,'10'-17'653,"-2"7"1,-6 2-52,3 8 774,-3 0-628,6 8-381,-8 2 1,0 7 136,0 0 0,0 2-194,0 4 1,-2 2-279,-4 4 1,4 4-76,-3-4 0,3 3-102,2 3 0,0-2-514,0-5 0,0-3-641,0-7-396,0-1 1168,7-7 1,3-7-34,7-14 1,6-4 75,0-20 1,6 2 185,-6-13 0,8 2 312,-2-2 0,-2 6-24,2 11 0,-6-2 280,5 8 1,-6 2-216,1 9 1,-4 5 1337,-2 7-1054,0 0 1,-1 9 683,-5 8 1,-1 3-258,-4 8 1,-4-4-119,3 4 0,-3 1-139,-2 6 1,0-1-5,0 1 1,0 1-605,0 5 0,0-7 167,0 1 0,0 0-1131,0-7 1,2 3 642,4-2 0,-4 2 421,4-8 0,3 7 0,1-3 0</inkml:trace>
</inkml:ink>
</file>

<file path=ppt/ink/ink1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07:37.3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606 604 8098,'0'-17'2229,"2"5"-1117,4 1-574,-5 7 44,15-11 275,-7 13 0,9-12-322,-1 8 1,6 1 302,0 5 0,0-6-438,-5 0 0,5 0-218,0 6 1,0 2-216,-6 4 1,0-2-321,1 7 0,-9 1 139,-3 5 0,2 1 209,-3-1 1,1 2-657,-6 4 0,0-4 214,0 4 1,0 2 50,0-2 0,0 0 339,0-5 0,2-1 295,4 0 1,-4 1-40,4-1 1,3-6 174,3 1 0,-3-2-10,3 1 0,-3 4-110,3-3 0,-4-2 298,-8 1 1,5 1-149,1 5 0,0 0-183,-6 1 0,-2-7-169,-4 1 0,2-1-359,-7 6 0,-1 1-150,-5-1 0,0-5-1473,-1-1 943,1-7 0,0 4 423,0-8 1,-1 0 563,1 0 0,-8-16 0,-2-3 0</inkml:trace>
  <inkml:trace contextRef="#ctx0" brushRef="#br0" timeOffset="619">122 483 7961,'-16'-8'332,"5"-3"166,-5-5 0,14-1-179,-3 0 1,5 5-28,5 1 1,-1-1-178,8-5 0,5 0 72,6-1 0,8 1 71,-2 0 1,5-6-36,7 0 0,3-6-193,8 6 1,2-6 50,3 6 1,-7-6-86,8 6 0,-8 0-14,7 6 1,-5 1-64,-6 5 0,2-3-62,-7 9 0,-1 1 123,-5 10 0,-1-3 199,1 9 1,-1 5-150,1 6 1,-6 8-58,0-2 1,-6 9 54,6 3 0,-8 5-2,2-6 0,-4 8-32,-2-2 0,1 2-146,-1-2 0,-6 4-45,1-4 0,-8 2 104,2-1 1,1 3-37,-1-4 0,0-4 64,-6-2 0,0 3 214,0-3 1,-8 2-4,-3-1 1,-5-3 18,-1 8 0,-2-6 39,-4 7 1,1-9 177,-6 2 0,-1 3-16,-6-3 0,-5 6-47,0-6 0,-3 5 51,3-11 1,3 3-92,-3-14 1,-2-2-81,1-10 1,-5 3-38,6-8 0,-8-4-28,2-14 1,-4-1-18,-2-16 0,0 0-147,0-6 1,0-11 253,0 0 1,6-10-77,0 4 0,8 3-153,-3-3 0,11 2 68,1 9 1,8-5-180,-2 6 0,5 1-154,7 11 1,-4-5-217,3 4 1,4-2 138,3 3 1,3-3-228,2 8 0,0 0-273,0 5 1,13-5 294,4 0 1,4 0-275,-3 6 1,7 0 340,4-1 0,3 3-478,3 3 963,-1 5 0,1-1 0,0-1 0</inkml:trace>
</inkml:ink>
</file>

<file path=ppt/ink/ink1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07:46.6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8035,'12'0'0,"-1"0"0,-5 0 415,6 0 0,-8 13 619,1 5 1,-3 10 107,-2 1 1,0 4-514,0 2 0,0 5-62,0 0 1,0 8-669,0-2 0,0 4-785,0 2 0,0-8 477,0-3 1,8-10-783,4-3 1191,11-7 0,-4 4 0,6-7 0</inkml:trace>
</inkml:ink>
</file>

<file path=ppt/ink/ink1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07:47.1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8097,'0'-10'1775,"8"3"-1520,-7 7 0,7 2-75,-8 3 0,0 5 71,0 7 0,0 3-369,0 3 1,0-4 47,0 4 70,0-4 0,-8 6 0,-1 2 0</inkml:trace>
</inkml:ink>
</file>

<file path=ppt/ink/ink1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07:48.9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415 8 9317,'-17'-8'631,"5"8"-236,1 0 1,1 4-104,-1 13 0,-5-1-4,5 13 0,-1 7-157,-5 10 0,3-2-102,-9 2 1,2 8 54,-2 10 0,-4 3-153,-7 2 1,1-2-48,4-3 0,4-5 72,8-7 0,2-2-617,3-4 1,-1-9-90,7-8-659,0-8 905,6 4 1,2-16 3,4-3 1,-2-6 283,7-6 0,-5-3 108,5-9 1,1-1 107,5-4 0,-5-4 0,-1-7 0,1-1 0,5 0 0,0-7 0,1-2 0</inkml:trace>
  <inkml:trace contextRef="#ctx0" brushRef="#br0" timeOffset="187">277 319 8054,'0'-34'0,"0"1"161,0 4 1,6-2 302,-1 8 17,1 0 0,-6 12 339,0-1-385,8 8 0,-1 4-26,5 12 0,3 5 125,-3 6 1,3 6-286,2 11 0,1 5-55,-1 6 0,0 1-96,1 0 0,-1 0 79,0 0 1,1 0-590,-1 0 0,-6-2 285,1-4 1,-1-4-1019,7-7 1,-7-3-868,1-3-163,-8 4 2175,11-14 0,-13 6 0,6-8 0</inkml:trace>
  <inkml:trace contextRef="#ctx0" brushRef="#br0" timeOffset="404">242 734 7908,'-17'0'880,"0"0"-440,-1-7-699,9 5 408,1-6 231,8 8 1,2 0 348,4 0-164,-4 0 0,13 0-123,-4 0 1,5 0-114,1 0 0,2 0-707,4 0 1,4 0 278,8 0 0,-1 0-930,1 0 1,-2 0 209,-4 0 819,3 0 0,-5 8 0,8 1 0</inkml:trace>
  <inkml:trace contextRef="#ctx0" brushRef="#br0" timeOffset="654">1003 803 7908,'6'12'936,"0"-1"1,1-5-538,-1 6 0,-2-7-66,7 7 1,1-8 82,5 2-443,8 3 1,-6-5 80,4 8-29,-11-1 0,1 8-120,-7 4 1,-2-3-208,-10 3 0,2 2-67,-7-2 1,1 2 121,-1-2 0,-3-4 832,9 4 1,-3-6-43,2-5 198,4 3 0,-4-7-325,12 3 0,6-3-100,11-8 1,4 0-371,7 0 0,9-8-987,3-3 1041,4-4 0,9-10 0,3-2 0</inkml:trace>
</inkml:ink>
</file>

<file path=ppt/ink/ink1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07:48.3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243 137 7941,'-8'-25'442,"5"11"513,-9-3-691,8 4 1,-5 1 579,3 0-194,4 9-502,-14-13 1,7 12 57,-8-7 0,-1 7-2,1-2 1,0 10-39,-1 2 1,1 9-157,0 3 0,1 7-78,5 9 0,-3 1 83,9-1 0,-1 3-190,6 3 1,2-3 73,4 3 1,3-4-101,9-1 0,7-6-145,3 0 1,5-8-243,2 2 1,5-10 121,0-1 0,-5-8-166,-6 1 1,-2-3-492,1-2 1123,-3 0 0,-7 0 0,-1 0 0</inkml:trace>
  <inkml:trace contextRef="#ctx0" brushRef="#br0" timeOffset="167">105 396 8002,'-25'0'2810,"13"-8"-2129,-3 6 1,17-11-559,4 7 1,5 0-83,12 6 0,4-5-264,8-1 0,-1-6-338,1 7 1,-6-7 358,-1 6 1,1 1-1749,6 5 1950,-1 0 0,1 0 0,0 0 0</inkml:trace>
</inkml:ink>
</file>

<file path=ppt/ink/ink1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07:47.4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53 8096,'0'-18'313,"8"9"39,4 3 1,5 12 296,6 5 1,4 7-232,8 5 1,5 9-169,0 9-92,8 7 1,-9-10-55,7 8 0,-8 0-159,3 6 0,-7-6-96,-5 0 0,2-7 94,-8 1 0,6-5-782,-6-6 1,0 1 377,-6-7 1,0-1-979,1-11 1439,-9 4 0,7-13 0,-7 6 0</inkml:trace>
  <inkml:trace contextRef="#ctx0" brushRef="#br0" timeOffset="212">675 1 8144,'-17'0'0,"-1"0"0,1 0 0,2 7 1253,3 5 0,-3 3-482,3 3 1,-3 7-301,-2 3 0,-7 5-215,1 2 0,-7 5-48,1 0 0,-2 6-85,2-5 0,-1-1-152,6-5 1,-4 1-928,5 5 1,1-11 538,11 5 1,1-12-1050,5 0 0,5-4 1466,0-1 0,7-9 0,11-1 0</inkml:trace>
</inkml:ink>
</file>

<file path=ppt/ink/ink1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07:46.0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51 8006,'0'-10'641,"0"-5"-239,-8 13 1,6-8 393,-3 4-543,3 4 1,2-3-22,0 10 1,0 13 27,0 10 1,-2 7-9,-4 5 0,2 6-11,-7 12 1,5 2-189,-6 3 1,7 2-113,-7-7 1,8-2-121,-1-10 0,1 2 28,-2-8 0,4-1-170,-4-10 1,4 1-306,2-7-344,0 0-101,0-5 703,0-9 0,6-3-708,0-12 1076,7-11 0,-3-10 0,7-7 0</inkml:trace>
  <inkml:trace contextRef="#ctx0" brushRef="#br0" timeOffset="234">156 85 8006,'-2'-15'996,"-4"3"-493,4 5 146,-5 7-601,7 0 0,7 0 125,5 0 0,3 15 330,3 8 0,-1 8-113,0 3 0,6 9-201,0 3 1,6 9-101,-6 3 0,8 0-217,-2-6 0,-2-1 59,1 1 1,-1-2-137,2-4 0,2-3-691,-8-9 1,0-1 379,-6-4 0,-5-4-402,-1-8 1,-7 0-26,2 1 943,-4-9 0,-2 7 0,0-7 0</inkml:trace>
  <inkml:trace contextRef="#ctx0" brushRef="#br0" timeOffset="425">121 621 8436,'-17'0'1136,"7"0"0,5 0-1227,10 0 1,5 0 24,7 0 0,3 0 396,3 0 0,-4 0-80,4 0 0,-2 0-259,2 0 0,-4 0-24,4 0 1,4 0-237,2 0 0,-2 2-143,2 4 0,0-4-1326,5 4 1738,1-5 0,-1 7 0,1 2 0</inkml:trace>
</inkml:ink>
</file>

<file path=ppt/ink/ink1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07:44.8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294 727 8144,'-9'0'-1671,"1"0"1692,8-8 1,0 4 128,0-7 29,0 7-76,0-11 0,0 11-1,0-8 0,0 7 330,0-7-117,0 8-127,0-4 273,0 8 234,0 0 0,2-5-628,4-1 1,-2-6-11,7 7 1,1-7-2,5 6 0,0-5 53,1 5 1,7-5-166,3 5 1,-1-6 139,2 6 1,-8 1-73,2 5 1,2 0-47,-2 0 0,0 0-165,-5 0 0,-9 2-51,-3 3 3,4-3 0,-8 14-1161,3-5 764,-3-3 644,-9 7 0,-11-13 0,-9 6 0</inkml:trace>
  <inkml:trace contextRef="#ctx0" brushRef="#br0" timeOffset="542">52 70 8068,'-9'-8'-1745,"1"6"1895,0-5-29,6-1 50,-5 6 0,1-8 524,0 5-17,0 3-371,6-6-210,0 8 63,8-8 0,-4 6-152,7-3 1,-5 3 103,6 2 0,-1 2-27,7 3 1,-1-1-15,0 8 1,0 5 1,1 6 0,5 8 136,0-2 0,8 5-111,-3 7 0,5-3 226,2 8 0,-1 0-115,1 6 1,-1 0 68,1 0 1,-6 0-108,0 0 0,-1-2-38,7-4 0,-6 2 5,0-8 1,-6 0-135,6-5 1,-8-2-9,2-5 1,-4 3 65,-2-8 0,-5 6-93,-1-6 1,-5 0 57,6-5 1,-9-1-126,3 0 94,-4-7 1,-2-1-170,0-3 135,0-4 0,0 4-123,0-12 0,0-4-553,0-7 1,0-2 315,0-4 1,0 4-760,0-4 1,0 3 21,0 3 1135,0 0 0,0-1 0,0 1 0</inkml:trace>
</inkml:ink>
</file>

<file path=ppt/ink/ink1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07:53.3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1 7915,'0'17'1902,"0"0"0,0 0-1186,0 1 0,0-1-248,0 0 1,-2 8 382,-3 4 1,1 6-653,-8 5 1,8-3-527,-1 3 1,1-2-478,-2 3 0,4-7-2268,-4 1 3072,4-1 0,2-14 0,0 5 0</inkml:trace>
</inkml:ink>
</file>

<file path=ppt/ink/ink1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07:54.4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35 7959,'-25'-17'0,"12"7"1010,-5 4 223,5 4 1,1 4-823,1 4 0,7 4-325,-2 7 1,4 0-1170,2 0 1,0 1 150,0-1 932,0 8 0,16-6 0,3 6 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1:51:13.9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52 8021,'0'-25'0,"1"14"1696,5-1-955,-4 8 662,6 4 0,-8 2-417,0 4 1,0 0-100,0 11 0,-2-2-405,-4 14 1,-2 0-56,-3 6 0,3-1-1673,8 1 1,0 1 821,0 5 0,0-5-3322,0 4 3746,0-3 0,8 5 0,2 2 0</inkml:trace>
</inkml:ink>
</file>

<file path=ppt/ink/ink1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07:55.2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481 87 8036,'-35'-17'0,"3"7"1214,3 5 0,4 5-501,8 5 0,-1 5-240,1 7 0,6 3-120,-1 3 1,6 9 85,-5 9 1,-1 12-155,-5-1 0,-6 17-14,0 1 0,0 3-680,6-4 0,5-2 317,0-4 1,9-5-1195,-3-12 0,6-4 159,6-7 0,3-10-1257,9-8 2384,-1 1 0,0-16 0,0 5 0</inkml:trace>
  <inkml:trace contextRef="#ctx0" brushRef="#br0" timeOffset="213">481 1 8025,'-8'9'1694,"1"9"-1204,-5-1 1,4 0-6,8 6 1,0 4-100,0 2 0,6 6 111,0 5 1,7 6-53,-1 12 1,-2-2-10,1 7 1,1-5-353,5 5 0,-6-7 92,1 1 1,0-3-1218,5-2 1,4-2 629,-4-4 0,4 2-1317,-9-8 0,-2-5 1728,1-6 0,-7-8 0,4 4 0</inkml:trace>
  <inkml:trace contextRef="#ctx0" brushRef="#br0" timeOffset="413">118 710 7927,'-42'-8'1878,"5"6"-1420,10-5 0,16 1-91,22 0 1,3-7 3,15 1 1,1-3 22,11-3 1,1 1-212,4 0 0,8 5-99,-8 1 0,10 7-1042,-4-2 0,-1 4 537,7 2 0,-10 0 421,-2 0 0,0 8 0,6 2 0</inkml:trace>
  <inkml:trace contextRef="#ctx0" brushRef="#br0" timeOffset="667">1242 606 7904,'10'2'1423,"-5"4"0,5-2-884,1 7 1,11 1 276,1 5 1,0-5-426,-6-1 1,0-5-175,1 5 0,-3 1-135,-3 5 1,-5 2-82,-7 4 0,0-1-257,0 6 0,0-6 136,0 1 0,0-2-86,0 2 0,-6-10 1302,1 5-461,-1-5-215,6 4 1,4-7-113,7-4 1,18-14-232,23-9 0,17-8 417,18-10-852,-34 11 1,3-2 0,12 0 0,2-2 0,9-6 0,0-1 0</inkml:trace>
</inkml:ink>
</file>

<file path=ppt/ink/ink1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07:54.8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468 1 7920,'-75'0'378,"0"0"0,10 2 551,13 4 0,8 3-668,9 9-208,0-1 0,8 0 112,4 0 0,10-3-148,1 3 0,9-1 229,-3 12 1,4 1-1,2 6 0,8 5 90,3 1 1,12 5-196,6-6 0,6 0-111,5-5 0,0-8-302,12-4 0,-2-6-252,14-5 0,-9 1 35,3-7 1,-4 0-546,-2-6 0,-8 0 1034,-4 0 0,4-8 0,0-2 0</inkml:trace>
  <inkml:trace contextRef="#ctx0" brushRef="#br0" timeOffset="162">295 364 8029,'-35'0'2735,"8"0"-2232,10 0 1,25 6-727,15 0 1,10-2 140,7-10 0,-2 2 1,8-8 0,1 3-341,4-3 0,1-1-166,0 7 588,0 0 0,8-1 0,1-3 0</inkml:trace>
</inkml:ink>
</file>

<file path=ppt/ink/ink1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07:53.9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0 156 7986,'0'-23'1456,"0"0"-1033,0 8 1,8 7 118,3 8-303,5 8 1,9 3 332,4 12 1,3 6-166,3 11 1,-1-1 68,1 7 0,0-6-139,-1 6 0,-1-7-568,-4 1 1,3-3 74,-3-3 0,-2 1-143,2-1 0,-8-5-176,2 0 0,-4-8-714,-1 2 1,-1-4-1210,0-1 2398,0-9 0,-7 7 0,-2-7 0</inkml:trace>
  <inkml:trace contextRef="#ctx0" brushRef="#br0" timeOffset="175">727 35 7986,'-18'-10'539,"1"-3"-205,0 7 1,-1 0 177,1 6 0,0 0-131,-1 0 0,-5 8 142,0 4 0,-7 11-124,1 5 1,-6 5-135,-5 2 0,1 7-983,-7 4 0,2 6 232,-2 6 272,11-5 1,3 7-1,5-8 1</inkml:trace>
</inkml:ink>
</file>

<file path=ppt/ink/ink1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07:52.8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329 52 7966,'-17'-17'0,"6"5"0,-1 1 1003,1 7-595,-7-4 0,7 8 82,-1 0 0,6 2-185,-5 4 1,5 5 146,-5 12 1,-3 12-78,-9 11 0,4 6-95,-4 6 0,4-3-213,1 9 1,1-3-182,0 3 1,1 1-230,5-7 0,-3-1-584,9-5 1,-1-8-301,6-3 0,0-12-165,0-6 482,0-12 910,0-3 0,8-16 0,1-1 0</inkml:trace>
  <inkml:trace contextRef="#ctx0" brushRef="#br0" timeOffset="209">191 104 7966,'0'-10'1752,"0"3"-1045,0 7-502,8 0 0,1 3 236,9 9 0,-1 1-136,0 16 0,1 2-101,-1 9 0,2 5 47,4 6 0,-4 1-210,4 0 1,-3 0-276,-3 0 1,6-2-379,0-4 0,-2 2 76,-9-8 0,3-1-555,-3-10 0,-5 1-513,-1-7 1604,-4 1 0,-2-7 0,0 0 0</inkml:trace>
  <inkml:trace contextRef="#ctx0" brushRef="#br0" timeOffset="376">226 571 7966,'-27'0'2583,"2"0"-1508,15 0-1383,2 0 285,24-8 0,-3 6-86,16-4 1,-8 5 4,2 1 0,-3 0 80,-3 0 0,8 0-1566,4 0 1590,3 0 0,11 7 0,1 3 0</inkml:trace>
</inkml:ink>
</file>

<file path=ppt/ink/ink1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07:52.3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399 105 7999,'-8'-18'0,"-3"1"0,-11 2 351,-1 3 0,-2-1-65,2 7 1,2-6-65,-8 7 1,8-1 67,-2 6 0,-2 0 0,2 0 1,-6 2-31,6 3 1,0 7-29,6 11 1,0 4-106,-1 8 0,9-1 128,3 1 0,4 5-276,2 0 0,8 3 89,3-3 0,6-5-505,7-1 0,2-1-48,9-10 0,0 0-261,-1-6 1,7-1 331,-1-5 0,6-3-105,-6-8 0,1-2 519,-7-4 0,1-11 0,-1-10 0</inkml:trace>
  <inkml:trace contextRef="#ctx0" brushRef="#br0" timeOffset="179">157 277 7953,'-43'0'2981,"9"-5"-2109,-1-1-1357,16 0 1,21 6 89,15 0 1,8-2-60,10-3 1,-1 1 326,1-8 0,0 6-76,-1-5 1,6 7-166,1-2 0,1 4-62,-2 2 430,-3 0 0,5 0 0,-7 0 0</inkml:trace>
</inkml:ink>
</file>

<file path=ppt/ink/ink1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07:51.8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35 240 8116,'-8'-17'0,"-3"0"1799,3-1-1152,0 9 1,10 3-292,4 12 0,9 9-312,8 8 0,14 8 265,-3-2 1,7 5-72,-1 7 1,-2-3 114,9 8 0,-9-7-310,2 1 0,3 0-284,-3-5 0,0 3-127,-5-9 0,0-2-473,-1 2 0,-1-8-266,-4 2 0,-2-4 508,-4-1 1,-6-7-454,0 1 1052,0-8 0,-7 3 0,7-7 0</inkml:trace>
  <inkml:trace contextRef="#ctx0" brushRef="#br0" timeOffset="188">917 50 7969,'-27'-17'458,"4"-1"0,4 9 615,1 3 1,1 6-592,0 6 1,-1 3 69,1 9 1,-2 1-229,-4 4 0,-6 10-101,-11 7 1,1 10-572,-7 2 0,2 6-281,-2 5 1,3-4-609,9-7 1,7 4 1236,4-4 0,4 4 0,1-12 0</inkml:trace>
</inkml:ink>
</file>

<file path=ppt/ink/ink1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07:50.8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1002 347 8486,'-12'-6'1401,"1"1"-899,7-1 1,-6 6-233,4 0-181,4 0 0,-11 2 38,7 3 0,-7 5 56,1 7 0,3-3-31,-3 3 1,8-2-141,-2 14 1,5 0 104,1 6 0,0-5-51,0 5 1,1-10 44,5 10 1,4-7-135,7 1 1,6-4-14,0-7 0,8-3-105,-2-4 0,5-3 115,7-8 1,-3-2-158,8-4 1,-2 3-623,3-9 0,1 1 371,-8-7 0,-2-1-1337,-9-4 1771,4 11 0,-14-18 0,6 10 0</inkml:trace>
  <inkml:trace contextRef="#ctx0" brushRef="#br0" timeOffset="180">1399 503 8102,'-25'0'3045,"6"0"-2551,2 7 0,3 3-115,9 7 0,-9 1-159,3-1 1,1 8 30,-2 4 1,7-2-1155,-7 1 0,8-1 195,-1 2 0,3 2 708,2-8 0,7 0 0,3-6 0</inkml:trace>
  <inkml:trace contextRef="#ctx0" brushRef="#br0" timeOffset="655">16 589 8166,'-6'-34'0,"0"-1"0,2 2-55,10 5 1,12-5-21,10 4 0,7-4 120,5-1 1,6-1-8,12 1 1,-4-1 148,4 0 0,7 3 121,-2 3 0,14 4-443,-8 8 0,14-1 150,3 1 0,9 2 17,-44 9 0,1 0 1,3-1-1,0 1-264,-1 2 1,1 2 0,3-1 0,0 0 171,-4 3 0,1 0 0,2 1 0,-1 0 57,-3 1 0,-2 2 0,3 1 0,0 1 27,-5 5 0,0 1 1,0-1-1,0 0-101,43 17 1,-4 7 136,-18 5 0,-1 6 216,-17-5 1,-4 9-263,-14 2 1,-13 1 44,-3 11 1,-14-1-307,-4 6 0,-16-1 64,-13-5 1,-13 4 121,-10-3 0,-7-5 47,-11-1 0,-1-4 83,-4-2 1,-3-8-38,-9-4 1,-1-5-23,-4-6 0,3-6 283,-3-12 1,4-5-91,1-12 0,3-11-90,3-12 0,-2-4 40,8-1 0,8-8-64,9-5 0,12 3-164,6-2 0,13 0-285,10-6 0,7 6-259,10 0 0,10 0 111,7-6 0,8 6 508,10 0 0,-1 7 0,5-1 0,7 3 0,8 3 0</inkml:trace>
</inkml:ink>
</file>

<file path=ppt/ink/ink1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08:00.7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295 87 7974,'-10'-27'3059,"-5"2"-3221,13 15 17,-6 2 1,16 7-195,3-5 1,5 4-154,1-4 1752,0 4-938,0 10 0,-7 3 10,-4 12 1,-4-1-227,-2 6 0,-10 1-242,-7 6 0,-2-1-137,-10 1 0,0-2-359,-6-5 1,3 3 258,3-8 1,-2-5-182,8-7 489,0-7-128,13 4 0,5-18 246,10-7 0,13-1 35,11-5 1,11-2 29,6 2 0,4-6-10,2 6 1,2 0 107,3 6 0,-3 6-283,4-1 0,-12 8 77,-6-2 0,-5 4-29,-6 2 1,-4 0 3,-8 0 1,-8 2 122,-3 4 0,-6 4-54,-6 7 0,-5 6 8,-12 0 1,-4 8-85,-8-2 1,-1 5 1,-4 7 0,-5 5 171,-7 11 1,6 1-280,0 11 1,6-2 435,-6 14 0,7 0-373,-1 5 0,3-1 266,3-4 1,1 3-240,4-3 1,1-4-214,10-2 0,-1-12 17,13-5 1,1-12-323,5-6 1,0-11-195,0-6 1,0-10-165,0-1 671,7-8 1,3-6 242,7-15 0,-7-8 0,13-18 0,-4-1 0</inkml:trace>
  <inkml:trace contextRef="#ctx0" brushRef="#br0" timeOffset="204">416 899 7968,'9'8'739,"7"-6"0,-13 13-371,9-3 1,-2 3 57,1 3 1,2-1-8,-7 0 1,6 8-122,-6 4 0,-1 4 377,-5 1 1,0 7-213,0-1 0,-2 6-645,-3-6 0,3 6-350,-4-5 1,4-7-567,2-5 0,-6-2 425,0 2 0,-1-6-1658,1-11 1169,4 3 1162,-13-13 0,5-10 0,-7-11 0</inkml:trace>
  <inkml:trace contextRef="#ctx0" brushRef="#br0" timeOffset="371">398 1366 7953,'-7'-44'230,"5"2"65,-4 7 0,4 8 335,2 4 208,-8 4 306,6 2-316,-5 7 26,7 2-550,0 8 1,-2 6 413,-4 0 1,2 7-237,-7-1 1,7-2 396,-2 1-507,4 1-300,2 5 0,2-7-831,4-5 0,11-3 547,12-2 0,5-7-1816,7-5 1,9-5 2027,7-6 0,9-4 0,-5-8 0</inkml:trace>
</inkml:ink>
</file>

<file path=ppt/ink/ink1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07:57.9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1070 702 7979,'-9'-10'-151,"1"-5"860,0 13-436,6-13-63,-5 5-26,7 0-22,0 3-267,0 7 611,0 0-294,7 0 0,3 0-128,7 0 1,3 0 114,3 0 0,4 0-71,7 0 1,8 0-135,5 0 0,10-2-28,7-4 0,1 2-151,-2-7 0,8 7 56,-7-2 0,7 4-180,-8 2 0,-3 0 17,-2 0 0,-10 0 44,-2 0 0,-8 0-74,2 0 0,-11 2 29,-6 4 0,-3-2 46,-3 7 0,-8-5 23,-3 5 0,-4-5-228,-2 6 452,0-1 0,-8-1 0,-1 5 0,-8-5 0</inkml:trace>
  <inkml:trace contextRef="#ctx0" brushRef="#br0" timeOffset="263">846 1221 8122,'-10'-8'419,"2"-2"1,18-5-718,7 3 1,10 3 66,13 3 0,7-2 268,10-3 0,10-3 21,8 9 1,8-7-225,-2 6 0,9 1 225,2 5 0,6 0-74,-6 0 1,3 0-258,-3 0 1,-6 0 94,1 0 0,-8 0-233,-10 0 0,-8 0 410,-3 0 0,0-6 0,-7 0 0,-6 2 0,-7 2 0</inkml:trace>
  <inkml:trace contextRef="#ctx0" brushRef="#br0" timeOffset="626">1952 200 7932,'-27'-17'543,"2"5"191,8 1 1,6 7-313,-1-2-93,8 4-160,-3 2 1,7 2-129,0 4 1,7 4 275,5 7 0,9 0-84,2 1 1,10 1 65,1 4 1,3-4-253,9 4 1,6 2-202,5-2 1,9 0 47,-3-5 0,4-1-248,3 0 1,3 6 167,-4 0 1,-2 8-133,-9-2 0,-5 3 291,5 3 1,-10 2-98,-2 3 1,-9-4 324,-3 5 1,-7-3-98,-9 3 0,-3-3 23,-4 8 1,-5-6 93,-12 7 1,-11-3 44,-12 2 1,-13 4-120,-10-4 1,-6 4-202,-5 2 0,-12 0-1047,0 0 0,-5-8 377,-1-4 724,4-11 0,14 4 0,-1-8 0,-1-4 0,-2-6 0</inkml:trace>
  <inkml:trace contextRef="#ctx0" brushRef="#br0" timeOffset="1084">1053 494 8118,'-11'-15'262,"-1"3"1,1 5-145,-7 7 1,-7 0-48,-4 0 0,-3 7-119,-3 5 0,-7 3 46,-4 3 0,-12 7-36,-5 3 1,-10 5 175,-2 2 0,-6 1 161,6 4 1,2-3-15,10 3 0,-1-9 98,12-2 1,6-8 149,17 2-534,5-4 0,14-1 134,4-1 0,12 2-181,5 4 1,20-2-76,10 8 0,16 0-90,12 6 0,12-1-134,-33-16 0,2-1 1,-1-2-1,0-1 78,6 0 0,0 0 0,-2 0 0,-1-1-54,0 2 1,0-1-1,44 11-275,-4-8 1,-3 6-43,-3 0 0,-9 6 734,-8-6 0,-2 8-94,-9-2 0,7 4 0,-13 7 0,4 0 0,-6-1 0,-2-3 0,-2-1 0</inkml:trace>
  <inkml:trace contextRef="#ctx0" brushRef="#br0" timeOffset="2035">4719 27 8005,'0'-11'0,"0"-1"569,0 8 0,0 4-53,0 12 0,0 11 13,0 6 1,0 13-183,0 10 0,0 0 81,0 6 0,0 1-247,0-1 1,0-1-15,0-5 0,0-2-387,0-4 1,0-3 230,0-9 0,0-5-833,0 0 0,0-8-501,0 2-328,0-11 798,0-5 554,0-30 1,0 0 138,0-23 0,0 6-67,0-6 0,0-1 274,0-4 0,-6-3-68,1-4 0,-1 2 180,6-7 1,2 13-82,4-2 0,3 14 38,9 3 0,5 10-119,0 14 1,2 3 95,-2 8 1,-2 2 85,8 4 0,-8 9-119,2 8 0,-4 8 338,-2-2 0,-7-1-161,-4 7 1,1-6 104,-1 5 0,0 1-97,-6-6 0,-8-2-285,-3 2 1,-1-3 155,-5 3 1,3 2-130,-9-8 0,-2 0-41,2-6 0,-5-7-293,4-4 0,1-4 71,6-2 1,6-2 89,-1-4 0,8-5-62,-2-13 1,5-1 123,1-3 1,9 1 159,8 4 1,3 11-57,8 1 1,-1 7 13,2 4 0,2 0 22,-8 0 1,0 7 105,-6 5 0,-1 3 51,-5 3 0,-3 5-46,-8 0 1,-2 8 114,-4-3 0,-11 5-184,-12 2 0,-5 1-345,-7 4 1,-5-1 108,-12 7 1,-3-6-258,-8 6 1,-2-5-178,-4 5 0,-4-6 28,-8 6 0,3-7 584,3 1 0,4-5 0,8-6 0,10 1-42,7-7 1,9-1 146,15-11 0,3 3 121,7-9 0,9 3-50,3-2 1,6-4 96,6 3 1,13-3 40,16-2 1,9-7-46,13-5 0,13-9 43,10-2 1,11-8-289,1 2 1,-40 16-1,2-1-37,-3 0 0,1 0 0,-1 3 0,0 0 31,-1 0 1,-2-1 0,37-7-157,1 2 1,-7 5 182,-4 1 0,-2 7-121,-16-2 1,-1-1-459,-10 1 1,-1 0 78,-5 6 455,-11 0 0,3 0 0,-14 0 0</inkml:trace>
  <inkml:trace contextRef="#ctx0" brushRef="#br0" timeOffset="2185">4598 1566 7945,'-34'10'2925,"9"0"-2280,7-5 1,3-1-469,9 8 0,2-3-482,10 3 1,11-4-435,12-8 1,10 0-182,1 0 1,8-10 73,-2-7 846,4-8 0,10-10 0,1 1 0</inkml:trace>
  <inkml:trace contextRef="#ctx0" brushRef="#br0" timeOffset="2293">5290 1515 7945,'10'26'1486,"-5"-2"1,-7 2-658,-9 3 0,-1-2-635,-11 2 1,4-8-10,2 2 1,5-6-1102,1-5 652,7-4 264,-4-8 0,8-16 0,0-3 0</inkml:trace>
</inkml:ink>
</file>

<file path=ppt/ink/ink1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08:02.11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138 483 8085,'0'-18'-188,"2"7"400,4-1 148,-4 1-79,6-6 158,-1-1-15,-5 9 32,6-7-427,0 14 92,-6-5 0,5 16 34,-7 9 1,6 8 104,0 15 0,0 5 196,-6 12 0,0 3-177,0 8 0,-2-1-59,-4-5 1,4 2-148,-4-7 1,4-2 16,2-10 1,0 2-500,0-8 1,0 6 1,0-5 1,0-9-340,0-9 1,0-3-534,0-3 479,8-8 430,-6-1 0,6-16 120,-8-3 0,0-6-70,0-6 1,0 1 84,0-6 0,0-1 235,0-6 0,-8 1 0,-4-1 0,-3-7 0,-2-2 0</inkml:trace>
  <inkml:trace contextRef="#ctx0" brushRef="#br0" timeOffset="170">35 777 8085,'-8'-10'322,"6"-5"303,-13 13-59,13-6-286,-6 8 1,8 2 119,0 4 1,0 3-145,0 9 0,2-1-21,4 0 0,-2 1-379,7-1 0,-5 0 175,5 0 0,-5-1-836,6-5 1,-1-1 139,7-4 1,5-4-204,0 3 0,7-10-6,-1-7 874,4-11 0,1-4 0,1-7 0</inkml:trace>
  <inkml:trace contextRef="#ctx0" brushRef="#br0" timeOffset="796">467 656 8085,'10'-8'40,"-3"8"156,-7 0 0,0 2-74,0 9 0,0-5 104,0 6 1,-2-3-120,-3 3 1,1 1 253,-8-7-667,8 8 200,-3-13-395,7 7 0,7-8 133,5 0 1,5-4-98,6-7 1,-2-1 170,8-11 0,0 4 156,6 2 0,-7 1 155,1 5 1,-8-3-18,2 9 591,-3-1-458,-3 6 1,-7 7 586,-5 5 0,-3 3-159,-2 3 1,-2-5 24,-3 4 0,3-9-227,-4 9 0,4-9 55,2 4-705,0-9 1,2 5 258,4-8 1,3-2-603,9-4 0,5-5 364,0-12 1,2 2-444,-2-8 1,-6 8 227,0-2 1,-1-2 239,-11 2 0,1-6-181,-6 6 598,0-8-277,-7 12 0,-3-4 523,-7 11 0,-1 5-281,1 7 0,0 0 451,-1 0 1,1 9-165,0 8 0,0 8 11,-1 10 1,9 0-180,3-1 0,-2 1-116,2-1 0,1 1 61,5 0 1,2-7-17,3 1 1,-1-6-319,8 6 1,-3-8 75,3 2 1,3 2-272,-3-2 0,-5 0-259,-1-5 227,4-1 1,-8 0 162,4 1 1,-5-7-16,-1 1 318,0-9-189,-7 5 1,5-6 427,-4 4-243,4-4 1,10 5 32,3-7 1,7 2-48,5 4 1,-2-4 66,8 4 0,-8 3-2,2 3 1,-6-2 38,-5 1 1,1 1 339,-7 5 1,0 0-182,-6 0 1,0 1 488,0-1 1,-6 6-262,0 0 0,-5-6-107,5-5 1,-2-2-314,2 1 1,4-1-221,-3-5 1,5-3 114,5 4 1,7-4-148,11-2 0,4-8-170,8-3 0,-1-1-638,1-5 0,1 4-733,5-10 0,-5 3 70,4 3 1564,5-8 0,-9-2 0,6-7 0</inkml:trace>
  <inkml:trace contextRef="#ctx0" brushRef="#br0" timeOffset="1396">2162 16 8074,'27'0'204,"-2"-8"0,-8 6 319,0-4 1,6 12 231,0 6-446,0 3 1,0 8 823,0 0-760,1 0 1,-9-5 38,-4-1 0,3 0 13,-8 0 0,-1 1-983,-5-1 0,6 0 429,0 1 0,0-1-505,-6 0 0,-8 2 280,-4 5 354,-3-5 0,-10 13 0,-2-5 0</inkml:trace>
  <inkml:trace contextRef="#ctx0" brushRef="#br0" timeOffset="2251">1920 725 8074,'0'17'0,"2"-5"248,3-1 1,-1 1 394,8 5 0,-7 0-228,7 1 1,-2-1-118,1 0 0,-1 6 228,-5 0 1,-1 0-127,8-5 1,-6 1-337,5 4 0,-5-4 123,5 4 0,-5 2-715,6-2 0,-7-2 64,7-9 0,-8 3-291,2-3 0,-4-3 88,-2 3-200,0-8 569,0 3 132,0 1 1,-2-4 132,-4 8 1,2-9-53,-8 3 1,7 2 448,-7-2-141,1-1 0,-7-5 32,1 0 1,6 0 194,-1 0 187,0 0-603,-5 0 57,0-7 0,2-3-89,3-7 1,4 5 97,8 1 0,0-1-219,0-5 1,0 0 76,0-1 0,6 1-55,0 0 0,9-1 65,3 1 0,1 0-9,10 0 0,-6-1 36,5 1 0,3 0-3,10-1 0,3-3 198,8 4 0,-4-6-109,4 6 1,1 5 91,11-5 1,-3 3-31,-3-3 0,-10 2-33,4 3 1,-12-1-114,0 7 1,-3-2-112,-2 2 1,-9 5 39,-2-5 0,-5 4-372,-2 2-688,-7-8 820,-3 6 0,-9-5 3,-3 7 1,-5-6 149,-7 0 0,-6-2 53,0 3 1,-2 1 76,2-8 1,3 6 221,-3-5 0,4 5 123,2-5 1,5 5-40,1-6 418,-1 8 0,1-3 131,-1 7-376,8 0 1,-5 0-76,3 0 1,2 6-127,-7-1 1,5 9-69,-6-3 1,7 10-119,-7 2 1,0 6 11,-5-6 0,0 8 45,0-2 0,5 4-321,1 1 1,1-5 110,-2 0 1,-1-8-816,7 2 498,0 4 1,6-8-152,0 4 1,2-11 265,4-7 0,4-3-44,7-2 0,6 0 207,0 0 1,2 0-143,-2 0 0,-4 0 279,4 0 1,-3 6-48,-3 0 0,-7 7 373,-5-1 1,-3 3-26,-2 3 0,0-1 122,0 0 0,-7 0-219,-5 1 0,-5-1-44,-6 0 1,3 1-229,-3-1 1,10-6 313,1 1-700,9-8 320,-5 4 1,10-3-76,4 1 1,3 0 145,8-6 0,1 0 570,-1 0-407,0 0 0,6 2 378,0 3-278,1-3 0,-5 8 317,4-4 1,-10-2-23,5 7 0,-5-7 37,4 2 0,-5 1-122,-1-1 1,-5 2-1000,6-2 1,-7-4 141,7 3 1,-2-1-215,1 2 0,4-4 655,-3 4 0,3-4 0,3-2 0</inkml:trace>
  <inkml:trace contextRef="#ctx0" brushRef="#br0" timeOffset="2615">3787 223 8020,'-9'-17'0,"1"0"841,8-1 204,0 9 1,6 3-525,0 12 0,7 11-197,-2 12 1,-3 11 115,-2 6 0,-4 10-85,-2 2 1,0 7 11,0-1 0,0 3-260,0 2 0,0 0-182,0 0 0,0-7-138,0-5 1,0-9-559,0-1 1,6-11 183,-1-1 0,3-3-467,-2-9 0,-2-1 120,7-11 1,-7-1-149,2-5 643,-4-3 0,-2-4 439,0-15 0,0 0 0,-8-16 0,-2 6 0</inkml:trace>
  <inkml:trace contextRef="#ctx0" brushRef="#br0" timeOffset="2835">3632 638 8020,'-18'-51'0,"1"1"-134,0 3 0,5 5 357,1 8 0,9-1 479,2 0 0,7 9-327,11 2 0,9-1-113,7 2-33,1 0-96,7 14 0,0-5 124,4 9 1,4-1 40,2 6 0,0 2-69,0 3 0,0 1 72,0 12 0,-8-5-35,-4 10 1,-11 4 75,-6 2 0,-5-2-125,-7 1 1,-3 1-108,-8 6 0,-10-1-105,-7 1 0,-10 0-276,-13-1 0,1 3-260,-7 3 0,6-3 309,-6 3 0,9-11-1204,3-6 0,7-4 1426,9-2 0,1-7 0,0-2 0</inkml:trace>
  <inkml:trace contextRef="#ctx0" brushRef="#br0" timeOffset="3097">4583 950 7971,'7'9'0,"3"-1"2955,7-8-2101,1 8 0,-1-6-349,0 3 0,-7-1-62,-4 2-134,-4-4-266,-2 13 0,0-11 129,0 8 1,0-7-202,0 7 40,0-1 1,-6 1 307,0-1 0,0-5-174,6 6 1,2-8-182,4 1-161,4-3 0,9-2-445,4 0 0,4 0-1199,7 0 1841,9 0 0,-7-15 0,6-4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1:45:49.51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0 571 7964,'17'0'396,"1"0"-40,-1 0 1,0 0 377,1 0 1,-7 2-248,1 4 0,-7 4-4,7 7 0,-2 0 440,1 0 0,4 8-382,-3 4 1,9 10 10,2 1 1,0 6-166,-5-5 1,-1 7-481,0-2 1,0-4-278,1-2 1,-3-5-333,-3-6 0,1 1-46,-7-7-949,7 1-1287,-11-7 2984,14-8 0,-7-1 0,8-8 0</inkml:trace>
  <inkml:trace contextRef="#ctx0" brushRef="#br0" timeOffset="191">605 658 7964,'0'-10'1765,"0"2"1,-2 8-762,-3 0 0,-5 0 181,-7 0 0,-2 8-536,-4 4 0,-2 3 80,-4 2 0,-4 3-179,4 3 1,-9 2-163,-3 3 0,1 5-980,6-4 0,1 4 436,4 1 0,4-7-1874,8-4 0,7 2 263,4-2 1767,4 0 0,10-6 0,2 1 0</inkml:trace>
  <inkml:trace contextRef="#ctx0" brushRef="#br0" timeOffset="489">1193 917 8004,'-9'0'1318,"1"0"1,10 0-823,4 0 0,11 0 291,12 0 1,5 0-272,7 0 1,3 0-163,8 0 1,0 0-638,0 0 1,-8 0 228,-4 0 1,-3 0-1627,-3 0 0,-7 0 1680,-4 0 0,-11 0 0,-5 0 0</inkml:trace>
  <inkml:trace contextRef="#ctx0" brushRef="#br0" timeOffset="687">1505 796 7934,'-18'-10'2657,"7"3"-1900,-1 7 1,7 2-131,-7 3 0,6-3-206,-5 4 0,5 4 149,-6 1 1,1 5-189,-6 1 0,5 2-322,1 4 0,7 2-295,-2 4 0,4-2-593,2-4 0,0-4-888,0 4 0,8 2 815,3-2 0,5-5 901,1-7 0,8 1 0,2 5 0</inkml:trace>
  <inkml:trace contextRef="#ctx0" brushRef="#br0" timeOffset="1186">2214 658 7934,'-18'2'1651,"1"3"1,0 3-928,-1 4 1,3 5 136,4 0 1,-5 1 89,5 5 1,3-4-387,2-2 0,4 0-598,2 1 1,4-1 53,8 0 0,1-7-200,16-4 0,2-4-229,9-2 1,-2-8-588,9-4 0,-9-5 293,2-6 1,3 2-700,-3-8 0,-5 6 749,-7-6 1,-6 8 244,1-2 0,-10-2 470,-1 2 1,-9-6-105,3 6 1,-4-2 92,-2 2 0,0 10 461,0-5 657,0 5-211,0 3 488,0 3-796,-8 30 1,5-2-215,-9 19 1,6 4-367,-5 2 1,-1 12 85,-5 5 0,0 12-197,-1 6 1,-7 11 176,11-43 0,0 0 0,-3 3 1,-1 0-113,-2 3 1,0 0 0,1-4 0,1-1-20,-2 0 0,0-2 0,-17 39-356,3-18 0,1-4-245,4-7 1,4-2 333,8-16 0,5-7-478,1-10 221,-1-4 596,-5-2 0,2-15-141,3-8 0,-3-9 676,3-8 1,-3-4-329,-2-7 1,5-3 252,0-3 0,3 1-117,-3-7 1,5 6-79,7-6 0,0 7-249,0-1 0,7 3 55,5 3 1,5 5-369,6 0 1,4 8-429,8-2 0,-1 2-680,1-2 0,1 4 343,5-4 984,-5 3 0,14-5 0,-6-2 0</inkml:trace>
  <inkml:trace contextRef="#ctx0" brushRef="#br0" timeOffset="1469">3234 468 7586,'17'-10'-57,"1"-5"1,-7 13 818,1-4 0,-1 6-114,6 6 0,1 7 76,-1 16 0,-2 4 1263,-3 18-1330,3-3 0,-7 20 31,3-5 1,-3 8 130,-8-2 0,0 4-514,0-9 0,-13-7-83,-5-5 0,-10-2-428,-1-9 0,-4 3 221,-1-10 0,-1 3-1457,0-14 1,3 4 328,3-10 1113,4-3 0,-8-14 0,-3 0 0</inkml:trace>
  <inkml:trace contextRef="#ctx0" brushRef="#br0" timeOffset="1840">3839 1 7846,'12'0'736,"-1"0"1,1 7 1024,5 5-1149,-7 11 0,3-2 759,-7 8 0,0 0-672,-6 5 1,0 1 41,0-1 0,-8-5-279,-4 0 1,3-8-396,-3 2 0,8-4-387,-1-1 0,3-7-1069,2 1 807,0-8 1,2 1-694,3-10 0,7-5-294,11-7 1,4-8 798,8-4 1,-1-6 294,1-5 1,-1 9 279,1-3 0,-8 13 309,-4 3 1,-10 9 149,-1 9 1,-8 2 313,1 3 1,-3 13-25,-2 10 1,-2 5 713,-3 2 0,-3-1-342,-4 1 1,3-1-398,3 1 1,4-2-331,-4-4 0,4-4-686,2-8-444,0 0 0,2-2 931,4-3 0,4-4 0,7-8 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1:51:14.5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87 8120,'9'-17'0,"-1"-8"0,-6 11 0,4-3 1399,3 11 0,9-1-527,-1 7 0,-2 7-288,-3 5 1,1 5-217,-7 6 1,0-2-127,-6 8 0,0-6-294,0 6 0,0-6 119,0 6 0,0-8-65,0 2 0,0-9 36,0-3 1,0-5-713,0 5 1,7-7 59,5 2 1,3-12-267,3-5 0,1-12 331,4-6 0,2-4-91,4-1 0,1 1 463,-7 4 1,1 4-34,-7 8 0,0 1 994,0 5-713,1 3 1,-3 10 1030,-3 4 1,-3 5-174,-3 12 1,-4-1 206,4 6 0,3-1-647,3 2 1,-3 2-268,3-8 1,1 6-1105,10-6 1,-1 0 596,6-6 1,-5 0-1255,6 1 1539,0-9 0,6 7 0,-1-7 0</inkml:trace>
</inkml:ink>
</file>

<file path=ppt/ink/ink1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08:08.8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174 277 7996,'0'-18'926,"0"1"1321,0 8-1640,0 1 1,2 8-184,4 0 0,-5 4 31,5 7 1,-4 8-93,-2 16 1,-2 7 175,-4 4 0,3 4-265,-9 2 0,2 6-355,-1 0 1,-3-1 73,9-5 0,-7-2-218,6-4 1,-5 2-1156,5-8 1,0-1 693,6-10 0,0-4-1835,0-8 1835,0-7 1,2-3-544,4-7 1229,4 0 0,7-15 0,0-4 0</inkml:trace>
  <inkml:trace contextRef="#ctx0" brushRef="#br0" timeOffset="245">1 138 7996,'17'-27'378,"0"4"1,1 4 1,-1 2 0,6 0 156,0-1 0,10 9-124,1 3 0,1 4 123,5 2 0,5 2-92,1 4 0,2 3-71,-2 9 0,2 1-82,-8 4 0,-5 4 43,-6 7 0,-8 1-196,2 0 1,-12 1-106,-5 4 0,-4-3-398,-2 3 0,-4 3 268,-7-3 0,-3 0-924,-15-5 1,-1-1 286,-11 1 0,5-6-20,-5 0 1,5-10 754,1-2 0,1 0 0,-1-7 0</inkml:trace>
  <inkml:trace contextRef="#ctx0" brushRef="#br0" timeOffset="490">1056 934 7917,'-10'8'2000,"2"-5"-1404,8 9 2720,0-1-2414,0 7 1,0-1 201,0 0 0,-1 1-338,-5-1 1,2-6-21,-8 1 0,3-1-896,-3 7 0,-3 3-878,3-4 1,5 10-3812,1-10 4839,4 5 0,2-5 0,0 0 0</inkml:trace>
</inkml:ink>
</file>

<file path=ppt/ink/ink1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08:06.4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1 450 8086,'0'-17'711,"7"7"1,-3-3-361,8 7 0,-3-2-116,3 2 1,3 4 15,-3-3 1,3-3-52,2 2 0,6 0-29,0 6 0,6 0-138,-6 0 0,6 0 6,-6 0 1,6 0-253,-6 0 0,0 6 121,-6 0 1,1 7-37,-1-1 0,-2 3 70,-3 3 1,-4 7 82,-8 3 0,0 11 104,0 1 0,-2 8 314,-4-2 0,-10 4-186,-7 2 0,-2 0 79,2 0 1,-2 6-383,-3-1 0,-3-5 145,8-6 1,0-7-126,5 1 0,1-4 35,0-1 0,1-2-718,5-4 1,-3-4-35,9-8 0,-3-2-1385,2-3 1244,4 3 0,-7-13 474,3 4 0,4-12 410,-4-6 0,-3-3 0,-1-2 0</inkml:trace>
  <inkml:trace contextRef="#ctx0" brushRef="#br0" timeOffset="178">139 1038 8073,'11'0'759,"1"0"1,-6 0-418,5 0 0,-5 6 569,5-1 1,1 7-300,5-6 0,1 5-309,-1-5 1,0 5 146,0-5 0,1 6-230,-1-6 1,-5 5-525,-1-5 0,1 5 269,5-5 0,0 6-1511,1-7 1,5 3 319,0-2 1226,0-4 0,-6 5 0,0-7 0</inkml:trace>
  <inkml:trace contextRef="#ctx0" brushRef="#br0" timeOffset="291">779 1090 8045,'11'2'393,"1"3"1,-8-1-198,1 8 1,-1-3 1525,2 3-1427,-4 3 1,7-13-827,-3 4 470,-4 4-1942,14-8 2003,-15-2 0,15-10 0,-7-7 0</inkml:trace>
  <inkml:trace contextRef="#ctx0" brushRef="#br0" timeOffset="828">1522 156 7997,'10'-8'255,"5"-1"1,-5-1 346,7 4 1,-5 4 1095,-1 2-1156,1 0 0,3 10-211,-3 7 0,-5 2-105,-7 10 1,0 0-59,0 6 0,-2 5-154,-3 0 1,3 1-310,-4-7 1,-2 1 131,3-1 1,-1-5-160,6 0 1,0-14-585,0 3 1,0-11-159,0 5 644,0-8 0,0-4 107,0-12 1,0-11 127,0-6 1,6-3 42,-1-3 0,9-5 182,-3-1 0,5 3-104,1 9 1,0-2 140,1 8 1,1 6 206,4 6 0,-4 7-142,4-2 0,-4 12 358,-1 5 0,-3 7-237,-4 5 1,3 4 360,-8 7 1,-1-5-293,-5 0 1,-5 0-177,-1 5 1,-8 1-15,3-1 1,-4-1-234,-3-4 1,1 2-484,0-8 1,-1-2 325,1-10 0,0-3-886,0-8 785,-1 0 0,9-8-22,3-3 1,4-12 222,2-6 1,4-4-18,7-1 1,3 5 285,15 0 1,-6 10-20,5 1 330,-6 1 1,3 15-186,-8-3 0,-6 5 335,1 5 0,-8 7-180,2 11 0,-12 2 9,-6 4 1,-11 5-256,-6 1 0,-3-1-246,-3 7 1,1-5-139,-1-1 1,-2 5-648,-3 1 1,2-1-1089,-8-6 1793,7 1 1,-11 7 0,6 3 0</inkml:trace>
  <inkml:trace contextRef="#ctx0" brushRef="#br0" timeOffset="977">1038 1142 7997,'4'7'296,"7"-7"1,11-7 440,18-11 1,8-5-221,15 0 1,5-8-465,18 3 0,-9-3-275,9 2 1,-13-2 388,-3 8 0,-3 0-34,-9 6 0,-3 0-33,-9-1 1,0 3-629,-11 3 1,2-1 57,-14 7-1500,0 0 1970,-14 6 0,-1 16 0,-8 3 0</inkml:trace>
  <inkml:trace contextRef="#ctx0" brushRef="#br0" timeOffset="1141">1453 1297 7924,'-11'0'589,"-1"0"0,8 2 814,-2 4 0,12-4-896,6 4 1,3-4-247,2-2 1,1 0-210,-1 0 0,-5 0-264,-1 0 0,1-8-1060,5-4 1,2-1 665,4 1 0,-4-3 606,4 3 0,-3-11 0,-3-4 0</inkml:trace>
  <inkml:trace contextRef="#ctx0" brushRef="#br0" timeOffset="1252">1851 1211 7924,'15'13'0,"-3"5"0,1-5 1163,-7 10 0,0-2-487,-6 2 0,2-5-131,3-1 1,-3 0 137,4-5-564,-4-5-606,-2 9-1054,8-14 1541,1-10 0,16-11 0,2-16 0</inkml:trace>
  <inkml:trace contextRef="#ctx0" brushRef="#br0" timeOffset="1721">2940 18 8057,'18'-10'2607,"-1"2"-1886,0 16 1,-1 2 154,-5 7 1,-3 0-478,-8 0 1,-10 6-225,-7 1 0,-8 6-532,-10-1 0,-7 6 279,-4 5 0,-2-3-442,2 3 1,-4-4-60,4-1 0,-2-2-498,2-5 1,5-4 567,12-13 0,-1-3 21,7-8 0,7-10 380,10-7 1,6-6 257,6-6 0,6-4-14,11 4 1,11 3-88,12-3 0,12 8 467,6-2 0,-3 9-59,2 3 1,-1 5-181,1-6 1,-3 8-17,-8-1 0,-8 3-93,-4 2 0,-5 0-135,-6 0 0,-4 2-157,-8 3 0,-5 3-8,-1 4 1,-7 3 53,2-3 0,-12 3-309,-6 2 0,-3 6 89,-2 0 1,-8 2-55,-4-2 0,-2-1 264,2 6 0,-3 1 143,3 6 0,2 1-45,-2 5 1,8 3 154,-2 8 1,4 5 429,1 1 0,1 5-277,0-5 1,0 5 242,-1-5 0,7 5-411,-1-5 0,8-6-441,-1-6 1,3-13-73,2 1 1,0-11-430,0 0 0,7-11-153,5-6 0,-2-8 91,1-10 854,8 1 0,0-30 0,6 5 0</inkml:trace>
  <inkml:trace contextRef="#ctx0" brushRef="#br0" timeOffset="1921">3079 761 7996,'11'2'0,"1"4"0,-1-2 756,7 7 1,-1-5-30,0 6 1,0-3 34,1 3 0,-7 3-36,1-3 0,-6 3 206,5 2 0,-7 6-563,2 0 1,-4 0-141,-2-5 1,0 5-866,0 0 1,0 2 467,0-2 0,-2-4-1252,-4 4 1,2-6 244,-7-5 1,5 1-250,-6-7 1,1 0 535,-7-6 888,1 0 0,0 0 0,0 0 0</inkml:trace>
  <inkml:trace contextRef="#ctx0" brushRef="#br0" timeOffset="2088">3079 1072 7996,'-6'-17'0,"0"0"406,0 0 0,6-1 209,0 1 0,0 5 922,0 1-272,0 7-550,0-4 0,2 8 132,4 0-135,-4 0-679,6 0 1,-3 8 123,1 4 1,0-3-594,-6 3 1,0-1-118,0 7 0,6-7-511,-1 1 0,9-9 414,-3 3 1,13-4-244,4-2 0,5-9-860,2-9 1753,7 1 0,2-23 0,8 3 0</inkml:trace>
</inkml:ink>
</file>

<file path=ppt/ink/ink1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08:15.7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242 414 8140,'8'-35'-52,"2"3"26,7 3 1,0 4 416,1 8 0,-1 7-92,0 4 0,6 6-191,0 6 1,6 19 45,-6 15 1,-2 18 280,-9 11 0,-5 8-37,-7 9 0,0 7-218,0-1 0,0-4-96,0-1 1,0-10-197,0 9 0,-1-17-139,-5 0 1,4-11 192,-4 0 1,4-12-693,2-6 0,0-11-35,0-6-599,0-4 799,0-1 1,0-17 128,0-6 1,0-11 560,0-7 0,-8-11 0,-1-11 0</inkml:trace>
  <inkml:trace contextRef="#ctx0" brushRef="#br0" timeOffset="259">0 276 8410,'18'-52'-17,"8"2"434,9 4 0,2 5 622,9 12 0,4 4-581,13 8 0,2 8-163,16 3 1,-8 6-76,2 6 1,-10 3 34,-1 8 1,-16 8-253,-2 4 0,-15 0 92,-8 6 1,-12-5-307,-5 11 0,-16 3-113,-13 2 0,-11 10-159,-18 1 0,-8 3 35,-3-2 1,-4-5-292,-3 5 1,9-10 132,3-2 0,12-13 183,6 1 0,5-10 423,6-1 0,1 0 0,10-6 0,5-4 0</inkml:trace>
  <inkml:trace contextRef="#ctx0" brushRef="#br0" timeOffset="567">1315 1054 8276,'17'0'840,"0"-6"-56,0 0-180,1 0 1,5 6-345,0 0 1,-2 2-308,-10 4 1,5 2-565,-5 3 1,-3 5 286,-2-5 1,-4 5 264,-2 1 0,-10 2 27,-7 4 1,-2-4 287,-10 4 1,8-3 281,-2-3-264,3 0 1,11 1-118,3-1 0,6-8 217,6-3 0,5-4-660,12-2 1,12 0 170,11 0 1,6 0-1093,6 0 0,-5-2 1207,5-4 0,-4-3 0,-2-8 0</inkml:trace>
</inkml:ink>
</file>

<file path=ppt/ink/ink1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08:14.6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206 294 8177,'0'-17'0,"2"6"71,3-1 347,-3 8-391,14-11-28,-7 13 1,3-6 313,-1 8-161,-7 0 1,10 10 30,-9 7 0,7 10 105,-6 13 1,-1 7 130,-5 10 0,6 5-92,0 7 1,2 6-42,-3 0 1,-3 0-199,4-6 1,-2 0-242,2 0 0,-4-2 86,3-3 1,-3-3-287,-2-3 0,0-12 109,0 0 1,0-9-155,0-8-114,0-4 341,8-8 55,-6-8-162,6-1 1,-8-16-216,0-3 1,-2-4 16,-4-3 0,2-1 476,-7-4 0,7-12 0,-4-9 0</inkml:trace>
  <inkml:trace contextRef="#ctx0" brushRef="#br0" timeOffset="262">33 225 8177,'-12'-32'-153,"1"3"0,7-2 201,-2 8 1,8-2 473,10 2 0,7 10 17,15-5 1,11 7-150,6-1 0,3 5-53,10 7 0,-1 0-96,6 0 1,-5 7-407,-1 5 1,-13 3-136,2 2 0,-14 6-131,-3 1 1,-10 6 234,-14-1 0,-5 6-75,-12 5 1,-7-2-222,-16 9 0,-2-7 126,-15 6 0,6-2-115,-6 2 1,2-3-99,-3-9 476,5 1 0,8-8 0,-1-2 0</inkml:trace>
  <inkml:trace contextRef="#ctx0" brushRef="#br0" timeOffset="529">1295 986 8272,'0'-17'873,"2"7"220,4 5 0,-2 5-226,7 5 1,-5 1-346,5 11 0,-5-1-304,6 13 1,-8-6 42,1 5 0,-3-4-438,-2 4 1,0-1 13,0 2 1,0 4-121,0-4 1,-5-4-284,-1-2 0,0 2-1878,6-2 2444,0 0 0,-8-6 0,-1 0 0</inkml:trace>
  <inkml:trace contextRef="#ctx0" brushRef="#br0" timeOffset="675">2125 1470 8202,'0'-7'624,"0"7"0,0 7 752,0 11 1,0-1-1764,0 0 1,-2 3 386,-3 3 0,-20 3 0,-12 9 0</inkml:trace>
</inkml:ink>
</file>

<file path=ppt/ink/ink1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08:12.0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1 657 8215,'0'-25'-1078,"0"6"1276,0 2 1,7 9 528,5 8 1,1 17 106,-1 12-501,3 12 1,-7 14-12,4 9 1,-5-1 163,-7 12 1,-2 0-439,-3-6 1,-3 10 8,-4-10 0,-3 2-326,3-7 1,5-1 254,1-11 0,4 2-674,2-14 0,0 0-189,0-5-31,0-8 427,0-2 0,0-17-235,0-8 1,6-10 774,0-13 1,7-12-1,-3-9 1</inkml:trace>
  <inkml:trace contextRef="#ctx0" brushRef="#br0" timeOffset="424">537 312 8514,'17'-41'586,"0"1"1,6 5-675,1 6 0,6 8-575,-1-2 0,10 4 679,1 2 0,14 1 14,-2 5 0,1-5 5,-7 5 1,3 1-71,-9-1 0,0 7 145,-5-2 0,-1 4-2,1 2 0,-6 0 136,0 0 1,-8 8-129,2 3 0,-4-1-2,-2 2 0,-5-1-130,-1 6 1,-1 1 74,2-1 1,3 0 1,-4 1 0,-1-7-11,2 1 1,-7-1-56,7 6 1,-6 7-3,5-1 0,-7 2 16,2-2 1,1 4 94,-1 7 0,0 8 18,-6 4 0,6 4 147,-1 2 1,7 8-75,-6 3 0,7 10 41,-1 2 1,-3 4 39,3 2 0,-1-2 9,7 7 0,-7 0-49,1-5 0,-3-2-46,3 2 0,1-8-107,-7 2 0,0-10-143,-6-2 1,0-13-298,0 2 0,0-8 230,0-3 1,0-3-147,0-15 1,0 0 55,0-5 0,-2-7-521,-4 1 0,-1-10-73,-5-2 0,-3-8 877,3-9 0,-11-8 0,-4-2 0</inkml:trace>
  <inkml:trace contextRef="#ctx0" brushRef="#br0" timeOffset="768">727 1159 8250,'-10'-25'0,"3"0"0,7-4 0,2 2 0,3 4 0,7 4 488,11-4 1,4 4-94,8 1 0,5 3-216,0 3 0,-7-1-131,-10 7 1,-4 2-220,-2 10 1,-7 6 13,-4 11 1,-4 6 180,-2 11 1,-12-2-188,1 8 0,-14 1-29,7 4 1,-8-4 118,2-1 1,1-8 169,6 2 0,6-3 236,-1-2 1,8-9-98,-2-2 1,6-5 184,6-2 0,4-5-103,7-1 1,2-7-75,4 2 1,2-4-313,4-2 1,2-8 106,-8-4 0,0-3-475,-6-2 0,-7-1 90,-4 1 1,-4 0-89,-2 0 1,-2-1 35,-4 1 0,-9 2-89,-8 3 0,-8-3 118,2 3 0,-2 4 68,2 3 0,-1 3-380,7 2 681,0 0 0,-2 0 0,-2 0 0</inkml:trace>
  <inkml:trace contextRef="#ctx0" brushRef="#br0" timeOffset="1543">1989 830 8340,'16'-48'375,"7"8"0,6 7-150,0 16 0,9 5-225,-3 1 0,11 7 0,-10-4-293,5 8 1,-7 8 137,-5 4 1,-4 5 702,-8 6 0,-7 12 30,-4 11 0,-6-2 272,-6 2 1,-4 0-386,-7 6 1,2 0-198,3 0 0,2-2-334,5-4 0,3 2 183,-4-8 1,4-1-683,2-11 0,0-3 353,0-7 0,6-7-372,0 1 1,1-8 241,-1 1 1,2-16-97,3-6 0,10-14 60,-3-4 0,3-5-14,-4-6 0,6-8 66,0 8 0,0-12 85,-5 12 1,-1 0 397,0 11 0,2 8-118,4 4 1,-3 12 118,3 5 0,-4 6-92,-2 6 1,0 3 67,1 9 0,-7 7 65,1 4 1,-8 1-13,1-1 0,-3 4 20,-2-4 0,-7 3-83,-5 3 0,-3-1-352,-3 1 0,1-8 98,0-4 1,0-4-206,-1-1 0,1-3 94,0-4 1,-1-3 80,1-8 1,2-8 86,3-3 1,-1-4-26,7-3 1,0-1 79,6-4 0,2-2 307,4-4 1,17-2 307,12 8 1,18-5-261,5 4 0,9-4-45,8 5 1,4-6-316,7 6 1,1-6 64,-1 6 1,1-8-231,-1 2 1,1 2 107,-1-1 0,-15 6-31,-7-1 0,-5-2-235,-7 2 1,2 0-260,-14 6 0,-5 0 229,-6-1 0,-14 7-140,2-1 1,-11 1 341,0-7 0,-6 1 174,-6 0 0,-5 0 615,-12-1-615,3-7 0,-20-2 0,4-7 0</inkml:trace>
  <inkml:trace contextRef="#ctx0" brushRef="#br0" timeOffset="1793">3736 381 8271,'-35'-18'-179,"1"1"0,1 2 218,4 3 0,2 5 260,4 7 0,4 7-30,-4 5 1,10 13-113,1 9 1,8 10 42,-1 14 0,5 9-89,5 8 0,5 14-15,7-3 0,6 6 363,0 1 0,0-3-428,-5 8 0,-3-8 58,-3 2 1,3-11-701,-3-6 0,-3-6 387,3-5 1,-7-7-43,7-11 1,-8-3 22,2-9 1,-5-7-128,-1-4 0,-7-11 114,-5-6 0,-3-5 157,-2-1 1,-6-13 498,-1-4 0,-6-20-341,1-3 0,-2-8 47,2-4 1,-1-6 46,7 1 0,1-1 289,11 6 1,3 10-143,8 7 0,8 3-100,3 9 1,12 7-435,6 10 0,6 5-985,5 1 1219,4 0 0,16 7 0,1 3 0</inkml:trace>
</inkml:ink>
</file>

<file path=ppt/ink/ink1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08:10.6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1069 640 8508,'0'-11'84,"0"-1"0,0 7 104,0-7 0,0 6 115,0-5 1,8 1-5,3-1 1,-1-3-27,1 8 1,3-7 187,9 1 1,4 3-137,7-3 0,3 3 8,3-3 1,6 4-75,12 8 1,-6 0-131,11 0 0,-9 0-501,15 0 0,-3 6 310,3 0 1,0 5-755,0-5 1,-2 6 435,-3-6 0,-1-1-407,-11-5 1,2 6 230,-14 0 1,-1 0 37,-11-6 0,1 2 61,-11 3 0,1-1 457,-13 8 0,-3-7 0,-8 7 0,-5-1 0,-7 7 0</inkml:trace>
  <inkml:trace contextRef="#ctx0" brushRef="#br0" timeOffset="236">931 1073 8507,'-27'-2'-115,"4"-4"1,5 2-293,7-7 0,5 7 444,12-2 1,19 4 586,15 2 0,18 0-356,11 0 0,8 0-215,9 0 1,-35-3 0,0-2-21,4 1 1,0-3-1,3-4 1,1-1 140,1-2 1,1-1 0,0 2 0,-1-1-2,1-1 1,-1 1 0,-1 3 0,-1 1-76,-3-1 0,0-1 1,-2 2-1,0 1-284,33-8 1,-5 1-225,-18 5 1,-5-3-413,-12 8 1,-6 1-123,-11 5 1,-4 0 38,-8 0 905,-7 0 0,-10-8 0,-10-2 0</inkml:trace>
  <inkml:trace contextRef="#ctx0" brushRef="#br0" timeOffset="517">1882 122 8577,'7'-35'147,"5"0"1,13 14 772,10 4 0,7 11-275,10 0 0,13 5-306,4 1 1,23 0-365,1 0 0,-42 5 1,0 3 58,41 9 0,-2 12 18,-9 0 0,-6 4-136,-12 1 0,-3 1 157,-8-1 1,-10 9-192,-8 3 0,-9 0-72,-13 6 1,-4-2 77,-8 13 0,-18-1 21,-11 1 1,-11 4-62,-12-3 1,-2 1-7,-3-2 0,-5 3-121,-7-9 1,0 7-242,0-7 0,2-1-121,3-10 0,5 2 641,7-7 0,-4-1 0,0-5 0,4-5 0,2-7 0,4-7 0</inkml:trace>
  <inkml:trace contextRef="#ctx0" brushRef="#br0" timeOffset="935">1069 381 8305,'0'-60'0,"0"16"258,0 4-258,0 19-96,-8 13 0,-3 8 291,-12 0-156,-4 15 1,-10 5-671,-3 14 255,-12 16 1,-11-2 1,-12 16 0,36-33 0,-1 1 410,-3 2 0,0 1 0,-1 0 0,1-1 80,0 1 0,0 0 0,3-4 0,1 1-228,-36 31 1,11-13 739,7 2 1,13-6-308,9 0 1,10-1 3,14-5 1,7-4-81,15 5 0,10-5-203,20-1 1,13-1 80,15 1 0,15-8-85,-36-15 1,2-1 0,4-2-1,2-1 35,1-2 1,1 0 0,-1 2 0,-1-1-75,2-1 1,0 0 0,-2-1 0,1-1-331,1 2 1,-1 0-1,2-1 1,0 1 170,-4 3 0,-1 0 1,-2-3-1,0 1 160,46 10 0,-6-5 0,-43-2 0,0 1 0,1-1 0,0-1 0,1 2 0,0-1 0</inkml:trace>
</inkml:ink>
</file>

<file path=ppt/ink/ink1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08:18.4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379 105 8270,'10'-16'0,"3"5"-15,-7-12 1,7 9 47,-1 3 1,3 5 598,2-6 0,1 9-189,-1-3 1,2 4-57,4 2 0,-3 10-102,3 7 1,-4 4 151,-2 14 1,-2-3-68,-3 14 0,1 0-30,-7 6 1,6 0-185,-6 0 1,-1 6-146,-5-1 1,0 1-379,0-6 1,0-6 265,0 0 0,-5-7-266,-1 1 1,-6-5 81,6-7 1,1-3-86,5-7 1,-6-7-225,0 1 293,0-8 0,6 1 49,0-10 0,-5-5 29,-1-7 0,0-8-114,6-4 1,-2-4 158,-4-1 1,5-3 33,-5-3 1,4 3-83,2-3 0,0 5-1,0 6 36,0-3 105,8 13 1,-5-6-209,9 7 117,-8 1 347,11 0-38,-5-1 1,7 1-88,0 0 0,-5 5 301,-1 1 1,7 1-154,5-1 0,0-3 121,-6 8 0,6-5 32,0 5 1,2 0 163,-2 6 0,-4 0-174,4 0 0,-3 0 473,-3 0-689,0 0 0,-1 8 124,-5 4 0,3 11-105,-9 5 0,1-1 14,-6 2 0,-2 0-48,-4 6 0,-3 5-157,-8 0 1,-3 3-263,-3-3 1,2-4-2,-8 5 1,2-7-165,-1-5 0,-3 2 9,8-8 0,-6-2 155,6-9 1,0 1-27,6-7 1,5 0-261,1-6 381,7 0-327,-12 0 299,14-8 1,0 4 68,8-7 1,8 7-30,-3-2 1,-1 4 359,1 2 1,1-6-108,5 0 0,0 1 108,1 5 0,-1-6-72,0 0 1,1-1 539,-1 1 0,0 2-90,1-8 0,-1 7 36,0-7 1,0 6-310,1-5 1,-1 7-110,0-2 0,-5 4-431,-1 2 163,-7 0-337,12 0-316,-15 0 133,7 0 1,-16 2-378,-3 4-187,-4-4 1203,-3 6 0,-7-1 0,-2 3 0</inkml:trace>
  <inkml:trace contextRef="#ctx0" brushRef="#br0" timeOffset="387">794 623 8126,'0'-17'-114,"-8"8"0,6-1 727,-3 4 30,3 4 1,9-11-174,5 7 1,-2 0-118,1 6 1,1 0 424,5 0-689,0 0 1,1 0-464,-1 0 82,-8 8 1,5 2-478,-8 7 0,-1 0 351,-5 0 0,0 1 418,0-1 0,0 0 0,0 1 0</inkml:trace>
  <inkml:trace contextRef="#ctx0" brushRef="#br0" timeOffset="608">777 883 8101,'-10'-8'0,"2"-1"0,3-3 917,-1 1-512,0 7 1,6-6 136,0 4-268,0 4-296,8-5 0,-4 7-153,7 0 0,-5 0-495,6 0 1,-7 0-328,7 0 997,-1 7 0,7 3 0,-1 7 0</inkml:trace>
  <inkml:trace contextRef="#ctx0" brushRef="#br0" timeOffset="925">16 1436 8142,'-10'-7'937,"4"-5"0,14 4-499,9 3 0,12 3-158,17 2 0,12-2-283,23-4 0,5 2-255,12-7 0,-45 3 1,0-2 175,-4-1 0,0-1 0,1 0 0,0-1 135,42-10 1,-11 4-231,-1-4 0,-7 4 107,-3 1 0,-5 3 43,-7 4 0,-3 3-104,-14 8 0,-3 0-416,-9 0-19,-4 0 1,-16 2 625,-3 4 1,-8 5-1302,-9 12 1241,-8-4 0,-16 14 0,0-6 0</inkml:trace>
  <inkml:trace contextRef="#ctx0" brushRef="#br0" timeOffset="1079">448 1696 8120,'-17'-2'995,"0"-4"1480,-1 4-1992,9 2 1,3 8-235,12 3 1,3 3-1258,9-9 0,5 1 522,0-6 0,2 0-704,-2 0 0,-4 0 1190,4 0 0,4-7 0,0-3 0</inkml:trace>
  <inkml:trace contextRef="#ctx0" brushRef="#br0" timeOffset="1208">915 1748 8120,'12'11'1078,"-1"1"0,-7-1-405,2 6 0,-2-5 529,1-1-941,5 1 1,7 3-372,1-3 0,-1-4-385,0-8 0,0 0-1671,1 0 2166,-9 0 0,7-16 0,-7-3 0</inkml:trace>
  <inkml:trace contextRef="#ctx0" brushRef="#br0" timeOffset="1642">656 917 8262,'-2'-11'14,"-4"-1"1,4 7 91,-4-7 1,4 6 382,2-5 0,-2 7 196,-3-2-231,3 4 1,-8 2 5,4 0 1,3 16-122,-9 7 0,-1 4-98,-10 7 1,3-3 15,-3 9 0,4-3-403,2-3 1,-1-1 190,1-4 1,2 2-199,3-8 1,5 2 140,7-2-1914,0-4 1086,0 6 1,7-15-203,5-5 0,9-5 213,2-5 829,8-5 0,-4-15 0,7-2 0</inkml:trace>
  <inkml:trace contextRef="#ctx0" brushRef="#br0" timeOffset="1859">932 762 8250,'0'-27'0,"0"8"1530,0 7-613,8 8-769,2-3 1,7 7 155,0 0 0,-7 15 119,-4 8 0,-4 8 44,-2 3 0,0 9-149,0 3 0,0 10-227,0 1 0,0 1 118,0-6 0,-6 5-1237,0 1 0,0 0 58,6-6 0,0-3-1365,0-2 2335,0-5 0,-7-8 0,-3 1 0</inkml:trace>
  <inkml:trace contextRef="#ctx0" brushRef="#br0" timeOffset="2430">2420 174 8116,'7'-17'699,"-5"9"135,4 8 1,-4 10 535,-2 13-908,0-4 0,0 13-134,0-3 0,-8 6-262,-3 5 1,-14-3-728,-10 3 0,-7-3 369,-10-3 1,-2 3-323,-3 3 1,3-5 315,-4-1 1,10-1-364,2-10 0,13-6 171,-1-5 0,16-8 123,1 1 1,9-10 188,-3-7 1,9-11 90,2-6 1,10-4 453,13-1 1,7-3-237,16-3 1,10 5 603,19 1 1,4 7-656,7 10 0,7 1 223,-1 5 0,-42 4 0,0 0 88,48 2 0,-4-1-32,-2 6 1,-13 0-503,-10 0 0,-4 6 59,-13-1 1,-4 7-361,-13-6 1,-10 7 224,-8-1 1,-1 3-365,-11 2 0,1 1 210,-6-1 0,-8 0-270,-3 0 1,-12 1 586,-6-1 0,-9 6 56,-3 0 0,-5 0 0,6-6 0,-6 1 0,5-1 0,1-3-125,5 3 0,3-2 57,3 14 0,-2 0 586,8 5 0,-6 9-243,6 3 1,0-2 316,6 2 0,-2 0-116,-4 6 0,3 6 17,-3-1 1,10 7-170,1-7 1,3 1-270,-3-6 0,3 6-677,3-1 0,4-5 404,-4-6 1,4-9-1709,2-3 1926,0 1 0,0-16 0,0 6 0</inkml:trace>
  <inkml:trace contextRef="#ctx0" brushRef="#br0" timeOffset="2651">2800 1021 8201,'8'18'1830,"1"1"-1203,9 4 0,-1 4-101,0 7 0,1 9-216,-1 3 1,-2 4 87,-3 2 0,1-1-162,-7 1 1,5 0-189,-5 0 1,0-2-162,-6-4 0,0 2-458,0-8 1,-2 7-742,-4-7 0,2-5 625,-7-7 1,-1-7-1145,-5 3 1831,0-5 0,-8-10 0,-2-1 0</inkml:trace>
  <inkml:trace contextRef="#ctx0" brushRef="#br0" timeOffset="2867">2748 1315 8141,'10'-27'846,"-4"4"140,-5 12 0,7 3-261,4 8-104,3 0-876,2 0 1,-7 8 100,-4 3 0,-14 5 427,-9 1 0,-8 6-86,-10 0 0,2 6-61,5-6 0,3 0-31,7-6 1,9 1 4,3-1 1,12 0-223,5 0 0,12-1-235,6-5 0,6-1-830,5-4 0,2-4 90,5 3 1097,2-3 0,-4 6 0,7 2 0</inkml:trace>
  <inkml:trace contextRef="#ctx0" brushRef="#br0" timeOffset="3218">4011 2353 8014,'-8'-10'1558,"-4"4"1,-1 6-809,1 6 1,5 4-314,7 7 0,0 0-424,0 1 0,0-7-565,0 1 0,2-6 448,3 5 1,-1-7 340,8 2 0,-7-4-283,7-2 1,0 0-160,5 0 0,0-2-82,0-4 0,1-4 94,-1-7 0,-5 0-83,-1-1 0,-7 1 32,2 0 1,-14-6-95,-9 0 1,-3 0 230,-8 5 0,-3 7 65,-9-1 0,1 8-274,-7-1 316,0 10 0,-6 13 0,0 9 0</inkml:trace>
</inkml:ink>
</file>

<file path=ppt/ink/ink1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08:29.6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69 8059,'0'-34'2510,"0"14"1,8 5-1897,4 15 0,3 6-361,2 0 1,6 5-262,0-5 1,6 2-328,-6-3 1,2-1-707,-2 8 1,-5-6 632,-1 5 408,0 1 0,-7 5 0,7 0 0</inkml:trace>
</inkml:ink>
</file>

<file path=ppt/ink/ink1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08:28.1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104 449 8258,'0'-10'-2316,"0"2"2109,0 8 423,0 0-309,8 0 109,-6 0 0,8 0 11,-5 0 1,-1 0 92,8 0 1,-6 0-121,5 0 0,1 0 0,5 0 0</inkml:trace>
  <inkml:trace contextRef="#ctx0" brushRef="#br0" timeOffset="326">70 414 8143,'-10'0'1357,"3"0"1,9 0-762,3 0 0,7 0-141,11 0 0,-2 0-214,8 0 0,0 0 181,5 0 0,9-2-111,3-4 1,4-3-216,1-9 1,7 1 35,0 0 1,-1 0-66,-5-1 1,0 7-234,0-1 0,-8 3-511,-3-3 1,-7 4-405,-5 8 0,-4 0-87,-8 0-1021,-7 0 1566,-2 0 1,-10 6 622,-4 0 0,-4 7 0,-7-3 0</inkml:trace>
  <inkml:trace contextRef="#ctx0" brushRef="#br0" timeOffset="551">571 68 8143,'0'-17'221,"0"0"0,-5 5 802,-1 1-539,-8 7 1,11-2 310,-9 12 0,8 5-533,-2 12 0,-1 12-26,1 11 0,-9 6-167,-3 5 1,-1 1 78,-10 11 0,0-3-377,-5 9 1,-6 1 147,-1-1 1,5 2-305,1-2 0,12-6 36,-6 0 1,2-1-214,4-11 0,0 1-165,6-6 1,5-6 241,1 0 1,5-15-251,-5-2 1,7-8-158,-2-4 892,4-7 0,-6-3 0,-1-7 0</inkml:trace>
  <inkml:trace contextRef="#ctx0" brushRef="#br0" timeOffset="837">520 898 8054,'17'-44'0,"0"6"639,0 15 1,8 1-176,4 17 1,10-7-286,1 6 1,0 1 9,-5 5 0,-8 0-209,-4 0 0,-6 2 50,-5 3 0,1 7-46,-7 11 1,-6-2 71,-6 8 0,-7 5-210,1 7 0,-3-1 3,-3-5 1,1-1 46,0 1 0,2-6 377,3 0 0,4-14-148,8 2 1,0-3 481,0 3 0,2-7-112,4-5 0,11-3 18,12-2 0,4 0-266,1 0 0,7-7-244,-1-5 0,8-3-993,-2-3 1,-2 7 609,3-1 0,-9 3-1193,2-3 1573,-3 4 0,-3 1 0,1-3 0</inkml:trace>
</inkml:ink>
</file>

<file path=ppt/ink/ink1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08:44.2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329 154 7897,'-10'-25'1028,"-5"6"1,7-6 238,-3 7 46,-5 9-869,7 1 0,-9 23-152,1 8 0,-2 16-62,-4 7 0,-2 6 70,-4 6 1,-4-3-71,5 9 0,5-11-26,5-1 0,3 0-215,9-6 0,0-3-282,6-3 1,8-11-19,4-6 0,5-6-332,6-5 0,4-7-101,7-10 0,1-13 328,0-10 1,5-7-12,0-5 0,1-5 20,-7-6 1,-7-1 253,-4 0 1,-11 0 11,-7 0 1,-3-6 100,-2 1 1,-7 1-13,-5 10 1,-3 4 183,-3 7 0,-1 14-78,-4 4 1,-4 11-10,-7 0 0,5 18-45,0 5 0,0 19 0,-5 1 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1:51:15.2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8014,'18'-8'829,"-9"6"0,7-5-317,-5 7 1,6 0 0,5 0 163,1 0 1,0 1-571,-6 5 1,0-2 55,1 8 1,-9-1-544,-3 6 1,-4 3 123,-2 3 1,-2-2-51,-4 8 0,-5-1 198,-12 7 1,3-6 52,-3 0 0,10-8 212,1 2 1,7-10-211,-7-1 0,8-6 298,-2 5 1,14-7-73,9 2 0,3-6-354,8-6 1,9 2 182,9-7 1,4-3 95,2-9 0,5 2-97,1-8 0,15 0 0,-2-5 0</inkml:trace>
</inkml:ink>
</file>

<file path=ppt/ink/ink1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08:44.6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191 172 7979,'-35'-6'0,"1"0"0,-1 14 998,0 9 1,14 6 1340,4 0 1,11-3-1962,0 3 0,5-10-953,1-1 0,0-1 216,0 7 312,7-9 0,-1 5 23,11-9 1,-7 1 4,13-6 0,-6 0-235,12 0 0,0-2 115,5-4 0,1-3-174,0-8 1,-1-7 69,1 1 1,-3-5 4,-3 5 1,-4-8 98,-7 2 1,-7-2 110,1 2 1,-10-1-31,-2 7 1,-2 1 180,-10 11 1,-7-3 311,-10 9 0,2 1-218,-2 10 0,1 3-1933,-7 9 1716,8 7 0,-6 1 0,6 9 0</inkml:trace>
</inkml:ink>
</file>

<file path=ppt/ink/ink1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08:43.2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361 1 11599,'10'7'2462,"5"5"-1124,-3 11 1,9-2-912,2 8 1,2-8-389,-2 2 1,-4 2-1039,4-2 0,-9 0 143,-3-5-395,-7-1 1,2-2 590,-12-3 0,2 1-1681,-7-7 1249,7 0 1092,-4-6 0,8-8 0,0-2 0</inkml:trace>
  <inkml:trace contextRef="#ctx0" brushRef="#br0" timeOffset="407">880 105 8106,'0'17'1243,"0"8"-548,0 4 0,0 11 412,0 6 1,-8 6-637,-3 6 1,-4-3-194,-3 9 1,1-7-227,0 7 1,-14-3 126,-4 3 1,-9 1-459,4-7 1,-10 7 19,-2-2 1,0-3-170,-6-2 0,-1-6 171,1-6 1,1-4-127,5-8 1,8-9-13,3-7 1,7-9-47,5-9 1,4 0 500,7 0 0,9-7-79,3-5 0,8-9 62,10-2 0,7 0-79,15 6 1,9-6-46,3 0 1,11-1-100,7 7 1,11 0-46,5 0 1,3-1-42,-2 1 1,1 7-37,-7 5 0,0 3 279,-6 2 1,-7 0 297,-4 0 1,-12 2 468,-6 3 1,-5-1-390,-7 8 1,-8 1 281,-9 10 1,-7-2-155,2 8 1,-12-8 27,-6 2 0,-5 2-312,-6-2 0,4 0-167,-4-5 1,4-7-12,1 1 0,1-8 133,0 1 0,5-5-189,1-5 0,7-7 79,-2-11 1,6-4-151,6-7 0,3-3-68,9-3 1,1 3-1,4-3 1,-2 5-128,8 6 1,6-1-416,5 7 0,2 7-1959,-1 11 2675,-5-5 0,14 8 0,-6-6 0</inkml:trace>
</inkml:ink>
</file>

<file path=ppt/ink/ink1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08:36.0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242 986 8086,'-17'0'387,"0"-7"-397,0 5 1190,7-14-707,2 14 0,8-13 49,0 3 1,2 3-202,4-3 0,4 7 232,7-7 0,8 6-113,4-5 0,9 5 76,2-6 1,16 3-183,2-3 0,7-3-267,4 3 0,-1-3 67,-5-2 1,2 5-188,-7 1 0,-2 5-810,-10-6 0,2 3 510,-8-3 1,1-3-829,-7 3 0,-7 3 452,-4-3 1,-4 6-246,-1-5 1,-7 5 395,1-5 1,-9 5-354,3-6 931,-12 1 0,-5-8 0,-12-4 0,4 5 0,-4 1 0,1 0 0,-1 5 0,4 3-18,-4-3 0,-2 8-19,2-2 0,0 4 1741,6 2-1048,-1 0 1,1 2 2,0 4 1,0 6-67,-1 11 1,1 4 38,0 7 1,3 3-69,-3 3 0,2 4-153,-14 8 1,6 2-347,-6 4 1,-2 9-79,-9 8 0,-4 7-180,-8-1 1,26-36-1,0 0-47,0 1 0,0 1 0,0-1 0,0 0 59,0-3 0,0 0 1,-20 42-177,0-4 0,6-5-390,-6-6 0,13-9-112,-2-3 1,6-12 294,1-6 0,8-11-786,9-6 452,7-4 1284,-4-9-386,16-2 0,2-8 0,7 0 0</inkml:trace>
  <inkml:trace contextRef="#ctx0" brushRef="#br0" timeOffset="356">727 1540 8086,'25'-35'0,"-8"2"971,0 5 163,1 10 0,-9 11-341,8 7 1,-5 0-335,-1 0 1,1 13-455,5 4 1,-5 4 53,-1-3 1,-7 1 27,2 4 0,-4-4-78,-2 4 0,0 2-228,0-2 0,-2-2-335,-4-9-836,4 3 651,-5-5 1,7-2-176,0-8 395,7-16 1,5-5 110,11-8 0,-2 6 352,8-6 0,0 10 97,5 2 0,-5 2 209,0 9 0,-8 0 37,2 6 0,-6 2 384,-5 4 0,1 3 283,-7 9 0,0 5-409,-6 0 0,-8 7-4,-3-1 1,-1-2-111,-5 2 1,9-8-26,-9 2-43,3-4-259,5-1 1,3-9-210,12-3 1,11-14-463,12-9 0,9-2-847,3-10 1,9 0 673,2-5 0,-1-1 740,7 0 0,4-7 0,-1-2 0</inkml:trace>
  <inkml:trace contextRef="#ctx0" brushRef="#br0" timeOffset="580">2456 485 8080,'-17'-16'1608,"7"5"0,4-6-729,12 11 1,11 6-272,12 6 0,4-5-187,1 5 1,7-4-390,-1-2 1,0 0-43,-5 0 1,-8 0-85,-4 0 0,-4 2-810,-1 4 1,-3-2 632,-4 7 0,-3 7-1351,-8 5 1,0 7 628,0-1 0,-15 4 993,-8 1 0,-8 9 0,-4 1 0</inkml:trace>
  <inkml:trace contextRef="#ctx0" brushRef="#br0" timeOffset="730">2300 1107 8080,'-44'43'0,"2"-7"621,7 4 0,3 3-164,3-3 0,0 2 513,12-1 1,1-5-384,11 5 1,3-5-373,-4-1 1,12-3-192,5-3 1,-1 2-282,1-8 0,1 0-711,5-6 1,0-1 655,1-5 0,-1-3-361,0-8 1,1 0 107,-1 0 1,0-10 564,0-7 0,1-8 0,-1-10 0</inkml:trace>
  <inkml:trace contextRef="#ctx0" brushRef="#br0" timeOffset="968">2335 1367 8080,'17'-27'180,"2"2"100,4 8 1,-1 1 182,6 5 0,3-3-100,10 8 0,5-5-73,11 5 0,5-7-41,7 1 1,0-3 111,0-3 0,0 3-34,1 4 1,-1-3-43,0 8 1,-6-5-178,1 5 1,-8 0-175,1 6 0,-5 0-14,-6 0 75,-4 0 26,-7 0 1,-8 8-165,-4 4 0,-12 3 18,-5 2 1,-4 6 235,-2 0 1,-4 8-183,-7-2 1,-3 5-159,-14 7 1,-3-5-64,-10 5 1,-1-5-304,-4-1 1,2-6 25,4-1 1,1-6 219,-7 1 1,8-6-560,-3-6 0,5 3 58,1-8 850,8-1 0,-5-20 0,5-4 0</inkml:trace>
  <inkml:trace contextRef="#ctx0" brushRef="#br0" timeOffset="1431">2802 1211 8078,'-27'-8'827,"0"6"-620,4-3 0,4 10 718,-4 7 0,-2 3-469,2 3 0,5 7-449,7 3 0,1 5 80,-1 2 0,-5-6-108,5-1 0,-3-1-411,3 2 0,1 2 97,4-8-627,5 0 1,-5-8 513,12-3 0,3-5-382,8-7 0,3-5 710,3-1 1,-2-6-49,8 7 0,-6-7 232,6 6 1,-8 1-19,2 5 1,-10 0 960,-1 0 1,-8 7-518,1 5 0,-3-3 2055,-2 3-999,0-1-1285,0 7-579,0-1-270,0-7 0,0-6 277,0-16 1,2-1-389,4-16 0,2 0-654,3-6 0,10-5 761,-3 0 1,3-8 591,-4 1 0,0-2 0,1-3 0,5 6-137,0-1 1,0 11 207,-6 1 0,0 14 31,1 10 456,-1 7 0,-7-2 783,-5 12 1,-3 9-196,-2 8 1,-2 8-540,-3-2 0,-5 3-182,-7 3 1,-1-6-236,1 0 0,0 0-541,-1 5 0,1-7 66,0-4-88,7-4 123,-5-1 0,15-9-370,0-3 0,10-4 686,13-2 0,3-2-120,9-4 0,-2 4 188,-4-4 1,9 5-60,-3 1 1,-3 5-786,-3 1 1,-2 6 709,2-7 0,11 17 0,-3-3 0</inkml:trace>
  <inkml:trace contextRef="#ctx0" brushRef="#br0" timeOffset="2276">3891 1246 8029,'-17'0'500,"7"-8"1,7 6-32,14-4 0,8-1 409,16 1 0,7-8-78,4 3-510,12-5 1,-4 1 25,3 4 0,-11 3-87,-5 8 1,-7 0-332,-5 0 0,-6 8 161,-11 3 1,-5 10-67,-7 2 1,-1 8-67,-5-2 1,-4 2-126,-7-3 1,-6 3 67,0-8 1,2 0-47,9-5 1,-1-7-254,7 1 0,-2-9 165,2 3 1,6-8-677,0-9 0,8-3 363,9-14 0,8-1-101,4-6 0,4-5 234,1-1 0,3 7 444,3 5 0,-9 8-87,4-2 0,-12 9-14,0 3 0,-4 7 939,-2-2 1,-5 4-577,-1 2 1,1-5 1439,5-1 0,0 0-719,1 6 1,-1-6-200,0 0 0,8-5-307,4 5 0,4-7-20,1 1 0,1-3-494,0-2 0,-3-3-424,-3-3 1,4 2-699,-4-8 1,-4 6 692,-2-6 0,-4 3-436,-2-3 0,-7-4 203,-5 4 0,-5-3-365,-5-3 0,-7 0 489,-11 1 1,2 1 574,-8 4 0,6 4 40,-6 8 1,2 7 22,-1 5 1,-3 3 379,8 2 0,0 7-295,5 5 0,7 5 220,-1 6 0,7-2-77,-7 8 0,8-6 274,-2 6 1,12 0-26,6 6 0,11-1 62,6 1 0,5 5-21,7 0 1,-3 8 186,8-1 0,6 1-120,6-2 0,13-2-428,-2-4 0,4-3-158,-4 3 1,-6-3 120,1-3 0,-8-5-757,1 0 0,-11-8 35,-5 2 0,-7-4-346,-5-1 1,-4-7-543,-8 1 243,1-9 1,-9 3-1065,-3-12 2356,-4-3 0,-10-16 1,-1-2-1</inkml:trace>
  <inkml:trace contextRef="#ctx0" brushRef="#br0" timeOffset="2410">5430 139 8066,'-27'-23'0,"4"9"0,12-14 0,5 14 1303,12 8 0,5 6-910,12 6 0,4 4-582,8 7 0,11 0-83,0 1 272,8 7 0,-18 9 0,7 10 0</inkml:trace>
  <inkml:trace contextRef="#ctx0" brushRef="#br0" timeOffset="2811">6935 346 8051,'-17'-42'0,"7"-2"0,12 7 1607,15 9 0,10 14-655,13 8 1,10 4-360,8 2 1,5 0-527,-5 0 0,-2 8 97,-10 4 1,-6 9-182,-11 2 0,-6 8 82,-11-3 0,-7 7-139,-10 5 1,-13-1-205,-10 7 0,-5 0-496,-2 6 0,-5 0 326,0 0 1,-3 0-200,3-1 1,2-6-1501,-9-5 1048,9-4 129,-4-9 970,7-2 0,-3-5 0,-5-1 0,-3-2 0,0-3 0</inkml:trace>
  <inkml:trace contextRef="#ctx0" brushRef="#br0" timeOffset="3442">6658 986 7738,'-27'0'-703,"4"2"955,12 4 424,-5-4 1,12 6 161,-7-8 0,9 5-327,2 1 1,10 0 246,13-6 0,6 0-306,11 0 1,4-8 18,8-3 0,7-5-164,5-1 1,5-2-147,6-4 0,-2-4-310,8-8 1,-14 8-55,2 4 0,-11-2-973,-1 2 665,-10 0 325,-5 6 0,-10 7-772,-3 4 1,-4-1-47,-7 1 626,-9 0-430,-1 6 1,-10 0 217,-4 0 0,-11 8 118,-12 3 0,-13 13 424,-10 4 0,-6 5 48,-5 2 0,-2-1 0,7 1 0,-6-1-793,7 1 793,7 0 634,8-1 1,9 6-428,4 1 1,4 5 815,8-6 0,1 6-297,5-5 1,3 7-165,8-2 0,0-2-287,0 2 0,2-7-269,4 1 0,4-5-52,7-7 0,0-3-21,0-7 0,1-9-581,-1-3 0,2-4 306,4-2 0,-2-15-238,8-8 0,-2-10 157,2-7 0,4-7 64,-5-10 1,3 3 311,-2-4 1,2 12 498,-8 6 0,6 11 295,-6 6 1,6 6-397,-6 5 0,-6 6 57,-6 12 0,-7 4-85,2 7 1,-6 8 77,-6 4 0,-5 4-192,-12 1 1,2 6-406,-8 1 1,0-1-3,-6-5 1,3-1-233,3 1 1,-2-2-683,8-5 582,0-3 281,6-7 1,-1-7-488,1 1 450,0-8 1,5 9 314,1-7 43,7 0 227,-4-6 1,14 7 42,0 5 1,1 3 398,-1 2 1,-4 1 252,4-1 1,-6 6-426,-6 0 1,4 0 1410,-4-6-833,-3 1-86,7-1-780,-6 0 0,18-7-265,7-4 1,2-12 122,10-6 1,0-3-212,6-2 1,5-6-484,0 0 1,1-2 362,-7 2 0,1 3 46,-1-3 1,1 4-474,0 2 1,-1-2-1583,1-4 1,-3 1 748,-3-6 1452,4-1 0,1-6 0,11 1 0</inkml:trace>
  <inkml:trace contextRef="#ctx0" brushRef="#br0" timeOffset="3635">8543 346 9512,'8'-19'4327,"9"4"-2993,12 15-948,11 0 0,-1 2-530,7 3 0,-8-3 112,3 4 0,-1-4-451,-5-2 1,1 0 61,-13 0 1,-6 0-153,-5 0 1,-6 0-604,5 0-598,-7 0 1222,4 0 1,-16-2-652,-3-4 1203,-13-3 0,-10-8 0,-10-1 0</inkml:trace>
  <inkml:trace contextRef="#ctx0" brushRef="#br0" timeOffset="3773">8733 243 8025,'-17'-10'110,"-6"2"116,0 8 1,0 2 174,6 4 0,-1 11 150,1 12 1,5 4-20,1 1 0,1 9-114,-1 3 1,1 0 7,4 6 1,5-10-132,-5 10 1,-2-6 282,2 0 1,-1 4-542,1-4 0,4-3-674,-4-3 0,2-4 43,-1-1 0,3-6-776,-4 0 0,-2-8 1370,2 2 0,-15-4 0,2-2 0</inkml:trace>
  <inkml:trace contextRef="#ctx0" brushRef="#br0" timeOffset="3934">8163 1194 8025,'-16'27'1677,"5"7"1,3 1-764,8 5 1,2-3-229,4-3 1,9 7-252,8-1 0,0-2-225,-5-9 1,5-4-176,0-8 1,-2 1-233,-10-1 1,5-5-237,-5-1 1,-1-7-600,1 2 1,1-6-645,5-6 675,0-11 452,8-3 549,-5-20 0,12 4 0,-5-16 0</inkml:trace>
  <inkml:trace contextRef="#ctx0" brushRef="#br0" timeOffset="4127">9027 796 8025,'25'-10'0,"4"5"0,-4 8 833,-2 3 0,2 13-259,-2-1 0,0 3-107,-5-4 0,-1 8-90,0 4 1,-7-2 106,-5 2 0,-3 0-15,-2 5-349,-7 1 51,-3-1 1,-13-1-421,0-4 0,-8 3 246,2-3 0,3 4-995,-3 2 0,0-9 479,-6-3 0,1-5-689,-1-7 0,6-3 393,1-8 0,6-2-78,-1-4 893,4-3 0,2-16 0,0-2 0</inkml:trace>
  <inkml:trace contextRef="#ctx0" brushRef="#br0" timeOffset="4839">8785 1263 8025,'0'-27'-1256,"-2"-2"942,-3 12 0,3-4 2169,-4 9-1243,4 5 0,0-1 304,-4 8 0,2 2-245,-7 4 1,5-3 696,-5 9-1006,7-1 0,-10 7-143,9-1 1,-3-5-714,2-1 447,4-7-840,-6 4 1,10-8 444,4 0 1,4-8-712,7-4 1,8-3-34,4-2 796,-4-1-187,0 1 467,0 0 0,-6 2 247,4 3 801,-11 4 0,-7 16-540,-10 4 1,-5 5 920,-7 6 0,-6-2-476,0 8 0,-6-6-486,6 6 1,-6-8-207,6 2 1,0 0-88,5-6 0,9 4-87,3-9 1,4-2-479,2 1-305,0-7 1,8 5 346,3-3 0,3-2 401,-3 8 1,5-7-156,-5 7 0,5-6 1384,1 5-803,0-7 0,1 10-8,-1-9 0,2 1 73,4-6 1,-2-2 329,8-4 1,2-3-855,9-9 0,-1-7 114,7-3 0,-6-5-1135,6-2 1,0-5 605,6 0 0,-6-3-781,0 3 0,-7-2 428,1-4 0,-3-4 260,-3 4 0,1-2 417,-1 1 0,1 7 240,0 11 0,-1 6 352,1 12 0,-3-3-334,-3 8 1,2 1 323,-8 5 1,0 5-201,-6 1 1,1 6 241,-1-6 1,-6 5-135,1-5 0,-6 2 130,5-3-550,-7-3 0,4 8-990,-8-4 188,0-4 1,-8 3 426,-3-10 0,-5 1 65,-1-8 0,0 8-340,-1-1 825,1-5 0,0 8 181,0-4 0,1 6 309,5 6 0,-5 6-98,5 11 0,-5 3 424,-1 9 0,-6 5-30,0 1 1,-6 7-317,6-2 0,0 4-445,6 2 1,1 0-189,5 0 1,3-3-152,8-2 0,0 1-131,0-8 1,10-7-550,7-10 0,2-6 618,10-5 0,0 1 122,5-7 1,1 1 1188,0-1 1,-1-2-602,1 8 1,-3-1 1202,-3 6 0,4 1-663,-4-1 1,5 0-454,7 1 1,3-9-229,8-3 0,0 2-229,0-3 1,5 1-467,1-6 0,-6-2-704,-6-4 1,-8-1-543,3-5 1,-13-3 713,-5 3 1,-5-5 970,-7-6 0,5-4 0,-7-8 0</inkml:trace>
  <inkml:trace contextRef="#ctx0" brushRef="#br0" timeOffset="4977">10255 156 8088,'-33'-56'3449,"5"5"-2421,10 18 1,13 18-184,10 15 1,13 7-1149,10 5 1,3 3-1331,-2 2 1,2 6-1221,-8 1 2853,8 6 0,-20-3 0,4 8 0</inkml:trace>
  <inkml:trace contextRef="#ctx0" brushRef="#br0" timeOffset="5505">10947 1073 9604,'27'-12'1490,"7"1"1,18 1-1419,17-1 1,-1-11 29,1 5 1,-2-6-1553,-9 0 954,-8 4 1,-8-6-306,-7 7 276,-9-6 1,-8 4 286,-13-3 0,-10 10 41,-7 1 1,-5 8-62,-6-1 1,2 10 4,-8 7 0,0 11 342,-6 6-63,1 11 1,1 6 1014,4 12-728,4 3 1,10 14-108,4 0 1,3 0 25,8-6 1,0-7-136,0-4 1,13-7 53,5-4 0,5-13-100,0-11 0,2-6-2,3-5 1,5-6-329,-4-12 0,4-17-65,1-12 0,8-17-166,5 1 0,-3-13 39,2 1 0,0-10 231,6-2 0,-23 30 0,0 0-864,0-1 1,-1-1 1103,1-2 0,0-2 0,-1 0 0,0-1 0,-1 0 0,1 0 0,0 0 0,0 0 0,1 0 0,0 0 0</inkml:trace>
  <inkml:trace contextRef="#ctx0" brushRef="#br0" timeOffset="5965">12227 398 7997,'42'-79'-497,"2"3"497,0 22 0,2 4 1618,-11 15-1013,3 16 0,-11-2-150,8 15 1,-8 2-173,-4 10 1,-4 4-297,-2 7 1,-7 2 109,-4 4 1,-4-2-40,-2 8 0,0 0-28,0 6 0,-6-1-147,0 1 1,-5 5 138,5 1 1,0 1-123,6-2 0,10-1-48,7 7 0,2-8 128,10 2 1,-6 3-188,6-3 1,-2 0 34,2-5 0,1 0 253,-7-1 0,0 1-69,-5-1 1,-9-5 170,-3 0 0,-4 0-91,-2 5 0,-8 1 65,-3 0 1,-12-1-44,-6 1 1,-6-3-51,-5-3 1,1 4-122,-7-4 1,8-4 141,-2-2 0,-1-12-275,7-5 1,-5 2-35,10-2 1,3-3-6,-3-8 1,6-5 83,-6-7 0,8-6 20,-2 0 0,-2-6 332,2 6 1,5-6-127,7 6 0,1 0 684,-1 5-535,3 1 0,10 2-23,4 3 0,3 3-24,9 3 1,5 4 147,0-4 0,7 4-202,-1 2 1,-2 0-5,2 0 1,-8 6-106,2 0 0,-6 7 35,-5-1 1,1 5 292,-7 6 1,-2-2-71,-10 8 1,-5-6-4,-12 6 0,2-2-47,-8 2 1,0 1 126,-6-6 0,3-1-82,3-6 1,10-2 31,7-3 0,10 1-364,2-7 1,17 0-528,18-6 0,15-8-876,13-3 0,10-7 716,2-5 1,14-2 351,-3-4 1,4-11 0,-3 4 0</inkml:trace>
  <inkml:trace contextRef="#ctx0" brushRef="#br0" timeOffset="6899">12832 1228 7955,'0'-11'-227,"0"-1"1,0 7 451,0-7 1,2 6-59,3-5 0,3 5 83,4-6-97,3 9 0,-13-7 117,4 4 101,-4 4 300,-2-5-430,0 7 1,0 2-78,0 3 1,2 7 221,3 11 0,-3 6-73,4 11 1,-4 6 418,-2 12 0,-2 3-248,-4 8 1,2 1-230,-7-1 0,-6-6-156,-6 1 0,-6-3-157,6 2 1,-8-9 150,2-8 1,-4-7-74,-1 1 0,-3-11-229,-3-6 0,7-6 66,-7-5 1,7-4-501,-7-8 1,3-2-38,3-4 0,-1-9-270,1-9 0,-1-6 265,1 1 0,-1-11 685,0-7 0,1-10 0,-1-5 0</inkml:trace>
</inkml:ink>
</file>

<file path=ppt/ink/ink1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09:41.8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243 502 10681,'-10'8'2497,"2"1"-1797,8 9 1,-6-1-287,1 0 0,-7 3-181,6 3 1,-5-4-48,5 4 34,-7-4-108,11-2-258,-6 1-654,8-1-317,0-7 1,0-5-1008,0-10 2124,8-5 0,1-15 0,9-2 0</inkml:trace>
  <inkml:trace contextRef="#ctx0" brushRef="#br0" timeOffset="433">277 1 10967,'12'2'1648,"-1"3"1,1-3-857,5 4 1,0 4 0,1-8 596,-1 3 1,0 3 0,0-2 1,-3 0-602,3-6 1,-9 0-195,9 0 0,-9 0-331,3 0 1,-5 2-362,6 3 124,-8-3-214,3 6-2227,-7-8 1030,0 0-799,0 8 1,0-5 589,0 9 1,-2-2-1710,-3 1 2366,-5 12 0,-5-6-107,3 12 0,4-4 337,8-7 706,-7-9 0,5 6 0,-6-5 0</inkml:trace>
  <inkml:trace contextRef="#ctx0" brushRef="#br0" timeOffset="1277">398 347 8024,'-7'9'218,"-3"7"128,-7-7 0,-1 8 104,1 1 1,5-7-106,1 1 1,1-6 92,-1 5 0,-3-5 31,9 5 0,-9 1 233,3 5 0,1 0 350,-2 1-534,1 7-322,-6 2 0,-1 1-8,1 1 1,6-6 7,-1 6 1,2-8 168,-1 2-2,-4-3 4,13-3-523,-6 0 0,10-7 115,4-4 1,3-12-653,9-6 1,8-11 58,9-6 0,1-9-213,11-2 1,-7-7 422,6 7 0,-7 2-41,1 9 0,-4-2 205,-1 8 1,-8 0 184,-4 6 0,-4 7 244,-2 4-275,-7 4 794,-2 2-349,-8 0-53,0 8 1,-8 7 157,-4 9 0,-3 4-219,-2-5 0,0 8 43,-1-2 0,1 4-165,0 1 0,-1 1-198,1-1 1,0-1-171,-1-4 1,7 2 164,-1-8 1,7 6-156,-7-6 32,8 0 118,-3-14 377,7 7-142,0-14-45,0 13 0,2-13-54,3 4 0,-1-6 12,8-6 0,-1-4 21,6-7 1,1 0-139,-1-1 1,0 1 114,1 0 0,-7-1 132,1 1 1,-3 6-49,3-1 0,-3 8 467,-3-1-410,-4 3 0,6 4 76,-8 3 1,0 7 11,0 11 0,-8-2 105,-3 8 0,1-6-139,-2 6 0,7-6 2,-7 6 0,8-8-330,-1 2 75,3-12-49,2 5 52,7-7 1,3 1 62,7-4 0,1-4-121,-1-2 0,0-8 31,0-4 1,1-3-108,-1-2 1,2-6-566,4 0 379,-11-8 171,11 12 1,-15-6-644,3 7 408,-3 1-69,-8 0 135,0-1 1,-2 3 69,-4 4 1,-4 3 51,-7 8 1,-2 8 9,-4 3 0,-4 10 163,-8 2 0,1 8 720,-1-2-359,1 4-231,-1 1 0,0 1 493,1-1 1,1 1-196,4-1 0,-1-1 8,7-4 1,-2 2 22,2-8-155,3 7-76,-5-10 0,2 5 341,0-8-855,0 0 282,6-7 1,0 3 205,-1-7-555,9 0 0,-7-4 129,5 4-381,3-5 282,0 7-34,8-8-322,0 0 477,0-8-180,0 7 0,2-13-105,4 8 399,4 1 1,9 5 197,4 0 0,6 0 479,11 0 0,-1 7-366,7 5 1,2 3 172,9 2 0,-3-1-22,4-5 0,-4 3 160,-2-8 0,-1 5-348,1-5 0,-2 0-377,-4-6 0,-3 0-94,-9 0 0,1 0-582,-1 0 0,-5-2-1035,0-4 1,-2-4 1938,2-7 0,-4-8 0,-8-2 0</inkml:trace>
  <inkml:trace contextRef="#ctx0" brushRef="#br0" timeOffset="1653">1332 589 7858,'0'-18'356,"0"9"0,8 1-154,-6 0 0,13 6 254,-3-3-297,3 3 1,4 2 799,4 0-426,-4 0-92,6 0 1,-7 6 208,-1-1 1,0 1-492,1-6 1,-1 2-585,0 4 60,0-4 0,-1 7-458,-5-3 0,3-2-71,-8 7 0,-1 1 894,-5 5 0,-7 8 0,-3 2 0</inkml:trace>
  <inkml:trace contextRef="#ctx0" brushRef="#br0" timeOffset="2909">1367 1125 7858,'-12'9'275,"1"-3"280,7 4-420,-4-8 0,10 3 60,4-10 1,3 1-98,9-8 1,-1 1-30,0-7 1,6 1-56,0 0 0,0 0 1,-3-1 15,3 1-475,-12 0 219,12-1-3,-13 1-511,-1 8 338,-1-7 7,-8 14-37,0-5 300,0 7 1,-2 0 30,-4 0 1,-3 5-162,-8 1 980,-1 8-437,1-5 281,0 8 0,5 1-57,1-1 0,7 0 102,-2 1 0,4-1-162,2 0 1,-6 2 105,1 4 1,-1-3-209,6 3 1,0 2-106,0-2 0,6 0-193,-1-6 3,9-7 29,-12 5 1,13-11-588,-3 7 301,-5-7 9,9 4 1,-9-10-203,5-4 1,3-9 97,-3-8 0,5-14-240,6 3 1,-4-12 213,4 0 0,2-12-80,-2-6 0,2-3-25,-2-2 0,-3-2 168,3-4 1,-2 10 182,2-4 1,-4 11-110,4 0 1,2 12 120,-2 6 0,0 5 66,-5 6 1,-1 4 280,0 8 0,-5 2-151,-1 3 1,-5 5 363,5 7 998,-7 0-660,12 0 725,-14 7-735,13 3-365,-13-1 0,6 7 18,-8-5 0,5 5-236,1 1 1,2-5-26,-2-1 1,-3-1-73,9 1 0,-2-1-115,1-4 0,4-5-206,-3 5 0,9-4 197,2-2 1,2 0-672,-2 0 387,-4 0 15,6 0 0,-5 0-450,3 0 433,-4 0 1,6 0 22,-8 0 0,-5 0-458,-1 0 186,-7 0 1,4 2-483,-8 4 490,0 3 242,-8 9 1,-3-1-9,-13 0 0,3 6 237,-7 0 0,6 6 240,-1-6 1,4 0-125,2-5 1,1-7 107,5 1 1,3-1 387,8 7 629,0-1-345,0 0 241,0 0-758,8 1 1,0-7 529,3 1-358,5-8-246,-7 11 1,8-11 127,1 7-177,-1 1 0,0 3 0,1-3 0,-9 3-77,-3-3 1,-4-3-103,-2 3 1,0-1-403,0 7 1,0-1 211,0 0 0,-2 1-144,-4-1 0,2 0-67,-7 0 277,-1 1 1,-3-7 54,3 1 0,3-8 128,3 1-132,4-3 349,-6-2-196,8 0-39,-7 0-253,5-7 1,-12-3-59,9-7-42,-1-1 109,6 1 1,0 0-514,0 0 96,0-1-276,0 1 692,0 0 209,0 7-338,0 2 494,0 8 478,0 0 115,8 0-249,-7 0 210,7 0-468,0 0 1,-4 0 107,7 0-113,-7 8 1,11-4 62,-3 7-217,-4-7 1,1 6-1,-5-4 119,2 5 0,5-1-58,-5 1 0,0-5-56,-6 6 1,6-7-58,-1 7-203,1-1 0,-6 1 27,0-1-130,0 1 114,0 5-17,0-7 0,-2 5 86,-4-3 0,3 3-18,-9 2 1,1 1 2,-7-1 1,7-5 213,-1-1 160,1 1 0,-1 3 427,1-3-501,7 3 0,-10-11 394,9 7-349,-1-7 0,6 6 277,0-5 114,0-3-405,8 14 0,-1-12-74,5 7 0,3-7 7,-3 2 0,1-2-1,-1 1 1,3-3 7,-3 4 1,3-4-8,2-2-203,0 0 1,1-6-279,-1 0 1,0-7-373,1 1 0,1-3-850,4-2 1,-4 0 660,4-1 847,4-7 0,0-2 0,8-7 0</inkml:trace>
</inkml:ink>
</file>

<file path=ppt/ink/ink1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09:46.71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69 8140,'0'-9'18,"0"-7"100,0 15 69,0-15 0,0 14-2,0-5 1,-2 5 239,-4-4 21,4 4-153,-5-6-166,7 8 1,-2 0 48,-4 0 0,4 2-9,-4 4 0,2-2 86,-1 7 0,1 9 16,-8 8 1,9 7 42,-3 5 1,-2 10-79,2 8 1,1 7 110,5-1 1,0 1-220,0-2 0,1 3-182,5-9 0,4-5-210,7-6 1,2-7-562,4 1 1,-3-5-546,3-6 0,-4-4 640,-2-8 1,6-8 731,0-3 0,0 4 0,-5-1 0</inkml:trace>
</inkml:ink>
</file>

<file path=ppt/ink/ink1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09:53.1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7864,'0'10'2671,"2"-2"-2465,4-8 0,-3 1-257,9 5-531,-8-4-341,11 6-478,-13-8 848,6 0 1,-8 8 109,0 3 0,0 4 443,0 3 0,-2 7 0,-4 3 0,4-3 112,-4-1 0,4 1-160,2-2 1,0 0 273,0-6 0,0 0 180,0 1 1,2-9 925,4-3-748,-4-4-773,13-2 189,-5-16 0,7-3 0,1-15 0</inkml:trace>
</inkml:ink>
</file>

<file path=ppt/ink/ink1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09:54.1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70 242 8167,'12'-9'1294,"-1"3"1,1 4-471,5 2-496,0 0 0,2 0 502,5 0 1,-5 6-323,4 0 0,-4 1 8,-2-1 1,6-4-135,0 4 0,0-4-620,-5-2 1,-1 2-536,0 3-754,1-3 724,-1 6-661,-7-8 125,-3 8 0,-7 1 102,0 9 1237,-7 7 0,-11-6 0,-9 6 0</inkml:trace>
  <inkml:trace contextRef="#ctx0" brushRef="#br0" timeOffset="328">36 727 8167,'-18'17'679,"9"-6"-224,3 1-407,4-8 0,4 3 167,4-7 0,3 0 39,9 0 0,-1 0 6,0 0 0,0 0 14,1 0 1,-1 0-240,0 0 0,-1 2 133,-5 4 1,3 4 27,-9 7 0,1 2 0,-6 4 0,0-2 197,0 8 1,0 0-149,0 6 0,0-7 2,0 1 0,-6-6-86,1 6 1,-1-8-63,6 2 0,0-9-367,0-3 222,0-7-304,0 12 21,8-15 96,-7-1 1,13-9 117,-8-8 1,5 5 31,-5 1 1,2 1-216,-3-2 164,-3-3 0,8 7-185,-4-3 25,-4-5 174,5 15-500,1-15 0,0 7-40,3-9 1,5-1-230,-5-4 1,10-4 888,2-8 0,8-7 0,-4-2 0</inkml:trace>
  <inkml:trace contextRef="#ctx0" brushRef="#br0" timeOffset="693">779 121 8116,'10'-7'341,"-3"3"646,-7-8 19,8 8-224,2-3-422,7 7 1,0 0 54,1 0 0,-7 0 190,1 0 1,-7 2-339,7 3 0,-6 5-44,5 7 1,-7 1-131,2-1 0,-4 0 96,-2 0 1,0 7-40,0-1 1,0 0 215,0-6-78,0 0-205,0 1-290,0-1 85,0-8 0,0-3-186,0-12 0,6-3-244,-1-8 0,9-1 231,-3 1 1,5 5 5,1 1 0,0-1 117,0-5 1,-5 6 49,0-1 0,-1 8 66,6-2 1,-5 4 509,-1 2-273,-7 0 0,10 2 172,-9 4 1,1-2-528,-6 8 1,0-7-11,0 7-1167,0-1 0,0 9 149,0 3 1228,-7-4 0,-3 6 0,-7-8 0</inkml:trace>
  <inkml:trace contextRef="#ctx0" brushRef="#br0" timeOffset="1118">969 744 8109,'-7'9'1022,"5"-1"-561,-6-8-366,16-8 1,1 7 377,9-5-201,-9 4 135,7 2 1,-7 6 313,8-1 1,1 9-288,-1-3 0,-5 7-166,-1 5 0,-1-4-125,1 4 0,-1 2-148,-4-2 1,-4 6-307,3-6 1,-9 8 266,-1-3 0,-14-1-210,1 2 0,-3-6-16,4 6 1,-6-2-173,0 2 0,-6-4-9,6-8 117,-8 0 112,12-7 1,-12 3 18,8-7 1,-6 0-4,6-6 1,-6-2-166,6-4 0,0-3 69,6-9 1,0-5-2,-1 0 0,9-8 40,3 3 0,4 1-6,2-2 0,8 10 69,3 1 1,5 3 104,1 9 0,0 1 94,1 5 0,5 0 306,0 0 1,5 1 102,-4 5 1,0 2-242,0 3 1,-3 5 814,8-5 1,-3 5-121,3 1 1,4 0 160,-4 1 0,-2-1-622,1 0 0,1-5-179,6-1 1,-6-5-483,-1 6 1,1-9-655,6 3 0,-1-4-694,1-2 1608,0 0 0,-8-8 0,-2-1 0</inkml:trace>
</inkml:ink>
</file>

<file path=ppt/ink/ink1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09:50.6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1 311 8530,'11'-5'989,"1"-1"1,-6 0-450,5 6 0,1-6-114,5 1 0,-5-3-246,-1 2 1,1 2-133,5-7 0,0 5-195,1-6 1,-1 7-405,0-7 0,-5 3-389,-1-3 568,1-3-429,5 5 270,-7 0 208,-3 3 163,-7 7 121,0 0 395,0 15 0,-5-1-93,-1 14 0,-8 3 148,3 9 1,-5 1-145,-1 11 1,6-2 2,-1 13 1,1 0-222,-7 7 0,3-7-133,3 0 0,-1-1-216,7 1 0,-5-9 60,5-8 0,0-7-165,6 1 0,0-11-80,0-6 233,0-4 0,0-7-59,0-1 0,2-9 117,4-2 1,-2-13-208,7-10 1,-5-8-9,5 2 409,1-11 0,5-4 0,1-8 0</inkml:trace>
  <inkml:trace contextRef="#ctx0" brushRef="#br0" timeOffset="192">468 415 7959,'11'-9'1234,"1"3"-398,-1 4-386,7-6-213,-1 6 0,-5-5 194,-1 7 1,-5 0-4,5 0-492,-7 0 0,10 1-204,-9 5 1,1-2-538,-6 8 1,0-1 389,0 6 1,0 1-637,0-1 1051,-7 0 0,-11 8 0,-9 2 0</inkml:trace>
  <inkml:trace contextRef="#ctx0" brushRef="#br0" timeOffset="484">485 692 7959,'-9'8'-228,"1"-5"-341,8 9 1157,0-8 1151,0 3-1090,0-7-176,0 0-281,8 0 49,1 0-574,8 0 230,-7 0 163,5 0-117,-13 0 1,6 8-128,-8 4 0,0 3-176,0 2 1,-2 1 67,-4-1 0,2 0 54,-7 0 0,-1 1 422,-5-1 0,6-2-19,-1-3 816,8 3-661,-3-13 0,7 14 308,0-5-186,0-3 0,1 5 82,5-7 1,4 6 196,7-7 1,-1 9 395,-5-3-557,4-3-253,-5 7 1,7-13 60,1 4 1,-1 2-268,0-2 0,0-1-169,1-5 1,-1 0-319,0 0 0,1-7-763,-1-5 1,6-5 534,0-6 614,8 4 0,-4-22 0,7 5 0</inkml:trace>
  <inkml:trace contextRef="#ctx0" brushRef="#br0" timeOffset="867">1332 260 8055,'-17'9'1025,"0"-1"1484,7-8-1330,3 0-772,22 0 1,-2 0 33,16 0 1,-6-6-193,6 0 1,-6-5-260,6 5 0,-2-2-314,2 3 1,3 3-628,-3-4 0,-4 4-485,-2 2-1104,-4 0 2540,-1 0 0,-9 15 0,-1 5 0</inkml:trace>
  <inkml:trace contextRef="#ctx0" brushRef="#br0" timeOffset="1804">1263 778 8042,'-9'10'2611,"1"-2"-2494,8-1 0,8-7-70,3 0 0,10-7-156,2-11 0,8-1 22,-2-4 0,-2 4-259,2-4 1,-8 2 178,2-2 1,-4 3-104,-2-3 1,-1 10-238,-5 1 0,-1 3-73,-4-3 260,-4 4 1,3 8 177,-10 0 0,1 0 45,-8 0 1,1 8 194,-7 4 0,1-1 323,0 7 0,1-5-318,5 10 0,-4 2-115,3-2 0,4 6 1347,3-6 0,3 6-564,2-6 1,-6 6-292,0-6 0,0 6-244,6-6 1,6 0-169,0-6 1,7-2-106,-1-3 0,-3-3-334,3-3 1,-6-4 229,5 4 0,-1-6-166,1-6 1,5 0 134,-5-11 1,3 4-29,-3-10 0,5-4-60,-5-2 0,5-12-21,1-5 1,0-4-145,0-1 0,1-3 93,-1-4 1,2 4-162,4-3 1,-2 3-22,8 2-119,0 0 633,-2 8 0,-2 2 0,-8 7 0,1 8 0,-1 4 0,0 6-43,0 5 1,-5-1 345,0 7 1,-7 0 472,7 6 0,-8 2-191,1 4 0,-3-2 411,-2 7 0,0 1-363,0 5 0,0-5 607,0-1-880,0 1 1,2 3-135,4-3 0,-2 1-485,7-7 0,1 0 82,5-6 0,2 0-163,4 0 1,-1-6 154,6 0 0,-6 0-192,1 6 1,2-5 85,-2-1 1,0 0-16,-6 6 1,-5 6 165,-1 0 1,-7 1 11,2-1 1,-4 4-128,-2 7 0,0 0-99,0 1 0,-8-1-187,-4 0 1,-3 6 62,-2 0 1,-2 0-141,-5-5 0,5-1 735,-4 0 0,4-5 342,2-1-218,-1-7 0,3 6-164,3-5 1687,5-3-289,7 6-567,0 0 1,2 1-151,3 9-274,-3-1-158,14 0 1,-12 0-116,7 1 0,-1-1-1,1 0 1,3 1-128,-8-1 1,5 0 78,-5 1 1,0-1-529,-6 0 1,0 0 3,0 1 0,0-7-244,0 1 1,0-6 360,0 5 1,-2-7-357,-4 2 391,4-4 265,-6-2-90,8-8 1,-5 4 132,-1-7 1,0-1-20,6-5 0,0 5 136,0 1-68,8-1-142,1 3 1,3 1-22,-1 8 0,-7 8-28,2 3 1,2 1 18,-3 5 1,1-4-1,-6 10 1,0 2 54,0-2 0,-8 6-57,-3-6 1,3 6 400,2-6 0,-1 0 10,1-5 0,0-7 157,6 1 0,0-7 345,0 7-374,0-8 0,2 3-136,4-7 0,-2 0-116,7 0 0,1-5-664,5-1 0,0-8 303,1 3 1,5-4-2706,0-3 1292,0 9 353,2-7 1,-8 7 1160,0-9 0,8-7 0,-5-2 0</inkml:trace>
  <inkml:trace contextRef="#ctx0" brushRef="#br0" timeOffset="2193">2716 69 7938,'0'-17'0,"2"7"440,4 5-275,3-5 1,3 6 91,-1-7 1,1 7 88,5-2 1,2 4 322,4 2 1,-3 4-232,3 7 0,-2 11 549,2 18 0,-4 0-339,4 12 0,-6-2-103,-5 14 1,1-1-263,-7 6 1,0 0-65,-6 0 0,-2 6-431,-4 0 1,-3-4-171,-9-1 1,-7-11-974,-3 10 1,-5-11 687,-2 0 0,1-8-554,-1-10 0,2-2 471,5-15 1,-3-1 191,8-11 0,6-3 38,5-8 520,8-16 0,-4-3 0,8-15 0</inkml:trace>
</inkml:ink>
</file>

<file path=ppt/ink/ink1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09:49.3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8006,'0'-9'1582,"0"-7"-1158,8 15 1,-4-7 112,8 8 1,-7 2-264,7 4 1,-8-3-34,1 9 0,-3-6-462,-2 5 0,0 1-161,0 5 0,0 6-377,0 0 1,0 2 325,0-2 0,-2-2-256,-3 8 0,3 0 426,-4 6 0,4-7 99,2 1 0,-6 0 57,1 6 0,-1-7 197,6 1 1,2 0 744,3 6 0,-3-8-429,4-4 1,-2 2 523,2-2 0,-4 0-325,3-6 1,-3 6 292,-2 0-781,0 0 1,6-6-483,0 1 408,0-9-16,-6-1 0,0-10-271,0-4 1,2-5 137,3-12 0,-1-4-67,8-8 1,-1-1 40,7-5 1,1-1 104,4-4 1,2 4 37,4 7 0,3 1 16,-3-1 0,2 8 14,-2 4 1,1 4-23,-7 2 1,6 1-222,-6 5 1,-2 1-74,-9 4-337,3 4 286,-5-5-457,0 7 39,-3 0 1,-7 2 294,0 3 0,-2 5-54,-3 7 1,-5 1 502,-7-1 0,5 0 0,1 0 0,1 1 0,-1-1 0,-5 0 0,14-7-65,-13 5 0,13-11 453,-4 8 631,4-9-416,2 5 203,0-8 919,0 0-1440,0 8 0,0-4-44,0 7 1,0 1 77,0 5 0,0 2-87,0 4 0,0 4 14,0 8 0,0 5 38,0 0 0,0 14-14,0-2 0,6 6 5,0-1 1,5 5 0,-5 7 0,6 8-2392,-7 4 1749,9 3 84,-12 3 1,7-14-233,-3-4 0,-4-6 283,4 1 0,-4-7-104,-2-11 0,0 2-83,0-7 0,0-7-250,0-5 0,0-8-27,0 2 303,0-3 1356,0-11-1318,0-1 0,0-22-484,0-3 379,0-12 460,-8 2 0,6-15 0,-6-2 0,8-8 0</inkml:trace>
  <inkml:trace contextRef="#ctx0" brushRef="#br0" timeOffset="200">243 900 11566,'17'0'1022,"0"0"0,2 0-655,4 0 0,-3 0 105,3 0 1,2 0 14,-2 0-1211,8 0 594,-5 0 1,3 0-3185,0 0 3314,0 0 0,5-8 0,1-1 0</inkml:trace>
</inkml:ink>
</file>

<file path=ppt/ink/ink1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09:47.2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52 8092,'0'-10'-1102,"2"-3"1235,4 7 1,3-1 556,9 1 1,5 4 249,0-4-552,8 4 1,-5 2 49,9 0 0,0 0 152,-1 0 0,-5 0-200,0 0 0,-8 2-101,2 4 1,-4-2-437,-1 7 1,-7-5 220,1 5 0,-9-5-1022,3 6 0,-4-6 94,-2 5 1,0-5-432,0 5 0,-8 1 396,-3 5 889,-4 8 0,-10-6 0,-2 6 0</inkml:trace>
  <inkml:trace contextRef="#ctx0" brushRef="#br0" timeOffset="937">156 363 8243,'-10'0'630,"2"0"0,10 0-129,4 0-145,-4 0 1,6 2-113,-8 4 0,0 4-40,0 7 0,0 6-23,0 0 1,0 6-94,0-6 0,-2 6 231,-4-6-537,4 7 194,-6-10 1,3 5-151,-1-8 0,0 0 105,6 1 0,-2-7-401,-4 1 166,5-9 0,-5 11-153,12-8 0,-3-2 138,9-10 1,5-6-21,6-11 0,8 2 21,-2-8 1,2 6-59,-3-6 1,5 8 294,-4-2 1,2 4-114,-3 2 1,3 7 571,-8 4-220,0-3 16,-5 7 0,-7-6 561,1 8-570,-9 0 1,5 8 78,-8 3 0,-2 3-51,-4-3 1,3 5-84,-9-5 1,1 6-416,-7 6 1,3-9 182,3 3 0,-3-5-234,3-1 1,3 3-139,-3-8 224,1-1 0,1-7-8,4-3 0,5-5 43,1-7 1,0 5 314,0 1 0,0 5 260,0-6 595,0 8-448,0-3 12,0 7 0,0 7-173,0 5 0,-2 9-50,-4 2 1,-4 8 238,-7-2-256,-8 3-55,6 3 1,-12-6-7,8 0 0,0-6-171,6 6 0,1-8-130,5 2 0,1-10 76,4-1 0,4-7-300,-3 7 162,3-8 1,4 4 129,3-8 1,5 0 20,7 0 1,8-8 9,4-4 0,4-3-109,1-2 0,1-1-113,0 1 1,-1-6-100,1 0 0,-6 0 120,-1 6 0,-7-1-47,3 1 0,-5 5-183,-2 1 89,-7-1 37,-3-5 246,-7 0 0,-2 0-5,-3-1 1,1 9 149,-8 3 0,7 4 542,-7 2-270,8 0-122,-11 0 606,13 0-528,-6 0 0,2 8-7,1 3 0,-3 5-43,2 1 0,2 2-29,-7 4 1,-1-2-70,-5 8 1,0 0-185,-1 5 0,-5 1-60,0 0 0,-2-3 36,2-3 1,-2 4 6,-4-4 0,-1 1 57,7-1 1,-6-2 20,6-4 0,0-4-31,5 4 88,1-11-36,8 3-336,1-5-97,0 7 0,8-7-235,0-4 1,2-4 249,10-2 0,5 0-207,6 0 160,8-8 71,-12-2 1,14-13-123,-5 0 1,5 0 318,2 6 0,5-2 155,0-5 1,3 5 195,-3-4 0,2 4 269,4 2 1,2-1 269,-7 1 0,-1 2-363,-5 3 1,-7 3 519,1 3-458,-8 4 0,4-6 42,-7 8-592,-9 0 0,1 2-518,-4 4 1,-4-2 136,3 7 1,-8-5-516,-3 6 1,-10-1 307,-1 6 1,-2 1 685,-10-1 0,-7 8 0,-9 2 0</inkml:trace>
  <inkml:trace contextRef="#ctx0" brushRef="#br0" timeOffset="1220">467 1263 8044,'-8'15'1,"-3"-4"0,1 3 73,-1-8 1,7 7 311,-2-1 0,2-3-108,-2 3 0,4-1 104,-3 7 1,3-7-52,2 1 0,-6-1 114,0 6 1,1-5-31,5 0-328,0-1-199,0 6-554,0-7 319,7-2 0,3-8 197,7 0 0,0-8-422,1-4 0,-1-3 174,0-2 1,2-1 66,5 1 0,-5 6 280,4-1 1,2 8 426,-2-2 0,0 5 47,-6 1 1,0 7 372,1 5 0,-1 3-9,0 2 0,-1-5-276,-5 0 0,3-1 176,-9 6 1,7-5-278,-6-1-808,0-7 48,1 4 1,-3-10-457,8-4 0,-7-5-71,7-12 1,-6 2 876,5-8 0,1 0 0,5-6 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1:51:15.7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399 52 8215,'7'-17'-913,"-5"7"132,6-5 1589,0 13-581,1-6 1,3 8 60,-1 0 0,-5 0-168,5 0 1,-5 0-76,6 0 1,-1 2-1,7 4 0,-1 11 6,0 12 0,8 8 781,4 9 0,2 12-246,-2 22 0,3 11-558,-17-38 1,-1 3 0,2 2-1,-1 1 146,-1 7 0,1 1 1,0 2-1,0 2-499,-2 6 0,-3 2 0,-1 3 0,-2 1 396,-3 3 1,-2 1-1,-2 0 1,0 1 4,-2 4 0,-2 0 1,-4 0-1,-3 1-225,-5 2 0,-3 0 1,4-29-1,-2 0 0,-1 0-107,-2 1 0,-2 1 0,1-1 0,-10 28 0,0 0-154,0-3 1,-1 0 0,1-2-1,0-1 194,-1-4 1,1-3 0,3-5 0,2-4 3,2-11 1,2-3 0,3-5 0,-1-2-139,1-5 1,-2-2 0,-15 30-12,1-6 0,0-13 361,1-4 0,-7-2 0,1-10 0,0 0 0</inkml:trace>
</inkml:ink>
</file>

<file path=ppt/ink/ink1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10:00.3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381 173 8134,'0'-17'1531,"8"0"-1352,2 0 0,-1-1 99,-3 1 0,-2 5 14,2 1 1,-5 5 74,5-5 0,-4 5 153,-2-6 0,-2 9 543,-4-3-676,5-4 0,-15 8-55,5-4 1,1 5-14,-2 1 0,1 0 0,-6 0 0,-6 1-143,0 5 0,-2-2 14,1 8 1,3-3-39,-7 3 0,4 3-169,-4-3 0,7 9-20,-3 2 1,-1 0 72,2-6 0,2 2 33,10 4 1,-3-3-28,9 3 0,-1-2-165,6 2 0,0-4 99,0 4 0,7 2-144,5-2 1,11 0 99,6-5 0,4-1-100,1 0 0,1 0 98,-1 1 1,-1-1 16,-4 0 1,3-1-89,-3-5 1,-4 5 158,-2-5 0,0 4 133,-5 3 1,1-1-62,-13 0 0,-1 1 128,-5-1 0,-2 0-16,-3 1 0,-5 5 169,-7 0 1,-6 0-43,0-6 1,-8 0-46,2 1 0,2-1 112,-2 0 0,8-7-76,-2-4 1,-2 1-118,2-1-434,0 0 1,6-8-615,0-4 1,7-4-155,4-7 0,4-2-1034,2-4 1,8 4 473,3-4 0,18-2 1559,6 2 0,19 0 0,-1 5 0</inkml:trace>
</inkml:ink>
</file>

<file path=ppt/ink/ink1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10:07.6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1 7976,'9'0'2333,"7"0"0,-9 2-1886,5 4 1,-5-3 854,-7 9-872,0-1 0,0 7-278,0-1 1,-7 2-137,-5 4 0,-3-2-246,-2 8 0,1-8 227,5 2 0,-3 2 14,8-2 0,-5 1-210,5-7-60,0 0 1,14-2 95,4-3 0,3 1-7,2-7 1,8 0 481,4-6 0,4 0-105,1 0 0,7-6-6,-1 0 0,-2-5-130,-9 5 1,2 0-85,-8 6 0,0-5-242,-6-1 1,1 0-1318,-1 6-198,-7 0 1,-5 8 1769,-10 3 0,-13 12 0,-9 4 0</inkml:trace>
  <inkml:trace contextRef="#ctx0" brushRef="#br0" timeOffset="367">18 744 8642,'17'0'275,"2"0"-494,4 0 1,-2-7 197,8-5 1,-6 3 119,6-3 1,-8 8 252,2-2 0,-3 5 1509,-3 1-877,0 0-617,0 0 0,-5 0-472,-1 0 1,-7 1 44,2 5 1,-4-2 102,-2 8 0,-2 1 36,-4 10 1,2-2-253,-7 8 1,-1 0 307,-5 5 1,0 1 408,0 0 0,5-1 472,0 1 0,9-1-394,-3 1 1,4-8 154,2-4-384,0-4-160,0-2 1,8-7-15,3-4 0,5-4-176,1-2 0,6-2-200,0-4 1,8-4-32,-3-7 1,-1-2-393,2-4 1,-8 4-273,2-4 1,-11-2 350,-6 2 1,1-6-235,-1 6 0,-2 0 304,-10 5 0,-3 1 183,-9 0 0,-1 7-151,-4 4 0,-4 4-226,-7 2 0,7 8 53,4 4 1,-2 3 184,2 2 1,5 1 386,7-1 0,7 0 0,-4 1 0</inkml:trace>
  <inkml:trace contextRef="#ctx0" brushRef="#br0" timeOffset="530">1073 1177 9847,'-6'23'3139,"0"0"0,0 0-2186,6-6 0,-7 1-1502,-5-1 0,-5 6 72,-6 0 477,-4 8 0,-23 3 0,-4 10 0</inkml:trace>
</inkml:ink>
</file>

<file path=ppt/ink/ink1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10:01.6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258 87 7974,'0'-17'-42,"8"7"1,-6 0 989,4 5 1,-3 3 201,3-4-482,-4 4 0,6 10-43,-8 3 1,2 6 117,3 7 0,-3-3-370,4 7 1,-4-4-174,-2 4 1,0-5-49,0 6 1,0-8-94,0 2 0,6-3-777,0-3 438,-1 0 37,-5-7 0,2-2-777,4-8 771,-4 0 1,6-2-33,-8-4 1,0-4-50,0-7 1,5-8-37,1-4 0,2-4 184,-2-1 0,-3 1 53,9 4 0,-6-1 108,5 7 0,-1 0-72,1 5 1,5 9-5,-5 3 1,5 4 116,1 2 1,-6 2 240,1 4 0,-6 3-92,5 9 1,-7 5 70,2 0 0,-4 7 268,-2-1 1,0-2-197,0 2 1,-8-8-163,-3 2 1,1 0 53,-2-6 1,7 5-404,-7-11 0,6-3-173,-5-2 61,7 3 1,-4-9 108,8 0 1,0-7-71,0-11 1,0 1 105,0 0-168,0-1 92,8-7 1,-4 6 208,7-4 1,-5 10-38,6 1 0,-7 8 223,7-1 0,-6 3 99,5 2 0,-7 2 109,2 3 0,-4 5-121,-2 7 1,0 6 16,0 0 1,-8 6-98,-3-6 1,-5 8 15,-1-2 1,-6 3-450,0 3 123,0-8-66,-2 6 1,4-8-124,-8 3 1,13-3 96,-1-7 0,4-1-89,-5 0 0,1 1 83,0-1 0,5 0-163,1 0 288,7 1 0,-9-1 160,7 0 1,0-5 160,6-1 0,-6-5-20,0 6 309,1-9-26,-3 13 75,6-14-184,-6 5-20,8-7-619,0 0 1,8-1 286,4-5 1,9-4-15,2-7 0,6 5 28,-6 1-1,0-1 13,2-5 1,0 2 101,4 3 0,1-1 81,-7 7 0,-5 0 261,-7 6 1,-5 0 384,5 0-188,-7 0 1,4 2-81,-8 4 0,0 3-95,0 9 0,0-1-48,0 0 1,0 1-146,0-1 0,0 6-39,0 0 1,0 0-67,0-6 1,0 1 137,0-1-243,0 0 1,8-5-174,3-1 1,5-7-283,1 2 0,0-10 51,0-2 0,6-9-502,1-2 613,-1-1-17,2-7 0,-6 8-145,4 0 1,-4-1-96,-2 1 0,-7 6-254,-4-1 0,-4 6-201,-2-5 605,0 7 0,-2-4-51,-4 8 1,-6 0 150,-11 0 0,-2 2-29,-3 4 1,-5 4 133,4 7 0,-4 2 177,-1 4 1,-1-4-59,1 4 1,5 2 306,0-2 0,0 6 67,-5-6 1,-1 2-193,0-2 1,1 2 30,-1 4 1,3-4-70,3-8 1,-2-5-262,8-1 1,0-7 120,6 2-682,7-4 451,-5-2 0,11 0-251,-8 0 0,8-8-280,-1-3 1,5 1 12,5-1 1,5-1 270,7-5 1,1 0 368,-1-1 0,0 3 26,1 3 0,5 5 26,0 7 1,0 2 116,-6 3 1,6 5 436,0 7 0,0 6-275,-6 0 1861,1 8-1304,7-4 0,-6 6 593,4-5 1,4 3-686,2-8 0,5 0 233,7-5 0,-3-1-368,8 0 0,0-7-442,6-4 0,0-4-334,0-2 0,0-2-391,0-4 0,-8-6 62,-4-11 1,1 4-670,-7-4 0,3 10-957,-14 1 1,0 2 306,-6-1 1855,-7-5 0,5 7 0,-5-8 0</inkml:trace>
  <inkml:trace contextRef="#ctx0" brushRef="#br0" timeOffset="1192">1642 121 8038,'17'-17'-293,"2"6"244,4-1 1,-4 8 890,4-2 1,-1 5-214,1 1 1,-4 0-43,4 0 1,-10 5-145,-1 1 1,-8 8 117,1-3 1,-3 4-129,-2 3 1,-2 7-204,-3 4 1,-13 3-201,-10 3 0,-1 1-177,-6 5 0,3-5-270,-15 4 0,3 1 239,-2-7 1,-2 3-259,8-14 1,-6 0 238,5-6 1,7-7-46,5-4 1,6-6 224,-6-6 1,14-4-79,-3-7 0,13-6 222,-1 0 0,12-8-51,5 2 1,12 4-94,6 2 1,13 4 55,10 2 0,2 1-20,9 5 0,1-3 25,5 9 1,-6-1 101,1 6 1,-9 0-11,3 0 1,-10 0-76,-2 0 0,-7 2-85,1 4 92,-11-4-94,3 5 1,-12-7-679,3 0-211,-4 0-486,-2 0 678,-7 0-123,-2 0 466,-24 0 1,5 0 149,-12 0 1,3 6 395,3 0 0,0 5 48,0-5 0,-1 2 327,1-2 0,5-3-227,1 9 1,5-6 213,-5 5 0,5-5-154,-6 5 1,7-1 123,-7 2 1,6 9 14,-5-4 0,1 12-119,-1 0 1,-5 11 10,5 6 0,-5 2-108,-1-2 1,0 10-260,-1-4 0,3 9-133,4-3 0,-3 0-304,8-6 0,-1-6 179,1 0 0,4-14-231,-4 3 0,4-12-1370,2 0 1253,0-4 0,2-9-905,4-4 1057,-4-4 1,6-10 182,-8-4 1,0-3-47,0-2 0,0-8 0,0-4 1,0-4 10,0-1 0,0-1 268,0 1 0,5 1 0,1 4 0,6-4 0,-7 5 0,9 3 0,-3 2 0,-1-2 0,1 1 0,-1 1 0,2 6 0,3 0 23,-3 0 1,-3-1 123,3 1 1,-7 0-3,7-1 0,-6 3 189,5 3 1,-7-3 1069,2 4-960,3 3 0,-5 0 1036,8 8-951,-8 0 1,5 0-42,-3 0 1,-2 8-159,7 3 1,-5 11-53,6 1 0,-7 7-80,7-1 1,-8 10 14,2 1 0,-4 8-74,-2-2 1,1-4 85,5-1 1,-4 1-400,4-2 0,-4-1-161,-2-10 0,0 1-345,0-7 0,0 0 338,0-5 0,-2-1-125,-4 0 1,4-5 20,-4-1-700,5-7 607,-7 4 1,4-8-324,-8 0 1,7-8 361,-7-3 0,1-7 192,-7-5 1,1 2 307,0-8 0,-1 1 0,1-7 0,2 0 0,3 1 0,-1 1 0,7 4 0,0 4 0,6 8 0,-5 0 0,-1-1 1314,0 1-871,14 0 1,1 5 367,9 1 0,-7 7-259,1-2 1,-1 4-133,6 2 0,-5 0-227,0 0 1,-7 0-91,7 0 35,-8 0 0,3 8-100,-7 4 1,-7 5 237,-5 6 1,-1-4-121,1 4 1,-3-4 1506,3-1-856,5-1-471,-1 0-185,8 1 1,2-9-177,4-3 1,5-12-248,12-5 1,-2-5-549,8-1 1,2-6-2772,9 0 3591,-3-8 0,13 4 0,-6-7 0</inkml:trace>
  <inkml:trace contextRef="#ctx0" brushRef="#br0" timeOffset="1920">2766 329 7787,'0'-10'765,"0"-5"276,0 5-87,0-7-62,0 0-120,0 7 221,0-5-782,0 13 0,2-6-131,3 8-288,-3 0 0,6 2 246,-8 4 0,2 3-49,4 9 1,-4 7-60,3 4 1,-3 3 25,-2 3 1,0-3 39,0-3 0,6 2 265,0-8 0,0 6-205,-6-6 1,5 0 68,1-6-301,0 1 0,-6-1 113,0 0 0,0-5-325,0-1-242,0-7-265,0 11 657,-8-13 0,-1 8 102,-9-4 1,-1-4 74,-4 3 1,4-3 205,-4-2 1,3 0 578,3 0-397,0 8-53,0-6-104,-1 6 157,9-1-171,1-5 1,8 14 48,0-5 0,0-1 139,0 1 0,0 1 37,0 5 0,0 6 218,0 0 1,0 6-145,0-6 0,0 6-106,0-6 1,0 6-303,0-6 0,0 0-150,0-6 0,2 1-621,4-1 398,-4 0 51,5-7 0,-5-3-366,4-7 148,-4 0 0,6-1 83,-8-5 1,2-6 27,3-11 1,-3 2-332,4-8 1,-4 0 119,-2-5 0,0-1-71,0 1 0,0 5 132,0 0 1,6 8-78,-1-2 1,9 2 608,-3-2 0,5-4 0,1-8 0</inkml:trace>
  <inkml:trace contextRef="#ctx0" brushRef="#br0" timeOffset="2984">3146 139 7917,'8'-10'292,"-6"-5"145,3 3 0,3 3-50,-2-3 1,7 1 121,-1-7 0,3 7 20,3-1 0,-1 8-132,0-1 0,-5 3 321,-1 2 0,1 0-366,5 0 1,0 0 7,1 0-257,-1 0 1,0 0-174,0 0 1,-7 7 197,-4 5 0,-4 3 29,-2 3 0,0 7-82,0 3 1,0-1-12,0 2 1,0 0-156,0 5 1,-6-7 54,0-4 1,-5 2-149,5-2 1,-6 1-31,7-7-342,-9 0 445,12 0 0,-7-7-326,3-4 427,4-4-239,-6-2 251,1-8 3,5-2 1,-12-7 159,8 0 1,-1 5-77,1 1 1,2 5 333,-7-6-248,7 9 310,-4-13-95,0 14-160,7-5 9,-7-1-143,8 6-204,0-13 1,2 13 70,4-4-169,3 4 0,8 2 16,1 0-200,-1 0 4,0 8 0,-7 1 93,-4 9 0,-4 1-276,-2 4 0,-2-2 103,-4 8 0,-4-8-32,-7 2 0,0 2 395,-1-2 1,1-6 249,0-5 1,5-2-207,1 1 38,7-3 348,-4-8 0,8-2-192,0-4 1,2 2 67,4-7 0,4-7-104,7-5 1,0-5-67,0 4 1,1-1-33,-1 2 1,-5 4-140,-1-4 0,-7 10-286,2 1 37,-4 1 0,-4-5 68,-4 5 1,2 3 44,-7 8 1,-1 0 319,-5 0 1,-1 0 15,1 0 1,6 0 444,-1 0-251,1 0 51,-7 0 88,9 0 157,1 0-594,0 0 158,6 8-220,-5 1 0,7 9 106,0-1 1,0 6 88,0 0 0,0 14-51,0-3 1,-2 7 80,-4-1 1,2 8-112,-7 4 325,7 11-177,-12-17 0,13 20 73,-9-9 0,8 1-99,-2-6 0,5-8-195,1-4 1,0-3 64,0-3 0,7-7 16,5-4 1,-3-3-25,3-3 1,-1-2-110,7-3 1,-1-3 78,0-3 87,1-4-60,-1 6 1,0-8-211,0 0 0,3-6 71,3 0 1,-4-13-411,4 2 1,4-10 120,2 4 0,-2-8-7,1 2 0,-6-3 56,1-3 0,-4 0-135,-2 1 0,-5 1 322,-1 4 1,-7-1 166,2 6 0,-4-4 414,-2 5-253,0 7-152,-8 1 0,4 11 822,-7-7 1,-1 7-195,-5-2 1,0 6 85,-1 6 0,3-2-58,3 7 0,-3 1 180,3 5 0,5 0-290,1 0 0,4 1-17,2-1 1,0 0-203,0 1 1,0-7-154,0 1 0,8-1-295,3 6 1,5-7 169,1-4-278,8 3 240,-6-7 0,14 6-448,-4-8 1,3 0-697,3 0 0,-4-6 130,3 1 0,-9-7-1559,10 6 2587,-12-7 0,10 3 0,-7-7 0</inkml:trace>
  <inkml:trace contextRef="#ctx0" brushRef="#br0" timeOffset="3301">2385 606 8029,'12'-2'-719,"-1"-4"1,1 2 145,5-7 573,-7 7 0,5-12 0,-5 7 0</inkml:trace>
  <inkml:trace contextRef="#ctx0" brushRef="#br0" timeOffset="3429">2524 502 7645,'7'-10'746,"-5"-5"0,8 13-303,-4-4 1,-3-1-138,9 1 0,-6-2 121,5 2 0,1 4-372,5-3 1,0-3-229,1 2 0,1-5-299,4 5 1,-4-8 471,4 3 0,4-4 0,0-3 0</inkml:trace>
  <inkml:trace contextRef="#ctx0" brushRef="#br0" timeOffset="4486">4357 70 7912,'0'-18'585,"0"1"0,0 5 571,0 1-56,0 7-2,0-4-795,0 8 0,-8 0-51,-4 0 1,-9 14-64,-2 3 0,-8 12-99,3 0 1,-5 3-45,-2 3 0,7-2 123,-1-5 1,8 3-86,-2-8 0,5 0-233,7-5 0,3-7-305,8 1 1,0-7 122,0 7 0,2-8-235,4 2 1,3-4 292,9-2 1,5 0-40,0 0 1,6 0 132,-6 0 0,2 0-333,-2 0 702,-4 0 0,4 1-206,-12 5 1,-3 4 832,-8 7 0,0 0-231,0 1 1,0 5 26,0 0 0,-8 8-91,-3-3 1,3-1 100,2 2 0,-1-6-593,1 6 0,0-8 94,6 2-677,0-4 257,0-1 0,0-7-993,0 1 935,0-8 1,6 1-148,0-10 0,7-1-68,-1-11 0,-3 3-163,3-9 0,-1-2-219,7 2 1,-3-8 105,-3 2 845,3 4 0,2-15 0,10 4 0</inkml:trace>
  <inkml:trace contextRef="#ctx0" brushRef="#br0" timeOffset="5605">4512 225 7912,'10'-8'1310,"5"7"-987,-3-5 0,1 2-93,-1-2 0,9 4 5,-4-3 0,6 3-9,0 2 1,-2-6 163,8 0 0,-6 0-556,6 6 0,-8-2 143,2-3 0,-3 3-936,-3-4 491,0 4 244,0-6 1,-7 4 29,-4-7 0,-4 5 31,-2-5 0,-2 5 22,-4-6 1,2 1 172,-7-6 0,1 5 65,-2 0 0,-3 9-24,4-3 1,1-2 201,-2 2 1,7 1 117,-7 5 53,8 0-308,-11 0 86,13 0-51,-6 0-1,1 0 1,5 2 1,-4 3 0,4 5 128,2 7 0,0 1-58,0-1 0,-6 6 303,1 0 1,-1 8-154,6-2 0,0 3-117,0 3 1,-6-6-208,0-1 1,0-5-192,6 6 1,-1-9-74,-5-3-384,4 0 326,-6-7 1,6-1-48,-4-3 35,5-4 208,-15-10 0,14-1-7,-3-9 152,3 1 269,-6 0-352,6 0 0,-4 7-59,12 4 1,-2 4 152,7 2 1,1 0-86,5 0 0,-5 0-15,-1 0 1,1 6-37,5 0 1,-7 1-246,-5-1 92,5 4-74,-8 7 0,6 0 89,-8 1-53,-8-1-54,6-7 386,-13 5 1,11-7-74,-8 3 164,8-3-11,-3-8 1,9 0 81,3 0 1,-1 0 297,8 0-134,-1 0 1,7 0-17,-1 0-117,-7 0-352,-3 0 1,-7 2 53,0 4 0,-2-3-257,-3 9 0,-5 1-279,-7 10 0,-8-1-538,-4 6 1,-6 1 301,-5 6 1,3-1-296,-3 1 0,-4 0 550,-2-1 0,-4-5 127,-2 0 0,6-2 75,0 2 264,0 3 51,1-13 0,3 6-45,8-7 0,1-1 251,4 0 1,4 1 134,8-1 1,-1-8 499,1-3 1211,8-4-951,1-2-547,8 0 0,13-8-305,5-3 1,12-4-32,5-3 0,1-1-155,11-4 0,-1 4-110,6-4 1,5 3-111,1 3 0,-1-2-79,-5-4 0,0 8-293,0-9 0,-6 15 90,0-8 0,-13 3-299,2-3 1,-12 5-282,0 1 584,-12-1 0,-3 1 143,-8-1 229,0 8-17,-8-11 0,-3 11 70,-12-7 0,-2 7-60,-4-2 0,2 4 183,4 2 0,-2 0 112,-4 0 0,6 2 741,12 4-622,-5-4 0,8 13-73,-3-3 0,3-3 166,8 3 1,0 5 35,0 6 1,8 8 32,3-2 0,3 9-82,-3 2 0,5 7-58,-5-7 1,3 6-356,-3-6 0,-1 1-231,-4-7 0,-4 1-49,3-1 1,-3-7 232,-2-4 1,0-3-441,0-3 1,-2-2 103,-3-3 0,1-4-37,-8-8 1,1 0 332,-7 0 0,1 0 438,0 0 1,0-14 130,-1-3 1,-5-6 534,0 0 0,6 2-72,5-8 0,8 6-390,-1-6 0,3 8 106,2-2 1,2 3-357,3 3 0,5 6-263,7-1 0,6 2-175,0-1 1,8-3-485,-2 9 0,4-9 253,1 3 1,1 1-447,-1-1 0,1 5-1415,0-6 1,-1 7 2213,1-7 0,7 0 0,2-5 0</inkml:trace>
</inkml:ink>
</file>

<file path=ppt/ink/ink1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10:13.5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0 519 10403,'23'0'797,"0"0"1,6 0-1709,-6 0 528,8-8 1,-12 6-203,4-4 0,-4 5-805,-1 1 1390,-1 0 0,8-8 0,2-2 0</inkml:trace>
  <inkml:trace contextRef="#ctx0" brushRef="#br0" timeOffset="160">623 519 8034,'9'9'616,"7"-1"0,-7-8-1259,9 0 1,-1-6-325,0 1 676,1-9 0,-1 6 92,0-3 0,-5 3 95,-1 8 0,-5 0 104,6 0 0,-1 0 0,14 0 0,2 0 0</inkml:trace>
  <inkml:trace contextRef="#ctx0" brushRef="#br0" timeOffset="276">1124 502 8008,'27'0'424,"4"0"153,-8 0 0,2 0-120,-2 0 1,-4 0-142,4 0 1,-3 0 100,-3 0 1,2 0 263,4 0-754,-4-8 1,6 4 17,-7-8-2305,-1 9 2360,0-5 0,0 0 0,1-1 0</inkml:trace>
  <inkml:trace contextRef="#ctx0" brushRef="#br0" timeOffset="741">2196 156 7992,'0'-10'463,"0"0"803,0 5-637,0 3-110,0-6 40,0 8 910,0 0-1001,0 15 1,0 1 462,0 18 0,0-1-362,0 13 1,0 0 196,0 6 0,0 2-309,0 4 1,0-5-76,0 5 0,0-6-254,0-6 0,0 8-183,0-8 0,-5 6-607,-1-12 0,0 1 521,6-7 0,0-1-2186,0-4 958,0-4-799,0-8 774,0-8 260,0-1 550,0-31 584,8 2 0,-6-21 0,5 7 0</inkml:trace>
  <inkml:trace contextRef="#ctx0" brushRef="#br0" timeOffset="1023">1937 208 7992,'0'-18'0,"0"1"237,0 0 1,0-1 423,0 1 0,2 0-148,4-1 1,3 3 55,9 4 0,5-5 329,0 5 1,9 1-370,3-1 0,3 7 114,14-2 0,-4 4-211,10 2 0,2 8-115,-3 3 0,-1 5-114,-10 1 1,-4 6 28,-7 0 0,-8 6-140,-4-6 1,-12 8-201,-5-3 0,-6 5-581,-6 2 1,-13-1 378,-15 1 1,-3-1-967,-9 1 0,0-2 522,-6-4 1,0 1-132,0-7 1,8-2 61,4-9 823,3 3 0,10-13 0,2 6 0</inkml:trace>
  <inkml:trace contextRef="#ctx0" brushRef="#br0" timeOffset="1610">2733 744 8000,'-8'-10'3175,"6"2"-1122,-6 8-243,8 0-798,0 0 1,-5 8-423,-1 4 1,0 3 82,6 2 1,0 0-761,0 1 1,0-1 125,0 0 0,0-5-340,0-1 358,0 1-2028,0-2 337,8-3 375,1-7 0,9-7 694,-1-5 0,-6-3 110,1-3 1,-2-1-30,1-4 1,4 4 190,-3-4 0,3 9-145,3 3 254,-1-1 401,0 3 172,0 1 1,-7 16 608,-4 3 0,-4 5-113,-2 1 1,0 6 716,0 0 1,0 0 746,0-6-1782,0 1 0,0-1-300,0 0 0,0-5-321,0-1-700,0-7 332,0 4 1,2-8-429,3 0 0,-1-2 92,8-4 0,1-3-670,10-9 1,-2 1 615,8 0 1,-8 1 386,3 5 1,0 3 408,0 8 880,-1 0 55,-6 0 0,-2 8 12,-3 3 1,-5-1 3102,-7 1-1852,0 1-1108,0 5 1,2-1-676,4-5 55,-4-3-1712,6-8 1,-6 0 803,3 0 0,5-2 454,7-4 0,8-3 0,2-9 0</inkml:trace>
</inkml:ink>
</file>

<file path=ppt/ink/ink1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10:12.0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122 899 7869,'-33'0'3269,"4"0"0,12 8-446,11 4-3317,12-5-2678,-4 1 1979,6-8 826,-8 8 0,-8 1 367,-3 9 0,-5-1 0,-1 0 0</inkml:trace>
  <inkml:trace contextRef="#ctx0" brushRef="#br0" timeOffset="435">416 277 8195,'8'-17'407,"-6"7"0,13-5 729,-4 3-255,-3 4 125,7 1-241,-13 7 1,6 9-289,-8 9 1,6 7 498,0 9 0,-1 3-274,-5 3 0,0-2-59,0 9 1,0-7-337,0 6 0,-5-8-221,-1 3 1,0-1-618,6-5 1,0 3 399,0-9 0,-6-4-1999,1-2 1147,-1-4 112,6-9-2662,0 5 1298,0-13 535,0 6 1212,0-8 1,-6-8 487,0-3 0,-5-5 0,5-1 0,-7 0 0,3-1 0</inkml:trace>
  <inkml:trace contextRef="#ctx0" brushRef="#br0" timeOffset="734">347 139 8356,'0'-18'781,"0"1"0,0 0-134,0-1 0,2 3-135,3 3 1,5-1 54,7 7 0,6-5 497,0 5 1,8 0-505,-2 6 0,4 0 10,1 0 0,-1 2-191,-4 4 0,1-2-331,-6 7 0,4 3 96,-5 9 1,-5-2-95,-7 8 0,-7-6 15,2 6 1,-10-1-138,-2 7 1,-15 5-221,-2 1 1,-8 1 95,-3-2 1,-7-3-116,1 3 1,2-5-21,9-6 0,-2-4-438,8-8-617,0 0 37,13 0 0,5-9 1349,10-8 0,13-15 0,8-12 0</inkml:trace>
  <inkml:trace contextRef="#ctx0" brushRef="#br0" timeOffset="1059">883 502 7993,'7'9'531,"3"-1"165,7-8 1,-5 0 298,-1 0 1,1 0-426,5 0 1,1 0 37,-1 0 0,-6 0 374,1 0-608,-1 0 0,1 0-308,0 0 0,-9 8-172,3 3 1,-4-1 80,-2 1 1,-2 1-76,-4 5 0,-3 6 15,-9 0 0,1 2 166,0-2 1,0-3 265,-1 3 1,7-4 122,-1-2 1,8-5 621,-1-1 0,3-5-558,2 5 0,7-7-96,5 2 0,3-4-1162,3-2 1,5-6 532,0 0 1,6-7-2444,-6 1 1,5-1 2633,-5 1 0,8-11 0,-4 4 0</inkml:trace>
</inkml:ink>
</file>

<file path=ppt/ink/ink1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10:11.1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275 208 8129,'0'-10'1978,"0"-5"-1165,0 5-602,0-7 1,2 0 59,4 0 1,-4 5-77,3 1 0,3 5 0,-2-6 1,5 6-7,-5-5 1,0 5 30,-6-5 415,0 7-147,0-4-134,0 8 2182,0 0-1943,-8 0-75,6 8-166,-5-6-265,7 13 0,-2-11-67,-4 7 80,4 1 1,-6 11 103,8 0-164,0 0 150,0 2 1,-5 2 233,-1 8 0,0 7-107,6 4 1,-6 4 118,0 2 0,1-6-93,5 0 1,-2 0-70,-4 6 0,4-6-405,-4 0 0,4-7 131,2 1 0,0-9-434,0-2 1,0-8 118,0 2 1,0-10-48,0-1 1,0-6-490,0 5 130,0-7 0,2 4 150,4-8 0,-4-2-113,4-4 0,-4-4-488,-2-7 0,0-2 540,0-4 0,0-2-1463,0-4 1063,0-4 401,0 6 631,0 1 0,-8-7 0,-2 6 0</inkml:trace>
  <inkml:trace contextRef="#ctx0" brushRef="#br0" timeOffset="323">16 191 8282,'-8'-18'851,"6"1"-593,-4 0 1,10 5 0,2 1 0,7-1 130,-1-5 0,5 0 163,6-1 1,4 7-146,8-1 0,-1 7 131,1-7 1,7 8-214,4-2 1,2 5-79,-2 1 0,0 7 61,-11 5 0,7 3-82,-13 2 1,0 8 14,-12 4 0,-7-2-45,-4 2 1,-4 0-116,-2 5 1,-10 3 77,-7 3 1,-8-3-163,-10 3 1,-5-2-160,-1 3 0,-5-5 118,6 5 0,0-12-71,5-6 0,0-4-243,1-2 1,7-5-367,4-1 1,4-7-897,1 2-830,9-4 2450,9-10 0,17-2 0,10-7 0</inkml:trace>
  <inkml:trace contextRef="#ctx0" brushRef="#br0" timeOffset="679">759 692 7916,'0'-9'1618,"0"-7"-406,0 14-424,0-5 0,2 7 619,4 0 326,-4 0-1043,5 0 0,-5 0-258,4 0 1,-4 7 663,4 5 1,-4 5-177,-2 6 0,0-4 148,0 5 0,-6-5-612,0-2 0,-1 4-123,1-4 0,4 5-441,-4-11 1,2 3-469,-1-3 1,3-1-847,-4-5 1101,4-3-2135,2 6 1,2-8 427,4 0 0,1-8 2028,5-3 0,3-5 0,-5-1 0</inkml:trace>
</inkml:ink>
</file>

<file path=ppt/ink/ink1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10:17.4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1072 6938,'8'-9'547,"-6"1"1,8 2-252,-5 0 37,-3 1 21,6 5 7,-8-8 57,0 6-18,0-6-83,0 8 40,0 0 119,8 8-344,-6-6 0,7 8 89,-3-5 0,-4-1 223,4 8-329,3-8 0,1 9 5,7-7 0,-5 0-231,-1-6 120,1 0 1,5 0-643,0 0 0,2-8 96,5-4 1,-3-3 536,7-2 0,-6-1 0,3 1 0</inkml:trace>
  <inkml:trace contextRef="#ctx0" brushRef="#br0" timeOffset="1397">934 69 8071,'0'-17'0,"0"7"1662,0 3-419,0 7-675,0 0 0,0 7-18,0 5 0,0-1-84,0 7 0,0-5-53,0 10 0,0-4-614,0-1 1,0 1 216,0 4 1,0-10-229,0 5 1,0-5-641,0 5-153,0-9 1,2-1 414,4-8 1,-2-2-106,7-4 1,-5 0 495,5-11 1,-5 4-65,6-10 0,-8-2 314,1 2 0,3-6-114,-2 6 0,2-6 96,-3 6 0,-1 2 221,8 9-5,-1-3 1,6 13-104,1-4 0,-7 4 8,1 2 0,-6 8 185,5 3 0,-7 5-85,2 1 1,-4 8 196,-2 4 0,-2-2-126,-4 2 0,-2-3-143,-3 3 1,-5-2-114,5-4 0,-3-4-281,3 4 0,-5 1 122,5-7 0,-2 4-663,1-9 289,-3-5 283,5 1 1,0-10 66,5-4 1,3-5-39,2-12 1,7 3 24,5-3 0,3-2 102,3 2 1,-1 0 18,0 6 38,0 0 0,1 1 325,-1 5 632,-7 3-727,-3 8 1,-7 8 47,0 3 0,-2 5-34,-3 1 0,-5 2-90,-7 4 0,-1-2-242,1 8 1,0-6-320,0 6 0,-1-8 6,1 2 1,0 2-348,-1-2 1,-5 6-99,0-6 0,0 6 310,6-6 1,-6 2 294,0-2 0,0-4-47,5 4 1,1-5 577,0-7 1,5 5 70,1-5 1,5-1 1100,-5 1-685,7-7-218,-4 4 1,10-8-201,4 0 1,3-8-84,9-3 0,7-11-240,3-1 1,3-2 114,-2 2 0,2 4-375,-8-4 0,6 6 117,-6 5 246,0-3 27,-6 13 1,-7-4 202,-5 12 1,-3 9 78,-2 8 1,-7 8-106,-5-2 0,-1 4 221,1 1 1,-1-1-103,7-4 1,0 1-133,6-7 0,2-5-319,4-7 1,5-7-209,12 2 0,-1-4-140,6-2 1,1-8-418,6-3 1,-1-11-123,1-1 1,0-5 342,-1 4 1,-7 1-770,-4 6 0,-6-6 535,-5 0 0,-4 0 294,-8 6 1,0 5 227,0 1 1,-2 7 11,-4-2 1,-9 4 164,-9 2 1,-6 8 247,1 3 1,2 7 59,-2 5 1,0-4-145,-5 4 1,5 2 692,0-2 0,2 0-325,-2-6 1,-1 6-50,7 0 1,-6 0-89,6-5 1,0-1-109,5 0 1,-5 1-122,0-1 1,-7 0-214,1 1 1,2-1-31,-2 0 0,0 0 54,-5 1 0,-1-1-192,0 0 1,7-5-22,-1-1 1,8-1-13,-2 1 1,9-3-216,3-8-194,-1 0 454,2 0 1,3-2 24,7-4 1,2 3-162,3-9 0,5 3 119,7-3 0,3-1 125,3 7 1,-4-6-105,4 6 1,-2-5 249,2 5 0,-4 0 222,4 6 0,-9 0 257,-3 0 0,1 0-129,5 0 0,-5 0 140,-1 0 0,1 8 876,5 4 0,0 3-610,1 2 1,1 1 476,4-1 0,4 0-556,7 0 0,1-5 228,0 0 0,5-7-363,0 7 1,8-8-227,-2 1 1,-1-3-236,1-2 1,-6-5-206,6-1 0,-5-6-1496,5 7 0,-6-9 961,6 3 0,-7 1-4291,1-2 4935,-4 9 0,7-13 0,1 7 0</inkml:trace>
  <inkml:trace contextRef="#ctx0" brushRef="#br0" timeOffset="2107">2248 415 8140,'0'-9'5509,"0"1"-4491,0 8-112,0 0 21,0 8 1,0 7-368,0 8 0,0 2-472,0-2 0,0-2-101,0 8 0,-2-2-12,-3 2 1,3 1 58,-4-6 1,4 4-207,2-5 0,8 0 48,3-5 0,7 3-248,5-4 0,-2 4-80,8-9 1,-1-3 140,7 3 0,-6-6 240,0 5 1,-8-7 32,2 2 0,-6-2 120,-5 1 0,-3-3 12,-3 4 0,-4-2 251,4 2 1,-4-2-157,-2 7 1,-8-5-84,-4 5 0,-3-1-621,-2 2 0,-6 3 268,0-4 1,-6-1-232,6 2 1,-6-7-157,6 7 0,0-8-434,6 2 0,-6-5 309,-1-1 0,1-1-123,6-5 0,-6-4 882,0-7 0,-8-8 0,4-2 0</inkml:trace>
  <inkml:trace contextRef="#ctx0" brushRef="#br0" timeOffset="2341">2248 484 8140,'10'-7'0,"0"-1"556,-5-4 1,5-3 782,7 4 1,6-5 99,0-1 1,2 5-699,-2 1 0,-3 5 211,3-5 1,-4 7-413,-2-2 1,-5 4 56,-1 2-971,-7 0 1,6 0-1976,-5 0 1274,-3 8 0,4 3 1075,-12 12 0,-3 4 0,-8 8 0</inkml:trace>
  <inkml:trace contextRef="#ctx0" brushRef="#br0" timeOffset="2529">1885 1124 8140,'-27'0'1468,"4"0"2046,12 0-1516,-5 0-828,14 0 0,-3 0 116,10 0 1,13 0-607,11 0 1,11-8-501,6-3 0,17-4 181,7-3-679,10-7 1,-1 6 0,8-6-1</inkml:trace>
</inkml:ink>
</file>

<file path=ppt/ink/ink1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10:21.4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243 70 8123,'0'-17'640,"-2"2"731,-4 3-1020,4 4 1,-5 6 425,7-3-413,-8 3 0,4-6 113,-8 8 0,1 2-250,-6 4 1,-3-1-136,-3 13 1,4-5-113,-4 10 70,4 4 34,-6-8 1,11 12 100,-3-8-173,11 0 19,-1-5 1,7-1-43,0 0 1,2 0-85,3 1 1,7-1-156,11 0 0,-2 1 187,8-1 1,-2 0-86,2 0 1,3 1 108,-3-1 21,4-7-2,-6 5 0,-2-5 118,-8 7 0,0 0 32,1 0 0,-9 7 146,-3-1 0,-6 2-54,-6-2 1,-3-2 73,-9 8 0,-5-8-200,0 2 0,-6-6-32,6-5 1,-2 1-501,2-7 217,4 0 115,-6-6-544,8 0 299,7 0-957,-5 0-90,13-8 0,-6 4 1396,8-7 0,8-1 0,2-5 0</inkml:trace>
</inkml:ink>
</file>

<file path=ppt/ink/ink1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10:22.4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1 433 8316,'11'0'1341,"1"0"0,-6 8 43,5 3-937,-7 5 0,9 3 601,-7 4-524,8-4-217,-12 14 1,7-12-201,-3 8 1,-4-6-157,4 6 0,-2-8-197,1 2 1,-3-4-72,4-2-303,-4 1 204,-2-9-294,0-1 344,8-8 159,-7-8 0,9-3-115,-4-12 1,3-4-133,9-8 147,-1 1 116,0-1 1,6-1-209,0-5 0,10 9 134,2-9 251,-1 9-469,9-11 283,-1 16-33,2-5 292,0 13-243,6-6-55,-13 15 435,5-5-167,-15 13-39,6-6-56,-22 8 185,12 8-69,-21 1 468,6 9-758,-8 7 1,-2-4 163,-4 8 1,-9-1-1,-10 9 27,-2 3 1,-2-3-19,-6 3 1,-1-2 164,-4 3-182,3-5 142,-13 7 189,21-9-145,-11-7 70,21-2 952,-6-8-533,7 1-185,9-9-530,1 7 356,8-14 532,0 5-590,8-7-438,1-7 1,14-3 196,1-7 124,6-8-359,-11 5 203,14-12 0,-12 7-454,8-4 0,-8-2-10,2 8 367,-3-8-774,-11 12 407,-1-6 99,-8 0 4,0 6-70,0-6 530,0 0 0,-8 6 0,-1-14-42,-9 4 1,-5-1 41,0 1 0,0-4 0,-2 6 0,6-5 257,-4 3 0,4-2-169,1 8 1,3 0 386,3 6 1,-1-1 247,7 1-345,-7 0 0,11 5 220,-4 1-65,4 7-23,-6-4-50,7 1-422,-7 5 197,8-6 24,0 8-93,0 0-94,0 8 1,0-5-90,0 9 1,2-6 99,4 5 0,-5 1-12,5 5 0,-4 2 16,-2 4 1,0 2-3,0 4 1,6 4 149,0-4 0,1 11-127,-1 6 1,-2 10-7,7 1 0,1 11-52,5 1 0,-1 2-138,-5 10 0,5-1-175,-5 7 1,3 5 145,-3 0 0,-3 4-54,-8-9 1,0 1-325,0-13 0,0-2 115,0-9 0,0-7 110,0-11 0,0 0 222,0-11 1,0-4-322,0-14-55,0 0 204,0-7 0,-6-10 175,0-12 0,0-11-267,6-5 0,0-7-685,0-5 997,0-5 0,8-14 0,2-3 0</inkml:trace>
</inkml:ink>
</file>

<file path=ppt/ink/ink1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10:25.5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35 451 7902,'-17'7'627,"7"-5"0,2 14-289,8-5 1,2-1 54,4 1 1,4-1 247,7 1 1,6 3-184,0-8 0,2-1-178,-2-5 1,4-2-316,8-3 1,-8-5-332,-4-7 1,2-1 59,-2 1 0,0 0-274,-6 0 0,-7-1 280,-5 1 1,-3 0-167,-2-1 1,0 7-98,0-1 132,-7 8 274,-3-11 1,-13 11 172,0-7 58,0 7 1,5-10 371,1 9 1,8 1-229,3 10 0,4 3 117,2 8 0,0 10-69,0 8 1,0 9-22,0 14 0,6-2 97,-1 7 0,7 0 39,-6 7 0,1-7 86,-1 0 0,-4-7-462,4 2 0,2-12-462,-3-6 0,3-5 131,-2-6 1,-4-4-1029,3-8 687,-3-8 209,-2-1-550,0-31 322,0 10 296,0-28 1,0 14-375,0-7 328,-7-8 442,-3 5 1,-7-3-7,-1 11 0,1-2 20,0 8 0,5 6-41,1 5 1,5 8 942,-5-1-540,-1 10-273,2 5 0,-5 13 1035,4 0 1,-3 8-233,3-2 0,-5-2-40,5 1 1,-5-5-426,-1 6 0,5-8-59,1 2 0,7-9-120,-2-3-231,4-7 0,4 4-677,4-8 0,6-8 489,11-3 1,11-14-968,12-10 0,6-1 202,6-10 1,3 1-28,9-1 1,-3 4 555,-4 7 1,3 8 196,-9 4 1,-1 6 67,-10 6 0,-6-3 114,-11 8 0,-4 1 1025,-8 5-611,1 7-313,-9-5 0,-1 14 1307,-8-5-701,0 5-226,-8 1 1,-1 0 87,-9 0 0,1 1-249,0-1 0,5-2-371,1-3-331,7-4-291,-4-8 0,16 0-85,3 0 0,11 0 331,1 0 1,2 0 215,-2 0 83,-4 0 236,6 0 337,-8 0 0,-7 7-410,-4 5 1,-4 5-2,-2 6 0,-2 2 1103,-4 4 0,-4 2 298,-7-8 1,5 6-253,1-6 0,7 0-576,-2-6 0,4-6-922,2 1 0,2-8-103,4 2 1,4-6-255,7-6 0,2-6 339,4-11 1,-4 2-468,4-8 1,-3 0 807,-3-5 0,8-8 0,2-3 0</inkml:trace>
  <inkml:trace contextRef="#ctx0" brushRef="#br0" timeOffset="850">1574 18 7876,'0'-9'0,"2"1"1889,4 8-1205,-4 0 0,13 8 148,-3 3 0,-3 6 285,3 6 1,-8-3-44,1 3 0,3-4-504,-2-2 0,1 2-1335,-1 5 1,-4-11 251,4 4 0,2-9 45,-3 3 1,3-7-44,-2 2 0,0-4-814,11-2 0,-2-10 378,14-7 1,0-6 184,5-6 1,-5-2 381,0 8 1,-2 0 138,2 6 0,-4 2 1038,-8 3-452,0 5 39,-7 7-126,5 0 1,-13 7 193,4 5 1,-6 9 494,-6 2 0,1 8-376,-13-3 1,5-1-173,-10 2 1,-2 0-451,2 6 42,0-8 85,-2 5 0,5-13-324,-3 4 0,10-3-143,1-3 125,9 0 0,-5-5-302,8-1 110,0-7 1,8 4 210,3-8 1,4 0 91,3 0 1,5 0 262,0 0-189,0 0 1,-6 0 259,1 0-86,-9 0 0,-1 2 0,-8 4 244,0 5 1,-2 6-142,-4 6 1,-11 6 61,-12 12 0,-4-3-10,-1 8 0,-3-7 48,-3 1 1,9-4 283,-3-1 0,11-2-161,-1-5 1,7-3-129,6-7-49,-5-1-402,14-7-149,-5 5 1,14-13 99,5 4 0,5-6-150,6-6 1,-2-6 26,8-11 0,0 2-226,6-8 0,-7 2 11,1-1 1,-6-3 151,6 8 1,-14-2 33,3 2 1,-7 4 111,1-4 213,-4 11 113,-8-3 0,0 15 306,0 0 1,0 9-19,0 14 1,-6-2 289,0 8 1,-6 0 146,7 6 0,-9 5-319,3 0 0,1 1-171,-1-7 0,1-5-265,-2 0 0,-1-8-236,7 2 1,-5-4-253,5-1-560,0-9 739,6 7 0,2-14-209,4 3 1,5-5 314,12-5 0,-1 3-79,6-4 1,1 2 610,6-2 1,-3 4-23,-3-3 0,2 3 151,-8 2 1,6 0-277,-6 0 0,-6 0 296,-5 0-927,-1 0-1074,7 0-671,-9 0 2147,-1 0 0,0-8 0,1-2 0</inkml:trace>
  <inkml:trace contextRef="#ctx0" brushRef="#br0" timeOffset="1100">2750 312 7928,'10'-17'0,"-1"-4"692,-3 3 0,9-1-202,8 13 0,6-5-243,-6 5-27,8 0 328,-12 6 1,0 0 518,-7 0 0,-2 8-367,1 4 1460,4 3-1375,-13 2 0,6 1-294,-8-1 0,0 0-256,0 0 0,0 1-2452,0-1 1846,0 0 1,-6 1-1092,1-1 1,-3-6 19,2 1 0,-2 0 1442,-3 5 0,-12 15 0,4 5 0</inkml:trace>
  <inkml:trace contextRef="#ctx0" brushRef="#br0" timeOffset="1492">2854 710 7928,'0'17'0,"0"2"0,0 4 0,0-3 1280,0 3 1,0-4-280,0-2 1,0-5 825,0-1-1185,0 1 1,0-1 1063,0 1-950,0-8-579,0 3-1837,0-7 1395,7 0 0,3-7-937,7-5 1,3-3 214,3-2 1,-2-1-51,8 1 1,-6 7 761,5 5 1,-6 3 354,1 2 1,2 0-22,-2 0 0,0 7 200,-6 5 1,-5 3 2646,-1 3-2159,1-1 0,3 0 541,-3 0 1,1-5-752,-7 0 1,7-9-631,-1 3 0,3-4-329,2-2 0,3-8-633,3-3 1,0-12 800,11-6-1344,-3-11 949,11 11 0,-7-10-600,-1 16 0,-1 6 613,-4 5 0,2 9 761,-8-3 0,0 6 406,-6 6 1,-5 3 646,-1 9 1,-7-1-653,2 0 0,-2 6 501,1 0 1,-3-5 1046,4-7 248,-4 1-1678,-2 5-431,0-8 1,-2-1-1640,-4-8 768,-3 0-117,-1-8 0,-7 5-842,-1-9 0,1 6 495,-6-5 0,-2 5 1122,2-5 0,-8-1 0,4-5 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1:51:16.3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85 7985,'0'-25'2272,"0"6"-445,0-6-832,0 15 0,0 4-971,0 12 1,0 5-721,0 13 1,-8 8 695,-3 9 0,-5 14 0,-1-1 0</inkml:trace>
</inkml:ink>
</file>

<file path=ppt/ink/ink1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10:22.8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0 448 7932,'17'0'1748,"1"0"-1210,-1 0 1,6 0 402,0 0-546,0 0 0,0 0-198,0 0 0,0 0-204,-5 0 1,-7 0-1245,1 0 650,-9 8 453,5-6 0,-8 13-465,0-4 0,-2 7 138,-4 5 475,-3 4 0,-8 15 0,-1 2 0</inkml:trace>
  <inkml:trace contextRef="#ctx0" brushRef="#br0" timeOffset="317">104 984 7932,'0'10'-3,"0"-3"1,7-7 223,5 0 0,3-2 25,3-3 1,-1 1-8,0-8 1,1 8 122,-1-1 0,0 3 308,0 2-451,1 0 1,-1 2-128,0 3-55,-7 5-78,-2 0 1,-8 7-230,0 0 1,0 1 85,0 5 0,-2 2-135,-4-2 1,-4 0 9,-7-6 0,0 0-670,-1 1 355,1-1 422,0-8 1,5-1 677,1-8-39,7 0-101,4 0 1,11 0 120,13 0 0,-5 2 367,4 4 1,2-2-259,-2 7 1,6-5 181,-6 5 1,2-1-62,-2 2-469,-4 3 0,8-13 1,-6 4-241,2-4 0,2-2-489,-2 0 0,-4-8-576,4-4 1,2-5 655,-2-6 431,0 4 0,-5-22 0,-1 5 0</inkml:trace>
  <inkml:trace contextRef="#ctx0" brushRef="#br0" timeOffset="1571">1280 189 8115,'2'-12'818,"3"0"1,-1 7 297,8-7-495,-1 8 1,7-3-165,-1 7 1,0 0 532,0 0 63,1 0 0,-1 5-482,0 1 1,-1 8-455,-5-3 0,5 3-405,-5-3 1,3 5-506,-3-5 0,-1-3 11,-4-2-882,-5 3 811,7-7-67,0 6 536,-6-16 151,5-2 151,-7-7 0,0-2 52,0-4 0,0 4-8,0-4 0,-5 1 211,-1-1 0,-2 4 25,2-4 1,5 10 197,-5 1 1,4 6 75,2-5-239,0 7 1,0-2 400,0 12-350,0-4 88,0 13 1,0-3 783,0 11-688,0-4-233,8 6 1,-7-6-167,5 4 1,-4-3 114,-2 3 0,0 2-149,0-2 1,-6 2-44,1-2 1,-7-2-228,6 8 0,-7-8-479,1 2 405,5-4-49,-9-2-121,14 1 287,-13-9-152,13-1 432,-6 0-80,8-6-89,0 5 67,0-7 1,2-2-49,4-3 210,4 3-60,7-14 1,0 12-102,1-7-7,-1 7 29,-8-11 1,7 13-229,-5-4 6,-3 4 86,7 2-67,-13 0 0,6 4 55,-8 7 0,-2 3-15,-4 15 1,-3 0-55,-9 5 1,-5 1-127,0-1 1,-7 1 270,1-1 1,4-5 176,2 0 416,11-8-425,-3 4 1,13-13-74,-4-1 54,12-7 0,5 2 20,12-12 1,-1-3-219,6-9 0,-6 1 167,1 0 0,2-1-243,-2 1-18,0 0 161,-6-1-202,0 9 0,1-7 81,-9 15-54,-1-7 196,-8 16 1,-4 7 148,-7 8 1,-1 2-136,-11-2 1,-4 4 133,-2 8 1,-3-1 142,-3 1 1,0-3 211,1-3 0,7 2 231,4-8 0,4 6-363,1-6 0,1 0 236,0-6-231,7 0-461,-5 1 7,13-9 0,-4-1-404,12-8 0,5-4-636,12-7 622,4-1 276,16-20 0,-1 5-908,4-8 548,4 0 232,-6 9 1,8-5 52,0 8 1,-8 2 160,-4 9 0,-3-1 146,-2 7 0,-9 0 245,-3 6-253,-11 0-12,3 8 1,-13 1 69,4 9 0,-6-1-102,-6 0 0,-3 1-141,-9-1 0,-5 6 90,0 0 0,-7 2-32,1-2 0,-4-4 83,-2 4 1,9-9 94,3-3 0,3-7 88,3 2 701,0-4-367,7-2-124,-5 0-63,13-8-59,2 6 0,9-6 83,9 8 1,-3 2-12,-3 4 0,3 11 122,-3 12 1,-3-2 281,3 2 1,-9 6-230,3 5 0,-4 0-199,-2-5-212,0-1 153,0-7 0,0 4-410,0-8 164,0 0 0,-2-5-593,-4-1 507,-3 0 1,-3-2-221,1-3 1,-1-2-390,-5-5 0,0-3-325,-1 4 1,1-4 454,0-2 1,-2-2-488,-4-4 544,3-3 165,-12-9 1,11-5 20,-8 0 1,10-7 371,1 1 0,1-4 0,7-2 0</inkml:trace>
  <inkml:trace contextRef="#ctx0" brushRef="#br0" timeOffset="1712">1332 1313 7942,'9'0'280,"-1"0"1,-6 0 1521,4 0-390,-4 0-634,5 7 0,-7-3 361,0 8 0,0-7 276,0 7-544,0-8 0,6 5-950,0-3-673,-1-4 1,-3 6-823,4-8 950,-4 0-316,13 0 0,-5-6 940,7 0 0,16-15 0,4 2 0</inkml:trace>
  <inkml:trace contextRef="#ctx0" brushRef="#br0" timeOffset="1822">2127 1209 7942,'-8'9'1851,"-3"-3"0,-5 2-2017,-1-2 0,0-1 166,0-5 0,-1 0 0,1 0 0</inkml:trace>
</inkml:ink>
</file>

<file path=ppt/ink/ink1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10:28.9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53 8017,'-8'-10'1114,"6"-5"-244,-5 13 0,7-8 308,0 5-11,0 3-784,0-6 1,0 10-129,0 4 1,0 11 87,0 12 112,0 3-199,0 3 0,5 13 266,1 4-114,0 4-223,-6 3 1,0 1 276,0 3 0,0 2-196,0-7 1,0 0-259,0-6 0,0-2-138,0-4 1,0-10-938,0-7 631,0-8-382,0 4-308,0-15 0,0-4 382,0-12 1,6-4 201,-1-7 0,1-6 319,-6 0 1,0 0 45,0 5 0,0-5-230,0 0 296,0 0 1,0 6-83,0 0 0,0 5 90,0 1 485,0 7 118,-7-12 411,5 14-248,-6-5-250,8 7 0,-6-2 146,0-4-177,1 4-25,5-6 23,0 8-9,0 0-42,0-7-240,0 5 292,0-6-118,0 8-86,0 0-540,0-8 253,0 7-24,0-15 1,2 9-99,3-5 0,-3-3-202,4 3 0,2 2-144,-3-1 312,1 7 68,2-11 1,-4 11 206,7-8 0,-7 7-163,2-7 234,3 1 1,-1-7-62,4 1-10,3 0 0,-5-1 16,7 1 1,-5 2 58,-1 3 1,1-1-20,5 7 0,-6-6-60,1 7 0,-6-1-4,5 6 152,1-8 58,5 6 0,-5-5 45,-1 7-16,-7 7 1,9 3 365,-7 7 0,0 0-204,-6 1 1,0 1 144,0 4 0,0 2-122,0 4 1,0 4-149,0-5-106,0-3 1,0 8-171,0-4 70,0-4 1,0 7 57,0-3 0,0-4-87,0-2 0,0-3-62,0-3 1,6-6-255,-1 1 1,1-6-246,-6 5 337,0-7 184,0 4 0,2-8-26,4 0 1,-4-8 8,4-4 1,-3-3-98,3-2 1,-2-6-148,8 0 1,-7-8-124,7 2 0,-1 2 143,7-2 1,1 3-136,4-3 0,-4-2-24,4 8 0,-4 0 23,-1 6 0,-1-7 172,0 1 0,1 6 6,-1 6 1,-6 5-2,1-6 325,-1 8 1,7-3 347,-1 7-310,-7-8-114,5 6 1,-11-6 574,7 8-372,1 0 1,5 2 72,1 4 1,-7 2-86,1 3 0,-9 5 63,3-5 1,2 7 63,-2 5 1,-1-2 199,-5 8 1,6-3 190,0 3 1,0 2-289,-6-8 0,0 6 164,0-6-156,7 0-550,-5-6 1,14 1-233,-5-1 1,-1-7 109,1-5 1,1-3-154,5-2 1,0-2-465,1-3 0,1-5-1064,4-7 0,-4-3 513,4-3 1360,4 4 0,-8-14 0,6 7 0</inkml:trace>
</inkml:ink>
</file>

<file path=ppt/ink/ink1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10:32.8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7880,'17'9'0,"-5"7"-1,-1-5 1,-5 5 2402,5 1 1,-5-2 302,6-3-1915,-1 3 0,6-7-755,1 3 1,-3-1-1223,-3-4 265,3-4 0,-11 11 922,7-7 0,-7 7 0,4-3 0</inkml:trace>
  <inkml:trace contextRef="#ctx0" brushRef="#br0" timeOffset="113">104 398 7867,'-17'18'2968,"0"-1"1,2 0-1247,3 1 333,-3-9-3162,13-1 672,-6-8 0,10 0 86,4 0 349,3-8 0,9-9 0,-1-10 0</inkml:trace>
</inkml:ink>
</file>

<file path=ppt/ink/ink1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10:31.2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225 415 7974,'-7'-27'0,"3"0"198,-8 4 1,9 4-22,-3-4 1,2 4 338,-2 2 0,4 5 573,-4 1 94,-3 7-791,7-4 1,-12 18 83,9 7 1,-1 18-120,6 16 1,0 11 309,0 13-443,0 4-105,0-1 1,6-1 132,-1-8 0,3-1-384,-2-5 0,2 0-211,3-11 0,3 2-431,-9-13 1,7-1 192,-6-6 1,1-1-432,-1-4 1,-4-10-181,4-7 632,-4-8 1,-2 1 222,0-10 0,0-5-57,0-7 0,-2-8 48,-4-4 1,-4 2 345,-7-2 0,0 0 0,0-5 0,-3-7 0,-3 1 0,4-2 0,-4 1 0,4 5 0,1-4 0,9 11 0,-7 4 0,15 7 194,-7 1-66,8 8-27,0 1 13,0 8 1798,0 0-947,0 8-301,0 1-263,0 1-8,0 5 160,0-5-165,0 7 1,-8 0-86,6 1 0,-5-1 188,7 0 1,0-5-617,0-1 0,7-7 176,5 2 0,-3-4-760,3-2 1,1-2 263,10-4 0,-1-4-45,6-7 1,1-2 3,6-4 0,-1 2-266,1-8 0,5 8 321,1-2 1,1 4 212,-2 1 0,-3 3 423,3 3 1,-11 3-243,-6 3 0,-4 4 1230,-1-4-125,-1 4 350,-8 10-889,-1 2-202,-8 7 230,0-7-410,0 5 1,0-11-466,0 7 0,2-7-542,4 2 1,3-6 474,9-6 1,1-5-372,4-12 1,4 1 222,7-6 1,-5 5 202,0-6 0,-2 8 373,2-2 0,2 9-48,-8 3 0,0 7 281,-6-2 0,0 4 400,1 2 0,-7 2 659,1 4 0,-7 3-575,7 9 0,-6-3 37,5-3 0,-5 3-404,6-4 1,-7-1-206,7 2 1,-1-9-171,7 3 0,-1-4-244,0-2 0,1-2 7,-1-4 0,0-3-348,0-8 0,1-1-118,-1 1 1,-2 0 243,-3-1 1,1 1 400,-7 0 1,0-1-19,-6 1 1,-6-2 185,0-4 0,-7 6 251,1-1 137,-3 1 1,-2 13-111,-1-7 0,7 7 774,-1-2-616,1 12-333,1 3-32,-5 1 0,11 5-139,-8-3 0,9 3-16,-3 3 0,4-1-192,2 0 1,0 0-15,0 1 1,0-7-550,0 1 210,0-1-263,0 7 325,0-9 82,8-1 240,-6-8 1,7 0 100,-3 0 1,-4-2-43,4-4 0,-3 2 118,3-7 1,-4-1 48,4-5 212,-4 0 69,-2-1 193,0 1 520,0 0-425,0 7-238,0-5-61,0 13 214,-8-6 288,6 8-342,-5 0-73,7 0-311,0 0 0,0 8-92,0 3 1,0 13 119,0 4 0,1 5-97,5 2 0,-4 1 92,4 4 1,-4 5 139,-2 7 0,0-1-326,0 1 0,0-6-174,0 1 0,0-7-99,0 6 1,-2-13-322,-4 1 1,4-11-529,-4 0 498,5-3-11,1-3 354,0-8 1,-6-3 102,0-12 1,0 3 26,6-9 0,-6 1 146,1-7 0,-7-1 18,6-4 1,-5 4 316,5-4-134,0 4-60,6 1 412,0 1-334,0 7 1,8 3-146,4 7 0,9 0-115,2 0 0,0 2-173,-6 3 0,6-3 157,0 4-491,0 4 362,-13-8 1,3 13-176,-7-4 1,0-1 56,-6 2 0,0-1 149,0 6 0,-8 6 275,-3 1 1,-5 4 465,-1-5 0,0 0 76,-1-5 0,3-1 2093,4 0-1607,3 1-691,8-9 1,9-1-416,9-8 1,7 0 26,9 0 0,1-10-1948,-1-7 993,9 0-314,-7-16 1,8 14-3145,-3-4 4357,3 4 0,0-6 0,-2-2 0</inkml:trace>
  <inkml:trace contextRef="#ctx0" brushRef="#br0" timeOffset="300">2370 18 7964,'11'-10'1390,"1"4"1,-1 4-223,7 2 1,5 0 60,0 0 0,6 8-313,-6 3 0,5-1 346,-5 2 0,1-1-696,-7 6 0,-6 1-41,1-1 0,-2-5-1013,1-1 1,2 1 229,-7 5-1466,0 0 1,-6 0 117,0 1 1,-2 1-2580,-4 4 4185,-3-4 0,-16 22 0,-2-5 0</inkml:trace>
  <inkml:trace contextRef="#ctx0" brushRef="#br0" timeOffset="529">2301 640 8510,'-18'10'1229,"7"5"-802,-1-3 0,8-3 153,-1 3 1,3-1-195,2 7 1,0-1-3,0 0 1,0 6 643,0 0 0,2 8-449,3-2 0,-1 3-124,8 3 1,-6-6-491,5 0 1,-1-2-446,1 1 0,5 3 336,-5-8 0,-3 0-176,-2-5 1,1-1-710,-1 0-1501,0-7 878,-6 5 710,0-13 686,-8 6 267,-2-8-341,-7 0 1,6-6-259,-1 0 0,1-7 588,-7 1 0,1-3 0,0-2 0</inkml:trace>
  <inkml:trace contextRef="#ctx0" brushRef="#br0" timeOffset="1401">2128 899 7939,'-12'0'625,"1"0"1,5 0 2436,-6 0-2329,8 0 0,-1 0-327,10 0 0,7-5-4,11-1 1,4-7-180,8 1 0,7-3-113,4-3 1,6 1-127,5 0 1,-1-1-374,8 1 0,-3-6 120,2 0 1,3 0-257,-9 6 1,-5 5 170,-6 1 0,-9 5 193,-2-6 1,-3 8-15,-9-1-263,0-5 72,-5 8-152,-9-5 12,-1 7 0,-8-2 58,0-4 0,-2 4-213,-4-4 0,2 4 342,-7 2 0,-1 0 99,-5 0 0,5 0 257,1 0-35,-1-7 0,-5 3-98,0-8 79,0 8 0,-1-11 662,1 3-401,0 5 1,-1-7 140,1 9 1,6-7 214,-1 6 0,6-1 147,-5 1 184,7 4-174,-11-6-225,13 8-234,-6 0 1,8 8-15,0 3 1,-6 11 178,0 1 1,-1 9 287,1 3 0,2 1 230,-7 10 1,7-7-432,-2 1 1,-2 2-75,2-1 0,-5-3-130,5-9 0,0 4-111,6-4 1,0-4-161,0-2-519,0-4-84,0-2-853,0-7-115,0-3 1,8-26 680,4-4 1,5-10 96,6 10 1,-2-5-139,8 5 0,-6-6 545,6 6 0,-8 5 152,2 7 0,-4 7 533,-1-2 0,-1 4-233,0 2 730,0 0 1,-7 8-478,-4 4 0,1 3 619,-1 2-506,0 0-87,-6 1 1,-2-1-41,-4 0 0,4 1-347,-3-1 0,-5-6-479,-2 1-99,5 0-140,-9 5 1,9-6-942,-5 1 1180,5-8 0,5 3-510,-4-7 378,4 0 107,-6 0 415,1 0 1,3 0 236,-8 0 1,6 6 515,-5 0 0,-3 7-359,-9-1 1,2 3 96,-8 3 1,6-1 282,-5 0 1,6 0 333,-1 1 0,2-1-485,-2 0 0,10-1 634,-5-5-904,5 5 0,3-13-196,5 9 0,5-8 404,5 2 1,5 1-133,7-1 1,8 0 274,4-6-277,4 7-82,1-5 1,1 6-64,-1-8 0,7 0-223,-1 0 1,-5 0-212,-6 0 1,-8 0-187,2 0 1,-4 0-479,-2 0 0,-5 6-947,-1 0-1723,-7-1 803,4-5 1592,-8 0 1147,0 0 0,0 0 0</inkml:trace>
</inkml:ink>
</file>

<file path=ppt/ink/ink1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10:29.4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85 35 8036,'17'-16'201,"1"5"215,-1 3 1,-6 8 622,1 0 0,-8 2-241,2 4 0,-12 11 241,-6 12 1,-3-2-401,-2 2 0,-3 5 136,-3 7 1,4-1-299,-4-5 1,10-3-134,1-3 0,8-2-276,-2-4 0,6-6-81,6 1 1,12-3-161,10-9 1,15 0 130,9-6 0,1-2-167,11-4 0,-7-4-131,7-7 0,-8 0-356,1-1 0,-5 1-367,-6 0 0,-9 5 464,-9 1 0,-6 7-1181,1-2 894,-12 4 1,-5 10-301,-12 3 0,-5 5 1186,-12 1 0,-12 8 0,-9 2 0</inkml:trace>
  <inkml:trace contextRef="#ctx0" brushRef="#br0" timeOffset="155">327 588 7996,'-9'8'0,"-5"-4"549,8 7 0,1-5 785,5 6 0,0-1-543,0 6 0,7 8 87,5 4 1,-5 4-44,-1 1 0,-4 9 456,-2 3 1,0-2-612,0 2 1,0 0-302,0 6 1,0-6-916,0 0 1,0-11-497,0 5 1,0-13-834,0 8 1,2-12 1143,4 0 721,-4-4 0,13-2 0,-5 1 0</inkml:trace>
</inkml:ink>
</file>

<file path=ppt/ink/ink1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10:44.40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35 6526,'0'-10'-67,"8"3"36,-6 7 173,6-8 185,-8 6-11,0-6 415,0 8 2999,0 0-3183,-8 8 1,4 2-30,-7 7 1,5 0-11,-6 0 1,7 1-459,-7-1 0,3 0-363,-3 1 0,-3 1-3159,3 4 3472,-3 4 0,-10 7 0,-2 1 0</inkml:trace>
</inkml:ink>
</file>

<file path=ppt/ink/ink1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10:49.7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571 295 7932,'6'-18'353,"0"1"0,-1 0-80,-5 0 1,0-6-469,0-1 0,0-4 364,0 5 0,0-2 381,0 2 1,-7 5-191,-5 1 1,-5 2 78,-6 9 1,4-6 17,-5 7 1,-1-1-172,2 6 1,-7 6 70,1-1 1,2 9-138,-2-3 0,0 10-14,-5 2 1,5 2 40,0-2 1,8-1-137,-2 6 0,9 1-24,3 6 0,7-6-115,-2 0 0,4-1-34,2 7 0,8-6 111,4 0 1,11-8-165,5 2 1,11-2 28,1 2 1,3-10-110,-3 5 0,-4-5 42,5 4 1,-12 1 128,-6-1 0,-4 0-7,-2 1 0,-7-1-15,-5 0 1,-3 0 13,-2 1 1,-13 1-9,-4 4 1,-18-4 62,1 4 0,-13-3-33,1-3 1,-4-6-259,-2 1 0,6-8 7,0 1 1,8-5 8,-3-5 1,13-1-289,5-11 0,11 1-1325,6-13 1865,4 1 0,18-15 0,3-1 0</inkml:trace>
</inkml:ink>
</file>

<file path=ppt/ink/ink1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10:46.8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243 346 8032,'0'-17'-5,"0"5"274,0 1 1,0 5-112,0-6 0,0 6 1428,0-5-990,0 7 1,2-4 492,4 8-638,-5 0 0,7 16 113,-8 7 1,-2 9 176,-4 9 0,-3 5-276,-8 12 0,-3-3-83,-3 9 1,4-7-159,-4 7 1,-2-7-663,2 7 0,0-7 152,6 7 0,1-16-10,5-2 1,-3-13-827,9-4-1472,-1-8-122,6 4 2026,0-16 0,7-11-127,5-15 1,-2-2 50,1-10 766,-7 0 0,11-13 0,-5-2 0</inkml:trace>
  <inkml:trace contextRef="#ctx0" brushRef="#br0" timeOffset="246">208 380 7937,'0'-17'484,"2"2"798,4 3-229,-4-3-671,13 13 0,-5-6 167,7 8 1,0 2-66,1 4 0,-1 5-92,0 13 0,1 2-47,-1 9 1,0 7 201,1 4 1,-7-1-54,1 1 0,-7 0-156,7 6 1,-8-2-426,1-4 1,3 2 105,-2-8 1,0 1-1083,-6-7 0,2 1 608,3-1 0,-3-7-655,4-4 0,2-4-1312,-2-1 2422,-1-1 0,-5 0 0,0 1 0</inkml:trace>
  <inkml:trace contextRef="#ctx0" brushRef="#br0" timeOffset="403">122 968 7909,'8'-17'-61,"-7"0"189,15 0 1,-14 5-185,3 0-47,-3 9 23,6-5 1,-4 8 79,7 0 0,-7 0 0,4 0 0</inkml:trace>
  <inkml:trace contextRef="#ctx0" brushRef="#br0" timeOffset="804">883 968 8484,'-10'-17'2257,"2"0"-2018,8 0 1,2 5 200,4 0 1,4 3-98,7-3 0,2-1 220,4 7 0,-3-5-138,3 5 0,2 0-348,-2 6 0,0 2 55,-6 4 0,0 3-149,1 9 1,-3 1 87,-4 4 0,-3-2 147,-8 8 1,0-2 38,0 2 0,0 3-174,0-3 1,0-2 146,0 2 0,-2-8 175,-4 2-646,5-4-131,-7-1 0,10-9-351,4-3 1,-3-4-49,9-2 1,-1-8 325,7-3 0,-1-12 77,0-6 1,1-4 367,-1-2 0,0-7 0,0-2 0</inkml:trace>
  <inkml:trace contextRef="#ctx0" brushRef="#br0" timeOffset="948">1159 605 11356,'18'0'1338,"-1"0"0,0 0-805,1 0 1,-1 0 182,0 0 0,0 0-654,1 0 0,-1 0 43,0 0 0,1 0-3820,-1 0 3715,0 8 0,-7-6 0,-2 6 0</inkml:trace>
  <inkml:trace contextRef="#ctx0" brushRef="#br0" timeOffset="1392">122 778 9896,'8'-9'718,"-5"-5"10,9 8 0,-1-7-269,7 1 0,5 3-88,0-3 1,8 3-206,-3-3 1,-1-1-236,2 7 1,-6-2-739,6 2 0,-8 5 377,2-5 430,-4 4 0,-1 2 0,-1 0 0</inkml:trace>
  <inkml:trace contextRef="#ctx0" brushRef="#br0" timeOffset="1990">1886 311 7932,'9'-7'388,"-1"-3"733,-8 0-68,0 3-377,8 7 0,-4 2 522,7 3 1,-5-1 52,5 8-783,1-1 1,5 7-154,0-1 0,-5-8-963,0-3-350,-1 4-763,6-8 1026,1 5 0,-7-7-2410,1 0 1946,-8 0 1,3-1 446,-7-5 752,0 4 0,8-21 0,2 4 0</inkml:trace>
  <inkml:trace contextRef="#ctx0" brushRef="#br0" timeOffset="2541">2370 0 7932,'10'8'0,"-3"-4"372,-7 7 1,0-5 121,0 5 1,0 1 89,0 5 1,0 0-36,0 1 1,-6 1 159,1 4 0,-9 4-198,3 8 0,1 1-166,-1 4 1,-1 5-45,-5 6 1,-2 7-55,-5 0 0,3 7-217,-7-2 1,4 5-348,-4 1 1,1-2-116,-2-3 0,4-3 55,8-3 1,-1-12-470,1 0 0,6-10 160,-1-7 1,6-4-233,-5-7-186,7-1 697,-12-8 0,7-9 322,-8-11 0,5-1 139,1-5 1,1 4-46,-2-10 1,-1 3 14,7 3 1,-5 0 227,5-1 0,0 1 89,6 0-181,0 0 0,10-1 8,7 1 0,2 0-69,10-1 0,-6 1-214,6 0 0,7-2-54,11-4 1,-3 3-161,2-3 0,2 4 94,10 2 1,-5-1-77,5 1 1,-6 8 241,-6 3 1,2 4-94,-8 2 1,-1 2 717,-10 4 0,-6 9-321,-12 8 1,3 8 867,-9-2 1,1 1-308,-6-1 0,-7 4-110,-5-4 0,-3-2-355,-3 1 0,1-7-217,0 3 0,-1-7 379,1-6-273,0 5 0,0-14 169,-1 3 1,9-5-105,3-5 1,2-7-139,-2-11 1,4-4-153,-3-7 1,3-1-313,2 0 0,5 1 97,1-1 1,8 1-139,-3-1 1,-1 8-759,1 4 1,1 4 479,5 2 0,0 7-640,1 4 1,-7 4 590,1 2 0,-1 0-666,7 0 1351,-1 0 0,8 8 0,2 2 0</inkml:trace>
</inkml:ink>
</file>

<file path=ppt/ink/ink1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10:44.9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105 18 9272,'17'0'2302,"0"0"-1843,1 0-63,-1 0 1,-6 0 604,1 0 62,-1 0-707,7 0 1,-7 5-593,1 1 350,-8 0-748,3-6 0,-5 0 42,4 0 0,-4 2-446,4 4 1,-4 3 412,-2 9 0,0 1-180,0 4 1,0-2-627,0 8 1431,-8 0 0,-2 13 0,-7 2 0</inkml:trace>
  <inkml:trace contextRef="#ctx0" brushRef="#br0" timeOffset="468">18 813 7625,'-9'-2'-230,"3"-4"1,4 3 812,2-9 1,0 6-71,0-5 0,2 5-147,4-6 1,-3 7 40,9-7 1,-6 8-117,5-1 0,-5 3 326,6 2-145,-9 0-237,13 0 1,-12 0-35,7 0 0,-7 2 13,2 3 1,-4 5 45,-2 7 0,0 1-42,0-1 1,0 2 78,0 4 1,0-2-66,0 8 1,0-8 36,0 2 1,0-4-77,0-1 1,0-1-80,0 0 0,0 1 63,0-1-415,0-7-333,0 5 368,7-13 93,-5 6 0,12-10 105,-9-4 340,1 4-123,-6-13-21,0 13 1,0-8 32,0 4 233,0 4-613,0-5 215,0 7 0,0-2-863,0-4 369,0 4 59,8-13 0,-6 5-176,4-7 0,1 5-370,-1 1 0,0-1 286,-6-5 0,2 0-97,4-1 1,-5 1 43,5 0 0,-4-1 262,-2 1 1,2-2-767,4-4 1193,-4 4 0,13-14 0,-5 6 0</inkml:trace>
  <inkml:trace contextRef="#ctx0" brushRef="#br0" timeOffset="869">675 0 9298,'10'0'3270,"-2"0"-2640,-1 0 0,-5 8-220,4 4 1,2-3-110,-3 3 0,1-1-417,-6 7 0,0-1 134,0 0 0,0 0 116,0 1 88,0-1-572,0 0 1,0-5-319,0-1 193,0-7 1,8-4 81,3-11 1,5-5-168,1-1 1,0-2-43,1-4 0,-1 3 187,0-3 1,1 10 52,-1 1 3,0 9 703,0-5 0,-5 18 278,-1 7 0,-7 2 649,2 10 1,-4-6-411,-2 6 0,0-2 427,0 1 1,0 3-589,0-8 1,0 0 129,0-5-907,8-1 1,-4-2 122,7-3 1,-7-3-2905,2-3 1912,3-4 946,-7 6 0,14-1 0,-7 3 0</inkml:trace>
  <inkml:trace contextRef="#ctx0" brushRef="#br0" timeOffset="1190">727 796 7922,'-9'0'396,"1"-8"1,8-1-90,0-9 0,0 7 314,0-1 1,2 3-135,4-3 0,3 2-44,8 5 1,-5 3-221,0-4 1,1 4-45,10 2 0,-4 0-2,4 0 1,-3 0 287,-3 0-344,0 8 1,0-1 96,1 5 1,-7 3-319,1-3 0,-8 3-53,1 3 0,-3-1-16,-2 0 0,0 0 64,0 1 0,-7 5-64,-5 0 1,-5 6 32,-6-6 0,2 7 90,-8-1 1,6-2-50,-6 2 1,2-6 40,-2 6 1,-2-8-191,8 2 1,0-6-813,6-5-771,0 3 1121,-1-13 0,9-2 706,3-11 0,-4-5 0,1-1 0</inkml:trace>
  <inkml:trace contextRef="#ctx0" brushRef="#br0" timeOffset="1389">623 917 7922,'0'-10'419,"0"3"1,2 7 776,4 0-210,-4 0-477,6 0-236,-1 0 0,3 0 460,7 0 1,1 7-140,-1 5 0,6 9 63,0 2 1,2 6-208,-2-6 0,-4 8-57,4-3 0,-2-3-357,3-2 1,-5 1 99,4-7 1,4 4-1052,2-10 1,-3-3 609,3-2 0,0-4-2877,6-2 1333,-1 0 1849,1 0 0,-1-16 0,1-3 0</inkml:trace>
</inkml:ink>
</file>

<file path=ppt/ink/ink1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10:51.7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69 243 7959,'0'-18'42,"6"7"146,0-1 1,2 7 136,-3-7 0,-3 6 85,4-5 0,-2 7 404,2-2-216,-4-4 141,13 9-468,-13-7 1,8 10 117,-5 4 1,-3 3-38,4 8 1,-4 8 195,-2 4 0,0 4 5,0 2 0,0 1-188,0 4 0,0-3-89,0 3 1,-2-9-27,-4-2 1,4-8-351,-3 2 1,3 2 157,2-2-830,0 0 112,0-6-238,0 1 650,0-9 139,0-1 272,0-8-231,0 0 605,-8 0-297,6 8 0,-8-6 159,5 3-295,3-3-154,-6-2 0,6 0 67,-4 0-376,4 0-584,-5 0 437,7 0-37,0 0 306,0-7 0,2-1-1,3-4 77,-3-3 0,6 5-5,-8-7 1,0 6 15,0-1 0,0 6-83,0-5 262,0 7-172,0-11 357,0 13-30,0-6 16,0 0-298,0 6 10,0-5 0,0 7 1055,0 0-828,8 0-266,-6 0 244,5 0-216,-7 0-215,0 0-126,8 0 252,-6 0 119,6-8 23,-1 6 210,-5-13-40,14 13-131,-14-14 1,13 9 64,-4-5 0,-1-1-54,2 7 0,-1-8-143,6 3 0,3 1 120,3-1 1,-2-1-16,8-5 0,-1 5 128,7 1 1,-6 7-117,0-2 0,0 4 224,5 2 0,-5 0-68,0 0 1,-8 2 83,2 4 1,-10-2-29,-1 7 1,-8 1-15,2 5 0,-5 1-89,-1-1 1,-1 0 15,-5 0 1,-4 3-254,-7 3 1,-6-2 78,0 8 0,-8-8-202,2 2 0,-5 2 109,-7-2 1,3 2-7,-8-2 1,0-4 94,-6 4 1,6 2 126,-1-2 1,9 0 108,-2-5 0,11-7 401,6 1 1,6-7 115,5 7-179,4-8 1,24 3-205,7-7 1,17 0-53,12 0 1,8-7-449,9-5 0,2-3 212,4-2 0,-12-3-445,1-3 1,-11 10-353,-7-4 1,-3 3-714,-9-3 0,-9 5 197,-7 1 1,-3 5 658,-9-6 0,-2 9 172,-10-3 1,-6-2 145,-11 2 1,-4-7 284,-7 1 1,-1-3-44,1-2 0,-1 0 37,0-1 0,1-1 106,-1-4 1,8 2-57,4-8 0,4 0 239,2-5 1,1 5-90,5 0 1,3 0 165,8-5 0,-6 5-133,1 0 1,-1 6 126,6-6 1,0 8-66,0-2 1,0 9-2,0 3 1,6 5 355,-1-5 204,1 7 48,-6-4-134,0 8-172,0 0-390,0 8 0,0-4 80,0 7 0,0 1-222,0 5 0,2 2 98,4 4 1,-4 4 15,4 8 1,3 7 222,3 4 0,-3 12-63,3 5 1,-6 4-94,5 3 0,-1 6-207,1 5 1,3 2 66,-9-3 1,1 3 4,-6-8 0,0 8-561,0-3 1,0-9 47,0-1 0,-2-21-336,-3-2 0,3-9 125,-4-3 1,4-14-200,2-4-96,0-4 617,0-3 1,0-4-28,0-12 1,-6 0 232,0-11 1,1 2-373,5-14 0,0 6 64,0-6 444,0 0 0,0-5 0,0-1 0</inkml:trace>
  <inkml:trace contextRef="#ctx0" brushRef="#br0" timeOffset="620">1436 260 7583,'0'17'2658,"0"2"-1557,0 4 0,0-1 78,0 6 0,0 1-501,0 6 0,0-6 29,0 0 1,0-6-559,0 5 1,0-6 99,0 1 1,2-4-725,3-2 0,-1-5 291,8-1-2254,-1 1 1296,7 5 1,-3-6-1969,-4 1 2336,-3-8 0,-8 5 82,0-3 1,-2-4 396,-4 4 1,3-4 294,-9-2 0,1-16 0,-7-3 0</inkml:trace>
  <inkml:trace contextRef="#ctx0" brushRef="#br0" timeOffset="974">1660 139 7955,'-1'-17'202,"-5"-1"0,4 7 89,-4-1 1,4 6 487,2-5-186,0-1-297,0-5 1,2 8-100,4 3 54,3-4 27,9 8-218,-9-5 226,7 7-95,-7 0 1,3 0 9,-1 0 0,-7 7-35,2 5 1,-2-1 35,2 7 1,-4-3 112,3 14 0,-1 0 15,2 5 0,-2 3-89,7 3 0,-7 4-32,2 8 0,3 2-53,3 4 1,-2-3-131,1 9 1,-1-9 301,1 3-489,-3-4 152,-8-2 1,6-2-590,-1-4 1,1-4 343,-6-7 1,0-3-686,0-3 0,0-4 393,0-8 0,0 1-384,0-1 0,-2-7 342,-3-5 0,1-3 112,-8-2 1,6-2 18,-5-3 457,7-5 0,-11-15 0,5-2 0</inkml:trace>
  <inkml:trace contextRef="#ctx0" brushRef="#br0" timeOffset="1598">1539 519 7951,'0'-17'0,"0"0"0,0 5 791,0 1-284,0-1 94,8 3 374,-6-7-161,13 7-518,-5-1 0,7 2-229,1 8 1,-7 0-194,1 0 1,-7 2-382,7 4 1,-8-2 338,2 7 1,-5 1-627,-1 5 438,0 0 138,-7 1 0,-3-1 104,-7 0 1,5 1 53,1-1 1,5-6 273,-5 1-67,7 0 1,-4-1 284,8 1 1,2-9-60,4 3 1,3-4-113,9-2 0,-1 0-301,0 0 0,0 0 249,1 0-255,-1 0 1,-5 0-168,-1 0-66,-7 8 1,0 1 182,-16 9 1,-1 1 95,-16 4 0,6-4 278,-6 4 1,0 2-97,-5-2 1,1 6 69,4-6 1,-2 0-18,8-6 1,2 1-13,10-1 0,-3-5-146,9-1 1,-1-5-76,6 5 1,0-5 12,0 6 0,0-7-200,0 7 1,0-6 245,0 5 0,-2 1-34,-4 5 0,-4 0 531,-7 1 0,-6-1-219,0 0 0,-8 3 127,2 3 0,-3-4 74,-3 4 1,3-4 126,3-2 0,2 1-223,4-1 0,9-2 413,-3-3-712,11-4-54,-1-1 0,14-5-13,5 4 0,19-6 105,9-6 1,18 2-160,11-7 0,8-3-437,9-9 1,2 4-881,5-4 1,-7-2 560,1 2 1,-3 0-439,-9 6 0,-2 1 395,-10 5 0,1-3 366,-12 8 0,2-5 99,-14 5 1,-5-5-165,-7 5 199,-7 0-111,4 6 483,-15 0 0,-4 0-487,-12 0 1,-11 0-184,-12 0 1,2 0-127,-2 0 0,-2 0 699,-9 0 0,4 0 0,-7-8 0,9-1 0</inkml:trace>
  <inkml:trace contextRef="#ctx0" brushRef="#br0" timeOffset="1891">1643 1367 7933,'-17'0'1525,"0"7"-200,-1-5-335,9 14 1,1-12-25,8 7 1,0-5-423,0 5 1,0-5 1879,0 6-1134,0-9-1133,0 13 1,2-14-489,4 4 0,-4-3-671,3 3 1,5-4 91,1 4 1,-1-4-981,2-2 0,-1 0-661,6 0 2551,1 0 0,-1-8 0,0-2 0</inkml:trace>
  <inkml:trace contextRef="#ctx0" brushRef="#br0" timeOffset="2011">1954 1436 7933,'8'9'1965,"0"1"-168,3-4-699,-3-4 1037,-8 5-799,0-7-596,8 0-652,-6 0 0,7 0-4261,-3 0 4173,-4 0 0,13-7 0,-5-3 0</inkml:trace>
  <inkml:trace contextRef="#ctx0" brushRef="#br0" timeOffset="2670">3009 52 7882,'0'-9'4299,"0"1"-3370,8 8-257,-6 0 0,6 8 892,-8 3-1045,0 5 0,-10 9-204,-7 4 1,-6-3-145,-6 3 1,-10 0-572,5 6 0,-5-1 320,5 1 1,-5-3-462,5-3 0,-5 2 359,11-8 1,3 0-592,1-6 1,11-7-286,2-4 644,7-4 0,4-10 55,11-3 0,12-11 13,6-1 0,11-7 340,7 1 1,4 2-98,7-2 1,-2 10 166,7 2 1,-5 1-68,5 10 1,-7-1 319,2 1 1,-10 4-80,-2-4 1,-10 4 80,-1 2 0,-4 2-77,-14 4 1,4-2 483,-9 7-784,-5-7 0,1 12 68,-8-5 1,-8 3-546,-3-3 0,-10 4 255,-2-3 0,-8 3-357,2 3 0,4-1 229,2 0 1,4-5-178,1-1 417,1 1 0,2 5 282,3 0 0,5 3 461,7 3 1,-6 4-367,0 7 1,-6 1 518,7-1 1,-7 9-291,6 3 0,-5 4-47,5 2 0,-7 5-162,1 1 1,3 5-240,-3-5 0,8 0-177,-2-7 0,-1-6-603,1-5 0,0 0-441,6-5 0,0-4-151,0-14-8,0 0 964,0-7 1,0-4 425,0-12 0,8-11 0,1-10 0</inkml:trace>
  <inkml:trace contextRef="#ctx0" brushRef="#br0" timeOffset="3082">3251 744 7882,'2'-9'496,"4"3"1,-2-2 348,7 2 1,-5 1 283,6 5-206,-1 0 0,7 7-387,-1 5 1,-6 5 52,1 6 0,-6 4-38,5 8 1,-7 1 39,2 4 0,-4-3-369,-2 3 0,0 3-334,0-3 0,-6 0-839,0-5 1,-5-2 684,5-5 0,-6 3-2847,7-8 2301,-9 0 1,10-7-103,-7-5 1,-1-3 174,-5-8 1,0-8-115,-1-3 0,1-11 799,0-1 0,0-7 54,-1 1 0,1-4 585,0-1 1,7 5-478,4 0 1,4 8 428,2-2 1,2 4-246,4 1 0,-2 7 1259,7-1 1,-1 6-542,2-5 1,3 7-347,-4-2 0,5 4-340,1 2 1,-5 0-312,-1 0 1,-7 2 76,2 4 1,-4 4 109,-2 7 0,0 0 23,0 1 1,-8-1-9,-4 0 0,5 0-137,1 1 1,-2-7-489,3 1 1,1-6-504,10 5 1,5-7 27,12 2 1,6-6-1931,11-6 2815,12-11 0,10-10 0,7-8 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1:51:16.8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0 104 8121,'0'-27'891,"0"-6"0,2 20-808,4-4 0,-2 11 0,9 0-158,6 4 0,1 4-870,8 4 1,1 3 944,6 9 0,-1-1 0,1 0 0</inkml:trace>
</inkml:ink>
</file>

<file path=ppt/ink/ink1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10:55.9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156 347 8081,'-8'-18'383,"7"1"1,-7 5 170,8 1 1,2 7 356,4-2-327,-5 4-163,7 2-154,-8 0-85,0 0 0,6 2-100,0 4 1,-1 6 337,-5 11 0,0 5-83,0 13 0,0 3 110,0 8 1,0 0-49,0 0 1,0 0-136,0-1 0,0-5-117,0 1 0,0-3-154,0 2 1,0-4-47,0-7 0,6-6-283,0-1 1,0-6-245,-6 1 0,0-4 289,0-2 1,6-5-604,-1-1 218,1-7 361,-6 11 0,-2-13-273,-4 4 145,4-4-175,-13-2 409,5 0 1,-1 0-722,-1 0 548,9 0 1,-5-10-244,8-7 0,0-2-59,0-10 684,8 0 0,1-5 0,8-1 0</inkml:trace>
  <inkml:trace contextRef="#ctx0" brushRef="#br0" timeOffset="246">1 623 10029,'9'0'2103,"-1"8"-1152,-8 3 0,0 5-289,0 1 0,0 2-59,0 4 1,0-3-448,0 3 1,-6-4-228,0-2 0,1-5-1149,5-1 962,0 1-850,0 5 396,0-7 1,7-3-608,5-7 1,9-7 413,2-5 0,8-5 905,-2-6 0,11-4 0,4-8 0</inkml:trace>
  <inkml:trace contextRef="#ctx0" brushRef="#br0" timeOffset="425">433 571 8818,'9'-9'3817,"-1"1"-3376,0 8 1,-4 0-242,7 0-404,-7 0 82,11 0 1,-11 0-872,8 0 523,-8 8 1,9-4-617,-7 7 0,7-7-288,-1 2 1374,3-12 0,10-11 0,2-10 0</inkml:trace>
  <inkml:trace contextRef="#ctx0" brushRef="#br0" timeOffset="1079">779 364 8081,'0'-10'2642,"0"3"-2029,0 7 555,0 0 1,0 7-812,0 5 0,0-3-198,0 3 1,0-1-187,0 7 0,2-1 209,3 0 0,3 1 82,4-1 1,3 0-855,-3 0 1,-3-7 288,3-4 1,-1-2-232,6 1 0,1-3 199,-1 4 0,-5-6 31,-1-6 1,-1 3 208,1-9 0,3 6 13,-9-5 0,1 5 7,-6-6 0,0 7 24,0-7 1,-6 6-87,1-5 0,-9 7 59,3-2 1,1-1-44,-1 1 1,1-2-61,-2 2 263,-3 4 0,13-13-60,-4 3 0,4 3 49,2-3 1,0 7-85,0-7 0,2 6 29,4-5 0,-2 1 73,8-1 0,-7 1-57,7 4 534,-8 4 93,3-5 117,-7 7-136,8-8-229,-6 6 0,6-4-103,-8 12 1,0 4-4,0 7 0,0 8 248,0 4 0,0 3-131,0 3 1,-2 7 204,-4 4 0,4 4-203,-4 2 0,-3 0-138,-3 0 1,3-6-390,-3 0 0,6-7-453,-5 1 1,5-4 306,-6-1 1,7-6-310,-7 0 0,6-8-1444,-5 2 1332,7-12 0,-6 3 188,5-8 396,3-1 1,-6-12 117,8-5 1,2-9-88,4-2 1,-2-2 189,7 2 1,1 4-60,5-4 1,0 5-54,0 7 0,-5-3 202,0 9 0,-7-1 78,7 6 114,-8 0-220,3 8 1,-9 1 10,-3 8 1,-5 7-124,-7-1 0,5 0 21,1-6 0,1 6 94,-1 0 0,-3 0 78,8-6 0,1-5-134,5-1-17,0 1 0,7-2-161,5-5 1,5-3-224,6-2 1,6-2-503,11-3 0,-3-5 226,3-7 0,2-1-365,-1 1 1,-1-6 895,-5 0 0,-8-8 0,-2 4 0</inkml:trace>
  <inkml:trace contextRef="#ctx0" brushRef="#br0" timeOffset="1338">1834 35 8012,'0'-17'5006,"7"7"-3518,3 3 1328,7 7-1948,0 0 1,1 2-184,-1 3 1,-5-1-423,-1 8 1,-5-3-305,5 3 0,-7 3-243,2-3 0,2 3-583,-3 2 0,1 1 790,-6-1 1,-2 6-787,-3 0 0,-1 8 863,-12-2 0,-3 3 0,-13 3 0</inkml:trace>
  <inkml:trace contextRef="#ctx0" brushRef="#br0" timeOffset="2434">1557 606 8012,'-17'11'1390,"-1"1"1,9 0-596,3 5 0,6-6-488,6 1 0,-2-6 27,7 5 0,-5-5 174,5 5 0,-5-5 459,6 6 0,-8-1-403,1 7 0,-1-1-521,2 0 0,-4 6 39,4 0 1,-5 6-624,-1-6 1,0 8 239,0-2 0,-5 1-44,-1-1 1,0 2-72,6-8 1,-2 0-497,-3-6 1,3 1 310,-4-1 0,4-5-168,2-1 662,0-7-251,0 4 219,0-8-2,0 0 192,0-8 0,0 4-105,0-7 1,0 5-91,0-6 1,-2 3-63,-4-3 1,-1-3-190,-5 3 0,-5 3-103,-1-3 0,1 6 98,-6-5 1,-2 5 266,2-6 1,0 9 158,6-3 0,-1-2 349,1 2 0,6-5 302,-1 5 79,8-7 0,-3 9-87,7-8 0,7 7-210,5-7 0,5 6-229,6-5 1,6 1 38,11-1 1,4-5-184,8 5 0,2-5 15,4-1 0,-3 0-151,9-1 1,-3-5 104,3 0 0,3 0-110,-4 6 1,-3 0-442,-2-1 0,-10 3 258,-2 3 0,-14-3-137,3 4 0,-12 3-129,0 2 386,-4-3 0,-3 5-65,-5-8 1,-3 6-144,-8-5 0,-8 7 38,-3-2 0,-7-1-180,-5 1 1,-2 0 160,-3 6 0,-5 0 106,4 0 0,-2 0 150,3 0 1,3 0-293,7 0 979,1 0-137,0 0 283,7 0-173,2 0 214,8 0 1699,0 0-2253,8 0 1,-6 8 267,4 3 0,-4 5 31,-2 1 1,0 8-11,0 4 1,-6-2-208,0 1 1,-2 1 77,3 6 0,3-6-463,-4-1 1,-2-4 104,3 4 0,-1-6-78,6 1 0,0-4 147,0-2-992,0 0 559,0 1 0,-6-7-348,0 1 362,1-8 225,5 3-222,0-7 143,0 0-934,0-7 758,0-3 1,7-7-424,5-1 1,3 1 238,2 0 0,6 1 121,1 5 0,4-3 366,-5 9 0,0-7 494,-5 6-154,-1 1 359,0 5 600,-7 0 1,-2 7-531,-8 5 1,0-3-25,0 3 1,-8 5-505,-4 6 0,-5 0-419,-6-5 1,2 5-97,-8 0 0,6 2-347,-6-2 0,8-10-14,-2 5 0,4-5 242,2 4 0,-1-7-515,1-4 0,5-4-188,1-2 466,7 0 232,-4 0 230,8-8 0,2 4 200,4-7 682,-4 7 388,6-4-841,-8 8 1,0 8 988,0 3 1,0 5-488,0 1 0,-2-6 174,-4 1 1,4-1-418,-4 7 0,4-7 158,2 1-264,0-8-281,0 11 0,8-13 179,4 4 0,3-4-64,2-2 0,6 0-142,0 0 0,2 0 125,-2 0 0,-3 0-396,3 0 0,2 0-184,-2 0 1,0 0-360,-6 0 0,2 0 201,4 0 1,-3 0-367,3 0 0,-4 0-2787,-2 0 3666,0 0 0,8 0 0,2 0 0</inkml:trace>
  <inkml:trace contextRef="#ctx0" brushRef="#br0" timeOffset="2801">2819 312 8040,'0'-12'982,"0"1"1431,-7 7-1901,5-4 0,-4 8-116,12 0 0,-4 2 21,3 4 1,-1 4-96,2 7 0,-4 4 177,4 8 1,-4 4-108,-2 18 0,0-1 179,0 14 0,-8-5-114,-4 11 1,-3-5-188,-2 10 1,1-6-213,5-6 0,-5-1-282,5-4 1,1-7-344,-1 1 1,7-8-28,-2-9 0,4-6-365,2 0 0,0-14-512,0 2 54,0-3 985,0-5 1,-2-1 66,-3-8 0,3-8-134,-4-3 1,-4-12-804,-1-6 1302,3-11 0,-15-5 0,4-6 0</inkml:trace>
  <inkml:trace contextRef="#ctx0" brushRef="#br0" timeOffset="3060">2508 554 8040,'0'-17'-398,"0"-1"1,0-1 962,0-4 0,10 4-89,7-4 1,2-2 15,10 2 0,-6 0-52,6 6 1,0-1 111,5 1 1,7 0 95,-1-1 0,6 9-177,-6 3 1,1 4-40,-7 2 0,1 0-80,0 0 0,-9 8 34,-3 3 1,-3 7-198,-3 5 0,-5-2 0,-1 8 1,-7-1-49,2 7 1,-12 0-207,-6-1 1,-3 1-1013,-2-1 0,-6 7 600,0-1 0,-6 0-1263,6-5 0,-6-2 93,6-5 1647,-8 5 0,-4-6 0,-9 8 0</inkml:trace>
  <inkml:trace contextRef="#ctx0" brushRef="#br0" timeOffset="3347">3010 1159 8316,'0'10'2077,"1"-2"-1724,5-8 0,4 0-172,7 0 0,2 0 890,4 0 0,-3 0-298,3 0 1,-4 0-100,-2 0 1,0 2-324,1 3 0,-7-1-150,1 8 1,-8-1-146,1 6 1,-3 1 86,-2-1 1,-7 0 157,-5 1 1,3-1 45,-3 0 1,6 1 144,-5-1 0,7-6-377,-2 1-511,4-8 27,2 3 0,8-7-470,3 0 0,11-7-1000,1-5 1,7-3 872,-1-2 1,4-14 965,1-4 0,1-11 0,0 2 0</inkml:trace>
  <inkml:trace contextRef="#ctx0" brushRef="#br0" timeOffset="3481">3407 762 8316,'-25'7'3585,"6"-5"4667,-6 6-7301,15 0 1,10-1-1043,12 5 0,9-3-626,2-3 0,2 2-2435,-2 3 3152,-4 5 0,14-7 0,-6 9 0</inkml:trace>
</inkml:ink>
</file>

<file path=ppt/ink/ink1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11:00.5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1 190 7979,'0'-17'0,"0"0"19,0 0 0,2-1 198,3 1 0,-1 0 66,8-1 1,-6 7 114,5-1 0,1 7 154,5-7 0,2 8 347,4-2 1,4-1-328,8 1 0,-1 0 355,1 6 1,-1 0-384,1 0 0,-6 2 148,0 4 0,-8-2-374,2 7 0,-4-5-263,-2 6 0,-1-7-152,-5 7 1,-3-6-1027,-8 5-151,8-7 0,-6 6 631,3-5 1,-5-1-943,-5 8 0,-5-1 759,-7 7 0,-1 6 33,1 5 1,-6 4 77,0 2 715,-8-1 0,4 1 0,-7-1 0</inkml:trace>
</inkml:ink>
</file>

<file path=ppt/ink/ink1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11:00.98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7979,'0'18'121,"0"-1"103,0 0 1,0 0 279,0 1 1,0-1 123,0 0 0,0 1 165,0-1 1,0 0-50,0 0 1,0 1 159,0-1 1,0 6-308,0 0 0,0 0-189,0-5 0,0-1-1035,0 0 566,0 0-223,0 1-276,0-9 7,0-1 1,8-8-61,4 0 1,5-8-104,6-3 0,2-5 9,4-1 0,1 2 278,-7 3 1,6-1 363,-6 7 0,0 0-56,-5 6 1,-1 0 134,0 0 432,-7 0 56,5 0 0,-13 2 65,4 4 438,-4-4-1094,6 6 0,1-16 157,8-4 1,7-11-420,-1-6 0,13-5 180,-1-7 0,11 13-637,0-1 1,4 4 331,2 8 1,-2 3 190,-4 14 0,-4 8 372,-7 3 1,-8 12 534,-4 6 1,-10 4 954,-1 1 0,-9 1-774,3 0 0,-10-3 47,-1-3 0,-9 2-319,3-8 1,-5-2-368,-1-9 0,0-5-336,-1-7 0,7 0-363,-1 0 0,3-7 3,-3-5 0,4-5-700,8-6 0,0-4-867,0-8 2099,0 1 0,0-1 0,0 0 0</inkml:trace>
</inkml:ink>
</file>

<file path=ppt/ink/ink1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11:01.4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7962,'18'6'423,"-1"-1"0,6 9 1,2-3 780,2 5 1,-4-5-167,6 1 1,-8-3-503,2 3 1,-4 3 602,-1-3-864,-1-5-49,0 9-2054,-7-14 1306,-3 5-1187,-7 1 0,-7 2 460,-5 7 0,-5 0-548,-6 1 1797,4 7 0,-14 1 0,6 9 0</inkml:trace>
</inkml:ink>
</file>

<file path=ppt/ink/ink1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11:01.8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35 7962,'-12'9'16,"1"-3"199,7 4 198,-4-8 1,8 5-125,0-7 483,0 0-543,8-7 1,0 3-187,3-8 1,2 6 374,-7-5 42,8 7-103,-5-11-166,9 13 0,-1-6-185,0 8 0,-5 0 94,-1 0 1,-1 8-117,1 3 1,3 7 100,-8 5 0,5 4 74,-5 7 0,0 3-57,-6 3 0,-8-3-20,-4 3 1,-9 4 54,-2 2 1,-7 4 175,1 2 0,2-2 60,-2-4 1,8-4-56,-2-7 0,4-8-208,1-4 216,1-4-608,0-2 82,7-7 1,2-10-73,8-11 0,14-5 23,3-1 1,12 0-254,0-1 1,5 3 269,7 3 1,-3 5 53,8 7 0,-7 7 584,1 5 0,-3 1-243,-3-1 0,1 9 766,-1-4 1,-7 3-320,-4-9 1,-2 4-61,2-3 0,-3-2-347,3 1 1,2-7-307,-2 2 1,0-4-959,-6-2 0,6-10 630,0-7 0,2-2-1252,-2-10 1,-4 0 15,5-6 1667,-5 1 0,6-9 0,2-1 0</inkml:trace>
</inkml:ink>
</file>

<file path=ppt/ink/ink1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11:02.9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189 122 7899,'-9'7'906,"1"-5"0,16 8-328,3-4 0,5-4-107,1 3 1,0-3-125,0-2 1,1 0-257,-1 0 0,0-2 74,1-3 1,-7 1-250,1-8 1,-3 1-280,3-7 1,-5 7-1244,-7-1 1095,0 1 0,-1-6-322,-5-1 0,0 7 538,-11-1 1,3 8 77,-9-1 1,10 3 716,1 2 1,6 0-356,-5 0 0,7 4 269,-2 7 0,4 8 131,2 16 1,0-4 316,0 3 1,0-3-524,0 9 1,0-9-91,0-2 0,0-6-321,0 6 1,6-8 115,0 2 0,2-10-191,-3-1 1,-3-6 107,4 5-1340,4-7 882,-1 4 0,9-16 16,-1-4 1,0-3 107,0-2 0,1 0-10,-1-1 1,-5 7 523,-1-1-188,1 8 123,-3-3 1,-1 9-11,-8 3 0,-2 7 543,-4 11 1,-5-2-133,-12 8 1,2 0 70,-8 5 0,0 1-78,-6-1 1,6 1-59,1 0 0,7-8-274,-3-4 1,11-6 254,1-6-367,9 5 26,-5-14 1,10 5-496,4-7 1,3-7 63,9-5 1,5 3-131,0-3 0,5 1-155,-4-7 0,0 7-125,0-1 452,-5 1-150,6 1 440,-8 2 1,-7 16-42,-5 4 1,-16 9 651,-6 2 1,-10 7-149,4-1 686,-16 4-718,10 9 0,-13-5-5,8 3 0,-1-3 50,0-3 1,1 1 101,-1-1 0,14-7 277,4-4-292,3-3-300,5-3 1,3-8-581,12-3 1,11-6 5,12-6 0,5-5-257,7-12 0,3-4-216,8-8 0,5 7 377,1-1 0,0 8 55,-6-2 1,-8 9 1,-4 3 0,-5 7 476,-6-2 1,-4 4-111,-8 2 1,-2 2 280,-3 4 1,-5 3-71,-7 9 1,-1-1 83,-5 0 0,-10 2-553,-7 4 0,-2-1 111,2 6 0,-4-6-101,-7 1 1,-3-2 42,-3 2 0,5-10 26,1 5 1,7-13-10,10 1 0,1-2 1574,5 2-926,3-4 0,10 5-34,4-7 0,3 0-45,9 0 0,1 0 110,4 0 0,-4 8-189,4 4 1,-4 3-7,-1 2 1,-1 2-173,0 4 0,-7-3 95,-4 3 0,-4 2 147,-2-2 0,0 0-317,0-6 1,0 0-258,0 1 1,-2-1 18,-4 0 1,-4-5-4,-7-1-565,0-7 0,-6 4 351,0-8 0,-1 0-685,7 0 1,-8-2 477,-4-4 1,-3 2 52,-3-7 1,1-1 590,-1-5 0,6 2 0,0 3 0,8-1-308,-2 7 308,4 0 0,4 14 402,3 3 1,4 5-206,8 1 1,0 0 2409,0 1-1655,0-1 1,0 0 776,0 0-1561,0-7 0,2 4-371,4-9 1,6-1-407,11-10 1,3-5 288,9-12 320,0-4 0,7-23 0,2-4 0</inkml:trace>
</inkml:ink>
</file>

<file path=ppt/ink/ink1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11:03.0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7899,'17'12'594,"0"0"1,-5-7 837,0 7 1,-7-6 316,7 5-738,-8-7-2436,3 11 1200,-7-13 0,-2 6 225,-3-8 0,-5-8 0,-7-1 0</inkml:trace>
</inkml:ink>
</file>

<file path=ppt/ink/ink1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11:03.7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67 344 7846,'-15'-7'0,"3"-5"0,-1 3 433,7-3-11,-7 8 352,11-11 1,-4 13-276,12-4 0,9 4 547,8 2 1,8 0-419,-2 0 1,5 0-176,7 0 1,-5 0-359,5 0 1,-5-6-235,-1 1 0,-1-7-736,1 6 0,-8-7 609,-4 1 1,-4-1-962,-2 1 0,-5-1-269,-1 7 601,-7-7 1,4 3 357,-8-7 1,-8 5 536,-3 1 0,-5-3-95,-1-9 0,0 4 1,0-4 0,-1 10 749,1 1 0,5 8-441,1-2 0,7 8 759,-2 10 1,4 9-376,2 19 1,0 5 133,0 6 1,-5 3-270,-1 4 0,0 1-103,6 5 1,0 1-72,0-7 1,0-2 131,0-10 0,0 2-1022,0-8 0,0-2 423,0-9 0,0-4-930,0-7 1,0-7-37,0 1 164,0-9 0,0-3 323,0-11 1,0-4 132,0-3 0,-8-5 524,-3 0 0,-5-6 0,-1 6 0,-6 0 150,0 6 0,0 2-162,6 3 0,-1 4 1039,1 8 0,6 2-507,-1 4 0,6 4 721,-5 7 1,1 6-546,-1 0 1,3 0-143,8-6 1,-6 1 64,0-1-550,1-7 1,12-3-795,5-7 0,5-4 530,6-7 0,2-8-883,4-16 1,9-5 476,-3-1 0,9-5-67,-3 6 1,-1 1 100,-5 11 0,-3 3 448,-3 7 1,-4 9 293,-8 3 0,1 4 359,-1 2 0,-8 10 835,-3 7 0,-4 0-726,-2 6 0,0 2 1357,0-2-950,0 0-680,-8-5-775,7-9-374,-7-1 0,10-21 134,4-5 1,3-12-803,8-5 1,3-7 49,3-10 1,2-2 1396,4-4 0,11-3 0,-4-8 0</inkml:trace>
</inkml:ink>
</file>

<file path=ppt/ink/ink1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11:04.3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68 7846,'18'-25'0,"-1"11"95,0-3 0,-5 11 269,-1 0 1,-7 6 367,2 6 0,-4 0-261,-2 11 1,0-3 188,0 9 1,0-4-264,0-2 0,0 1 298,0-1 0,-6 0-516,0 0 1,0-5-502,6-1 0,0-5-79,0 6 111,0-8 0,14 3-439,3-7 0,12 0 335,0 0 0,4 0-163,1 0 1,1 0 104,-1 0 0,1 0 255,-1 0 1,-5 8 280,0 4 0,-8 3 458,2 2 1,-5 8-52,-7 4 1,3 4 516,-9 1 1,7 3-54,-6 3 1,-1-1-422,-5 7 1,0-8-307,0 2 0,0 3-17,0-3 1,0 6-393,0-5 0,0 5 43,0-6 0,-2 0-129,-3-5 1,1-1 85,-8 1 1,1-6-235,-6 0 0,-3-6 91,-3 6 0,4-10-133,-4-2 0,-2-2 286,2-9 1,-8 0 6,2-6 1,2-2 131,-1-4 0,-1-5-38,-6-12 1,3-4 161,3-8 1,4 1-239,7-1 0,3 0 10,4 1 0,3-1-523,8 1 0,0 1 238,0 4 1,6-1 12,-1 6 1,9 1 61,-3 6 0,-1 7 540,2 5 462,-9 3 101,5 2 0,-8 2-45,0 3 0,-2 11 730,-4 7 0,-3 8-314,-9-3 1,1 3-564,0-2 0,0 2 202,-1-8 1,3 6-304,3-6 0,-1-6-252,7-5-718,0-9-129,6 5 1,8-16 108,4-3 1,11-6-639,6-6 0,9 3 91,2-3 0,1 4 447,-7 2 0,-1 7-502,-4 4 352,3 4 903,-12 2-71,-3 8 1,-11 2 3,-12 7 0,-4 0-472,-7 1 1,-6-1-897,0 0 1308,0 0 0,-2 1 0,-2-1 0</inkml:trace>
</inkml:ink>
</file>

<file path=ppt/ink/ink1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11:05.0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17 396 7831,'-9'-7'1739,"1"5"0,8 2-693,0 11 0,8 6-58,3 7 1,-1 2 287,2 9 0,-7 0-817,7-1 0,-6-5-264,5 0 1,-5-8-1050,5 2 0,-5-4 611,6-1 0,-3-7-819,3 1 0,3-9 605,-3 3 0,-3-6-798,3-6 1,5-9 438,6-8 1,8-13 295,-2 1 0,3-9 279,3 3 0,-6 1 88,0 5 1,-2 9 562,1 2 1,-1 11-337,-4 2 0,-3 7 847,3-2 1,-6 12-452,-6 5 1,3 5 636,-8 1 1,5 0-545,-5 0 1,0 7-466,-6-1 1,0 0-25,0-6 0,-8-2-228,-3-3 0,-5 1-329,-1-7 1,0 0 325,-1-6 0,1-2-692,0-4 0,-1 0 329,1-11 0,6 4-75,-1-10 1,6-4 199,-5-2 0,7-6 74,-2-5 0,4 1 196,2-7 0,0 2 161,0-2 0,0 4 145,0 7 1,8 3-168,3 3 1,5 4 327,1 7 1,0 3-167,1 4 1,-1 1 410,0 4 1,1 4-200,-1-4 0,2 6-27,4 6 0,-4-2 25,4 8 1,2 1 96,-2 10 1,8-2-10,-2 8 0,4 2-120,1 9 0,1 4 16,-1 8 0,7 0-94,-1 0 1,0 11-98,-5 1 0,-2 7-176,-4-8 0,1-1 19,-7 1 0,0-1-111,-5 1 1,-1-3-382,0-8 1,-7-1-413,-4 1 0,-4-9 403,-2-9 1,5-1-1864,1-10 1042,0 0 632,-6-13 1,0-10-4,0-12 1,2-11 670,4-6 0,-5-19 0,7-6 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1:51:19.43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18 122 8480,'-8'-44'-45,"6"2"191,-6 22-316,8 5 1,8 15 124,3 0 1,7 0-2,5 0 0,4 0 47,7 0 1,1 6-2,-1-1 1,9 7 89,3-6 1,4 1 7,2-1 1,1-2 89,5 8 0,4-1-98,7 6 0,2 3-146,4 3 1,-4-2 129,4 8 1,9-6-375,3 6 0,3-3 328,-3 3 1,5 4-96,0-4 0,-42-13 0,0 2 42,-1 2 0,0 1 1,-2-3-1,0 2-84,-1 3 0,0 0 0,2 0 1,-1 0 1,-1 3 1,0 0 0,0 0 0,0 0 45,-3 0 1,0 0 0,4 0-1,1 0 233,0 0 0,2 0 0,-1-3 0,2 0-74,-2-1 1,-1 2-1,4 2 1,-2 2-88,0 3 0,-2 1 0,1 2 0,-2 1-42,3 3 1,-2-1 0,-1-1-1,-1-1-82,2 3 0,2-1 0,-2-1 0,0-1-91,1 0 1,0 0 0,2 2 0,0 0 209,-2 1 1,0-1 0,1 2 0,1-1 44,1 0 0,0-1 0,0 1 0,0 1-50,0 1 0,0 1 0,0 1 0,-1 0 73,1-1 0,0-1 0,-1-1 1,0-1-80,-2-1 0,0 1 0,1 1 0,0 1 95,-4 0 1,0 0-1,3 2 1,0-1-37,-2-1 1,-2 1 0,2 1-1,-1 0 24,-3-1 0,0-1 1,0 1-1,1 0-34,-1 0 1,0-1 0,0 2 0,0-1 2,1-4 0,-1 1 1,-1 2-1,0 0-46,-1-2 1,-1-1 0,5 4 0,0 1 36,-1-2 0,-1 1 0,1 1 0,0 0-71,-3 1 1,-1 1 0,2-1 0,-1 0 57,-3 0 1,-1 1 0,1 2-1,-2 2-40,-1 0 1,0 2 0,-1 0 0,1 0-25,0-1 0,-1 0 0,-2-2 0,-1 0-217,1-4 0,0 0 0,-4 0 0,0-1 181,29 39 1,-3 1 29,-2-7 1,-8 0-302,-4-6 1,-3-5 185,-2-1 1,-9-7 609,-3 1 1,-5-10-343,-7-7 1,-3-4 422,-8-1 0,0-8-473,0-4 1,-8-4 710,-3-2-691,-5-7 0,-1-2 158,0-8 0,1-2-861,5-4 1,3-5 88,8-13 536,0-2 0,8-17 0,2-1 0</inkml:trace>
  <inkml:trace contextRef="#ctx0" brushRef="#br0" timeOffset="454">6381 5189 8307,'-27'-2'49,"4"-4"1,4 4 190,2-4 103,7 5 24,3-7 0,14 4-357,5-8 1,3 9 80,2-3 0,8 4 315,4 2 0,4 2-171,2 4 0,-1 11 411,1 12 1,1 13-176,5 10 1,-5 2-176,4 9 1,-3-1-160,-2 1 1,-1 2 151,1-7 1,-6-8-744,-1-10 0,-7-5 337,3-6 0,-5-4-168,-2-8-20,0 0 503,1-7 1,-1-12-141,0-15 0,2-18-143,4-17 1,6-13 147,12-22 1,-19 41 0,2-2-274,4-11 1,1-3 0,3-6 0,0-2-426,4-7 0,3-2 0,3-9 0,2-1 279,5 3 1,0 0 0,-2-1 0,0 3 355,-1 8 0,1 2 0,0-5 0,2 0 0,-1 4 0,2 0 0</inkml:trace>
</inkml:ink>
</file>

<file path=ppt/ink/ink1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11:05.2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398 1 9021,'-17'8'2759,"0"3"0,-1-1-2118,1 1 1,-6 1-429,0 5 1,-6-2 6,6-3 0,-8 1-601,2-7 1,3 6-461,-3-7 1,8 1-2104,-2-6 2944,-4 0 0,7-7 0,-5-3 0</inkml:trace>
</inkml:ink>
</file>

<file path=ppt/ink/ink1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11:05.3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52 7802,'10'-17'1462,"-2"0"-889,-1 7 1,3 2 50,7 8-106,-7 0-155,5 0-33,-5 0 1,5 2 342,-3 4-434,3-4 1,-7 13-172,3-3 0,3-3 118,-8 3 1,1-2-2287,-1 1 2100,-4 4 0,13-5 0,-5 7 0</inkml:trace>
</inkml:ink>
</file>

<file path=ppt/ink/ink1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11:05.5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35 137 7857,'-15'-7'578,"4"-5"1,3 2 829,8-1 1,10 5-1038,7-5 0,2-1-469,10-5 1,-8 1 963,2 5-470,-4-4 1,-1 13 49,-1-4 0,-8 6 34,-3 6 0,-4 3-514,-2 9 1,0 1 50,0 4 0,-2 2-1551,-4 4 0,3 1 821,-9-7 1,-5 8-2165,-6-2 2877,-8 4 0,4 1 0,-8 1 0</inkml:trace>
</inkml:ink>
</file>

<file path=ppt/ink/ink1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11:05.9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 7857,'-10'27'0,"2"5"377,8-3 0,-5 4-50,-1 2 0,0-7 691,6 1 1,6-8-418,0 2 1,7-9 89,-1-3 1,-3-7-263,3 2 1,-1-4-176,6-2 0,1-2-415,-1-4 1,0 0-454,1-11 1,-1 2 50,0-14 0,1 6 307,-1-6 0,0 6-849,0-6 0,1 8 401,-1-2 0,0 10 536,1 1 0,5 8 316,0-2 0,0 4 370,-6 2 1,0 0-1,1 0 1,-1 8 688,0 4 0,1 3-430,-1 2 1,0-1-266,0-5 1,1 3-613,-1-9 1,0 7 165,1-6-570,7 0 1,-6-6 47,4 0 0,-4-8-348,-2-4 0,-5 5 93,-1 1-12,-7 4 1341,4 2-536,-8 0 1,-8 6 782,-3-1 0,1 7 56,-1-6-513,-1 7-1210,-5-3-418,7-1 0,2-3 721,8-12 499,0-3 0,16-8 0,3-1 0</inkml:trace>
</inkml:ink>
</file>

<file path=ppt/ink/ink1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11:07.3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258 1 9659,'-18'19'1069,"1"4"0,-2 4-799,-4 8 0,4-1-31,-5 1 0,0 1-289,0 5 1,-4-5 104,5 5 0,5-11-486,7-1 0,7-8 256,-2 2 0,6-5-530,6-7 0,5 4 291,12-3 1,-1 3 112,6 3 1,-4 5 272,4 0 1,-7 6-142,3-6 1,-1 7 404,-6-1 0,2 4-164,-13 1 1,5 1 689,-5 0 0,0-3-354,-6-3 0,-2 4 608,-4-4-329,4-4-277,-5 0-526,7-16 0,0-5-438,0-16 1,2-1-544,3-16 1,3 0 528,4-5 0,9-8-1012,-4-5 1072,4-3 0,-4-7 508,1-1 0,5 1 0,0 5 0,6 0 0,-6 0 0,7 8 0,-8 7-47,6 8 1,-1 8-31,2-2 0,4 10 992,-4 1 1,3 6-389,3-5 0,1 7 394,5-2 0,-5-1-384,5 1 1,-5-2-267,-1 2 1,-3 3-245,-3-9 1,2 6-261,-8-5 1,0 5-24,-6-6 0,-5 7-368,-1-7 0,-7 6-893,2-5 1049,-4-1 1,-10-3 68,-3 3 0,-12-1 72,-6 7 1,-4-5 508,-1 5 1,-1 0 126,0 6 1,1 2 419,-1 4 1,10 3 279,8 9 0,2-1-435,9 0 0,0 6-122,6 0 0,2 6-104,4-6 0,1 6-157,5-6 0,3 2-15,-3-2 1,3-4-58,2 5 0,-1-5-127,-5-2 0,5-5-677,-5-1 219,5-7 0,-5 6-1676,1-5 646,-8-3 1032,3 6 0,-7-10 131,0-4-92,0 4 1144,0-5-284,0 7 0,0 2 407,0 3 1,6 5 95,0 7 1,0 0-381,-6 1 1,5-1-373,1 0 0,6 1 39,-7-1 1,1-4-168,-6 5 0,0-9 98,0 14 0,0-7-801,0 7 1,-8-4-59,-3-2 1,-6 8-395,-6 4 1,-12 4 471,-11 1 1,-4 1-37,-2 0 1,0-1 596,0 1 1,0-1-58,0 1 1,3-1 801,2 1 0,3-6-69,4 0 1,3-6 357,-3 6 1,9-8-407,2 2 0,8-4 90,-2-2 1,4-1-292,2-5 1,5-3-16,1-8-351,7 8 0,4-10 113,11-4 0,14-6-414,10-16 1,9-1 179,14-6 0,3-5-223,8-1 0,3 1-75,2 5 0,-4 1 310,-1-1 0,-2 8 4,-9 4 0,-10 6-63,-14 6 1,-7-3-212,-9 8 195,-1 1-366,-8 5 94,-1 0-78,-23 0 0,3 0 426,-11 0 0,2 0-71,-2 0 1,4 5 587,-4 1 0,3 2-285,3-2 0,8-3 252,3 9 1,-2 1-219,2 10 0,2 4 728,10 8 1,4 5-275,7 1 0,-1 5-90,-5-6 0,4 8-312,-3-2 0,-2-4-179,1-1 0,-7-5-124,2-1 1,-4-1 137,-2 1 1,-8-2-622,-4-4 1,-3 1 279,-2-7 1,-8-5-195,-4-7 1,-4-7 166,-1 2 1,-1-4 549,1-2 0,-1-2 242,0-4 0,7-6 474,-1-11 1,9 2-419,3-8 0,2 6 194,9-5 1,4 5-36,14-6 0,1 6-256,16-6 0,2 6-838,9-6 0,2 8-351,4-2 0,4-2-689,-4 2 1,-3 0 279,-3 5 1,4-1-772,2-4 0,10 2 1944,2-8 0,15 0 0,-2-5 0</inkml:trace>
</inkml:ink>
</file>

<file path=ppt/ink/ink1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11:07.6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33 70 7883,'-8'-20'2064,"6"-3"0,-4 21-938,12-3 1,4-3-54,7 2-156,-7 0-372,5 6 0,-13 8-268,4 4 1,-4 9-119,-2 2 0,-2 8-570,-4-3 0,2 11 319,-7 1 1,-1 0-513,-5-5 1,5 0 345,1-1 1,7-7 144,-2-4 0,6 0-80,6-5 1,5 1-58,12-13 0,0-1 420,12-5 1,-4-2-78,9-3 0,-3-3 299,-3-4 1,1-1-121,-1 7 0,-5-5-105,0 5-761,-8 0-249,4 6 0,-15 2 298,-4 4 1,-6 3-318,-6 9 1,-10 5 861,-7 0 0,-7 15 0,3-1 0</inkml:trace>
</inkml:ink>
</file>

<file path=ppt/ink/ink1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11:07.9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0 156 9478,'17'0'717,"3"0"-559,3 0 0,-2-2-152,8-4 1,-3 2 819,3-7 1,-2 7-268,-4-2 1,-7 4-179,7 2 1,-14 0-313,9 0 1,-13 2-146,1 4 1,-4 4-126,-2 7 0,0 6 193,0 0 0,-8 6 119,-3-6 0,-5 6-34,-1-6 1,0 5 850,0-4 1,1 4-297,5-5 1,-3 0-94,8-5 1,-5-7 243,5 1 51,0-8-752,6 3 0,2-9-237,4-3 1,4-7-459,7-11 1,0-4 423,1-7 0,-1-1-1365,0 0 0,-1-5 347,-5 0 1,2-6 155,-7 5 0,0 1 364,-6 5-984,0 16 1671,-8-4 0,-1 13 0,-9-7 0</inkml:trace>
</inkml:ink>
</file>

<file path=ppt/ink/ink1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11:08.0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278 0 7755,'0'19'3445,"0"4"0,-2-2-2950,-4 8 0,-4-8-380,-7 2 1,-10-1-3407,-8 1 3291,-7-4 0,-25 21 0,-4-3 0</inkml:trace>
</inkml:ink>
</file>

<file path=ppt/ink/ink1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11:08.9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6974,'8'10'0,"1"-2"0</inkml:trace>
</inkml:ink>
</file>

<file path=ppt/ink/ink1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11:09.6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18 191 7798,'-9'0'2400,"1"0"-402,8 0-109,0 0-1571,8 0 0,3-6-269,12 1 0,-2-9 0,8 3 1,2-5 6,9-1 0,-3-6 40,3 0 0,2 0-180,-1 6 0,-3 5-171,-9 1 1,2 7 85,-8-2 0,0 4 164,-6 2 1,-5 0-10,-1 0 20,-7 8 1,4 1-36,-8 9 0,-6-1 3,0 0 0,-7 0-35,1 1 1,3-3-176,-3-3 1,6 3-65,-5-3 1,5-5 88,-6-1 0,7 2 141,-7-3 0,8 3-64,-1-2 1,-3-2 176,2 7 1,-7-5 119,1 6 1,2-1 289,-1 6 0,-1 3-78,-5 3 0,0-2 262,0 8 0,-1-6 48,1 5 1,0 1-251,-1 6 1,3-1 3,3 1 1,-1 0-147,7-1 1,1-5-43,5 0 1,1-8-120,5 2 1,4-6-87,7-5 1,0 1-90,1-7 1,7 0-272,3-6 1,-1-2-500,2-4 1,-6 0 387,6-11 1,-6 4-466,6-10 1,-8 3 298,2 3 1,-4-6 201,-1 0 0,-9 0 309,-3 6 0,-4-6 234,-2 0 0,0-1 240,0 7 1,-2 0 550,-4 0 0,-3 1 829,-9 5 1,7-3-835,-1 8 0,1 1-263,-7 5 1,1 0-255,0 0 1,-6 0-463,0 0 0,5 2-1478,7 3-1301,-1-3 2818,3 14 0,-7-14 0,7 5 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1:51:17.0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4013 8061,'44'-8'0,"-3"-3"0,1-3 222,-2 3 0,6 3 40,-5 8 0,5 0-419,-6 0 0,0 2 16,-5 4 141,-8 3 0,6 8 0,-7 1 0</inkml:trace>
  <inkml:trace contextRef="#ctx0" brushRef="#br0" timeOffset="132">1557 4013 8054,'0'-48'3866,"0"-4"-2408,0 11-1487,-7 17 1,-1 20-378,-4 15 406,-3 8 0,13 16 0,-6 0 0</inkml:trace>
  <inkml:trace contextRef="#ctx0" brushRef="#br0" timeOffset="9372">1142 18 8185,'-9'-8'-796,"-7"6"238,14-5 396,-13 7 715,13 0-274,-6 0 186,8 0-268,0 7-48,0-5-149,8 6 1,2-8 33,7 0 1,-2-2 5,-3-4 1,3 4-22,-3-3 1,-3 3-236,3 2 224,-8 0 0,3 2-6,-7 3 1,-7 5 296,-5 7 0,-3 8-98,-2 4 0,-8 0 190,-4 6 0,2 1-77,-2 10 0,6 2-63,-6-7 1,8 7-38,-2-2 1,0 2-47,6-2 0,-3 4-38,15-4 1,-7 10-198,6 1 1,1 1 147,5-6 0,0 5-81,0 1 1,0 6-145,0-7 1,0 9 78,0-3 0,2 6 72,3 6 0,-3-2 30,4 8 0,2-8 11,-3 2 1,1 2-36,-6-3 0,0 3 104,0-2 0,0-2 159,0 8 0,0-2-63,0 1 0,0 5 33,0-4 1,2-2-12,4 1 0,-2-1-42,7 2 1,-5 3 12,6-3 1,-7-2-47,7 1 0,-1 1-80,7 6 1,-1-1-145,0 1 1,-3-7-39,3 1 1,-4 0 55,11 5 0,-5 2 167,-2 5 0,-5-9 104,-1 8 0,-5-15 236,5 4 0,1-10-391,5-7 1,-5-3-367,-1-3 1,3-6 243,9-1 1,-4-6-63,4-11 1,-4-5-39,-1 0 0,-1-2 114,0 2 1,-5-6-74,-1-12 223,-7 5 0,6-9-288,-5 5 87,-3-5 0,6-9 9,-8-3 1,6-5-380,0-7 1,7-8-1319,-2-4 1777,-3-4 0,8-17 0,-7-3 0</inkml:trace>
</inkml:ink>
</file>

<file path=ppt/ink/ink1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11:24.3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321 102 7833,'8'-17'0,"-6"-1"421,13 1-198,-5 0 0,-1 5 297,-3 1 0,-6 7-35,-6-2 0,-3 6-72,-9 6 0,-5 4-88,0 7 0,-7 2 91,1 4 1,-4-2-34,-1 8 0,-1-6-133,0 6 1,3-8 434,3 2-159,4 4-719,15 0 1,10 0 135,12-4 1,11-4-27,6-2 0,5 1-52,7-1 0,-3 0-229,8 1 1,-5-1 127,5 0 0,-10 2 58,-1 4 1,-8-3 469,-10 3 1,-2-4-160,-3-2 0,-4 6 76,-8 0 0,-8 8-34,-4-2 1,-11-2-30,-6 2 1,3-6-182,-3 5 1,0-6-311,-6 1 1,6-12-591,1-5 1,1-4 441,-2-2 1,4 0-865,8 0 0,1-10 1357,5-7 0,3 0 0,8-8 0</inkml:trace>
</inkml:ink>
</file>

<file path=ppt/ink/ink1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11:25.2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0 381 7915,'10'0'1017,"-1"0"-704,-3 0 1,-2 5 121,8 1 1,-7 13 145,7-1 0,-8 5 375,1 0 1,3 2 1222,-2 4-1496,0-4 1,-6-2-303,0 0 1,2 0-209,3-6 1,-3-5-488,4-1 358,-4 1 1,0 3-1825,4-4 1169,-4-3-789,5-8 0,-5-2 485,4-4 0,-2-5 387,7-12 1,-1 2 239,1-8 0,5 0 197,-5-5 1,11-1-59,1 0 0,11 3-83,-5 3 0,13 2 180,-7 4 0,9 9 11,-4-3 0,7 11 201,-7 1 0,-2 3-4,-9 2 1,-4 0 20,-8 0 1,-1 2-137,-5 3 1,-3 5 50,-8 7 1,-8 3-123,-3 3 1,-12 2 51,-6 3 0,-4 5-185,-1-4 1,-3 4 91,-3 1 1,1 1 46,-7-1 0,10-5 247,1 0 1,4-8 351,14 2 1,-2-9-1,13-3-308,0-7 1,10 4-127,8-8 1,1-2 80,16-4 1,0-9-399,5-8 1,5-2 147,-5 1 0,5 5-611,-10-4 0,-4-2 92,-2 2 1,-6 0-172,-5 6 0,-5-6 274,-7 0 0,0 0-32,0 5 1,-9-5 475,-9 0 0,-1-2 0,-10 2 0,6 2 0,-6-8 0,6 6 0,-5-6 0,8 6 0,3-6 0,2 6 0,9-5 0,-6 6 0,7-1 0,-1 4-207,6 2 1,0 0 171,0-1 0,0 1 918,0 0-325,0 7 513,0-5-340,0 13 179,-8-6-540,-1 8 1,-3 0 97,0 0-247,9 8 1,-5 1-28,8 9 0,0-7-81,0 1 0,0-1 97,0 7 1,8 7-20,3 3 1,-1 7-5,1 5 0,1 6 152,5 12 0,0 6-200,1 10 1,-1 5-293,0 8 1,1 5 239,-1 0 1,-6 0-260,1-5 0,-8-1-1242,2 1 0,1-14 231,-1-4 1183,0-11 0,-6 5 0,0-11 0,0-8 0,0-5 0</inkml:trace>
</inkml:ink>
</file>

<file path=ppt/ink/ink1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11:29.9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362 312 7887,'-18'0'240,"1"0"1,0 0-29,-1 0 0,-6 8 290,-5 3 1,-4 7-40,-2 5 0,1-2-187,-1 8 0,3-8 247,3 2-65,4 4-668,15 0 1,4 0 217,12-4 0,4-10-440,7-1 0,8-7 199,4 7 0,-4-1-19,-2 7 1,-4-1 122,-2 0 0,-1 3 161,-5 3 0,-3 3 657,-8 9 0,0-6-358,0 0 0,-8-6 267,-3 6 1,-3-3-309,3 3 0,-3-4-319,9-7 0,-1-1 60,6 0-410,0-7-684,0-3 1,8-8 507,3-5 0,1-6-539,5-11 1,-8-4 472,15-7 0,-9-1 621,8 1 0,-4-16 0,-2-4 0</inkml:trace>
  <inkml:trace contextRef="#ctx0" brushRef="#br0" timeOffset="192">794 122 7887,'17'0'344,"1"0"0,-1 0 1394,0 0 142,0 0-1333,1 0 1,-1 6-96,0-1 0,-5 3-303,-1-2 0,-5-2-229,6 7 0,-8-5-310,1 6 1,-3-7-544,-2 7 0,0-1 933,0 7 0,0 7 0,0 2 0</inkml:trace>
  <inkml:trace contextRef="#ctx0" brushRef="#br0" timeOffset="884">673 727 7887,'0'10'683,"0"-3"1,8-7-47,3 0 0,-1-7-123,1-5 1,1-1 48,5 1 0,0-3-458,1 3-984,-1-3 398,0-2 182,1-1 0,-9 7-537,-3-1 370,4 9-34,-9-5-16,7 8 219,-8 0 96,0 8 326,0-7-119,0 15-103,0-14 0,2 5 116,4-7-148,-4 0 161,5-7 0,-7 3 24,0-8 129,0 9 0,0-7 120,0 4 300,0 4-425,0-13 1,0 11-61,0-8 1,0 7-88,0-7 0,2 6 205,4-5-359,-4 7 1,6-6-4,-8 5 178,0 3 183,0-6 307,0 8 1254,0 0-1320,0-8 46,0 6 194,0-5-373,0 7 1,0 7 141,0 5 1,-2-2 72,-4 1 0,4 6-156,-4 6 1,4 2-53,2-1 1,0-5-97,0 4 1,0-4-125,0-2 1,0 1 96,0-1 0,0 0-693,0 0 0,6-5-125,0 0 0,0-7-510,-6 7 0,0-6-206,0 5 1,0-5 590,0 5 0,-8-5 257,-3 6 1,-1-7 136,-5 7 0,3 0 246,-9 5 1,4 0 139,2 0 0,1 1 267,5-1 0,-3 0-5,9 1 1,-3-3 1069,2-4 453,4 5-1302,2-7 0,10 1-35,7-4 0,2-4-170,4-2 0,-3-2-13,3-4 0,2-4-235,-2-7 1,6 0-253,-6 0 1,5 1-263,-5 5 0,2-5-596,-2 5 0,-3-3-227,3 3 1,-6 1-212,-5 4 1452,3 5 0,-5-15 0,7 7 0</inkml:trace>
  <inkml:trace contextRef="#ctx0" brushRef="#br0" timeOffset="1134">863 710 7866,'-17'0'106,"0"0"813,-1 0 0,7 0 687,-1 0-725,8 0 0,-1-2-232,10-4 0,7 4 152,11-3 0,-2 3-260,8 2 0,0 0-144,5 0 0,1 0-577,0 0 0,-9 0 196,-3 0 0,2 0-1494,-2 0 0,1 0 1478,-7 0 0,0-8 0,0-2 0</inkml:trace>
  <inkml:trace contextRef="#ctx0" brushRef="#br0" timeOffset="2046">1711 381 7939,'9'-17'616,"5"5"-247,-9 1-92,1 7 1,-8-4 214,-4 8 1,3 0 270,-9 0 1,-7 8-273,-10 4 1,-4 5-71,-1 6 1,-1-2-321,1 8 0,-1-2 7,0 2 1,7 1-270,-1-7 0,10 2 218,1-1 1,3-11-350,9 4 1,0-3-98,6 3 0,8-7-342,4-5 0,5 3 397,6-2 0,2 5 106,4-5 0,3 6 602,-3-7 0,2 9-94,-2-3 128,-4 5 1,-10 1-220,-3 0 0,-5 1 839,-7-1 0,-2-2-356,-3-3 0,1 3-188,-8-3 1,7-3-402,-7 3 0,6-8-466,-5 1-1213,7-3 949,-4-2 13,8 0 1,0-2 197,0-3 1,2-1-696,4-11 0,5 1 324,12-13 0,-1 1-575,6-7 1382,1 0 0,6-14 0,-1-5 0</inkml:trace>
  <inkml:trace contextRef="#ctx0" brushRef="#br0" timeOffset="2246">2298 53 7917,'2'9'857,"4"-3"0,-2-4-472,8-2 1,1 0 581,10 0 0,-2-2-380,8-4 1,0 3 266,5-9 0,1 6-415,0-5 1,-1 7-212,1-2 0,-6-2-430,-1 3 1,-1-1-526,2 6 1,-4 0-901,-8 0 1306,-7 0 0,-2 8-1283,-8 3 1,-16 12-5,-7 6 1608,0 4 0,-17 9 0,3 2 0</inkml:trace>
  <inkml:trace contextRef="#ctx0" brushRef="#br0" timeOffset="2535">2298 554 7914,'-26'18'0,"1"5"295,7 0 0,1 0-25,0-6 1,5 0 398,1 1 0,1-1 51,-1 0 1,1 0 1128,4 1-927,4-1-465,-5 0 0,8-1-361,5-5 0,4-3 58,7-8 0,0 0-740,1 0 0,5-2 448,0-4 0,6-1-1024,-6-5 0,0-3 277,-6 3 1,-2-3 20,-3-3 1,-4 7 618,-8-1 0,-2 3 331,-4-3 1,-6-1 108,-11 7 0,2-5-230,-8 5 0,6 0 1129,-5 6 1,6 0 135,-1 0 1031,4 0-1364,2 0-988,7 8 0,10-6 18,12 3 0,5-5-109,6-5 1,6 1-1374,11-8 1,-1 1 780,7-7 1,-6 1 773,6 0 0,0 0 0,6-1 0</inkml:trace>
  <inkml:trace contextRef="#ctx0" brushRef="#br0" timeOffset="2805">2731 485 7885,'0'-10'2396,"0"3"-1002,0 7 674,0 0-1755,0 7 1,6 3 50,-1 7 0,9 3 81,-3 3 1,-1 4-93,1 7 0,-5 8 449,6 5 0,-8-1-316,1 6 0,-3-3 647,-2 15 1,-2-8-440,-3 1 0,-3-5-192,-4-6 1,-3 2-321,3-7 1,-1-1-154,1-5 1,-3-7-563,4 1 1,-5-8 401,-1 2 1,0-3-962,-1-3 1,1-7 496,0-5 0,-2-3-1054,-5-2 0,-2 0 549,-9 0 1,-2 0 223,-3 0 1,-4-9 265,-8-9 610,0 1 0,0-23 0,0 3 0</inkml:trace>
</inkml:ink>
</file>

<file path=ppt/ink/ink1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11:25.8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104 502 10197,'8'-10'2084,"2"2"-1237,7 8-517,0 0 1,2 0-215,4 0 0,-3 0 9,3 0 1,2 0-287,-2 0 0,0 0 200,-6 0 0,0 0-112,1 0 1,-7 2-51,1 4 0,-8 10-102,1 7 1,-10 7 249,-7-1 0,-5 10 315,-6 1 0,-2 6 342,-4-6 1,-4 7-266,4-7 0,-3 6 47,-3-6 1,8 1-106,4-7 0,4 1-336,2-1 1,-1-1-348,1-4 0,8 2-409,3-8 0,-2 0-739,2-6-1301,1 0-116,5 1 2186,0-9 0,0-3-159,0-12 862,0-3 0,7-9 0,3 1 0</inkml:trace>
  <inkml:trace contextRef="#ctx0" brushRef="#br0" timeOffset="209">35 1038 7854,'0'-12'0,"0"1"0,6 5 430,0-5 1,5 5-15,-5-6 1,2 8 312,-3-1 115,-3 3-160,14 2 1,-12 0 228,7 0 0,-7 7-390,2 5 0,1-2 5,-1 1 0,2 1-137,-2 5 0,-4 0-139,3 0 1,3-5-603,-2 0-283,7-9 1,-3 5-119,7-8 1,-3 0-912,3 0 0,-2-2-775,14-4 2437,-8-11 0,19-10 0,-3-7 0</inkml:trace>
  <inkml:trace contextRef="#ctx0" brushRef="#br0" timeOffset="316">623 969 7854,'17'7'0,"-5"-3"1075,-1 8 0,-1-1 814,2 7-1182,-5-1 0,-7 0 104,0 0 351,0-7-289,0-2-2596,0-8 1723,0 0 0,-7 0 0,-3 0 0</inkml:trace>
  <inkml:trace contextRef="#ctx0" brushRef="#br0" timeOffset="900">1280 277 7885,'0'-17'1421,"0"7"96,0 2-878,0 31 0,6-7-224,0 18 0,0-1 405,-6 7 0,0-3-320,0 3 0,5 3-137,1-3 0,2 0-201,-2-5 1,-5-2-93,5-5 1,-4 3-414,-2-8 0,6 6 272,0-6 0,-1 0-1985,-5-6 1183,0 1 1,2-3-1263,4-3 1638,-4-5 1,6-9 135,-8-3 0,0-11-79,0-7 0,0-8 76,0 3 1,0-3 20,0 2 1,0-4 342,0 5 0,0-5 0,0-2 0,0 8 0,-8-5 0,-2 5 0</inkml:trace>
  <inkml:trace contextRef="#ctx0" brushRef="#br0" timeOffset="1301">1470 191 7885,'10'-18'65,"4"1"159,-9 0 0,3 7 170,-2 4 80,-4-3-107,5 7 9,1-14 34,-6 14 0,8-5 150,-5 7-511,-3-8 0,8 6 150,-4-4-79,-4 4-9,13 2 0,-11 0-155,7 0-33,-7 0 295,4 0-149,-8 0 1,2 0 305,3 0-180,-3 0 56,6 8 0,-8 2-62,0 7 1,0 0 10,0 1 0,0 7 45,0 3 1,6 7-20,0 5 0,1 5-76,-1 6 1,-2 3 47,7 4 0,-1-4-176,2 3 1,3 3 95,-4-2 1,-1-7-502,2-4 0,-7-3 206,7 2 1,-6-6-227,5-11 1,-7 2-56,2-8 0,-2 0-258,1-6 1,-3-5-644,4-1 458,-4-7 483,-2 4 1,-2-8 148,-4 0 1,4-2-103,-3-4 0,-3-4 79,2-7 0,-7 0-25,1 0 0,1-1-59,-7 1 376,5-8 0,-12-2 0,8-7 0</inkml:trace>
  <inkml:trace contextRef="#ctx0" brushRef="#br0" timeOffset="1801">1384 519 9094,'0'-10'1878,"2"1"-1557,4 3 1,-2 4 314,7-4-920,1 4 1,5 2 253,0 0 1,-5 0-1246,-1 0 830,-7 0 102,11 8 0,-13 2 39,4 7 1,-6 0-48,-6 1 0,3 1 176,-9 4 1,6-6 308,-5 1 0,7-1 372,-2-6 1,4-1-97,2 1 409,0-7-309,0 4-206,0-8 1,2 0 10,4 0 1,-2 0-2,7 0 0,1 0-143,5 0 1,0 0-115,1 0 0,-7 0-53,1 0 1,-7 0 201,7 0-231,-8 0 160,11 0-348,-13 0 1,6 2-210,-8 4 55,0-4 167,0 5 119,7-7 0,-3 0 75,8 0 1,-6 0-90,5 0 116,-7 0-74,4 0 395,-8 0-27,0 0-829,0 8 1,-6-4 248,0 7 1,-7-5-1677,1 6 1941,-3-1 0,-2 6 0,-1 1 0</inkml:trace>
  <inkml:trace contextRef="#ctx0" brushRef="#br0" timeOffset="2081">1142 1176 7885,'-10'8'756,"-5"-6"1133,13 6-1320,-6-8 1,16 0-208,4 0 1,5-6 383,6 0 1,-2-7-240,8 1 1,-6-1-422,6 1 1,-6-3-96,6 3 1,-8 3-35,2-3 0,4 6-17,2-5 0,-1 7 114,7-2 1,1-2-69,11 3 0,8-7 49,-3 6 0,12-7-254,-1 1 1,2-1 74,-1 1 0,-3-3-125,-3 3 1,-10 3-140,4-3 1,-14 9-191,-3-3 1,-8 2-576,-10-2-467,0 4 1044,-7-5 1,-4 7 208,-12 0 1,-10 1 386,-7 5 0,-15 12 0,1 8 0</inkml:trace>
  <inkml:trace contextRef="#ctx0" brushRef="#br0" timeOffset="2267">1453 1366 7885,'-17'8'0,"5"-6"851,1 4 1218,7 3-957,-4-7-519,8 6 0,8-8 917,4 0 1,3 6-737,2 0 0,0-1-262,1-5 1,-1 0-151,0 0 0,1 0-1330,-1 0 1,-4-5-260,5-1 0,-5-6-2398,10 6 3625,4-7 0,0 3 0,8-7 0</inkml:trace>
  <inkml:trace contextRef="#ctx0" brushRef="#br0" timeOffset="2452">2058 1349 7885,'0'17'1644,"0"1"2211,0-1-2191,0 0-897,0 1 0,-7-9-241,-5-3 1,3-4-178,-3-2 0,6-2-1735,-5-4 1,7-3 1385,-2-9 0,-3-7 0,-1-2 0</inkml:trace>
  <inkml:trace contextRef="#ctx0" brushRef="#br0" timeOffset="3040">2456 0 9484,'8'18'850,"-4"-7"-154,7 1 0,-7-7 49,2 7 1,-4-6-289,-2 5 1,0 1 46,0 5 0,-10 0-215,-7 1 1,-2 5-338,-10 0 0,6 2-126,-6-2 1,0-2-195,-5 8 0,-1-8 91,0 2 0,8-6-472,4-5 1,4 1-98,2-7 499,7 0 0,3-8-72,7-4 1,7-5 136,5-13 0,11 5 176,6-4 0,3 4 16,3 2 0,1-4 160,5 3 0,-3-3-3,8 10 1,0 1 129,6-2 0,0 7 32,0-7 0,0 3-108,0-3 1,-2 2-42,-4 5 0,-4 3-31,-7-4 0,-3-2-43,-3 3 1,-4-1-43,-7 6 0,-7 0-443,1 0 113,-9 0-11,5 0 0,-16 2-131,-3 3 1,-6 3 178,-6 4 0,-2 3-108,-4-3 0,2 3 138,4 2 0,6 1 239,-1-1 0,1 0 177,5 0 0,5 1 60,1-1 1,-2 6 32,3 0 1,-3 8 233,2-2 0,2 5 345,-7 7 0,5 3-347,-6 8 1,1 1 118,-6 5 1,-1-2-155,1 7 0,0-1 84,-1 1 1,1 2-434,0-7 1,0 0-531,-1-6 0,9-8-34,3-4 1,4-5-1813,2-6 2318,0-4 0,8-8 0,1 0 0</inkml:trace>
  <inkml:trace contextRef="#ctx0" brushRef="#br0" timeOffset="3507">2716 709 7860,'7'-9'0,"-3"-7"51,8 5 0,-1-5 159,6-1 0,1 2 105,-1 3 0,0-1-90,1 7 1,-1 2 364,0 10 1,-5-2-197,-1 7 1,-5 9 389,6 8 0,-9 5-75,3 2 0,-4 5 121,-2 0 1,0 3-371,0-3 0,0-5 7,0-1 1,0 1-425,0-7 0,0-3 52,0-1 0,0-5-914,0-2 0,-2 0 561,-4 1 0,4-7-3139,-3 1 2085,-5-8 1,0 9 105,-7-7 1,-2-2 650,-4-10 0,4 2 555,-4-8 0,-4-1 0,-2-10 0,6 2 0,6-8 0,1 2-239,10-2 1,1-1 149,5 6 0,7 1 999,5 6 0,3 2-96,3 3 1,-1-1 232,0 7 0,6-2-404,0 3 0,-5 3-68,-7-4 1,-5 4 279,5 2-511,-7 0 0,4 8 269,-8 3 0,-8 5-200,-3 1 0,-5 0-201,-1 0 0,2 1-184,3-1 0,-1-5-434,7-1-492,0-7 0,8 4 511,4-8 1,5 0-499,12 0 1,6-10 306,12-7 0,-3-3 578,8-8 0,0-9 0,6-7 0</inkml:trace>
</inkml:ink>
</file>

<file path=ppt/ink/ink1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11:22.4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0 589 7911,'0'-17'0,"2"7"989,4 4-381,-4-3 0,13 1 238,-3-4 1,-2 5-194,1 7 0,-5 0 447,5 0-113,-7 0-708,12 0 0,-15 7 265,5 5 0,2 11-104,-2 6 1,-1 3 81,-5 3 1,0 0-129,0-1 1,0 5-156,0-5 0,0 5-130,0-11 1,0 3-162,0-2 0,0-4 6,0-8 1,0 1 197,0-1-687,0 0 1,0-5 235,0-1 1,2-9-372,4-2 1,-2-8 87,7-9 0,1-6-124,5 0 0,6-8 198,0 2 1,0-3 55,-5-3 0,-1 8 37,0 4 0,1 4-20,-1 2 403,0 7-146,1 2 1,-7 16 517,1 4 0,-9 5 73,3 6 0,-4-2 381,-2 8 1,-6-6-411,1 6 1,-9-2 75,3 2 0,1 1-68,-2-7 0,3 6-139,-3-6 0,-3 6-249,3-6 0,-3 0 113,-2-5 0,-1-1-253,1 0 1,0 0 36,0 1 0,-1-7-45,1 1 1,5-6-230,1 5 163,7-7-1097,-4 4 526,16-8 70,2 0 351,7 0 1,-5 0 325,-1 0 565,-7 0 136,4 0 0,-8 7-347,0 5 0,-8-3 729,-4 3 1012,-3-1-833,-2 7-129,7-1-573,-5-7-633,13-3 0,2-7 3,11 0 1,5-5-273,1-1 0,8-8 213,4 3 1,-4 1-251,-2-1 0,2 1-759,-2-1 1,6-3-275,-6 8 705,0-7 0,-8 9-171,-3-7 705,3 7 77,-13-4 234,6 8 127,-8 0 3105,0 0-3355,7 0 189,-5 0 0,14-8-1299,-5-3 0,5-5 221,1-1 0,-6 0-190,1 0 1,-2-3-1033,1-3 2130,4 4 0,-5-14 0,7 6 0</inkml:trace>
  <inkml:trace contextRef="#ctx0" brushRef="#br0" timeOffset="97">658 831 7911,'-18'0'0,"1"0"0</inkml:trace>
  <inkml:trace contextRef="#ctx0" brushRef="#br0" timeOffset="521">433 1160 7911,'0'-10'1395,"0"2"280,0 8-647,0-7 278,0 5 0,2 7-476,3 13 0,-3-3-274,4-3 0,-2-1 25,2 6 0,-4-5-819,3-1 1,5-5 194,2 6 0,-3-8-327,3 1 1,-7-3 306,7-2 0,-2-2-1397,1-3 0,3 1-3,-9-8 1,7 1 94,-6-7 0,1 1 1368,-1 0 0,-4-8 0,6-2 0</inkml:trace>
  <inkml:trace contextRef="#ctx0" brushRef="#br0" timeOffset="825">709 762 7911,'-9'9'1078,"-7"7"609,15-7-1152,-7 9 0,8-1-5,0 0 1,2-5-56,4-1-301,-5 1 1,13 5 81,-8 0-25,7 1 1,-5-1-85,3 0 0,-3-5 70,-8-1 1,2-5-364,4 6-34,-4-9 1,5 7-615,-7-4-77,0-4 409,0 5-175,0-7-4690,0 0 5327,0-7 0,0-11 0,0-8 0</inkml:trace>
  <inkml:trace contextRef="#ctx0" brushRef="#br0" timeOffset="1320">1021 87 7911,'0'-17'204,"2"0"408,3-1 171,-3 9 0,6-1 19,-8 4-268,0 5 142,0-7-133,0 8-419,8 8 1,-6-5 22,3 9 1,-1-6-137,2 5 1,-4-5 23,4 6 0,-3-7-161,3 7 1,-4-6 63,4 5 0,-4-5 6,-2 5 1,0 1 180,0 5 0,0 1-86,0-1 1,0 2 207,0 4 1,0-2-51,0 8 0,0 0-27,0 5 1,0 1-101,0 0 1,0-1-80,0 1 0,0 5 4,0 0 1,2 9 102,4-3 0,-5 6-292,5 5 0,-2-1 57,2 7 0,-4 3-54,4 9 1,-5-1-239,-1 13 1,0-4 257,0 9 0,0-10 105,0-1 0,0-6-3,0 6 0,0-8-231,0 2 0,0-6 47,0-6 1,-5 1 330,-1-12 1,0 3-76,6-9 0,0-3 59,0-3 0,0-3-32,0-3 1,0-1 117,0-4 93,0 3 0,-6-12-223,1 3-169,-1-12 0,6-1 35,0-5-317,0-3 1,0 4 150,0-12 1,-2 3-377,-4-9 0,4 0-14,-4-5 0,3-8 672,-3-4 0,4-11 0,-6-4 0</inkml:trace>
</inkml:ink>
</file>

<file path=ppt/ink/ink1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11:39.1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35 969 8014,'-10'0'1865,"-5"0"-969,13 0-201,-6-8 21,8 7-294,0-7 0,8 8-252,4 0 1,5 0 63,6 0 1,-2 0 148,8 0 1,0 0-114,5 0 0,1 0 69,-1 0 1,9-2-6,3-4 0,10 2-49,1-7 1,7 1-125,-7-1 0,7-5-111,-7 5 1,-5 1-118,-6-1 1,-7 7 131,1-2 1,-9-2-463,-2 3 1,-8-1 233,2 6 1,-10 0-608,-1 0-179,-8 0 198,3 0 1,-14 0 108,-5 0 1,-3 2-244,-3 3 0,-5-1-215,0 8 1,0-8 1099,6 1 0,0 5 0,-1 0 0</inkml:trace>
  <inkml:trace contextRef="#ctx0" brushRef="#br0" timeOffset="421">1384 312 7966,'11'-10'295,"1"5"1,-1 3 467,7 2 0,-7 0-82,1 0 0,-7 0 220,7 0-61,-8 0 0,4 2-329,-8 3 1,-2 5 259,-4 7 0,-6 2-256,-11 5 1,2 1-25,-8 3 0,2 5-225,-1-4 0,-3 3-160,8 3 1,2-6-17,9 0 0,-1-8 116,7 2 1,2-6-315,10-5 1,11-3 79,12-3 1,11-4-274,6 4 0,0-6-109,6-6 1,-4-4-251,10-7 1,-6 2 203,-6 3 1,-4-3-178,-7 3 0,-6 5-655,0 1 397,-8-4-923,4 8 1268,-16-5 1,-5 14-340,-15 5 0,-3-1 290,-15 7 0,6-5-205,-6 10 800,1-4 0,-7-1 0,0-1 0</inkml:trace>
  <inkml:trace contextRef="#ctx0" brushRef="#br0" timeOffset="617">1505 831 7966,'0'9'527,"2"-1"308,3-8-80,-3 0-272,6 8 0,-8-4 454,0 7 0,0-5-376,0 5 0,0 1 444,0 5 0,0 8-446,0 4 1,0 6 414,0 5 0,-8 4-475,-3 8 1,1 0-267,-1 0 1,7 0-192,-2 0 1,-2-6-259,3 0 0,-1-8-1263,6 3 0,2-7 849,4-5 1,-3-4-1652,9-8 0,0-1 2281,5-5 0,0 5 0,0-7 0</inkml:trace>
  <inkml:trace contextRef="#ctx0" brushRef="#br0" timeOffset="1080">2248 485 7886,'-17'-8'0,"6"4"180,-1-7 236,8 7 637,-3-4-378,7 8 435,0 0-651,7 16 1,-5-3-63,4 16 0,-4 7-75,-2 11 0,0 3 161,0 1 0,0 9 28,0 3 1,-6 3-167,0-3 0,-5 2-393,5-7 0,-6-6 132,7-6 1,-1-7-662,6 1 0,0-6 146,0-5 0,6-4-118,-1-7 0,7-7-659,-6 1 155,0-9 1,-1 3 200,1-12 1,0-5 381,-6-12 0,0-2-116,0-4 0,0-4 586,0 5 0,-2-11 0,-4-1 0,-3-1 0,-9-1 0,1-2 0</inkml:trace>
  <inkml:trace contextRef="#ctx0" brushRef="#br0" timeOffset="1393">2075 796 7886,'-7'-9'-766,"3"1"1375,-8 8 0,7 0-13,-7 0 1,6 2 99,-5 4 0,5-3-36,-5 9 0,7-1 1092,-2 7-1058,-4-1 0,6 0-290,-7 1 1,7-7-1023,-2 1 540,4-8-273,2 11 0,8-13-187,4 4 0,3-4-685,2-2 1,8-8 246,4-4 1,4-3-199,1-2 1,1-1 715,0 1 0,-3 0 458,-3-1 0,2 3 0,-8 4 0,0-5 0,-6 14 0,-7-7 532,-4 3 899,-5 4-22,-1-6 1353,0 8-1086,0 0-781,-7 0-715,5 0 56,-6 0-1159,8 0 1,8-2-56,3-3 1,7 1 977,5-8 0,4 1 0,7-7 0</inkml:trace>
  <inkml:trace contextRef="#ctx0" brushRef="#br0" timeOffset="2088">2681 571 7886,'0'12'469,"0"-1"1,-6-5 1797,0 6-841,-7-8 365,3 11-309,1-5-613,1-1-765,8 7 0,2-15 24,4 5 0,3-4-415,8-2 0,3 6 19,3 0 0,-2-1-220,8-5 1,-8 0 128,2 0 0,-4 0-290,-2 0 0,1 2-196,-1 4 17,-7-4 545,5 6 95,-13-8 1,4 0 118,-12 0 0,4-8-113,-4-3 1,-2-5 13,3-1 0,-7-2 46,6-4 1,-5-4-14,5-8 1,0 2 82,6 5 0,0-11-67,0 5 0,0 1 416,0 4 1,0 8-164,0-2 0,0 4 688,0 1-147,0 1 172,0 0-198,0 7 79,0 3-311,0 7-210,0 0 1,0 7 10,0 5 1,-5 3-23,-1 2 1,0 1-71,6-1 0,0 8 127,0 4 0,0 3-29,0 3 1,0 7 91,0 4 0,0-1 245,0 1 1,-2 0-126,-4 6 1,4-2-170,-3-4 1,1 2-180,-2-8 1,4 2 74,-4-1 1,4-7-695,2 1 0,0-2 81,0-10 1,-1 6-280,-5-6 0,4-6-40,-4-6-315,4-7 180,2 4 583,0-8 0,0-10 167,0-7 1,0-2-63,0-10 1,6 8 197,0-2 1,7-2-49,-1 2 1,3 2-61,2 9 1,1-1 37,-1 7 0,2 0-29,4 6 188,-4 0 1,6 0-75,-7 0 0,-9 8 256,-3 3 1,-4 10-134,-2 3 0,-8 0 483,-3 0 1,-7 1-110,-5 3 0,-3 5 34,-9-4 0,8-4-113,4-2 0,4 2 127,1-2 1,9-6-77,3-5 1,4-6-123,2 5 1,10-7-285,7 2 1,2-4 93,10-2 1,2-8-728,9-4 0,-1-3-316,7-2 1,-6 1-825,6 5 0,-5-5 757,5 5 1,-8 1-929,2-1 1884,-3-1 0,-2-5 0,-1 0 0</inkml:trace>
  <inkml:trace contextRef="#ctx0" brushRef="#br0" timeOffset="2418">3805 104 7891,'0'-17'751,"0"0"172,0 0 0,6 5 208,-1 1 1,9 5-526,-3-6 1,5 8 704,1-1 1,0 3-629,1 2 1,-7 2 309,1 3 0,-3 5-465,3 7 1,1 1-299,-7-1 0,0 0-299,-6 0 0,0 3-373,0 3 0,0-4-1213,0 4 1,-2-2 878,-4 2 1,2-2-1668,-7 8 0,5-6 2443,-6 6 0,1 0 0,-6 5 0</inkml:trace>
  <inkml:trace contextRef="#ctx0" brushRef="#br0" timeOffset="2709">3615 692 7891,'-25'10'-15,"5"5"-317,-5-5 488,16 0 1,1-1 1318,8-3-379,0-4 1,0 8-475,0-5 1,0 5 5,0 7 0,0 6-224,0 0 1,0 6-41,0-6 0,0 8-236,0-2 0,0 1-131,0-1 0,0 2-77,0-8 0,0 6-332,0-6 1,2 0-534,4-6 0,-4 1-65,3-1-619,-3 0 597,-2-7 328,0-2 421,0-8 1,0-8-135,0-4 0,-5 3 102,-1-3 0,-2 1 8,2-7 0,3 3 307,-9 3 0,0-3 0,-5 7 0,0-3 0,0 3 0,-1 8 0</inkml:trace>
  <inkml:trace contextRef="#ctx0" brushRef="#br0" timeOffset="2947">3407 1073 7470,'-10'-17'-712,"3"5"1801,7 1-492,0-1 0,2-5-165,3-1 0,5 7 13,7-1 0,8 1-92,4-6 1,6-1 186,5 1 1,4 3-188,8-3 1,6 4-261,-1-10 0,15 3 79,-3 3 1,-2 0-132,-4 0 0,-5-1-264,5 1 0,-1 5 257,1 1 1,-11 1-298,-11-1 0,-5-3 114,-1 9 0,-8-3-446,-4 2 0,-4 4-330,-2-4 438,-7-3 1,-5 1 58,-10-3 1,-5-3-19,-7 8 0,-8-5 28,-4 5 1,-9 0 126,-3 6 0,-5 0 34,6 0 0,-1 0 257,7 0 0,-1 0 0,8-7 0,2-3 0</inkml:trace>
  <inkml:trace contextRef="#ctx0" brushRef="#br0" timeOffset="3547">4064 537 7891,'0'-10'496,"8"2"970,-6 8-87,5 0-805,-7 8 0,0 8 116,0 7 1,0 2-176,0-2 1,0 4 31,0 7 1,0 1-92,0-1 1,-5 1-174,-1-1 0,-6 1-41,7 0 1,-7-1-14,6 1 1,-1-6-272,1-1 1,4-6-263,-4 1-227,-3-4 242,7-2-362,-14-7 138,14-3 265,-5-7 1,7-7-206,0-5 0,0 3 35,0-3 1,2 1-76,3-7 0,-1 1 59,8 0 1,-1-1-109,7 1 1,1 0 203,4 0 1,2-1-17,4 1 0,3 2 203,-3 3 0,-4-1-78,-2 7 0,-4 0 731,-1 6-100,-1 0 1,-2 2 442,-3 4 0,-4 3-251,-8 9 1,-2-1 399,-4 0 0,-4 1-500,-7-1 1,-8 6-141,-4 0 1,2 2-412,-2-2 0,1-4 114,-7 4 1,6-2-736,0 2 1,6-9-688,-5 3-793,6-11 864,-3 2 541,16-8 0,9-2 270,11-4 1,7-2 70,5-3 0,-2-3 270,8 9 1,-8-1-28,2 6 0,-4 0 1338,-2 0-479,-7 0 1,-2 7 598,-8 5 0,-14 3-619,-3 3 0,-12-1 171,0 0 0,4-1-405,2-5 1,0 4 399,6-3-521,-4-4-142,19 7 1,-4-13-263,12 4 0,3-4 254,9-2 1,7 0 313,4 0 1,-3 0-204,3 0 1,-2 5-72,2 1 1,2 2-107,-8-2 0,6-2-46,-6 7 0,0-7-390,-6 2 1,0 1 250,1-1 1,-1 0-1530,0-6 0,0 0 160,1 0 1455,-9 0 0,14 0 0,-3 0 0</inkml:trace>
  <inkml:trace contextRef="#ctx0" brushRef="#br0" timeOffset="4451">5292 381 8083,'-17'-8'4632,"7"7"-3567,-5-7-729,13 8 0,-14 0-57,5 0 1,-6 8 82,-6 3 1,1 4-703,-6 3 1,6 1 294,-1 4 0,-2-2-752,2 8 0,0-6 484,6 6 0,5-6-248,1 6 0,7-8 116,-2 2 1,4-4 26,2-2 0,2 1 195,4-1 1,-2 0 333,7 1 0,-7-1 53,2 0 1,2 0 390,-2 1 1,-1 5 582,-5 0 1,0 6-518,0-6 0,-7 6 330,-5-6 1,2 5-455,-1-4 1,1 4-290,-1-5 0,1 2-254,4-2-289,5-3 0,-7 5-173,8-8-498,0-7-208,0-3 815,8-7 1,1-9-33,8-9 1,-5-1-56,-1-10 0,1 0-25,5-5 0,-5-1 118,-1 1 0,-1 1-92,1 4 0,5-2 280,-5 8 0,-1 2 168,2 10 1,-7-5 216,7 5-232,-1 3 69,7-7 0,-1 13 204,0-4 1,-5 4 681,-1 2-630,1 0 1,5 0 126,0 0 0,-7 8-123,-4 3 1,-4 7 77,-2 5 0,0-2 73,0 8 1,-2-2-85,-4 1 0,0 3-232,-11-8 0,3 6-133,-9-6 1,4 0-255,2-6 1,0-1 280,-1-5 0,3-1 258,3-4-554,5-4 0,7-2 107,0-12 1,7-5 245,5-6 0,5 2-53,6-8 1,4-6 8,8-5 1,-1 3-126,1 3 0,1 5-173,5-6 1,-5 3 37,5 9 0,1 0-231,-2 5 0,-1 1 196,-10 0 0,3 7 103,-3 4 0,-4 4 183,-2 2 1,-4 2-160,-1 4 1,-1 4 435,0 7 0,0 0 55,1 1 0,-1 5 208,0 0 0,-1 7-178,-5-1 0,5-2 150,-5 2 1,5-6-106,1 6 0,-8-2 8,-3 2 0,-4-3-256,-2-2 1,-2-5 44,-4 4 0,-3-4-556,-8-2 1,-3-1 207,-3-5 1,4-1 32,-4-4 1,10-4 338,1 3 1,6-5 237,-5-5 1,7-7-245,-2-11 0,6 2 103,6-8 1,3 8 77,9-2 1,-1 4-19,0 1 1,6 7-648,0-1 1,6 8 222,-6-1 0,8 3 29,-2 2 0,4 0 0,1 0 0</inkml:trace>
</inkml:ink>
</file>

<file path=ppt/ink/ink1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11:49.5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 7958,'11'1'660,"1"5"1,-6 2 922,5 3 1,-5 3 13,5-8-731,-7 7 0,6-11-51,-4 4-381,-4 3-1532,5-7 1,-7 8-254,0-4 0,-2 3 1351,-3 9 0,-5 7 0,-7 1 0</inkml:trace>
  <inkml:trace contextRef="#ctx0" brushRef="#br0" timeOffset="176">18 398 7921,'0'25'-2,"-6"-4"1,0 8 1,1-8 4158,5 2-1998,0-3-1496,0-3 1,1-7-816,5-5 0,-2-3-1858,8-2 2009,-1-7 0,14-18 0,2-12 0</inkml:trace>
</inkml:ink>
</file>

<file path=ppt/ink/ink1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11:47.7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1 675 7970,'0'-9'1083,"2"3"51,4 12 0,-3 5-322,9 12 1,0 6-120,5 11 0,-6 5-44,1 6 836,-8-6-940,3 5 0,-7-6-471,0 8 0,0-8 28,0-4 1,0-9-830,0-2 0,0-8 517,0 2 0,2-6-971,4-5 302,-4-4 0,11-10-524,-7-4 1,8-13 763,-3-16 0,10-11 162,2-17 1,8 1 399,-2-7 1,4 2-110,1 9 0,8 0 536,5 6 0,3 10-287,1 8 1,1 7 78,0 9 1,-6 9 108,0 3 0,-9 4 121,-2 2 0,-5 8-21,-12 3 1,1 7 112,-13 5 1,-1 4-229,-5 7 1,-2-1-45,-3-4 1,-5 3-469,-7-3 1,-8 4 173,-4 1 0,-6 1-64,-5 0 0,3-9-66,-3-2 1,4-5-79,1-2 0,0-7 324,1-5 1,7-3 311,4-2 0,11-7 127,7-5 0,3-3-193,2-3 1,7 1 103,5 0 1,3 0-82,3-1 1,5 1 40,0 0 0,5 5-273,-4 1 0,4 1-186,-5-2 0,6-1-1434,-6 7 899,0-7-1971,-5 11 1128,-9-6 1513,-1 8 0,-23 0 0,-5 0 0</inkml:trace>
  <inkml:trace contextRef="#ctx0" brushRef="#br0" timeOffset="185">433 658 7970,'0'-10'2482,"0"5"-1775,0 10 0,2 5 3,4 7 0,-2 2-130,7 5 1,-1-3 82,1 8 0,-3-3-11,-8 3 0,2 4 144,4-4 1,-4 1-631,4-1 1,1 4 84,-1-4 1,2-4-1834,-3-2 1,-1-4 431,8-2-2559,-1-7 3709,7-2 0,7-8 0,1 0 0</inkml:trace>
  <inkml:trace contextRef="#ctx0" brushRef="#br0" timeOffset="404">1073 226 7966,'27'-27'938,"-4"8"1051,-11 7-1297,3 8-262,-13-4 702,13 8-455,-13 8-266,6-6 0,-8 13 165,0-3 1,0 3 69,0 3 0,0-1 382,0 0 0,0 1-542,0-1 1,0 6-94,0 0 1,2-2-1162,4-9 605,-5 3 0,15-11-131,-5 7 0,5-7-244,1 2 1,0-6-49,1-6 1,5-1 154,0-5 1,6-3-774,-6 3 1,0-1 557,-6 1 0,-6-1-1936,1 7 1440,-8 0 1142,4 6 0,-8 8 0,0 1 0</inkml:trace>
  <inkml:trace contextRef="#ctx0" brushRef="#br0" timeOffset="609">1384 623 7966,'0'25'485,"0"-5"0,0 10 230,0-7 1,0 0 1482,0-5-1712,-7 7 1,5-6 958,-4 4-968,-4-4 1,7 0 975,-9 4 1,0-3-698,-5 3 1,0 2-636,0-2 0,-1 6 59,1-6 0,-6 5-1080,0-4 0,-6 4 66,6-5 0,0 0-384,6-5 1,-6-3-372,0-3 546,0 3 1,5-13-1317,1 4 1161,7-4 1198,3-10 0,14-9 0,3-10 0</inkml:trace>
  <inkml:trace contextRef="#ctx0" brushRef="#br0" timeOffset="788">1298 831 7944,'-8'-10'1802,"6"3"1,-5 9-438,7 3 1,5 5-16,1 7 1,13 8-174,-1 4 1,10 4-582,1 1 0,4 1 490,2-1 1,9-1-508,8-4 0,1-4-1754,11-8 1,-1-1 777,6-5 0,-1 3-1681,-5-9 1,4 1 619,-3-6 0,1 0-1256,-2 0 2499,5-8 1,-7-1 0,8-9 0</inkml:trace>
  <inkml:trace contextRef="#ctx0" brushRef="#br0" timeOffset="1101">2768 191 7972,'17'0'818,"-5"0"214,-1 0 0,1 2 222,5 4 0,-5 3-176,-1 9-568,1-1 1,-3-6 304,-3 1 0,-2 0-479,2 5 0,-5 0-301,5 0 1,-4-5-1825,-2-1 808,0-7-827,0 4 1808,0 0 0,0-14 0,0 4 0</inkml:trace>
  <inkml:trace contextRef="#ctx0" brushRef="#br0" timeOffset="1593">3131 1 7972,'6'17'1117,"-1"0"0,3 1-657,-2-1 1,-4 0-137,4 1 0,-4 1 179,-2 4 0,0 4 167,0 7 0,0 7 143,0-1 0,-8 14-495,-4-2 0,-3 5-325,-2 1 1,-1-4-628,1 3 1,-8 5 487,-4 1 0,2-3-774,-1-2 1,1-7 427,-2-4 1,-2-5 80,8-8 0,-2-7-328,2-4 223,4-11 424,-14-4 1,14-22 189,-4-3 1,9-12 512,3 0 0,7-2-371,-2 3 0,6-5 247,6 4 1,6 4-95,11 2 0,4 4-210,7 2 1,3-1-141,3 1 1,-2 7-224,9 5 1,-1-3 92,6 2 0,-3 0-182,-2 6 0,1 0-232,-8 0 1,6 0 219,-6 0 0,-1 0-79,-10 0 0,1 0-209,-7 0 412,1 0 1,-13 2 172,1 4 0,-9 4 331,3 7 1,-10 0 41,-1 1 0,-9-1 343,3 0 1,-5 0 663,-1 1 0,0-3-636,-1-3 1,1 1-95,0-7 1,5 0-171,1-6 1,-1-2 62,-5-4 0,5-4-406,1-7 0,7 0-302,-2-1 1,-1 1-108,1 0 0,0 0-292,6-1 0,2 1-357,4 0 0,3 1 357,9 5 0,5-5-1518,0 5 0,2 1 669,-2-1 0,-4 1 1397,4-1 0,4-5 0,0 7 0</inkml:trace>
</inkml:ink>
</file>

<file path=ppt/ink/ink1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11:44.7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105 139 7927,'17'0'2222,"0"0"1,-5 0-1373,-1 0 1,1 2 137,5 4 0,-5-5 239,-1 5 1,1-2-599,5 2 1,0-2 120,1 7 0,-1-7-281,0 2 0,0 2-330,1-3-350,-1 9 1,0-12-407,1 3 0,-7-3-677,1-2-1784,-8 0 1131,11 0 0,-13 2 1008,4 4 1,-6-2-485,-6 7 1,-4 3 1422,-7 9 0,-8 4 0,-2 7 0</inkml:trace>
  <inkml:trace contextRef="#ctx0" brushRef="#br0" timeOffset="370">105 813 7927,'-23'18'0,"0"-1"0,1-6 674,11 1 1,-3-6 445,9 5-39,-1-7-713,6 4 1,2-8 83,4 0 0,5 0-98,12 0 1,4-8-136,8-3 1,1-5-165,5-1 0,1 0 119,4-1 0,2 7-415,-8-1 1,-1 8-14,-10-1 0,1 3-257,-7 2 1,-5 4 204,-7 7 0,-7 3 64,2 14 0,-12 7 109,-6 5 0,-11 8 17,-5-2 0,-5 4-84,-2 2 0,-3-8 102,3-3 1,-1-7 113,13-5 0,0-6-97,5-11 0,7 1-40,-1-7 45,9 0 1,-5-6 234,8 0 1,8-8 62,1 6 1,16-7 880,4 3-821,4 4 10,9-6 1,-4 10 219,8 4 1,-5-2 32,5 7 0,-8-1 257,3 1 0,-7 3-154,-5-8-484,4 7 1,-14-11-281,4 4-261,4-4 0,-8-2-255,4 0 0,-4-8 363,-1-4 1,-1-11-2961,0-5 3229,-7-13 0,13-3 0,-4-8 0</inkml:trace>
  <inkml:trace contextRef="#ctx0" brushRef="#br0" timeOffset="1784">1505 122 8049,'10'0'2146,"5"0"-1510,-3 0 1,3 0 26,3 0 0,5 0-167,0 0 1,2 0-113,-2 0 1,-4 0-359,4 0 0,2 0-323,-2 0 1,-6 0 165,-5 0 0,-3-2-297,3-4-1972,3 4 845,-13-6 788,6 1 0,-10-1 314,-4-4 0,-3-1 344,-9 7 0,7-7 152,-1 1 1,7 3 306,-7-3-28,0 8-269,3-3 385,1 7 1,8 1-138,0 5 0,0-2 273,0 8 1,0-1-13,0 6 0,0 1 197,0-1 1,-2 6-236,-3 0 0,3 0-220,-4-6 0,4 3-104,2 3 0,-2-2 46,-4 8 0,4-6-341,-3 6 0,-5-6 142,-2 5 1,3-4-649,-3 4 319,1-7-401,1 4 146,2-7 189,8-9 1,2-3 20,4-12 0,4-5-36,7-12 174,8 4 1,2-12-412,7 8 220,1-8 183,0 12-42,-8-6 61,5 15-47,-13-5 37,6 13 336,-15-6-207,-2 8 44,-8 0 185,0 8-146,-8 9 0,-3 10 328,-13 8 0,-2-1-187,-9 1 0,-5 7 98,-1 4 0,-5-2-46,6 3 1,1-15 269,11 3 0,-3-12-253,8 0 1,5-4-298,7-2 189,7-7-335,-4-2 95,16-8 0,7-8-54,9-3 0,6-7 46,-1-5 0,9 2-303,3-8 259,7 0-5,-12 2-180,7 2 0,-9 8 161,-7 0 91,-2 7 23,-8-5-27,-7 13 93,-2-6 1,-8 10 122,0 4 1,-2 6 200,-4 11 0,-11 0-150,-12 11 0,-6-3 156,-5 9-312,3 5-281,-12-1 299,12 0 386,-13 6 132,14-21-167,1 11 227,10-21-131,8 6-44,7-7-128,2-9-592,8-1 74,0-8 178,0 0-123,8 0 1,9-8-75,12-3 1,6-12-141,5-6 0,-1-4 50,7-2-135,0 9-477,13-7 617,-13 6 1,12 0 47,-21 2-14,5 16 127,-8-7 182,1 14-38,-8-5 31,-2 7 101,-8 0-222,-7 0 644,-2 7-468,-8-5 133,-8 14-271,-2 1-12,-7 2-263,-8 6 1,-2 0 276,-8 2-252,1 0 203,-1-2 41,8-8 0,-9 0 637,7 1-404,-7-9 1,16 1 523,-3-4-518,4-4 1,8 5 766,-1-7-616,8-7 1,-2 5-19,12-4 0,4 4-59,7 2 1,0 2-64,1 4 0,1 5-23,4 12 0,-10-2-110,5 8 1,-7-6 386,1 6 1,-5 0-117,-7 5 0,0-5-479,0 0 0,0 0 130,0 6 1,-1-9-68,-5-3 1,-4-3-131,-7-3 0,1 0-170,5 1 1,-4-9 159,3-3-1054,-3-4 827,-3-2 0,1-2-964,0-4 986,-1-3 0,1-14 16,0-1 1,-2-1 59,-4 2 0,-2 2 172,-4-8 0,-2 10-1,8 2 1,0 2 507,6 9-256,7 0 0,-5 6 154,3 0 1,4 8 797,3 3 125,3 5 1,2 1-523,0 0 0,0 1 1431,0-1-920,0 0-387,0 0-683,0 1 1,7-9-314,5-3 1,0-4-290,5-2 1,-2-8-652,14-3 0,6-10-306,5-2 1,10 0 691,2 5 1,0 1 494,5 0 0,1 5 324,-6 1 0,2 7 7,-14-2 1,-2 4 835,-9 2 86,4 8 1,-16 1-222,1 9 0,-9-7 2169,-9 1-2833,0-1 0,0 1 24,0-1-655,-8-7 0,-1 4 587,-8-8 0,-1-8 0,1-1 0</inkml:trace>
  <inkml:trace contextRef="#ctx0" brushRef="#br0" timeOffset="2259">2837 173 7963,'25'-17'0,"-6"2"311,4 3 0,-4-1 486,-1 7 1,-1 2-187,0 10 0,-5 4 82,-1 7 0,-7 8-225,2 4 0,-14 11-128,-9 6 1,-8 4-234,-10 2 1,7-6 67,-1 0 1,8-7-145,-2 1 1,9-11 230,3-6-898,7-4 513,11-9 1,9-3-101,18-7 0,7-7-143,16-5 1,-1-9 5,8-2 1,-9-6 107,3 6 0,-4-6-86,-2 6 0,-8 0 8,-4 6 1,-5 1-371,-6 5 0,-4 3-788,-8 8 1488,-8 0 0,-9 8 0,-9 2 0</inkml:trace>
  <inkml:trace contextRef="#ctx0" brushRef="#br0" timeOffset="2429">3200 727 7963,'-8'9'3913,"7"7"-3422,-7-7-212,16 9-56,-7-1 812,7 0-406,0 1-203,-6 7 55,5 1 1227,-7 9-1077,0 0 1,0-3-436,0-3 0,0 4-423,0-4 0,0 1-2496,0-1 1968,0 4 0,0-14 49,0 4 0,6-4-1453,0-1 2159,7-9 0,5-1 0,9-8 0</inkml:trace>
</inkml:ink>
</file>

<file path=ppt/ink/ink1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11:53.3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35 9924,'0'-9'1332,"0"-7"-723,0 14-101,0-5 159,0 7 621,0 0-873,0 7 0,0-3-113,0 8 0,-5-6-38,-1 5 165,0-7-351,6 11 0,-6-11 79,0 8 0,1-7-116,5 7 1,0-6-16,0 5 0,0-5 51,0 5 1,0 1 171,0 5 1,0 3-142,0 3 1,0-2 217,0 8 1,0-6-98,0 5 1,0-1 24,0 2 1,0 4 70,0-4-173,0 3 8,0 3 0,0-1 11,0 1 0,0 2-102,0 3 1,5-4-68,1 5 1,0 1 79,-6-2 0,2 3 87,4-3 0,-4-3-41,3 3 0,-3-4-80,-2-1 1,0 0 33,0-1 1,0-1-70,0-4 0,0 1 90,0-7 1,0 6 9,0-6 1,0 2-142,0-2 1,0-9 65,0 3 0,0-3 78,0 3 1,0-6 13,0 1-96,-7-8 0,5 5-12,-4-3-255,4-4-950,2 6 864,0-8 1,-2-6-1011,-4 0 0,4-13 598,-3 2 1,3-12-362,2 0 0,2-4-101,3-1 1,5-1 1192,7 1 0,8-16 0,2-4 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1:51:27.689"/>
    </inkml:context>
    <inkml:brush xml:id="br0">
      <inkml:brushProperty name="width" value="0.04286" units="cm"/>
      <inkml:brushProperty name="height" value="0.04286" units="cm"/>
    </inkml:brush>
    <inkml:brush xml:id="br1">
      <inkml:brushProperty name="width" value="0.05714" units="cm"/>
      <inkml:brushProperty name="height" value="0.05714" units="cm"/>
    </inkml:brush>
  </inkml:definitions>
  <inkml:trace contextRef="#ctx0" brushRef="#br0">1 52 8228,'0'-17'234,"0"7"374,0-5-487,7 13 62,-5-6 224,6 8-301,-8 0 0,2 0-413,4 0 200,-4 0-56,13 0 166,-5 0-66,7 0 1,-6 0 293,1 0-115,-8 0 1,5 0 52,-3 0 23,-4 0 1,6 8 182,-8 4 1,0 11-68,0 5 1,0 5 49,0 2 1,-2-1-29,-4 1 1,4 5-98,-4 1 0,3-1-30,-3-5 0,4-1-90,-4 1 1,4-6-30,2-1 0,0-7-245,0 3 0,0-5-172,0-2 187,0 0 181,0 1 11,0-9 503,0-1-380,0-8-138,0-8 0,2-1-41,4-9 0,-2-5-196,7 0 0,1-6-279,5 6 0,0-2 228,1 2 1,1 2-426,4-8 1,-4 8 227,4-2 1,2-2-119,-2 2 0,6 0 52,-6 6 1,0-1 198,-6 1 1,1 0 106,-1 0 0,0 5-16,1 1 0,-7 1 238,1-2-184,-8-3 707,3 5-434,-7 1 0,0 3 541,0 12 1,0 3-210,0 9 0,0 1 0,0 4 1,2 2-25,4 4 0,-4 3 163,4-3 0,1 2-133,-1-2 0,2 3-186,-2-3 1,-5 2-456,5-2 0,2 2 213,-2-8 1,5 6-391,-5-6 0,5 0-279,-5-6 0,8-2 662,-3-3 0,5 3 0,1-5 0</inkml:trace>
  <inkml:trace contextRef="#ctx0" brushRef="#br0" timeOffset="448">1038 433 8123,'-9'0'505,"1"0"257,8-8 442,8 6-778,1-13 0,9 13-46,-1-4 1,2 4-119,4 2 1,-4-2-229,4-4 0,-1 4 23,1-3 0,-4 3-74,4 2 0,-4 0 75,-2 0 1,1 0-1983,-1 0 1097,0 0 827,1 0 0,-9 7 0,-1 3 0</inkml:trace>
  <inkml:trace contextRef="#ctx0" brushRef="#br0" timeOffset="888">1609 173 8163,'0'-17'62,"8"7"0,-4-3 426,7 7 150,-7 0 245,4 6-523,-8 0 0,0 8-63,0 4 1,0 3 165,0 2 1,0 3-153,0 3 1,0-2 172,0 8 1,-6-6-204,0 5 1,0-6-322,6 1 0,0 2-47,0-2 0,0 0-332,0-6 1,0-5-439,0-1 662,8-7 0,-4 4-415,7-8 1,-5-2 177,6-4 0,-3-6-50,3-11 1,1 2 53,-7-8 1,7 1 158,-1-7 0,1 2 100,-1 4 0,3-1 160,-3 7 1,-3 5-46,3 7 0,-6 7-128,5-2 1,-5 4 265,6 2 0,-9 2-56,3 4 0,2 4 602,-2 7 1,-1 0-51,-5 0 0,0 1 195,0-1 1,0 0-327,0 1 0,6-1 49,0 0 1,2-5-348,-3-1 0,-1-5 63,8 6 1,-6-9-889,5 3 0,-5-2 420,5 2 0,-5-4-2078,6 3 2332,-1-3 0,-1-9 0,-3-3 0</inkml:trace>
  <inkml:trace contextRef="#ctx0" brushRef="#br0" timeOffset="1134">2283 381 8198,'-9'0'3122,"1"0"-2646,8 0 71,0 7 1,0 5-152,0 11 1,0-2 26,0 8 1,-6-2-6,1 2 1,-7 3-84,6-3 0,-5-4-354,5-2 1,0-2 106,6 2 0,0-9-1763,0 3 708,0-3 0,2-5-2119,4-3 3086,4-4 0,15-10 0,1-1 0</inkml:trace>
  <inkml:trace contextRef="#ctx0" brushRef="#br0" timeOffset="1372">2664 364 8165,'-10'0'635,"3"0"-421,7 0 578,0 0-960,7 0 0,-3 0-41,8 0 1,-7 0-312,7 0 214,-1 0 0,7 0-801,-1 0 1107,-7 0 0,5 0 0,-5 0 0</inkml:trace>
  <inkml:trace contextRef="#ctx0" brushRef="#br0" timeOffset="1517">2941 398 8705,'17'0'1284,"0"0"1,0-2-996,1-4 1,-7 4-171,1-3 1,-6 3-251,5 2-748,-7 0 879,11 0 0,-5 0 0,7 0 0</inkml:trace>
  <inkml:trace contextRef="#ctx0" brushRef="#br0" timeOffset="2036">3390 173 10385,'0'18'796,"0"-1"-498,0 0 0,0 0 140,0 1 1,0 5-265,0 0 1,0 2-136,0-2 0,0-4-250,0 4 0,-2-4 191,-4-1 1,5-1-1062,-5 0 438,4 1-40,2-9 429,0-1 0,0-10 92,0-4 0,8-3-101,3-9 1,6-7-94,6-4 1,-3-3 208,3-3 1,-4 6-16,-2 1 0,1 6 43,-1-1 51,0 4 1,-2 8 184,-3-1 0,-2 8 16,-5-1 0,-3 5 263,4 5 0,-4-1 2,-2 8 0,0-1 288,0 6 0,0 3-7,0 3 1,0-4-246,0 4 0,0-2-253,0 2 0,0-4-102,0 4 1,0 2-307,0-1 1,2 0-183,4 0 1,-4-5-600,3 4 1,3-4 1007,-2-2 0,15 1 0,-2-1 0</inkml:trace>
  <inkml:trace contextRef="#ctx0" brushRef="#br0" timeOffset="2293">4030 381 8209,'-12'0'33,"1"0"1,5 6 230,-5-1 3,7 1 1,-6-4 448,4 4 0,5 3-208,-5 9 1,-2 1-144,2 4 0,-1-2-216,1 8 1,4-2-7,-4 2 1,4 1-196,2-7 0,0 6-22,0-6 0,0 0-299,0-5 1,0-1-4,0 0 1,2-5-291,4-1 0,4-7 11,7 2 0,0-6 221,0-6 1,1 2 433,-1-7 0,8-8 0,2-8 0</inkml:trace>
  <inkml:trace contextRef="#ctx0" brushRef="#br0" timeOffset="2493">3874 588 8126,'-17'-7'1438,"7"5"-860,3-14 1,9 9-213,3-5 0,5 3 144,7 3 1,1 4-241,-1-4 0,6 4-356,0 2 0,0 0-105,-6 0 0,3 0-420,3 0 1,-4 2-37,4 4 0,-4-2 647,-2 7 0,1 1 0,-1 5 0</inkml:trace>
  <inkml:trace contextRef="#ctx0" brushRef="#br1" timeOffset="2671">4445 657 10014,'0'-9'1064,"8"1"-1285,3 8 0,-1-6 488,1 1 0,1-1 429,5 6 0,-5 0-634,-1 0 63,1 0 1,5 2-2321,0 4 2182,-7-4 0,5 5 1,-5-7-1</inkml:trace>
  <inkml:trace contextRef="#ctx0" brushRef="#br1" timeOffset="2872">4877 485 9637,'-11'-10'1389,"-1"4"-598,8 4 690,-11 2 0,11 8-291,-7 3 1,5 11-184,-6 1 1,9 7-506,-3-1 1,4 10-411,2 1 1,0 2-306,0-1 1,0-3-1206,0 8 1438,8 0 0,1 14 1,9 1-1</inkml:trace>
</inkml:ink>
</file>

<file path=ppt/ink/ink1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11:55.7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277 295 6540,'9'0'-228,"-1"-8"288,-8-1 0,0-3 9,0 1 0,0 5 330,0-6-249,0 1 1,0-7 5,0 1 1,0 6 152,0-1-53,0 1 1,0-7 169,0 1 1,-2 5 277,-4 1-187,-3 7 0,-9-9-155,1 7 1,6 0 354,-1 6-468,1 0 1,-7 0-59,1 0 0,5 0-3,1 0 1,-1 2-1,-5 4 1,6 3 61,-1 9 0,1 7-25,-7 4 0,7 5 52,-1 6 0,6-1-66,-5 7 1,5 0 33,-5 6 1,7-6-70,-2 0 0,4-5-110,2 5 0,0-10 67,0-1 1,0-3-187,0-8-944,0 6 611,0-11-267,8 6 0,-4-15 281,7-4 1,-7-6-530,2-6 0,1-4 83,-1-7 0,6 0-44,-7 0 0,3-6 371,-2-1 0,-4-4-338,4 5 829,-4-8 0,5 4 0,3-8 0</inkml:trace>
  <inkml:trace contextRef="#ctx0" brushRef="#br0" timeOffset="260">381 157 7851,'9'0'2672,"-1"0"-2159,-8 0 0,6 2 22,-1 3 0,3 5-112,-2 7 0,3 2 89,9 4 0,-1 4-42,0 8 0,6 1-113,0 5 0,0-5-98,-5 5 1,-7-3-49,1 2 1,-3-3-234,3 3 0,-4-3-78,-8-3 0,5-5-44,1 0 1,0-8-125,-6 2 0,0-4-1204,0-1-959,0-1 959,-8-7 453,6 5 0,-5-15 107,7 0 912,0-8 0,-8-17 0,-2-2 0</inkml:trace>
  <inkml:trace contextRef="#ctx0" brushRef="#br0" timeOffset="647">1384 53 7816,'-10'0'3245,"2"0"-2629,1-8 193,5 6 1,-6-4-320,8 12 0,-8 4-19,-3 7 0,1 10-124,-1 8 0,-1 5 114,-5 6 0,-1 4-70,1-4 1,6 4-131,-1 2 1,6 0-347,-5 0 0,5-8-395,-5-4 0,7-5-700,-2-6 0,4-4 611,2-8 0,0-5-367,0-1 0,0-9 314,0-2 0,8-10-591,3-13 0,3-9 1213,-3-9 0,12-7 0,-4 4 0</inkml:trace>
  <inkml:trace contextRef="#ctx0" brushRef="#br0" timeOffset="863">1332 18 7816,'7'-9'419,"-3"1"142,8 8 1,-7 0 0,7 0 0,-6 0-160,5 0 0,-1 8 216,1 3 0,5 12-192,-5 6 0,5 9 427,1 3 1,0 7-236,1-2 1,-1-2-8,0 2 1,-7-2-351,-4 3 0,1 1-279,-1-8 1,0 0-293,-6-5 1,6-8 287,-1-4 0,1-4-1381,-6-2 0,0-5-1495,0-1 2898,8-7 0,-6-4 0,5-9 0</inkml:trace>
  <inkml:trace contextRef="#ctx0" brushRef="#br0" timeOffset="1065">1314 485 7816,'-9'-8'1614,"1"7"-672,8-7 0,0 6-378,0-4 0,2 4 441,4-3 0,5 1-428,12-2 1,-3 4-180,3-4 0,2 4-540,-2 2 0,5-5-513,-4-1 1,0 0-264,0 6 1,-3 0 917,8 0 0,-8-8 0,4-1 0</inkml:trace>
  <inkml:trace contextRef="#ctx0" brushRef="#br0" timeOffset="1344">2041 433 7813,'9'-2'2249,"-3"-3"-1735,-4 3-3,6-6 3,-6 8-55,13 0-230,-13 0 1,7 0-90,-3 0 78,-4 0-598,6 0 1,-8 8 318,0 3 1,0 7-296,0 5 0,0-4 279,0 4 0,0 2 471,0-2 1,0 0-282,0-6 324,0 8-272,8-13 0,-7 11 1197,5-12-919,4-3 0,-3 2-99,5-5-130,3-3 1,-7 4-606,4-12 1,3 2 23,-3-7 1,-3 1-309,3-1 1,-3-5-2347,3 5 3021,3 3 0,-5-7 0,7 5 0</inkml:trace>
</inkml:ink>
</file>

<file path=ppt/ink/ink1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11:53.8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260 312 7864,'2'-18'-1,"3"1"10,-3 0 359,14 0 457,-14-1-111,5 9 99,-7 1-80,0 8-252,0 0 0,0 8-58,0 3 0,0 12-144,0 6 0,-5 4 95,-1 1 0,-2 1-113,2 0 0,2 7 87,-7 4 0,5 4-181,-5 2 1,1 0-102,-1 0 1,-5-1 16,5 1 1,-5-8-154,-1-3 0,5-5-23,1-1 1,5-2 40,-5-5 1,5-3-803,-6-7 624,8-9 1,-3 1-937,7-4 534,-8-4 0,6-2-246,-4-12 1,4-3-242,2-3 0,0-7 530,0-3 1,0-5-218,0-2 806,8 1 0,2-1 0,7 1 0</inkml:trace>
  <inkml:trace contextRef="#ctx0" brushRef="#br0" timeOffset="288">312 243 11530,'17'7'760,"0"5"-354,0 11 1,1 4-137,-1 7 1,0 7 145,1-1 0,-1 6-84,0-5 1,-1 5 14,-5-6 0,3 6-279,-9-6 0,7 1 102,-6-7 0,-1 1-614,-5 0 0,0-9 134,0-2-1513,0 2 181,0-6-540,0 5 1105,0-16 110,0-1 138,0-8 829,0 0 0,-7 0 0,-3 0 0</inkml:trace>
  <inkml:trace contextRef="#ctx0" brushRef="#br0" timeOffset="483">329 813 7805,'8'-9'1091,"-7"-7"1,9 9-588,-4-5 1,-2-1 240,7 7 0,-5 0-299,6 6 1,-1-6-266,6 1 1,3-1 51,3 6 0,-4 0-982,4 0 1,-4 0-202,-2 0 0,1 0-2078,-1 0 3028,0 0 0,8 0 0,2 0 0</inkml:trace>
  <inkml:trace contextRef="#ctx0" brushRef="#br0" timeOffset="721">1003 658 7784,'0'-10'1527,"0"2"-708,0 8 1,2 2-88,4 4 1,-4 6 364,4 11 0,-4-2 249,-2 8 1,5 5-685,1 7 0,0-1-472,-6-6 0,0-5 28,0 0 0,0-8-2050,0 2 633,0-3-19,0-3 97,0-8 1,0-3 1120,0-12 0,-8-3 0,-1-8 0</inkml:trace>
  <inkml:trace contextRef="#ctx0" brushRef="#br0" timeOffset="1160">0 104 10258,'0'-9'2189,"2"1"-1505,4 8 0,6-2 28,11-4 0,3 2-271,9-7 1,0 5-42,-1-5 1,7 5-233,-1-6 1,8 7 34,-2-7 1,2 8-149,-2-2 1,2 5 89,-7 1 1,5 0-868,-6 0 0,-5 0-302,-7 0 1,-6 0-2097,1 0 3120,-4 0 0,6 7 0,2 3 0</inkml:trace>
</inkml:ink>
</file>

<file path=ppt/ink/ink1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11:58.1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69 7865,'-9'-9'2216,"1"-7"-824,8 15-457,0-15-279,0 14 0,2-11 128,4 7 0,9 0-235,8 6 1,8 0-170,-2 0 1,9 0-6,3 0 0,5 0-53,-6 0 0,6 6-578,-6 0 1,1 0-242,-7-6 1,5 0-500,-5 0 0,5 0-138,-10 0 0,-2-2 1134,1-4 0,-6 4 0,2-6 0</inkml:trace>
</inkml:ink>
</file>

<file path=ppt/ink/ink1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12:03.0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52 7832,'0'-10'321,"0"-5"-103,0 13 291,0-13-142,-8 13 119,6-6 26,-5 8 32,7 0 1462,0 0-1900,-8 0 1,6 2-101,-4 4 0,4 3 235,2 9 1,0 1-107,0 4 1,0 4 174,0 7 1,0 9-89,0 3 1,0 6 232,0 5 1,2 11-25,4 7 1,-2 5-106,7-5 0,1 14-401,5-3 1,0-1 272,1-5 0,-7-7-371,1 2 0,-1-6 114,7-5 0,-1 1-552,0-7 1,0-1 349,1-5 0,-7-7-509,1-5 1,-6-6 151,5-5 0,-7-4-39,2-7 1,-2-3 611,1-4 45,-3-3 0,6-8 0,-8 0 0</inkml:trace>
</inkml:ink>
</file>

<file path=ppt/ink/ink1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12:00.1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312 537 7780,'0'-18'30,"0"1"1,-2 6 154,-4-1 0,-3 2 276,-9-1 0,7-2-80,-1 7 1,1-6-71,-7 6 0,1-5 317,0 5-213,0 0 1,-1 6 59,1 0 0,5 2-108,1 4 1,5 4-167,-5 7 0,1 8 3,-2 4 1,-1 5 204,7 7 1,-7 3-51,1 8 0,5-6-14,1 0 0,-2-2-62,2 2 1,1-3-26,5-9 0,0-5-774,0 0 1,0-8 328,0 2-1791,0-4 986,0-1-256,7-9 1,1-9 431,4-11 0,1-7 180,-7-5 0,5 2 140,-5-8 0,6 6-13,-7-6 0,1 6 509,-6-5 0,0-1 0,8-6 0,1 1 0</inkml:trace>
  <inkml:trace contextRef="#ctx0" brushRef="#br0" timeOffset="234">191 519 7780,'9'-17'0,"5"6"-238,-8-1 247,7 1 0,-5-7 1121,3 1-727,5 7 1,-7-3 48,9 7 0,-7 0-50,1 6 1,-1 0 110,6 0 0,1 8-97,-1 4 1,0 5-4,1 6 1,-1 4 109,0 7 0,1 1-127,-1 0 1,0 5-33,0 0 1,-5 1-107,-1-7 0,-7 1-190,2-1 0,-4-5-205,-2 0 1,0-6-293,0 6 0,0-8-627,0 2-1406,0-4-740,0-1 1842,0-9 1360,0-1 0,0-8 0</inkml:trace>
  <inkml:trace contextRef="#ctx0" brushRef="#br0" timeOffset="589">1280 277 7837,'-7'-9'1278,"5"-1"-640,-4 4 136,4 4 0,0-5-114,-4 7 0,4 2 48,-3 3 1,1 5-88,-2 7 1,2 10 162,-7 8 0,-3 1-211,-9 10 1,4 6 3,-4 6 1,-2 0-551,2-6 1,0-1 53,5 1 1,1-6-375,0 0 1,5-7 264,1 1 0,7-3-2572,-2-3-8,4-7 883,2-2 1,8-15 832,4-4 1,3-14 891,2-9 0,8-16 0,2-11 0</inkml:trace>
  <inkml:trace contextRef="#ctx0" brushRef="#br0" timeOffset="835">1315 225 7837,'9'-7'1537,"7"5"1,-12-4-1026,7 12 1,-5 3 297,6 9 1,-3 9-199,3 7 0,3 3-217,-3 9 1,-3 0 281,3 6 0,-3-2-207,3-4 0,1 4-357,-7-4 0,2-4-350,-2-1 0,-5-5-425,5-1 0,-4-6-492,-2-1 0,0-6-1284,0 1-99,0 3 1501,0-6 1036,0-3 0,0-2 0,0-5 0</inkml:trace>
  <inkml:trace contextRef="#ctx0" brushRef="#br0" timeOffset="1005">1159 744 7834,'0'-17'905,"0"0"1,14-3-381,3-3 0,10 4 688,-4-4 1,2 10-359,-2 1 1,2 6-393,4-5 1,3 7-970,-3-2 0,2 4 397,-2 2 0,2 0 109,-8 0 0,7 8 0,-3 2 0</inkml:trace>
  <inkml:trace contextRef="#ctx0" brushRef="#br0" timeOffset="1664">1920 710 7812,'-17'0'1631,"7"0"-2409,3 0 1474,7 0 1794,0 0-999,0 7 1,0 5-764,0 11 1,0-2 23,0 8 1,0-2-372,0 2 0,0 1-203,0-7 1,1 6-139,5-6 1,-4 0-226,4-5 1,2-7-887,-3 1 0,3-8 232,-2 1-1665,-4-3 1709,13-2 1,-5-7 208,7-5 1,-2-9 127,-3-2 1,3-8-10,-3 2 1,3 2 163,2-1 0,-5 4 116,0-4 1,-1 8 94,6 3 377,1 0 634,-1 15 0,-7-4-504,-5 12 1,-3 4 910,-2 7 0,0 0-477,0 0 0,0 6-318,0 1 1,0-1-234,0-6 1,0 0 117,0 0-615,0 1 248,0-1 0,2-7-1649,4-5 837,-4-3-264,13-2 1,-5-7 290,7-5 0,-1-3 204,-5-3 0,4 1 122,-3 0 1,1 5 31,-1 1 1,3 5 321,-3-5 1,-3 7-288,3-2 984,-1 4 1,5 4-428,-5 4 0,3 3 1465,-8 9 0,-1 5-538,-5 0 1,0 2-276,0-2 1,2-4 327,4 4 199,-4-4-1258,6-1 1,-6-3-429,3-4 1,-1-3-1595,8-8 1,-1-8 1118,7-3 0,-1-6 768,0-6 0,0-4 0,1-8 0</inkml:trace>
  <inkml:trace contextRef="#ctx0" brushRef="#br0" timeOffset="2187">1090 18 7847,'-17'0'808,"7"0"219,2 0 0,8 2-367,0 4-175,0-4 307,0 5-465,0-7 1,8 0 271,4 0 1,3-2-182,2-3 1,8 3 31,4-4 1,13 2 29,10-2 0,2 4 95,10-3 1,-1 3-204,6 2 1,-5 0-131,-1 0 0,-5 0-826,5 0 1,-13 0 444,2 0 0,-12 0-774,1 0 1,-11 0 207,-1 0 705,-15 0 0,9 7 0,-14 3 0</inkml:trace>
</inkml:ink>
</file>

<file path=ppt/ink/ink1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11:58.7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208 137 7817,'-2'-10'-1283,"-4"5"1239,5-5 473,-7 0 0,8-7-113,0 0 0,-6 5 529,0 1-179,1-1-122,-3 3-9,6-7-205,-13 14 1,5-3 16,-7 10 0,-1 5-139,1 7 0,6 8 119,-1 4 0,0 9-53,-5 3 0,8 5 67,3-6 1,-2 6-111,2-5 0,1 5-44,5-6 0,0-5-91,0-6 0,0-2-215,0 1-1484,0-3 921,0-7-1498,7-9 1538,3-1 0,1-16-234,1-3 1,-8-5 320,2-1 0,1-6 230,-1 0 0,0 0 325,-6 6 0,0-8 0,0-2 0</inkml:trace>
  <inkml:trace contextRef="#ctx0" brushRef="#br0" timeOffset="204">225 68 7817,'12'0'0,"-1"0"0,-5 0 768,6 0 1,-3 8-248,3 3 1,3 4 451,-3 3-494,3 7 159,2-6 1,1 14 485,-1-5 1,-5 5-629,-1 2 0,1-3-58,5-3 1,0 2-919,1-8 0,-7 2 353,1-2 0,-7-4-1207,7 4 1,-8-4 96,1-1-739,5-1 1976,-8 0 0,6 1 0,-8-1 0</inkml:trace>
  <inkml:trace contextRef="#ctx0" brushRef="#br0" timeOffset="531">1073 275 10385,'17'0'1046,"8"-5"-1142,4-1 0,-2-2 63,2 2 1,-8 3-118,2-9 0,2 6 6,-2-5 1,-6 7-177,-5-2 0,-1 4-1227,6 2 532,-7 0 523,5 0 492,-5 0 0,7 0 0,1 0 0</inkml:trace>
  <inkml:trace contextRef="#ctx0" brushRef="#br0" timeOffset="712">1626 275 7858,'10'0'-365,"5"0"-113,-3 0 0,-3-2 487,3-3 1,-1 1-25,7-8 0,-1 8-394,0-1 331,1-5 1,-1 8 109,0-4 1,-5 4-35,-1 2 308,-7 0-172,11 8 1,-13-4 252,4 8 0,-4-7 28,-2 7-13,0-8-1073,0 3 671,8-7 0,1 0 0,9 0 0</inkml:trace>
</inkml:ink>
</file>

<file path=ppt/ink/ink1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12:09.3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70 8019,'0'-10'768,"0"1"-651,0 3 499,0 4 379,0-13-498,0 5 1,8 0 244,3 5 0,5 3 179,1 2 1,8 0-374,4 0 1,3 0 27,3 0 0,0 2-195,-1 3 1,7-3 22,-1 4 1,0 2-298,-5-2 0,-1-1-347,1-5 0,-6 0-328,0 0 0,-8 2-698,2 4 0,-4-4-2738,-2 4 4004,-7-4 0,5 5 0,-5 3 0</inkml:trace>
</inkml:ink>
</file>

<file path=ppt/ink/ink1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12:15.7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0 900 8009,'18'0'1352,"-1"0"0,14 0-713,3 0 1,12 0-314,1 0 0,1 0-70,-2 0 0,2 0-407,-8 0 0,4-6 189,-9 0 1,1 0-868,-13 6 0,0 0 225,-5 0-2010,-1 0 2614,-7 0 0,-3 0 0</inkml:trace>
  <inkml:trace contextRef="#ctx0" brushRef="#br0" timeOffset="224">225 709 7975,'-9'0'927,"1"0"1,8 8-512,0 4 0,6 5-116,-1 6 0,1 4 149,-6 7 0,0-3 247,0 4 0,-2-4-395,-3 9 1,3-2-50,-4 3 0,-2-5-1459,2 4 1,1-3 691,5-2 0,2-1 515,3 1 0,5-8 0,7-2 0</inkml:trace>
  <inkml:trace contextRef="#ctx0" brushRef="#br0" timeOffset="770">1418 519 7925,'-7'-17'0,"-1"5"-321,-3 1 120,3 7 1,6-6 716,-4 5-329,4 3 1,-7-12 64,3 8 1,2-1 123,-7 1 0,5 4 673,-6-4-340,1 4-408,-7 2-126,1 0 0,2 8 72,3 4 0,-3 9 24,3 2 0,3 13 102,-3-1 1,6 11-29,-5 0 0,5 10 148,-5 1 1,-1 7-214,-5-6-168,7-1 0,-3-5 36,7 0 0,-6-8-107,7-4 1,-1-5-87,6-6 0,0 2-361,0-8 0,8-2-1419,3-10 862,4 5-839,10-14 1178,2 5 1,0-7-1484,-4 0 2107,-3 0 0,-3-15 0,0-4 0</inkml:trace>
  <inkml:trace contextRef="#ctx0" brushRef="#br0" timeOffset="1312">2249 381 7870,'-18'17'1298,"1"0"1,0 8-526,-1 4-490,1 4 1,0 3-192,-1 5 1,-7 3 113,-3 8-7,3 0 1,-8-2 408,4-4-976,-3 4 582,5-6-624,-6 0 365,14-2 0,-6-1-1183,7-1 637,9-7 418,-7-8 0,13-8-512,-9 0 176,8-7-227,-3-2 0,9-10 530,3-4 1,5-9-778,7-9 983,0-14 0,8 2 0,2-16 0</inkml:trace>
  <inkml:trace contextRef="#ctx0" brushRef="#br0" timeOffset="1568">2145 433 7870,'9'0'1209,"7"5"-1025,-5 1 0,5 8-16,1-3 0,0 12 466,1 6 1,-7 4-233,1 1 0,-9 9 381,3 3 0,2 4-19,-2 2-342,-1-1-1051,-5 1 658,0 0 0,8-8-320,-6 6 71,6-13 294,-8 5 0,0-7-1477,0-8 704,0 5 430,0-13-1804,0 6 1554,0-7 0,0-1-407,0 0 966,0-7 1,-8-2 0,-2-8 0</inkml:trace>
  <inkml:trace contextRef="#ctx0" brushRef="#br0" timeOffset="1818">2024 1021 7942,'-27'-8'1965,"-6"6"-982,22-6-369,-5 8-1567,16 0 492,8-7 0,2 5 709,7-4 0,0-2-138,0 3 0,-3-1 766,3 6 0,-3 0-420,9 0 0,2 2-369,-2 3 0,6-3-298,-6 4 0,5 2-502,-5-2 1,6 5 149,-6-5 0,6 2-508,-6-3 1,0-3-342,-5 4 1412,-1-4 0,0-2 0,0 0 0</inkml:trace>
</inkml:ink>
</file>

<file path=ppt/ink/ink1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12:15.2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70 7975,'17'0'-465,"1"0"1,-1-6-82,0 0 350,-7 1 0,5 5-140,-3 0 628,3 0-351,-5-8 29,5 6 1,-5-6 29,7 8 0,8 0 0,2 0 0</inkml:trace>
  <inkml:trace contextRef="#ctx0" brushRef="#br0" timeOffset="196">658 87 7975,'27'0'0,"-2"0"0,-8 0 0,6 0 1217,0 0 0,0-6-493,-5 1 1,5-7-721,0 6 0,0-1-260,-6 1 0,-5 2-282,-1-7 0,-5 7-1603,6-2 2141,-9 4 0,13-6 0,-7-1 0</inkml:trace>
</inkml:ink>
</file>

<file path=ppt/ink/ink1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12:12.8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36 430 8014,'-10'-7'833,"2"5"-324,1-6 209,5 8 1,-6 8-123,8 3 1,0 12 43,0 6 0,0 6-207,0 5 1,0 4-12,0 8 0,0-2-129,0-4 0,6 4-65,-1-4 0,1-1-471,-6 1 0,2-8 242,4 2 1,-4-5-790,4-6 1,-4 2 55,-2-8 0,1-6-1371,5-5 816,-4-9 200,6 5 1089,0-23 0,-7-5 0,7-14 0</inkml:trace>
  <inkml:trace contextRef="#ctx0" brushRef="#br0" timeOffset="330">796 223 7960,'0'-12'0,"0"1"825,0 7 1252,0-4-575,0 8-1067,0 0 1,-2 8 211,-3 4 1,-3 11-227,-3 5 0,-5 13-105,5 5 1,1 4-117,-2 2 0,-5 5-73,-6 1 1,0 2-81,6-3 1,-1-3-206,1 4 1,6-12-806,-1-6 1,8-3 12,-1-3-1523,3-7 954,2-2 642,0-15 0,0-6 311,0-16 1,5-1 197,1-16 0,6 0 368,-7-6 0,9-7 0,-5-2 0</inkml:trace>
  <inkml:trace contextRef="#ctx0" brushRef="#br0" timeOffset="576">710 396 7960,'0'-17'0,"0"-1"447,0 1 181,8 0 1,-1-1 422,5 1-672,3 7 1,-5 3 572,7 7 1,-5 7-415,-1 5 1,1 11 85,5 6 0,-2 4-25,-3 1 1,3 3 78,-3 3 1,1-3-326,-1 3 0,1-4-125,-7-1 1,7 0-832,-1-1 1,-2-7 453,1-4 0,-7 2-2067,2-2 1657,3 0 1,-7-6-1525,4 1 1011,4-9 1,-8 1-1034,3-4 2105,-3-4 0,-2 5 0,0-7 0</inkml:trace>
  <inkml:trace contextRef="#ctx0" brushRef="#br0" timeOffset="787">779 776 7960,'-8'-17'0,"1"5"0,-5 1 0,5 5 2477,7-5-1559,0-1 0,0 1 604,0-1-840,0 8 0,1-9 199,5 7 0,-2 0-364,8 6-295,-1 0 1,6 2-429,1 4 0,-1-4 228,0 4 1,1 1-1603,-1-1 0,0 6 333,0-7 1247,1 9 0,-1-12 0,0 5 0</inkml:trace>
  <inkml:trace contextRef="#ctx0" brushRef="#br0" timeOffset="1048">1350 655 7960,'9'0'4055,"7"0"-3625,-5 0 0,5 0-112,1 0 0,0 0-538,1 0 145,-1 0 1,0 0 925,0 0-220,-7 0-1928,5 0 726,-13 8 1,6 2-175,-8 7 0,-2 0 453,-4 0 1,2 6-40,-7 1 0,-1 1 327,-5-2 0,8-4-116,3 4 1,4-10 1103,2-1 1,2-3-504,4 3 0,3 1 29,8-7 1,1 0-388,-1-6 0,8-2-409,4-4 1,-4 2-227,-2-7 0,2 1-699,-2-1 0,0-5-325,-6 5 1536,-7 3 0,5-15 0,-5 4 0</inkml:trace>
  <inkml:trace contextRef="#ctx0" brushRef="#br0" timeOffset="1307">1920 102 8160,'0'-17'332,"0"-1"-1080,0 1 1550,0 0 0,0 5 235,0 1-219,0 7 1,0-2-316,0 12 1,2 5-115,4 12 1,-4 4-94,4 8 0,2 7 104,-3 4 1,1 6-113,-6 6 1,6 3-28,0 8 0,-1 1-483,-5-1 1,0 0 249,0 0 1,6 0-1131,0 0 1,0-5 580,-6-1 0,0-1-2697,0 1 3065,7-3 1,-5-8-1,6-1 1</inkml:trace>
  <inkml:trace contextRef="#ctx0" brushRef="#br0" timeOffset="1881">2457 448 8058,'0'-10'-394,"1"2"1106,5 8 0,4-1-201,7-5 1,0 4-47,1-4 1,7 4-38,4 2 0,3-2 171,3-4 0,-1 5-270,1-5 0,0 4-86,-1 2 1,5-6-403,-5 0 0,5 1 201,-11 5 0,3 0-761,-2 0 1,-4 0 471,-8 0 1,1 0-905,-1 0 572,0 0 0,-5 1-1303,-1 5 698,-7-4 792,4 14 0,-10-9 392,-4 5 0,-4-5 0,-7-7 0</inkml:trace>
  <inkml:trace contextRef="#ctx0" brushRef="#br0" timeOffset="2174">2923 240 8015,'-5'-11'679,"-1"-1"-191,-8 1-172,13 1 405,-15 2 0,12 10-179,-7 4 1,5 4-20,-5 7 0,5 8-18,-6 4 1,6 3-144,-5 3 0,7 5-705,-2 1 1,4 5 270,2-6 1,0 0-287,0-5 0,8 0 305,4-1 0,3-1-1285,2-4 1,1-4 115,-1-8 1222,0 0 0,8-7 0,2-2 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1:51:37.2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17 292 8130,'0'-42'-40,"8"7"20,4 1 0,-3 5 438,3 6-222,-1 4 1,1-6 119,-1 7 0,-7 1 761,2 0-63,4 7-335,-8-5-426,5 13 0,-7-4-14,0 12 1,0 0-37,0 11 0,0-2 64,0 14 1,0 8 0,0 9 0,-2 4 75,-3 2 0,-5 5-30,-7 1 0,-1 2-78,1-3 1,6-5 33,-1 0 1,6-2-248,-5-10 0,7-1 87,-2-10 0,4 1-579,2-7 0,8-2 60,3-9 1,5-4-143,1-8 0,2-2 253,4-4 0,4-13-75,8-16 1,1-9-17,5-14 0,-5 8 5,5-7 1,1 1 138,-2-7 1,0 3 110,-5 8 0,-6 10 126,0 7 1,-6 8-51,6 10 1,-8 8 128,2 3 1,-10 13 13,-1 11 0,-3 7 370,3 9 1,-4 7-35,-8-1 0,0 8-186,0-2 0,0 2 207,0-2 0,-2 4-51,-4-4 1,4 2-681,-4-1 0,4-5-282,2-8 0,0-1-555,0-4 0,8 2 501,4-8 0,5-8 626,6-9 0,4-4 0,7-2 0</inkml:trace>
  <inkml:trace contextRef="#ctx0" brushRef="#br0" timeOffset="238">1435 604 8126,'-17'-8'691,"6"0"1036,-1-3-391,1-5 187,1 14-1140,-5-5 1,7 9-185,-4 3 1,3 7-69,3 11 0,-2 10 82,-3 7 0,-3 14-248,9-2 1,-7 9 124,6-3 1,1-1-587,5-5 0,0-7-138,0-5 1,7-6-394,5-5 0,3 2 456,2-8 0,1-2-84,-1-9 1,0-5-783,1-7 1437,-1 0 0,0 0 0,0 0 0</inkml:trace>
  <inkml:trace contextRef="#ctx0" brushRef="#br0" timeOffset="379">1349 863 8126,'-8'-17'0,"-3"-1"3841,3 9-1766,0-7-1193,8 14 0,8-5-378,4 7 0,5 0-105,6 0 1,4 0-616,7 0 1,9 0-1305,3 0 1520,4 7 0,2 3 0,0 7 0</inkml:trace>
  <inkml:trace contextRef="#ctx0" brushRef="#br0" timeOffset="1311">1141 863 8841,'0'-10'2098,"0"3"-1205,0-1-542,8 6 0,2-8 101,7 5 1,0 3-242,1-4 1,1 4 18,4 2 1,-2 0-807,8 0 1,2 2 575,9 4 0,4-4 0,8 5 0</inkml:trace>
</inkml:ink>
</file>

<file path=ppt/ink/ink1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12:09.7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223 18 7963,'-12'-10'136,"1"5"74,7 3 0,-6 2-222,5 0 0,1 0 67,-8 0 0,6 0 338,-5 0 1,5 0-103,-5 0 1,5 7 68,-6 5 0,7 3-20,-7 3 1,6 7 94,-5 3 0,1 13-39,-1 5 0,-3 10 171,8 1 1,-5 9-118,5-3 0,-2-1-160,3 1 1,3-2-230,-4 3 0,6 1 56,6-7 1,-2-2-842,7-10 0,1 2-110,5-8 0,6 0-587,0-5 1,2-8 528,-2-4 892,-4-4 0,6-2 0,-7 1 0</inkml:trace>
  <inkml:trace contextRef="#ctx0" brushRef="#br0" timeOffset="722">811 260 8236,'-2'-9'692,"-4"3"-98,4 4 127,-5 2-72,7 0 222,0 0-587,7 8 0,-5 3 74,4 12 0,-4 4 84,-2 8 1,0 1-82,0 5 1,0-1-193,0 12 0,-8-10 71,-3 10 1,1-6-209,-1 0 0,5 2-105,-6-7 0,8 3-235,-1-10 0,1 3 58,-2-14 1,4 0-633,-4-6-604,4-7 630,2-3-9,8-7 0,2-9 304,7-8 1,0-1 560,1-5 0,-1-11 0,0-3 0</inkml:trace>
  <inkml:trace contextRef="#ctx0" brushRef="#br0" timeOffset="1017">1606 156 7997,'10'-11'346,"-4"-1"-230,-4 9 1218,-2-5-833,-8 8 1,4 0 360,-7 0-589,-1 0 0,-3 13-53,3 5 1,-3 10-101,3 1 0,3 6 80,-3 5 0,1 4-23,-7 8 1,7 0 76,-1 0 1,3-4-322,-3 4 1,-1-10-220,7 10 0,-2-12-214,2 1 1,5-7-300,-5-5 0,4-4-5,2-8-467,0 1 824,0-9 1,6-3-202,-1-12 0,3-5-39,-2-12 687,-4 4 0,13-22 0,-5 5 0</inkml:trace>
  <inkml:trace contextRef="#ctx0" brushRef="#br0" timeOffset="1256">1641 191 7997,'0'-10'3352,"0"3"-2946,8 7 1,-5 7 464,9 5 0,-6 9-313,5 2 1,-1 8 197,1-2 1,5 9-404,-5 2 1,-1 1-160,1-7 0,-1 1-786,2 0 1,1-1 449,-7 1 1,5-1-274,-5 1 0,2-6 222,-2 0 0,-5-8-1447,5 2 0,-4-4 649,-2-2 0,0 1-1268,0-1 2259,0-8 0,-15 7 0,-4-7 0</inkml:trace>
  <inkml:trace contextRef="#ctx0" brushRef="#br0" timeOffset="1443">1520 693 7997,'-8'-18'0,"6"7"877,-3-1 0,3 6-332,2-5 0,2 1-263,3-1 1,5-3-43,7 9 1,2-7 169,4 6 1,-3-5-236,3 5 0,-4 0-333,-2 6 0,1 0-418,-1 0 0,0 0 373,0 0 1,-1 2-2007,-5 4 2209,-3-4 0,0 21 0,1-4 0</inkml:trace>
  <inkml:trace contextRef="#ctx0" brushRef="#br0" timeOffset="1681">2125 554 7997,'-8'-9'1579,"7"-7"-1029,-7 7 1,8-3 832,0 1-962,0 7 0,0-2 410,0 12 0,0-2-315,0 7 0,0 1-31,0 5 0,6 6-236,-1 0 0,1 0-186,-6-6 0,2 6-174,4 0 0,-4 1-407,4-7 0,-3-6-1126,3 1 0,-2-3 777,7 3 1,-5-4 866,6-8 0,-1 0 0,7 0 0</inkml:trace>
  <inkml:trace contextRef="#ctx0" brushRef="#br0" timeOffset="1959">2419 87 7982,'0'-17'-18,"0"0"0,0 5 1471,0 1-473,0-1-24,0 2-96,0 3-359,0 7 0,2 2-82,4 3 1,-4 7-121,3 11 0,-1 4 121,2 8 0,-4 7-130,4 4 0,-2 4-176,1 2 1,-3 0 63,4 0 1,2-1-295,-2 1 0,-1-2-381,-5-4 1,6 2-634,0-7 1,0-1-652,-6-5 1,5-6 149,1-1 1631,8-14 0,-13 17 0,7-12 0</inkml:trace>
  <inkml:trace contextRef="#ctx0" brushRef="#br0" timeOffset="2265">3094 416 8010,'-10'0'2529,"2"0"-1705,31 0 1,-3 0-331,14 0 0,6 0 153,-5 0 1,3 0-223,-3 0 1,5 0-231,1 0 0,-1-2 29,-5-4 0,-3 4-434,-3-4 0,2 5-130,-8 1 0,0 0-378,-6 0 1,-5 0-2341,-1 0 1407,-7 0 1651,4-8 0,-8 6 0,0-6 0</inkml:trace>
  <inkml:trace contextRef="#ctx0" brushRef="#br0" timeOffset="2480">3509 208 7986,'-10'0'2820,"-5"8"1,13-4-2139,-4 7 1,4 1 153,2 5 1,-2 0 408,-4 1 1,4-1-1079,-3 0 0,3 3-40,2 3 1,0-2-697,0 8 0,0-8 451,0 2 0,0 2-3374,0-2 3492,7 8 0,3-5 0,7 9 0</inkml:trace>
</inkml:ink>
</file>

<file path=ppt/ink/ink1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12:08.2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219 330 7992,'2'-18'744,"4"1"0,-2 5-574,7 1 0,-7-1 70,2-5 0,2 6 186,-3-1 1,1 6-66,-6-5 0,-2 7 160,-4-2 1,3 4-128,-9 2 1,1 0-435,-7 0 0,1 8-27,0 3 1,-1-1-22,1 2 1,-6 5-182,0 6 0,0 0 172,6-6 0,-1 6-7,1 0 0,7 2 35,5-2 1,-3-3 162,2 3 1,8-4-54,10-2 1,5 0-13,6 1 1,-2-7 49,8 1 1,6-6 14,5 5 1,0-5 258,-5 5 1,-2-5-100,-5 6 0,-3-1 101,-7 7 0,-1-1-64,0 0 1,-7 0 152,-4 1 1,-4 1-31,-2 4 0,-8-2-265,-4 8 0,-5-2-127,-6 2 0,-4 1-199,-8-7 1,1 2-64,-1-2 0,3-9 192,3 3 0,-2-11-13,8 0-40,-8 3 0,14-9-2240,0 0 0,1-7 324,11-11 2017,6 1 0,17-8 0,9-2 0</inkml:trace>
  <inkml:trace contextRef="#ctx0" brushRef="#br0" timeOffset="449">928 18 7992,'0'-9'609,"-2"1"-24,-3 8-627,3 0 511,-6 0 95,8 0 0,-6 8 73,0 3-420,1 5 1,5 1-210,0 0 0,5 0 58,1 1 0,6 5 160,-6 0 1,5 8-9,-5-3 0,2 7 189,-3 5 1,-3 5-62,4 6 0,-4 9 99,-2 3 0,0 1-161,0 5 1,0-2-169,0 14 0,0-14-92,0 2 1,0-11 62,0 0 1,0-10-131,0-2 1,0-8 91,0 3 1,6-11-185,-1-1 1,1-8 61,-6 2 1,0-9 70,0-3 0,6-5 218,0 6-228,-1-9-61,-5 5 0,0-10 110,0-4 1,0-3-866,0-8 0,0-3 397,0-3 0,0 2-1231,0-8 1,0 2 175,0-1 1486,0-5 0,8 6 0,2-8 0</inkml:trace>
</inkml:ink>
</file>

<file path=ppt/ink/ink1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12:07.1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102 156 7861,'0'-9'-243,"0"1"562,0 0 0,-2 6 32,-4-3-36,4 3 1,-5 0 130,7-4 162,0 4-312,0-6 0,0 6 515,0-3-160,0 3 147,0-6 30,0 8-257,0 0-140,7 0 0,-3 0-49,8 0 1,-1 0 29,6 0 1,8 0-68,4 0 0,-2 0-59,2 0 0,0 0-64,5 0 1,1 0 14,0 0 0,-3 0 16,-3 0 0,9 0-18,-3 0 1,3 0-61,-3 0 0,0 0 75,-1 0 1,1 0-207,-1 0 1,1 0 13,0 0 0,-9 0-72,-2 0 1,1 0-124,-2 0 276,0 0-956,-6 0 366,0 0-810,1 0 488,-9 0-1078,-1 0 409,-8 0 177,0 8-27,0-6 404,0 13 1,-8-5-1224,-3 7 2111,-12 8 0,-12 2 0,-9 7 0</inkml:trace>
  <inkml:trace contextRef="#ctx0" brushRef="#br0" timeOffset="248">50 675 8000,'-17'0'410,"-1"-8"71,9-1 0,3-3 460,12 1 1,5 5-396,12-6 1,12 9 359,11-3 1,4 4-351,2 2 0,6 0-133,-1 0 1,7 0-228,-7 0 1,7 0-1,-7 0 1,3 0-498,-2 0 1,-5 0 292,5 0 0,-2 0-1347,1 0 1,-3 0 686,4 0 0,-10-2 668,-2-4 0,0 4 0,6-5 0</inkml:trace>
  <inkml:trace contextRef="#ctx0" brushRef="#br0" timeOffset="650">1762 18 8095,'-10'-8'-2,"3"6"884,7-5-430,0 7 1391,0 0-1283,0 7 0,2 5-73,3 11 1,-3 4-199,4 7 1,-4 3 137,-2 3 0,0 4-46,0 8 1,0 2-94,0 4 1,0 1-379,0 5 1,-6-5 147,0-7 1,1-2-585,5-4 0,0-3 328,0-9 1,0-7-262,0-4 1,0-4 187,0-1 0,2-9-833,3-3 1,-1-4 169,8-2 1,-1-8-669,7-3 1602,7-12 0,1-12 0,9-9 0</inkml:trace>
</inkml:ink>
</file>

<file path=ppt/ink/ink1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12:29.3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0 778 7900,'8'-9'-423,"-6"-1"712,4 4 36,3 5 101,-7-7 532,6 0-332,-1 6-207,-5-5-249,6 7 1,-2 1 446,0 5-249,-1-4 1,-5 14 1,0-7 202,0 8 0,0 6-234,0 1 1,0 1 60,0-2 1,0-4-144,0 4 1,-5-4 229,-1-2-678,0 1 205,6-1 54,0 0-574,0-7 300,0-2 79,0-8 11,8 0-181,-6 0 0,11-8-372,-7-4 1,0 3-79,-6-3 407,7 1 1,-5-7-189,4 1 116,4 0 261,-8 7 1,11-5-347,-7 3 91,7 5 228,-11-9 1,14 9-53,-5-5 0,-1-1 72,1 7 1,-5-2-186,5 2 184,-7 4 449,12-5-59,-14 7 1,11 2 266,-7 3 1,0-1 773,-6 8-659,0-1-232,0-1 0,0 5 587,0-3-156,0 3-6,0 2-450,0 1-358,0-1-343,0-7 324,0-3 44,0-7-736,7 0 401,3-7 66,-1 5 1,7-14-144,-5 5 0,3-5-97,-3-1 1,11 0-345,-5 0 0,2-1 421,-7 1 1,3 7 198,-4 5 0,-1 3 935,2 2-471,-9 0-219,13 0 0,-12 7 2005,7 5-1051,-7 11-459,4-4 1,-8 6 293,0-8 0,2 1-260,3-1 0,-3-5-5,4-1 0,-4-5-620,-2 5 0,2-7-1114,4 2-1832,-4-4 1539,13-2 892,-13-8 1,11 4 576,-7-7 0,8-8 0,-5-8 0</inkml:trace>
  <inkml:trace contextRef="#ctx0" brushRef="#br0" timeOffset="506">899 87 7885,'0'-18'-473,"0"7"1054,0-1 190,0 8 1,2-9 211,4 7-54,-4 1-491,6 5-223,-8 0 107,0-8-228,0 6 121,0-6-7,0 8 216,0 0-86,0 8-177,0 2 0,0 7 220,0 0-247,0 0 81,0 1 5,0-1-46,0 0-22,0 8 1,0-6 50,0 5 1,-6 1-185,0-2 0,0 7-260,6-1 1,0 4 200,0 1 1,0 1 106,0 0 1,0 5 301,0 0-328,0 8 3,0-11 1,0 13 286,0-4-218,0 4-178,0 2 0,0 2-170,0 3 0,0-3-246,0 4 1,0-10-637,0-2 1,6-2 201,0 2 0,0-4-1603,-6-7 2518,0-1 0,0-7 0,0-2 0</inkml:trace>
</inkml:ink>
</file>

<file path=ppt/ink/ink1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12:34.6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121 18 8076,'10'0'-661,"5"0"984,-13-8-259,6 7 49,-8-7-48,0 8 1,2 0-193,4 0 141,-4 0-396,5 0 131,-7 0 1272,0 0-34,-7 0-565,5 0 62,-6 8 51,8-7-204,0 7-19,0-8-113,0 8 214,0-6-261,8 5 0,-4-5 199,7 4-163,-7-4 1,9 8 98,-7-5 1,8-1-118,-3 8 0,-1-6 38,1 5 0,1-5 96,5 5-332,0 1 222,1-2-7,-1 5 63,-7-5-115,5 7 50,-5 0 1,7 0-24,0-7-36,-7 13 61,5-11-18,-5 13 162,-1-8-163,7 8-8,-14 2 32,13 7 1,-11 1 195,7-1-274,-7 1 1,10 7 42,-9 4 0,1 4-20,-6 2 1,0 0-46,0 0 0,0-2-110,0-4 0,-2 2-23,-3-7 0,-5 7-226,-7-2 1,-6-2 138,0 2 1,-8-6-796,2 6 1,-6-5 103,-5 5 0,-4-6-229,-8 6 1,0-7 1047,0 1 0,0-3 0,0-3 0</inkml:trace>
</inkml:ink>
</file>

<file path=ppt/ink/ink1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12:52.4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191 381 7987,'9'-17'175,"1"6"371,-4-1-269,-4 8 0,7-9 306,-3 7-292,-4-7 1,11 9 385,-7-8 367,0 8-388,-6-3-431,0 7 1,0 9-63,0 9 1,0 7 86,0 9 0,-8 3-14,-3 3 1,-5 4 41,-1 8 0,6 0 0,-1 0 1,-5 5-88,-6 1 0,0 6 6,5-7 1,1 1-297,0-6 0,1-2 108,5-4 0,-3 0-484,9-12 0,-1 3 280,6-14 1,-6 0-491,0-6-294,1-7 207,5-2 0,2-8 102,3 0 1,5-10-753,7-7 1422,0-1 0,8-22 0,2 4 0</inkml:trace>
  <inkml:trace contextRef="#ctx0" brushRef="#br0" timeOffset="262">917 295 7974,'0'-17'0,"2"7"-78,4 4 0,-4 2-441,4-1 885,3 3 507,-7-6 0,-2 18 30,-11 7 0,-5 2-365,-1 10 0,-2 6-376,-4 5 0,-2 8-58,-4-2 1,-4 4 50,4 2 0,2 0-19,-1 0 1,1 1-187,-2 5 1,-2-6-122,8 0 0,2-2-285,9-10 0,-1-5-1237,7-6 780,-7-1-739,11-1 1137,-6-9 0,16-15 515,3-14 0,5-8 0,1-16 0</inkml:trace>
  <inkml:trace contextRef="#ctx0" brushRef="#br0" timeOffset="532">900 364 7974,'9'-8'160,"1"7"-45,-4-5 1,-2 6 1023,7 6 0,-7 3-487,2 8 1,1 6 70,-1 1 1,6 12-142,-6-1 0,1 5 66,-1 0 0,-4-1-321,4 7 0,1-6-170,-1 6 1,2-7-206,-2 1 1,-3-3-311,9-3 0,-6 1-1005,5-1 0,-7-7 761,2-4 1,-4 2-492,-2-2 0,6 0 158,-1-5 935,1-1 0,-6-7 0,0-3 0</inkml:trace>
  <inkml:trace contextRef="#ctx0" brushRef="#br0" timeOffset="820">727 848 7973,'0'-27'300,"0"4"1,8 10 295,3 1 0,12 1-41,6-6 0,-2 1-415,2 5 0,-6-3 412,6 8 1,-8 1-556,2 5 0,-4 0-534,-2 0 1,1 7 128,-1 5 408,0 11 0,0-4 0,1 6 0</inkml:trace>
  <inkml:trace contextRef="#ctx0" brushRef="#br0" timeOffset="1080">1384 1004 7881,'2'-25'0,"4"8"0,5 5 11,12 6 0,-3 3 157,3-9 0,-4 8 768,-2-2-110,-7 4-111,-3 2 0,-7 10-433,0 7 1,0 3-182,0 8 1,-7-1 0,-5 2 1,3 2 48,-3-8 0,8 6 279,-2-6 0,5 0-72,1-6 0,1-5-188,5-1 0,6-7-104,11 2 0,-4-4-231,4-2 1,4-2 273,2-4-817,3 4 519,-5-13 1,4 5-2609,-8-7 2797,0-8 0,2 6 0,2-6 0</inkml:trace>
  <inkml:trace contextRef="#ctx0" brushRef="#br0" timeOffset="1289">1765 745 7930,'-10'-18'889,"2"9"1,10-1-273,4 4 1,-2 4 769,7-3-1072,1 3 0,-1 2 166,1 0 1,-6 2-1453,5 3 0,-5-1 971,5 8 0,9-1 0,7 7 0</inkml:trace>
  <inkml:trace contextRef="#ctx0" brushRef="#br0" timeOffset="1476">2525 624 7944,'0'-25'0,"0"5"11,0-3 1,0 4 77,0 2 1,-2 5 424,-3 1-229,-5-1 0,-1 1-5,-1-1 0,1 8 118,-7-1 0,1 3-146,0 2 0,-1 0-28,1 0 1,6 2-130,-1 3 0,2 1 111,-1 11 1,-5-3 176,5 9 1,-2 4-35,1 2 0,-1 3 65,7 3 1,-6 1-237,6 5 1,-5-5 13,5 5 0,0 1-169,6-2 0,0 0-283,0-5 0,0-6-729,0 0 0,0-8 535,0 2 1,0-10-1561,0-1 1210,0-8 1,2 3 113,4-7 1,-4-3 371,4-9 1,-2 1 317,1-13 0,-3-2 0,6-1 0</inkml:trace>
  <inkml:trace contextRef="#ctx0" brushRef="#br0" timeOffset="1696">2404 641 7944,'10'0'1381,"5"0"1,-5 0-367,7 0 0,-5 0-468,-1 0 1,-5 7 550,6 5 1,-3 3-446,3 3 1,3-1-216,-3 0 1,-3 6-270,3 0 0,-3 6-167,3-6 1,1 6-170,-7-6 0,6 6-411,-7-6 0,3 6-1030,-2-6 1,-4 0 738,4-6 0,-5 1-744,-1-1 0,0-6 1613,0 1 0,8-8 0,2 3 0</inkml:trace>
  <inkml:trace contextRef="#ctx0" brushRef="#br0" timeOffset="1931">3061 433 8000,'8'-17'120,"2"0"1,1 5 450,1 1 911,-8 7-1012,3-4 0,-7 10-37,0 4 0,0 3-171,0 9 0,-5 5-36,-1 0 1,-13 13-37,1-1 1,-5 11 35,0 0 0,-4 10-146,-7 2 0,-1 7-222,1-2 0,5-1-456,0 1 1,4-9-30,2-2 1,0-2-647,11-10 1,5-7 484,1-10 788,-4-4 0,8-9 0,-5-3 0</inkml:trace>
  <inkml:trace contextRef="#ctx0" brushRef="#br0" timeOffset="2161">3061 433 7959,'2'-9'756,"4"3"0,-2 4-445,8 2 0,-7 0-82,7 0 0,-6 0 164,5 0 0,-1 8 214,1 3 0,3 5-41,-9 1 1,9 8-181,-3 4 0,-1 3 227,2 3 0,-9 5-128,3 1 0,2 5-66,-2-6 1,-1 6-406,-5-5 0,0 7-321,0-2 1,0-4-245,0-2 0,0-3-638,0-3 1,0 1-29,0 0 0,0-8 85,0-4 1132,0-4 0,-7-2 0,-3 0 0</inkml:trace>
  <inkml:trace contextRef="#ctx0" brushRef="#br0" timeOffset="2366">3113 1039 7959,'-15'-18'391,"3"1"0,-1 5 412,7 1 1,0-1-37,6-5-61,0 0 0,2-1-249,4 1 1,-2 6 73,8-1 1,-1 8-1924,6-1 1063,1 3 1,-1 2-1335,0 0 0,-1 2 185,-5 3 1478,5 5 0,-7 7 0,8 0 0</inkml:trace>
  <inkml:trace contextRef="#ctx0" brushRef="#br0" timeOffset="2602">3459 1021 7946,'18'0'1054,"-1"0"574,0 0-213,0 0-652,1 0 0,-7 8-268,1 3 1,-6 1-61,5 5 0,-5-3 50,5 9 0,-7 2-116,2-2 0,-4 8 98,-2-3 0,6 5-107,-1 2 1,1-1-9,-6 1 1,-2-6-337,-4-1 1,5 1-289,-5 6 1,-4-2 136,-1-5 0,-3-3-173,3-7 0,-5 5-323,5 0 0,-5-6-2203,-1-5 991,0-9 0,0 5 1843,-1-8 0,1-8 0,0-1 0</inkml:trace>
  <inkml:trace contextRef="#ctx0" brushRef="#br0" timeOffset="2893">3563 814 7864,'17'-16'0,"1"5"0,-5 3 1915,4 8 1,-3 0-913,9 0 0,2 0 364,-2 0 1,-2 2-594,-9 4 0,3-2 304,-4 7-1052,-3-7 0,6 11-539,-9-3 0,1-2-3777,-6 1 4290,0 1 0,-15 5 0,-5 0 0</inkml:trace>
  <inkml:trace contextRef="#ctx0" brushRef="#br0" timeOffset="3184">4116 36 7947,'0'-10'293,"0"0"124,0 5 695,0 3-282,0-6-262,0 8 110,0 0-443,0 8 1,0-5-123,0 9 1,0-6-1,0 5 0,2-5-83,4 6 0,-4-7 133,4 7 0,-4-1-73,-2 7 1,0-5 119,0 4 1,5-3-74,1 9 0,0-2 156,-6 2 1,0 4-75,0 8 1,0 7 184,0 4 1,0 4 23,0 2 1,0 7 168,0 5 1,0 3-80,0 2 1,-6 8-170,0 4 0,1 3 92,5 3 0,0-3-151,0-3 0,0 2-942,0-8 1,-2 5 493,-4-5 1,4 0-858,-4-6 1,4 1 282,2-1 732,0 0 0,-5-4 0,-1-3 0,2-5 0,2 5 0,2 3 0</inkml:trace>
</inkml:ink>
</file>

<file path=ppt/ink/ink1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12:51.3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52 11493,'18'0'894,"-1"0"0,-6 0-426,1 0 0,1 0-18,11 0 0,-3 0-140,7 0 0,1 0 56,6 0 1,1 0-157,5 0 1,-1-1-21,12-5 0,-10 2-3,10-8 0,-4 9-71,4-3 1,-6 2 46,0-2 1,-5 4-193,5-3 1,-8 3-151,3 2 1,-5 0 145,-1 0 0,-1 0-159,1 0 0,-3 0-25,-3 0 0,2 0-10,-8 0 1,6 0 89,-6 0 0,0 0-314,-6 0-181,1 0-580,-1 0-815,-7 0 1435,-3 7 0,-9-3-423,-3 8 0,-5-1 77,-7 6 938,-8-7 0,-2 5 0,-8-5 0</inkml:trace>
  <inkml:trace contextRef="#ctx0" brushRef="#br0" timeOffset="429">277 295 8679,'8'-10'660,"3"4"1,5-1-331,1 1 0,-6 0 165,1 6 1,0 0-176,5 0 0,0 0 0,0 2 395,1 4-668,-1-4 0,0 11 152,1-7 1,-1 7-229,0-1 1,-1-3 57,-5 3 0,4-1 46,-3 7-80,-4-1 0,5 0-286,-7 1 0,0-1 64,-6 0-401,0 0 412,0 1 1,-8 5-328,-4 0 1,-3 2 195,-2-2 1,-8-2 94,-4 8 0,-4-8 188,-1 2 1,-1 2 179,1-2 0,-1 0 81,0-6 0,3 1 378,3-1 0,4-2-346,8-3 1103,-1 3-361,9-13-130,1 14 1,10-13-320,4 9 1,9-8 33,8 2 1,16-4-50,1-2 1,10-6 115,8 0 0,1-7-227,4 1 1,5-3-154,-5-3 1,4 7-542,3-1 0,-9 3-489,-3-3 1,-6 4-3523,-6 8 2062,-4 0 2247,-7 0 0,-9 0 0,-1 0 0</inkml:trace>
</inkml:ink>
</file>

<file path=ppt/ink/ink1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12:50.0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156 208 8014,'0'-18'-116,"0"1"329,8 0 15,-6-1-139,6 9-223,-8-7-265,0 15 399,0-7 0,7 8 0,3 0 0</inkml:trace>
  <inkml:trace contextRef="#ctx0" brushRef="#br0" timeOffset="441">35 259 8014,'-17'0'724,"7"0"536,3 0-275,7 0 80,0 0-412,7-7 1,5 5-90,11-4 1,-2-2 36,8 3 0,6-3-127,5 2 0,2 4 85,-1-3 1,1 3-222,4 2 0,2 0 37,-8 0 0,1 0-253,-7 0 1,1 0 105,-1 0 0,-5 0-612,0 0 0,-8 0-126,2 0 0,-9 2-544,-3 3 1,-5-3 250,6 4 1,-9-2-1798,3 2 1893,-4-4 0,-10 5-37,-3-7 1,-1 0 146,-5 0 1,4 0 188,-10 0 1,-2-2 37,2-3 0,-2-5 370,1-7 0,-2-1 0,-9 1 0</inkml:trace>
  <inkml:trace contextRef="#ctx0" brushRef="#br0" timeOffset="689">347 52 7971,'0'-17'433,"0"5"837,0 1-396,0 7-36,-8-4-270,6 8 29,-6 0-245,8 0 1,0 8-89,0 3 1,0 7 310,0 5 1,0 4 193,0 7-215,0 1-261,0 7 0,-2-4-295,-3 9 0,1-1-397,-8 6 1,7 5-285,-7 1 0,8-1 457,-2-5 1,4-2-2903,2-4 3128,0 4 0,0-21 0,0 4 0</inkml:trace>
</inkml:ink>
</file>

<file path=ppt/ink/ink1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13:01.4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0 433 8299,'0'-9'820,"0"1"-21,0 0-211,0 6-341,0-5 124,0 7 91,0-8-214,0 6 15,0-6-91,0 8 879,0 0-1107,8 8 197,1-6-32,9 6 0,-1-8-42,0 0 50,1 0-32,-1 0 1,-6 0 165,1 0-67,7 0 1,6 2 68,4 3 0,-4-1-65,-8 8 0,2-3 104,5 3 0,-3 3 190,7-3-57,1-5-264,6 1 1,-1-6 245,1 4-151,0-4-76,-1 5 0,8-8 82,5-5 1,-3-2-31,2-3 1,-6-3-19,6 8 0,-7-7-35,1 1 1,-5 3-139,-6-3 0,1 8 1,-7-1-132,0 3 363,-5-6-995,-1 6 143,-7-6 1,3 10-781,-7 4 0,-2-2 342,-10 7 0,2 1-576,-7 5 1,5-5 1592,-6-1 0,1 1 0,-7 5 0</inkml:trace>
</inkml:ink>
</file>

<file path=ppt/ink/ink1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13:16.8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190 309 7994,'16'-7'11,"-5"-5"1,3-3 108,-8-2 1,7-1 60,-1 1 0,-5 0 0,-1-1 1,2-1 208,-3-4 1,1 10-120,-6-5 0,0 5 44,0-4 1,0-1 80,0 1-281,-8 0-26,-1-1 1,-8 9-193,-1 3 1,1 12 105,0 5 1,-3 12-171,-3 6 1,4 6 369,-4 5 0,4-1-94,2 7 1,-1-6 177,1 6-45,0 0-221,7-1 0,-3-1-63,7-4 0,0-9-82,6 3 1,0-11-311,0 1 1,2-7 23,4-6 1,-2 3-273,7-8 0,-5-1 85,6-5 1,-1-2 167,6-3 1,-1-11 428,-5-7 0,5 0 0,-7 6 0</inkml:trace>
  <inkml:trace contextRef="#ctx0" brushRef="#br0" timeOffset="232">294 188 7994,'10'-2'283,"-4"-3"-63,-5 3 1,7-6 27,4 8 1,-3 0 394,3 0 0,-1 2 229,7 4 0,-1 3-329,0 9 0,1-1-39,-1 0 1,0 8-156,0 4 0,1 4-339,-1 1 1,-5 1-339,-1 0 1,-7-1-441,2 1 0,-4-1 190,-2 1 0,0-1-589,0 1 1,1-6 1166,5 0 0,-4-8 0,6 4 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1:51:40.0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952 156 7802,'0'-18'-269,"0"1"0,1 6 567,5-1 0,-2 6 108,8-5-300,-9-1 0,13 1 76,-5-1 0,-1 3 10,1-3 0,1 2-73,5 5 0,-5 3 17,-1-4 1,-5 4-27,6 2 0,-7 0 190,7 0-188,-8 0 1,5 6 42,-3 0 0,-4 13 13,4-2 1,-4 4-50,-2-3 1,0 5-9,0 0 1,6 5-64,-1-4 1,9 6 79,-3-1 1,5-2-222,1 2 1,0-6 73,1 6 0,1-6-167,4 6 0,-4-6 23,4 5 0,-9-1 126,-3 2 1,-1 4-2,1-4 0,3-2 8,-9 1 1,3-5 145,-2 6 1,-4-2-134,4 2 0,-5 2 87,-1-8 0,6 2-51,0-2 0,5 2 18,-5 4 1,8 1-11,-3-7 0,-1 8-3,1-2 1,-1-2-1,2 2 1,3 0-6,-4 5 0,-3 1 20,-2-1 1,-2 1-20,1-1 1,-3-1-121,4-4 0,-2 2 116,2-8 0,-4 8-126,3-3 0,3 3 35,-2-2 0,5 4 24,-5-5 0,6-1 20,-7 2 0,1 0-1,-6 6 1,0-7 84,0 1 0,0 0-83,0 6 0,0-1 150,0 1 1,-2-1-123,-3 1 1,1-1 27,-8 1 1,6 0-17,-5-1 0,5 7 5,-5-1 0,1 0-15,-2-5 1,-1-1-10,7 1 1,-5 0-37,5-1 0,-7 1 41,1-1 1,2 9 118,-1 3 0,1-2-73,-1 2 0,-5 0 61,5 6 0,1 0-78,-1 0 0,-1-2 6,-5-4 1,0 10-2,-1-4 1,1 3-3,0-3 0,-1-2-74,1-4 1,0 10 70,0-4 1,-1 5 25,1 1 0,0-2-38,-1 7 1,1-7 1,0 2 0,-1 1 6,1-1 1,0 5-3,0-5 0,-3 1-22,-3-1 1,2-2 2,-8 7 0,1-5 113,-7 5 1,0-5-246,1 5 1,-1 1 365,1 5 0,-5-6-116,5 1 0,-11 5 158,11 6 0,-10 7-27,3-1 0,-5 2 73,6-3 1,-6 5-481,5-4 0,1 1 288,5-1 0,1-12 42,-1-11 0,3-6-13,3-6 0,-2-6-89,8-11 0,0 0 205,6-12-263,-1 4 0,1-19 85,0 4 0,7-12-282,4-5 1,4-18-250,2-6 1,10-19 433,7-3 0,16-16 0,11-6 0</inkml:trace>
</inkml:ink>
</file>

<file path=ppt/ink/ink1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13:12.9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311 259 8122,'-7'-17'0,"5"0"65,-4 0 1,4-1 551,2 1-22,8 0 1,-4 1 356,7 5 74,-7-5-695,4 14 0,-8-1-37,0 14 1,0 5 133,0 18 1,0 5-132,0 12 1,-8 5 107,-4 8-692,-3-1 279,-2 14 1,-6 0-174,0 3 1,-6-3-72,6-2 0,-2-6-484,2-5 1,2 1 438,-8-7 1,8-3-118,-2-8 0,9-11-974,3-7 396,7-8 187,-4-4 0,10-11 31,4-12 917,3-11 1,9-18-1,-1-9 1</inkml:trace>
  <inkml:trace contextRef="#ctx0" brushRef="#br0" timeOffset="258">1055 104 8071,'10'-35'0,"-1"10"0,-3 8 0,-2 2 1433,7 9-756,1 0-500,-3 6 0,1 0-212,-4 0 0,-4 10 269,3 7 1,-10 10 487,-7 13 0,-3 4-421,-2 8 0,-7 8-197,1 3 0,-5 10-136,5 2 1,-8 6-312,2-6 1,-4 6-52,-1-7 0,5 1 66,0-5 0,8-3-134,-2-4 1,4-5-12,1-12 0,7-4-208,-1-7 1,8-14-258,-1-4 492,3-11 1,2 0 17,0-12 428,0-11 0,0-10 0,0-8 0</inkml:trace>
  <inkml:trace contextRef="#ctx0" brushRef="#br0" timeOffset="495">1003 311 8058,'10'-34'1603,"-1"9"-1242,-3 7 0,-2 3 189,7 9 0,3 1 139,9 5-776,-4 0 1,12 9 60,-8 8 415,0 1 0,0 22 405,0 0 1,-6 8-146,-5 4 1,-2 2 127,1 4 1,-3-4-790,-8 3 1,0 3 63,0-3 0,0-1-806,0-10 0,2 2 255,3-7 0,-3-3-99,4-9 1,-4 2-1004,-2-8-1334,0 0 2935,0-6 0,0-7 0,0-3 0</inkml:trace>
  <inkml:trace contextRef="#ctx0" brushRef="#br0" timeOffset="792">1020 865 8040,'-27'0'0,"10"-8"0,2 6 3731,13-13-1750,-6 13-876,24-14-437,3 7-634,15-1 1,1-5 200,0 3-185,-1 5 33,1-9 0,-6 7 320,-1-9-2166,-7 9 920,12 1 459,-6 8 230,0 0 154,6 0 0,-14 0 0,6 0 0</inkml:trace>
  <inkml:trace contextRef="#ctx0" brushRef="#br0" timeOffset="1068">1677 882 8051,'8'-17'0,"-2"1"1435,11 5 1,-1 1-1061,12 4 0,-5 4-1576,6-3 1087,-8 3 0,-1 2 382,-9 0 1,-7 2 435,2 3 1,-4 7-332,-2 11 0,0-4-459,0 4 1,-6 2 72,0-2 1,-5 2 189,5-2 1,0-9 129,6 3 1,0-3 89,0 3 0,0-6-267,0 1 0,8-8-378,3 2 0,5-4-208,1-2 0,0 0-501,1 0 1,-1-8-1716,0-4 2672,8 5 0,-6-16 0,6 3 0</inkml:trace>
  <inkml:trace contextRef="#ctx0" brushRef="#br0" timeOffset="1376">2075 571 8043,'-17'-8'7662,"0"-2"-6388,7 1-1366,10 1 0,10 10-305,7 4 1,-6-4-666,1 3 1,0 3-2612,5-2 3673,-8 7 0,7-3 0,-7 7 0</inkml:trace>
  <inkml:trace contextRef="#ctx0" brushRef="#br0" timeOffset="1651">2802 502 7996,'17'-8'0,"0"-2"-107,0-7 0,1 0-101,-1-1 0,0 1 351,1 0 0,-7-1 230,1 1 1,-9 0-64,3 0 0,-4 5 467,-2 1-415,0-1 1,-2-3 33,-4 3-15,-3 4-134,-8 1 1,5 5-40,1-4 0,-1 14 28,-5 9 1,-6 4-52,0 14 0,-6-3 0,6 15 1,-6-3 59,6 2 1,-6 4-20,6-4 1,0 2-479,6-2 135,-1 4-130,1-13 1,2 5-376,3-8 0,3-5 184,3 0 1,4-8-1078,-4 2 1015,4-11 0,4-5-176,4-7 0,-2-1 17,7-5 1,1-10 658,5-7 0,0-7 0,8-5 0,2-9 0</inkml:trace>
  <inkml:trace contextRef="#ctx0" brushRef="#br0" timeOffset="1908">2871 467 7996,'9'-17'1000,"1"7"-750,-4 4 0,-2 4 676,7 2 1,-5 0-328,5 0 0,-5 2-169,6 4 0,-3 4-15,3 7 1,3 0 159,-3 1 1,-3 5-253,3 0 0,-6 7-53,5-1 1,-7 4-610,2 1 0,-4 3 275,-2 3 1,0-3-1171,0 3 0,0 1 164,0-7 0,0 3-314,0-14 1,5 0 439,1-6 944,8-7 0,-5 5 0,9-5 0</inkml:trace>
  <inkml:trace contextRef="#ctx0" brushRef="#br0" timeOffset="2219">4150 173 7923,'-7'-27'2118,"5"2"-279,-14 8-1283,15 7 0,-7 4-357,8 12 0,-2 6-11,-4 11 1,-9 6 38,-8 11 0,-8 4-26,2 8 0,-5 2-28,-7 3 1,5-1-385,-5 8 1,11-7-286,1 7 0,6-12-624,-6 5 0,8-15 536,-2 5 1,9-15-1443,3-3 645,7-8 1381,-4 4 0,8-23 0,0-4 0</inkml:trace>
  <inkml:trace contextRef="#ctx0" brushRef="#br0" timeOffset="2472">4081 208 7923,'-2'-18'545,"-3"1"434,3 7-93,-6 3-713,8 7 0,0 7 285,0 5 0,2 11 206,4 6 0,-3 5 508,9 7 1,-6 3-753,5 8 0,-5-4-316,6 4 1,-9-10-354,3 10 0,2-4-564,-2 4 0,-1-6-829,-5 0 1,0-8 838,0 3 1,0-10-761,0-3 1563,0-14 0,0 17 0,0-12 0</inkml:trace>
  <inkml:trace contextRef="#ctx0" brushRef="#br0" timeOffset="2750">3943 657 7923,'-23'0'1269,"0"0"0,7-2-879,11-4-57,3 5-1,2-7-287,0 8 1,7 0-260,5 0 92,-4-8 1,7 6 74,-3-3 0,5 3 56,6 2 1,-4 2-558,4 3 0,-2-1 548,2 8 0,4-1 0,8 6 0</inkml:trace>
  <inkml:trace contextRef="#ctx0" brushRef="#br0" timeOffset="2995">4790 796 8003,'0'-10'1201,"0"-5"1,0 11 64,0-8-665,0 8 0,2-1 593,4 10 1,2 5-524,3 7 1,3 8 285,-9 4 0,7 4-429,-6 1 1,5 1-245,-5-1 0,0 3-387,-6 3 1,-2-3-413,-4 3 1,-4-3 370,-7-3 0,0-5-157,0 0 0,-1-2-1145,1 2 1,-6-4 533,0-8 0,-2-2-448,2-3 0,2 1 464,-8-7 1,6 0-487,-6-6 908,8 0 474,-12-8 0,6-2 0,-7-7 0</inkml:trace>
  <inkml:trace contextRef="#ctx0" brushRef="#br0" timeOffset="3240">4825 484 8003,'27'-23'1908,"-4"0"1,-2 6-872,2 5 1,-4 8-602,4-1 0,2-3-560,-2 2 0,-5 0-410,-7 6 0,-5 2 288,5 4 0,-7 0 246,2 11 0,-19-3 0,-7 11 0</inkml:trace>
</inkml:ink>
</file>

<file path=ppt/ink/ink1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13:12.1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0 157 8166,'0'-18'0,"0"7"472,0-1 182,0 8-289,0-11-10,0 5 1,2-7 144,4 0 0,-2 5 115,7 1 1,-5 5 761,5-6-669,1 9-321,5-5 1,1 8 338,-1 0 0,0 0-22,0 0-174,8 0 60,2 8-408,0-6 1,6 11 75,-4-7-76,-4 7 1,7-11 14,-3 4 0,11-4-146,7-2 0,-3 0-73,2 0 0,8 0 159,9 0 1,-1 0-220,1 0 0,-5-6 41,5 0 0,-1 1-9,1 5 0,-3 0 42,-9 0 0,-4 0 23,-1 0 1,-2 0 2,2 0 0,2 5-95,-8 1 1,1 0-29,-7-6 1,1 0 126,-1 0 1,-7 0-314,-4 0 5,4 0 178,-8 0 0,1 0-113,-9 0-263,-7 0 54,4 0 1,-16 0-459,-3 0 0,-7 0-822,-5 0 1,2 2 826,-8 3 0,-7 3-1386,-10 4 2269,-4 11 0,-2-4 0,0 16 0</inkml:trace>
  <inkml:trace contextRef="#ctx0" brushRef="#br0" timeOffset="368">484 537 8026,'-17'0'91,"0"-8"0,9 4 123,8-7 0,8 1 351,9-1 1,0-5-228,1 5 0,1 3 610,4 2 0,-4-1-324,4 1 0,2 0-134,-2 6 0,6 0-298,-6 0 0,2 8-165,-2 3 0,-6 5 259,1 1-1281,-1 0 784,-15 8 0,6 2-580,-8 8 1,0-1 397,0 1 1,-8 5-141,-4 1 1,-9 5 208,-2-6 1,-6 1-1,6-7 0,-7 5 455,1-5 1,-2 5 483,2-11 1,4-3-58,8-2 1,7-3 446,4-3 1,5-6 137,1 1 0,7-6-519,5 5 0,13-7-73,9 2 1,9-4-114,8-2 1,1 0-197,0 0 0,0-6-182,0 0 0,0-1-184,0 1 1,0 4-317,0-4 1,-1-2-629,1 3 1,0-1-1297,0 6 1,-2 0 401,-4 0 1962,4 0 0,-13 8 0,5 1 0</inkml:trace>
</inkml:ink>
</file>

<file path=ppt/ink/ink1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13:17.8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381 311 8031,'-10'-7'1568,"1"5"-941,3-4-333,4 12 0,-6 3 270,8 9 0,0 9-258,0 7 0,-7 3-97,-5 9 1,-9 2 132,-2 9 0,-8-1-318,2 8 1,-1-1-349,1 6 1,-2-5 92,8-1 1,-6-2-135,6 3 0,2-10-161,9-8 0,-1-14-1842,7 3 2368,0-12 0,6-6 0,0-9 0</inkml:trace>
  <inkml:trace contextRef="#ctx0" brushRef="#br0" timeOffset="288">329 398 8031,'0'-10'309,"0"3"0,2 7 486,4 0 1,1 13-127,5 4 0,3 12-244,-3 0 1,3 5 403,2 7 0,-5 3-247,-1 8 0,-7-2-56,2-4 0,-2 10-403,2-4 1,-4 1-246,3-7 1,-3 3-238,-2-9 0,6 0-527,0-5 0,1-3-566,-1-3-158,-4 4 0,6-14 1610,-8 4 0,0-4 0,0-1 0</inkml:trace>
  <inkml:trace contextRef="#ctx0" brushRef="#br0" timeOffset="583">294 968 7970,'-17'-7'0,"2"-3"3604,3-7-2366,4 7 1,12 3-779,8 7 0,1-2-701,16-4 0,-2 4-74,2-4 0,2 4-406,-8 2 0,0 0 48,-6 0 0,6 0 91,0 0 582,0 0 0,-6 8 0,1 2 0</inkml:trace>
  <inkml:trace contextRef="#ctx0" brushRef="#br0" timeOffset="584">969 968 7995,'-10'0'3732,"2"0"-3465,8 0-960,0 0 0,0 8 671,0 4 0,0-3 927,0 3 0,0 1-194,0 10 1,0-3 458,0 3 1,0-4-959,0-2 1,0 6-475,0 0 0,6 0-972,0-5 1,2-1 744,-3 0 1,-1-5-1165,8-1-145,-8-7 1798,11 4 0,2-8 0,10 0 0</inkml:trace>
  <inkml:trace contextRef="#ctx0" brushRef="#br0" timeOffset="803">1539 934 8020,'-17'0'716,"2"2"694,3 4-1428,-3 3 1,3 8-168,-11 1 1,0-1-611,-11 0 0,1 6 397,-13 0 0,6 1 381,-7-7 1,3-2-87,-2-3 0,10 1 52,7-7 0,8 2 345,-2-3 860,11-3-463,4 6 1,10-8-267,4 0 1,6 0 1076,11 0 0,4 0-608,7 0 1,1 0-323,-1 0 1,7 0-315,-1 0 0,0 6-207,-5 0 0,0-1 130,-1-5 0,-7 6 40,-4 0 0,2 1-989,-2-1 0,-6-4 272,-5 4 496,-1 4 0,7-9 0,-1 7 0</inkml:trace>
  <inkml:trace contextRef="#ctx0" brushRef="#br0" timeOffset="1427">1868 17 7416,'8'-9'69,"-6"1"788,13 8-346,-13 0 169,6 0-271,-8 0 874,0 0-1239,0 8-113,0-6 0,0 7-169,0-3 246,0-4-96,0 6 73,0-1 1,0-5 93,0 14 0,0-13-60,0 9 0,0-6-32,0 5 0,0-5 55,0 6 1,0-7-3,0 7 0,0-6 32,0 5 0,0-5 65,0 5 73,0 1-90,0 5 1,0-5 117,0-1 0,0-5 46,0 6-43,-8-9-147,6 13-12,-6-7 1,8 3 24,0 0 1,0-1 51,0 6 1,0 1-23,0-1 1,0 0 24,0 1 1,0 5 111,0 0 0,0 7-7,0-1 1,0 4-119,0 1 1,0 11 353,0 7-114,-7-1-215,5 17 1,-8-7 182,4 8-1230,4 0 1164,-13 8-1122,5-6 480,1 6 251,-7 0-1,7-6-2065,-1 6 966,3-8 568,-1 0-2261,6 1 2893,-6-9 0,2 2 0,1-11 0,1-4 0,2 2 0,2 4 0</inkml:trace>
</inkml:ink>
</file>

<file path=ppt/ink/ink1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13:26.1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18 7960,'0'-9'1682,"-7"1"-1402,5 8-139,-6 0 359,8 8 0,6 1-80,0 8 0,-1 1 45,-5-1 1,6 0 20,0 1-337,0-1 0,0 0 0,-1 0-380,-1 1 1,0-1 203,2 0 1,-4 1-773,3-1 0,-3-6-197,-2 1 474,0-8 1,2 4-111,4-8 287,-4 0 1,11-8 19,-7-4 1,2-3 94,-2-2 1,-3 1-29,9 5 1,-6-5 7,5 5 0,-1 1 306,1-1 1,-1 7-61,-4-2 0,-2 4 899,7 2-420,-7 0 0,6 0 244,-5 0 1,-3 2-303,4 4 0,-4-2 140,-2 7 1,0-5 461,0 6-546,0-9 0,0 13-533,0-5-189,0-3 1,2 5-713,4-7 593,-4 0-310,13-6 232,-5-8 1,7-5-314,0-4 0,0-10 238,1 9 1,-1-1 126,0 8 0,1-3 603,-1 8-160,0-7-1,0 11 1505,-7-6-828,5 16-404,-5 2 86,0 7 1,5 2 382,-3 4 0,-3-2 78,3 8 0,-8-6 361,1 6 0,-3-8 121,-2 2-586,8-4 1,-4-1-1475,7-1 353,-7-7 290,12-3-2985,-7-7 2178,8 0 1,3 0 873,3 0 0,4-7 0,7-3 0</inkml:trace>
</inkml:ink>
</file>

<file path=ppt/ink/ink1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13:22.1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156 467 8034,'-17'0'-958,"-1"0"0,7 0 958,-1 0 0,8 0 0,-3 0 0,-1-8 0,-2-1 0</inkml:trace>
  <inkml:trace contextRef="#ctx0" brushRef="#br0" timeOffset="350">18 433 8034,'-10'0'8,"2"0"1,8-2 1287,0-4-819,0 4 1,2-6-49,4 8 1,5 0 108,13 0 0,-3 0-152,7 0 0,1 0 101,6 0 0,-1 2-155,1 4 0,5-4 15,1 4 0,-3-4-324,-9-2 1,4 0 87,-4 0 1,-5 1-215,0 5 0,-5-4-184,-2 4 0,-5-4-969,-1-2 283,-7 0-737,4 0 1064,-8 0 1,-2 0-193,-4 0 1,-4 0 147,-7 0 0,0 0 54,-1 0 636,1-8 0,-8-1 0,-2-9 0</inkml:trace>
  <inkml:trace contextRef="#ctx0" brushRef="#br0" timeOffset="637">346 260 10659,'-15'2'1382,"3"3"0,-1 7-847,7 11 1,-7-2 34,1 8 1,4-2-373,3 2 1,-3 3-12,2-3 1,0 4-753,6 1 1,0-1-116,0-4 1,2 2-597,4-8 0,4 0 598,7-6 678,0-7 0,1 5 0,-1-5 0</inkml:trace>
  <inkml:trace contextRef="#ctx0" brushRef="#br0" timeOffset="828">969 415 8512,'0'-17'1404,"2"7"-1620,3 5 1,-1 3 198,8 2 21,-1 0-174,7 0 0,-1 0 106,0 0 1,-5 2-1149,-1 3 1212,1-3 0,5 14 0,0-7 0</inkml:trace>
  <inkml:trace contextRef="#ctx0" brushRef="#br0" timeOffset="1126">1384 433 9193,'11'0'726,"1"0"1,-6 0-993,5 0 302,1 0 28,5 0-1303,0 0 779,0 0-975,1 0 830,-1 0 605,0 0 0,1 0 0,-1 0 0</inkml:trace>
  <inkml:trace contextRef="#ctx0" brushRef="#br0" timeOffset="1127">1747 433 8002,'17'0'-535,"0"0"0,6 0 142,1 0 1,-1 0 392,-6 0 0,8-8 0,2-2 0</inkml:trace>
  <inkml:trace contextRef="#ctx0" brushRef="#br0" timeOffset="1419">2162 398 8067,'2'10'1736,"4"-5"1,3-3-1032,8-2 0,1 0-239,-1 0 1,2 6-91,4 0 0,2 0-284,4-6 0,4 0-182,-4 0 1,-4 0-671,-2 0 0,2 0 389,-2 0-2527,0 0 1513,-6 0 1385,-7 0 0,-3 7 0,-7 3 0</inkml:trace>
  <inkml:trace contextRef="#ctx0" brushRef="#br0" timeOffset="1695">2404 225 8048,'-10'0'5890,"-5"0"-5179,13 0 0,-11 2 101,7 4 1,-2 3-384,2 9 1,5 7-200,-5 3 1,4 5-524,2 2 0,0 5-720,0 0 1,8 6 1012,3-5 0,4 7 0,3-4 0</inkml:trace>
  <inkml:trace contextRef="#ctx0" brushRef="#br0" timeOffset="2551">3130 208 8008,'0'-18'104,"0"1"0,-5 6 278,-1-1 1,0 6-106,6-5 1,-2 5 57,-4-6 0,2 9 42,-7-3 0,5 4-41,-5 2 1,1 4 304,-1 7-414,-5 1-2,-1 21 1,-2-5 138,-4 13 0,3-5-23,3 5 166,0 3-182,7-8 0,-5 12-129,3-7 1,5-3-15,1-9 0,4 2-416,2-8 0,2 6 238,4-6 0,5-6-1294,12-6 0,4-7 386,8 2 1,-1-4-704,1-2 1607,-1 0 0,9-8 0,1-1 0</inkml:trace>
  <inkml:trace contextRef="#ctx0" brushRef="#br0" timeOffset="2835">3303 433 10826,'18'-10'2053,"-1"0"-1388,0 5 1,6 1-128,0-8 1,6 8-589,-6-1 0,6 1-483,-6-2 0,2 4-1141,-2-4 1188,-4 4 1,12 2 485,-8 0 0,0 0 0,-6 0 0</inkml:trace>
  <inkml:trace contextRef="#ctx0" brushRef="#br0" timeOffset="3116">4081 190 9178,'-11'6'1001,"1"2"-64,3 1 0,1 5-220,6 9 368,-8-4-618,6 14 1,-5-12-28,7 8 0,-6-2-161,0 2 1,0-3-950,6-3 1,0-3 480,0 3 1,2-6-1059,4-5 952,-4 3-3058,13-13 3353,-13 6 0,14-16 0,-7-2 0</inkml:trace>
  <inkml:trace contextRef="#ctx0" brushRef="#br0" timeOffset="3435">4237 35 8045,'8'-10'1025,"1"2"1,5 3-499,3-1 0,-3 0 295,9 6-538,-4 8 1,4 3 659,0 12 0,0-1 31,-6 6-455,1 1 0,-3 12-120,-4-1 0,3 8-193,-8-2 0,-2 2-357,-10-2 1,-4 10-1086,-7-4 1071,0 4-592,-1-5 0,-1-6-1035,-4-5 0,4-3 1791,-4-3 0,-4-7 0,0-2 0</inkml:trace>
</inkml:ink>
</file>

<file path=ppt/ink/ink1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13:28.1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6463,'0'0'0</inkml:trace>
</inkml:ink>
</file>

<file path=ppt/ink/ink1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13:28.5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85 122 8014,'0'-12'-281,"0"0"0,0 7 280,0-7 1,0 6 981,0-5-458,0-1 96,8-5-426,-6 0 0,7 7 154,-3 4-249,-4 4 54,6 2 0,-8 8 56,0 4 0,0 3 42,0 2 0,0 8 16,0 4 1,0 11-2,0 7 0,0 3 163,0 1 0,-6 3-86,0 4 0,0 1-57,6 5 1,-5 3-227,-1-3 0,-6-3 141,7 2 0,-7-13-488,6 2 0,-5-11 13,5-1 0,-6-5-174,7-7 0,-1-3 131,6-7 1,-2-9-770,-4-3 691,4-4 1,-3-4 47,10-4 0,5-9-1171,7-8 1519,0-8 0,8-4 0,2-9 0</inkml:trace>
</inkml:ink>
</file>

<file path=ppt/ink/ink1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13:28.7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312 70 8011,'0'-17'0,"-2"1"-112,-4 5 0,4 1-455,-4 4 1947,4 4-685,2-5-179,0 7 0,-1 9-102,-5 9 0,-2 7 68,-3 9 1,-5 3-173,5 3 0,-7-2 333,-5 8-386,4 1-44,-6-3 1,8 6 68,0-4 0,-1 2-647,1-2 0,2-4 287,3-7 1,-1 3-1054,7-3 1,0 1 119,6-13 1,-6 1-1190,1-7 1534,-1 0 666,6-7 0,-8 5 0,-1-5 0</inkml:trace>
</inkml:ink>
</file>

<file path=ppt/ink/ink1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13:29.0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18 114 8011,'0'-27'1510,"0"2"-906,0 8-633,0-1-57,-8 9 752,6-7 295,-5 14 0,9 2-423,3 12 0,-1 13 31,8 9 1,-7 3-125,7 9 1,0 0-204,5 6 0,-6 0-334,1 0 0,-1-6-17,7 0 1,-7-8-8,1 3 0,-3-7-357,3-5 0,1-4-786,-7-8 0,6 1 413,-7-1-1384,9-7 2230,-12 5 0,5-13 0,-7 6 0</inkml:trace>
</inkml:ink>
</file>

<file path=ppt/ink/ink1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13:29.3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 70 7989,'-9'-17'371,"9"5"-81,11 1 0,5 1 217,1-1 0,0 3 1586,0 8-1429,1 0-1332,7 0 0,-6 2 80,4 4 1,2 1 587,-2 5 0,8 11 0,-4-4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1:45:48.5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70 7837,'-17'0'2413,"-1"0"-1562,1 0 0,0 0 1042,-1 0-1228,1-8-491,0-1 1,7-9-919,4 1-1512,4 7 2256,2 3 0,16 7 0,3 0 0</inkml:trace>
  <inkml:trace contextRef="#ctx0" brushRef="#br0" timeOffset="123">156 277 7837,'-8'10'4244,"7"-2"-3801,-7-1 1,2-7-426,0 0 0,1-7 4,5-11 0,0 1 80,0 0 1,0 5-103,0 1 0,-8-1 0,-2-5 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1:51:44.76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485 14 8255,'-17'-8'-354,"-1"6"1,3-2 500,3 16 1,-3 7-45,3 16 1,-5 9 249,-6 8 1,2 1-274,-8 11 0,6-3-76,-6 3 0,6 1-258,-6-7 0,6 1 154,-5-1 0,6-12-138,-1 0 0,4-4 86,2-7 0,1-4 21,5-14 0,-3 0-69,9 1 0,-3-9-193,2-3 39,4-4 354,-5-2 0,7 0 0,0 0 0</inkml:trace>
  <inkml:trace contextRef="#ctx0" brushRef="#br0" timeOffset="166">1 515 8235,'5'-32'0,"1"3"0,2 6 181,-2 11 0,-3 4 212,9 8 1,9 0 70,14 0 0,7 10-162,10 7 1,2 8-806,3 10 0,-3 15 503,4 8 0,3 7 0,1 4 0</inkml:trace>
</inkml:ink>
</file>

<file path=ppt/ink/ink1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13:29.6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18 8017,'0'-10'4927,"0"3"-3940,0 7 11,0 0-495,0 7-80,-7 3 0,5 7 20,-4 0 1,4 6-603,2 1 1,0 1-553,0-2 1,2-4 623,4 4-3047,3-4 1539,1-2 1595,5 1 0,-5-1 0,7 0 0</inkml:trace>
</inkml:ink>
</file>

<file path=ppt/ink/ink1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13:29.9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208 156 7973,'0'-17'95,"0"-1"1,0 7 133,0-1 1,0 1 27,0-6 0,0 5-114,0 1 1,0 5-106,0-6 1,-2 6-49,-3-5 0,1 7-110,-8-2 0,1 4 181,-7 2 1,7 0 81,-1 0 1,1 0-46,-6 0 1,-1 10 138,1 7 1,5 3 317,1 8 0,1 1-239,-1 6 1,3-1 198,8 1 1,-6-2-153,1-5 1,-1 11-320,6-5 0,0-1-47,0-4 0,0-8-326,0 2 0,0-4-129,0-1 98,7-1 0,-5-6-1681,4 1 1420,4-8 1,-6 2-266,7-12 0,-7-4 886,2-7 0,3-8 0,1-2 0</inkml:trace>
</inkml:ink>
</file>

<file path=ppt/ink/ink1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13:30.1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7973,'12'0'166,"-1"0"0,-5 0 181,6 0 1,-8 2 585,1 4 0,-1 3-290,2 8 1,-4 6 0,6 2 361,-1 2 194,-5-5 0,6 10-330,-8-3 1,6-2-93,-1 2 0,9-6-646,-3 6 0,-1-6-509,2 5 1,-3-6 168,3 1 1,1-4-512,-7-2-989,7 0 1,-9-1-196,8-5-1012,-8-3 2916,11-8 0,-13-8 0,6-1 0</inkml:trace>
</inkml:ink>
</file>

<file path=ppt/ink/ink1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13:30.4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363 120 7955,'0'-18'0,"0"1"487,0 0 1,2 1-120,4 5 2070,-4-5-1661,6 7 1,-10-1-200,-4 4 0,-4 14-158,-7 9 0,-8 10-147,-4 14 1,2-3 3,-1 8 1,-1 0-28,-6 6 0,2 2-260,5 4 0,3-5 93,7 5 0,1-12-942,0-6 1,5-3 171,1-2 1,7-9-945,-2-2 846,4-5 1,4-10-319,4-3 0,4-8-464,7-9 1567,-8-1 0,14-28 0,-3 3 0</inkml:trace>
</inkml:ink>
</file>

<file path=ppt/ink/ink1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13:30.6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7955,'0'-10'3243,"0"3"-2871,8 7 1,-4 2 31,7 3 1,-1 5 83,2 7 0,3 8 301,-4 4 0,3 4 53,-3 1 0,5 1-335,-5 0 1,-1 1-27,1 4 1,-7-3-123,2 3 0,-4-3-227,-2-3 0,0 1-170,0 0 1,2-3-232,4-3 0,-4-4-124,3-8 0,-3 1-584,-2-1 1,0-6-719,0 1 0,2-8-113,4 2-775,-4-5 1457,6-1 1126,-8 0 0,-8-7 0,-2-3 0</inkml:trace>
</inkml:ink>
</file>

<file path=ppt/ink/ink1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13:30.8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0 105 7955,'0'-12'1313,"0"1"1834,0-1-454,8-5-2025,2-1 1,5 7-22,-3-1 0,3 9-222,-3-3 0,-3 4-666,3 2 124,-1 0-708,6 8 0,-1 1-2505,-5 8 3330,5-7 0,-7 13 0,9-4 0</inkml:trace>
</inkml:ink>
</file>

<file path=ppt/ink/ink1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13:31.1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7955,'17'0'3577,"6"-8"-2638,0-3 1,6 3-393,-6 2 0,0 4-188,-5 2 0,-1 0-176,0 0 1,-5 0-185,-1 0 1,-7 8-252,2 4 1,-4 3-68,-2 2 1,-2 6-363,-4 0 0,-2 0 409,-3-5 1,-4 1 9,3 4 0,-1-10 401,1 5 0,2-7 484,5 1 21,3 3 0,2-7-345,11 3 0,7-3 136,5-8 1,-2 0-656,8 0 0,-1 0-874,7 0 1,2-2 1093,3-4 0,-4-3 0,7-9 0</inkml:trace>
</inkml:ink>
</file>

<file path=ppt/ink/ink1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13:31.5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277 85 7869,'0'-17'-650,"-6"5"907,0 1 793,1 7-167,-3-11-351,6 13-351,-6-14-67,1 14 0,3-3-111,-8 10 0,7-1 217,-7 8 1,2 1-3,-1 10 1,-5-1 100,5 6 1,-4 1 229,-3 6 0,1-1-65,0 1 1,-1 5-154,1 1 1,6-1-201,-1-5 1,6-3-50,-5-3 0,7 2-313,-2-8 380,4 0-316,2-6-37,0-7 0,2-3-209,4-7 0,-2 0-429,7 0 0,-7-7 356,2-5 0,2-3-659,-3-2 0,3 3 118,-2-3 1027,-4 3 0,5-18 0,-7 5 0</inkml:trace>
</inkml:ink>
</file>

<file path=ppt/ink/ink1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13:31.9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8337,'6'12'1860,"0"-1"0,5 1-1135,-5 5 0,2 2 189,-2 4 1,-5-4-391,5 4 1,-2 2-119,2-2 1,-4 6-274,3-6 1,-3 6-189,-2-6 1,0 2-119,0-2 0,0-4-335,0 4 0,0 2-928,0-1 0,0-1 658,0-6 0,0 0-416,0 0 1,0-5-175,0 0 384,0-9 984,0 5 0,0-16 0,0-1 0</inkml:trace>
</inkml:ink>
</file>

<file path=ppt/ink/ink1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13:32.2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53 9697,'10'-8'583,"5"6"-860,-3-4 0,5-1 262,6 1 29,-4-7 0,6 11 83,-8-4 1,1 4-219,-1 2 0,-6 0-634,1 0 1,0 0 181,5 0 573,0 8 0,0-6 0,1 5 0</inkml:trace>
  <inkml:trace contextRef="#ctx0" brushRef="#br0" timeOffset="1">502 87 7869,'11'0'581,"1"0"0,-5 0-512,11 0 1,-5 0-562,10 0 0,2 0 207,-2 0 1,2-5 69,-2-1 1,-4 0-50,4 6 0,-1 0-11,1 0 0,-4 0 275,4 0 0,-4 0 0,6-8 0,2-1 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1:51:43.68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519 35 7786,'0'-17'-180,"-8"7"1321,7 2-818,-7 8 0,2 8-257,0 4 1,1 11 78,5 6 1,-8 3-237,-4 3 310,5 7-838,-16 2 625,11 8 1,-15 6-55,4-1 1,2 13 12,-8-7 1,6 8-172,-6-7 0,6-3 37,-6 2 0,10-9 8,2-2 1,2-2 49,9-10 1,0-1-252,6-10 0,0-4-37,0-8 1,2-2-270,4-3 774,-4-5 0,13-7 0,-5 0 1</inkml:trace>
  <inkml:trace contextRef="#ctx0" brushRef="#br0" timeOffset="181">0 502 8156,'0'-23'346,"0"0"-179,0 7 0,6 7 0,2 5 397,1-2 1,5 2-342,9 10 1,6 13-54,11 16 1,-1 1-987,7 11 1,2-1 124,9 6 390,-3 7 0,6-5 0,-8 6 0</inkml:trace>
</inkml:ink>
</file>

<file path=ppt/ink/ink1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13:32.5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52 7869,'18'0'1174,"-7"0"-734,1 0 0,-3-2 163,3-4 1,3 4-223,-3-3 0,-3-3 73,3 2-942,-1 0 488,7 6 0,-1-7 0,0-3 0</inkml:trace>
</inkml:ink>
</file>

<file path=ppt/ink/ink1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13:32.9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294 69 7889,'-17'-7'197,"7"-3"0,-3-2 484,7 1 0,-2 5 283,3-5-365,-5 7-331,-7-4 0,-1 8 77,1 0 1,6 8-96,-1 3 1,1 7 82,-7 5 0,3 2-14,3 4 1,-3 3 122,3-3 0,3 4-51,-3 1 0,7-1-162,-7-4 0,8 3-576,-2-3 0,3-4-656,-3-2-907,4-4 956,-6-1 189,16-9 0,-4-1 86,7-8 1,-1-8-81,1-3 0,3-5 121,-8-1 1,1-6 637,-1 0 0,-4-6 0,4 6 0,-4 0 0,5-2 0,3-2 0</inkml:trace>
</inkml:ink>
</file>

<file path=ppt/ink/ink1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13:33.1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7889,'6'-12'410,"0"1"1,1 7-41,-1-2 1,-2 4 171,7 2 0,-5 0-20,6 0 0,-6 0-51,5 0 1,-5 8 114,5 3 0,-7 5 368,2 1 0,-4 6-376,-2 0 0,0 6 60,0-6 0,0 8-595,0-3 0,0-1 46,0 2 0,0-8-836,0 2 1,0 2-187,0-2-326,0 0 348,0-5 1,2-7-2104,4 1 2080,3-8 934,8 3 0,8-22 0,2-4 0</inkml:trace>
</inkml:ink>
</file>

<file path=ppt/ink/ink1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13:33.4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363 53 7951,'-9'-8'231,"1"-2"1,10-1 288,4-1 855,-4 8-173,5-3 1,-9 14-563,-3 5 0,-3 11-184,-4 6 0,-3 4-29,4 1 1,-11 8-9,-1 4 1,-5 4-211,4 2 0,-4 0 28,5 0 0,-6 0-348,6 0 0,0-6-417,5 0 1,1-8-816,0 3 1,5-7 642,1-5 1,7-4-752,-2-7 168,4-1 704,2-8 0,2-3 187,4-12 0,-2-9-304,7-8 696,1-8 0,13-3 0,2-11 0</inkml:trace>
</inkml:ink>
</file>

<file path=ppt/ink/ink1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13:33.6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53 8595,'-10'-18'-227,"10"1"2555,2 7-1101,13 3-568,-13 7 1,6 9-171,-8 9 0,0 1 73,0 10 0,0 1 15,0 11 1,-2-1-191,-4 12 1,4-10 454,-4 10 1,3-10-370,-3 5 0,4-3-257,-4 2 0,4 2-319,2-8 0,0 1-424,0-7 1,6 1-762,0-1 1,5-7 690,-5-4 1,6 2-461,-7-2 0,7-5 355,-6-7 1,5-5-1847,-5 5 2548,0-7 0,1 12 0,3-7 0</inkml:trace>
</inkml:ink>
</file>

<file path=ppt/ink/ink1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13:33.9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16 52 7923,'-10'0'1599,"4"-5"-1239,12-1 0,-2-6-63,7 7 0,-5-3 127,6 2 0,-7 4 227,7-3 0,-1 3-608,7 2 0,-1 0-589,0 0 1,-3 0-169,3 0 1,-3 0 207,9 0 506,-4 0 0,-2 7 0,0 3 0</inkml:trace>
</inkml:ink>
</file>

<file path=ppt/ink/ink1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13:34.3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35 8831,'0'17'3939,"0"1"-3408,0-1 1,0 0 458,0 0 1,-6 3-451,0 3 1,-5-4-287,5 4 1,0-4-376,6-1-698,-7-1 643,5 0-58,-6-7 1,10-3-1105,4-7 0,1-7 483,5-5 0,9-3-338,-4-2 0,6-8 598,0-4 1,-2 2 223,8-2 0,-8 6 199,3-6 1,0 8 0,0-2 0,-3 9 7,-10 3 468,5 7 946,-14-4 1,5 16-524,-7 4 1,-7 3 867,-5 2 1,-3 1-807,-3-1 0,3 0-23,3 0 1,-1 1-185,7-1-699,0 0 126,6 1 0,2-9-200,4-3 1,4-4-748,7-2 1,2-2 374,4-4 0,-2 0-764,8-11 0,-6 4 571,6-10 1,-8 9 257,2 3 1,-3 1 831,-3-1 1239,-8 3-1174,-1 8 1,-8 8 463,0 3 1,-2 4 1241,-4 3 1,-1 5-1025,-5 0 0,3 0 820,3-6-1363,4 1 1,-6-1-1511,8 0 67,0-7 328,8-3 1,7-7-303,8 0 0,2-7-3141,-2-5 4020,-3-11 0,5-4 0,-8-7 0</inkml:trace>
</inkml:ink>
</file>

<file path=ppt/ink/ink1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13:34.8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137 121 8062,'0'-17'0,"0"0"273,-8-1 1,8 3 443,0 4 1,2-3-132,9 8 0,-5-5 250,6 5 457,-8 0-385,3 6 103,-7 0 157,0 0-896,0 8 0,0 2-15,0 7 1,0 8 243,0 4 1,0 5-103,0 7 1,0 5 331,0 11 0,-7 5-235,-5 7 0,2 6 212,-1 0 0,-1 13-270,-5-1 1,0 11 683,-1 0 1,3-2-763,4 2 0,-3-2-345,8 2 1,-5-6-1104,5-11 1,2 1 520,10-7 1,5 6-1137,13-6 0,8 0 769,9-6 0,5 0-2066,-6 0 3000,8 1 0,-6-1 0,4 0 0,-5 0 0,-5 0 0</inkml:trace>
</inkml:ink>
</file>

<file path=ppt/ink/ink1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13:54.75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104 157 8488,'-11'-12'-838,"-1"1"1,7 5 542,-7-6 423,8 8-150,-11-11-23,13 13 10,-13-13 41,13 5 0,-6-7 26,8 0 0,0 5-19,0 0 150,0 9 1,-2-5-151,-4 8 15,4 0 91,-5 0 19,7 0 601,0 0-704,7 0 1,3 2-26,7 4 1,1-3 30,-1 9 1,6-8-16,0 2 1,8 1-91,-2-1 1,3 6 86,3-7 1,7 7-34,4-6 1,4-1 34,2-5 1,0 6-4,0 0 1,0 0 32,0-6 0,1 2-1,5 3 1,-4-3 110,3 4 1,-3-4-130,-2-2 0,-2 0 4,-4 0 1,2 0 18,-7 0 1,-1 0-64,-5 0 1,-7 0-147,1 0 0,-8 8-613,2 3 763,4-3 0,-8 15 0,6-4 0</inkml:trace>
</inkml:ink>
</file>

<file path=ppt/ink/ink1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13:55.17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191 52 8354,'-29'-2'-190,"0"-4"1,8 4-237,-2-3 1,3 3 858,3 2 0,0-6 409,0 0-664,7 0-53,2 6 1,24 0-114,7 0 1,9-2 82,9-3 1,5 3-89,11-4 1,5 4 62,7 2 1,8 0-162,4 0 0,-3 0-2202,3 0 2293,0 8 0,5 1 0,1 9 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1:52:23.8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7949,'0'10'1342,"7"-2"107,3-1-378,7-5-408,1 6 1,1-6 200,4 4 1,-4-4-332,4 3 0,-4-3-143,-1-2 1,5 0-162,0 0 0,2 0-1,-2 0 1,-4 0-342,4 0 0,-4 0-48,-1 0 1,-1 0 6,0 0 0,0 0-307,1 0 0,-7 6-704,1 0 0,-3 1-517,3-1 0,-2-2 237,-5 8 1445,-3-1 0,14-1 0,-7-3 0</inkml:trace>
  <inkml:trace contextRef="#ctx0" brushRef="#br0" timeOffset="166">70 467 7916,'-17'12'1629,"-1"-1"1,3-5 294,3 6-1118,5-1 1,9 1-436,3-1 1,5-7-241,7 2 0,8-4 41,4-2 1,4 0 16,1 0 1,14 0-1808,4 0 0,12 0 259,-1 0 1200,12-8 1,-4-2 0,6-7 0</inkml:trace>
</inkml:ink>
</file>

<file path=ppt/ink/ink1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13:55.61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0 138 8345,'6'-27'0,"0"4"0,2 4 620,-3 2 1,-1 7-178,8 5 1,1-3-37,10 2 0,6-2-312,11 3 0,6 3-231,12-4 0,6 4-236,10 2 1,5 2 5,8 4 1,7 3 0,2 9-1</inkml:trace>
</inkml:ink>
</file>

<file path=ppt/ink/ink1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13:56.90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1 156 8288,'0'-17'-816,"0"7"707,0-5 34,0 13 1,0-8-97,0 5 181,0 3 19,0-6 44,0 0-39,0 6 0,0-7 96,0 3-20,0 4 53,7-6-53,3 8-23,7-7 1,0 5-31,1-4 1,-7 4-98,1 2 0,-1 0 47,7 0 1,-1 0-8,0 0 1,8 0 21,4 0 0,0 0-16,5 0 0,-1 0-12,13 0 1,0 0 3,6 0 0,0-6-27,0 1 0,8-1 26,3 6 0,-2-2-1,3-4 1,-12 4 13,5-4-41,-7 4 35,10 2 0,-8 2-1,0 4 1,-6-4 0,0 4 0,-6 2 49,6-3 1,0 3-48,6-2 0,-4-4 10,4 3 0,-2 3-5,14-2 1,-7 0-21,7-6 1,1 0 8,10 0 0,-2 0-122,8 0 0,-3 2 124,3 3 1,-4-3-5,-8 4 0,0-2-15,0 2 0,1-3 16,-1 9 1,-8-6-3,-3 5 0,-2-1 1,1 1 0,-9 3 2,4-8 1,-9 5 36,3-5 0,0 5 4,6-5 0,-1 0 2,1-6 0,6 6 10,0 0 0,7-1-86,-2-5 0,3 0 55,-3 0 1,2 0-231,-7 0 0,-8 0 59,-10 0 149,-11 8 0,-6-6 0,-11 4 0,-4-4 0</inkml:trace>
</inkml:ink>
</file>

<file path=ppt/ink/ink1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13:59.09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1 190 7169,'0'-17'-114,"0"8"1,2-1 183,3 4 0,5 2-98,7-7 1,2 1 84,4-1 0,-1-5-2,6 5 1,1-5-42,6-1 1,-3 6 35,-3-1 1,4 6-26,-4-5 0,-2 7-6,2-2 0,-6 4-6,5 2 0,-5 6-47,6 0 1,-6 7-16,6-1 1,2 1-22,9-1 0,4-3-16,8-3 0,2-4 47,4 4 0,3-10 13,8-2 0,6-5 20,0 5 0,2-6-167,-2 7 0,-4-7 163,4 6 1,-4 1 13,-2 5 0,-1 0 11,-5 0 0,2 1-5,-7 5 1,0 4-5,-6 7 1,-1 0-1,1 1 1,2-1-8,4 0 0,-3-1 3,9-5 1,1 3-3,10-9 0,-2 7-140,8-6 0,0-1 145,5-5 0,0-1-254,1-5 0,-1 2 277,1-8 0,-1 7 3,1-7 1,-1 6-21,1-5 0,-7 7-1,1-2 1,-2 4-9,2 2 1,1 0 18,-7 0 0,6 0-1,-6 0 0,6 0-20,-7 0 1,9 0-5,-2 0 1,3 0-1,3 0 0,-5-2-4,5-3 0,-5 3-47,11-4 1,-5 2 54,-1-2 1,5 2-29,0-7 1,0 5 21,-5-5 0,-1 5-2,1-6 0,-7 9 21,1-3 1,-8 4 4,2 2 0,-4 0 149,-2 0 1,-1 0-119,-5 0 1,2 0-48,-7 0 0,5 6 15,-5-1 0,7 3-15,-1-2 1,9-4-11,2 3 0,0-3-1,-6-2 0,0 2 5,0 4 1,0-4-7,0 4 0,1-4 1,-1-2 0,-6 0 6,1 0 1,-7 2 8,7 3 0,-9-3-7,3 4 0,-4-2 153,-2 2 0,0-2-82,-1 7 0,-4-5 152,-1 5 1,-2-1-188,2 1 1,2 3 276,-8-8 0,6 5-282,-5-5 0,5 6 14,-6-7 1,1 3-5,-7-2 0,-1-4-1,-4 3 0,3-3-14,-3-2 0,-4 0-57,-2 0 0,-4 0-2,-1 0 0,-3 2 34,-3 4 0,-5 19 0,-7 12 0</inkml:trace>
</inkml:ink>
</file>

<file path=ppt/ink/ink1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14:00.10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0 139 8355,'0'-32'0,"0"3"0,0 4-422,0 7 0,0 7-186,0-1 774,8 9 0,3-5-126,12 8 0,-2 0-65,8 0 1,2 0-55,9 0 0,-1 0-10,7 0 0,-6 6 28,6-1 0,-5 9 22,5-3 1,-6-1 12,6 1 0,-5 1-29,5 5 0,2 1 72,9-1 0,1-2-29,11-3 0,-1-5 16,12-7 1,1 0-257,5 0 1,7 0 292,-1 0 1,6 0-24,-6 0 1,-41 0 0,0 0 2,1 0 0,0 0 1,48 0 42,-46 0 0,1 0 0,41 0-51,-44 0 1,0 0-1,48 0-218,-49 0 0,2 0 1,1 0-1,1 0 219,0 0 1,0 0-1,-2 1 1,-1 0 2,0 2 0,0 0 1,48-1-3,-46 1 0,2 0 0,-1-1 0,1 0 2,-1 1 0,-1-1 0,2-1 1,0 0-14,-1 2 1,-1 0-1,2-2 1,0 0-3,1-1 0,1 0 0,2 0 0,-1 0 10,-1 0 0,0 0 1,-1 0-1,1 0-4,2 0 1,1 0 0,-3 0 0,1 0 38,4 0 0,1 0 0,-2-1 0,-1 0-22,0-2 1,-1 0 0,-2 2-1,-1 0 0,1-1 1,0-1 0,-4 1-1,1 2-19,3 0 0,-1 0 0,-3 0 0,-2 0-95,0 0 0,0 0 0,0 0 0,0 0 118,46 0 0,-4 6-6,-2-1 1,-6 9-39,-5-3 0,-4 5 38,-8 1 1,-2-6-35,-3 1 1,-5 0 23,-7 5 0,-8 0 247,-3 0 0,-5-5-262,-1-1 1,-2 1 410,-5 5 1,-3-5-616,-7-1 0,-3 1 500,-3 5-294,3 8 0,-13 2 0,6 8 0</inkml:trace>
</inkml:ink>
</file>

<file path=ppt/ink/ink1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14:33.9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104 502 7852,'-9'-18'785,"1"1"-77,8 0-327,0 0 333,0-1 360,8 1-123,-7 7-310,7 3 0,-6 7-76,4 0 1,-4 2-156,4 3 0,-5 7-63,-1 11 0,-5-2-94,-1 8 0,-8 0 46,3 5 1,1 1-82,-1 0 1,-1-1-14,-5 1 1,5-8-84,1-4 0,7 2 104,-2-2 1,4 0-236,2-6 0,0-5 72,0-1 0,2-1-52,4 1 1,6-3-1,11-8 1,4 0-87,7 0 1,7-2 5,-1-4 0,6-3-146,-6-9 0,1 1-111,-7 0 1,1-1 107,-1 1 1,-5 0-358,0 0 341,-8-1 0,4 1-57,-8 0 0,-7 5 9,-4 1 1,-4 5-270,-2-6 1,-2 7 132,-4-7 0,-4 2 27,-7-1 1,0-3 204,0 9 1,-3-3-28,-3 2 0,4 2 156,-4-7 1,10 7-132,1-2 1,1-1 372,-7 1-207,9 0 704,-7 6-328,14 0 1,-7 0 686,3 0-529,4 8 0,-6 7-187,8 8 0,0 8 61,0-2 0,0 9-22,0 3 1,0 7 59,0-2 1,0 4-104,0 2 1,0-6-453,0 0 1,0-8-15,0 3 1,0-7-149,0-5 0,-5 2-187,-1-8 1,-2-6 42,2-5-345,4-1 192,-13 6 172,6-7 1,-9-2 133,1-8 0,0 0 243,-1 0 1,1-2-30,0-4 1,-1 2 307,1-7 267,0 7-290,7-12 22,-5 14-165,13-5-32,-6 7 0,16-6-6,4 0 0,5-5-2,6 5 0,6-9 23,11-3 1,4-1-6,8-10 0,8 6-146,3-6 0,6 1-199,6-7 0,-4 2-268,4 5 1,-6-3 297,-5 8 1,1-6-1,-7 6 1,-3 0-10,-8 5 1,-5 3 265,-8 4 0,-5-3-117,0 8 1,-8 1-60,2 5 1,-9 0-301,-3 0 261,-7 0 54,4 0 1,-10 0-51,-4 0 1,-5 0-267,-12 0 0,-4-8 47,-8-4 1,0 1 194,1-6 1,1 3 208,4-9 1,-1-2 211,7 2 1,0 0-68,5 6 0,7-1-70,-1 1 1,6 2 709,-5 3-337,7-3 423,-4 13 1,6-6 657,-3 8-678,3 0 0,-4 8-178,12 3 0,3 7 103,9 5 1,-1 6-258,0 11 0,6 2-56,0 4 1,0-1-267,-5-5 0,-1-4 28,0 5 0,-5-7-755,-1-5 0,-7 4 441,2-4 0,-6-2-455,-6 1 1,2-1 107,-7 2 1,-1-2-111,-5-4 1,-6-10 329,0 5 1,0-7-46,6 1 1,-1-3 1385,1-3-905,0-4 1,1 4 523,5-12 1,3 2-292,8-7 0,2 7-269,4-2 0,9-2 16,8 3 1,2-3-75,-2 2 1,-2 4-855,8-3 1,-8-3 409,2 2 1,-3 0-989,-3 6 1,0 0-28,0 0 1367,-7 0 0,5 0 0,-5 0 0</inkml:trace>
  <inkml:trace contextRef="#ctx0" brushRef="#br0" timeOffset="1022">1747 502 7948,'10'-10'1792,"-1"2"-876,-3 8-619,-4 0 1,6 8 70,-8 4 0,0 5-207,0 6 1,-8-2-106,-4 8 1,-3 0 129,-2 5 0,-6-5-111,0 0 0,1-2-389,11 2 283,-4-4 0,13-8-993,-4 0 769,4 1 1,10-3-179,3-3 1,5-3 162,1-3 1,2-4 270,4 4 1,-4 1-23,4-1 0,-3 6 115,-3-7 1,0 7 63,0-6 0,-7 7 301,-4-1 0,2-3 7,-3 3 0,1-1-147,-6 7 1,-2-7 69,-4 1 1,4-1 152,-3 6-344,-5-7 0,6 0 120,-7-5-360,7-3 1,-4-2-76,8-11 0,0-6-251,0-7 1,2-2 66,4-9 0,5-2-271,12-3 0,-1 4 28,6-5 1,1 5 165,6 1 0,-1 3-20,1 3 1,-2 0 165,-5 12 1,3-5 244,-8 11 0,6 3 70,-6 2 0,0 5 358,-5 1 1,-3 1 289,-4 5 0,3-2-395,-8 8 1,1-3 173,-1 3 0,-4 3 252,4-3-510,-4 3 0,-4 2 343,-4 1-876,4-9 25,-6 7-374,8-15 497,0 7 1,8-8 40,4 0 0,3 0 61,2 0 0,1 2 18,-1 4 0,0-2 174,0 7 0,-5-5 260,-1 6-38,-7-1 1,4 6-186,-8 1 0,0 5-95,0 0 1,-2 0-169,-4-6 1,-3 0 123,-9 1 1,1-3-66,0-3 0,5 1 178,1-7-312,-1 7 41,-5-11 42,0 6-141,7-16-327,2-1 369,8-9 0,6 7 113,0-1 0,7 8-106,-1-1 0,3 3 66,3 2 1,-7-6-425,1 0 350,-1 0 0,6 6 55,1 0 1,-1-2-169,0-3 1,-5 3-216,-1-4 1,1-4-545,5-1 0,0-4 439,1-3 1,-1 1 138,0 0 0,1-1 171,-1 1 0,0 6 268,1-1 1,-1 8 114,0-2 1,0 4 135,1 2 0,-7 0 158,1 0 1,-3 8 1576,3 4-696,3 3 0,-13 2-550,4 1 1,-4-7 351,-2 1-712,0-1 0,2-1-855,4-4-454,-5-4 33,7-2 1,-8-2 167,0-4 0,6-4-803,0-7 1,1 0 1542,-1-1 0,4-14 0,7-5 0</inkml:trace>
  <inkml:trace contextRef="#ctx0" brushRef="#br0" timeOffset="1493">2923 208 7926,'10'-27'0,"3"-4"-13,-7 8 1,0 0 199,-6 6 1,5 5 512,1 1-437,0-1 0,-6 1 893,0-1-97,0 8-66,0-11-417,0 13-166,8-6-232,-7 8 1,9 0 314,-4 0-448,-4 0 1,11 2 276,-7 4-311,0-4-96,1 13 0,-3-5-16,8 7 0,-8-5 111,1-1 1,3 1-93,-2 5 1,0 0 104,-6 1 1,5 5 10,1 0 1,0 7-92,-6-1 0,6 4 88,-1 2 0,1 7-84,-6 4 1,0 6 39,0 5 1,6-1-8,0 8 1,-1-1-27,-5 6 1,0 6-24,0 0 0,2 8-415,4-3 0,-2 5 284,8 1 1,-3-7 296,3-4 0,3-4-86,-3-2 1,1 1-143,-1-1 1,3-2 27,-4-4 0,-1-3-76,2-8 1,-7-6 149,7 0 1,-8-8 21,1 3 0,3-7-146,-2-5 1,0 2 113,-6-8 1,0 0 90,0-6-222,0-7 1,0 0-12,0-5-84,0-3 1,0 4-133,0-12 0,0 2 86,0-7 0,-6-3-145,0-9 1,-2 2-98,3-8 0,3 1 165,-4-7 1,4-1-145,2-5 532,0 5 0,-8-14 0,-1 6 0</inkml:trace>
  <inkml:trace contextRef="#ctx0" brushRef="#br0" timeOffset="1681">3701 1176 7806,'17'0'4237,"-5"0"-4754,-1 0-54,-7 0-261,4 0 832,-8 0 0,0-7 0,0-3 0</inkml:trace>
  <inkml:trace contextRef="#ctx0" brushRef="#br0" timeOffset="1805">3909 1522 7806,'9'17'0,"5"1"4050,-9-1-3013,1 0 0,-6-5-3570,0-1 1863,0-7 0,-2 2 670,-3-12 0,-5-11 0,-7-10 0</inkml:trace>
  <inkml:trace contextRef="#ctx0" brushRef="#br0" timeOffset="2768">364 2802 7922,'0'-10'1631,"0"2"-1194,7 8 683,-5 0-691,6 0 1,-8 8 317,0 4 1,0 5-230,0 6 0,0-2-100,0 8 0,6-6-221,-1 6 1,1-6-140,-6 6 0,0-8-150,0 2 0,6-4 116,0-2 0,-1 1-149,-5-1 74,0-7 0,6-1-841,0-3 605,0-4 1,-4 4 34,3-12 1,-1-4 84,8-7 1,-6 0-136,5-1 1,-5 1 139,5 0 1,-1-6 43,2 0 1,3 0-40,-4 5 1,5 1 40,1 0 0,-5 5-128,-1 1 0,1 5 129,5-6 1,-6 9 155,1-3 1,-6 4 42,5 2 1,-5 0 209,6 0 0,-7 8 69,7 3 0,-8-1-185,2 1 0,-5 1 435,-1 5 1,6 0 208,0 1-38,0-1-254,-6 0-562,0-7 25,0-2 1,2-8-198,3 0 1,-3-8-150,4-4 1,2-3 187,-2-2 0,7-3-563,-1-3 0,-3 4 291,3-4 1,5-2-290,6 2 1,0 6 311,-6 5 1,1 8 336,-1-1 0,0 3-237,1 2 248,-1 0 1,0 7 848,0 5 0,-5 9-411,-1 2 0,-1 2 1027,2-2 0,-3-4-585,-3 4 0,-4-3 163,4-3 0,1 0-197,-1 1-840,0-1 1,-4-6-59,4 1-123,-5-8 1,9 3-1046,-4-7 1,-2-7 594,7-5 0,-5-3-2852,6-2 3543,-9 7 0,13-13 0,-7 4 0</inkml:trace>
  <inkml:trace contextRef="#ctx0" brushRef="#br0" timeOffset="3123">1868 2715 9461,'-17'0'1700,"7"0"-812,2 0-330,24 0 1,-5-2 92,12-3 1,2 3-239,-2-4 0,6-2-261,-6 2 0,8 1 24,-2 5 0,-4-6-519,-2 0 1,2 0 77,-2 6 0,0 0-627,-6 0 213,1 0 0,-9 2-734,-3 4 0,-4 4 1413,-2 7 0,0 0 0,0 1 0</inkml:trace>
  <inkml:trace contextRef="#ctx0" brushRef="#br0" timeOffset="3293">1989 3009 7873,'0'10'0,"0"-1"1396,0-3 1,8-4-246,3 4-1531,5-4 350,9-2 0,-2-2 26,0-4 1,0 4-475,-12-4 1,5-1 217,1 1 1,0 0-1470,1 6 1729,-9-7 0,14 5 0,-3-6 0</inkml:trace>
  <inkml:trace contextRef="#ctx0" brushRef="#br0" timeOffset="3756">2681 2439 13342,'17'0'431,"-2"2"-298,-3 3 0,5-3 133,1 4 1,-7-4 0,6-2 0,-3 0-172,3 0 1,-5 6 66,-1-1 1,-5 3-582,6-2 0,-9-2 296,3 7 1,2-5-403,-2 6 1,-1-1 300,-5 6 1,-2 1-271,-3-1 0,-3 0 301,-4 1 0,-1 5 234,7 0 1,0 0 37,6-6 0,0 0 373,0 1 0,4-3 370,8-4 1,1 5-367,16-5 1,-8 5 148,2 1 0,2-5 10,-2-1 1,6-5 94,-6 5 1,-5-1-168,-7 2 1,-7 3 69,2-4 0,-4 5-425,-2 1 0,-8 8-374,-4 4 1,-11 4-680,-6 1 1,-9-1 639,-2-4 0,-3 1-576,3-7 0,4 0-628,-5-5 1,10-9 1428,3-3 0,-1-4 0,-6-2 0</inkml:trace>
</inkml:ink>
</file>

<file path=ppt/ink/ink1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14:48.9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 7924,'-10'0'824,"3"0"-755,7 0 670,0 0-382,0 7 1,2 1 281,3 4-369,-3 3 1,6 0-15,-8 8 0,6 2 129,0-2 0,-1 4 44,-5 8 0,6 1-145,0 5 0,0 9 205,-6 7 0,0 15-46,0-3 1,0 13-441,0 5 0,0-1 110,0 6 0,0-3-180,0-3 1,-6 7-1716,0-1 0,-2 0 1782,3-6 0,-5-7 0,-7-2 0</inkml:trace>
</inkml:ink>
</file>

<file path=ppt/ink/ink1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14:44.1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208 484 7837,'-8'-9'262,"-1"-7"60,-1 14 27,-5-13 1,5 13 184,0-6-27,-5 8-223,5 0 0,-7 0-56,0 0 0,5 6-27,1 0 1,5 9 25,-6 3 1,9 1-42,-3 10 1,-2 1 18,2 11 1,-1-3 26,1 8 0,4-7 88,-4 1-484,4-3 165,2-3 1,0-5-147,0 0 0,0-8 94,0 2 1,0-4-1144,0-2 584,0-7-777,0 5 175,0-13 500,0-2 1,6-11 277,0-12 0,0 2 434,-6-8 0,7 0 0,3-6 0</inkml:trace>
  <inkml:trace contextRef="#ctx0" brushRef="#br0" timeOffset="258">121 553 7872,'0'-17'-115,"8"8"980,-6-7-130,13 7-10,-5-1-312,7 2 0,1 8 170,-1 0 1,-6 0-228,1 0 0,-1 8-108,7 3 1,-1 11 17,0 1 0,1 7-52,-1-1 0,-2 4 140,-3 1 0,1 1-67,-7 0 0,0-7-541,-6 1 1,0-2-104,0 2 1,0-2-367,0-4 0,0-10 24,0 5-246,0-5-944,0 4 762,0-7 561,7-2 1,-5-10 565,4-4 0,4-4 0,-1-7 0</inkml:trace>
  <inkml:trace contextRef="#ctx0" brushRef="#br0" timeOffset="654">1315 277 7937,'-10'-8'981,"-5"6"-746,5-6 1,-2 8 532,1 0-561,7 0-134,-11 0 0,11 0 233,-8 0 1,7 8 187,-7 4 0,2 11-133,-1 6 1,-4 3-142,3 3 0,-3 5 119,-3 0 1,7 9-71,-1-3 0,1 4-148,-7 1 0,3-1-107,4-3 1,-3 1-304,8-8 1,-5 0-14,5-5 0,0-8-1052,6-4-446,0-4 1278,0-9 1,0-5-236,0-10 0,8-11 275,4-7 1,1-9 121,-1-3 1,3-2 359,-4-9 0,-3 8 0,7-20 0,-5 4 0</inkml:trace>
  <inkml:trace contextRef="#ctx0" brushRef="#br0" timeOffset="875">1194 225 9041,'11'0'933,"1"0"0,-1 8-552,6 3 1,1 6 392,-1 6 1,-5 0-292,-1 12 1,1-4 70,5 9 0,-6 2-100,1-1 1,-2 5-197,1-6 0,3 6-261,-9-5 0,7 5-252,-6-6 1,1-1-521,-1-11 0,-4 3 515,4-8 0,-4 6-512,-2-6 0,5-6-1117,1-5-443,0-1 2332,-6-1 0,0-2 0,0-8 0</inkml:trace>
  <inkml:trace contextRef="#ctx0" brushRef="#br0" timeOffset="1121">1124 726 7960,'-17'0'0,"0"0"1072,7 0 1535,2 0-1869,24 0 1,-5-2-78,12-3 1,2 3-31,-2-4 0,2 4-227,-1 2 0,-3 0-365,7 0 1,-6 0 34,1 0 0,2 0-911,-2 0 0,0 0-113,-6 0 0,-5 0-743,-1 0 0,-5 0-684,5 0 2377,-7 0 0,4 15 0,-8 5 0</inkml:trace>
  <inkml:trace contextRef="#ctx0" brushRef="#br0" timeOffset="1401">1799 692 7960,'17'-10'372,"0"4"0,1 4 577,-1 2 1,0 0-516,1 0 0,-3 2-96,-4 4 1,3-2-139,-8 8 1,-1-7 197,-5 7-537,0-1 1,0 7 134,0-1 0,0 0-680,0 1 0,-7-1 383,-5 0 1,-3 2 34,-2 4 1,-1-3 427,1 3 1,7-4 1541,5-2-75,3 0-1194,2 1 1,7-3-58,5-3 1,3-5-19,3-7 1,5 0-647,0 0 0,2-2-357,-2-3 0,-4-5-681,4-7 1,2-1 1323,-2 1 0,0 0 0,-6 0 0</inkml:trace>
  <inkml:trace contextRef="#ctx0" brushRef="#br0" timeOffset="2000">813 173 7915,'-10'0'728,"3"0"1,9-6-270,3 0 1,7-7 87,11 1 1,4 3 162,8-3 1,5 1-293,0-6 0,8-1-160,-2 1 0,2 5-13,-1 1 1,1 1-720,-8-1 0,6 3 170,-6 8 0,-1 0-114,-10 0 0,1 0 418,-7 0 0,8 15 0,-4 5 0</inkml:trace>
  <inkml:trace contextRef="#ctx0" brushRef="#br0" timeOffset="2492">2612 415 7938,'0'-17'-94,"0"-1"1,0 1-30,0 0 1,0 5 380,0 1 1,0 5 143,0-5 598,-8 7-604,-2-4 1,-7 8-95,0 0 1,5 0-125,1 0 1,-1 8-112,-5 3 0,0 1 123,-1 5 0,7-2 28,-1 14 0,6 2 46,-5 9 1,1-1-45,-1 7 1,1-6-143,4 6 1,4-5 54,-3 5 0,1-10-158,-2-1 0,4-2-179,-4-10 1,4 0-777,2-6 592,8-7 1,-4 3-363,8-7 0,-7-2-84,7-10 0,-6-4 335,5-7 0,-5 0 15,5-1 0,-7-1 484,2-4 0,4-4 0,-1-7 0</inkml:trace>
  <inkml:trace contextRef="#ctx0" brushRef="#br0" timeOffset="2709">2612 363 7938,'11'0'241,"1"0"254,-9 0 65,13 0 1,-12 0-178,7 0 0,-5 0 23,6 0 0,-7 8 48,7 3 1,-3 11-94,3 1 0,3 7 337,-3-1 0,3 4-253,3 1 1,-1 7-144,0-1 0,0 0-263,1-5 0,-7-6-289,1 0 1,-7-2-141,7 1 0,-8 3-461,2-8 0,-4 2-2428,-2-2 1522,0-4 1757,0 6 0,0-15 0,0-2 0</inkml:trace>
  <inkml:trace contextRef="#ctx0" brushRef="#br0" timeOffset="3071">3494 225 10784,'-10'11'562,"4"1"0,2 5 0,-1 8-105,-7 2 1,-3 4-28,-3 9 1,1 4-326,0 8 1,-6 0 134,0 0 0,0-6-496,5 0 1,1-2 233,0 3 0,1-5-630,5-8 0,1-7 97,4-4 0,5-3-983,-5-3 385,4-8 456,10-1 0,1-17-528,8-9 1225,8 1 0,-5-23 0,5 3 0</inkml:trace>
  <inkml:trace contextRef="#ctx0" brushRef="#br0" timeOffset="3296">3442 242 11510,'17'19'593,"0"4"1,-1-1 179,-5 6 1,4 1-248,-3 6 1,3 5-69,3 0 1,-1 3-175,0-3 0,1-3-438,-1 3 0,-6-4-23,1-1 1,-2-6-137,1 0 0,3-6-307,-9 6 1,1-8-944,-6 2 0,6-10-1296,0-1 2859,-1-8 0,-5 3 0,0-7 0</inkml:trace>
  <inkml:trace contextRef="#ctx0" brushRef="#br0" timeOffset="3584">3338 674 7953,'-10'0'2030,"16"0"-1363,11 0 0,4-1 221,-3-5-541,-1 4 1,0-8 95,1 4-493,-1 5 0,0-7-388,1 8 0,-7 0-1347,1 0 315,-9 0 1470,13 0 0,-7 8 0,9 1 0</inkml:trace>
  <inkml:trace contextRef="#ctx0" brushRef="#br0" timeOffset="3968">3978 640 7953,'11'0'656,"1"0"1,-1 0 113,7 0 0,-1 0-254,0 0 0,0 0-209,1 0 0,-1 0-24,0 0-214,-7 0-289,5 0 1,-13 2-563,4 4 0,-6-3-161,-6 9 0,-3 5 501,-9 6 1,-1 6 78,-4-6 0,6 0 21,0-5 1,1 5 934,10 0 1,1 0 2,5-6 0,3 0 321,9 1 1,0-3-258,11-4 0,2 5 123,-2-5 0,5-1-362,-5 2 1,-1-7-193,-11 7 0,5-3-189,-5 3 0,-3 3 128,-3-3 1,-3 3-572,-2 2 1,-7 1-259,-5-1 0,-5-2-577,-6-3 1,2 3 516,-8-3 1,0 1-167,-6-1 0,1 1 887,-1-7 0,-7 0 0,-2-6 0</inkml:trace>
  <inkml:trace contextRef="#ctx0" brushRef="#br0" timeOffset="4347">3044 138 7991,'-10'-7'-315,"3"3"-347,7-8 982,0 8 352,0-11 0,7 7-38,5-3 0,3 3-211,2 8 1,8 0 412,4 0 1,6 0-278,5 0 0,-1 0 11,7 0 1,-6 0-369,6 0 0,-5-2-385,5-3 1,-8 3-316,2-4 0,-3 4-621,-2 2 0,-1 0-817,1 0 1936,-8 0 0,-2 0 0,-8 0 0</inkml:trace>
</inkml:ink>
</file>

<file path=ppt/ink/ink1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14:42.0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87 225 7979,'0'-10'-82,"0"-5"1,0 11 468,0-7 1,0 5 242,0-6-321,0 8 0,2-9 221,4 7-384,-4-7 0,7 9 167,-3-8 39,-4 9 83,6-5 7,-8 8 191,0-8-225,0 6-10,0-5-169,0 14 0,-2 1 251,-4 4-51,4 3-187,-13-6 0,11 7-39,-8-5 1,7 5-7,-7-5 1,8 5 111,-2 1 1,-1 6-96,1 0 1,-2 10 110,3 1 0,3 3-72,-4 9 0,-2 2-23,2 10 1,1-5-17,5 5 0,0-4 28,0-2 1,0-6-48,0 0 0,0-6 14,0 6 0,0-9-189,0-2 1,0-3 104,0-9 0,0 6-404,0-6 228,0 0-291,0-6-7,0-7-788,0-2 552,0-8 1,2-8-255,3-3 1,-3-7-630,4-5 0,2 2 723,-2-8 1,5 8-585,-5-2 1,5-2 1328,-5 2 0,8-8 0,-5 4 0</inkml:trace>
  <inkml:trace contextRef="#ctx0" brushRef="#br0" timeOffset="421">865 173 7914,'0'-10'939,"0"3"0,-2 7 439,-3 0-767,3 0 0,-8 0-184,4 0 0,3 0 10,-9 0 0,6 9-135,-5 9 0,5 1-84,-6 10 0,1 1 33,-6 11 1,1 1-21,5 4 1,-5 10-136,5-4 1,-5 2-17,-1-8 1,6 2-164,-1-8 1,6 0-227,-5-5 1,7 0-387,-2-1 0,4-7-1500,2-4 1027,0-4-166,0-9 920,0-2 0,0-10-45,0-4 0,0-4 89,0-7 1,0 0-21,0-1 1,2-5 225,4 0 1,-4-7 163,4 1 0,-4-4 0,5-9 0,3-2 0</inkml:trace>
  <inkml:trace contextRef="#ctx0" brushRef="#br0" timeOffset="684">813 225 7914,'10'-17'0,"-2"5"0,-8 1 1168,0 7-338,7-4-170,-5 8 0,8 0-59,-4 0 1,-2 8 55,7 3 0,-1 12-233,1 6 1,5 4-1,-5 1 1,5 3-240,1 3 0,-2 3 33,-3 3 0,1 2-169,-7-8 0,5 6 51,-5-5 1,6-1-399,-7-6 0,3-1-114,-2-4 1,-4 2-438,4-8 1,1 0-308,-1-6 273,0 0 1,-4-1-467,4-5 551,-5-3-443,7-8 399,-8 0 842,-8 0 0,-9-8 0,-10-1 0</inkml:trace>
  <inkml:trace contextRef="#ctx0" brushRef="#br0" timeOffset="896">779 640 7914,'-17'0'1642,"-1"0"-422,9 0-813,1 0 1,10 0 175,4 0 0,-2 0-175,7 0 0,2 0 30,11 0 1,-5 0-172,4 0 1,-4 0-271,-2 0 1,3 0 17,3 0 1,-4 0-172,4 0 1,-4 0-1123,-2 0 1,1 0 8,-1 0-1281,0 0 2550,-7 0 0,5 8 0,-5 1 0</inkml:trace>
  <inkml:trace contextRef="#ctx0" brushRef="#br0" timeOffset="1204">1315 657 8555,'0'-11'1819,"0"-1"-1418,8 8 0,-5-5 604,9 3-251,-8 4 1,5-4-84,-3 12 1,-4-2-240,4 7 0,2 7 419,-3 5 0,1 8-341,-6-3 1,0 5-90,0 2 0,0-1-260,0 1 0,0-3-187,0-3 1,-2 2-171,-4-8 0,5 0-475,-5-6 1,4-5-2849,2-1 1588,0-7 405,0 4 0,0-18 211,0-7 1315,0-8 0,8-9 0,1-1 0</inkml:trace>
  <inkml:trace contextRef="#ctx0" brushRef="#br0" timeOffset="1551">554 35 7962,'-11'0'206,"-1"0"0,8-2 915,-2-4-150,4 4-443,2-6 0,2 8 238,4 0 0,-2-1-275,8-5 1,5 4-28,6-4 0,8 4-126,-3 2 1,7 0-166,5 0 1,-1 0-203,7 0 1,-2 0-315,2 0 1,2 0-215,-7 0 0,5 0-722,-6 0 1,0 0 1278,-5 0 0,0 0 0,-1 0 0</inkml:trace>
</inkml:ink>
</file>

<file path=ppt/ink/ink1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14:50.7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0 190 8069,'0'-9'-253,"2"-5"478,4 9 0,-4-3-32,4 2 1,1 2 206,-1-7 1,2 7-106,-2-2 1,-3-1 155,9 1 0,-6-6 1,5 6 1,-5-1-132,6 1 0,-7 4 258,7-4-163,-1 4 0,7 2-50,-1 0 1,-6 0-94,1 0 0,0 0-145,5 0 1,2-5 79,4-1 1,-2-6-227,8 7 1,-6-3 40,6 2 0,0 4-10,5-4 0,1-1-40,0 1 1,-1 0-89,1 6 0,-6 0-41,-1 0 0,-1 0 59,2 0 1,2 0-113,-8 0 1,6 2 54,-6 4 0,6-4-114,-6 4 0,2-4 2,-2-2 0,-4 0 25,4 0 1,-4 0 29,-2 0 1,1 0-27,-1 0 0,-5 0-362,-1 0 365,-7 0 0,6 0-728,-5 0 207,-3 0-174,6 0 929,-16 0 0,-9 7 0,-10 3 0</inkml:trace>
</inkml:ink>
</file>

<file path=ppt/ink/ink1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14:51.0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1 208 7959,'0'-10'315,"0"-5"0,5 5-152,1-7 1,13 6 166,-1-1 0,5 0 320,0-5 1,0 8-234,11 3 0,5-2 10,13 2 0,0-5-226,-1 5 0,11 0 44,7 6 0,0-2-87,6-3 1,-2 3 86,2-4 0,-2 2-620,8-2 0,-10 4-27,-2-3 0,-2 1-496,-9-2 1,0 4 206,-6-4 0,-8 4 691,-4 2 0,-3 0 0,-7 0 0,-7 0 0,-7 0 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1:52:36.81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364 243 8022,'-18'-10'312,"1"2"-14,0 8-255,-1 0 1,-1 0 597,-4 0-334,4 0 1,-6 0 29,8 0 1,-1 0 93,1 0 0,2 8 88,3 4 0,-3 11-135,3 5 1,3 7 95,-3 5 0,6 14 120,-5 15 0,1 2 106,-1 10 1,-3-2-404,8 2 1,-5-4 167,5-8 1,0-4-248,6-7 1,2-3-190,4-14 1,6-1-1303,11-5 1,4-6 826,7-1 0,7-12-3479,-1 1 3919,8-11 0,0 7 0,8-11 0,-1-10 0,3-9 0</inkml:trace>
  <inkml:trace contextRef="#ctx0" brushRef="#br0" timeOffset="659">727 571 7902,'0'-9'442,"0"1"118,0 0-44,0 6 315,0-5-113,7 7 1,-3 0-215,8 0 0,-3 9 35,3 9 1,1 1-8,-7 10 0,6 5-181,-7 7 0,1-1-7,-6-6 0,0 1-155,0 0 0,0-3-137,0-3 0,0 2-17,0-8 1,0 0-364,0-6-221,0 1-705,0-9 432,0-1 0,8-18 338,3-7 1,5-10-424,1-13 549,0 3 1,3-13-157,3 4 351,-4 4 0,6 0 37,-8 7 0,0 10 156,1 8 0,-1 1 63,0 11 1,-1 1 335,-5 10 1,3 3 666,-9 8 1,7 8-508,-6 4 0,5 4 31,-5 1 0,0-1-132,-6-4 1,0 2-211,0-8 1,6 0-322,-1-6 1,3 0-343,-2 1 1,-2-3-164,7-3 1,-5-5-819,5-7 0,1 0-316,5 0 0,1 0 1682,-1 0 0,0-15 0,0-4 0</inkml:trace>
  <inkml:trace contextRef="#ctx0" brushRef="#br0" timeOffset="841">1626 813 7902,'-10'8'896,"3"-6"1,7 8 347,0-5 1677,0-3-2081,0 6 0,7-8-387,5 0 1,3 0-815,3 0 0,1 0-422,4 0 0,4 0-2033,7 0 2816,1 0 0,-8-8 0,-2-1 0</inkml:trace>
  <inkml:trace contextRef="#ctx0" brushRef="#br0" timeOffset="1573">2750 571 7948,'-25'0'716,"6"0"1087,-4 0-746,11 0 29,-3 0-781,13-7 1,-6-3-37,8-7 1,0-1-288,0 1 0,2-8 95,4-4 1,4 0-925,7-5 0,-2 1 224,-3-13 0,1 0-133,-7-6 0,5 8 410,-5 4 1,0 5 89,-6 6 0,-2 6 191,-4 12 1,2 3-127,-7 8 1,-3 2 622,-9 4 0,4 13-222,-4 15 0,4 3 478,2 9 0,-6 2-91,0 10 0,-1 1 97,7 5 1,0 3-138,0-4 0,-3-1 95,-3 1 0,4-1-244,-4 1 0,4-5-32,2-12 1,5-4-470,0-7 0,9-3 125,-3-3 1,4-4-1027,2-8-73,0 1 189,0-9 1,8-5 440,3-15 1,-1-5-45,1-18 0,1-1 70,5-17 1,6 2 134,0-13 1,6 7 187,-6-1 0,8 10-89,-2 7 1,-2 5 157,1 7 1,-5 10 70,6 13 1,-2 3 2,2 2 0,-4 0 29,-8 0 1,1 7 210,-1 5 0,-6 9-97,1 2 0,-8 2-41,2-2 0,-6-4-35,-6 4 0,2-3-26,-8-3 1,-5 6-198,-6 0 0,0 0 13,6-6 0,-6-7-50,0-4 0,0 1 185,5-1 0,1 0 34,0-6 1,1-8 20,5-3 0,1-5 269,4-1 1,4 6-86,-3-1 0,5 6 16,5-5 0,-1 7 579,8-2-475,-1 12 1,7 3 148,-1 9 1,-6 1-156,1 4 1,-6-4-27,5 4 0,1-3-187,5-3 1,0-2-97,1-3 1,-1 3-853,0-3 1,3-5 518,3-1 0,-2-2-3331,8 2 3573,-8-4 0,11 5 0,-5-7 0</inkml:trace>
  <inkml:trace contextRef="#ctx0" brushRef="#br0" timeOffset="1883">3459 70 8407,'12'2'1011,"-1"3"0,1 13-224,5 11 0,0 9 96,0 2 1,1 14 948,-1-2-1250,-7 11 0,3-3-107,-7 3 1,0 7-11,-6-1 0,-2-2-371,-4 2 1,-9-2-264,-8-9 0,-8 5-1049,2-5 0,-6-2 793,-5-10 1,4 2-1214,-5-8 0,5-5 402,1-6 0,0-14 313,1 2 0,1-11 279,4 0 644,12-12 0,2-26 0,5-15 0</inkml:trace>
  <inkml:trace contextRef="#ctx0" brushRef="#br0" timeOffset="2128">4531 1 7934,'0'17'0,"-8"8"1804,-3 4 0,3 9-606,3 2 0,-3 1-240,2-7 1,-5-5-85,5 0-576,-8 0 0,7 4-480,-5-5 0,-1 5-576,7-4 1,0-2-359,6 2 0,-2-1 1116,-4 7 0,5 7 0,-7 2 0</inkml:trace>
  <inkml:trace contextRef="#ctx0" brushRef="#br0" timeOffset="2223">4376 779 7932,'-2'44'-430,"-4"-4"1,4-3 1720,-4-3 1,-2 1-431,3 0 1,-1-7 253,6 1 0,0-8-381,0 2 0,-2-9 221,-4-3 1,4-5-1018,-3 6-1286,3-8 1348,2 3 0,0-22 0,0-4 0</inkml:trace>
</inkml:ink>
</file>

<file path=ppt/ink/ink1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14:53.9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35 105 8089,'0'-10'105,"-2"-4"145,-3 9 1,3-3 99,-4 2 1,4 2 121,2-7-222,0 7 1,-2-9 56,-4 7 0,5-2 506,-5 2-78,4 4-175,2-5 28,0 7-338,0 0 1,6 15 129,-1 8 0,7 16-41,-6 7 0,-1 9 92,-5 3 1,6 5-212,0-5 0,0 2-15,-6-3 0,0-9-361,0 4 0,0-9 203,0 3 0,0-8-265,0 2 1,5-9 191,1-2 1,0-8-1466,-6 2 716,0-4 0,0-7-1412,0-1 1526,0-7 1,2 2-19,4-12 1,-4-3-234,3-9 1,5-5 911,2 0 0,3-7 0,2 3 0</inkml:trace>
</inkml:ink>
</file>

<file path=ppt/ink/ink1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14:55.6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69 7858,'8'-9'1309,"-4"-5"-853,8 8 0,-7-1-69,7 1 1,-6 4 58,5-4 1,-5-1-63,5 1 0,1 0 209,5 6 0,6 0-88,0 0 0,2 2-192,-2 4 1,-1-2 255,6 7 1,-5-7-145,6 2 0,-6 1-214,6-1 0,-8 2-109,2-2 0,2-4-230,-2 3 1,0-3 11,-5-2 1,-1 0-389,0 0 0,1 0-88,-1 0 0,-6 0-93,1 0-1403,-8 0 789,3 0-636,-7 0 1070,0 0 865,-7 0 0,-11 8 0,-8 1 0</inkml:trace>
</inkml:ink>
</file>

<file path=ppt/ink/ink1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14:56.3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35 7983,'-17'-7'120,"7"5"274,-5-6 78,13 0-260,-13 6 1,11-5-35,-8 7 1,6 0 20,-5 0 1,5 0 13,-5 0 1,5 7 22,-6 5 0,3 11-14,-3 6 0,-1 7 104,7 10 1,-6 3-147,7 14 1,-3 6 235,2 6 0,4 6-59,-4-6 0,5-6-9,1-6 0,1-7-184,5 2 1,4-10-168,7-2 1,2-10-282,4-1 1,4-2-639,8-10 1,-1-2-650,1-10 0,0-1 1571,-1-4 0,9-4 0,1 5 0</inkml:trace>
</inkml:ink>
</file>

<file path=ppt/ink/ink1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15:00.3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7854,'11'0'528,"1"0"0,-7 0 0,7 0 289,-1 0 1,7 0-299,-1 0 0,-5 0 34,-1 0-565,-7 0-567,4 0 432,-8 7 1,0 3-95,0 7 0,-8 2-235,-4 4 0,-1-3 245,1 3 0,-3 2 585,4-2 0,-3 0-276,3-6 1,3 0 1582,8 1-1089,0-1 0,2-6-10,4 1 1,3-8-247,8 2 0,3-5-324,3-1 1,-2-5-2209,8-1 2216,-1-7 0,7-5 0,0-9 0</inkml:trace>
</inkml:ink>
</file>

<file path=ppt/ink/ink1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15:00.9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1 8075,'-12'0'299,"1"0"412,7 0 0,-4 2 14,8 3-490,0-3 1,0 14 415,0-5 1,0 8-225,0 10 0,0 2 242,0 15 1,0 2-198,0 10 0,0 3-80,0 8 1,0-1-300,0-5 0,-5 4-152,-1-3 0,-6-3-449,7 3 0,-1-11-804,6-1 1,0-2 1311,0-9 0,0-1 0,0-5 0</inkml:trace>
</inkml:ink>
</file>

<file path=ppt/ink/ink1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15:01.9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1 7900,'0'17'3197,"-6"0"-2749,0 1 1,0 1 3,6 4 0,-2 4 166,-3 7 1,-5 9-157,-7 3 0,-2-2-34,-4 2 0,3 0-821,-3 6 318,4-8 1,8 4-58,-1-7 0,6-3-128,-5-9 0,7 2-1112,-2-8 0,4 0 624,2-6 1,2-2-1489,4-3 2236,3-4 0,9-16 0,-1-2 0</inkml:trace>
</inkml:ink>
</file>

<file path=ppt/ink/ink1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15:02.1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346 35 7899,'-17'0'2129,"0"0"-1722,-1 8 0,1 0-45,0 3 0,5 10 184,1-3 0,1 5-250,-2 0 0,-3 4-66,4 7 0,-7 7 488,-5-1 1,4 6-238,-4-6 0,4 7-766,1-7 0,3 0 27,4-5 0,-3-2-71,8-5 0,-5-3-926,5-7-1340,0-1 2595,6-7 0,8-3 0,2-7 0</inkml:trace>
  <inkml:trace contextRef="#ctx0" brushRef="#br0" timeOffset="267">363 1 7973,'-9'0'324,"1"0"1,10 0 362,4 0 0,-2 0 471,7 0 1,-1 7-544,1 5 1,3 11 282,-8 6 1,5 4-332,-5 1 1,2 1-83,-3-1 0,-3 7-143,4-1 0,-4 6-41,-2-6 1,0 1-367,0-7 0,0 1-341,0 0 1,0-9-845,0-2 1,0-5 629,0-2 0,0 0-1205,0 1 0,0-7-182,0 1 630,8-8 1377,-6 3 0,5-7 0,-7 0 0</inkml:trace>
  <inkml:trace contextRef="#ctx0" brushRef="#br0" timeOffset="489">242 416 7934,'-17'0'0,"6"0"1302,-1 0 1,6 0 611,-5 0-152,7 0-586,-4 0-444,16 0 0,3 0-624,12 0 0,-3 0-6,3 0 1,2-2-395,-2-4 0,8 4 262,-3-4 1,3 3 29,-2-3 0,4-4 0,-7-7 0</inkml:trace>
</inkml:ink>
</file>

<file path=ppt/ink/ink1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15:01.3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0 278 7899,'10'-8'-4,"-1"6"146,-3-4 1,2 2 45,3-1 0,5 3 178,-5-4 1,5-2 170,1 2 0,8-1-65,4 1 1,-2 4 101,2-4 1,-1 4-110,7 2 1,0 0-131,-1 0 0,1 0-298,-1 0 0,-7 0-277,-4 0 1,2 0-342,-2 0 1,-5 2-738,-7 4-1267,1-4 2585,-3 13 0,-1-13 0,-8 6 0</inkml:trace>
  <inkml:trace contextRef="#ctx0" brushRef="#br0" timeOffset="204">312 18 7899,'-12'-9'1437,"0"3"-307,9 4-410,-5 2 1,14 2-159,-1 4 0,3 5-1,-2 12 0,-4 4-61,4 8 0,-4 1-110,-2 4 1,0-1-370,0 7 0,0-2 78,0 2 0,0-3-1287,0-9 0,0 1-6,0-1 1,1-7 1193,5-4 0,4 4 0,7 0 0</inkml:trace>
</inkml:ink>
</file>

<file path=ppt/ink/ink1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14:59.30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173 1 8091,'-17'0'1576,"5"0"-1049,1 0 0,7 2-440,-2 3 0,4-1 137,2 8 1,0-1 219,0 7 0,-5 7-28,-1 3 0,-8 13 197,3 5 0,1 6-77,-1 5 1,1 3-176,-1 3 1,-3 3-447,8-9 1,-1 1 99,1-6 0,4-6-675,-4 0 1,4-13 258,2 1 1,0-11-624,0 0-322,0-3 134,8-11 1,0-5 148,3-15 1,5-3 1062,-5-15 0,5-7 0,1-8 0</inkml:trace>
  <inkml:trace contextRef="#ctx0" brushRef="#br0" timeOffset="304">727 18 8143,'9'-10'1234,"7"3"1,-14 9-679,3 3 1,-5 7 90,-5 11 1,-5-2 261,-7 8 0,-6 5-56,0 7 1,-6 5-336,6-6 0,-6 3-564,6-3 1,0-4 67,5 5 0,1-5-277,0-1 1,5-2-247,1-5 1,7-3-1654,-2-7 201,4-1 276,2-7 0,2-3 684,4-7 1,4-13 992,7-5 0,-8-3 0,15-4 0,-5-2 0</inkml:trace>
  <inkml:trace contextRef="#ctx0" brushRef="#br0" timeOffset="521">709 191 7992,'8'-27'0,"-6"-4"898,4 8-491,3 0 1,-5 6 106,8 0 1,-7 7-125,7 4 1,-6 4 295,5 2 1,-5 0-113,6 0 0,-7 2 2,7 4 0,-2 5-155,1 13 0,2 2 13,-7 9 1,2 0-94,-2-1 1,-4 7-102,3-1 0,-3 2-177,-2-2 0,0-3-127,0 3 0,0-3-203,0-3 0,0-5-343,0 0 1,0-8-2152,0 2 806,0-4-847,0-1 1076,0-9 1726,8-1 0,-6-16 0,6-1 0</inkml:trace>
  <inkml:trace contextRef="#ctx0" brushRef="#br0" timeOffset="714">675 433 7969,'-18'0'0,"1"0"0,0 0 2362,0 0-733,7 0-240,2 0-661,8-8 1,8 4 215,4-7 0,3 7-446,2-2 1,0 4-131,1 2 0,5 0-699,0 0 1,0 0 222,-6 0-1073,8 0 1,-6 0 300,5 0 880,-5 0 0,-10 8 0,-1 2 0</inkml:trace>
</inkml:ink>
</file>

<file path=ppt/ink/ink1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14:58.7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27 260 7948,'-9'0'0,"-1"-6"397,4 0 743,4 1-657,2-3 0,16 4 86,7-7 0,9 7 491,3-2-709,0-4 1,13 8-57,-8-3 0,8 1-98,-2-2 0,2 4-152,-2-4 0,2-1 62,-7 1 0,-1 0-748,-5 6 0,-1-6 379,1 1 1,-8-1-2477,-4 6 635,-12 0 2103,-3 8 0,-8 1 0,0 9 0</inkml:trace>
  <inkml:trace contextRef="#ctx0" brushRef="#br0" timeOffset="209">425 52 7948,'0'-17'1566,"0"0"-493,0 7-570,0 3 1,-6 14 41,0 5 1,1 5 88,5 6 1,-6 4-235,0 8 0,-2-1-28,3 1 0,3-1-654,-4 1 0,4 0 245,2-1 0,0-5-1254,0 0 0,2-8 715,4 2 1,3-10 575,9-1 0,-1-1 0,0 7 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1:52:35.6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225 692 7905,'17'-17'493,"-7"0"1,5 7 486,-3 5 0,-5 1-211,-1-2 119,4 4 1,-6-8-77,7 5 1,-7 1 72,2-8 0,-4 7-411,-2-7 1,5 0-5,1-5 1,0 0-253,-6 0 0,2-3-35,4-3 1,-4 2-319,3-8 0,3-5-77,-2-7 1,0-7-428,-6 2 1,0 4 229,0 2 0,0-1 46,0 7 0,-8-3 124,-4 14 1,3 6 0,-3 5 1,1 8 77,-7-1 0,7 3 241,-1 2 0,1 2 187,-6 3 1,5 7-125,0 11 0,1-2 236,-6 8 0,5 2-81,1 9 1,5 4 49,-6 8 0,7 2-78,-7 4 0,6 3 110,-5 8 1,-1 8 38,-5 4 0,5 9-94,1 2 1,-1 3 9,-5-3 0,2-4-119,3 4 0,-1-5-542,7-6 1,0-10 144,6-8 0,0-15-30,0-2 0,0-9-276,0-8-707,0-5 702,8-14 1,-6-4-205,3-12 0,3-13 254,-2-16 1,2-9 120,-3-14 0,3-3 254,4-8 1,3 2-84,-4 3 1,5 5-61,1 7 1,2 8 119,4 3 1,2 5-344,4 1 0,4 8 83,-4 4 1,5 4-131,7 2 0,-5 7 393,5 4 1,-3 4-25,2 2 0,-9 0 148,4 0 0,-12 8-86,0 4 0,-6 3 25,-5 2 1,-5 8 118,-7 4 0,-2-2 223,-3 2 0,-7 0-129,-11 5 1,-6 1 28,-11-1 1,7-7-106,-7-4 1,5-5-66,-11-7 1,10 3 401,1-9 1,2-1-122,10-10 0,0 3 10,6-9 1,7 6 325,5-5-209,3 7 0,4-4-35,3 8 1,7 0 61,11 0 0,4 8 76,7 3 1,1 5-167,0 1 1,-1 0 137,1 1 1,-6 1-167,-1 4 0,-5-4-174,6 4 1,-8 2-367,2-2 1,-3 0-550,-3-5 1,0-7-9,1 1 1,-1-9-957,0 3 0,0-4-740,1-2 1,-7-2 2426,1-4 0,7-3 0,8-8 0</inkml:trace>
  <inkml:trace contextRef="#ctx0" brushRef="#br0" timeOffset="532">1626 520 8721,'0'25'2200,"0"3"0,5 5-1555,1 2 0,0 1 823,-6 4-976,0-3 1,0 5-344,0-7 0,0-6-593,0-1 1,0-6-246,0 1 1,6-4 559,-1-2 1,9 0 128,-3 1 0,-3 7 0,0 2 0</inkml:trace>
  <inkml:trace contextRef="#ctx0" brushRef="#br0" timeOffset="679">1660 1367 7934,'0'17'0,"0"2"718,0 4 0,-6-3 1021,1 3 1,-1-4-1125,6-2 1,0 1-332,0-1 0,0-6 172,0 1-256,8-8 0,-5 9-1191,9-7 1,0 0 407,5-6 583,-8 7 0,7-5 0,-7 6 0</inkml:trace>
</inkml:ink>
</file>

<file path=ppt/ink/ink1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14:56.8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87 173 7889,'-9'-9'791,"-7"1"-299,14 8 392,-5-8-443,-1 7 1,6-5 26,-4 12 1,4 3-150,2 8 1,0 8 70,0 4 0,0 6 101,0 5 0,0 4-126,0 8 1,-1 0-179,-5 0 1,4-6-123,-4 0 1,2-5-252,-2 5 0,5-8-151,-5 2 0,4-5-1229,2-6-1100,0 4 1946,0-14 0,8 4-150,3-12 1,1-11 112,5-11 757,-4-12 0,20-4 0,-6-8 0</inkml:trace>
  <inkml:trace contextRef="#ctx0" brushRef="#br0" timeOffset="367">710 139 10660,'-12'17'1069,"1"0"0,1 7-668,-1-1 0,-5 7-14,5-1 0,-5 4-230,-1 1 0,0 7 62,0-1 1,-1 2-413,1-1 1,0-7 212,-1 1 1,3-1-965,3-5 0,-1-4 61,7-2 1,0-9-1542,6-3 1100,0-7 136,0 4 1188,0-8 0,2-2 0,4-4 0,-4-3 0,6-9 0,-1 1 0,-5 0 0,4-1 0,-2 3 0,2 3 0,-4-9 0,3 4 0,3-4 0,-2 4 0,5-6 0,-5-1 0,8-6 0,-5 3 0,9-8 0</inkml:trace>
  <inkml:trace contextRef="#ctx0" brushRef="#br0" timeOffset="549">693 208 7932,'7'-10'0,"-3"-3"27,8 7 385,-9-7 487,5 11-184,0-6-107,-6 8 0,7 8-81,-3 3 0,-2 12 59,8 6 1,-9 4-173,3 2 0,2-1-61,-2 1 0,5 5-307,-5 0 0,5-5 143,-5-6 1,0-2-687,-6 2 0,6 1 394,-1-7 1,1 2-1282,-6-2 0,0-9 583,0 3 1,2-5-1299,4-1 2099,-4-3 0,5 0 0,-7 1 0</inkml:trace>
  <inkml:trace contextRef="#ctx0" brushRef="#br0" timeOffset="749">606 502 7932,'-17'10'1045,"7"-3"1,4-7-442,12 0 0,-2 0-318,8 0 1,1 0 37,10 0 1,-4 0 87,4 0 1,-3-5-516,-3-1 1,2 0 169,4 6 0,-4 0-1189,4 0 0,-3 0 331,-3 0 791,0 0 0,0 0 0,1 0 0</inkml:trace>
  <inkml:trace contextRef="#ctx0" brushRef="#br0" timeOffset="978">1125 502 7932,'9'0'1059,"7"0"-227,-14 0-17,13 0 1,-13 2-172,4 4 1,-4 3 52,-2 9 1,0 1-109,0 4 0,0-4 83,0 4 1,0-4-668,0-1 0,0-1-209,0 0-1165,0 1 1,0-1 429,0 0 939,0-7 0,0-3 0,0-7 0</inkml:trace>
  <inkml:trace contextRef="#ctx0" brushRef="#br0" timeOffset="1232">1592 1 7962,'-12'0'2685,"1"0"-2281,7 0 1,-4 1 55,8 5 1,6 4 323,0 7 1,5 2 98,-5 4 0,0 6-175,-6 12 1,0 1-245,0 4 1,0 4-166,0-4 1,0 4-365,0 2 1,-6-2-508,0-4 0,-1 4-602,1-4 0,4-4 596,-4-1 578,-3-5 0,7-1 0,-6-1 0</inkml:trace>
</inkml:ink>
</file>

<file path=ppt/ink/ink1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14:54.4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278 226 8089,'5'-12'0,"1"1"0,2 5 534,-2-6-74,-4 8 114,5-11 0,-7 11 476,0-7-450,0 7 1,-2-4-282,-3 8 0,-5 0-112,-7 0 0,-1 0 14,1 0 0,-2 8-30,-4 3 1,2 5-170,-8 1 1,8 0 114,-2 1 0,3-1-63,3 0 0,0 1-35,0-1 1,5-6-157,0 1 155,9-1-80,-5 7 0,10-1 41,4 0 1,3-5 74,9-1 0,7-1-141,3 2 0,5-3 109,2-3 1,-7-4-138,1 4 0,-2 1 181,2-1 1,2 6 142,-8-7 0,0 9-181,-6-3 0,-7 5 14,-5 1 1,3 2-44,-2 4 1,0-4 49,-6 4 0,-6-3-67,0-3 0,-7 6 70,1 0 0,-9 0-171,-2-6 0,-6 1-83,6-1 0,-6-2-196,6-3 0,-6 3-58,6-3 0,-5-4-257,4-3 1,7-3-518,6-2 762,7 0 0,-4-7-1636,8-5 2084,16-11 0,3-4 0,15-8 0</inkml:trace>
  <inkml:trace contextRef="#ctx0" brushRef="#br0" timeOffset="613">779 53 8089,'0'-10'40,"0"2"1,0 7 358,0-5 83,0 4 163,0-6 0,0 0-161,0 7 60,0-7-121,0 8 1061,0 0-1290,0 8 1,0 1-48,0 8 1,0-3 56,0 3 0,6-3 35,0 9 1,-1-2-21,-5 2 1,2 4-29,4 7 0,-4 1 59,4 0 1,-2 5-41,1 0 0,-3 6-115,4-5 0,-4 7 98,-2-2 1,2-2-32,4 2 1,-4-2-41,3 2 0,-3 4-102,-2-3 0,0-3-109,0 2 1,0-10 36,0-1 0,0 0-15,0-7 1,0-3 102,0-2 0,0-3-124,0-3 144,0-7-16,0 5-78,0-13 0,0 4 15,0-12 1,0 2-797,0-8 0,-5-5 382,-1-6 1,0-8-1134,6 3 0,0-5 751,0-2 1,6 1 818,0-1 0,7 1 0,-3-1 0</inkml:trace>
</inkml:ink>
</file>

<file path=ppt/ink/ink1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14:52.8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8243,'18'0'2359,"-1"0"-1060,0 0-823,1 0 1,-1 0 46,0 0 0,-1 2-103,-5 4 0,5-5-183,-5 5 0,-1-4-222,1-2 0,-5 0-201,5 0 0,-5 2-680,6 4 410,-8-4 0,3 7-1740,-7-3 1348,0-4 0,0 8 848,0-5 0,8 5 0,2 7 0</inkml:trace>
  <inkml:trace contextRef="#ctx0" brushRef="#br0" timeOffset="135">225 399 8149,'0'11'414,"0"1"1,0-7 0,0 7 1539,8-8-979,-6 3-877,6 1-844,-1-6-1474,-5 6 2220,6-8 0,0-16 0,1-3 0</inkml:trace>
</inkml:ink>
</file>

<file path=ppt/ink/ink1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15:03.1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53 606 7804,'0'-10'0,"2"1"1616,3 3 0,5 4 274,7-4-1353,1 4 0,-1 2-39,0 0-469,-7 0 1,-3 8-174,-7 4 0,0-3 169,0 3 1,-7 1-1074,-5 10 1,-9-4 551,-2 4 1,0 2-101,6-1 1,1 4 463,5-5 0,-3 0 500,9-5 1,-1-1-100,6 0 1,8-5 315,3-1 0,10-1-164,2 2 0,6-5-85,-6-7 1,6 6 56,-6 0 0,0 1-114,-6-1 0,1-4-355,-1 4 1,-6 2-166,1-3 1,-8 3-304,2-2 1,-14 3-30,-9 9 0,-3-1-554,-8 0 0,-7 1-479,-5-1 1606,-8 0 0,11 0 0,-5 1 0</inkml:trace>
  <inkml:trace contextRef="#ctx0" brushRef="#br0" timeOffset="659">762 18 7992,'-2'-10'610,"-4"5"885,4 3-947,-6 2 1,10 13 376,4 4 0,-4 14-373,4 4 0,-4 9 417,-2 14 1,0 3-410,0 8 0,0 2-58,0 4 1,-6-4-567,0 4 1,-2 2-693,3-2 1,3 0 700,-4-6-85,4 0 0,-6 1 1,-1-1-1</inkml:trace>
</inkml:ink>
</file>

<file path=ppt/ink/ink1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15:05.2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52 8048,'5'-12'923,"1"1"-323,8 7-379,-13-4 1,15 3 430,-5-1-328,-3 0 0,2 6 634,-5 0-247,-3 0-288,14 0 0,-9 10-137,5 7 0,5 4 316,1 14 0,-1 11-65,6 17 1,-6 18-111,-5 5 0,1 12-334,-7 0 1,-3-45 0,0 0 200,-3-1 1,0 0 0,-3 1-1,-2 0-190,-7 39 1,-5 6-403,-6-6 1,-6 0-4212,-11-5 4509,18-40 0,0 0 0,-3-1 0,0 0 0,0 2 0,0 0 0,-1-1 0,0-2 0,-2 2 0,0-1 0</inkml:trace>
</inkml:ink>
</file>

<file path=ppt/ink/ink1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15:09.0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0 139 8060,'12'-15'-429,"-1"3"212,-7-3 715,4 13-139,-1-13-353,-5 13 124,6-6 1,-8 6 254,0-4-67,0 5 256,0-7-222,0 8 4614,0 0-4690,8 0 1,1-6-45,9 0 1,-1-1-53,0 1 9,8 4 0,2-6-91,8 8 76,7-7 1,2 5 36,8-4 0,-6 4-12,0 2 1,-5 0-241,5 0 1,-8 0 59,2 0 0,-3 2-337,-2 4 0,-9-4 165,-2 3 0,1 3-607,-2-2 0,-6 0 36,-6-6 0,-5 5-1227,6 1 794,-8 0 555,3 2 1,-9-5-934,-3 9 1069,-5-8 0,-9 9-116,-4-7 0,3 6 582,-3-7 0,4 1 0,2-6 0</inkml:trace>
</inkml:ink>
</file>

<file path=ppt/ink/ink1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15:09.3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53 8054,'-2'-16'233,"-4"5"1,5 1 1091,-5 4 468,-4 4-949,8-5 200,-5 7 392,7 0-929,0 0 1,0 9 35,0 9 1,5-1-197,1 6-173,0 4 1,0-6-237,-1 8 0,1-6-340,-6 6 1,0-1-1445,0 7 1,2-6 1845,4 0 0,-4 7 0,5 8 0</inkml:trace>
</inkml:ink>
</file>

<file path=ppt/ink/ink1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15:09.8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191 52 8177,'-17'-17'722,"5"7"-475,1 5 0,5-3-44,-6 2 0,6 0 354,-5 6-294,-1 0 0,-5 0 79,0 0 1,5 0 119,1 0 1,1 16 142,-1 7-346,3 8 1,2 9 45,0 0 1,1 10-32,5 2 0,0-6-138,0 6 1,0-10 125,0 5 1,7-13-313,5 6 73,3-15 1,3 14-353,-1-16 1,2 0-723,4-6 1,-4-1-1604,4-5 1367,4 5 1287,-8-15 0,14 7 0,-6-8 0</inkml:trace>
</inkml:ink>
</file>

<file path=ppt/ink/ink1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15:11.0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70 139 8104,'0'-9'-711,"-8"1"970,7 0 70,-7-1 1,8-3-177,0 1 1,-2 7 356,-4-2-201,4-4 0,-5 7 108,7-9 157,0 8-171,0-3 21,0-1-126,0 6 33,0-6-83,0 8-325,0 0 62,0-7-41,0 5 210,0-6-37,0 8 2298,0 0-2219,0 8-65,0-6-2,-8 13 12,6-5 0,-6 7-5,8 0 0,-2 2 143,-3 4 0,3-1-114,-4 6 0,4 1 296,2 6 0,0 1-73,0 5 0,0-5-74,0 4 0,0-3-101,0-2 0,0-3 20,0-3 1,0 4-155,0-4 1,2-4-245,4-2 0,-4-2-440,3 2 470,-3-4 1,-2 6-844,0-8 393,0-7-495,0 5-278,0-13 378,0 6 0,0-10 119,0-4 1,0 2-419,0-7 1,2-3-543,4-9 1821,-4 4 0,13-14 0,-5 7 0</inkml:trace>
</inkml:ink>
</file>

<file path=ppt/ink/ink1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15:11.3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260 17 7972,'0'-9'2360,"0"1"-1978,0 8 1,0 2 300,0 4 0,-2 3-237,-4 9 0,2 7 4,-7 3 0,-1 11-156,-5 1 0,-1 8 82,1-2 1,-2 4-222,-4 2 1,4-2-253,-4-4 1,3 2-86,3-7 1,6-1-381,-1-5 1,2-8-2228,-1-4 1315,3 3-423,8-6 1897,0-3 0,8-17 0,1-10 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1:52:58.2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1073 1228 8218,'-10'-42'204,"1"11"409,3-3-209,4 18-138,-6-7 106,8 14-382,0-9 0,2 7 224,4-1 0,5 6-476,13-5 0,2 5 57,9-5 1,0 5-95,-1-6 0,3 7 180,3-7 0,2 1-104,4-7 1,4 1 151,-4 0 1,4 3 37,2-3 1,2 7 15,4-13 1,-3 8-22,9-8 1,-6 2 117,5-2 1,0-2-116,7-4 0,-7-4 310,0 4 1,-5 2-99,5-1 1,1 5 119,5-6 0,0 8-122,0-2 1,2-2-21,4 2 1,4-2-159,8 1 0,7 5-78,-46 8 1,2-1-1,1 2 1,2 1 10,1 0 1,1 1-1,-1-1 1,0 0-32,3 0 0,1 1 0,-1 2 0,1 1-26,3-1 0,-1 0 0,-1 1 0,-1-1 48,3-3 1,0 0 0,-3 1 0,1-1-222,4 0 0,1 1 0,-3-1 0,1 0 282,-2 0 0,1 1 1,-3 1-1,1 1-27,1-3 1,1 0 0,-3 5-1,1 1 72,4-6 1,1 0-1,-5 3 1,-1-1-36,0-2 1,-1 1-1,-1 1 1,0 2 90,4-1 0,1 1 0,-3 2 0,1 0 4,4-3 0,1 0 0,-2 3 0,-1 0-47,0-2 1,-1-1-1,-2 4 1,1 0-28,1-1 0,1 0 1,0 2-1,1 0 1,4 1 1,1 0 0,0 0 0,0 0-2,-3 0 0,-1 0 0,3 0 0,1 0-2,-4 0 0,0 0 0,4 1 0,1 0-34,-2 2 1,0 0 0,0-1 0,-1 0 29,1 4 0,1-1 0,-1-2 1,0 0-39,3 3 0,1 0 1,-1-3-1,0 0 22,0 2 0,0 1 1,0-3-1,-1 0-1,-2 2 0,0 1 0,2 0 0,-1 0-3,-3 2 1,-1 1-1,0 0 1,0-1-4,-2 1 1,0 0 0,-2-1-1,1 1 12,-3-1 0,1 1 0,2 3 0,-1-1-1,-1 1 0,-1-1 0,0 4 0,0-1 17,1-2 0,-1-1 0,-3 4 0,0 1-18,0-2 1,1 1-1,2 1 1,-1 1 9,2 0 0,0 0 0,-2 0 0,-1 1-31,0-1 0,0 0 1,-3 1-1,0-1-207,-4 0 1,2 1 0,3 1 0,1 2 190,-2-1 0,0 0 0,-1 1 0,0-1-27,-2-3 1,0 0 0,41 20 31,-44-17 0,0 0 0,43 18-33,-3 9 1,-1-7 120,-5 6 0,1-2-213,-12 2 1,8 4 258,-14-4 1,7-1-11,-13 1 0,1-2 111,-6 2 1,5 10-160,1-4 0,-2 3 20,-10-3 0,4 0 87,-4 0 1,-4 2-171,-1 3 0,-5-3-52,-1 4 1,-3-4 88,-3-2 0,2 5-48,-8 1 0,0 1 33,-6-1 0,-7-2-5,-4 7 0,1-1 3,-1 1 0,0 4 6,-6-3 1,0-3-68,0 3 0,-2-3 64,-4 3 1,-3 3-88,-9-4 1,1-1 72,0 1 1,-8-1 53,-4 1 1,-6 2-10,-5-7 1,2 5 112,-9-5 0,-4 0-145,-7-6 0,-7 5 21,1 1 1,1-1 125,-6-5 0,3 6 66,-9 0 1,-1-1-171,1-5 1,-8 0-5,2 0 1,38-23-1,0 0-90,-3-1 0,0 1 0,1 0 0,-1 0 3,-3-3 1,0 0-1,3 0 1,0 0-47,-3 0 0,0-1 0,0 1 0,0-2 42,-2 0 1,-2-1 0,-1 2 0,-1-1 8,0 0 1,0-1 0,0-1 0,-1 0 10,1 1 1,0 0 0,-2-3-1,-1-2-72,-5 3 0,-1-1 0,2-2 0,-1 0 133,-3 0 1,0-1 0,0 0 0,-1 0-57,-2 1 0,0-1 0,-4 0 0,0-1 71,-2-2 1,0 0 0,1 2 0,0-1-30,-1-3 0,0-1 0,2 2 0,0-1 12,-5 0 0,0-1 0,3-1 0,-1-1-184,-5 3 0,0 0 0,2-3 0,1 1 243,0-1 0,0-1 0,3-2 1,0 0-41,0-1 0,0 1 1,0-1-1,0 0-22,-2 0 1,-1 1 0,0 1-1,0 0-61,0-4 1,0-1-1,3 4 1,1 0 58,-1-3 1,0 0 0,0 1 0,0-1-77,-3 1 1,0-2-1,1-1 1,0 0 32,2 2 1,1 0-1,-1-2 1,0-2 12,0-2 0,0 0 0,3 2 0,0-2 4,-6-2 1,0-1-1,2 0 1,0 0 2,-2-2 1,1-1 0,2 0 0,0 1 10,0-1 1,0 0-1,1 1 1,0-1 10,-1 1 0,0-1 0,-1-2 0,0-1 46,4 1 0,0-1 1,-1-3-1,0 1-55,1 2 0,0 1 0,1-4 0,0-1 41,-4 1 0,0 1 1,4 1-1,0-1-9,-1 0 1,0-1 0,1 1 0,1 0-176,1-4 0,0 1 0,0 2 0,0-1 162,-1-1 1,1 0-1,3 2 1,0-1 2,-1-4 1,1 0 0,4 0 0,-1 1-93,0-1 1,0 0 0,1 1 0,1-1 96,0-2 1,1-2-1,2 2 1,0 0-115,0 0 1,1-2 0,5-1 0,0 0 110,-3 2 0,1 0 0,4-1 1,0 0-113,-2 1 0,0 0 0,1-2 1,2 0 18,-37-21 1,40 21-1,1 0 239,-35-27 1,38 23 0,1 0-170,-40-28 1,40 25-1,0 0 148,-34-25 0,6-3-20,5 2 0,3-1-89,-3-5 1,5 3 50,7 3 1,0 3 302,0-9 0,8 6-469,4-5 0,5 5 96,6-5 0,-2 0-19,8-7 0,2 7-31,10 0 1,-3-1-16,8-5 1,1 0 98,5 0 0,0 0-70,0-1 1,7 3 121,5 4 1,3-5-96,3 5 0,1 2-6,4-3 1,-2 8 4,8-1 0,0-3-13,5 3 0,7-7-8,-1 7 0,2-3-13,-1 2 1,8 4 19,9-3 0,2-3-7,-3 3 0,5-1 20,7 6 0,10-2-16,-36 25 1,0 1 0,0 1-1,1 0 10,2-2 0,0 0 0,-2 2 0,0 0 30,0 1 0,-1 1 0,41-20 28,-3 5 0,-4 5-98,-8 7 0,-7 5-121,-5 11 1,-9 4-66,-2 8 1,-9 4-177,-3 8 0,-7 17 389,-9 22 0,-3-3 0,-3 10 0,-5 0 0</inkml:trace>
  <inkml:trace contextRef="#ctx0" brushRef="#br0" timeOffset="1547">14440 2750 8104,'18'-17'0,"-1"-8"0,0 6 154,1-5 0,-7 5 319,1 2 0,1-6-299,10 0 0,-4-8 16,4 2 1,-3-3-24,-3-3 1,0 2 117,0 5 1,-5-5-31,0 4 1,-9 4 109,3 2-159,-4 4 0,-10 3-305,-3 5 0,-14 3-93,-10 8 1,-7 10-161,-10 7 0,-6 2 203,1 10 0,-9-6-33,3 6 0,4-2 134,1 2 0,4 3 31,2-3 1,8 4-31,4 2 0,5-7 181,6 1 1,4 2-137,8 9 1,7-3 18,5 3 1,5-1-165,5 1 1,7-2 101,11 8 0,12-3 24,11 9 1,9-4-58,3 9 1,-4-3 221,-2-2 0,-10 0-141,10 0 0,-14 0 120,-3-1 0,-8-4-29,-10-1 0,-7-8 150,-5 2 1,-3-5 98,-2-6 0,-7 2-65,-5-8 0,-11 0 39,-6-6 1,-3 0-125,-3 1 1,-7-3-47,-4-3 1,-4 1-248,-2-7 1,0 1-469,0-1 1,-8-4 363,-3 4-20,-4-4 1,-2-2 0,-1 0 0</inkml:trace>
  <inkml:trace contextRef="#ctx0" brushRef="#br0" timeOffset="2472">1747 1591 8226,'0'-25'0,"0"6"144,0-4 1,-6 4 766,1 2-399,-1 7-459,6 2 0,0 12 96,0 8 0,0 7-128,0 16 1,0 1-3,0 4 1,0-3 135,0 3 0,0 3-168,0-3 1,0 0 23,0-5 0,0-3-132,0-3 0,0 4 118,0-4 1,0-4-166,0-2 0,6-4 39,-1-2-455,1 1 360,2-1 1,-4-8 107,7-3 1,-5-12-65,6-5 0,-3-12-16,3-6 0,9-5-170,-4-7 0,4-3 153,-3-8 1,7 0 46,3 0 0,-1 2 113,2 4 1,-8 10 172,2 7 1,-3 14 34,-3-3 1,-6 12-185,1 1 0,-1 5 214,7 5 1,-3 5 73,-3 7 1,3 1 39,-3-1 1,-3 6-43,3 0 0,-9 8 83,3-2 1,2 5-259,-2 7 1,1-5 2,-1 4 0,-2 3-495,8-3 0,-1 8 112,6-2 298,1 4 0,7 2 0,2 0 0</inkml:trace>
</inkml:ink>
</file>

<file path=ppt/ink/ink1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15:11.6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 8048,'0'-8'1102,"0"8"0,0 8-466,0 9 1,5 2-134,1 4 1,8 4 78,-3 8 0,3 1 66,-3 5 1,4-3-304,-3 8 0,3-7-110,3 1 0,-1-3-245,0-3 1,-1 1 95,-5-1 1,3-5-840,-9 0 0,7-8 434,-6 2 1,1 0-2554,-1-6 660,-4 12 144,6-17 2068,-8 13 0,-8-8 0,-2 0 0</inkml:trace>
</inkml:ink>
</file>

<file path=ppt/ink/ink1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15:11.7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87 8038,'0'-17'0,"0"7"1252,0-5-424,0 13-253,0-14 1,2 12 1369,3-7-633,-3 7-693,14-4 17,-7 8-372,9 0-152,-1 0 0,2 0-628,4 0 0,-4 6 425,4 0 1,2 5-3128,-2-5 3218,8 0 0,-12 2 0,6 1 0</inkml:trace>
</inkml:ink>
</file>

<file path=ppt/ink/ink1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15:12.1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17 8106,'-8'-9'2851,"6"1"-860,-6 8-1347,8 0 0,0 8 109,0 3 0,0 5-42,0 1 1,6 6 190,0 0 0,2 2-1131,-3-2 0,-3-4 205,4 4 0,-2-3-2607,2-3 1730,-4 0-2710,5 1 3611,-7-1 0,8-8 0,2-1 0</inkml:trace>
</inkml:ink>
</file>

<file path=ppt/ink/ink1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15:12.5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243 121 8036,'-18'-7'70,"9"5"22,-7-6 1,13 2 0,-9 1 0,6-7 150,-5 6 0,5-5 26,-5 5 1,5-5-76,-6 5 1,6-6 23,-5 6 1,5-5 205,-5 5-6,7 0-13,-12 6 1,13 2-134,-9 4 1,6 6 224,-5 11 0,5 4-77,-6 7 0,9 1-71,-3-1 0,2 1-65,-2 0 0,4-1-11,-3 1 0,3-3-241,2-3 1,0 2-248,0-8 0,2 0-450,3-6-228,-3 1 0,12-7-1734,-9 1 1800,1-8 0,0 1 168,0-10 1,0 1 24,-6-8 634,7 1 0,-5-22 0,6-4 0</inkml:trace>
</inkml:ink>
</file>

<file path=ppt/ink/ink1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15:12.7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8036,'0'-10'2155,"8"3"-1800,-6 7 0,5 2 462,-7 3 1,6-1-288,0 8 1,2-1-54,-3 6 0,-1 1-45,8-1 1,-6 0-3,5 1 1,1 5-228,5 0 0,-6 6-23,1-6 0,-2 2-171,1-2 1,3-4-309,-9 4 0,7-2-213,-6 2 0,1-4 267,-1 4 0,-4-3-1543,4-3 0,-4-6 99,-2 1 1689,0-8 0,0 11 0,0-5 0</inkml:trace>
</inkml:ink>
</file>

<file path=ppt/ink/ink1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15:13.1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190 102 7950,'0'-17'376,"0"0"1,0 5-189,0 1 0,0 5 186,0-6 0,0 7 169,0-7 29,0 8 0,0-2-12,0 12 1,-2 6 68,-3 11 0,-3 6-97,-4 11 1,-3 4 120,3 8 1,-3 2-306,-2 3 0,-1-3-127,1 4 1,0-6-487,0-6 0,5 2 229,1-8 1,7-1-930,-2-10 1,4 1-116,2-7 0,0 0-2359,0-5 1691,0-9 1073,0-1 1,2-21 674,4-5 0,3-18 0,9-1 0</inkml:trace>
</inkml:ink>
</file>

<file path=ppt/ink/ink1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15:13.3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52 7950,'0'-17'595,"0"8"0,0-1 246,0 4 156,0 4 275,0-5-503,8 7 1,1 9-237,9 8 1,-1 3 37,0 8 1,2 1 110,4 6 0,-3-1-262,3 1 0,-4-6-265,-2 0 0,1-6 66,-1 6 1,0-8-945,0 2 1,-5-2-132,0 2 0,-9-4-714,3 4 0,-4-4-218,-2-1-47,0-1 1833,0 0 0,-8-7 0,-1-2 0</inkml:trace>
</inkml:ink>
</file>

<file path=ppt/ink/ink1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15:13.5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36 7955,'-8'-10'1906,"6"2"-1543,-6 8 0,10-2 528,4-3 0,-2 3 148,7-4-184,1 4 0,5 2 96,1 0-713,-1 0 0,0 0-468,0 0-324,1 0 1,-1 0-1027,0 0 0,-5 6 254,-1 0 1326,-7-1 0,12 3 0,-7 2 0</inkml:trace>
</inkml:ink>
</file>

<file path=ppt/ink/ink1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15:13.8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52 9999,'17'0'673,"0"-5"-185,1-1 1,5-6 25,0 7 0,0-3-132,-6 2 1,0 4-679,1-4 0,-1 5 214,0 1 0,1 0-285,-1 0 1,-2 1-429,-3 5 112,-4 4 1,-8 13 427,0 0 0,-2 0-95,-4-6 0,-2 3 643,-3 3 0,-5-4-232,5 4 1,3-4 1806,2-2-1374,4 1 0,2-1-15,0 0 0,2-7-149,4-4 1,4-4-441,7-2 0,6 0-190,0 0 1,0-2-645,-6-4 0,1 2-1594,-1-8 2538,0 9 0,1-13 0,-1 7 0</inkml:trace>
</inkml:ink>
</file>

<file path=ppt/ink/ink1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15:14.2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35 7930,'-9'-8'738,"1"6"-77,8-5-170,0-1 252,0 6-483,0-6 1,2 22 276,4 3 1,-4 20 40,3 3 1,-3 16 49,-2 7 1,0 4-164,0 2 0,0 1-42,0-1 1,0-6-523,0 1 1,6-1 165,0 6 1,5 0-2862,-5 1 2584,0-1 0,2-8 1,1-1-1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1:53:02.0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7437 260 8340,'17'-27'-181,"8"2"0,-6 4-239,4 4 0,4-8 303,2 13 1,4-7 144,1 7 0,-5-3-78,0-2 0,-6 5-60,6 1 336,-8 7-251,4-12 425,-8 7-8,-7-1-43,-3 2 1,-14 8-237,-5 0 0,-5 10-165,-6 7 0,2 3-118,-8 8 0,0 7 90,-5 5 0,-1 1-62,0-7 0,-5 7 69,0-1 1,-3 2-1,3-1 0,2-5 39,-9 4 1,1 3 41,-5-3 1,-1 12 11,0-6 0,-8 14-43,-3-8 1,1 9 60,-1-3 0,-6 7-258,-6-2 0,37-29 0,1 0 142,-32 35 1,-1 0 87,1 0 0,32-34 0,-1-1-25,1 1 1,-1-1-1,1 4 1,0-1 9,2 1 0,0-1 0,0 2 1,-1-1-6,-1 0 1,-1-1 0,-1 0 0,0-1-18,-4 5 1,-1-1 0,1-3-1,0 1 1,-1 2 0,1 1 1,2-1-1,0 2 11,-3 4 0,1 0 0,2-4 1,-1-1 2,-3 2 0,-2 0 0,3-2 0,0-1-6,0 0 0,1 1 0,2 1 1,0 0 4,-2-1 1,-1-1 0,3 0 0,0-1 10,-5 2 0,-1-1 0,0-3 1,0 1 12,1 2 0,0 0 1,-1-3-1,0-1 65,0 2 0,2-1 0,1-2 0,1-1-54,0-2 1,0 0 0,0 1 0,1-1 162,-33 26 1,0 1-418,6-1 1,6-6 272,-1 0 0,9-2-51,-3-10 0,6 6 44,6-6 0,-2-1-184,8-10 1,1 3 210,10-3 1,-3-4-90,3-2 0,2 2 283,-2-2 1,8 0-497,-2-5 0,9-7 370,3 1 1,7-1 0,-4 7 0</inkml:trace>
  <inkml:trace contextRef="#ctx0" brushRef="#br0" timeOffset="895">1 5015 8147,'0'-17'-571,"0"0"1,0 0 357,0-1 0,0 7 317,0-1-130,0 8 1,2-9-74,3 7 101,-3 0 1,14 1-5,-5-1 0,-1-2 85,1 2 0,-5 3-69,6-9 1,-7 6 253,7-5 0,-6 7 225,5-2-230,-7 4 1,6 2-229,-5 0 1,-3 2 12,4 4 1,-4 4 41,-2 7 0,6 8-18,0 4 0,-1 3-120,-5 3 1,0 7 67,0 4 0,6 10 41,0 2 1,0 9-20,-6 2 1,0 2-19,0 10 1,-6 0 35,0 5 0,-2 8-335,3 4 0,3-2 329,-4 2 0,2-2-34,-2 2 0,5-47 1,0 0-44,-4 47 1,3-47 0,0 0 59,-1 1 0,0 0 0,1 46-29,-4 0 0,4-8 16,2 2 0,0-5-117,0-7 1,0-1 165,0-4 0,0-6 7,0 0 0,0-1-25,0-11 0,0-1-3,0-10 0,0 2-204,0-7 1,2-1 261,4-5 0,-4-9-470,4-3 0,-2-5 630,1-7-741,-3-3 0,6-10 248,-8-4 1,0-13-183,0-16 0,0-9 107,0-13 1,0-7 297,0-11-293,0 4 1,-15-13-1,-5 5 1</inkml:trace>
  <inkml:trace contextRef="#ctx0" brushRef="#br0" timeOffset="1572">813 5119 8074,'18'-44'-398,"-1"4"331,0 11 1,3 4 306,3 8 0,2 7-126,3 4 0,13 2-62,-1-1 0,8 3-80,4-4 1,13 2-180,5-2 1,10 2-239,1-7 0,15-1 397,2-5 1,-42 6 0,1-1-243,-2 1 0,0-1 1,0-2-1,1-1 244,2 4 1,0-1 0,-2-2 0,1-1-6,0 4 1,1-1 0,5-3-1,-1-1 17,-1 2 1,-1 0 0,3 0-1,1 1 53,-1-2 1,1 1-1,1 2 1,1 1-33,2-4 0,2 1 0,-1 3 1,0-1-224,0-2 0,1-1 0,1 4 0,2-1 278,-1-2 1,0-1-1,2 4 1,0-1-47,-5-2 1,0-1 0,5 4-1,0 1 25,-5-1 1,0-1-1,4 2 1,0 1-19,-3 0 0,-1 1 0,2-1 0,0 0 0,-4 1 0,-1-1 0,-1 0 1,0 1 8,2-1 0,-1 1 0,-4 0 1,1 0-123,0 2 0,0 1 1,-4 0-1,-2 2 133,-2 3 0,-1 0 0,-3-3 0,-2 0 30,49-3 1,-2 1 30,2 5 1,-11 2-13,-12 3 1,0-1-51,-6 8 1,2 1-19,-13 10 1,-7-4 328,-5 5 1,-9 2-392,-2 3 1,-3 4 419,-9 1 0,0-5-476,-5 0 1,-1 0 337,0 6 1,-1-7-136,-5 1 0,-3-2 67,-8 2 1,0 9 84,0-3 0,-2 11-21,-4 0 0,-2 6-10,-3 6 1,-10 11-30,4 12 0,-7 13-193,13-43 1,-1 1-1,3 0 1,-1 0 141,-1 2 0,-1 2-1,1 3 1,1 1-265,-2 0 1,1 1 0,1 4 0,1 1 204,-3-3 0,1 0 0,1 4 0,0-1 11,2-3 0,-1 1 0,-2 3 0,-1 0-164,1 0 1,-1-1 0,0 1 0,1 0 54,2 0 1,1-1-1,-1-4 1,0-1 12,1-3 0,-1-1 0,0-3 0,1 0-168,-1 0 1,1 1 0,-4 1 0,0 0 179,1-1 0,-1-1 0,-2-1 1,0-2 32,2-2 1,1 0-1,-4-1 1,1 0 72,2 1 1,1 0 0,-4 1 0,1-2-16,-9 39 0,0-3-29,5-9 1,1-6-43,0 0 1,7-1 66,4-11 1,-1-1 134,1-10 1,0-4-371,6-7 0,2-2 123,4-5 0,-2-8-856,7-9 421,1-7 463,-3-4 0,-1-17 0,-8-10 0</inkml:trace>
  <inkml:trace contextRef="#ctx0" brushRef="#br0" timeOffset="2150">450 8301 8000,'0'-17'-467,"0"0"1,0 5-270,0 0 736,0 9 0,8-11 0,4 8 0,3-1 0,2 1 0,1 2 0,-1-7 0,0 1 0,0-2 0,1-3-26,-1 4 1,-5 1 660,-1-2 195,1 9-218,5-13-241,0 14 0,0-5-264,1 7 0,-1 0 16,0 0 1,8 0 4,4 0 0,11-2 42,7-4 1,3 4-128,1-4 1,9 4 28,3 2 0,10 0-25,2 0 1,14 0-179,-3 0 1,-35 0 0,0 0 82,47 0 1,-39 3-1,1 2-163,-2 1 1,-1 0 0,6-2 0,-1-1 173,1 0 0,1 0 0,3 1 0,1 0 66,0-1 1,2-1 0,7 2 0,2-2-17,-4-1 1,0-2 0,0 1-1,1 0 11,0 0 1,-2 0-1,-5 0 1,-1 0 10,1 0 1,0 0-1,1 0 1,0 0-224,2 1 1,0-2 0,1-2 0,-2-1 201,-1-2 0,-1 0 0,-4-1 0,0 1 5,-1 0 1,-1 0-1,-1-2 1,-1 1-150,0 0 1,-1 2 0,-6 1 0,-2 0 129,46-1 1,-4 3 37,-7 2 0,-5 0-42,-13 0 1,-9 0-21,-8 0 0,-2 0-392,-10 0 1,-5 0 361,-6 0 1,-8 0-1095,2 0 1313,-12 0 0,-3 0 1,-8 0-1</inkml:trace>
  <inkml:trace contextRef="#ctx0" brushRef="#br0" timeOffset="3148">7264 8163 7912,'0'-27'155,"0"10"-78,0 9 1,2 2-123,3 0 0,-1 1-100,8 5 0,-6 0 242,5 0 1,-5 0 239,5 0 0,-7 2 263,2 3 1,-4 11-230,-2 7 0,0 7 333,0-1 0,-6 10-256,0 1 1,-5 2-68,5-1 0,-5 1-218,5 4 1,-8 2-150,3-8 1,-3 7 24,3-7 0,3-5-240,8-7 0,0-7-234,0 3 1,0-11 65,0-1 49,0-9-29,8 5 0,0-10-180,3-4 1,3-9 79,-9-8 1,7-6-178,-6 6 1,1-8-100,-1 2 0,-4 3 50,4-3 675,-4 0 0,-2-6 0,0 1 0</inkml:trace>
  <inkml:trace contextRef="#ctx0" brushRef="#br0" timeOffset="3525">7333 8059 7912,'0'-17'0,"0"-1"649,0 1 0,0 6-271,0-1 1,2 6 297,4-5-417,3-1 1,10-3 181,5 3 0,-5 5-201,4 7 0,-2-6-67,2 0 0,-2 0-237,8 6 1,-2 2 107,2 4 0,-4-2-128,-8 7 1,4 1-127,-4 5 1,3 8-211,-15 4 1,1-2 149,-6 2 0,-2 0-81,-4 5 1,-3 1 118,-8-1 1,-3-1 94,-3-4 1,4 2 356,-4-8 0,6 5-157,5-4 0,-1-1 116,7-6 0,0 0 118,6 0 0,2 1 194,4-1 0,5 0-89,12 1 0,-3-1 146,3 0 1,-2 1-85,2-1 1,-6 0-34,1 0 0,-3-3-220,-9 3 0,5-9 34,-5 9 0,-2-3-140,-10 3 1,0 0-16,-11 0 0,2 1-126,-14-1 1,-6-2-160,-5-3 1,-8 1-447,2-7 0,-2 6-46,2-7 0,-3 1-642,9-6 1,-2-9 1328,2-9 0,3-14 0,-5-13 0</inkml:trace>
  <inkml:trace contextRef="#ctx0" brushRef="#br0" timeOffset="4163">8284 8751 7872,'0'-25'0,"0"6"49,0-5 1,0 5-50,0 2 0,0 5 1370,0 1 0,2 5 507,4-5-982,-4 7 0,5-2-116,-7 12 1,0 5-320,0 12 1,0 4 497,0 8 1,-5-1-444,-1 1 0,-8 2-678,3 3 1,3-4-667,2 5 1,5-5-2471,1-1 3299,0-1 0,0 1 0,0 0 0</inkml:trace>
</inkml:ink>
</file>

<file path=ppt/ink/ink1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15:14.9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10 104 8193,'-9'0'2078,"14"-2"-1646,13-3 1,9 1-45,-4-8 0,7 7 200,-1-7 0,6 6-122,5-5 1,2 5-183,5-6 1,6 9-320,-7-3 0,3 4 133,-9 2 1,-4-6-509,5 0 1,-7 1 83,-5 5 0,-4 0-157,-8 0 0,1 2-198,-1 3 1,-7-1-1524,-5 8 2204,-3-1 0,-2 6 0,0 1 0</inkml:trace>
</inkml:ink>
</file>

<file path=ppt/ink/ink1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15:15.2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35 8008,'-27'-17'1778,"2"7"-1378,16 3 0,-1 7 54,4 0 1,4 1-23,-4 5 321,5 4-358,1 7 1,0 10 473,0 8-550,0-1 1,0 16-75,0-4 0,0-2-142,0 3 1,0-9-438,0 2 0,7-3-731,5-3 1,1 1 1064,-1 0 0,11-1 0,-4 1 0</inkml:trace>
</inkml:ink>
</file>

<file path=ppt/ink/ink1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15:15.6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18 7956,'-10'-10'1382,"3"2"1,1 10-1161,0 4 1,0 6 84,6 11 1,-1 11-86,-5 12 0,2 6 402,-8 6 1,1 3-174,-6 8 0,-1-1-189,1-5 1,0 2-335,-1-7 0,7-2-325,-1-10 0,9 2-140,-3-8 1,2-1 147,-2-10-2259,4 3 1824,-5-13 1,14-3-713,5-16 1536,3-8 0,2-25 0,1-3 0</inkml:trace>
</inkml:ink>
</file>

<file path=ppt/ink/ink1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15:15.8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260 35 7956,'0'-17'1594,"0"7"-202,0 3-647,0 7 1,-2 3-125,-4 9 0,3 1 43,-9 16 1,-5 8-288,-6 9 1,0 4-120,5 2 0,-1-6-211,-4 0 0,4-2 70,-4 2 1,9-2-787,3-3 1,1-10 451,-1 3 0,-3-11-2895,9 0 587,-1-4 362,6-1 2163,7-16 0,3-12 0,7-17 0</inkml:trace>
</inkml:ink>
</file>

<file path=ppt/ink/ink1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15:16.0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 18 7956,'0'-10'2164,"-8"3"-1530,6 7 0,0 2 53,8 3 0,2 7-52,-2 11 1,-3 4 119,9 8 1,-6-1-400,5 1 1,-5 1-121,6 5 0,-7-5-465,7 4 0,-6-5 239,5-6 1,-7 4-1018,2-5 1,1-1-42,-1 2 0,0-8-2329,-6 2 3377,0-4 0,0-1 0,0-1 0</inkml:trace>
</inkml:ink>
</file>

<file path=ppt/ink/ink1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15:16.2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53 104 7967,'-18'0'2022,"3"-2"-1111,4-4-284,3 4 0,10-13-117,4 3 1,3-1 64,8 1 0,1-3-200,-1 3 0,0 5 24,1 1 0,-1 4-542,0 2 1,6 0 172,0 0 0,6 0-1301,-6 0 1,0 0 330,-5 0 940,-1 0 0,0 8 0,0 1 0</inkml:trace>
</inkml:ink>
</file>

<file path=ppt/ink/ink1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15:16.5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1 7919,'-9'0'4381,"-5"7"-3647,9 5 0,-1 3-200,6 3 1,0 1 45,0 4 1,0-4-150,0 4 0,0 2 116,0-2 0,0 6-1190,0-6 1,-2 0 444,-4-6 1,4 1-1822,-3-1 1,3 0 2018,2 1 0,0-1 0,0 0 0</inkml:trace>
</inkml:ink>
</file>

<file path=ppt/ink/ink1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15:17.48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277 137 7992,'0'-12'-309,"0"1"428,-8-1 554,6-5-412,-13 0-18,13-1 343,-6 1-200,1 7 22,5-5-147,-6 13 1,2-4 117,0 12 0,-7 6-52,1 11 1,-3-2 165,-2 8 0,-2 5-48,-4 7 1,3 5-164,-3-6 1,6 6 187,5-5 1,-3-1-116,4-5 1,3-3-251,2-3 1,4-2-98,2-4 0,0-4-337,0 4 1,0-9-65,0-3 1,8-7-1368,3 2 1028,5-4 1,7-2 291,0 0 0,0-2-603,-6-4 1,0-4 469,1-7 1,-3 0-167,-3 0 1,1-1 738,-7 1 0,0-8 0,-6-2 0</inkml:trace>
</inkml:ink>
</file>

<file path=ppt/ink/ink1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15:18.1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8206,'0'-12'755,"0"1"-205,8 7 0,-4-4 205,7 8-438,-7 0 1,4 2 59,-8 4 0,0 9 142,0 8 0,0 6-92,0-6 0,0 6-119,0-6 0,-6 8-203,0-2 0,-1-4 85,1-2 1,4-4-138,-4-2 0,4 0-224,2 1 1,0-7-399,0 1 1,2-8-90,4 1 0,3-5-592,9-5 0,1-5-1109,4-7 2359,-4-1 0,14-7 0,-6-1 0</inkml:trace>
</inkml:ink>
</file>

<file path=ppt/ink/ink1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15:18.6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70 8065,'0'-10'-357,"0"1"1491,0 3-261,0 4-514,0-14 0,0 13 136,0-9 21,0 8 0,7-3-61,5 7 0,-3 0-25,3 0 0,0 0-254,5 0 1,0 1-15,0 5 0,1 4 44,-1 7 0,0 0 42,1 1 0,-3 5 138,-3 0 0,3 8-88,-4-3 1,-1 5 309,2 2 0,-9-3-169,3-3 1,-4 2-201,-2-8 0,6 2-212,0-2 1,-1-10-290,-5 5 0,0-5-387,0 4 528,0-7-1004,0 5 1,-2-11-238,-3 8-604,3-8 646,-14 3 113,14-7-140,-13 0 1347,13 0 0,-13-7 0,5-3 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1:53:09.1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87 796 8146,'0'-9'-1486,"0"-1"1708,0 4 1,2 3 6,4-9 0,2 6-65,3-5 46,4 7 8,-5-11 24,0 13 42,-3-6 135,-7 8-108,0 0 43,8-8 1,-4 6-144,7-3 0,-5 1-62,6-2 1,1-4-86,10-7 1,-2 0-244,8 0 0,0-1 24,6 1 0,-1-6-262,1 0 1,-3-8-55,-3 2 0,2 2 173,-8-1 0,-2-1-1,-9-6 1,-5 6 99,-7 0 0,0 1 44,0-7 0,-7 1 47,-5-1 0,3 6 217,-3 0 0,0 8 172,-5-2-178,0 4 63,0 2-107,-1-1-100,9 9 27,-7 1 3,14 8 0,-5 2 31,7 4 0,-8-4 127,6 13 0,-11-5-92,7 7 1,-6 0 127,7 0 1,-9 3-88,3 3 1,-3 4 93,3 7 0,-5 3-68,5 3 1,-5 4 10,-1 8 1,0 2 37,-1 4 1,1-5 92,0 5 1,2 2-133,3-3 0,-3 1 20,3-6 1,-1 0-219,1 0 1,-3-3 122,3-2 0,-1 1-146,1-8 0,-1-2-10,7-9 1,-5 2 89,5-8 1,-6-6-26,6-5-9,1-8-45,5 3 0,0-9 83,0-3 1,2-11-433,3-7 0,5-13 174,7 1 1,1-11-73,-1 0 0,6-10 53,0-1 0,8-1 51,-2 6 0,3 8 63,3 4 0,-1 11 221,1 6 0,0 5-91,-1 7 0,6 3 147,1 8 0,-1 0 25,-5 0 1,-6 8-64,-1 3 1,-6 5 33,1 1 1,-4 0-84,-2 1 1,-2-1 106,-3 0 0,-4 0-44,-8 1 0,0-1 3,0 0 1,-8 3-133,-4 3 1,-9-4 83,-2 4 0,-9 2-205,-3-2 1,0 0 117,-5-6 0,6-7-11,5-4 1,-4-4 56,4-2 0,4-8-23,2-4 0,4-3 69,2-2 238,7-1 6,2 1 0,10 7-77,4 5 0,4 5 368,7 5 1,6 5-183,0 7 0,6 3 174,-6 3 1,8-4 73,-2 4 0,5-4 90,6-2 0,-3 7-524,3-1 0,5 5-431,1-5 0,4 6-350,1-6 0,7 8 569,0-2 0,7 4 0,-3 1 0</inkml:trace>
</inkml:ink>
</file>

<file path=ppt/ink/ink1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15:18.9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85 0 7894,'-15'2'-753,"3"4"1,-1-2 752,7 7 0,-1-5 90,1 6 0,4-6 280,-4 5 0,2-5 352,-2 5 0,5-5-694,-5 6 1,6-9-597,6 3 0,-3 2 244,9-2 1,-1-1-558,7-5 881,7 0 0,-6-15 0,6-4 0</inkml:trace>
</inkml:ink>
</file>

<file path=ppt/ink/ink1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15:19.3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277 35 7998,'10'-17'413,"-3"7"714,-7 2-153,0 8-386,0 0 0,0 8-48,0 4 0,-5 11 142,-1 5 1,-13 5 260,1 2-606,-3 7 1,-2 0 219,0 4 0,-2 4-152,2-4 1,4 2-619,-4-1 0,4-3 212,1-4 1,7-5-804,-1-1 0,7-1 230,-7-10 1,8 0-963,-2-6 670,5 1 1,2-9-381,5-3 0,0-4 459,11-2 787,-3-15 0,11-5 0,-8-14 0</inkml:trace>
</inkml:ink>
</file>

<file path=ppt/ink/ink1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15:19.6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 7998,'-10'0'1867,"2"0"-1506,8 0 1,8 7 608,4 5 0,-3 5-257,3 6 0,-6 6 259,5 11 0,-5-1-197,5 7 1,-5-8-323,6 3 1,-8 1-618,1-2 1,3 1 179,-2-7 0,5-5-424,-5 0 0,2-8-983,-2 2-148,-5 4 0,9-8-229,-4 4 0,-4-9 275,4-3 1493,-5-7 0,-1 4 0,0-8 0</inkml:trace>
</inkml:ink>
</file>

<file path=ppt/ink/ink1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15:19.8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69 7998,'-12'0'272,"1"0"0,7-2 383,-2-3 1,4 1 674,2-8-886,0 1 0,6-1 469,0 1 0,7 7 189,-1-2-627,3 4 1,2 2-198,1 0 0,-1 0-106,0 0 1,0 2-188,1 4 0,-1-2-365,0 7 1,1-7-159,-1 2 0,0-2-597,1 2 1,-7-5-1382,1 5 986,-1 4 1530,6-8 0,1 5 0,-1-7 0</inkml:trace>
</inkml:ink>
</file>

<file path=ppt/ink/ink1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15:20.2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0 7998,'12'0'953,"-1"0"1,3 0-375,9 0 0,-4 0 275,4 0 0,-4 0-124,-1 0 1,-1 0 125,0 0 1,-5 6-470,-1 0 1,-7 2-354,2-3 0,-2-1-236,1 8 1,-3-6-420,4 5 1,-6 1-22,-6 5 0,3 0 333,-9 1 1,1-1-921,-7 0 0,1 0 692,0 1 0,-1-1 650,1 0 0,7 1 31,5-1 68,3 0 0,4-1-114,3-5 1,5 3 203,7-9 1,3 1 381,3-6 1,-2 2-208,8 4 1,-8-4-50,2 3 0,-10-1-196,-1 2 0,-3-2 79,3 7 0,-4-5-171,-8 6 1,-2-1-109,-4 7 0,-4-1 40,-7 0 1,0 0-196,-1 1 1,-5-7-573,0 1 0,-2-1 368,2 7 1,2-9-1196,-8-3 0,6 2 89,-6-3 1433,8 1 0,-11-14 0,5-1 0</inkml:trace>
</inkml:ink>
</file>

<file path=ppt/ink/ink1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15:20.6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174 52 7885,'-12'-8'1539,"1"-3"-1536,7 3-28,-4 0 876,8 1-538,0 5 1,2-6 1084,4 8-903,-4 0 1,6 8 53,-8 3 1,1 12 36,5 6 0,-4 11 109,4 7 0,-4 12-209,-2 10 1,-8 8 30,-3 10 1,-3-5-410,3 5 1,-10-5 106,3 11 0,-1-5-1524,7-2 1,-3-7 864,4-4 1,3-11-2047,2-7 0,4-5 2490,2-6 0,-6-4 0,1-11 0,1-8 0,2-7 0</inkml:trace>
</inkml:ink>
</file>

<file path=ppt/ink/ink1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15:21.2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16 53 7955,'-10'-8'2409,"4"6"-1729,12-4 0,6 3-271,11-3 0,6 4 25,11-4 1,4 2-145,8-1 0,0 3-194,0-4 1,0 4-100,0 2 1,-6 0-299,0 0 1,-8 0-148,3 0 1,-13 0-533,-5 0 0,-3 2-1472,-3 4 2452,-7-4 0,5 13 0,-5-5 0</inkml:trace>
</inkml:ink>
</file>

<file path=ppt/ink/ink1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15:21.4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1 7978,'-27'0'1400,"-3"0"272,7 0 1,7 7-1006,11 5 0,3 9-113,2 2 1,0 2-94,0-2 0,0 4-131,0 8 0,0-7 486,0 1 0,0 0-310,0 6 1,0-6-1235,0-1 1,7-5-396,5 6 1,5-8-2491,6 2 3613,-4-3 0,6 5 0,-7 2 0</inkml:trace>
</inkml:ink>
</file>

<file path=ppt/ink/ink1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15:21.8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191 35 7926,'-2'-10'123,"-4"4"1,2-1 779,-7 1 166,7 0-674,-12 6 1,12 2 75,-7 4 1,7 9 9,-2 8 1,-3 10 330,-3 1 0,3 9-308,-3 9 0,1-2 3,-7-4 0,3 4-156,3-4 1,-1 2-632,7-2 1,0-4-285,6-7 1,0-1-562,0 1 0,0-2 388,0-5 0,0-3-1717,0-7 2454,8-1 0,9-7 0,10-3 0</inkml:trace>
</inkml:ink>
</file>

<file path=ppt/ink/ink1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15:22.1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243 36 9226,'6'-12'1961,"-1"1"-699,9 7-855,-12-4 0,5 10 114,-7 4 1,0 5-94,0 12 1,-1 4-165,-5 8 0,-4-1-80,-7 1 0,0 1-99,-1 5 1,-1 3-1,-4 8 1,4 0 147,-4 0 0,4-2-628,1-4 1,-3 4 249,4-4 1,-4-4-705,9-2 1,4-5 187,3-6 0,3 2-59,2-8 1,0 0-951,0-6 1670,7-7 0,11-3 0,9-7 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1:53:11.5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53 8370,'6'-18'0,"0"1"57,7 7 0,-3 3-38,7 7 1,1 0-263,-1 0 0,6 7 237,0 5 1,10 1-115,1 10 1,-7-7 115,2 13 1,0-6 90,0 0 0,3 4-87,3 7 1,5 1-21,1-1 1,7 9-23,-2 3 0,6-2 25,5 2 1,3 0-300,3 6 0,4-6 261,-3 0 0,5-5-181,6 5 0,2-6 204,4 6 1,-3 0-30,-3 6 0,-2 0 172,8 0 0,-8 6-352,2-1 1,-36-24 0,1 0 331,0-2 0,0 1 0,0-1 0,-1 1-18,1 3 1,1 0 0,-1-3 0,1 1-19,2 4 1,0 1-1,-2-2 1,-1 1-32,0 0 1,0 1-1,-2-2 1,-1 1 2,4 3 0,-1 1 1,0-1-1,1 0-29,2 4 1,0-1 0,0-3 0,1 0 29,-1 1 1,0-1 0,1-2 0,1-1-81,1 3 1,0 1-1,-2-4 1,0-1 47,2 1 1,0 1 0,1 0-1,1 1-25,-2-2 0,0 0 0,1 2 0,0-1 56,-1 0 1,0-1-1,-2-1 1,1-1 48,1 2 1,0 1-1,-4 1 1,-2-1-42,1-1 0,-1 1 0,0 3 0,1 1 65,2-2 1,0 0 0,0 0 0,1-1-34,-1 2 0,0-1 0,0-1 0,1 1-27,-1 0 1,0 0-1,0 3 1,1-1-24,-1-2 0,0 1 0,-2 1 1,-1 0-12,0 1 1,0 1 0,0-2-1,-1 0-5,1-1 1,1-1-1,1 1 1,0 1 15,-1-5 1,-1 0-1,-1 1 1,-1-1-10,-1-2 1,1 0 0,0-2-1,1 1-2,36 29 0,-34-30 0,0 0-14,40 24 1,-2 1-236,2-6 1,-8 0 260,2-1 1,-1-1-165,-4-3 1,1-5-28,-14-8 0,-1 1-171,-10 0 0,2-1 67,-7 1 0,-1-8-12,-5-4 0,-9 2 289,-3-2 0,-5 4 0,-7-10 0,-3-4 0</inkml:trace>
  <inkml:trace contextRef="#ctx0" brushRef="#br0" timeOffset="613">5085 5327 8195,'0'-35'-509,"1"7"566,5-1 1,-4 8 15,4-2 4,-4 11 1,-2-3-193,0 3 0,0-3 73,0-3 0,2 1-2,4 0 0,-5 5 134,5 1 0,-2 5 52,2-5-8,-4 7-59,13-4 1,-5 8-46,7 0 1,2 8 47,4 3 1,-2 6-26,8 7 0,2 2 20,9 9 0,-1 7-129,7 4 0,0 2 12,6-1 0,0 8 21,0-3 1,1 2-139,5-8 0,-2 2 161,7-8 1,-5 1-56,5-7 0,-5 1-12,5 0 1,-1-7 13,1 1 1,4-8 35,-3 2 1,-3-9 26,3-3 0,-14-5 39,2 6 1,-6-8 8,0 1 1,2-3-15,-8-2 1,1-7 12,-7-5 1,-1-9 21,-4-2 0,3-8 117,-3 2 1,-2-3 140,2-3 1,-8-2-262,2-3 0,2-2-90,-2-4 0,2-10 59,-2 4 1,-2-11-20,8-1 1,-8-3-217,2-2 0,2-6 18,-2 0 1,2-8 149,-2 3 0,-3-5-11,3-1 1,-10-1 251,-1 1 1,-9 5-142,3 0 0,-10 6-39,-1-5 1,-9 7-1,3-2 0,-5 9-39,-1 3 0,0 7-22,-1-1 1,7 9-171,-1 2 0,7 9-372,-7 2-515,8 1 1079,-4 15 0,8 1 0,0 11 0</inkml:trace>
</inkml:ink>
</file>

<file path=ppt/ink/ink1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15:22.4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51 86 7926,'-18'-7'35,"9"5"-14,-7-13 155,14 5 0,-3-5 1364,10 3 160,-3-3-1161,14 13 0,-13-6-29,9 8 0,-6 2-152,5 4 1,-5 3 67,6 9 0,-9 7 71,3 3 1,-4 13 106,-2 5 0,-2 4-167,-4 2 0,5-6-30,-5 0 0,-2-2-946,2 2 0,1 2 444,5-7 1,0-7-1465,0-5 0,0-2 819,0 2 1,0-4-700,0-8 1,0-5 1438,0-1 0,7 1 0,3 5 0</inkml:trace>
</inkml:ink>
</file>

<file path=ppt/ink/ink1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15:22.6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52 105 7875,'-17'0'1905,"-1"-8"-738,9 6-788,1-6 1,16 3 146,3-1 0,5-2 319,1 2 0,0 4-361,1-3 1,-1 1 29,0-2 0,0 4-522,1-4 1,5 3 57,0-3 1,0 4-355,-6-4 1,6 4 272,0 2 0,0 0-2686,-5 0 2717,-1 0 0,0-7 0,1-3 0</inkml:trace>
</inkml:ink>
</file>

<file path=ppt/ink/ink1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15:22.9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0 8409,'17'0'3847,"0"0"-2729,1 0-889,-9 0 0,5 2-388,-8 4 0,1-2-168,-1 7 1,-4-5-441,4 6 1,-4-7 413,-2 7 0,0 0-205,0 5 1,0 0 221,0 0 1,-8 1 62,-4-1 0,-3 6 901,-2 0 0,-1 0 825,1-6 1072,0 1-1060,0-1 342,7 0-1273,2-7-597,8-2 0,8-8-236,3 0 1,12-8 290,6-4 1,4-3-2872,2-2 2879,7-1 0,-6-7 0,7-1 0</inkml:trace>
</inkml:ink>
</file>

<file path=ppt/ink/ink1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15:23.4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208 139 7916,'12'-2'-950,"-1"-4"0,-5-1 983,6-5 1,-3-3-42,3 3 0,-4 3 301,-8-3 0,0 6-54,0-5 1,0 5 416,0-6-370,-8 9 0,-2-7-170,-7 4 0,0 4 219,-1-3 0,1 3-58,0 2 1,0 2 326,-1 3 0,1-1-141,0 8 0,5-1 173,1 7 1,1 1-221,-2 4 1,-1 2-20,7 4 0,-1 3-206,1-3 0,4 2 0,-4-2 0,2 1-373,-2-7 1,5 6 185,-5-6 1,4 0-1084,2-5 1,2-7-829,4 1-587,-5-8 1227,15 11 726,-14-13 0,11-2 90,-7-12 451,0-3 0,1-10 0,3-2 0</inkml:trace>
</inkml:ink>
</file>

<file path=ppt/ink/ink1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15:23.6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7916,'2'-12'195,"4"1"1239,-5 7-939,15-4 0,-12 8 625,7 0-725,1 0 1,5 8 16,0 3 1,1 11 101,-1 1 1,0 5 90,0-4 0,-5 12-156,0-1 1,-7 1 49,7-7 0,-8 4-639,1-5 1,-3-1 144,-2 2 1,0-8-1172,0 2 0,0 2-526,0-2-335,0 0 162,0-5 1865,0-1 0,0-7 0,0-3 0</inkml:trace>
</inkml:ink>
</file>

<file path=ppt/ink/ink1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15:24.0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416 26 7882,'0'-10'1870,"0"2"-1265,0 1 0,0 7 463,0 0 0,-8 7-488,-4 11 1,-5 7 170,-6 4 0,-4 11-38,-7 6 1,-3 4 199,-3 2 1,3-2-566,-3-4 0,5 2-281,6-8 0,4 6-1184,8-5 0,2-1 759,3-5 0,5-6-2947,7-1 2411,0-7 1,1 3-215,5-13 0,10-3 309,7-8 0,5-8 799,-4-3 0,6-13 0,-3-2 0</inkml:trace>
</inkml:ink>
</file>

<file path=ppt/ink/ink1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15:24.28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1 121 7882,'0'-17'232,"0"0"1,1 1 176,5 5 0,-2-5-39,8 5 1,-1 1-123,6-1 1,-5 7-46,-1-2 1,-5 4 265,6 2 0,-6 2 49,5 4 1,-7 5 81,2 12 1,-4 6-130,-2 12 0,1 3 40,5 8 0,-4 0-345,4-1 1,-4-4 61,-2-1 1,0-2-296,0 2 0,0-4 126,0-7 0,0-3-1117,0-3 1,2 2-1353,4-8-726,-5 0 3136,15-13 0,-7 5 0,9-5 0</inkml:trace>
</inkml:ink>
</file>

<file path=ppt/ink/ink1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15:24.5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35 7882,'-9'0'-658,"1"0"1315,8 0 0,2 0 439,4 0-484,3-8 1,9 6-138,-1-4 0,0 4-126,1 2 1,-1-2 46,0-3 0,6 3-108,0-4 1,0 4-473,-5 2 1,-1 0-209,0 0 1,-5 0-1245,-1 0 1333,1 0 303,5 0 0,0 0 0,1 0 0</inkml:trace>
</inkml:ink>
</file>

<file path=ppt/ink/ink1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15:24.9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1 7882,'17'0'558,"1"5"163,-1 1 1,6 0 529,0-6-428,0 8-480,-6 1 0,-1 8-102,-5 1 1,-3-7-403,-8 1 1,0-1-479,0 7-35,-8-1 1,-1 0 418,-9 1 1,1 1-222,0 4 1,-1-4 433,1 4 1,6-4-156,-1-1 0,8-1 798,-1 0 0,8-5-391,3-1 0,8-1 468,-3 1 0,4-1-224,3-4 1,-1-4-59,0 3 0,-1-1 119,-5 2-476,5-4 0,-13 8-770,9-5 588,-8-3 0,-4 12-586,-12-9 1,-5 9 328,-6-3 1,-4 3-343,-8-3 0,3 3 230,3-8 0,-2 5 113,8-5 1,0 0 109,6-6 0,0 0 289,-1 0 0,9-16 0,1-3 0</inkml:trace>
</inkml:ink>
</file>

<file path=ppt/ink/ink1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15:25.3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70 7891,'-10'-2'0,"5"-4"0,1 4 316,-2-4 173,4-3 1,-5 5 325,7-8-600,7 9 1,-5-7 635,4 4-262,-4 4-327,-2-5 159,7 7-210,-5 7 0,6 3 54,-8 7 1,0 6 112,0 0 0,0 14 152,0-3 1,-2 18-135,-4 0 1,-1 10 11,-5-5 1,-3 9-73,3-3 1,3-2-325,-3 3 0,3-8-389,-3 1 0,2 1-533,5-6 1,3 3 76,-4-8 0,-2-5-724,3-2 0,-3-9 1557,2-2 0,4 0 0,-6 5 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1:53:10.085"/>
    </inkml:context>
    <inkml:brush xml:id="br0">
      <inkml:brushProperty name="width" value="0.04286" units="cm"/>
      <inkml:brushProperty name="height" value="0.04286" units="cm"/>
    </inkml:brush>
    <inkml:brush xml:id="br1">
      <inkml:brushProperty name="width" value="0.05714" units="cm"/>
      <inkml:brushProperty name="height" value="0.05714" units="cm"/>
    </inkml:brush>
  </inkml:definitions>
  <inkml:trace contextRef="#ctx0" brushRef="#br0">122 346 8281,'0'-27'-245,"0"2"-20,0 8-164,0 0-328,0 7 448,8 3 1,1 8 308,9 5 0,7-4 0,1 6 0</inkml:trace>
  <inkml:trace contextRef="#ctx0" brushRef="#br1" timeOffset="488">727 0 8966,'-17'0'-959,"0"0"1,-6 8 1216,-1 4-19,-6 3 0,9 2-117,-8 1 0,0 5-29,-6 0 0,1 6 187,-1-6 1,1 7-21,-1-1 0,0 4-54,1 1 0,-1 7-47,1-1 1,1 0-16,4-5 1,-2 0-26,8-1 0,0 1-83,6-1 0,0-5 7,-1 0 1,7-10 100,-1-1 0,9-1 67,-3-6-106,4-3 0,4 0 4,4-8 1,11 0 80,12 0 1,5-8 18,7-3 1,5-13-112,11-4 0,3-5-132,3-2 0,20-5-576,-34 20 0,0 0 0,34-21 430,-35 23 1,2 2 0,34-11-1964,-9 4 2143,8 11 0,-8-1 0,11 7 0,4 0 0</inkml:trace>
</inkml:ink>
</file>

<file path=ppt/ink/ink1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15:25.7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467 1 8640,'17'15'782,"-1"-1"-228,-5 15 0,5 7 400,-5 10 1,3 6-125,-3 6 0,-3-1 416,-8 12 0,0-3 1184,0 9-1919,-8 4 0,-1-5 60,-9 1 0,-1 0-32,-4-11 1,4-3-486,-4 3 1,-2-9 37,2 3 1,-6-4-1270,6-2 0,-8 7 745,2 5 1,2-3-4105,-2 3 4536,1-9 0,-7 7 0,-3-8 0,-5 1 0,-3 1 0,0 2 0</inkml:trace>
</inkml:ink>
</file>

<file path=ppt/ink/ink1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15:26.9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87 8056,'-18'0'-908,"9"-7"1556,1 5-194,0-6 224,6 0 22,-5 7 469,7-7-529,0 8 530,0 0-753,7 0 0,-1 0 245,12 0 1,-5 0-227,10 0 0,4 0-35,2 0 1,5 0-102,7 0 1,-3 0-44,8 0 0,0-6-133,6 0 0,0-5-118,0 5 0,-6-5-8,0 5 1,-7 0-233,1 6 1,-9 0-155,-2 0 1,-8 0 190,2 0 1,-10 0-2437,-1 0 1856,-8 0 0,3 8-1603,-7 3 2380,0-3 0,-7 7 0,-3-5 0</inkml:trace>
</inkml:ink>
</file>

<file path=ppt/ink/ink1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15:27.3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35 8053,'0'-9'611,"0"-7"-205,0 15 1,-2-7 712,-3 8-779,3 0 1,-6 2 37,8 4 0,0 11 80,0 12 1,0 11-162,0 6 1,0 12 49,0 5 0,0 4-218,0 3 1,0-1-227,0 0 1,0 0-195,0 0 0,0-1-583,0-5 1,0-3 375,0-9 1,2-6-238,4-5 1,-4-5-1343,3-7 2077,-3-3 0,6-15 0,2-2 0</inkml:trace>
</inkml:ink>
</file>

<file path=ppt/ink/ink1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15:29.9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0 10549,'9'0'2519,"7"0"-2387,-7 0 1,3 0-206,-1 0 0,-5 6-1261,6 0 1171,-1 7 0,-1-3-239,-4 7 0,-4 1 96,-2-1 1,0 0-380,0 1 0,-8-1 179,-4 0 0,-3 6 226,-2 0 0,-1 0 413,1-5 1,2-1 480,3 0 1,3 0 686,3 1-624,4-1 334,-6 0 1,8-5 259,0-1-1184,8-7 0,2 4-376,7-8 0,6-6-451,0 0 1,6-7 643,-6 1 0,2 3-1,-2-3 97,-4 8 0,6-11 0,-8 5 0</inkml:trace>
</inkml:ink>
</file>

<file path=ppt/ink/ink1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15:30.8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242 208 7879,'0'-9'1334,"0"1"0,0 10-882,0 4 1,0 5-15,0 12 0,0 4 170,0 8 0,-6 5-144,1 0 1,-15 7-20,3-7 0,-4 6-383,4-6 1,-1 1 59,1-7 1,0 7-809,0-1 0,-1-5 507,1-7 0,2-6-482,3 1 0,-1-10-1104,7-1 452,0-9 1,6 3 457,0-12 855,8-3 0,1-16 0,9-2 0</inkml:trace>
  <inkml:trace contextRef="#ctx0" brushRef="#br0" timeOffset="250">294 260 7879,'0'-11'392,"0"-1"-157,0 1 382,8-7 1,-1 7 477,5-1-517,3 8 1,-5-1 62,7 10 1,-5 7-241,-1 11 1,1-2 114,5 8 1,-1 6-139,-5 5 1,2 6-38,-7-6 1,6 6-117,-6-5 0,-1 5-43,-5-6 1,0 1-258,0-7 0,0 1-348,0-1 1,0-1-166,0-4 1,0-2-2274,0-4 1147,0-4 0,0 6 293,0-8 1421,0-7 0,8-2 0,2-8 0</inkml:trace>
  <inkml:trace contextRef="#ctx0" brushRef="#br0" timeOffset="483">156 658 8868,'-10'0'2040,"2"-8"1,16 6-1312,4-3 1,-1 3-480,6 2 0,-3 0-354,9 0 1,-4 0-231,-2 0 1,7 0 292,-1 0 1,0 0-2840,-6 0 2880,0 0 0,1 0 0,-1 0 0</inkml:trace>
  <inkml:trace contextRef="#ctx0" brushRef="#br0" timeOffset="905">917 606 7941,'11'0'1977,"1"0"0,-1 0-1519,7 0 1,-7 0-229,1 0-718,-9 8 193,13 1 1,-14 9-319,3-1 0,-5 0 313,-5 1 0,1-1-153,-8 0 0,7 0 85,-7 1 1,6-1 76,-5 0 0,7 1 1162,-2-1 0,4 0-177,2 0 0,8-1 172,3-5 1,1 5-394,5-5 0,-3-3 55,9-2 0,-4 1-363,-2-1 1,1 0 228,-1-6-749,0 8 384,0-6-794,-7 13 0,-4-6 363,-12 9 1,-5-3-537,-13-3 1,-1 3 230,-3-3 0,-5-3 96,4 3 0,4-8-10,2 1 1,4-3 620,2-2 0,-1-7 0,1-3 0</inkml:trace>
  <inkml:trace contextRef="#ctx0" brushRef="#br0" timeOffset="1356">1695 35 7941,'0'-17'496,"-8"7"70,6 3 561,-5 7-560,7 0-76,0 0-339,-8 0 179,6 0-68,-6 0 0,8 2-20,0 3 0,0-1-3,0 8 1,0-6 1,0 5 0,0 1 117,0 5 0,0 2 47,0 4 0,0 4-96,0 8 1,-6 7 330,1 4 1,-3 18-211,2 5 0,4 11 412,-3 1 0,-3 4-452,2 1 1,0-37 0,1 2-329,2 1 1,0 0 0,-3 1 0,0-1-125,1 46 1,-2-47 0,0 0-572,-4 47 0,1-2-2225,-2 2 1,1-5 2856,-6 5 0,-5-6 0,1 2 0,4-2 0,2-2 0,3 3 0</inkml:trace>
</inkml:ink>
</file>

<file path=ppt/ink/ink1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15:30.3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329 35 7992,'-23'-9'512,"0"3"-320,0 4 0,6 2-15,-1 0 1,1-6 262,0 0-220,-1 1 0,1 12 24,0 5 1,-1 3-9,1 2 1,2 3 151,3 3 1,-1 4-114,7 7 1,-5 1 182,5-1 1,-6 3-46,7 3 0,-1-3-145,6 3 0,-2-5-92,-4-7 0,4 3-128,-4-8 1,4 0-647,2-5 1,2-3 147,4-3-772,-4 3 0,8-13 588,-5 4 0,3-12-592,4-6 1,3-3 88,-3-2 1137,-5-8 0,16-2 0,-4-8 0</inkml:trace>
  <inkml:trace contextRef="#ctx0" brushRef="#br0" timeOffset="208">277 70 8915,'17'0'-381,"1"0"0,-7 0 1214,1 0 0,-1 0-275,7 0 1,-3 7 111,-4 5 0,5 5-237,-5 6 0,-3-2 459,-2 8-460,-4 0-203,5 6 1,-5-1-48,4 1 0,-4-1-91,-2 1 1,0 0-233,0-1 1,-6-5-787,1 0 1,-7-8 533,6 2 1,-1-4-2154,1-2 1254,4-7 1292,-6 5 0,0-20 0,-1 3 0</inkml:trace>
</inkml:ink>
</file>

<file path=ppt/ink/ink1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15:29.2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208 122 8002,'-8'-17'0,"0"5"456,-3 1-414,-5 7 0,14-6 1437,-3 4-904,3 4 1,2-3 0,0 10 1,-2 13-79,-4 11 1,-2 3 102,-3 3 0,-5 5-127,5 1 0,-3 1-189,3-2 1,-4-3-546,3 3 1,2-3 249,-1-3 1,7 1-1067,-2-1 0,2-7 298,-1-4 1,3-4-1080,-4-1 92,4-9-8,2-1 1773,0-8 0,8-15 0,1-5 0</inkml:trace>
  <inkml:trace contextRef="#ctx0" brushRef="#br0" timeOffset="222">242 35 8002,'0'-11'1025,"0"-1"-401,0 9 235,0-5-444,0 8 1,0 2 5,0 4 1,0 3 15,0 8 1,6 8 195,0 4 1,1 6 34,-1 5 1,-2-3-251,7 3 1,-5 2-107,6-1 1,-3-1-73,3-5 1,1-3-351,-7-3 1,2 2-462,-2-8 0,-3 6-676,9-6 1,-8 0 115,2-6 0,-5-5 1131,-1-1 0,8 1 0,2 5 0</inkml:trace>
  <inkml:trace contextRef="#ctx0" brushRef="#br0" timeOffset="417">156 451 7947,'-25'-8'2072,"5"-2"1,5 1-1703,15 3 0,14-4-214,9-1 0,0 1 169,-6-1 0,-6 5 268,1-6 1,0 8-411,5-1-188,0 3 171,0 2 0,1 0-538,-1 0 0,0 0 258,1 0 1,-1 6-2506,0-1 2619,-7 1 0,13 2 0,-4 1 0</inkml:trace>
</inkml:ink>
</file>

<file path=ppt/ink/ink1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15:28.3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1 346 8853,'9'0'3858,"1"0"-3297,-4 0 1,-5 2 261,5 4 0,-4 4-329,-2 7 0,-2 2 158,-4 4 1,5-4-603,-5 5 0,4-3-680,2 2 0,0-10-95,0 4 0,2-3-2505,4 3 3230,-5 0 0,15 1 0,-7-1 0</inkml:trace>
  <inkml:trace contextRef="#ctx0" brushRef="#br0" timeOffset="345">727 104 8024,'-15'-17'164,"3"0"0,-3 1 360,3 5 0,2-3-245,-1 9 1,5-7-54,-5 6 1,-1 1 104,-5 5 1,0 1 81,-1 5 1,1 6-55,0 11-173,-1 4 0,1 9 113,0 5 1,1-3-15,5 8 1,-3-7-206,9 1 1,-1-4 108,6-1 0,0-2-770,0-5 0,2-1 359,4-4 0,-3-5-1158,9-1 1,-2-5 123,1-7 1256,4-3 0,-5-2 0,7-9 0</inkml:trace>
  <inkml:trace contextRef="#ctx0" brushRef="#br0" timeOffset="571">623 52 8024,'2'-9'580,"4"3"1,-2 10 147,7 2 1,1 5-213,5-5 1,0 7-43,1-1 0,-7 3-34,1 3 0,-3-1 55,3 0 1,1 2-267,-7 4 0,6-3-48,-7 3 0,7 2-336,-6-2 1,-1 0 177,-5-6 0,0 6-1153,0 0 0,0 2 561,0-2 1,0-4-2678,0 5 1726,0-5 1520,0-2 0,-7-7 0,-3-3 0</inkml:trace>
</inkml:ink>
</file>

<file path=ppt/ink/ink1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15:27.7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347 104 8025,'-8'-17'0,"6"-1"275,-4 1 0,2 6 184,-1-1-379,3 8 293,-6-11 491,8 13-179,0-6-305,-8 8 1,1 4-138,-5 8 1,-3 7 64,3 15 0,-5 3-111,-6 3 0,4 2 0,-4 5 0,2 3-71,-3-4 0,5 4-140,-4 2 0,4-6-599,2 0 0,1-8 352,5 3 1,-3-13-787,9-5 0,-1-3-115,6-3-623,0-7 1785,8-3 0,1-14 0,8-3 0</inkml:trace>
  <inkml:trace contextRef="#ctx0" brushRef="#br0" timeOffset="234">347 35 8025,'0'-10'740,"-2"2"-371,-4 8 989,4 0-855,-6 0 1,16 14-55,4 3 0,1 12-87,-1 0 0,3 4 68,-4 1 0,5 6-176,1 1 1,6 5-12,0-6 1,0 6-458,-5-5 1,-3-1 214,-3-5 0,1-3-1046,-7-3 1,5 2 326,-5-8 0,2 0-45,-3-6 1,-3 1-26,4-1 788,-4-7 0,-2 5 0,0-6 0</inkml:trace>
  <inkml:trace contextRef="#ctx0" brushRef="#br0" timeOffset="417">243 536 7985,'-17'0'2403,"-1"0"-1024,9 0-1097,1 0 1,10 0-102,4 0 0,-1-6-91,13 1 0,-11-1 145,11 6 1,-5-6-28,5 0 1,5 1 3,0 5 1,5 0 26,-4 0 0,4 0-4090,-5 0 3851,8 0 0,-4 0 0,8 0 0</inkml:trace>
</inkml:ink>
</file>

<file path=ppt/ink/ink1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24:06.2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53 8175,'-7'-10'219,"5"1"588,-4 3-620,4 4-151,2-6 233,0 0 135,0 7 150,0-7-30,8 8-136,-6 0-199,5 0 1,-5 2 61,4 4 1,-4-1-19,4 13 1,-4 1 121,-2 10 0,0 5-33,0 1 0,0 1-35,0 10 0,0-1-44,0 1 1,0 4-16,0-4 0,-6-2-6,0 2 0,0-2-1,6 2 1,0 4-37,0-3 1,-5-3-126,-1 2 1,0-6-60,6 6 1,-2-7-68,-3 1 0,3-3-36,-4-3 0,4-5 97,2 0 1,0-6-74,0 6 1,0-8-10,0 2 1,0-10-439,0-1 113,0-1-196,0-1-555,0-2 628,0-8 0,0-2-173,0-4 0,2-6-94,4-11 1,5-9 801,12-9 0,4-14 0,8 1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1:45:46.4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173 87 8345,'10'-8'679,"5"0"-280,-3-3 0,3 1 346,3 4 0,5 4 300,0-3 1,0 3-445,-6 2 0,0 0 14,1 0 0,-1-6-177,0 0 1,-5 0-1069,-1 6-581,1-7-1119,5 5 1307,-7-6 48,-3 8 1,-9 8 974,-3 3 0,-13 12 0,-8 4 0</inkml:trace>
  <inkml:trace contextRef="#ctx0" brushRef="#br0" timeOffset="694">208 346 8043,'-17'17'1605,"7"1"-679,2-1-278,8 0 498,0 1-671,0-1 1,0-6-177,0 1 1,0-6-125,0 5 0,-2-5-48,-3 5-28,3-7 1,-8 6-361,4-4-533,5-4 0,1 5 424,11-7 1,12-2-514,6-3 0,4 3 322,1-4 0,-1-2 183,-4 2 0,1 1 31,-7 5 305,1 0 1,-9 7 66,-4 5 1,-5 3 444,-12 3 1,-9 1 437,-8 4 1,-10 2-420,-1 4 0,-1 1 187,-5-7 0,3 6-199,3-6 1,7-2 95,4-9-434,4 3 0,3-11-124,5 8 1,5-8-864,12 1 1,3-5 478,9-5 1,7 1-354,3-8 0,3 3 271,-2-3 1,2 4 382,-8 8 1,0 0-235,-6 0 0,-5 8 999,-1 4 0,-7 9-186,2 2 1,-12 8 114,-6-3 1,-3 3 101,-2-2 0,5 2 425,1-8 1,7-6 77,-2-5-828,4-1 0,6-1-483,8-5 0,7-12 138,15-11 1,3-5-628,3-5 1,-1-5 220,7 4 1,-10-2-93,-1 3 0,-4 3-72,-14 7 1,4 3-1116,-9 3 598,-5-3 402,1 13 551,-8-6 0,-2 8-118,-4 0 0,-9 0-68,-8 0 1,-8 6 88,2 0 1,2 5 115,-2-5 0,1 6-9,-7-7 0,1 9 141,-1-3 1,0 5 446,1 1 1,-1 0-297,1 1 1,-1 5 658,0 0 1,7 8-394,-1-3 0,8-3 93,-2-2 0,3 2-192,3-2 1,6 1-145,-1-7 1,8-6-29,-2 1-327,4-8 1,4 9-135,4-7 0,10 2 170,7-3 0,9-1 254,3 8 0,7-6-152,10 5 0,-6-1 222,0 1 0,-2 8-87,3-7 1,2 7 119,-2-7 1,3-5-315,1-1 0,1 2-335,0-2 1,-2-1-1331,-4-5 1,2-5 830,-7-1 0,-3-8-2116,-9 3 2977,4-5 0,-7-9 0,9-1 0</inkml:trace>
  <inkml:trace contextRef="#ctx0" brushRef="#br0" timeOffset="1021">1488 519 8127,'17'0'3188,"0"2"-1584,1 4-772,-9-4-349,7 5 0,-7-7 128,8 0 0,1 0-757,-1 0 0,-4 0-621,5 0 0,-11 0-1071,11 0 1330,-5 0 1,-3 2 186,-4 4 321,-5-4 0,-1 13 0,0-5 0</inkml:trace>
  <inkml:trace contextRef="#ctx0" brushRef="#br0" timeOffset="1942">1315 1090 8087,'2'27'328,"3"-4"0,5-12 494,7-5 1,8-4-471,4-2 1,6-10-323,5-7 1,-3-2 171,3-10 0,-5 0 25,-7-6 1,3 3-171,-8 3 1,0 2 127,-6 4 0,-7 4-727,-4-4 1,-4 4 179,-2 1 1,-2 3-88,-4 3 0,-4-1 131,-7 7 247,0 0 1,0 14 295,-1 4 1,9 5-102,3 6 0,-2 4 85,2 7 0,1 7 12,5-1 1,0 0 340,0-5 1,5 0-167,1-1 1,6-5 47,-6 0 0,7-8-369,-1 2 0,3-11 88,2-7 0,-3-3-281,3-2 1,-4-2 72,10-3 0,2-7-90,-2-11 0,8-10-187,-2-7 0,-4-8-264,-2 2 1,2-4 73,-2-2 1,-6-8-274,-5-3 1,-2-6 313,1-6 1,-1 2 101,-5-8 1,3 10 370,4 2 1,3 7-85,-3 11 0,9 8 2,2 9 0,0 1-111,-6 10 1,6 2 468,0 9 0,0-1 76,-5 7 0,-1 0 236,0 6 1,0 0 262,1 0 0,-1 0-379,0 0 1,-1 2 254,-5 4 0,5-2 220,-5 7-538,4 1 0,3 5-71,-1 1 1,-2-7-55,-3 1 1,9-7-231,-4 7 1,5-8-238,-5 1 1,6-3-533,0-2 0,2 0 439,-2 0 0,-4 6-579,4 0 0,-4 2 362,-1-3 1,-1-1-124,0 8 1,-7-1 124,-4 7 0,-6-1 48,-6 0 0,-4 2 251,-7 4 0,-8-1 29,-4 6 1,-3-1 89,-3 2 1,0 2 170,1-8 1,7 0 743,4-6 0,6 1-76,5-1-3,-3 0-474,13 0 0,-4-1-66,12-5 0,3 3-151,9-8 0,-1-1-255,0-5 1,1 0-123,-1 0 1,-2 2 173,-3 4 1,3-4 118,-3 4 1,-5-2-88,-1 1 1,-4-1 464,-2 8 0,-2-1-155,-4 6 0,-3 7 385,-9-1 0,3 5-189,4-5 0,-5 1 361,5-7-488,-5 0 246,-1 0-356,7-7 1,3-4 22,7-12 0,0-4-323,0-7 0,2 0-83,3 0 1,3-1-28,4 1 0,3 2-323,-4 3 50,5-3 1,1 13 40,0-4 1,-5 4 101,-1 2 1,-5 8 255,6 3 0,-8 5-120,1 1 1,-3 6 266,-2 0 0,0 2 153,0-2 1,0 2 166,0 4 0,-2 2-48,-3-8 0,1 2 175,-8-2 1,8-4 1094,-1 4-1101,3-4 0,2-1-33,0-1 1,2-6 252,3 1-491,5-8 1,9 3-129,4-7 0,-4 0-209,5 0 0,1 0-258,-2 0 1,5-2-752,-5-3 1,6 1-1123,-6-8 1,2 3 2262,-2-3 0,-3-3 0,5 5 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1:53:13.1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3025 277 8380,'0'-25'0,"0"6"539,0-6 107,0 7-651,0 9 0,8-5-9,3 9 1,5-1-233,1 6 0,0 0-12,1 0 1,-1 8 217,0 3 1,1 1 13,-1 5 0,-8-2 49,-3 14 0,-4 2 139,-2 9 1,0 1-112,0 10 0,-8-1 160,-3 14 0,-4-1-124,-3 6 1,1 2-130,0 4 1,1-4 123,5 4 1,-5 4 12,5 2 0,1 9-96,-1 2 1,1 3-124,-1-3 0,4-43 0,0 2 65,4 0 1,0 1 0,0 6 0,-1 0-172,0-3 1,2-1-1,1 2 1,0 0 147,-2 1 0,0 1 0,2-1 0,0-1 66,1 2 1,0 0 0,0 5 0,0 0-7,1 1 1,-2-1 0,-1 1-1,-1-1 29,0 1 1,0-1 0,-3-5-1,0-1 1,3-2 0,1 0 0,-2-2 1,2-1 80,2 1 0,0-2 1,-6 45-186,0-4 0,0-5 312,6-6 1,0-10-51,0-8 0,-5-9 212,-1-2 1,0-2-351,6-10 1,-6 0 110,1-5 1,-1-8-716,6-4 779,0-4 0,-2-9-854,-4-4 1,4-14 434,-3-9 0,3-18-791,2-17 1007,7-15 0,3-20 0,7-9 0</inkml:trace>
  <inkml:trace contextRef="#ctx0" brushRef="#br0" timeOffset="1426">3354 139 8484,'-16'-8'-573,"5"-4"1,1 3 11,5-3 1266,3 1 50,-6-7-387,8 1 0,2 2-171,4 3 0,3-1-225,9 7 0,6 0 134,5 6 1,4 0-111,2 0 1,1 2-16,4 4 0,3 2-149,3 3 0,10 10-25,-5-3 0,13 3-174,-1-4 0,6-5 42,6-1 0,6-7-295,11 2 1,6-6 646,-43-3 0,0 0 0,-2 1 0,-1 0-88,3-4 1,0 1 0,1 2 0,-1 0 72,0-3 0,0 0 0,-1 4 1,0 0 21,44-3 0,-4 3 241,-8 2 1,6 0-122,1 0 0,-1 0 49,-6 0 1,1 5-456,-1 1 0,1 6 314,-1-6 1,3 5-191,3-5 0,-2 1 104,8-1 1,0-4-49,-46 1 1,0 0 0,46-1-25,0-2 0,0 0 45,-46 0 0,0 0 0,-1 0 0,-1 0 53,48 0 1,2 0 16,-7 0 0,-7 0 169,-5 0 1,-1 0-124,7 0 0,-3 0 43,-3 0 1,-2 0-222,-4 0 1,-4 0 137,4 0 1,-4 6-17,-2-1 1,-5 3-183,-1-2 1,-2-2 143,3 7 1,1-5-145,-7 5 1,-1-1 37,-5 2 1,0 3 427,0-3 1,-6-3-430,0 3 1,-5-3 363,5 3 1,-8 3-268,3-3 0,-7-3 213,-5 3 0,-4-3 27,-8 3 1,1 3-102,-1-3 1,-8 3 234,-3 3 1,2 1-30,-2 4 0,-1-2-150,-5 8 1,0 2 42,0 9 1,0-2-61,0 8 0,2 6-82,4 6 1,-4 15 120,4 2 1,-4 19-367,-2-40 1,0 2 0,-3 1 0,0 1 220,1 7 0,-2 2 0,-2 1 0,-1 1 2,1 6 0,0 0 0,1-5 1,1 0-168,-3 8 1,2 0 0,3-11 0,0 0 59,-1 5 1,0 0-1,2-7 1,1-1-2,-1 0 0,2-1 0,-1-4 1,0-1 42,0 0 1,0-1-1,0-5 1,0-2-223,0 3 1,0-2-1,0 35 219,0 1 1,-6-12 148,0 0 0,-7-4-30,1-2 0,-3 4 264,-3-4 0,-1 4-422,-4-9 1,2-3 149,-8 2 1,8-5-228,-2 5 0,6-7-157,5 2 1,-1-10-826,7-2 1131,0 0 0,0 4 0,4-4 0,6-5 0,6-5 0,1-1 0</inkml:trace>
  <inkml:trace contextRef="#ctx0" brushRef="#br0" timeOffset="1969">2956 3891 8251,'-17'-34'-551,"-1"-1"1,7 8 600,-1 4 0,9 4 444,-3 2 0,2-1-224,-2 1 0,4 5-71,-3 1 1,10 7-294,7-2 0,3 4 75,2 2 0,8 0-33,4 0 0,6 0 53,5 0 1,14 0-53,15 0 1,10 2 61,13 4 1,-41-5 0,0 0-240,3 2 0,2 0 1,5-2-1,1 0 173,-3-1 0,3 0 1,10 0-1,2 0-203,0 0 1,1 0 0,4 0 0,0 0 276,-1-1 1,0 2 0,6 0-1,1 1-332,1 4 0,1 0 0,1 0 0,0 1 392,-1 7 0,-1 1 0,4 2 0,-1 1-42,1 1 0,-1 2 0,0 3 0,-1 0 9,-5 0 1,1-2 0,2 0 0,1-1-32,-1-1 1,1 0 0,-1-1-1,1-2 3,2 1 0,0-1 0,-1-2 0,-1-1 78,-1 1 0,1-1 0,1-3 0,1 1-56,-3 2 1,1 1-1,-2-5 1,-1 1-152,-6 1 0,-1-1 0,-2-4 1,-2-1-142,0 0 1,-2 0 0,-4-1 0,-3-1 47,-3 2 1,-1 0-1,-6 1 1,-2-1 11,40 0 0,-13 0-314,-10-6 1,-9 0 505,-14 0 0,-4 0 0,-7 0 0,-1 0 0</inkml:trace>
  <inkml:trace contextRef="#ctx0" brushRef="#br0" timeOffset="2496">3994 1072 8418,'0'10'-379,"0"5"316,0-3 0,0 3 340,0 3-123,0 7 1,2-4-254,3 7 0,-1-4 141,8 4 0,-7-6-281,7 1 0,-2-10-109,1-1 124,4-9 88,-5 5-16,7-8 152,1 0 0,-1 0 0,0 0 0</inkml:trace>
  <inkml:trace contextRef="#ctx0" brushRef="#br0" timeOffset="2942">4218 1263 8399,'-7'9'-567,"5"-1"227,-6-8 455,8-8 1,8 1-68,3-5 1,3 2 59,-3 5 265,5 3 518,-7-6-592,1 8 0,-2 15 137,-8 8 1,0 10 54,0 7 0,-2 5-121,-4 7 1,2-1-138,-7 1 1,1-6 87,-2 1 1,-1-3-191,7 2 1,-5-4-80,5-7 0,0-3-219,6-3 0,0-4 64,0-8 0,0 1-404,0-1-68,0-7 157,0-3 173,8-30 1,1 0-30,9-23 0,1 6 5,4-6 1,2 1 146,4-1 0,-2-2-19,-4 8 1,-2 0-58,8 5 0,0 0-121,5 1 1,-1 7 409,-4 4 0,-2 6-233,-4 5 474,-4 4 6,6 8 0,-10 2 162,-3 4 0,-5 6-30,-7 11 1,0 4 363,0 7 1,0 1 1,0-1 0,0 7-310,0-1 1,0 6-282,0-6 0,0 7 21,0-7 1,6-2-236,0-9 1,13 4-201,-2-4 0,6-2-516,1 1 1,-3-6-50,7 1 1,3-10-2227,10-1 2960,-5-9 0,22 5 0,-4-8 0</inkml:trace>
  <inkml:trace contextRef="#ctx0" brushRef="#br0" timeOffset="3133">5464 1799 8355,'-12'-37'1172,"0"8"261,9 16 1,-1 5-825,15 8 0,3 0-120,15 0 1,1 0-309,11 0 1,-5 0-145,5 0 0,1 0-938,-2 0 0,6 0 623,-5 0 1,-1 6-1380,-5 0 1657,-1 7 0,1-3 0,-1 7 0</inkml:trace>
  <inkml:trace contextRef="#ctx0" brushRef="#br0" timeOffset="3430">6605 1418 8282,'0'-17'304,"0"0"0,0 5 206,0 1 377,0 7-491,8-4 1,-7 23 154,5 9 1,-6 8-167,-6 9 0,-5 5 351,-12 11 0,-2 5-339,-4 7 1,-4 2-518,5 4 1,-3-4-10,2 4 0,4-12-500,8-5 0,1-12 179,5-5 1,3-5-1585,8-1 1036,0-8 0,8-10 333,3-11 0,12-14 665,6-9 0,12-16 0,3-11 0</inkml:trace>
  <inkml:trace contextRef="#ctx0" brushRef="#br0" timeOffset="3671">7124 1695 8282,'34'-8'0,"-13"6"982,-3-3 195,-13 3 68,3 2-986,-8 0 0,-6 7-258,1 5 0,-15 3 76,3 3 0,-12 1-109,0 4 1,-5-2-669,-6 8 0,-5-6 491,-7 6 0,1-2-363,-1 1 0,6 3 441,-1-8 1,17 0 564,1-5 0,10-7 104,7 1 0,4-1 621,8 6 0,16 1-472,7-1 1,10 0 207,7 1 0,4-1-274,8 0 1,-6 0-188,0 1 1,-7 5-917,1 0 1,-3 6-567,-3-6 1,-1 9 1047,-4 3 0,-4 7 0,-8 10 0</inkml:trace>
  <inkml:trace contextRef="#ctx0" brushRef="#br0" timeOffset="4488">328 3424 8316,'0'-17'0,"0"0"0,0 5 122,0 1 452,0 7-369,0-4 1,0 10-105,0 4 0,-2 11 361,-4 12 0,-4 11-79,-7 6 0,0 12 63,-1 5 0,-5 10-240,0 2 1,-8-4 16,3-1 1,1-5-30,-2 10 1,8-4-95,-2-2 0,5-13-23,7-4 1,1-14-255,5-3 1,3-3-885,-4-9 817,12 1 1,3-15-522,9-3 1,5-6 310,0-6 1,7-11-122,-1-12 0,-4-6 575,-2-5 0,4-12 0,0-9 0</inkml:trace>
  <inkml:trace contextRef="#ctx0" brushRef="#br0" timeOffset="4896">431 3580 8316,'18'-27'0,"-7"-4"649,1 8 0,-7-4-241,7 10 1,1-8 130,10 13 1,4-5-96,8 11 1,-4-5-225,3 5 0,-5 0-100,6 6 0,-1 0-203,-5 0 1,-2 2-69,2 4 1,-8 6-346,2 11 1,-6 4 158,-5 7 1,-5 1-229,-7-1 0,-1 7 30,-5-1 1,-6 6 94,-11-6 1,2-1 312,-8-10 0,6 1 112,-6-6 0,2-1 238,-1-6 0,3-6 35,7 1 0,7-6 168,-1 5 0,8-5 593,-1 5-750,3-7 0,11 12 116,9-5 0,7-1-22,9 1 0,9 1-195,3 5 1,-4 0 86,-2 1 0,-3 5-5,-3 0 1,-7 2-172,-4-2 1,-5-2-191,-7 8 1,-5-2-26,-12 2 1,-11 3 12,-12-3 0,-6 2-51,-5-2 1,2 1 127,-8-7 0,-6 1-210,-6-7 0,-7 0-133,1 0 0,5-7-133,1-4 1,12-6-12,6-6 0,11-4-210,6-7 1,11 0 742,6 0 0,12-8 0,4-2 0</inkml:trace>
  <inkml:trace contextRef="#ctx0" brushRef="#br0" timeOffset="5272">1555 4445 8391,'8'-10'1937,"2"-4"-1318,7 9 1,2-1-191,4 6 0,-2 0 70,8 0 1,-2 0-86,2 0 0,2 6-361,-8-1 0,4 9-300,-10-3-170,4 5 0,-19 7 170,4 0 0,-6 0-174,-6-6 1,-6 1 178,-11-1 1,2 0-61,-8 0 1,6 1 905,-6-1 0,8-5 116,-2-1 0,10-7 1583,1 2-1807,8 3 0,-1-5-105,10 8 0,13-8-579,11 1 1,7-3-535,10-2 0,4 0 722,19 0 0,12 0 0,15 0 0</inkml:trace>
</inkml:ink>
</file>

<file path=ppt/ink/ink1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24:10.9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9220,'17'0'-436,"0"0"0,1 0 42,-1 0 0,-6 0-109,1 0 0,-6 0 503,5 0 0,1 0 0,5 0 0</inkml:trace>
  <inkml:trace contextRef="#ctx0" brushRef="#br0" timeOffset="155">398 69 8079,'18'6'158,"-1"0"1,-5 0 808,-1-6-1048,1 0 1,5 0 139,0 0 1,1 0-872,-1 0 0,-6 0 310,1 0 1,-6 0-203,5 0 704,-7 0 0,4 7 0,-8-5 0,0 6 0</inkml:trace>
  <inkml:trace contextRef="#ctx0" brushRef="#br0" timeOffset="247">641 138 8075,'11'0'-774,"1"0"1,-9-2 864,3-3 514,-4 3 1,0-6-16,4 8-590,-4-8 0,5-1 0,-7-8 0</inkml:trace>
</inkml:ink>
</file>

<file path=ppt/ink/ink1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24:10.4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0 6108,'-10'0'2060,"3"0"-1768,7 0 0,-2 2 178,-4 4 0,4 5-199,-4 12 1,-1-1-20,1 6 1,-6-1-141,6 2 1,-5 2-48,5-8 1,-2 6-157,3-6 1,3 0 21,-4-6 1,4 0-626,2 1 151,0-1-234,0-7-132,0 5 601,0-13 0,0-2 308,0-12 0,8-11 0,1-4 0</inkml:trace>
  <inkml:trace contextRef="#ctx0" brushRef="#br0" timeOffset="239">156 17 8690,'11'6'-79,"1"0"0,-3 7 117,3-1 1,9 1-38,-4-1 0,5 3 226,-5-3 0,-6 3 81,1 2 0,-3 7 146,3-1 1,1 2-347,-7-2 1,6-4-208,-6 4 1,1 2-42,-1-2 1,-4 2-379,4-2 0,-4-10 42,-2 5 0,1-5-11,5 4-894,-4-7 1381,6 5 0,-8-13 0,8-2 0,1-9 0</inkml:trace>
</inkml:ink>
</file>

<file path=ppt/ink/ink1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24: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156 208 8122,'10'-9'294,"-3"1"374,-7 8-421,0 0 0,0 8-23,0 3 0,0 7 138,0 5 1,-7 4-100,-5 7 0,3 8-60,-3 4 1,1 4-86,-7 2 0,7-2-162,-1-4 1,3 2-29,-3-7 0,-1-1-257,7-5 1,-6-6 82,7-1 0,-1-7 54,6 3 0,-6-11-819,0-1 307,0-9 98,6 5 1,6-10 156,0-4 0,6-3 449,-7-9 0,7-5 0,-6 0 0,7-15 0,-3 1 0</inkml:trace>
  <inkml:trace contextRef="#ctx0" brushRef="#br0" timeOffset="258">225 260 8121,'10'-17'443,"-2"7"250,-8 3-452,7 7 0,-3 0 152,8 0 1,-3 7-114,3 5 1,1 9 144,-7 2 1,5 15-64,-5 3 0,6 1 110,-6 4 0,5 0-172,-5 6 1,2-6-310,-3 0 0,-1-7-344,8 1 0,-8-5 104,1-6 1,3-2-257,-2-4 0,-1-10-61,-5 4 112,8-3 0,-6-3-691,4 1-633,-4-8 1778,-2 3 0,0-14 0,0-3 0</inkml:trace>
  <inkml:trace contextRef="#ctx0" brushRef="#br0" timeOffset="467">122 675 9410,'11'0'635,"1"0"0,-1-2-222,6-3 0,3 3-137,3-4 0,-4 4-69,4 2 1,-2 0-97,2 0 1,-4 0-212,4 0 0,2 0-232,-2 0 1,0 0-1779,-5 0 2110,-1 0 0,8 0 0,2 0 0</inkml:trace>
  <inkml:trace contextRef="#ctx0" brushRef="#br0" timeOffset="705">658 693 8105,'17'0'821,"0"0"0,6-2-262,0-4 0,0 4 107,-5-4-190,-1 4-350,0 2 0,6 0 4,0 0 130,0 0-239,-5 0-54,-1 0 0,-7 2-331,-5 4 1,-3 4 195,-2 7 0,-2 6-122,-3 0 1,-3 0 386,-4-6 1,-3 3 71,3 3 1,3-10 451,-3 4-500,8-3 0,-3-3-78,7 1 1,7-6-189,5 5 1,3-7-447,3 2 0,-1-12 51,0-6 1,2-3-1007,5-2 1546,-5-1 0,6-7 0,-8-1 0</inkml:trace>
  <inkml:trace contextRef="#ctx0" brushRef="#br0" timeOffset="1022">122 18 8081,'-10'0'1051,"2"0"-782,8 0 0,8 0-66,3 0 0,5 0-32,1 0 1,8 0 9,4 0 0,-2 0 15,2 0 1,-1 0-337,7 0 1,0-6 121,-1 1 0,1-1-676,-1 6 1,1 0 133,0 0 560,-1 0 0,1 8 0,-1 1 0</inkml:trace>
</inkml:ink>
</file>

<file path=ppt/ink/ink1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24:08.2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69 8053,'0'-9'-499,"0"1"524,0 8 0,-6-2 146,0-4 131,0 4 1,4-5 73,-3 7-107,3 0 0,-8 0-67,4 0 0,4 7 13,-3 5 1,-3 5 62,2 6 0,-1 4-31,1 8 0,2-1-90,-8 1 0,7-1-56,-7 1 1,8 0-280,-2-1 1,5-1 107,1-4 0,0 1-120,0-6 107,0-9-368,0 0-395,0-13 105,0 6 252,0-8 1,0-4 20,0-7 0,5-1-481,1-11 949,8-4 0,-5 0 0,8-7 0</inkml:trace>
  <inkml:trace contextRef="#ctx0" brushRef="#br0" timeOffset="259">173 17 8053,'8'-9'-344,"-6"1"0,8 8 813,-5 0 0,-1 0-175,8 0 0,-6 0 427,5 0-440,1 0 0,5 8 126,0 3 0,1 7-46,-1 5 1,0 2-73,0 3 1,-5 11 5,-1-5 0,-5 5-151,6-5 0,-8 7-118,1-1 0,-3 1-19,-2-7 0,0 1-243,0-1 1,0-5-64,0 0 26,0-8 1,-2 2-47,-3-11-570,3 3-108,-6-13 1,8-2 323,0-12 673,0-3 0,0-18 0,0-3 0</inkml:trace>
</inkml:ink>
</file>

<file path=ppt/ink/ink1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24:06.6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208 243 8151,'0'-10'-658,"0"3"852,0 7 438,0-8 251,0 6-214,0-6 82,0 1-295,0 5-29,0-6-231,0 16 1,0 1-90,0 9 0,-2 1 105,-4 4 1,2 4-45,-7 7 1,5 9-41,-6 3-136,1-4 161,1 8 1,-5-12-169,3 8 1,-1-1-9,1 1 0,-3-4-116,3-7 1,3-1 87,-3 1 1,6-6-136,-5-1 1,7-6 25,-2 1 1,2-4-182,-1-2 1,3-5-882,-4-1 427,4-7 60,2 4 147,0-8-152,0 0 1,2-8 381,4-4 0,-2-9 358,7-2 0,1-7 0,5 3 0</inkml:trace>
  <inkml:trace contextRef="#ctx0" brushRef="#br0" timeOffset="284">156 398 8133,'0'-17'338,"0"6"83,0-1-179,7 8 9,-5-3 1,14 7 14,-5 0 0,-1 0 89,1 0 0,-5 1 134,6 5 0,-1 4 12,6 7 1,1 2-182,-1 4 0,-2-1 30,-3 6 0,3-6-187,-3 1 1,1 2-138,-1-2 0,1 0 25,-7-6 1,6 0-125,-7 1 0,1-1-99,-6 0 0,2-5-858,4-1 502,-4 1 1,5 5 215,-7 0 1,0-5-1779,0-1 1271,0-7 0,-2 10-708,-3-9 1527,3 1 0,-14 2 0,7 1 0</inkml:trace>
  <inkml:trace contextRef="#ctx0" brushRef="#br0" timeOffset="500">294 744 7888,'-17'0'-570,"5"0"574,1 0 0,7-2 397,-2-3-347,-4 3 77,9-6 421,-7 8-66,8-8 197,0 6-573,0-5 1,2 7 23,4 0 1,-3 0-27,9 0-190,-1 0 1,7 0-96,-1 0 1,-5 0 93,-1 0 0,1 0-530,5 0 0,-6 0 59,1 0 1,-1 0 553,7 0 0,-1-8 0,0-2 0</inkml:trace>
  <inkml:trace contextRef="#ctx0" brushRef="#br0" timeOffset="747">692 589 8116,'9'-2'-1078,"-3"-4"1625,4 4-357,-8-6 0,7 3 634,-3-1 205,-4 0 164,6 6-752,-8 8 1,0 3 155,0 12 0,0-2-240,0 8 0,0-2-66,0 2 1,0 2-284,0-8 0,0 8 74,0-3 1,0-3-603,0-2 1,0-3-18,0-3 0,0-6-1381,0 1 548,0-8-411,0 11 1781,0-21 0,7-3 0,3-18 0</inkml:trace>
  <inkml:trace contextRef="#ctx0" brushRef="#br0" timeOffset="1139">52 104 8116,'-8'-9'0,"6"-7"0,-13 15 323,13-7-145,-6 8 1,8-2 404,0-4-277,0 4 0,2-5 2,4 7 1,4 0-71,7 0 1,6 0 234,0 0-175,8 0-241,-12 0 0,14 0-122,-5 0 0,5 0 89,2 0 1,-6-6-166,-1 0 0,1-2-319,6 3 1,-3 3-1242,-3-4 1701,4 4 0,-6-6 0,7-1 0</inkml:trace>
</inkml:ink>
</file>

<file path=ppt/ink/ink1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24:12.3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329 605 8043,'0'-17'-277,"0"7"336,0-5-101,0 6 0,2-7-2,4 5 1,-2-5-60,7 5 1,1-5-250,5-1 0,-2 0 131,-3-1 1,3 3 13,-3 4 0,-3-3 178,3 8 1,-8-1 28,1 1 168,-3 4 30,-2-6 1,-2 8 115,-3 0 1,1 2-78,-8 4 1,7-4 428,-7 4 0,6 1-187,-5-1 0,1 2-36,-1-2 0,-3-3-164,8 9 0,-1-2-160,1 1 0,2 6 52,-7 1 0,1 1 29,-2 10 1,-1 0-65,7 5-186,-7 8 173,3-5 0,-7 11-210,0-8 1,-1 6-97,1-5 0,0-1-73,-1-5 1,3-1 92,4 1 1,-3-8-99,8-4 1,-5-4-69,5-2-239,0 1-722,6-9 504,0-1 251,0-8 0,0-8 183,0-3 0,6-10 352,0-3 0,7-6 0,-3 3 0</inkml:trace>
  <inkml:trace contextRef="#ctx0" brushRef="#br0" timeOffset="288">398 502 8043,'2'-12'0,"4"1"0,-4 5 320,4-6 139,-4 8 93,5-11-142,3 13-221,7-13 0,0 13-18,1-4 1,-7 4-5,1 2 0,-1 8 86,7 3 0,-7 12-56,1 6 1,-3 10 221,3 1 1,3 14-95,-3-2 1,-5 5 49,-1 1 1,4-4-363,1 3 1,-3 1-317,-2-6 0,1 2 130,-1-14 1,2-1-140,-2-11 0,-4-3-587,3-7 0,-1-3 168,2-3 0,-4-3-1169,4-3 1900,-4-4 0,-2-2 0,0-10 0</inkml:trace>
  <inkml:trace contextRef="#ctx0" brushRef="#br0" timeOffset="497">294 917 9707,'18'0'939,"-1"-6"-690,0 0 0,6-2-60,0 3 1,1 3-79,-7-4 1,6-2-208,0 3 1,2-1-1862,-2 6 1957,-4 0 0,14-8 0,-6-2 0</inkml:trace>
  <inkml:trace contextRef="#ctx0" brushRef="#br0" timeOffset="1108">952 951 8007,'9'18'-1375,"5"-1"625,-9 0 856,1-7 1,-6 5 404,0-3-120,0 3 0,0 2 512,0 1 0,0-7-476,0 1 1,0-7 438,0 7-1080,0-8 69,0 3-180,0 1 202,0-6-261,0 6 131,0-16 0,2 4-176,4-7 1,-2 5-222,7-6 0,-5 1 235,6-6 0,-1 3 415,6-3 0,1 3 0,-1-9 0,0 10 0,1 1 0,-7 7 0,1-7 0,-7 8 0,7-2-189,-8 5-47,11 1 725,-13 7 184,13 3 1,-13 7 57,4 0 0,-4-5-222,-2-1 1,0-5 284,0 6-380,0-8-332,0 3 1,2-7-111,4 0-309,-4 0 0,13-7-550,-3-5 1,-1-3 443,6-3 0,-7 7-53,13-1 0,-8 3-125,8-3 390,-3 5 0,-3 8 342,0 5 0,1 4 387,-1 7 0,-8 6-58,-3 0 1,-4 6 446,-2-6 0,2 6-401,4-6 0,-4 6 237,3-6-2488,-3 0 1153,-2-6 612,0-7 0,8-18 0,2-11 0</inkml:trace>
  <inkml:trace contextRef="#ctx0" brushRef="#br0" timeOffset="1689">1 311 8021,'0'10'-22,"0"-2"494,0-8 1394,0 0-1638,7-8 1,5 6 181,11-4 1,4-1-132,7 1 1,3 0-63,3 6 1,4 0-49,8 0 1,-6 0-161,0 0 1,-1 0-115,1 0 1,4 0-345,-4 0 0,-4 2-192,-2 4 0,3-4 134,-3 3 507,0-3 0,-5-2 0,0 0 0</inkml:trace>
  <inkml:trace contextRef="#ctx0" brushRef="#br0" timeOffset="2164">1799 35 8082,'0'-10'766,"0"2"-710,0 1 0,-2 5 181,-4-4 182,4 4 314,-5 2-270,7 0 692,0 0-860,0 8-51,0 1 0,0 9-112,0-1 0,0 8 34,0 4 0,0 5 50,0 7 1,2 11 107,3 11 1,-3 6-166,4 6 0,-2 12-350,2 11 1,-4-2 129,3 2 0,3-8 76,-2 2 0,0-3-901,-6-3 0,0 1-77,0-1 1,0-5-1472,0-1 2434,0 1 0,0 4 0,0-5 0,0-1 0,0 4 0,0 5 0</inkml:trace>
</inkml:ink>
</file>

<file path=ppt/ink/ink1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24:19.2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87 104 6683,'9'-7'475,"-1"5"-352,-8-6 255,0 8-144,0-8 44,8 7 1,-6-7 10,5 8 75,-7 0 1954,0 0-2081,8 0 0,-4 0-108,7 0 1,-5 0-7,6 0 1,-7 0 34,7 0 0,-1-2-155,7-4 0,-7 4 107,1-3 1,-1 3 39,7 2 1,-1 0-16,0 0 1,0-6 1,1 0 1,-1 0 24,0 6 0,1 0-80,-1 0 1,0 0-2,1 0 0,5 0 5,0 0 0,0-2-148,-6-3 0,6 3 79,0-4 0,0 4 69,-6 2 0,1-2-113,-1-4 1,0 4 74,1-3 0,-1 3-8,0 2 1,0 0-9,1 0 0,-7 0 7,1 0 1,-1 0 16,7 0 0,-7 0 1,1 0 0,-7 2-341,7 3 247,0-3 1,3 8-550,-4-4-141,5-4 299,-7 5 0,3-7-418,-1 0-337,-7 0 198,12 0-48,-14 0 141,5 0 593,-14 0 0,-3 0-556,-7 0 855,-8 0 0,-2 8 0,-8 2 0</inkml:trace>
  <inkml:trace contextRef="#ctx0" brushRef="#br0" timeOffset="363">0 485 8119,'10'0'141,"5"-8"1,-5 4 353,7-7 0,0 7-36,1-2 1,5-1-104,0 1 0,8 0 32,-3 6 1,5 0-165,2 0 1,1 0 14,4 0 1,-3 0-27,3 0 0,-1 0-96,1 0 1,-1 0-164,7 0 1,-6 0 31,6 0 0,-7-2-477,1-4 1,-2-1 0,3-5 1,-5-3-256,4 3 1,-5-1 275,-6 1 0,2-3-180,-8 3 1,-2 3-292,-10-3 343,5 8 597,-14-3 0,5 14 0,-7 3 0,-15 15 0,-4 2 0</inkml:trace>
</inkml:ink>
</file>

<file path=ppt/ink/ink1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24:21.0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0 208 7728,'0'-10'-833,"0"0"1471,0 5-496,0 3 1,0-8 101,0 4 236,0 4-361,0-13 0,6 11 133,0-7 44,-1 7-7,-5-11 109,0 13-220,0-6 36,0 8 1075,0 0-1162,0 8 0,0 1-35,0 8 1,0 1-24,0-1 0,-5 2 30,-1 4 0,0 4-17,6 8 1,0 5 64,0 1 0,0 7-38,0-2 0,0-2 140,0 2 0,0-8 21,0 3-329,0 3 166,0-15 0,6 11-19,0-11 1,-1-2-121,-5 2 0,0-8 106,0 2 0,0-4-117,0-2 0,0 1-43,0-1 1,0-6-66,0 1-434,0-8 136,0 4 54,0-8 1,0-8 36,0-4-680,-7-3 628,5 5 1,-6-5-240,8 3 0,0-3 203,0-2 0,0-1 446,0 1 0,0 0 0,0 0 0</inkml:trace>
  <inkml:trace contextRef="#ctx0" brushRef="#br0" timeOffset="614">813 260 8191,'0'-12'-15,"0"0"168,8 9 389,1-13 188,1 7 42,5-9 290,-13 9-511,6 1-103,-8 8-410,-8 0 0,-1 0 63,-9 0 1,7 2-165,-1 4 0,-1 1 9,-10 5 0,3 3-15,-3-3 0,-2 5 163,2 6 1,-2-9 42,2 3 0,4-4 3,-4 5 0,6-1 175,5 0-122,-3 1 0,13-1-60,-4 0 1,6-1-271,6-5 0,9 4 122,8-3 1,8 1-182,-2-1 1,4 1-4,1-7 1,1 8 25,-1-3 0,1-1 122,0 1 0,-9-5-15,-2 6 0,-5-1 93,-2 6 0,-7-5-72,-5-1 0,3 1 226,-2 5-216,0 1 73,-6-1 1,-8 0 2,-4 0 0,3-1-86,-3-5 0,-1 5-6,-10-5 0,4-1 8,-5 1 0,5-5-64,2 6-255,0-8-59,-1 3 0,7-7-619,-1 0 1,8-2 10,-1-3 1029,10-5 0,5-15 0,7-2 0</inkml:trace>
  <inkml:trace contextRef="#ctx0" brushRef="#br0" timeOffset="1314">1263 87 8070,'0'-12'68,"0"1"193,0 7-64,0-12 1,0 12 225,0-7-174,7 7-57,-5-4 1,6 7-130,-8-5 137,0 4-123,0-6 135,0 8 867,0 0-808,0 8-17,0-6 6,0 5 4,0-7-86,0 0 17,0 8-218,0-6 141,0 6-115,0-1 88,0-5-24,0 14 39,0-14-68,0 13 1,0-11-17,0 7 0,0-5 11,0 6 0,0-7-10,0 7 1,0-6 19,0 5 1,0-5-18,0 6 1,0-7 47,0 7-35,0-1 1,2 7 38,4-1-41,-5 0 0,7 6 29,-8 0 1,0 0 8,0-5 0,0 1 60,0 4 1,6 2-81,0 4 0,-1 2-41,-5-8 1,2 7 33,4-1 0,-4-2 0,4 2 1,2-2-26,-3 2 1,7 5-20,-6 1 1,-1-1-37,-5 7 0,6-11-161,0-1 0,0-2 285,-6 2-90,0-4-12,0-8 0,0 1 74,0-1-66,0 0 0,0-5 230,0-1-47,0-7 288,0 4-169,0-8 156,0 0-254,0-8-427,0 6 1,0-7-216,0 3 236,0 4 1,0-8-237,0 4 1,0 3-1079,0-9 1518,0 8 0,0-19 0,0 4 0</inkml:trace>
</inkml:ink>
</file>

<file path=ppt/ink/ink1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24:24.3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52 7636,'0'-9'72,"2"1"88,4 8 12,-4 0 26,5-8 19,1 7-55,2-7 0,1 2 4,1 0 1,-6 1 350,5 5-388,-7 0 0,5 0 335,-3 0 43,-4 0-13,6 0-368,0 0 0,-5 0 32,9 0-39,-8 0 0,11 0-111,-3 0 0,-3 0-15,3 0 1,-6 0 73,5 0 1,1 0-7,5 0 1,-6 0-5,1 0 1,0 2 27,5 3 0,0-3-64,0 4 1,1-4-2,-1-2 0,0 0 14,1 0 0,1 0-5,4 0 0,-4 0-27,4 0 1,2 0 45,-2 0 0,0 0 1,-6 0 1,7 0 19,-1 0 1,0 0 1,-6 0 0,0 0-35,1 0 0,-1 0 46,0 0 5,0 0 1,-5 6-30,-1-1 1,-5 1-243,6-6 228,-8 0 0,5 0-177,-3 0-82,-4 0-471,6 0 357,-8 0 1,2 0-855,3 0-190,-3-8 1373,6 7 0,0-15 0,1 7 0</inkml:trace>
</inkml:ink>
</file>

<file path=ppt/ink/ink1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24:24.9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52 7224,'-10'-8'667,"2"6"-287,8-5 1,2 5 389,4-4-155,-4 4 99,13-6-418,-5 8 1,7 0-71,1 0 0,-1 0 30,0 0 0,6 0-54,0 0 1,2 0 33,-2 0 0,4 0-129,8 0 1,-4 0 139,3 0-398,-3 0 154,4-7 1,-3 5 55,-3-4 1,4 4-140,1 2 0,-1 0 97,-4 0 0,1 0 24,-6 0 1,1 0-154,-2 0 0,-4 0 57,4 0 1,-4 6-52,-2 0 0,1-1 33,-1-5 1,-6 0-145,1 0 0,-6 6-135,5 0-267,1 0 429,5-6 1,-2-2-374,-3-4-189,3 4 65,-13-6 195,6 8 61,-8 0 1,-8 0-707,-3 0 1137,-5 8 0,-9 2 0,-1 7 0</inkml:trace>
  <inkml:trace contextRef="#ctx0" brushRef="#br0" timeOffset="501">139 242 9252,'17'0'884,"0"0"0,1 0-641,-1 0 1,0 0-142,1 0 1,-1 0 94,0 0 0,0 0-141,1 0 1,-1 0-213,0 0 0,-5 6 70,-1 0-30,1 7 0,5-5-32,0 3 0,-7-1-129,-4-4 192,3 3 0,-1 3-118,4-1 0,1-5 118,-7 6 1,2-8-103,-3 1-142,-3 5 214,6 0 1,-8 1 153,0 1 0,-8-3-9,-3 3 0,-5 3 191,-1-3 1,0 3-48,-1 2 0,-5 6 206,0 0 0,-2 1-146,2-7 1,4 0 92,-4 0 1,10 1 18,1-1 0,8-5 497,-2-1-634,5 1 0,2-1 69,5 1 1,12-9-46,10 3 0,1-4-48,6-2 1,-4 0-81,9 0 1,-4-2-45,-1-4 1,5 3-200,1-9 0,-7 8-716,-5-2 1,-2-1 465,2 1 0,-2-5-1115,-4 5 1,-10 0 5,4 6 1497,-3-8 0,3 6 0,1-5 0</inkml:trace>
  <inkml:trace contextRef="#ctx0" brushRef="#br0" timeOffset="3327">87 1314 7906,'8'-9'275,"-6"-1"550,3 4-539,5 5 1,-6-9 87,7 4 0,-5 4-132,6-4 1,-7 5 477,7 1-457,-1 0 0,7 0-168,-1 0 0,-5 5 20,-1 1 0,-5 13-177,5-1 1,-7 3 113,2-4 1,-4 6-131,-2 0 0,0 8 80,0-2 0,0-4 47,0-2 1,0-4-74,0-2 10,0-7-110,8 5 1,-5-13-63,9 4 0,-2-12-315,1-5 1,6-11 130,1-1-1013,-9-7 860,14 3 0,-13-6-697,7 4 1220,-7-3 0,5 5 0,-5-8 0</inkml:trace>
  <inkml:trace contextRef="#ctx0" brushRef="#br0" timeOffset="3536">277 1055 8115,'0'-17'178,"6"5"608,0 1 0,1 7 298,-1-2-363,4-4 0,7 9-205,0-5 0,1 4-27,-1 2 0,0-6-528,0 0 1,-5 1-992,0 5 1046,-1 0-16,6 0 0,-7 0 0,-2 0 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1:53:37.32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105 796 8467,'-10'2'-1907,"4"4"2114,4-4 83,2 5 54,0-7 0,2 0 98,4 0 227,-4 0 401,13 0-241,-5 0 529,7 0-831,0-7 0,-1 3-234,-5-8 0,5 6-110,-5-5 1,-1 5-217,1-5 1,3-1 143,9-5 0,-4-1-77,4 1 1,-4-6-577,-1 0 0,-1-8 326,0 2 0,-1-3-337,-5-3 1,3 1 172,-9-1 0,1 0 19,-6 1 1,0-1 154,0 1 0,-2-1 104,-4 1 1,3 5-18,-9 0 0,6 8 7,-5-2 0,5 2 61,-5-2 0,5 9-52,-6-3 1,6 3 127,-5-3 0,1 6-56,-1-1 1,-5 8 112,5-2 0,1 4-44,-1 2 141,-1 0 0,-5 6-101,0 0 1,5 9 93,1 3 0,5 7 84,-6 9 0,7 8-98,-7 5 0,8 6 62,-2 11 1,-1 3-56,1 20 1,-6-5-108,7 10 0,-9-1 240,3 1 1,-5-2-89,-1 8 0,2-7-119,3 1 0,-1-12 19,7-5 0,-6-17-205,7-6 1,-1-14 154,6-3 1,0-8-183,0-10 134,0 0 1,2-7-122,4-4 0,-3-8 35,9-10 0,-6-9 358,5-19 1,3-14-525,9-15 0,-4-10-333,4-13 1,-4 3-41,-2-3 1,7 13 296,-1 10 0,5 8-33,-5 9 1,8 8 65,-2 3 0,9 13 176,3 5 0,1 9-71,-2 3 1,3 7 171,3-2 0,2 4-27,-8 2 1,-5 2 138,-6 4 1,-10 3 300,-2 9 1,-1-1-403,-11 0 0,-1 2 230,-10 4 1,-5-1-21,-12 6 1,-4 1-171,-8 6 1,-5-3-7,0-3 1,-8 8 1,1-8 0,5-1 45,2-10 0,11-3 76,6-3 671,4 3-528,1-13 0,16 13-166,8-3 0,15 1-11,8-1 0,6 5 145,5 0 1,-1-5 35,7 5 1,-8-3-56,2 3 0,1-6-85,-7 1 0,3 0-146,-14 5 1,6-2-762,-6-3 1,-6 1 84,-5-7-564,-1 7 0,1-5 52,-1 4 1165,-7-5 0,4-7 0,-8 0 0</inkml:trace>
  <inkml:trace contextRef="#ctx0" brushRef="#br0" timeOffset="223">1661 727 8606,'-8'-10'1538,"6"2"-470,-5 8-567,7 0 1,5 2-147,1 4 1,8-4 154,-3 4 1,5 2-388,1-3 0,6 1-349,0-6 0,6 0-685,-6 0 0,2 0 603,-2 0 1,-10 6-948,5 0 1,-13 7 9,1-1 1245,-4 3 0,-17 10 0,-5 2 0</inkml:trace>
  <inkml:trace contextRef="#ctx0" brushRef="#br0" timeOffset="377">1505 1176 8263,'-7'10'0,"5"0"723,-4-5 0,12-3-207,5 4 1,14-2-201,10 2 0,1-4 75,10 3 0,1-5 128,4-5 1,1 3-707,0-4 1,0-2 224,0 2 0,-6 1-475,0 5 1,-13 0-209,1 0 0,-11 0 645,1 0 0,-5 0 0,-2 0 0</inkml:trace>
  <inkml:trace contextRef="#ctx0" brushRef="#br0" timeOffset="807">2785 554 8386,'10'-17'-302,"-3"7"1741,1 2-821,-6 8 1,6 8 56,-8 3 0,0 5-266,0 1 0,0 8 4,0 4 1,-6 4-408,0 1 1,0-1 108,6-4 1,0 3-85,0-3 0,0-2-105,0 2-1,0-6-319,0 6 1,0-8-265,0 2-309,0-12 646,8 5 0,-6-16 148,4 0 0,1-16-21,-1-12 1,8-13 20,-3-5 1,10-10-281,2-1 0,0-3 105,-5 3 1,5 10 392,0 1 0,6 12 18,-6 11 0,5 2 12,-4 15 0,4 0 60,-5 6 1,0 15 283,-5 9 1,-1 4 42,0 1 0,-7 8-185,-4-9 1,-4 15 478,-2-9 1,0 3-215,0-8 0,0 1-192,0-7 1,0 1-266,0-7 0,0 0-411,0 0-211,0 1-907,7-1 610,3 0 0,7-7 91,1-4 743,-9-4 0,7 5 0,-7 3 0</inkml:trace>
  <inkml:trace contextRef="#ctx0" brushRef="#br0" timeOffset="1003">3926 1038 8153,'0'-19'1445,"2"3"286,4 16 1,-2 0-97,7 0-1203,-7 0 0,6 8 556,-4 4 0,-3 5-616,9 6 0,-6-2-543,5 8 0,-5 0-439,6 5 1,1 1-752,10 0 1,-4 1 1360,4 4 0,-3 5 0,-3 6 0</inkml:trace>
</inkml:ink>
</file>

<file path=ppt/ink/ink1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24:25.9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122 295 8112,'0'-17'-673,"0"-1"1026,8 1 1,-5 2 434,9 3-40,-8-3-106,3 13-109,-7-6 1,0 10-298,0 4 1,0 11-157,0 12 0,0 6 42,0 5 0,-5 4 127,-1 8 1,-8 0-231,3 0 0,-4 0 53,-3 0 0,3-6-103,3 0 1,-3-8 57,3 3 0,3-11-275,-3-1 0,8-8-169,-1 2 9,3-3 1,2-9-1129,0 1 719,0-9 131,0 5 1,6-16 149,-1-3 1,9-6 535,-3-6 0,5-4 0,9-8 0,2 0 0</inkml:trace>
  <inkml:trace contextRef="#ctx0" brushRef="#br0" timeOffset="301">762 87 8112,'17'-7'0,"-5"-1"-18,-1-3 358,-7 3 165,11 0 88,-13 6 147,6-5-398,-8 7 0,0 7 134,0 5 0,-2 5-29,-4 6-437,4-4 183,-13 14 0,5-6-214,-7 7 0,0 9 94,-1 3 1,1-2-10,0 2 1,-2 6-43,-4 6 1,1 1-179,-6-1 1,1-4-24,-2 3 1,-2-5-124,8-6 1,0-3 30,6-9 0,1-5-72,5 0 1,3-14-914,8 3 454,0-13 307,0 3 0,2-12 6,4-7 1,3-3 488,9-15 0,-1 1 0,0-15 0,1-1 0</inkml:trace>
  <inkml:trace contextRef="#ctx0" brushRef="#br0" timeOffset="567">814 191 8076,'0'-17'115,"1"7"645,5 5-99,-4 3-226,14 2 1,-9 2-27,5 3 526,3 5-541,-13 15 0,11 2 94,-7 7 1,0 7 81,-6-1 0,2 8-300,4-2 0,-4-2-36,3 3 0,-3-9-253,-2 2 39,0-11-241,0 4 1,0-8-213,0 4 1,0-4-406,0-8-1216,0 0 1406,0 0-1145,0 1 409,0-9 276,0-1 1108,0-8 0,-7 0 0,-3 0 0</inkml:trace>
  <inkml:trace contextRef="#ctx0" brushRef="#br0" timeOffset="754">744 624 8076,'-17'0'900,"7"0"0,3-2-15,7-4-476,0 4 1,2-6-206,3 8 1,5-6 44,7 1 0,1-7-344,-1 6 0,0 1-853,1 5-13,-1-8 0,0 6 961,0-4 0,1 4 0,-1 2 0</inkml:trace>
  <inkml:trace contextRef="#ctx0" brushRef="#br0" timeOffset="1125">1177 675 8116,'2'-9'1222,"3"3"1,7 2-997,11-2 0,-2 3-24,8-9 0,-8 8-15,2-2 0,-4 5-3,-1 1 0,-1 0-2,0 0 1,-5 7-493,-1 5 0,-7 3 278,2 2 0,-4 1-411,-2-1 0,-8 8 144,-3 4 1,1-4 165,-2-2 0,3 2 229,-3-2 0,-1 0 659,7-6-620,0 1 0,6-7 22,0 1 1,8-9-289,4 3-9,3-4 272,2-10 0,1 5-774,-1-9 0,0-5 2,0-6 1,1 0-1001,-1 5 1640,-7 1 0,5-8 0,-5-2 0</inkml:trace>
  <inkml:trace contextRef="#ctx0" brushRef="#br0" timeOffset="1296">1505 433 8039,'8'-9'3229,"2"1"-2590,7 8-74,0 0 0,-5 0-6,-1 0-722,-7 0-170,11 0-481,-13 8 814,6-6 0,-8 5 0,0-7 0</inkml:trace>
  <inkml:trace contextRef="#ctx0" brushRef="#br0" timeOffset="1635">1920 18 8033,'-17'0'79,"7"0"0,1-2 329,3-3-108,4 3 273,-6-6 308,16 8-254,-6 0-321,13 0 1,-7 8-151,4 3 1,1 12-1,-7 6 1,5 6-21,-5 5 1,6 8 27,-7 15 1,1 1-15,-6 11 1,0 4-325,0 1 1,-6 3-634,1-2 1,-1-6 428,6-12 1,-2 0-1543,-4-11 1920,4 4 0,-5-4 0,7 9 0</inkml:trace>
</inkml:ink>
</file>

<file path=ppt/ink/ink1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24:35.1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52 6720,'0'-10'1244,"0"1"-886,0 3-139,0 4 1,0-8 227,0 5-158,0 3-6,7-6 18,-5 8-137,6 0 102,-8 0 419,0 0-523,0 8 1,0 3-18,0 12 1,0 4-11,0 8 0,0 7 25,0 4 0,-2 4-9,-4 2 0,4 0-91,-3 0 0,3 0 91,2 0 0,0-3-194,0-2 1,-6-3 1,0-4 0,0-9 15,6 3 0,0-9 29,0 4 0,0-8-132,0 2 0,-5-9-127,-1-3-200,0 1-245,6-2 204,0-3-149,0-7-57,0 0-23,-8-7 269,7-3 1,-7-7 456,8-1 0,8-7 0,1-1 0</inkml:trace>
</inkml:ink>
</file>

<file path=ppt/ink/ink1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24:37.1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208 432 8017,'-7'-17'-402,"3"7"1009,-8 5-283,8 3 0,-5 2-42,3 0 1,2 0 216,-7 0-163,-1 0 1,-5 4 117,0 7 0,1 3-229,5 14 0,-5 1 31,5 6 1,1 5-232,-1 1 0,7 5 78,-2-6 0,-2 6-29,3-6 0,-1 1-203,6-7 1,0-5-259,0 0 0,0-6-23,0 6 0,0-14-1201,0 3-331,0-5 724,0-3 1218,8-3 0,1-14 0,1-11 0,-3-9 0</inkml:trace>
  <inkml:trace contextRef="#ctx0" brushRef="#br0" timeOffset="223">122 432 7989,'17'-7'-162,"-5"5"-147,-1-4 543,1 4 0,5 2 296,0 0 0,1 2-102,-1 4 1,0-2 144,1 7 1,-1 3 33,0 9 0,0 4-174,1 7 0,-1 1 216,0-1-424,-7-7-99,5 14 1,-11-18-31,8 11 0,-8-9-84,1 4 1,3-8-331,-2 2 0,-1-4-870,-5-1 0,0-1 620,0 0 0,0-5-1918,0-1 2486,0-7 0,-7 12 0,-3-7 0</inkml:trace>
  <inkml:trace contextRef="#ctx0" brushRef="#br0" timeOffset="554">1073 225 7924,'-2'17'1014,"-4"0"0,3 3-720,-9 3 1,0-2 241,-5 8-254,0-1 0,0 9-47,-1 3 1,1-1-15,0 7 1,-1-2-374,1 2 1,0 2 191,0-7 0,1-1-271,5-5 1,-3-3-202,8-3 0,-1 2-471,1-8 1,4 0 251,-4-6 0,6-7 651,6-4 0,4-5 0,7-1 0</inkml:trace>
  <inkml:trace contextRef="#ctx0" brushRef="#br0" timeOffset="785">1004 363 7973,'0'-17'337,"0"7"0,2 3 81,4 7 0,-3 0 45,9 0 0,-1 0-147,7 0 1,-1 9 59,0 9 1,6 6-172,0 11 1,1 0 18,-7-1 0,0 7-206,0-1 0,-1 6-83,-5-6 1,3 7-302,-9-7 0,3-2-183,-2-9 0,-4 2-549,4-8 1,-4 6 1097,-2-6 0,-8 8 0,-2-5 0</inkml:trace>
  <inkml:trace contextRef="#ctx0" brushRef="#br0" timeOffset="977">935 847 7952,'-10'-11'361,"4"-1"0,4 7-69,2-7 0,8 2-38,4-1 1,3-3-14,2 9 1,2-7-1,5 6 0,1-5-181,3 5 0,5 0 47,-4 6 0,2 0-1011,-3 0 0,3 0 904,-8 0 0,8 8 0,-4 2 0</inkml:trace>
  <inkml:trace contextRef="#ctx0" brushRef="#br0" timeOffset="1304">1661 882 7979,'8'-10'633,"1"1"-74,9 3-196,-1 4 1,0-6 162,0 8-217,1 0 0,-1 2-23,0 4 1,-5 9-15,-1 9 1,-5 6-7,6-1 0,-8 4-1,1 1 1,-3 9-52,-2 3 0,0 2 10,0-2 1,-2 2-699,-3-8 0,1 1 315,-8-7 1,3-5-587,-3 0 0,-3-8 15,3 2 0,-3-4-278,-3-1 0,1-7 416,0 1 0,-2-9 592,-4 3 0,-4 4 0,-8-1 0</inkml:trace>
  <inkml:trace contextRef="#ctx0" brushRef="#br0" timeOffset="1532">1938 536 7914,'17'0'0,"0"6"822,1 0 1,-7 5-275,1-5 0,-7 2 1037,7-3-721,-8-3-386,11 14-824,-13-14-1000,6 5 1346,-8-7 0,7 8 0,3 2 0</inkml:trace>
  <inkml:trace contextRef="#ctx0" brushRef="#br0" timeOffset="1893">2422 17 8057,'10'-7'930,"-1"5"-157,-3-4-346,-4 4 0,7 2 258,-3 0-551,-4 0 1,8 0 76,-5 0 1,-3 2-1,4 4 1,2 5 43,-2 12 1,-1 4-28,-5 8 1,0 7-75,0 4 0,0 12 27,0 5 0,0 6-158,0 6 1,-7 4-158,-5 8 1,3-9-698,-3-3 1,2-4 125,-1-1 0,-4-7-864,3 0 1569,4-7 0,-15 4 0,4-8 0</inkml:trace>
</inkml:ink>
</file>

<file path=ppt/ink/ink1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24:35.7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329 52 7673,'-9'-7'-73,"1"5"212,8-13 245,0 13 4,0-6-100,0 0 3,0 6-60,0-5 122,0 7 262,-8 0-419,6 0 1,-7 2 110,3 3 0,2 7-63,-7 11 0,1-2-23,-2 8 0,-3 0 26,4 5 1,-5 7-11,-1-1 1,5 2-152,1-1 0,-1-3 1,-5 8 1,6-7-187,-1 1 1,0-9 4,-5-3 1,6 1-215,-1 6 0,2-8 59,-1-4 0,-2-4-535,7-2 459,0 1 0,4-7-269,-4 1-218,4-8 426,-5 3 0,9-13 36,3 1 0,-3-9 35,4 3 1,4-5-143,1-1 0,5-6 457,1 0 0,0-8 0,0 4 0</inkml:trace>
  <inkml:trace contextRef="#ctx0" brushRef="#br0" timeOffset="307">295 52 7893,'-8'-9'43,"6"1"1,-4 6 609,12-3-322,-4 3 0,13-6 210,-3 8 1,-3 0-161,3 0 1,-2 8-114,1 3 1,5 12-52,-5 6 0,-1 4 54,1 1 1,-1 3 85,1 3 0,-3 2-109,-8 5 0,0 2 13,0-2 0,0-5-141,0-2 1,0-3-177,0-3 0,6-7-49,0-4 0,-1 2 111,-5-2 0,0-5-579,0-7 0,2-1-712,4 1 310,-4 5 0,8-14-355,-5 3 481,-3-3 1,6-4 222,-8-3 626,0 3 0,-8-21 0,-1 3 0</inkml:trace>
  <inkml:trace contextRef="#ctx0" brushRef="#br0" timeOffset="465">243 589 7893,'-18'-8'0,"1"6"469,8-13 1,1 11-86,8-8 0,2 8 174,4-1 1,3-3-68,8 2 1,7-2 2,-1 3 1,2 3-372,-2-4 1,-4 4-214,4 2 0,2 0-4,-2 0 0,6 0-377,-6 0 471,0 0 0,2 0 0,2 0 0</inkml:trace>
  <inkml:trace contextRef="#ctx0" brushRef="#br0" timeOffset="841">883 606 7329,'17'-10'977,"0"-3"-157,1 7-179,-1 0 51,0 6-350,8 0 1,-6 0 84,4 0 1,-9 8-166,-3 4 0,-7 3 73,2 2 0,-4 2-221,-2 4-1,0-3 113,0 3 1,0 2-275,0-2 0,0 0-200,0-6 0,0-5-855,0-1 786,8-7 0,1 4-219,8-8 0,1-2-666,-1-4 1,0-4 4,1-7 1197,-1 0 0,-7-8 0,-3-2 0</inkml:trace>
  <inkml:trace contextRef="#ctx0" brushRef="#br0" timeOffset="993">1159 277 8004,'0'-9'789,"0"1"0,6 10-370,0 4 0,7-2-64,-1 7 0,-3-5 34,3 5 0,-6-5-19,5 6 0,-5-7 192,6 7 1,-7-8-1703,7 2 993,-1 3 1,7-7 146,-1 4 0,0 3 0,1 1 0</inkml:trace>
</inkml:ink>
</file>

<file path=ppt/ink/ink1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24:34.0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87 7968,'-2'-9'-2061,"-4"3"3064,4 4-39,-6 2-453,8-8 1,2 7 1,4-5 1,4 4 3,7 2 0,0 0-169,0 0 0,8 0-2,4 0 0,4 0-95,2 0 0,1-6-260,4 0 1,-3-1-31,3 1 0,3 4-18,-3-4 1,0-2-13,-5 3 0,-6-1-301,-1 6 0,-1 0-9,2 0 0,-4 0-83,-8 0-1292,1 0 1214,-1 0 0,-5 0-912,-1 0 1452,-7 0 0,2 6 0,-12-1 0,2 7 0,-7-6 0,-9 7 0,-7-3 0</inkml:trace>
  <inkml:trace contextRef="#ctx0" brushRef="#br0" timeOffset="379">191 312 7968,'-18'0'-698,"1"0"0,5 0 139,1 0 559,7 0 286,-4 0 171,8 0 0,2 0-113,4 0 1,-2 0 62,7 0 1,1 0-174,5 0 0,6 0-31,0 0 1,0 0-117,-5 0 1,-1 6 18,0 0 0,-1 1-246,-5-1 118,5 4-61,-7-1 0,3 5-669,-1-8 510,-7 7 1,4-3-24,-8 7 1,0 0-461,0 1 297,-8-1 221,-2 0 1,-7 0 98,0 1 0,-6-1 194,0 0 1,0 3 383,5 3 0,3-4 431,4 4-127,-5-4 0,14-2 73,-4 1-332,12-9 1,4 5-88,7-8 0,6-1-162,0-5 0,0 0-402,-5 0 0,5 0-66,0 0 1,2 0-274,-2 0 0,-2-2-60,8-3 0,-6 1-564,6-8 0,-6 6 401,5-5 698,-6 7 0,3-11 0,-8 5 0</inkml:trace>
</inkml:ink>
</file>

<file path=ppt/ink/ink1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24:33.4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1 226 8034,'10'-10'63,"-3"0"98,-7 5 1,6 1 43,0-8 1,5 6 21,-5-5 0,8 5-19,-3-5 1,-1 5-89,1-6 21,1 9 1,5-5-165,0 8 0,-5 0 122,-1 0 1,-5 0 6,6 0 0,-7 0 75,7 0 1,-6 2-1,5 4 1,1-5-12,5 5 0,0-2 123,1 2 1,-1-4-6,0 3 0,6-1-74,0 2 1,2-4-192,-2 4 0,2-4 124,4-2 0,2 0-118,-8 0 1,2 0-50,-2 0 1,-4-6-129,4 0 1,-4 0-196,-1 6-333,-1 0-30,0 0-520,-7 0 278,-2 0 1,-10 0 35,-4 0 912,-4 8 0,-15 2 0,-2 7 0</inkml:trace>
  <inkml:trace contextRef="#ctx0" brushRef="#br0" timeOffset="215">468 35 8034,'-2'-11'1137,"-4"-1"11,4 8-264,-5-3-527,7 7 1,0 7-71,0 5 0,-6 11 604,0 6 1,0 4-278,6 1 1,-2 1-56,-3-1 1,3 1-478,-4-1 0,4-5-360,2 0 0,2-8-204,4 2 0,-2 2-585,7-2 0,-1 0-990,1-5 2057,5-9 0,1 7 0,10-7 0</inkml:trace>
</inkml:ink>
</file>

<file path=ppt/ink/ink1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24:40.2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0 416 7908,'0'-18'966,"0"9"-629,0-7 1,0 12 909,0-7-847,8 7 0,-4-4 264,7 8-582,1 0 0,3 2 57,-3 4-207,3 4 0,-5 7 122,7 0 0,-7 2-136,-4 4 1,1-3 90,-1 3 0,5-4-16,-5-2 111,8 1 20,-5-1-232,9 0 0,-1-7 113,0-4 1,0-5-609,1-1 0,-7-7-73,1-5 0,5-3-326,6-2 0,-2-6 1002,-9-1 0,11-14 0,-4 2 0</inkml:trace>
  <inkml:trace contextRef="#ctx0" brushRef="#br0" timeOffset="155">294 0 7785,'-9'0'1283,"16"0"0,5 0-933,11 0 1,-10 0-320,-1 0 0,0 6-271,5 0 0,-6 2-429,1-3 0,-6-1 486,5 8 183,-7-8 0,11 11 0,-5-5 0</inkml:trace>
  <inkml:trace contextRef="#ctx0" brushRef="#br0" timeOffset="399">934 571 7991,'0'-9'1920,"-2"1"-559,-3 8-860,3 0 0,-8 6-104,4-1 0,2 9 147,-7-3 1,5 5-745,-5 1 0,-1 0 200,-5 1 0,-1 7 0,1 1 0</inkml:trace>
  <inkml:trace contextRef="#ctx0" brushRef="#br0" timeOffset="996">1384 312 7894,'0'-10'468,"0"2"640,0 8-54,0 0-637,8 0 0,-5 2-130,9 4 1,-6 6-6,5 11 1,1-2-1,5 8 1,-5 0-89,-1 5 1,-7-5-27,2 0 0,-4-2-406,-2 1 0,0 3 244,0-8 0,-2 6-623,-4-6 1,-4 6 345,-7-6 1,0 0-212,-1-6 0,1 1 101,0-1-683,0-7 627,-1 5 1,1-11-108,0 7 0,-1-7-11,1 2 0,2-6 555,3-6 0,-3-3 0,5-16 0,-7-2 0</inkml:trace>
  <inkml:trace contextRef="#ctx0" brushRef="#br0" timeOffset="1163">1436 18 7897,'29'6'252,"-1"-1"0,-1 1 355,2-6 1,2 8-293,-8 3 1,0-3 240,-6-2-1239,1 3 683,-9-7 0,-1 21 0,-8-3 0</inkml:trace>
</inkml:ink>
</file>

<file path=ppt/ink/ink1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24:43.1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121 87 7914,'0'-10'-204,"0"1"-125,0 3 347,0 4 0,0-7-58,0 3 1,2 4 52,4-4-263,-4 4 243,6 2-253,-8 0-596,0 0 856,-8 0 0,-2 8 0,-7 1 0</inkml:trace>
  <inkml:trace contextRef="#ctx0" brushRef="#br0" timeOffset="489">0 139 8021,'0'-10'-536,"0"-5"762,0 13-9,0-13 1,0 11 408,0-8 395,0 8-181,0-3-354,0 7 1655,0 0-1760,8 0-205,1 0 1,9 0-26,-1 0 1,2 0-138,4 0 0,-2-2-13,8-4 0,-6 2 62,6-7 0,-2 7-250,2-2 0,2 4-132,-8 2 108,7 0 0,-10 0-29,3 0 1,-10 2-126,-1 4 0,-8-2-25,1 7 1,-3-5-728,-2 6 1,0-1 698,0 6 0,-6-5-155,1-1 1,-3-7 102,2 2 1,2-2 469,-7 2 0,-1-4 0,-5 13 0,0-5 0</inkml:trace>
  <inkml:trace contextRef="#ctx0" brushRef="#br0" timeOffset="730">17 381 10291,'18'0'777,"-1"0"1,0 0-572,1 0 1,5 0-228,0 0 0,2-6 131,-2 0 0,-4-1-610,4 1 1,2 4-40,-2-4 1,-6-1-325,-5 1 0,-6 0-268,5 6-159,-7 0 1290,4 0 0,-16-8 0,-2-1 0</inkml:trace>
  <inkml:trace contextRef="#ctx0" brushRef="#br0" timeOffset="1025">87 1 11338,'9'0'465,"7"0"1,-9 1-238,5 5 1,1 6-62,-7 11 1,2 4 70,-3 7 1,-3 1-162,4 0 0,-4 7-224,-2 4 0,0-4-366,0-1 0,0 1 134,0-2 0,0 0 379,0-5 0,-8 0 0,-1-1 0</inkml:trace>
</inkml:ink>
</file>

<file path=ppt/ink/ink1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24:45.9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69 6810,'9'0'476,"-1"-7"-377,0 5 1,-7-8-23,5 4-57,4 4 1,-6-5-16,7 7 1,-7-2 101,2-4 15,-4 4-5,-2-6 0,2 8 17,3 0 2,-3 0-92,6 0 23,-8 0-40,0 0-241,8 0 193,-6 0 0,7 0 53,-3 0 166,-4 0-98,6 0 172,-1 0-82,-5 0 43,6 0-27,0 0-83,-6 0 1,7 0 246,-3 0-165,-4 0-73,13 0 1,-5 0-7,7-7-6,0 5-2,1-6-11,-9 8-32,7 0-243,-14 0 268,5 0-529,-7 0-99,0 0 0,0 8 0,0 1 1</inkml:trace>
</inkml:ink>
</file>

<file path=ppt/ink/ink1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24:47.3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52 7792,'2'-9'-433,"4"3"741,-5 4 1,7 0-54,-8-3 0,2 3 691,4-4-161,-4 4-240,13 2 83,-5 0-382,7 0 1,-5-6 245,-1 0-258,1 1 1,5 5-30,0 0 0,-5 0-24,-1 0 1,3 0-82,9 0 0,-4 0-84,4 0 1,2 0 101,-2 0 1,8 0-61,-2 0 1,3 0-37,3 0 1,-1 0-112,1 0 1,0 0 82,-1 0 0,1 0-147,-1 0 1,1 0 99,0 0 0,-7 0-182,1 0 1,-6 0 102,6 0 0,-8 5 76,2 1 1,2 0-198,-2-6 1,0 0-132,-5 0 102,-1 0 1,0 0-172,1 0-377,-9 0-696,-1 0 776,-8 0 750,0 0 0,-8 8 0,-1 1 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1:53:42.81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18 1 8667,'-9'2'1381,"3"3"0,4 5-845,2 7 0,0 1-96,0-1 0,0 8-161,0 4 1,0-2-187,0 1 0,0 1-180,0 6 0,2-6-134,4-1 1,-4 1-361,3 6 1,-3-6 452,-2-1 1,0-12-237,0 1-1817,0-3 1312,0-5 1,2-16 293,4-17 0,2-8 295,3-9 1,4-9 96,-3-7 0,3 5 249,3 6 1,-1 7-36,0-1 0,2 17 242,5 6 1,-3 11-146,7 0 0,-1 4 368,2 2 1,0 14-125,-12 3 0,4 6 60,-9 0 1,-4 4 132,-3 8 1,-3-7 417,-2 1 0,0-2-369,0 2 0,0 2 51,0-8 1,0 2-363,0-2 1,0-4-41,0 4 1,0 2-223,0-2 0,2 0-291,4-6 0,4 1-495,7-1 1,0 0-77,1 1 1,-1-1-2009,0 0 2829,0 1 0,8-1 0,2 0 0</inkml:trace>
  <inkml:trace contextRef="#ctx0" brushRef="#br0" timeOffset="248">1177 519 8309,'9'-7'1154,"7"5"1,-7-6-306,9 8 1,1 0-149,4 0 1,-4 0-330,4 0 1,-4 0-149,-1 0 1,-1 8-215,0 3 1,-5 5-293,-1 1 1,-7 6-383,2 0 1,-4 2 495,-2-2 0,-6 2-119,0 4 1,-7-4-93,1-8 576,-3 1-38,-2-1 320,7 0 1,12-7-416,15-4 0,10-5 51,14-1 0,10 0-2756,13 0 2641,11 0 0,4-15 0,7-4 0</inkml:trace>
</inkml:ink>
</file>

<file path=ppt/ink/ink1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24:47.9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0 156 7970,'0'-10'1335,"0"2"0,2 8-867,4 0 0,-2-5 368,8-1-489,-1 0 0,6 6-67,1 0 0,7-6-51,3 1 1,5-3-6,2 2 0,1-1-29,5-5 1,3 2-99,8 5 1,0 1 111,-1-8 1,3 8-210,4-1 0,1 3-132,5 2 0,-5 0-106,-7 0 0,-2 0-45,-4 0 0,4 0-185,-4 0 1,2 0 201,-1 0 1,1 0-92,-8 0 0,2 6-89,-1-1 1,-5 1 70,4-6 0,3 0 584,-3 0 0,0 0-149,-5 0 638,0 0-519,-1 0 1,1 0 7,-1 0 0,-5-2 16,0-4 1,-8 4-41,2-3 0,2 1-7,-2-2-380,0 4 0,-7-7 31,-5 3-989,-3 4 500,-8-6 0,-8 8-319,-3 0 0,-7 0 1001,-5 0 0,-4 0 0,-7 0 0</inkml:trace>
</inkml:ink>
</file>

<file path=ppt/ink/ink1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24:48.4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8214,'17'-8'1580,"2"6"-1192,4-4 1,-2 3 165,8-3-305,0 4 1,5-6-60,1 8 0,-6 0 14,0 0 0,0 0-73,5 0 0,-1 6-166,-4 0 0,1 1-433,-7-1 1,0 2 95,-5 3 0,-1 5-162,0-5 0,-7-1 270,-4 1 1,-4 3-73,-2 9 1,-8-2 26,-4 8 1,-5-6 73,-6 6 0,2-6 156,-8 6 0,0-6 309,-5 6 1,5-3 657,0 3 0,8 2-120,-2-8 0,6 0 202,5-6 1,-1 1 44,7-1-592,0 0 0,14-5-201,3-1 0,12-7 14,6 2 0,4-6-304,1-6 1,1 2 106,0-7 1,5-1-907,0-5 0,6 0 466,-5-1 0,7-5 401,-2 0 0,4-7 0,2 3 0</inkml:trace>
</inkml:ink>
</file>

<file path=ppt/ink/ink1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24:49.1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85 7949,'-8'-17'112,"6"-1"471,-5 9-78,7-7 0,0 12 257,0-7-322,0 7 0,0-2-110,0 12 1,0 8-55,0 14 0,0 9 3,0 15 0,0 11 73,0 1 1,-8 12-109,-4-6 1,3-3-1,-3-4 0,8-5-23,-1 5 1,-3-13 13,2 2 1,0-12-876,6 1 1,0-7 6,0-5 0,0-4-1203,0-7 1238,0-1 1,2-8-1093,4-3 1177,-4-4 1,12-12 18,-9-7 1,7-2 493,-6-10 0,7 0 0,-3-5 0</inkml:trace>
</inkml:ink>
</file>

<file path=ppt/ink/ink1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24:49.4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416 18 8630,'0'-10'1855,"0"3"-1296,0 7 0,-2 0-150,-4 0 0,2 9 9,-7 8 1,-1 8-247,-5 10 1,-2 7-126,-5 4 0,3 4-91,-7 2 1,1 2 119,-2 4 0,-2-5-70,8 5 1,-6-6-286,6-6 0,0 2-314,6-8 0,-1-5 105,1-6 1,2-8-1120,3 2 423,5-4 458,7-9 0,0-4-14,0-12 740,7-11 0,3-10 0,7-8 0</inkml:trace>
</inkml:ink>
</file>

<file path=ppt/ink/ink1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24:49.6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53 7949,'10'-17'492,"-5"-1"0,-1 9-159,2 3 39,-4 4 110,6 2-88,-8 0 1,5 10 153,1 7 0,8 2-104,-3 10 0,5 2-133,1 9 1,-6-3-212,1 3 0,-1 2-126,7-2 1,-7-1-282,1-10 0,-3 1 268,3-6-1770,3-1 1238,-13-6 0,6 0 33,-8 0 538,0 1 0,8-9 0,1-1 0</inkml:trace>
</inkml:ink>
</file>

<file path=ppt/ink/ink1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24:49.8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87 10533,'18'0'1112,"1"-6"-1154,4 0 1,-2-7 246,8 1 1,-6 2 155,6-1 0,-6 5-161,6-5 0,-8 7-86,2-2 1,2 4-1054,-2 2 1,2 0 605,-2 0 0,-4 0 333,4 0 0,-4 8 0,-1 1 0</inkml:trace>
</inkml:ink>
</file>

<file path=ppt/ink/ink1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24:50.0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7949,'17'0'1774,"0"0"-1221,1 0 0,-9 2 196,-3 4 1,-4 4-244,-2 7 1,0 0 149,0 0-286,0 1-352,0-1 0,0 0-116,0 1 0,6-7 97,-1 1 0,7-7-181,-6 7-1324,7-8 605,-3 4 233,7-8 1,-2-2-469,-3-4 1,1-4 1135,-7-7 0,8 0 0,-5-1 0</inkml:trace>
</inkml:ink>
</file>

<file path=ppt/ink/ink1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24:50.2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7949,'0'-17'3111,"0"7"-2120,0 2 11,0 8-387,0 0 1,8 6-514,3 0-102,-3 0 0,15 1 0,-4 3 0</inkml:trace>
</inkml:ink>
</file>

<file path=ppt/ink/ink1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24:50.5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243 52 7981,'-6'-11'-154,"1"-1"154,-1 9 287,6-5 121,0 8 1,-2-6 774,-4 0-788,4 1 1,-13 6 47,3 5 0,1 6-42,-7 11 1,7-2-175,-6 8 1,-5 0-4,11 5 1,-8 1-188,7-1 1,-1-5 134,1 0 0,-1-2-685,7 2 1,-6 1-149,7-6 0,-1-1-1631,6-6 847,0 0-94,0-7 1539,0-3 0,0-7 0,0 0 0</inkml:trace>
</inkml:ink>
</file>

<file path=ppt/ink/ink1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24:50.8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8926,'10'0'1867,"3"8"-1579,-7 3 0,5-1 154,-5 2 0,8 5-233,-3 6 0,-1 6 15,1-6 1,-1 7-180,1-1 0,3-2 110,-8 2 1,1-6-642,-1 6 0,-4-6-185,4 6 0,-4-8-1815,-2 2 2486,7-4 0,-5 6 0,6 2 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1:53:41.130"/>
    </inkml:context>
    <inkml:brush xml:id="br0">
      <inkml:brushProperty name="width" value="0.05714" units="cm"/>
      <inkml:brushProperty name="height" value="0.05714" units="cm"/>
      <inkml:brushProperty name="color" value="#E71224"/>
    </inkml:brush>
    <inkml:brush xml:id="br1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35 433 10931,'-10'0'-2510,"-5"0"2101,13 0 624,-6 0-275,8 0 91,0 0-6,8-8 1,-6 4 13,4-7 1,-2 7-39,1-2 1,-3 2 162,4-2 42,-4 4-72,-2 2 0,2 16 369,4 7 1,-4 13-125,3-1 1,3 11 40,-2 0 0,0 4-117,-6 2 0,0-2-82,0-4 1,0 2-50,0-8 1,0 1-287,0-7 0,0-7-69,0-4-579,7-3 279,3-11 0,7-1 197,0-8 0,1-16-176,-1-7 1,0-7 46,1-5 1,-1-5 164,0-1 1,-5-5 78,-1 6 0,-7 0 185,2 5 1,-4 2-96,-2 4 0,6 4 8,-1 8 0,3 6 193,-2-1 1,-2 8-133,7-1 0,-5 5 369,5 5 0,-5 5-76,6 7 1,-7 0 57,7 1 0,-2 5-32,1 0 1,-1 2 184,-5-2 1,-3-2-179,4 8 1,-4-8-54,-2 2 0,2 2-450,4-2 1,-4 0-127,3-6 0,5-1-766,2-5 0,3-1 1081,2-4 0,8-4 0,2 5 0</inkml:trace>
  <inkml:trace contextRef="#ctx0" brushRef="#br1" timeOffset="215">951 796 8532,'12'0'869,"0"0"0,-1-2-336,6-4 1,3 4-248,3-4 0,-2 4-175,8 2 1,-8 0-1108,2 0 0,2 0 584,-2 0 0,0 2 412,-6 4 0,0 4 0,1 7 0</inkml:trace>
  <inkml:trace contextRef="#ctx0" brushRef="#br1" timeOffset="854">1678 675 8537,'0'-25'0,"2"5"152,3-3 0,-1 8 236,8-2 0,1 3-439,10-9 1,-3-4 9,3-1 0,2-5-5,-2-2 0,5 1-140,-4-1 0,-3-1-299,-10-5 0,3 3 241,-9-8 1,1 7-93,-6-1 1,-9 9 272,-9 2 1,-1 14 107,-10-2 0,0 11-16,-5 0 0,1 4-113,4 2 0,-1 2 353,7 4 0,-1-2 28,7 7 1,2 1 15,3 5 0,-1 8-111,7 4 0,0 4-39,6 1 1,2 7-3,4-1 0,4 8 86,7-2 1,-6 4-67,1 2 0,-8 6-37,2-1 1,-5 1-30,-1-6 1,-1 5-63,-5 1 1,-4-2 12,-7-10 0,5 2-67,1-8 1,5 1-210,-5-7 1,7-7-58,-2-4-448,-4-4 574,8-9 1,-5-10 53,7-12 1,0-18-290,0-11 0,2-9 72,3-7 1,5 1 128,7-7 0,1 5 110,-1-6 1,6 16 190,0 2 1,8 16-184,-2 7 1,3 5 187,3 7 0,-6 3-75,-1 8 1,-1 8-82,2 3 0,-2 12 242,-4 6 0,-6-2-194,1 2 1,-9 0-71,-9 5 1,0 3-31,0 3 0,-9-3-159,-9 3 1,-1-5 115,-10-7 0,1 3 17,-7-8 1,-5-2 95,-1-9 0,7-4-95,5-8 0,8-10 246,-2-7 0,5-10-47,7-14 0,3-1 104,8-4 0,8 11-76,3 12 1,7 6 213,5 6 1,4 3-145,7 8 0,-5 8 75,0 3 0,-2 12 223,2 6 1,1 6-65,-7 5 0,0-4-290,-5 5 0,-1-11-160,0-1 1,3-2-320,3 2 1,-4-4-117,4-8 1,2-1-1117,-2-5 1572,8 5 0,-4-15 0,7 7 0</inkml:trace>
  <inkml:trace contextRef="#ctx0" brushRef="#br1" timeOffset="1078">2836 588 8389,'23'0'0,"1"0"0,1 0 270,-2 0 1,-2 0 453,8 0 0,-1 0-167,7 0 0,-2 0-200,-5 0 0,5 0-243,-4 0 1,4 0-195,1 0 0,-1 0-466,-4 0 0,1 0 287,-7 0 1,-1 2-700,-11 4 958,-3 3 0,-8 9 0,0-1 0</inkml:trace>
  <inkml:trace contextRef="#ctx0" brushRef="#br1" timeOffset="1229">2992 1003 8389,'0'10'572,"8"-1"188,3-3 1,10-4 9,2 4 0,14-6-272,-2-6 1,11-3 20,0-9 1,2 7-520,-2-1 0,2 3-511,-8-3 1,6-1 264,-5 7 1,3-6-707,-9 7 952,3-9 0,-11 12 0,7-6 0</inkml:trace>
</inkml:ink>
</file>

<file path=ppt/ink/ink1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24:51.1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225 8 8002,'-17'0'1098,"-1"0"-129,9 0-621,1-8 1,8 8 163,0 0 0,0 4 276,0 13-489,0 4 1,-6 14-22,0 0 0,-7-1-43,1 1 1,-3 5-280,-2 0 1,0 1 122,-1-7 0,7 1-670,-1-1 1,3-1 349,-3-4 1,-1-2-820,7-4 0,0-10 179,6 5 1,0-11-1012,0 5 1222,0-8 670,0 3 0,8-22 0,1-4 0</inkml:trace>
</inkml:ink>
</file>

<file path=ppt/ink/ink1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24:51.4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70 7971,'7'-18'0,"-5"7"166,4-1 0,2 7 334,-3-7 21,9 8 0,-5-3-119,9 7 0,-1 7 98,0 5 1,1 5-2,-1 6 0,0 4-128,1 8 1,-1 5-122,0 0 1,-2 6-27,-3-5 0,1 5-490,-7-6 1,0 1 53,-6-7 0,0 1-193,0-1 0,0-5-229,0 0 1,-6-8-726,0 2 0,-5-9 1359,5-3 0,-15 1 0,2 5 0</inkml:trace>
</inkml:ink>
</file>

<file path=ppt/ink/ink1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24:51.5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8587,'18'0'526,"-1"0"0,0 0-354,0 0 1,1-6 163,-1 0 0,0 0-1302,1 6 0,1 0 966,4 0 0,-4 0 0,6 0 0</inkml:trace>
</inkml:ink>
</file>

<file path=ppt/ink/ink1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24:51.8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1 7893,'-10'0'1432,"3"2"-1018,7 4 1,2-3 71,3 9 1,-1 1 212,8 10 0,-3 4-241,3 8 0,1 1-311,-7 5 0,6-5 31,-7 5 1,1-5-126,-6-1 0,0-1-215,0 1 0,0-2-340,0-5 0,-7 3-39,-5-8 1,-3 0-548,-3-5 1,-5 3-31,0-4 1,0 2 112,6-13 1005,-8 0 0,6-6 0,-6 0 0</inkml:trace>
</inkml:ink>
</file>

<file path=ppt/ink/ink1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24:52.0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7998,'17'0'1473,"1"0"-960,-1 0 0,0 0 30,0 0 0,1 0-149,-1 0 1,0 0-340,1 0 0,-1 6-431,0 0 1,-5-1 375,-1-5 0,1 0 0,5 0 0</inkml:trace>
</inkml:ink>
</file>

<file path=ppt/ink/ink1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24:52.7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312 53 7908,'-12'-6'124,"0"0"0,7-2 1,-7 5 386,-1-3 1,3-2-164,-1 2 1,-1 4 664,-5-3-599,-1 3 0,1 2-197,0 0 1,2 2 33,3 3 1,-3 13 24,3 11 0,-3-2-27,-3 1 0,7 3-92,-1 9 1,3-5 26,-3 0 1,-1-1-25,7-5 1,0-4-92,6-2-684,0 4 0,0-8 335,0 4 0,2-11-870,4-6 1,-2-5 189,7-1 1,1-1-101,5-5 1,-2-4 1059,-3-7 0,3 0 0,-5-1 0</inkml:trace>
</inkml:ink>
</file>

<file path=ppt/ink/ink1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24:52.9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8092,'17'0'258,"1"0"1,-3 2-286,-3 3 1,3-1 939,-4 8 0,-1-1-357,2 7 1,-7-1 50,7 0 1,-6 6-246,5 0 1,-7 0-327,2-5 1,1-1-187,-1 0 0,0 0-403,-6 1 1,6-7 13,0 1-707,-1-1 1246,3-1 0,-6 5 0,6-5 0</inkml:trace>
</inkml:ink>
</file>

<file path=ppt/ink/ink1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24:58.7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120 35 7818,'-18'8'1113,"7"-6"214,-1 4 0,3 9-939,-3 2 1,5 5-332,7-5 1,-2 0-35,-4 1 1,4-1 129,-4 0 1,4 0-282,2 1 1,-6-1 174,1 0 0,-1-5-2387,6-1 2340,0-7 0,0 4 0,0-8 0</inkml:trace>
  <inkml:trace contextRef="#ctx0" brushRef="#br0" timeOffset="225">362 1 8491,'-17'9'1723,"-1"7"-1703,1-5 0,-6-1 25,0 2 0,-2-9 38,2 3 1,-4 2 69,-8-2 0,6 7-53,1-1 1,5-3 194,-6 3 1,13-3 183,-1 3 0,11 3-252,1-3 1,5-3-57,5 3 0,5-1 22,7 7 0,2-1 31,5 0 0,-3 1-362,7-1 1,1-6 148,6 1 1,-1-6-1124,1 5 1,-6-7 1111,0 2 0,-8 3 0,4 1 0</inkml:trace>
</inkml:ink>
</file>

<file path=ppt/ink/ink1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24:56.2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1 485 7917,'0'-11'273,"0"-1"0,0 6 130,0-5 0,7 5-104,5-6 1,-2 3 143,1-3 1,1-1-55,5 7 1,0 0-26,0 6 1,1 0-196,-1 0 1,0 0 48,1 0 1,-7 14-115,1 3 0,-3 6 85,3 0 1,-4 4-91,-8 8 1,5-6 73,1-1 1,0-1-357,-6 2 0,2 2 3,3-8 1,-1 0-349,8-6-276,-1-7 0,7-3 392,-1-7 1,6-1-670,0-5 1,6-4 28,-6-7 1052,8-8 0,-12-2 0,6-8 0</inkml:trace>
  <inkml:trace contextRef="#ctx0" brushRef="#br0" timeOffset="183">502 1 7917,'0'9'2380,"0"-1"-2311,0-8 148,8 0 164,1 0-280,9 0 1,-1 2 130,0 4 0,-5-4-899,-1 4 0,-1 3 188,2 3 479,3 3 0,-5 2 0,7 1 0</inkml:trace>
  <inkml:trace contextRef="#ctx0" brushRef="#br0" timeOffset="446">1125 381 7930,'-10'0'1471,"2"0"-875,24 0 1,-5 0-360,12 0 1,2 0-229,-2 0 0,0 0-206,-5 0 1,-1-5-434,0-1 1,1 0-638,-1 6 1267,0 0 0,1 8 0,-1 1 0</inkml:trace>
  <inkml:trace contextRef="#ctx0" brushRef="#br0" timeOffset="613">1125 606 7930,'7'10'785,"3"-3"-70,7-7 0,3 0-560,3 0 0,-2-1-256,8-5 1,-3 2 36,3-8 0,2 3 109,-8-3 1,6-1-567,-6 7 0,0-2 245,-6 3 0,-5 3-1196,-1-4 1472,-7-4 0,4 1 0,-8-9 0</inkml:trace>
  <inkml:trace contextRef="#ctx0" brushRef="#br0" timeOffset="804">1350 278 8227,'0'-18'753,"0"9"0,0 3-235,0 12 0,0-1-128,0 13 0,0-3 201,0 14 1,-6-6-259,0 6 1,0-2-244,6 2 0,-6 1-233,1-7 1,-1 8-470,6-2 0,0-4-254,0-2 0,0 2 866,0-2 0,8 0 0,1-6 0</inkml:trace>
  <inkml:trace contextRef="#ctx0" brushRef="#br0" timeOffset="1296">1851 364 7951,'8'-17'1915,"-6"7"-859,13 2-651,-5 8 1,7 6 198,0 0 0,-5 13-142,-1-2 0,-7 12 4,2 0 0,-4 4-208,-2 1 0,0-5-77,0 0 1,0 0-531,0 5 1,0-5 312,0 0 0,-6-8-1018,0 2 1,-5-4 41,5-1-345,-7-1 1,9-7 479,-8-5 0,6-3 877,-5-2 0,-1-15 0,-5-4 0</inkml:trace>
  <inkml:trace contextRef="#ctx0" brushRef="#br0" timeOffset="1475">1868 139 7951,'20'-7'0,"3"-5"0,-4-1 325,4 1 1,-4 2-51,-2 5 0,1 3 312,-1-4 1,0 4-94,1 2 0,-7 0 296,1 0-722,-1 0 1,1 0-597,-1 0-1812,-7 0 2340,11 0 0,-13 8 0,6 1 0</inkml:trace>
  <inkml:trace contextRef="#ctx0" brushRef="#br0" timeOffset="1888">2560 381 7930,'8'-9'616,"1"1"173,9 8 1,-1 0-541,0 0 1,2-6-36,5 1 0,-5-1-619,4 6 0,-4 0 242,-2 0 0,-5 0-858,-1 0 1021,1 0 0,5 0 0,0 0 0</inkml:trace>
  <inkml:trace contextRef="#ctx0" brushRef="#br0" timeOffset="2055">2716 537 7930,'-16'2'2138,"5"4"-2230,3-4 0,10 5 111,4-7 1,3-5 20,9-1 1,-1-6 159,0 6 1,1-1-212,-1 1 1,0 4-286,0-4 0,1 2-377,-1-1 0,0 3 673,1-4 0,-9-4 0,-1 1 0</inkml:trace>
  <inkml:trace contextRef="#ctx0" brushRef="#br0" timeOffset="2239">2819 226 7930,'-9'17'1883,"1"-5"-1242,8-1 0,0 1-117,0 5 1,0 0-317,0 0 0,0 7-55,0-1 0,-6 2-1121,1-2 0,-1-4 605,6 4 0,0 2 363,0-2 0,0 0 0,0-6 0</inkml:trace>
</inkml:ink>
</file>

<file path=ppt/ink/ink1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24:53.2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363 208 7917,'-17'0'1165,"0"6"-745,0 0 1,5 7-157,1-1 0,5 3 19,-6 2 1,6 2 48,-5 4 1,-1 6 339,-5 12 1,0-3-201,0 8 1,-3-5-225,-3 5 0,4-8-30,-4 2 0,6-1-670,5 1 0,-3-9-94,3 4 0,3-12-405,-3 0 0,8-4 431,-1-2 1,1-5-1045,-2-1 677,4-7 887,-6-4 0,16-17 0,2-10 0</inkml:trace>
  <inkml:trace contextRef="#ctx0" brushRef="#br0" timeOffset="222">415 208 8243,'0'-10'1204,"2"18"-596,4 15 0,4 2-136,7 4 1,-2 0 151,-3 5 1,1 7-227,-7-1 1,6 0-369,-7-5 0,3 0-156,-2-1 1,-4-5-89,3 0 0,-3-6-268,-2 6 1,0-8-752,0 2 1,-2-4 1232,-3-2 0,-5 8 0,-7 2 0</inkml:trace>
  <inkml:trace contextRef="#ctx0" brushRef="#br0" timeOffset="389">225 571 7906,'-17'0'916,"7"0"-485,3 0-248,30-8 1,-10 7 54,16-5 1,-6 4 393,0 2 1,-2-6-1073,8 0 1,-6 1 151,6 5 0,-2 0 288,2 0 0,3 0 0,-5 0 0</inkml:trace>
  <inkml:trace contextRef="#ctx0" brushRef="#br0" timeOffset="1347">951 640 7865,'2'-11'964,"4"-1"270,-4 8-565,6-3 1,-8 14 10,0 5 0,-2 11 264,-4 6 1,-2-2-319,-3 2 1,-3-1-221,9 7 0,-7 0-306,6-1 1,-5-5 83,5 0 1,0-8-1084,6 2 502,0-4-154,0-2 0,0 1-608,0-1 0,2-7-701,4-5-1040,-4 5 2900,13-8 0,-5-10 0,7-11 0</inkml:trace>
  <inkml:trace contextRef="#ctx0" brushRef="#br0" timeOffset="1617">1228 727 9220,'-11'9'526,"-1"-3"0,1 2-459,-7-2 1,1 1-203,0-1 1,-3-2 65,-3 7 0,2-1 123,-8 2 1,3 1 71,-3-7 0,2 5 6,4-5 396,4 8 1,-1-7-58,9 5 1,7 3 124,-2-3 1,6-5-172,6-1 0,5 2 14,13-2 0,-3 1-368,7-1 0,1-4 95,6 4 0,-1-4-551,1-2 1,0 0 299,-1 0 1,-5 0-1292,0 0 0,-8 0 137,2 0 1239,-4 0 0,6 0 0,2 0 0</inkml:trace>
  <inkml:trace contextRef="#ctx0" brushRef="#br0" timeOffset="2006">1781 18 7828,'-9'-2'1319,"3"-4"-570,-3 4-590,7-6 109,-6 8 0,14 10 91,-1 7 1,1 10 355,-6 14 1,6 11-241,0 11 1,-1 10 140,-5 2 0,0 13-515,0-1 1,-1 3-156,-5-4 1,-4 7-206,-7-1 0,0 0-197,-1-5 1,1-1 455,0 1 0,-16-1 0,-3 1 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1:53:46.98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537 1021 6116,'0'0'0</inkml:trace>
  <inkml:trace contextRef="#ctx0" brushRef="#br0" timeOffset="2543">1 1228 8144,'9'-8'0,"-1"-1"-60,-8-8 0,0-1 0,0 1 1,0 0 12,0-1 0,0 1 145,0 0-70,0-1 0,0 1 88,0 0 0,8-6-130,3 0 0,4-6 65,3 6 1,1-8 36,4 2 1,2-3 8,4-3 0,5 0-6,1 1 1,0 5-79,5 0 1,2 2 70,-1-1 1,7 1-193,-2 4 0,-2 3 114,2-3 1,0-4-113,6-1 0,0 1 39,0-2 1,0 6 27,0-6 0,-1 6 64,1-6 1,2 6-2,4-6 1,-3 6-25,9-6 1,-7 8 3,7-2 0,-6 4 55,5 2 0,-2 5-54,3 1 0,3 7-2,-4-2 0,-1-2-30,1 3 1,1-3-10,5 2 1,0 4-133,0-4 0,2-1 139,4 1 0,-9-6 22,3 7 0,-4-3-8,4 2 1,1 4 22,-1-3 0,-2 1-22,-4-2 0,5 4 104,-5-4 1,2 4-28,-1 2 0,3 0 13,-4 0 0,5 0-71,1 0 0,0 6 3,0 0 0,0 7-12,1-1 1,1-3 27,4 3 1,-2-2-100,7 1 1,-7 4 79,2-3 0,-4 3-147,-2 3 0,3-7 127,3 1 0,-8-1-5,8 7 0,-2-1 26,7 0 1,-1-5 0,-4-1 1,-4 1 109,4 5 1,-4 0-115,-2 1 1,1 1 12,-1 4 0,0-2-8,0 8 1,-7-6-1,-5 6 0,3 0-3,-3 5 0,1-5-12,-6 0 1,0 1 8,0 11 1,0-5-16,-1 5 1,-1-5-7,-3-1 1,3 1 12,-4 5 0,-4-5-2,-2 4 1,-3-3-1,-3-2 0,-5-1 17,0 1 0,-8 1 15,2 5 0,-4-5 5,-1 4 0,-3 3-25,-3-3 0,1 8 154,-7-2 1,0 4-250,-6 2 1,0 2 93,0 4 1,-6-3-194,0 9 1,-9-1 106,-3 6 0,-5 0-81,-5 1 1,-7-7 170,0 0 0,-1-5 11,-10 5 1,5-7 9,-5 2 0,0-1 10,-6-5 0,6 4 48,0-10 0,-6 4-75,-6 2 0,-1-2 7,1-4 1,3 4-30,-9-4 0,-1 4-108,-10 2 1,2 0 107,-8 0 1,0-6-11,-5 0 1,0-2-256,-1 2 1,40-21 0,0 0 269,-2-1 1,0-2 0,0 0 0,0-1 32,-3-1 0,0 0 0,2-1 1,0-2-35,-4 1 1,-1-1-1,2 0 1,0 1 17,1-1 1,0 0 0,0-2-1,-1-1-9,-2 1 0,0-1 0,5-6 0,0-1-26,-2 2 1,0 0 0,1-3-1,-1 1-84,0 2 0,0-1 1,-2-2-1,0-2 98,-44 2 0,48-5 1,-2 0 15,1-1 0,-1 0 1,-1 0-1,0 0-1,-2 0 1,1 0-1,3 0 1,0 0 43,-4 0 1,0 0-1,2-3 1,-1 0-218,-4 0 0,0 0 1,1-3-1,1-1 194,1 1 0,0 0 1,4-1-1,1-1-8,-5 0 1,0-2-1,4-1 1,0-1 20,-3 2 0,-1-3 0,-1-4 0,0-2-23,1 2 1,1-1 0,1-2 0,0 0-2,1 0 1,0 0 0,5-5-1,0 0 0,-5-4 0,0 0 0,6-1 1,0 0 4,0 1 1,0 1-1,-37-26 142,3-4 1,5-1-122,-6 1 0,14-5 22,-2 5 0,17-2 45,0 3 0,11 3-10,1-4 1,11 6 329,6 6 0,6-9-359,5 3 1,5-4 169,7 4 0,4-5-319,7-1 0,4-7-85,20 1 0,-2-3 281,13-2 1,2 0-268,9-1 0,-1 7 66,8 0 1,-7 9-111,7 2 1,-9 10-130,3 13 0,2 6 324,-3 11 0,3 5 0,-6 10 0,-3 9 0,-3 7 0</inkml:trace>
</inkml:ink>
</file>

<file path=ppt/ink/ink1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24:59.5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190 122 7970,'0'-12'217,"0"1"165,0 7 1,0-6 74,0 4-1,0 5-161,0-7 1,-1 17-59,-5 9 1,-4 1-480,-7 10 0,1 0 194,5 5 48,-4 1 0,5-1 0,-7 1 0</inkml:trace>
  <inkml:trace contextRef="#ctx0" brushRef="#br0" timeOffset="767">156 104 7902,'-12'0'0,"1"0"0,5 0 0,-5 0-478,7 0 1,-6-5 66,4-1 316,4 0 173,-5 6 0,7-2 91,0-4 77,0 5 271,0-15-305,0 7 1,0-3 494,0 1 224,0 7-223,0-12-3,-8 14-199,6-5-226,-13 7 68,13 0-146,-14 0-106,15 7 0,-7 5 91,8 11 0,0-4-113,0 4 1,0-2 84,0 2 1,0-3 22,0 3 0,0 2-38,0-2 0,0 0 11,0-6 0,-2 0-66,-4 1 1,4-7-185,-4 1-46,-3-1 0,7 1 1,-4-1-244,4-7 86,2 12-1031,0-15-183,0 7-623,0-8 1418,8 0 717,2 0 0,7-8 0,0-1 0</inkml:trace>
  <inkml:trace contextRef="#ctx0" brushRef="#br0" timeOffset="1059">415 70 7902,'0'-10'386,"0"3"1,0 5 82,0-4 0,-2 4 21,-3-4 1,1 4-255,-8 2 1,1 0-39,-7 0 1,1 6-38,0 0 0,0 7-118,-1-1 0,1 3 1,0 2 0,-6 1 102,0-1 0,-1 6-219,7 0 0,0-2 180,0-9 1,5 3 260,1-3 1,7-3-165,-2 3 1,4-6 6,2 5 1,2-7-44,4 2 0,-2 1 21,7-1 0,1 0-97,5-6 1,0 0 68,0 0 0,7 0-694,-1 0 1,5 0-223,-5 0 0,6 0-1530,-6 0 2285,0 0 0,2 0 0,2 0 0</inkml:trace>
</inkml:ink>
</file>

<file path=ppt/ink/ink1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25:01.5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87 189 7179,'-10'0'485,"3"0"1,5 0 154,-4 0-232,4 0 1,-6-2-108,8-4 1,2 4-11,4-3 0,2 1-70,3-2 1,5 4 171,-5-4 0,-1-1-65,1 1 0,1 0-67,5 6 0,0 0 7,1 0 0,-1 0-28,0 0 1,6 0-143,0 0 1,2 0 109,-2 0 0,4 0-298,8 0 0,-6 0 117,0 0 1,-2 0-474,1 0 0,3-2 31,-8-4 0,2 5-152,-2-5 0,-9 4-121,3 2-203,-4 0-258,5 0 719,-9 0 1,-3 2 8,-12 4 1,-3-3 144,-9 9 1,-1-1-486,-4 7 761,-4-1 0,-7 0 0,-1 1 0</inkml:trace>
  <inkml:trace contextRef="#ctx0" brushRef="#br0" timeOffset="229">18 414 8369,'-10'0'42,"3"0"0,8 0 661,5 0 0,-2 0-208,8 0 0,1-6-60,10 0 1,-2 1-201,8 5 0,0-6-186,5 0 1,7 0-108,-1 6 0,2-5 118,-1-1 0,-5-2-627,5 2 1,-7 4 326,-5-3 0,2 3-874,-8 2 0,-6 0 1114,-5 0 0,-8-8 0,3-2 0</inkml:trace>
  <inkml:trace contextRef="#ctx0" brushRef="#br0" timeOffset="463">260 85 7949,'-10'-17'831,"-5"7"-447,13-5 1,-6 11 358,8-7-80,0 7-153,0-12 1,2 15-172,4-5 1,2 12 28,3 5 1,3 6 96,-9 6 1,7 6-93,-6 12 1,5 3-247,-5 8 1,0 0 107,-6-1 0,0-4-433,0-1 0,-6-6-522,0 6 0,1-7 720,5 1 0,7-4 0,3-1 0</inkml:trace>
</inkml:ink>
</file>

<file path=ppt/ink/ink1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25:03.2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1 139 7789,'0'-10'-511,"0"1"451,0 3 445,0 4 1,2-6 190,3 8-145,-3 0-294,6 0-197,0 0 0,-6-2 211,3-3 2,-3 3-305,-2-6 158,8 8-328,-6 0 0,7 0-78,-3 0-494,-4-8 591,6 6 0,-2-7-401,-1 3 682,1 4 22,-6-6 175,0 8-189,0-7 880,0 5-615,0-6 1,0 6 656,0-4-138,0 5-385,0-7 1,0 6 198,0-4 8,0 4-376,0-5 1,0 8 0,0 5 1,0 4 196,0 7 0,-6 2-86,1 4 1,-3 4 52,2 8 0,-2 0-179,-3-1 1,-3-5-111,9 0 1,-1-8 100,6 2-307,0 4-980,0-8 1,0 0 600,0-7 1,2-8-901,4 1 0,-3-5 7,9-5 1386,0-5 0,5-15 0,0-2 0</inkml:trace>
</inkml:ink>
</file>

<file path=ppt/ink/ink1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25:08.8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208 934 7948,'-17'-17'1619,"0"7"-845,-1 3-409,1 7 1,0 2 13,0 3 0,1 5-72,5 7 0,-5 8 116,5 4 1,1 4-185,-1 1 1,7 1-19,-2 0 0,-2 5-117,3 0 1,-1 1 87,6-7 0,7-1-915,5-4 1,3 1 19,3-6 1,-1-7-323,0-6 1,1-1 396,-1 2 628,0-5 0,8-7 0,2 0 0</inkml:trace>
  <inkml:trace contextRef="#ctx0" brushRef="#br0" timeOffset="192">364 1194 7948,'2'-10'584,"4"4"0,3 4-168,9 2 1,-1-5-282,0-1 0,0 0 99,1 6 1,1 0 13,4 0 1,-2 0-153,8 0 0,-6 0-163,6 0 1,-8 0-109,2 0 0,-4 0 28,-2 0-1600,1 0 1034,-1 8 713,-7-6 0,-3 13 0,-7-5 0</inkml:trace>
  <inkml:trace contextRef="#ctx0" brushRef="#br0" timeOffset="417">1038 934 7933,'-11'0'2069,"-1"0"-1586,8 0 1,-5 6-149,3 0 1,4 7 180,-4-1 0,4 9-102,2 2 1,-5 2-207,-1-2 1,0-2-232,6 8 1,0-8-572,0 2 179,0-4 0,0-1 109,0-1-1195,8-7 1,-4 3 71,7-7 1429,-7 0 0,11-6 0,-5 0 0</inkml:trace>
  <inkml:trace contextRef="#ctx0" brushRef="#br0" timeOffset="675">1315 831 7925,'2'-10'931,"4"4"-601,-4 4 0,13 4 379,-3 4 0,-3 6 3,3 11 0,-1 4 173,7 7 1,-7 1-428,1-1 0,-7 3-33,7 3 0,-8-3 12,1 3 1,-3-4-156,-2-1 1,0-2-564,0-4 0,-5 1 236,-1-7 0,-8 0-949,3-5 0,-6-1 552,-6 0 1,3 1 174,-3-1 0,2-6-2680,-2 1 2947,4-1 0,-14-1 0,6-2 0</inkml:trace>
  <inkml:trace contextRef="#ctx0" brushRef="#br0" timeOffset="1464">1765 312 7914,'17'-10'-438,"-6"3"566,1 7 0,-6 0 675,5 0 1,-7 1 39,2 5 0,-4-2-396,-2 8 1,0-1 314,0 6 0,0 1-320,0-1 0,0 0 64,0 1-227,-8-1-372,6 0-845,-5 0 794,7-7-596,7-2 1,-3-8 323,8 0 0,-7-2-106,7-4 0,-6 2 121,5-7 0,-1-1 21,1-5 1,5 0 154,-5-1 0,-1 1 26,1 0 1,1 1-142,5 5 1,-5-5 53,-1 5 1,1 3 253,5 2 1,0 3-119,1-3 1,-7 4 111,1-4 1,-7 6 283,7 6 168,-8-4 0,4 13 333,-8-3 16,0 3 0,0 2-27,0 1 0,0-7 266,0 1-609,0-1 71,0-1-407,0 5-289,0-13 1,1 4-356,5-12 1,4-3 123,7-9 1,0 7-369,1-1 1,-1 1 323,0-7 0,1 9 120,-1 3 1,0 4 578,0 2 0,-5 0-199,0 0 0,-3 10 325,3 7 0,1 2 206,-7 10 0,5-6 414,-5 6 0,0-6-235,-6 6 1,0-8 18,0 2 1,0-10-712,0-1 50,0 0 1,2-3-1393,4-3 0,-3-4 1331,9-2 0,-1 0 0,7 0 0</inkml:trace>
  <inkml:trace contextRef="#ctx0" brushRef="#br0" timeOffset="2239">3044 18 7984,'10'-8'-875,"-2"6"789,-1-5 907,-5 7-218,6 0-244,-8 0 835,0 0-1118,-8 7 0,6-3 12,-3 8 0,1-7 1,-2 7 1,4-6-5,-4 5 1,4 1-15,2 5 1,-5 2 69,-1 4 1,-2 4-34,2 8 1,3 5 142,-9 0 0,8 9-69,-2-3 0,3 6 130,-3 5 1,4-1-106,-4 7 1,4-5-186,2 5 1,0-1 44,0 1 1,-6 4-185,1-3 1,-3 1 41,2-1 1,-3 3 85,-9-4 1,7 5-204,-1 1 1,3-8 27,-3-3 1,-3-1-96,3-5 0,3 2 52,-3-13 0,8 3 117,-2-10 0,-1 5 43,1-10 0,0-4-50,6-2-98,0-4 48,0-2-106,0-7 1,2-5 118,4-10 0,-2-5-402,7-7 0,-5-8-61,6-4 1,-1-4 596,6-1 0,8-16 0,2-4 0</inkml:trace>
  <inkml:trace contextRef="#ctx0" brushRef="#br0" timeOffset="2581">3736 589 7892,'0'-18'-356,"0"7"206,0-1 1216,0 8-333,0-3 337,0 7-217,0 0-603,0 7 0,-8 5 4,-3 11 0,-5 2 14,-1 4 0,-2 9 35,-4-3 1,-4 5-88,-8 0 0,7-3-208,-1 3 1,8 3 88,-2-3 0,-2 0-565,2-5 1,-1-6-43,7 0 0,8-8-1065,3 2 710,-4-4-460,8-9 622,2-3 1,10-9 287,7-3 0,0-7 415,1-11 0,-1-4 0,0-8 0</inkml:trace>
  <inkml:trace contextRef="#ctx0" brushRef="#br0" timeOffset="2811">3719 640 7892,'9'-7'125,"7"-3"0,-14-1 371,3-1-173,-3 8 59,-2-3-4,0 7 541,0 0-557,0 7 0,0 5 26,0 11 0,0 0-124,0 11 0,0-3-61,0 10 1,0-5-7,0-1 0,0-1-118,0 1 0,0-3-225,0-3 1,0-2-83,0-4 0,0-4-849,0 5 1,0-11-38,0-1-867,0-1 1981,0-1 0,0 5 0,0-5 0</inkml:trace>
  <inkml:trace contextRef="#ctx0" brushRef="#br0" timeOffset="3006">3563 1004 7892,'-11'0'0,"-1"0"478,8 0 181,-3-8 0,7 4-279,0-7 1,7 7-126,5-2 0,3 2-12,2-2 0,3 4-27,3-3 0,-2 3-412,8 2 1,-8 0 87,2 0 1,2 0-59,-2 0 0,-2 2-213,-9 3 0,1-1 379,-7 8 0,7-8 0,-3 3 0</inkml:trace>
  <inkml:trace contextRef="#ctx0" brushRef="#br0" timeOffset="3231">4238 917 7892,'-8'17'1792,"4"1"-1233,-7-1 1,7 0 370,-2 1 1,-2 5-383,2 0 1,-5 7-104,5-1 1,-2-4-383,3-2 0,3-4-334,-4-1 0,4-1-574,2 0 1,6-5 844,0-1 0,7 1 0,-3 5 0</inkml:trace>
  <inkml:trace contextRef="#ctx0" brushRef="#br0" timeOffset="3695">4601 744 7944,'-10'-8'0,"2"7"0,3-9 209,-1 4 1,-2 2 288,2-7 364,5 7-582,-15-11 1,12 13 77,-7-4 1,5 4 49,-6 2-21,9 0-212,-13 0 1,7 10 0,-9 7 0,1 2 89,0 10 0,-1 0-28,1 5 1,0 1-150,0 0 0,5-7 145,1 1 1,1-6-200,-2 6 1,5-8-137,7 2 0,0-4-273,0-1 0,0-7-516,0 1 44,7-8 0,3 3-400,7-7 1,1-2 603,-1-3 1,-2 1-157,-3-8 799,3 1 0,-13-14 0,6-2 0</inkml:trace>
  <inkml:trace contextRef="#ctx0" brushRef="#br0" timeOffset="3941">4532 761 7543,'9'-7'-899,"7"5"978,-5-4 0,-1 4 1169,1 2-801,-7 0 0,9 2-28,-7 4 0,0-2 162,-6 7 1,2 1-163,4 5 0,-4 2-31,3 4 1,-3-2-39,-2 8 1,6-6 63,0 6 1,0-8-282,-6 2 1,0 2-119,0-2 1,0 0-375,0-5 1,0-1-471,0 0-704,0 1 691,0-1-2077,0-7 2919,0-3 0,0-7 0,0 0 0</inkml:trace>
  <inkml:trace contextRef="#ctx0" brushRef="#br0" timeOffset="4344">5102 623 7936,'10'-8'157,"5"-1"1,-5-7 62,7 5 0,0-4 35,1 3 0,-7 4-21,1 3 1,-7 3 465,7 2-54,-8 0-276,4 0 1,-16 13-44,-4 4 1,-3 12 173,-2 0 1,-6 4-22,0 1 1,-8 7-145,2-1 1,2 0 51,-2-5 1,8 0-122,-2-1 0,4-1-538,2-4 1,5 1-119,1-7 0,1 6-443,-2-6 1,5-5-472,7-7-1098,0 1 899,0-3 672,0-1 432,7-8 0,-3-8-116,8-3 390,-8-5 0,9-1 124,-7 0 0,1-1 0,-1 1 0,-2-2 0,8-4 0,-1 4 0,6-4 0,1-4 0,7 0 0,2-8 0</inkml:trace>
  <inkml:trace contextRef="#ctx0" brushRef="#br0" timeOffset="4557">5189 675 7936,'7'-10'713,"-5"3"-157,6-1 232,-8 6 448,0-6-425,8 8-371,-6 8 0,7 2-22,-3 7 1,-4 2-15,4 4 1,-4-2-109,-2 8 1,0 0 141,0 6 0,0-1-116,0 1 1,0-6-103,0-1 1,0-6-272,0 1 54,0-4 109,0 6-1160,0-6 1,5 6-88,1-8 1,2-5-608,-2-1 0,-3-7 1742,9 2 0,-1-4 0,7-2 0</inkml:trace>
  <inkml:trace contextRef="#ctx0" brushRef="#br0" timeOffset="5082">5050 952 7937,'-9'0'704,"1"0"-521,8 0 0,-2 0 258,-4 0 690,4 0-149,-5 0-196,7-8-204,-8 6 226,6-6-308,-6 8-253,8 0 1,2 0-272,4 0 1,-2 0 97,8 0 0,-7 0-838,7 0 1,5 0 111,6 0 1,2 0-158,-2 0 0,-4 0 809,4 0 0,4 0 0,0 0 0</inkml:trace>
  <inkml:trace contextRef="#ctx0" brushRef="#br0" timeOffset="5386">5500 969 7937,'17'0'290,"1"0"0,1 6 9,4 0 1,-4 1 76,4-1 1,-9-4 612,-3 4-577,1 3 1,3-5-174,-4 8 202,-3-9-487,-8 13 0,0-12 24,0 7 1,-8-5 65,-3 6 0,-4-3-24,-3 3 0,3 3-153,3-3 0,-1-3 830,7 3-204,0-1-173,6 6 0,8-1-35,4-5 1,3-3-119,2-8 0,8 0-287,4 0 0,-2 0-560,2 0 1,0-2 507,5-4 172,-7 4 0,6-21 0,-6 4 0</inkml:trace>
  <inkml:trace contextRef="#ctx0" brushRef="#br0" timeOffset="6077">6157 710 7905,'-6'-12'-254,"1"1"16,-9 7 0,6-12 1050,-3 5-178,-4 3 322,5-7-98,-7 13-641,7-6 0,0 8 93,5 0-66,3 0 0,-6 2-187,8 4 0,-2 9 161,-4 8 1,-1 8 186,-5-2 0,-3 2-126,3-3 1,-3 5 125,-2-4 0,-1 4-264,1 1 0,0-5 76,-1 0 0,3-6-172,3 6 1,3-8 328,3 2-1094,4-4 305,-5-2 1,8-7-290,5-4 1,-2-4 227,8-2 0,-7 0-231,7 0 1,-6-2-50,5-4 0,-7 2 319,2-7 1,-2-1 80,1-5 1,-3 5 99,4 1 1,-4-1 26,-2-5 1,0 0 65,0-1 0,0 7 163,0-1 0,6 1 0,0-7 0,5 7 0,-5-1 0,1 1 0,-1-6 0,-4-1 0,14 1 0,-7 0 0</inkml:trace>
  <inkml:trace contextRef="#ctx0" brushRef="#br0" timeOffset="6303">6036 796 7905,'8'-10'122,"-6"-5"477,5 13 247,1-6-19,-6 8-567,13 0 0,-7 2 200,4 4 0,1 4-70,-7 7 0,5-3-32,-5 3 1,6-8-160,-7 14 0,7-7-152,-6 7 1,1-4-41,-1-2 0,-4 1-270,4-1 0,1-5-132,-1-1 1,0 1 15,-6 5-631,0 0 0,0 0-254,0 1 652,-8-9 0,6 1-129,-3-4 463,3-4 60,2 5 0,2-7-108,3 0 326,5-7 0,7 5 0,1-14 0,-1 7 0</inkml:trace>
  <inkml:trace contextRef="#ctx0" brushRef="#br0" timeOffset="6582">6659 883 8294,'7'9'1020,"-3"-1"-280,8-8 1,-7 0 186,7 0-545,-1 0 1,1 0-153,0 0 1,-7 0-1163,7 0-369,-8 0-1083,11 0 2384,-5 0 0,7 0 0,0 0 0</inkml:trace>
  <inkml:trace contextRef="#ctx0" brushRef="#br0" timeOffset="6728">7091 917 7905,'-17'0'2567,"7"0"-2514,2 0 47,8 0-673,0 0-294,8 0-693,2 0 1560,7 0 0,8 0 0,2 0 0</inkml:trace>
  <inkml:trace contextRef="#ctx0" brushRef="#br0" timeOffset="7197">7575 710 7905,'10'-8'-577,"-3"6"1091,-7-6 8,0 1 4,0 5 99,0-14 170,-7 14-438,-3-5 1,-7 7 14,0 0 1,5 0-104,0 0 0,1 4 99,-6 7 1,-3 1-110,-3 11 0,4 4-42,-4 1 0,4 3 51,2-2 1,-1 4-28,1-5 0,2-1-105,3 2 0,4-8-143,8 2 1,0-3-1191,0-3 752,0-8-973,0 7 617,8-14-1033,2 5 511,7-14 790,0-3 1,-1-7 146,-5 0 1,-1 5 385,-4 1 0,-5-1 0,15-13 0,-7-2 0</inkml:trace>
  <inkml:trace contextRef="#ctx0" brushRef="#br0" timeOffset="7420">7523 744 7905,'12'0'-564,"-1"0"1205,1 0 1,5 0-189,0 0 0,-5 0 3,-1 0 1,-7 8-1,2 3 1,-2 5 134,2 1 1,-4 0-114,3 1 0,-3 5 58,-2 0 0,-2 2-174,-3-2 0,3-4-132,-4 4 1,4-2-379,2 2 1,0-4 22,0 5 1,0-11-272,0-1-127,0-1 0,2 4-875,4-3 0,-2-4-498,7-8 32,1 0 1864,5-8 0,8-2 0,2-7 0</inkml:trace>
  <inkml:trace contextRef="#ctx0" brushRef="#br0" timeOffset="7741">8128 606 7905,'2'-12'0,"4"1"357,-4 7 171,13-11 1,-7 11-176,4-8-109,3 8 1,-11-5 176,7 3-30,-7 4-171,4-6 1,-10 10-57,-4 4 1,2 0-9,-7 11 1,-1-3 81,-5 9 0,-2 4 94,-4 1 0,2 7-82,-8 5 1,2-3-6,-2 3 0,-2-1-189,8 1 0,0-4-164,6 5 0,0-5-326,-1-1 0,7-1-6,-1 1 1,8-8-446,-1-4 1,-3-4-1307,2-2 1596,1 1 0,6-9 36,5-3 1,-2-4 558,8-2 0,-1-10 0,6-7 0,8 0 0,2-8 0</inkml:trace>
  <inkml:trace contextRef="#ctx0" brushRef="#br0" timeOffset="8025">8250 554 7905,'7'-10'197,"-5"-5"202,6 13 89,0-6-80,1 8-64,8 0 1,-1 8 217,-5 4 0,-3 5-127,-8 6 0,0-2 144,0 8 0,0 0-46,0 5 0,-6-1-158,0-4 1,-1 3-80,1-3 1,4 2-67,-4-2 1,2 2-186,-1-8 1,3 5-215,-4-4 1,6 4-390,6-5 0,3 0-66,9-5 0,-3-1-735,-3 0 1,3-1-604,-3-5-512,3-3 2474,2 0 0,-7-14 0,-3 4 0</inkml:trace>
  <inkml:trace contextRef="#ctx0" brushRef="#br0" timeOffset="8304">8146 900 7905,'-8'9'906,"-2"-1"474,1-8-620,1 0-520,8 0 1,2 0 55,4 0 0,-2 0 117,7 0 0,-5 0-18,6 0 1,-1 0-110,6 0 0,1 0-303,-1 0 0,-6 0-249,1 0 0,0 0-339,5 0 0,0 0-970,0 0-1287,1 0 2862,-9 0 0,7 0 0,-7 0 0</inkml:trace>
  <inkml:trace contextRef="#ctx0" brushRef="#br0" timeOffset="8962">8474 934 7905,'0'10'621,"0"-2"163,0-8-111,0 0-456,0 7 0,-2 3 598,-3 7 1,1-5-313,-8-1 0,8 1-56,-1 5 1,-3-5 56,2-1-553,0 1-62,6 5-410,0 0 145,0-7 1,2-2 181,4-8 1,-2 0-647,8 0 1,-1-2 298,6-4 0,-1 2-91,-5-7 1,5 1 295,-5-2 0,3-3-6,-3 4 115,5-5 242,-7-1 0,3 7 119,-1 4-108,-7 5 774,4 1-375,-8 0 399,0 0-469,0 7 1,0-3 385,0 8-211,0-9-303,7 13 0,-5-12 282,4 7-142,-4-7 298,-2 11-425,0-5 1,0 2-262,0-1-144,0-7-60,0 4 1,2-8 73,4 0 0,-2 0-118,7 0 0,-5 0-1335,5 0 1098,1-8 1,5 4-176,0-7 0,-5 7-193,0-2 743,-9-4 467,13 8 71,-14-5 0,5 9-176,-7 3 1,0-1 236,0 8 0,0-6 365,0 5 0,0-5 372,0 5-299,0-7-383,8 12-529,2-14-182,7 5-266,0-7 108,1 0-10,-1 0 1,-2-2-298,-3-3 1,-3 3-214,-3-4-229,-4 4 278,6 2-361,-8 0 139,0 0 1039,-8 0 0,-2 0 0,-7-8 0,0-1 0</inkml:trace>
  <inkml:trace contextRef="#ctx0" brushRef="#br0" timeOffset="10190">8855 433 7888,'0'-17'-1750,"6"5"1750,-1 1 0,1 7-12,-6-12 174,0 7 1,0-9 118,0 1 0,0 6-114,0-1 0,0 6 122,0-5 1,0 5-101,0-6 0,2 7-11,4-7 1,-4 6-35,3-5 1,-1 5 207,2-5-48,-4 7-112,6-12 305,-8 14-167,0-5 85,0 7-106,0 0-155,0-8 92,0 6-12,0-5 16,0 7 49,0 0-56,0 7-282,0-5 235,0 13-228,0-5 16,0 7-154,0 1 1,5-7 80,1 1 0,0-7 24,-6 7 0,2-6 355,4 5-315,-4 1 199,5 5 1,-7 0-92,0 1 0,0-1 61,0 0 0,0-5-69,0-1 1,-6 1 0,1 5 1,-1 0-33,6 1 0,0-1-139,0 0 1,0-5-150,0-1 0,0 1 73,0 5 0,0 1-25,0-1 0,0 0 69,0 0 0,0 1 68,0-1 1,0 0-5,0 1 0,0-1 111,0 0 0,-6 0-42,0 1 1,-1-1 335,1 0-254,4 1 0,-6-1-66,8 0 0,0 1-208,0-1 1,0 0 63,0 0 100,0 1 0,0-1 6,0 0 0,-5 1 1,-1-1 0,0 0 9,6 0 0,-2 1 28,-4-1 1,4-5-15,-3-1 1,3 1-19,2 5 38,0 0 0,-2 0-25,-4 1 9,4-1 0,-5 0-8,7 1 0,0-7-1,0 1 0,0-1-6,0 7 0,0-7 6,0 1 1,0-1-140,0 6 1,0 1 129,0-1 1,0 0-8,0 1 0,0-7 17,0 1 0,0-1-4,0 6 0,1-1 21,5-5 1,-4 5 5,4-5 0,-4-1-16,-2 1 20,0 1 100,0 5 0,0 1-112,0-1 1,0-6 132,0 1-123,0-1 0,2 7 260,3-1-224,-3 0 0,6 1 95,-8-1-56,0 0 0,0 0 307,0 1-168,0-1 0,0 0-99,0 1 1,-2-7 96,-4 1 0,4-1-50,-3 7 0,3-1-31,2 0 1,-6-3 2,0 3 1,1-9 20,5 9 1,-2-4-78,-4 5 1,4-1-12,-4 0 1,4 0-126,2 1 0,-6-7 87,1 1 0,-1-1-178,6 7 0,0-7 63,0 1 0,-2-3-522,-4 3 67,4 3-162,-13-5 300,13 7 1,-6-5-673,8-1-1719,-7-7 2765,5 4 0,-6-16 0,8-2 0</inkml:trace>
</inkml:ink>
</file>

<file path=ppt/ink/ink1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25:08.3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18 121 7855,'-10'0'2846,"2"0"-2398,8 0 0,8 0 32,3 0 1,5 0-63,1 0 1,0 0-4,1 0 1,5 0-286,0 0 1,6 0-213,-6 0 1,6 0-565,-6 0 1,0 0 294,-6 0-840,0 0 0,-1 2-121,-5 4-378,-3-4 1690,-8 13 0,-8-5 0,-1 7 0</inkml:trace>
  <inkml:trace contextRef="#ctx0" brushRef="#br0" timeOffset="192">312 18 7855,'0'-10'1568,"0"2"-892,0 8 1,-6 8-266,0 4 1,-7 3 351,1 2 0,-1 6-289,1 0 0,-1 6-123,7-6 1,-6 6-324,7-6 0,-1 6-247,6-6 1,0 0-140,0-6 0,0 1-410,0-1 0,2 0-828,3 1 0,5-7 1596,7 1 0,1-1 0,-1 6 0</inkml:trace>
</inkml:ink>
</file>

<file path=ppt/ink/ink1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25:07.4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18 7857,'-10'0'1287,"3"0"-1358,22 0 0,-3 0 145,11 0 0,-10 0-75,-1 0 0,-7 0-545,7 0 0,-6 0 45,5 0 501,1 0 0,5-8 0,0-2 0</inkml:trace>
  <inkml:trace contextRef="#ctx0" brushRef="#br0" timeOffset="155">398 52 7857,'12'0'992,"-1"0"-961,-7 0 1,12-2-300,-5-3 0,-1 1 425,1-8-162,-7 8 1,4-5-307,-8 3 154,0 4 157,0-6 0,8 16 0,1 2 0</inkml:trace>
</inkml:ink>
</file>

<file path=ppt/ink/ink1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25:07.0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18 208 7927,'0'-10'-676,"-7"-5"0,5 11 1019,-4-7-489,4 7 73,2-4 0,0 6-23,0-3-60,0 3 157,8-6-7,-6 8 1,11-2-19,-7-4-159,0 4 126,-6-5-85,0 7 3259,0 0-2176,0-8-507,0 6 0,1-6 332,5 8-97,-4 0-377,14 0 0,-7 0-4,8 0 1,1 0 117,-1 0 1,2 2-80,4 4 1,-2-2-109,8 7 0,0-7-189,6 2 1,1-4 134,4-2 1,-3 0-252,3 0 0,3 0-146,-3 0 0,-5 0-182,-7 0 1,-6 0-1202,1 0 770,-4 0-304,-10 0 320,-1 0 136,-23 8 1,3-5 253,-11 9 1,-2-6-175,2 5 1,0-5 612,6 6 0,-1-9 0,1 5 0</inkml:trace>
  <inkml:trace contextRef="#ctx0" brushRef="#br0" timeOffset="212">468 1 7927,'-17'0'686,"-1"0"0,7 0 806,-1 0-1026,8 0 1,-5 1 267,3 5 0,2 4-275,-7 7 0,5 2 89,-6 4 0,7-1-239,-7 6 0,8-5-312,-2 6 1,5-6 24,1 6 1,-6-8-128,0 2 1,0-3-2209,6-3 1773,8 0 0,2-1-1059,7-5 0,0 2 114,0-7 1485,1 0 0,7-6 0,2 0 0</inkml:trace>
</inkml:ink>
</file>

<file path=ppt/ink/ink1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25:40.5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640 3373 7964,'0'-18'-945,"0"7"883,0-1 1,2 6 370,4-5 1,-2-1-353,7-5 107,-7 0 0,11 5-6,-3 1 1,-3-1-13,3-5 1,-6 2-56,5 3 1,-1-3 73,1 3 0,3 2 123,-8-1-125,7-1 1,-9-5 104,7 0 1,-1 0-112,2-1 0,3 1 16,-3 0 1,-3-1-76,3 1 1,-1 0-14,6-1 1,1 1 18,-1 0 1,0 0-26,1-1 1,-1-5 25,0 0 1,1 0 8,-1 6 1,0 0 66,0-1 1,1 1-23,-1 0 0,0-6 69,1 0-100,7 0 1,-6 7-72,4 5 74,-4-5 0,-2 7-28,1-9 0,1 1-12,4 0 0,-4 1 7,4 5 0,-4-5 22,-1 5 1,5-4-53,0-3 0,6 3 32,-6 3 1,5-3-2,-4 3 0,4-1-2,-5 2 1,8-5 1,-2 5 1,2 1-6,-2-2 1,3 1-6,-3-6 1,4 5 5,1 1 1,7-7-3,-1-5 1,8 0 9,-2 6 1,6-6-12,6 0 0,-5 0 2,5 5 0,2-5 14,-3 0 0,7 0-1,-7 6 1,3-6-13,-2 0 1,-3 0 0,9 5 1,-9 3-60,3 4 0,4-5 59,1 5 1,-2-3-68,3 3 1,-6-5 68,5 5 1,0-5-7,6-1 1,1 0 30,-1 0 0,0-1-161,0 1 0,6 0 148,0-1 1,2 1 11,-2 0 1,4 0 47,7-1 0,-5 1-48,-1 0 1,1-1-51,6 1 1,-1 6 1,1-1 0,-7 2-91,1-1 1,0-3 109,5 9 0,1-9-11,-1 3 0,6-3 12,1 3 1,-1-3-22,-6 8 1,6-7 153,1 1 0,-3 5-134,-9 1 0,11-2-144,0 3 1,0-7 278,1 6 1,-5 1-28,-2 5 1,7-6-53,-1 0 0,2 0 8,-2 6 0,2 0-16,4 0 0,2 0-7,-7 0 0,5 0-103,-6 0 1,6 0 105,-6 0 1,2 8-110,-2 3 0,-1-1 65,7 2 0,-8-1-3,2 6 1,-1-3 8,1 3 1,-4-3-3,4 9 0,-5 2 3,-6-2 0,9 7 0,-4-1 1,5 4-4,-5 2 0,-1-1 6,-5 1 1,9-1-9,-9 1 1,9 5 19,-8 1 1,3 1 0,3-2 0,-3-3 0,-3 3 0,3 2 6,-3-1 1,-2 7-10,2-2 1,-7 2 3,7-2 0,-6 4 36,6-4 0,-2 4-33,1 2 0,-1 6 29,-4-1 0,-2 1-47,8-6 0,-8 0-3,2-1 0,2 3 7,-3 4 1,1-2-2,-5 7 1,-1-5-44,0 5 0,-6-1-19,1 1 1,-7 4-68,7-3 0,-8-5 103,1-1 1,3 3-3,-3 3 0,1 3 9,-6 2 1,-2-5 4,-4-1 1,4 0-22,-4 7 0,-2-7-79,2 0 1,-7-1 109,1 1 0,-3 3 5,-3-9 0,-1 9 27,-4-3 1,1 2-47,-6-1 1,4 3 129,-5-4 0,0-1-58,-5 1 0,-1-5-34,0 5 0,1-5-13,-1 5 1,-2-1 3,-3 1 1,-3 3-27,-3-9 0,-4 7-13,4-7 1,-4 3-129,-2-3 0,0-3 86,0 4 0,-2 1-72,-4-1 1,-4 2 71,-7-3 0,0-7 44,0 8 0,-3-8-1,-3 8 1,-4-7-3,-7-4 0,5 2 142,0-2 1,-5 3-83,-7 1 0,1-4 54,5-1 0,-5 0-72,0 6 1,-8-6-108,1 0 0,3-2 64,-2 2 0,0 2-16,-6-7 1,0 1 32,0-2 1,-5-3-12,-1 3 1,-5-3-9,5-3 0,-7 7-9,1-1 1,-3 0 16,-2-5 1,-2 1 1,-4 5 1,2-3-35,-8 8 1,0-7 43,-5 1 1,0-4-1,-1-1 0,4 0-3,-3-1 0,3-1 3,-9-4 0,4 1-37,1-6 0,-5 4 13,0-5 1,42-10 0,0-1 40,1 0 1,0-1 0,-2-1 0,0 0-19,-1 1 1,0 1-1,0-2 1,1-1 96,-1 0 1,0-1 0,-1-2 0,0 0-36,-2 0 0,1-1 0,0 1 1,0 0 17,-4 2 0,1 1 0,2-1 1,0-1-26,-2-1 0,-1 0 0,1 2 0,1-1 14,-2-1 0,0 0 0,-1 1 1,-1 1-107,3 1 0,-1 0 1,-2-3-1,1-1-112,-2 1 1,1 0 0,-1-2 0,1 1 66,-1 1 1,1 0-1,1-1 1,0-1 61,-1 0 1,-1-2 0,3-1 0,-1 0-11,-4 2 1,-1 0 0,3-2 0,1 0 50,2-1 0,1 0 0,-1-1 1,1 0-3,-1-2 1,0 0 0,4 1-1,-1 0 20,-6-3 1,1-1-1,5 3 1,0 0 103,0-3 0,1 0 1,0 4-1,0-1-217,-1-3 1,1 0 0,1 1 0,0-1 134,-2-3 0,0 0 0,3 1 0,1 1-140,-47-5 1,46 5-1,0-1 63,0 2 1,0 0-1,0-1 1,-2-1-68,-3 0 0,-1-1 0,4 0 0,1 1 18,-2-1 1,0 0-1,1 1 1,0-1 43,0 0 1,-1 1 0,2-1-1,0 0 7,-1 1 0,-1-1 1,0 0-1,0-1 11,3-2 0,0 1 1,-2 1-1,1 1 97,4-2 0,0-1 1,-1-2-1,0 1-37,1-2 1,0 1 0,-1 0 0,0 1 87,-42-16 0,-2 2-42,1-2 0,11-3-53,-5 3 0,5-4-25,-5-1 0,3-1-17,3 0 0,-4 1 0,5-1 0,3 6-166,2 1 1,-2-1 111,2-6 0,-6 6 36,7 1 1,-1 5-34,5-6 1,1 2 28,0-2 1,0-2-72,0 8 1,5-8 10,1 3 1,0-5-3,-7-2 0,7 1 77,0-1 0,1 1-9,-1-1 1,-3-5 117,9-1 0,-7-5-139,7 6 0,-1-2 359,6 1 0,-2 5-260,-3-5 0,5-1 92,0 2 1,0-3-73,6 3 1,-4 4 3,-2-5 0,6 3-79,0-3 1,7 5-153,-1-4 1,-2-5 106,1-1 1,1-2-147,5 2 0,7-2 402,-1 8 1,0-8-272,-6 2 1,7 1 357,-1-1 1,2 6-320,-2-6 0,-2 6 255,8-7 0,-2 3-233,2-2 1,4-2 130,-4 8 0,4-8-116,1 2 1,1 1-29,0-1 0,0 6 18,-1-6 1,3 5-17,3-5 0,-3 6 2,3-6 1,3 5 38,-3-5 0,7 2 98,-7-2 0,8-2-105,-2 8 0,-1-6 9,1 5 1,0-7-45,6 2 1,0 2-7,0-2 0,2 2-24,4-3 1,-2-3 50,7 4 0,1 2-16,5-2 0,0 6 2,1-6 0,1-1 7,4-4 0,-2 4-11,8 1 1,-6 6 4,6-6 1,0 6-16,5-7 1,3 7 17,3-6 1,-3 8 10,3-3 1,-2-1-15,3 2 1,-5-1 71,5 7 0,-3-1-53,2 0 1,-3 1 8,3-1 0,2 1-39,-1-1 0,5 2-8,-6 5 0,1-3-24,-7 8 0,1-6 52,-1 6 0,1-6-25,0 6 1,-3 0 10,-3 6 0,-2 5 85,-4 1 0,-4 1-30,4-1-15,-3-5 0,-3 14-120,0-4 1,-5 5-187,-1 1 0,-7 1-188,2 5 1,-4 4 179,-2 7 1,0 8-87,0 4 1,-8 6 360,-4 5 0,-11 4 0,-3 8 0</inkml:trace>
  <inkml:trace contextRef="#ctx0" brushRef="#br0" timeOffset="1197">2940 2975 8493,'0'-10'549,"0"2"-297,0 8-46,0-7-180,0 5 33,0-6 1,2 8 48,4 0 182,-4 0-146,5 8 0,-7 3 245,0 12-202,0-3 0,-2 12-27,-3-3 1,3 4 139,-4 1 1,4 1 90,2 0 0,-2 5-72,-4 0 1,4 6-202,-3-5 1,-3 3 117,2-9 0,0 9-305,6-10 1,-1-3 33,-5-8 1,4 2 140,-4-2 1,4 0-30,2-5 60,0-1-126,0 0 1,2-5 125,4-1-243,-4-7 173,5 4-344,-7-8 1,0-2-30,0-4 1,0-4-38,0-7 1,0 0-528,0 0 0,0-1 356,0 1 0,0-8-504,0-4 0,-7 2 404,-5-2 1,3 1-79,-3-7 692,1 0 0,-14 1 0,-2-1 0</inkml:trace>
  <inkml:trace contextRef="#ctx0" brushRef="#br0" timeOffset="1544">2663 3044 8138,'0'-17'0,"0"5"-249,0 1-18,0-1 482,0-5 0,2-1-114,4 1 1,2 0 209,3 0 0,5 5-76,-5 1 0,10-1 89,2-5 0,6-1-28,-6 1 1,8 0-109,-2 0 0,3 5-155,3 1 1,0 7 126,-1-2 1,1 4-132,-1 2 0,-1 0 125,-4 0 0,2 0-192,-8 0 0,6 2 19,-6 4 0,0-2-30,-6 7 0,0-5 137,0 5 0,1-5-10,-1 6 0,-5-3 48,-1 3 1,-5 3 170,5-3 0,-7 3-75,2 2 0,-4 1-109,-2-1 0,-8 2-139,-3 4 1,-10-2 157,-2 8 1,-8-2-251,2 2 1,-4 4-223,-1-5 1,-1-3-337,1-2 1,1-3-619,4-3 0,-2-6 1294,8 1 0,0-8 0,6 3 0</inkml:trace>
  <inkml:trace contextRef="#ctx0" brushRef="#br0" timeOffset="2855">3493 3494 7181,'10'-8'325,"-2"6"49,-1-13 1,-5 11 221,4-8-114,-4 8-327,-2-3-216,0-1 215,0 6-5,0-6 236,0 8-153,0 0-12,0 8-124,0-6 0,0 8 20,0-5 57,0-3 41,0 6-73,0 0-189,0-6 59,0 5 122,0-7 204,0 0-113,-8 0 28,6 0-142,-5 0 33,7 0 1311,0 0-1180,0 8 0,0-4-49,0 7 1,0-5 149,0 6 1,0-1 25,0 6 1,0 1-147,0-1 0,0 0 364,0 1 1,0-1 286,0 0-771,0 1 0,2-1 187,3 0-279,-3-7-84,6 5 1,-6-13-594,4 4-255,-4-4 428,5-2-2095,-7 0 1031,0 0-37,0-8 1,0-2 218,0-7 1343,0 0 0,0 0 0,0-1 0</inkml:trace>
  <inkml:trace contextRef="#ctx0" brushRef="#br0" timeOffset="3231">4168 3822 8080,'0'-9'2966,"0"1"-1800,0 8 1023,0 0-2609,-8 8 1,0-5 307,-3 9 112,-4-1 0,-3 14 0,-9 2 0</inkml:trace>
  <inkml:trace contextRef="#ctx0" brushRef="#br0" timeOffset="3956">5292 2906 7998,'2'-12'-201,"4"1"746,-4 7 1,7-10-162,-3 8 0,-4-1 207,4 1-317,-5 4 0,1-11 331,4 7-439,-4 0 173,6 6-171,-8 0 0,6 2-109,-1 4 0,1 3 63,-6 9 0,0 7 71,0 4 0,0 3 169,0 3 0,0 7-136,0 4 1,0 6 41,0 6 0,-6-6-105,1-1 1,-3 1 1,2-6 0,4-1 35,-4 1 1,3-14-177,-3 3 1,4-6-118,-4 0 1,4-2 72,2-4 0,0-10-147,0 4 1,0-9-13,0 4-575,0-9 496,0 5 0,0-16-29,0-3 0,6-4-188,0-3 0,-1-7-333,-5-4 1,0 3-327,0-3 0,0 0 498,0-6 1,-7 6-272,-5 1 907,-3-1 0,-2-6 0,-1 1 0</inkml:trace>
  <inkml:trace contextRef="#ctx0" brushRef="#br0" timeOffset="4289">5084 2802 7357,'2'-12'133,"4"1"0,-2 5 108,7-5 0,-1 5 48,2-6 0,3 6 164,-4-5 1,7 7 298,5-2 1,2-1-295,4 1 0,3 0-71,-3 6 0,2 0-274,-2 0 0,1 0 104,-7 0 1,6 0-228,-6 0 1,0 6 94,-5 0 0,-1 7-65,0-1 1,-1 3-168,-5 2 0,3 1-198,-9-1 0,1 0 251,-6 0 1,0 1 69,0-1 1,-8 6 281,-3 0 1,-6 8-104,-6-2 1,-4 1-33,-8-1 1,1 4-59,-1-4 1,0 2-168,1-3 0,7-1-400,4-4 1,4-5-1475,1-1 1976,9 0 0,1-7 0,8 7 0</inkml:trace>
  <inkml:trace contextRef="#ctx0" brushRef="#br0" timeOffset="4611">6122 3269 9140,'11'0'2172,"1"0"-1412,0 0-276,5 0 264,0 0-323,0 0 28,-7 0-218,-2 7 1,-8 3-15,0 7 0,-8 1 13,-3-1 0,-5 6 8,-1 0 0,1 0 64,5-6 0,1-5 174,5-1-455,3 1 0,-4 3-290,12-3 0,5-4-361,12-8 1,4 0-82,8 0 0,7 0-746,4 0 0,4-2 1453,2-4 0,0-4 0,0-7 0</inkml:trace>
  <inkml:trace contextRef="#ctx0" brushRef="#br0" timeOffset="5056">6623 5413 7930,'8'-8'264,"4"8"1,3 0-471,2 6 0,6 2-718,0-2 0,8-1 924,-2-5 0,-2 6 0,2 0 0,-8 0 0,4 1 0,-8 3 0</inkml:trace>
  <inkml:trace contextRef="#ctx0" brushRef="#br0" timeOffset="5206">7281 5690 10087,'17'0'-593,"0"0"0,2 2 28,4 3 1,4-1-477,8 8 1041,7-8 0,-5-4 0,5-10 0</inkml:trace>
  <inkml:trace contextRef="#ctx0" brushRef="#br0" timeOffset="5339">8232 5897 7940,'-2'-9'139,"-4"3"0,4 6 336,-4 6-475,4 3 0,2 9 0,0-1 0</inkml:trace>
  <inkml:trace contextRef="#ctx0" brushRef="#br0" timeOffset="6128">8716 5655 8090,'0'-17'206,"0"7"141,0 3 1,0 5-189,0-4-125,0 4 325,0-6 0,0 10-96,0 4 1,0-2 48,0 7 1,0 1-64,0 5 0,0 2 99,0 4 0,6 4-28,-1 8 0,1 7 41,-6 4 1,0 6-21,0 6 0,-2 3 100,-3 9 1,1 1-333,-8 4 1,6-10 83,-5 4 0,7-4-434,-2 5 0,4-11 216,2-7 1,-5-2-352,-1-10 0,0 1 157,6-7 1,0-7-13,0-4 0,0-9-237,0-3 16,0-7-67,0 4 191,-8-8 0,5-2-443,-9-4 1,6-5 253,-5-13 0,5 1 517,-6-11 0,1 3 0,-6-11 0</inkml:trace>
  <inkml:trace contextRef="#ctx0" brushRef="#br0" timeOffset="6449">8249 5724 8091,'-6'-23'-325,"0"0"1,1 0 24,5 6 0,9 0 578,9-1 0,1 1-131,10 0 1,5-6-45,7 0 1,7 0 105,-2 5 1,6 1 361,5 0 0,5 1 135,7 5 0,0 3-282,0 8 0,0 0 28,1 0 0,-9 0-101,-3 0 0,-6 10-140,-6 7 0,-4 0-49,-7 6 0,-9 4-97,-2 2 0,-7 4-27,-6 1 1,-5 3-239,-12 3 1,-5-1-257,-12 7 1,0 0 214,-12 6 0,2 0-281,-13-1 0,6-4 195,-6-1 1,0-2-210,-6 2 0,2-4-118,4-7 1,4-2-917,7-5 1570,0 5 0,-7-14 0,-2 6 0</inkml:trace>
  <inkml:trace contextRef="#ctx0" brushRef="#br0" timeOffset="6979">9356 6468 11792,'0'17'873,"0"1"1,0-7-473,0 1 0,2-1-146,3 6 1,-3 1-29,4-1 0,-4-5-155,-2-1-279,0 1 0,2 3-357,4-3-172,-4-5 0,7-7 17,-3 0 0,-2 0 307,7 0 1,-5-7-166,6-5 0,-1-3 51,7-3 1,-1 1-30,0 0 0,2-1 372,4 1 1,-3 6 219,3-1 1,-4 8 337,-2-2 0,0 5 81,1 1 0,-3 1 1134,-3 5-1176,3 4 0,-7 7 1096,3 0 1,5-1-689,-5-5 1,-1 3-429,1-8 1,-5-1-367,6-5-269,-1 8 0,6-8-505,1 0 0,-1-2 498,0-9 1,1-7-392,-1-5 0,6 0 163,0 6 1,0 1-362,-6 5 1,1-2 576,-1 7 0,0 0 506,0 6 0,-5 0 298,0 0 1,-7 8 686,7 3 0,-6 5 66,5 1 0,-5 6-521,5 0 0,-5 0 1146,6-6-1388,-1 8 0,7-7-1037,-1-1-162,0 0 1,2-17-642,4 0 0,-1-8 1306,6-9 0,1-15 0,6-5 0</inkml:trace>
  <inkml:trace contextRef="#ctx0" brushRef="#br0" timeOffset="21713">11154 4756 8242,'2'-10'-362,"4"5"102,-4-5 309,13 8 0,-5-11 51,7 7 0,-5 0 10,-1 6 0,1 0 106,5 0-40,0 0 1,1 0-130,-1 0 1,0 0 99,0 0 0,1 0-79,-1 0 1,0 0-136,1 0 0,7 0 93,3 0 1,5-2-11,2-4 0,-1 3-165,1-9 0,1 8 100,5-2 0,-5-1-69,5 1 0,1-6 95,-2 7 1,2-3 74,-1 2 1,-3 4-77,8-3 0,-1-3 144,1 2 1,4-2-30,-4 3 1,4 1-25,2-8 0,-1 8-24,1-1 0,6-3 2,0 2 1,-1-1-83,-5 1 1,2 4 75,4-4 1,1-2-64,5 3 0,3-9 169,-4 3 0,4 1 201,3-1 0,5 5-456,0-6 1,5 8 140,-5-1 0,2 1 11,-2-2 0,-2 4 2,8-4 0,-6 4-90,5 2 0,-3 0 82,10 0 1,-7 0-128,7 0 0,-1 0 24,-5 0 0,-2 0-67,1 0 1,-1 0 93,2 0 0,2 0 25,-9 0 0,1 0 18,-5 0 1,-1 0-24,0 0 0,-6 2-68,1 4 0,-9-4 68,3 4 1,-6-4-169,-6-2 1,-4 0 35,-7 0 0,-2 0-69,-5 0 0,1 2-32,-11 3-265,3-3 653,-12 6-135,-7-8 0,-11 8 0,-18 1 0</inkml:trace>
  <inkml:trace contextRef="#ctx0" brushRef="#br0" timeOffset="22488">11068 5223 7857,'0'-12'-93,"0"1"93,0 7-11,7-4 0,3 3 72,7-1 1,1 0 87,-1 6 1,2-2-9,4-4 0,-2 4-4,8-3 1,0 3-49,6 2 0,-1 0-16,1 0 1,1 2-158,5 3 1,3-3 123,8 4 0,1 2-189,5-2 1,4-1 63,7-5 1,0 0-24,0 0 0,0 0-37,0 0 1,12 0-173,0 0 1,5-5 284,-11-1 0,8 0 23,-2 6 1,1 0 64,-1 0 1,3-6-95,-3 0 1,-2-5 93,2 5 1,-1-2-60,7 3 1,-1 3 20,1-4 1,1-2-4,4 3 1,-3-7-10,3 6 1,-4 1 33,-1 5 1,-1-6 83,1 0 1,-3 0-71,-3 6 0,2 0 11,-8 0 1,-1 0-70,-4 0 0,3-6 42,-4 1 0,2-1 39,-13 6 0,1 0-19,-1 0 1,-6 0-6,0 0 1,-1 6 45,-4-1 1,1 1 133,-2-6 0,2 0 8,-8 0 0,12 0 132,-6 0 0,8 0-303,-8 0 0,-2 0 45,2 0 0,-7 0-85,1 0 0,-3 0 18,-3 0 1,-7-6-228,-4 1 194,4-1 0,-8 4-160,4-4 76,-11 4-255,-4-5-364,-8 7 0,-8 0 97,-4 0 591,-3 0 0,-10-8 0,-2-2 0</inkml:trace>
  <inkml:trace contextRef="#ctx0" brushRef="#br0" timeOffset="22905">15166 3857 7911,'2'-10'464,"4"4"1,-2 4-194,7 2 1,-5 0 80,6 0 1,1 2-73,10 4 0,-2-2-49,8 7 0,-6-5 82,6 6 1,0-1-166,5 7 0,9-1-90,3 0 0,-2 0 28,2 1 0,0 5-166,6 0 1,-6 6 41,0-6 0,0 6 39,6-6 0,-2 7-111,-4-1 0,2-2 84,-7 2 1,5-6-32,-6 6 0,1-6 120,-7 6 1,-7 0 15,-4 5 1,-6 1 7,-5-1 1,-6 7 103,-12-1 1,-11 8 29,-12-2 0,-19 4-82,-10 2 0,-17 6-307,32-30 1,0 1 0,-1 3 0,-1 0 228,-3-3 1,-2-1-1,2 1 1,0 0-186,-1-3 1,0 0 0,-1 2 0,0 1-40,4 1 1,0-2-1,0-1 1,0-2-502,-41 21 1,11-7 64,6 1 0,3-6-1271,9-5 1870,-7 4 0,9-10 0,-3 4 0,1-8 0,2-3 0,-1-5 0</inkml:trace>
  <inkml:trace contextRef="#ctx0" brushRef="#br0" timeOffset="23559">11742 4445 7955,'0'-23'-9,"0"0"1,-2 5-1,-3 7 1,3 5 482,-4-6-243,4 9 1,2-7-19,0 4-117,0 4 147,0-5 1,-2 7-140,-4 0 0,-3 2 63,-9 3 1,-5 5-46,0 7 1,-9 8-172,-3 4 0,-2 4-22,-9 1 1,0 9-169,-6 3 0,-1 4 174,-5 2 0,2-1-97,-7 1 0,7-2 144,-2-4 0,-1 2-46,1-7 1,1-3 274,5-9 1,2 4-75,4-5 0,3-3 126,9-2 0,7 2-5,4-1 1,4-1 231,1-6-364,9 0 0,9 0 17,11 1 1,18-1 218,6 0 1,18-5-88,5-1 0,15 1-16,8 5 1,5 1-373,6-1 1,-3 0-348,3 0 1,2 6-350,-2 1 1,-1 6 808,-11-1 0,3-2 0,-12 6 0,-5 5 0,-7 6 0,-1 2 0</inkml:trace>
  <inkml:trace contextRef="#ctx0" brushRef="#br0" timeOffset="25806">17587 3027 8071,'2'-35'-2,"4"0"0,4-5-262,7 0 1,0-1 108,0 7 0,3-6 150,3-1 1,-2-7 53,8 2 0,-1-4 98,7-2 0,2 0-88,3 0 1,-2-5 7,8-1 1,1-1-256,4 1 1,3 4 227,4-4 0,-2-3-82,7-2 0,6-5 61,-32 34 0,1-1 0,2 1 1,1 1 6,34-31 0,-35 31 0,0-1 16,35-29 1,-34 33 0,-1 0 22,35-27 1,6 1-43,-6-2 0,-32 31 0,0 0 3,38-30 1,-35 30 0,0 0-189,35-25 0,-34 26 1,2 0 185,-3 0 0,0 0 1,0 1-1,0 0 16,0 2 0,1 0 0,3-2 1,1 0-15,1 2 1,0 0 0,5-1 0,-1-2-30,-1 0 0,0 0 0,3 1 0,1 0-2,-1 2 0,0 0 0,4-2 0,0 0-260,2 2 1,-1 0 0,2 1-1,-1 0 261,-1-1 0,1 0 0,0 3 0,1 2-8,1-3 0,0 1 0,2 2 0,1 0-8,-3 0 1,0 1-1,-1 0 1,-1-1 19,-1 1 1,1 0 0,-1 2 0,0 1-18,-2-1 0,0 1 1,4 3-1,0 1 15,-4-2 0,-1 1 1,3 2-1,-1 1-22,-1 2 0,-1 0 0,1-1 0,-1-1 13,1 2 0,-1 0 0,2 2 0,-1-1-2,3-1 0,-1 0 0,-1 3 1,-1 0-9,2-2 0,1-1 1,-2 4-1,-1 0-3,-1-1 0,1 0 0,2 2 0,1 0 19,-1 1 0,1 0 0,-1 0 0,0 0-10,-2 0 1,-1 0 0,0 0 0,0 0-183,-3 0 0,1 0 0,3 1 1,1 0 184,-5 2 0,1 0 1,3 1-1,-1 2-12,-5 2 0,0 1 0,0 0 1,-1-1-19,-2 1 0,0 0 0,0 0 1,0 1-4,0 1 0,-1 1 0,1-2 1,-2 1 10,-1 3 0,0 1 0,47 8-12,-3 6 1,-5-1 33,4 7 1,-45-18 0,0 1-43,46 16 0,-1 1 61,-6-1 0,-5 7-6,0-1 0,-8 2 94,2-1 1,-4 3-34,-2 8 1,-2 0 4,-3 0 0,1-1-45,-8 1 0,3 2-8,-2 4 1,-3-3-71,9 9 0,-8-8 73,1 1 1,3-1-70,-3 2 1,7 1 53,-7 5 0,3 1-41,-2-7 0,-5 7 2,5-2 0,-6 5 5,-6 1 1,2 0 14,-8 0 0,7 0 7,-7 0 1,0 6 95,-5 0 1,-6 2-96,0-2 1,-8-2 122,2 8 0,2-8-104,-2 2 1,0-2 14,-6 2 0,2-4-16,4 4 0,-3-2 7,3 2 0,-4-4 64,-2 4 0,0-4 108,1-2 0,-1 2-131,0 4 0,1-4-6,-1 4 1,0-2-128,1 2 0,-7-4 9,1 4 0,-7 2-99,7-2 0,-8 0 114,1-6 1,-1 0-166,2 0 1,-4 0 216,4 1 1,-4-1-66,-2 0 1,0 0 131,0 0 0,0-1 178,0-5 1,-2 4-245,-4-3 1,2 3-10,-7 2 0,5 4-194,-6-4 0,1 4 122,-6-9 1,-1 3 48,1 2 1,-6-6 44,0 1 1,-6-6 118,6 5 1,-8-5-18,2 5 0,-1-5-82,1 5 0,-4-5 104,4 5 0,-3-5-76,-3 5 1,-1-7-142,-5 2 1,-3 3 279,-8 2 1,4-1-443,-4 1 0,4-7 121,-9 2 1,-5-5 10,-1-1 1,-5 0 79,-1 0 1,0 0-66,0 0 1,-8-6 387,-4 0 0,-3 0-182,41-20 0,-1 0 0,-2 0 0,0 0 16,0 0 0,0 0 1,0-3-1,0 0-41,-41 23 0,41-24 0,0 0-50,0 1 0,0 0 0,-1 2 0,1-2-6,-40 18 0,-2-1-159,-5-5 1,5-1 19,-4 1 0,3-2 14,3-5 1,-6 3-38,-1-8 0,44-8 0,-1-1 40,0-2 1,2-1 0,-49 12 77,-1-6 1,47-5 0,-1-1 26,-3 1 1,0 0 0,0-1 0,-1 1 85,1-3 0,0-1 0,2 1 0,1-1-69,-3 1 1,0-1-1,-1 1 1,1 0 38,0 0 0,0-1 1,-3 0-1,1-1-50,2 0 1,0-2 0,1 0 0,1 0 28,-45 0 1,44-4 0,0 0-61,2 2 1,0 0 0,-1-2 0,-1 0 54,2-1 1,0 0-1,-2-1 1,0 0-7,3-2 0,-1 0 0,-5 0 0,0-1 2,5-2 0,0 0 1,-4-2-1,-1 1 50,2 1 1,1 0-1,-1-1 1,0-1-64,3-1 0,0 0 1,-2 1-1,-1-1 9,0 1 0,0-1 0,-1 0 0,1-1-13,0-2 1,0 1-1,3 1 1,1 0 22,-1-1 1,0-1 0,-3-1-1,0-1-85,3 0 0,0 0 1,1-2-1,1 1 11,0 1 0,2-1 1,0-3-1,0 0-53,-1 3 1,0 1-1,0-7 1,0-1 116,-1 5 1,2 0-1,2-3 1,-1-1 4,-5 1 1,1 0 0,-38-18 0,43 15 0,0 0 1,-39-22 60,39 23 1,0-2 0,2-1 0,0 0-27,-43-21 1,3-4-15,3-2 1,-1 1 35,7-1 0,-2 0-78,2 0 1,6 0-180,-1 0 1,1-6 121,6 1 1,-2-7-183,1 7 1,-1-7 121,7 7 0,-5-9 15,5 3 1,-1 2-1,1-3 1,4 6 14,-4-5 0,3 5 255,-3-5 0,4 5-21,-3-5 1,9 5-108,1-5 0,1 5-13,-6-5 0,8 5-19,4-5 1,3 5-6,3-5 1,5 5 26,0-5 1,6 1-126,-6-1 0,8-4 87,-2 3 0,4-1-90,2 1 1,1-3 25,5 4 1,-3 1-120,9-1 1,-7-1 162,6-5 0,-5 0-11,5 0 0,-2 0 9,2 0 1,5 5-2,-5 1 0,-4 5 52,-1-5 1,1 5-62,-1-5 0,5 5-61,-6-5 0,6 5 120,-5-5 1,5 7 7,-5-2 1,5-1 26,-6 1 0,8 0 316,-1 6 0,-3 1-294,2-1 0,1 0 425,5 0 1,0-6-352,0 1 1,0-1 202,0 6 1,0 0-317,0 0 0,7-5 81,5-1 1,-3 0-96,3 7 0,1-7 41,10 0 0,-3-1-1,3 1 1,-10 8-80,-1-8 1,-1 16 55,6-4 0,-1 2-206,-5 4 1,5-1 60,-5 7 1,-1 5-333,1 0 1,-5 8-464,6-2 255,-1 4 1,1 3 30,-1 5 593,-7 3 0,11 0 0,-5-1 0</inkml:trace>
</inkml:ink>
</file>

<file path=ppt/ink/ink1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26:07.3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52 8021,'-2'-11'-944,"-4"-1"534,4 8 682,-6-3 719,8 7-496,0-8 0,-1 6 236,-5-4-203,4 4-156,-6 2-68,8 0-79,0 0 0,0 8 117,0 3 0,6 7 53,0 5 1,-1-2 181,-5 8 1,0 2 283,0 9 1,0-4-308,0 5 1,-5-11-54,-1-1 0,0-2-202,6 2 1,-2 2-39,-3-8-119,3 0-233,-6-6 166,8 0-385,0-7-1756,0-2 962,0-8-3366,0 0 3588,8 0 1,1 0 881,8 0 0,1-8 0,-1-2 0</inkml:trace>
</inkml:ink>
</file>

<file path=ppt/ink/ink1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26:07.5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30 8061,'0'-25'3101,"0"21"-2425,0 4 1,0 11 262,0 7-1116,0-1 0,0 0-446,0 0 0,-2 3 89,-4 3 0,-9-4-62,-8 4 1,-6 4-1206,6 2 1801,0-4 0,6 0 0,-1-8 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1:53:50.90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50 156 8249,'-15'-2'-580,"3"-4"1,5 2 0,7-7 463,-8 7 56,6-11 1,-4 11-323,12-8 350,4 9 1,7-11 31,0 8-68,0-7 68,1 11 321,-1-13-93,-7 13 206,-3-6-236,-7 8 549,0 0-636,-7 0 0,5 2-185,-4 4 168,4-4-185,2 5 0,0-5 54,0 4 43,0-4 1,0 13 88,0-3 0,0 3 150,0 2 0,0 8-154,0 4 0,0 12 127,0 5 1,0 4 40,0 2 1,0 1-74,0 5 0,0 3-183,0 9 1,0-3 20,0-4 0,0 5-139,0-5 0,0-2 152,0 3 1,0-14-149,0 2 1,-2-12 183,-4 0 1,4-3 1,-3-3 0,-3-7 180,2-4 0,-1-3-139,1-3 0,4 0-122,-4 1 1,4-7-95,2 1-487,0-9 379,0 5-164,0-8-26,0 0 1,0-8-193,0-3 1,2-4 589,4-3 0,11-14 0,10-5 0</inkml:trace>
  <inkml:trace contextRef="#ctx0" brushRef="#br0" timeOffset="551">621 18 8391,'0'-10'174,"-8"2"-124,6 8-534,-5 0 252,7 0 1353,0 0-1209,0 8 172,0-6 5,0 13 0,0-11-54,0 8 1,-6-1 58,0 7 0,0-1-31,6 0 0,-2 2 10,-3 4 0,3 4 151,-4 8 0,4 7-17,2 4 1,-6 6-88,0 6 0,1-2 115,5 7 0,0-5-102,0 5 0,0-2-90,0 3 1,0 3 65,0-3 1,2-3-19,3 2 0,-3-1 65,4 1 1,2-3 4,-2-8 0,1-2 31,-1-4 0,-4 4 15,4-4 1,-4-4-246,-2-1 1,0-5 155,0-1 1,0-3 168,0-3 1,0 2-63,0-8 1,0 0-59,0-6 0,0-5 157,0-1 15,0-7 343,0 4-428,0-8 0,0-2-564,0-4-108,0-3 0,0-9-1122,0 1 1001,0 0 1,7-1 538,5 1 0,11 0 0,4 0 0</inkml:trace>
</inkml:ink>
</file>

<file path=ppt/ink/ink1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26:08.0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8031,'18'-8'407,"-7"6"151,1-4 1,-1 4-37,7 2 1,5-5-158,0-1 1,5 0-289,-4 6 1,4 0 130,-5 0 0,0 2-185,-5 4 1,-3-2 49,-3 7 0,-3 1-34,-3 5 0,-4 0 0,4 0 0,-4 1-212,-2-1 1,-2 6-87,-4 0 1,2 8 103,-7-2 1,-7-2 213,-5 1 1,-6-1-59,6 2 1,0 2 387,6-8 1,2 0-2,3-6 1,4-5 148,8-1 1,16-5-318,7 6 1,15-8-234,8 1 1,4-3-894,2-2 0,6 0 529,0 0 1,5 0-466,-5 0 0,-7 0 842,-4 0 0,-9 8 0,4 2 0</inkml:trace>
</inkml:ink>
</file>

<file path=ppt/ink/ink1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26:09.5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7971,'0'-10'4140,"0"2"-3850,8 16 0,-6-4-270,3 8 1,-1-3 149,2 3 0,-4 3 41,4-3 1,-4 5 11,-2 6 1,0-4-198,0 4 1,0-4 1,0-1 0,0 5-203,0 0-145,0 0-400,-8-6-176,6 0 354,-6-7-165,8 5 394,0-13 0,2 6 158,4-8 1,-2-2-5,7-4 0,-5 4-120,6-3 142,-1-5 1,6 0-109,1-7 182,-1 0 1,0 0-72,1-1 0,-1 1 179,0 0 1,1-1 40,-1 1 1,0 2 378,0 3-224,1-3 280,-1 13 236,0-6-82,1 8 0,-7 8 76,1 3 0,-9 5-236,3 1 1,-4 6-100,-2 0 1,0 0-250,0-5 1,0-1 27,0 0 0,0 0-41,0 1-367,0-1-197,0 0-266,8-7 0,-4-2-342,7-8 0,1-8 434,5-4 1,0-3-536,1-2 0,7-6 436,3 0 0,-3 0 147,-2 5 1,-1 1 359,1 0 0,-4 7 180,4 4 1,-4 4 270,-2 2 0,-5 2 227,0 4 0,-3 6 1179,3 11 0,1-4-768,-7 4 0,0 2 647,-6-2 0,5 6-672,1-6 1,0 6-284,-6-6 0,2 0-482,4-6 1,-4 0-391,3 1 1,5-3-269,1-3 1,-1-5-643,2-7 0,-1 0 1177,6 0 0,1 0 0,-1 0 0</inkml:trace>
</inkml:ink>
</file>

<file path=ppt/ink/ink1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26:08.38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7886,'18'0'0,"-7"0"1292,1 0-835,-1 0 0,6 0-47,1 0 0,-1 2 136,0 3-805,1-3 0,-1 8 7,0-4 1,-5-4-221,-1 3 0,-5-1 79,6 2 0,-9-2-220,3 7 1,-4-5 61,-2 6 0,0-1 551,0 6 0,2 1 0,4-1 0,-4 0 0,13 8 0,-5 2 0</inkml:trace>
  <inkml:trace contextRef="#ctx0" brushRef="#br0" timeOffset="160">450 364 7886,'23'15'-10,"0"-3"1,0 3 9,-6-3 0,1 1 672,-1-1 1,2 3-195,4-4 0,-2 3-725,8-3 1,-6 5-215,6-5 0,-6-1-406,6 1 0,-6 1 515,6 5 1,-8-5 351,2-1 0,-4 1 0,-1 5 0</inkml:trace>
  <inkml:trace contextRef="#ctx0" brushRef="#br0" timeOffset="320">1124 796 7886,'18'17'-12,"-1"1"1,0-7 284,1 1 0,-3-1 463,-4 7 0,3-7 187,-8 1 0,1-3-381,-1 3 0,-2 3-388,7-3 1,-5 3 9,6 2 1,-1-1-2650,7-5 2485,-1 5 0,8-7 0,2 9 0</inkml:trace>
</inkml:ink>
</file>

<file path=ppt/ink/ink1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26:17.64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1 174 7956,'11'-20'419,"1"-3"0,-4 6 113,9 0 0,-4-1 385,10 7 1,-3-5-383,-3-1 1,0 6 562,1-1-387,-1 8 193,0-3-953,-7 7 0,-3 9 108,-7 8 1,-7 3-160,-5 9 0,-5-3-202,-6 3 1,2 4-426,-8-4 1,8 3 380,-2 3 1,5-8-100,7-4 1,-3 2 211,9-2 0,-1 0 298,6-6 0,2-5 97,4-1 0,11-5-118,12 6 1,3-8 677,3 1 0,5-3-275,1-2 1,7 0-91,-2 0 1,-4 0-157,-2 0 1,-9 0-277,-2 0 0,-10 2-303,-1 4-235,-1-4 0,-15 13-47,4-3 1,-6 3 263,-6 2 0,-4 3-696,-7 3 0,-8-2 372,-4 8 1,2-8 124,-2 2 1,0 2 315,-5-2 0,-1 0 189,1-6 1,7 0 202,4 1 1,9-3 19,3-3 7,7 3 1,-4-5-120,8 7 0,0-6 456,0 1 0,8-6-33,3 5 1,-1-5 76,2 6 0,-7-7 391,7 7-435,-1-1 1,-1 7-60,-4-1 1,-4 0 11,-2 1 0,0 1-145,0 4 0,-8-2-49,-3 8 1,-5-6-199,-1 6 0,0-6 103,-1 6 0,3-8 209,3 2 0,-1-4-9,7-2 1,2 4 144,10-3 0,9 3 290,9-10 0,6 5-296,-1 1 0,10-7-147,1-5 1,0-3-98,-5-2 0,3 0-398,-3 0 0,3 0-30,-9 0 0,-4-5-152,-2-1 1,-4-8 18,-1 3 1,-3-5-366,-3-1 1,-5-2 167,-7-4 0,-9 6-255,-9-1 0,-14 3 32,-14 9 0,-6 2 745,-6 10 0,-11 4 0,-10 7 0</inkml:trace>
</inkml:ink>
</file>

<file path=ppt/ink/ink1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26:13.16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1 450 8214,'0'-10'-246,"0"-5"1135,0 13 1,8-6-318,3 8 1,4 0-38,3 0 1,5 0-147,0 0 1,8-6-169,-3 1 1,7-3-41,5 2 0,-1-1-86,7-5 0,-2-3-14,2 3 0,8 3 100,-8-3 1,0 6-355,-11-5 0,-3 7-87,-3-2 1,2 4-641,-8 2 220,0-8-165,-6 7 284,1-7 274,-9 8 1,-1-2-16,-8-4-94,0 4-108,0-5 369,0 7 0,-2 0 16,-4 0 1,3 0-87,-9 0 279,8 0 0,-9 2-127,7 3 320,-8-3-112,5 14 1,-3-7-66,1 8 1,7 1 204,-2-1 1,-1 6-11,1 0 0,-6 14-5,6-3 1,-7 12-107,1 0 1,-1 12 3,2 6 1,-5-3-35,5 2 0,-5 1 15,-1 5 1,2-6-179,3 1 1,-3-8 129,3 1 0,3-9-243,-3-2 0,6-7-129,-5 1 0,5-9-144,-6-2 0,9-8-213,-3 2-176,4-4 171,-6-9 238,6-3 1,-3-16-142,10-9 0,-1-1 526,8-10 0,-1-15 0,6-10 0</inkml:trace>
  <inkml:trace contextRef="#ctx0" brushRef="#br0" timeOffset="203">779 848 10006,'17'0'1136,"1"0"-443,-1 0 1,0 5-636,1 1-19,-9 8 0,5-5-350,-9 8 0,7-5-682,-6-1 0,-1 1 574,-5 5 419,0 1 0,8-1 0,2 0 0</inkml:trace>
  <inkml:trace contextRef="#ctx0" brushRef="#br0" timeOffset="703">1384 588 8106,'12'0'893,"-1"0"0,1-2-428,5-4 1,2 5 15,4-5 1,-1 2-120,6-2 0,1 4-79,6-4 1,-6 3-579,-1-3 0,-4 4 295,4-4 1,-7 4-2094,3 2 631,-5 0 552,-2-7 0,-7 3 438,-5-8 1,-3 6 471,-2-5 0,0-1 0,0-5 0,-2 0 0,-3 0 0,-3-3 0,-4-3 0,-3 10 0,4-5 0,1 7-115,-2-1 1,7 3 347,-7 3 84,8 4 0,-5-6-82,3 8 1,4 8-1,-4 4 0,4 3 206,2 2 0,0 3-115,0 3 0,-5 4 369,-1 7 1,0 1-182,6-1 1,0 9-80,0 3 0,-6 4-356,0 1 1,-1 1-169,1 0 1,2 2 75,-7 4 0,7-10-80,-2 4 0,-2-12-96,3 0 1,-1-5-447,6-6-1,-6-4-644,0-8 442,1-7 332,5 5 1,0-15 42,0 0 0,0-2-296,0-9 759,0-9 0,7-7 0,3-7 0</inkml:trace>
  <inkml:trace contextRef="#ctx0" brushRef="#br0" timeOffset="1008">1644 865 8071,'-18'-2'0,"1"-4"0,-6 4 899,0-4 0,6 5-304,5 1 1,1 0 11,-7 0 1,7 0 233,-1 0-145,1 7-558,-7 3 0,3 7 1,4 0 63,5 1-439,4-9 0,2 7-442,0-5 1,2 3-92,4-3 0,3 3-609,8-9 1,1 1 468,-1-6 1,2 0 909,4 0 0,-3 0-368,3 0 1,2 0 408,-2 0 1,0 0-29,-6 0 0,6 0 329,0 0 1,0 2 462,-6 4 0,-5-4 616,0 4 841,-1 3-1814,6-7 1,-1 8-201,-5-5 1,-1-3-1588,-4 4 515,-4-4 300,13-2 1,-7-8 523,3-3 0,4-12 0,-5-4 0</inkml:trace>
  <inkml:trace contextRef="#ctx0" brushRef="#br0" timeOffset="1233">2353 173 8069,'9'-17'640,"7"0"164,-5-1 0,5 7-304,1-1 0,0 8-33,0-1 0,1-3 8,-1 2 0,0 0-121,1 6 1,-7 0-408,1 0 0,-7 0 97,7 0 0,-8 8-288,2 4 1,-4 3-297,-2 2 1,-8 8-742,-4 4 1,-3 4 1280,-2 1 0,-8 1 0,-2-1 0</inkml:trace>
  <inkml:trace contextRef="#ctx0" brushRef="#br0" timeOffset="1595">2284 588 8091,'17'10'371,"0"-4"0,0-5-138,1-1 1,-1 0-467,0 0 0,-5 0 187,-1 0 0,-5 0-450,6 0 257,-9 8 1,5 2-91,-8 7 1,-2 0 271,-4 1 1,-3-1-16,-8 0 0,5 6 600,1 0 0,7 2-248,-2-2 0,4-2 757,2 8 1,10-6-462,7 6 0,2-8 185,10 2 0,0 2-113,5-2 0,1 6 24,0-6 0,-3 6-510,-3-6 0,-6 6-383,-11-6 1,-5 6-770,-7-6 1,0 6 682,0-6 1,-2 0-565,-3-6 0,-5 0 347,-7 1 0,-6-9 21,0-3 1,-6-4 228,6-2 0,0-10 400,5-7 0,3-8 68,3-9 1,5-1 404,7 0 1,4 1-162,7-1 1,8 1-191,16-1 0,7 0-16,4 1 1,-3 7 0,-3 4 0,2 4-714,-1 1 0,1 3 128,-2 4 353,-3 3 0,13 0 0,-6-1 0</inkml:trace>
  <inkml:trace contextRef="#ctx0" brushRef="#br0" timeOffset="1871">3598 415 8019,'7'-9'1712,"5"3"0,3 2-739,3-2 0,-7 4-445,1-3 0,-6 3-519,5 2 0,-5 0-845,5 0 396,-7 7 1,4 3 385,-8 7 0,-8 6-2568,-3 0 2622,-12 8 0,-4-4 0,-8 8 0</inkml:trace>
  <inkml:trace contextRef="#ctx0" brushRef="#br0" timeOffset="2254">3408 865 8019,'-10'17'1174,"2"0"-881,8 1 0,0-7 1981,0 1-1452,0-8 1,2 9 637,4-7-780,-4 0-648,6 1 0,-6-3-325,3 8 432,-3-9-903,6 5 0,-6-8 173,4 0-988,-5 0 1007,7 0 0,-2 2-409,0 4 836,-1-4 1,-3 5 519,4-7 42,-4 8-372,13-6 0,-5 6 124,7-8 1,1 0-5,-1 0 0,0 0-491,1 0 0,6-2 56,5-4 1,-2 4 38,2-4 0,-6-1 471,6 1 1,-6 0 1110,6 6-505,-8 0 1,4 0-413,-8 0 0,-7 2 2802,-4 4-1551,3-4-110,-7 13-1376,6-5 0,-2 1-708,-1 1-268,1-8-947,-6 11-451,8-13 789,1 6-405,1-8 0,-2-2 307,-8-4 1484,0 4 0,7-21 0,3 4 0</inkml:trace>
  <inkml:trace contextRef="#ctx0" brushRef="#br0" timeOffset="2783">4843 173 7908,'-2'-27'0,"-4"4"2243,4 12-918,-13 3-1234,13 8 1,-11 10 11,7 7 1,-8 2-28,3 10 0,-5 0 106,-1 5 1,-4 1-110,4-1 1,-4 1-374,9 0 0,-1-1 224,1 1 0,2-1-583,5 1 1,3-2 304,-4-5 0,4-3-161,2-7 0,2-3 258,4-3 1,-2-3 95,7-3 1,1-4 55,5 4 1,-6-4 361,1-2 1237,0 0-1153,-3 0 0,5 2 487,-9 3 0,1-1-298,-6 8 0,0-1-23,0 6 0,-6-5 114,1 0-495,-1-1 151,6 6-305,0 1-1680,0-9 1323,8-1 0,1-8-828,8 0 0,1-2 481,-1-4 0,0-3 732,1-9 0,-1-14 0,0-5 0</inkml:trace>
  <inkml:trace contextRef="#ctx0" brushRef="#br0" timeOffset="3408">5154 346 7908,'17'0'0,"1"0"0,7-2 295,4-4 1,-3-1 464,3-5 0,0-1-359,6 7 1,-6-6-185,-1 7 1,-5-9-329,6 3 0,-8 1 149,2-1 0,2 5-1292,-2-6 857,1 1 1,-9-7 46,-4 1 1,-3 0 19,-8 0 1,0-1-691,0 1 867,-8 0 1,-1 1 0,-8 3-318,-1 1 886,1 8-453,0-11 533,-1 13-321,1-13 0,6 13 192,-1-4 61,8 4 165,-4 2-81,8 8 1,0 7-197,0 8 1,0 8 365,0-2 1,0 4-193,0 1 1,0 3-87,0 3 0,0-4-191,0 5 1,0-3-116,0 3 1,0-5-122,0 4 0,-1-5-300,-5-6 0,2 2-567,-8-8 1,3 0 444,-3-6 0,-3-2-138,3-3 1,3-4-166,-3-8 620,1 0 0,1-8-33,4-4 1,4-3 87,2-2 1,0-1 35,0 1 0,10 0 295,7 0 1,1 1 174,5 5 1,-4-3-182,-2 8 1,0 1 944,1 5-440,-9 0-330,7 0 1,-14 2-125,3 3 1,-5 5-62,-5 7 1,-5 1-278,-7-1 1,-1 0-319,1 0 1,2-5-360,3-1 1,-3-1 31,3 2 3,5-5 380,-1-7 0,10 0 166,4 0 1,9 0 78,8 0 1,0-2 362,-6-3 1,3 3-255,3-4 1,-10 4 125,4 2 517,-3 0 0,-4 2-262,-5 4 0,-5-2-583,-5 7 1,-13 6 93,-11 6 1,-11 8-427,-6-2 1,-12 6-162,-5 5 0,-12-4-735,-6 5 0,-3 1 1373,-3-2 0,42-16 0,0-1 0,-45 17 0,-1-2 0,-1-1 0</inkml:trace>
  <inkml:trace contextRef="#ctx0" brushRef="#br0" timeOffset="3851">4497 1211 7908,'-27'15'-579,"4"-3"0,12-3 1481,5-3-490,4-4 1,10 6 154,3-8 0,6 0-186,6 0 1,6-2 89,12-4 1,1 4-136,4-4 1,10-3-93,-4-3 1,3 2-229,-3-1 1,-2 5 23,-4-5 1,4 1-11,-4-1 1,-3-3-94,-3 8 1,-9-5-466,-2 5 0,-8-2 159,2 3 1,-6 1-765,-5-8 595,-5 8 1,-9-9 154,-3 7 0,-7-5 74,-11 5 0,2-6 78,-8 7 0,6-1 192,-6 6 1,8 2 83,-2 3 0,0-1 246,6 8 0,-5-1-16,11 7 1,1-1 179,-1 0 1,7 6 428,-2 0 0,4 8-386,2-2 1,0-2 118,0 2 0,2-1-204,4 7 1,-2-2-389,7-4 1,-7 3-75,2-3 1,-4-2-250,-2 2 0,0-2-7,0 1 1,0-1-389,0-4 1,-8-5-14,-3-1 1,-5 0 272,-1-5 1,0-4-13,-1-3 1,-5-3 337,0-2 356,0 0 1,8-13-16,3-5 1,5-3 361,7 4 1,0-6-164,0 0 1,7-2 318,5 2 0,11 2-309,6-8 1,9 2-94,2-2 0,9-2-279,-3 8 0,4-5-321,1 5 0,1-6-390,0 6 1,0-6-34,0 6 1,2-2 672,3 2 0,-3-4 0,6-8 0</inkml:trace>
</inkml:ink>
</file>

<file path=ppt/ink/ink1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26:28.34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18 1383 7710,'-8'-17'-1495,"6"8"1495,-6-7 1,8 12 318,0-7-238,0 7 1,2-9-154,4 7 1,-2-2 81,7 2 0,-5 2-9,6-7 1,-8 5 38,1-5 0,3 5 2,-2-6 1,2 9 132,-3-3-155,-3-4 1,12 6 111,-9-7 0,3 5-87,-2-6 1,3 7-67,9-7 0,-1 6 20,0-5 0,1-1-14,-1-5 1,0 6 5,1-1 0,5-1-13,0-10 0,2 7 3,-2-7 1,-2 8 12,8-8 1,-8 2 13,2-3 1,2 5-11,-2-4 0,6 4 72,-6 2 1,2-1-60,-2 1 1,-4 0 3,4 0 0,2-1-19,-2 1 0,6 0 0,-6-1 1,6 1-14,-6 0 0,6-1 26,-6 1 0,6 6-31,-6-1 1,2 1 17,-2-7 0,-4 3-15,4 3 0,-4-1 1,-2 7 1,6-5 0,1 5 0,1-8 5,-2 3 0,-2 1-2,8-1 1,-6 5-9,5-6 0,-5 3 11,6-3 1,-6-1 8,6 7 0,-6-5-10,6 5 0,-8-2 27,2 2 0,2 3-14,-2-9 0,6 6 4,-6-5 0,8 5-3,-2-6 0,3 1 2,3-6 1,0 1-2,-1 5 0,6-5-2,1 5 0,-1-5 0,-5-1-1,-1 0 0,1 1 0,0 5 0,-1-3 0,1 9 0,-1-9 0,1 3 0,-1 3 0,1-5 20,0 7 0,-3-8 1,-3 3 1,4 1 23,-4-1 0,1 7-36,-1-2 0,2-2 29,-8 3 1,6-3-22,-6 2 1,6 4-31,-6-3 0,6 3 13,-6 2 0,5-6-5,-5 0 1,6 0 7,-6 6 0,8 0-7,-2 0 0,-2 0-13,2 0 1,-2-5 13,1-1 1,5 0-1,-4 6 0,-2 0 2,2 0 1,-8 0 0,2 0 0,2 6 0,-2 0 0,0 1 0,-6-1 0,6-2 0,0 7 0,0-1 0,-5 2 0,-1 3-35,0-4 0,6-1 32,0 2 1,0-1-13,-5 6 1,5-5 9,0-1 0,2-1-53,-2 2 0,-4 3 48,4-4 1,-2-1-1,2 2 1,-3-3-1,3 3 0,-4 3 2,-2-3 0,0-3 28,1 3 1,-1-3-30,0 3 1,1 3 24,-1-3 1,0 1-22,0-1 0,1 3 19,-1-3 0,0 3-14,1 2 0,-1-5-1,0-1 1,0-1-1,1 2 1,-7 3-1,1-4 1,-1-1-1,7 2 1,-3-1-1,-3 6 0,3 1 3,-4-1 0,3 0-2,-3 1 0,5-3 0,-5-4 1,-1 5-25,1-5 1,1 5-3,5 1 1,-5 0 21,-1 1 1,-1-1-7,1 0 23,5 1 0,-8-1-22,3 0 0,-1 0 126,-5 1 1,-3-1-72,4 0 0,-4 1 4,-2-1 1,0 0-47,0 0 0,0 1-1,0-1 0,0 0 16,0 1 0,0-1-9,0 0 0,0 2-47,0 4 1,0-3 47,0 3 0,-2 2 12,-4-2 1,3 6-25,-9-6 0,8 5-3,-2-4 1,-3 1 14,-3-2 1,3-2 1,-3 8 0,6-8-10,-5 2 0,5-4-4,-5-2 0,1 6 21,-2 0 0,-3 0-13,3-5 1,3-1-15,-3 0 0,1 6 11,-6 0 1,1 0-11,5-5 0,-5-1-2,5 0 1,-5 3-3,-1 3 0,0-4-33,-1 4 1,1-4-10,0-2 0,0 1 22,-1-1 0,-1 6 9,-4 0 1,2 0 36,-8-6 1,6 1-36,-6-1 1,0 2 58,-5 4 0,-1-3-31,1 3 0,-1-4 7,0-2 1,1-5 1,-1-1 1,1 1 0,-1 5 1,1-2 60,-1-3 0,0 3-62,1-3 0,-7 3 1,1 2 1,-6-1 0,6-5 0,-8 5-21,1-5 0,-3 5 8,-1 1 1,-1 0-2,0 0 0,6-1-22,0-5 0,1 5-10,-1-5 0,-4 5-100,4 1 0,2-6 68,-2 1 0,0 0 31,-6 5 1,0-8 46,0-3 0,0 4 120,0 1 0,-1-3-59,-5-2 1,10-4-21,-4-2 1,6 0 8,0 0 1,-4 5 114,4 1 1,2 0-206,-3-6 1,3 0 93,-2 0 1,2 0-149,4 0 1,3-2 47,-3-4 1,-3 4 20,3-3 0,0-3-26,5 2 1,-5-5 2,-1 5 0,1-8 58,6 3 0,-3 1 120,-3-1 0,3 1 6,-3-1 0,9-5-68,2 5 0,2-3 30,-1 3 1,-3-5-44,8 5 0,-6 1-64,6-1 0,-2 5 8,2-6 0,4 7-20,-4-7 1,-2 6 77,2-5 0,-1 5-2,7-5 1,0 7-18,0-2 1,-1-2-15,1 2 1,0-1 85,-1 1 0,1 2-66,0-7 1,0 7 76,-1-2 0,7-2-9,-1 3 0,6-7 5,-5 6 1,5 1-13,-5 5-1,7-8-386,-4 6 269,0-6-580,6 8 0,2 0 56,12 0 517,11 0 0,4 8 0,8 2 0</inkml:trace>
  <inkml:trace contextRef="#ctx0" brushRef="#br0" timeOffset="2620">13835 10410 7656,'23'-5'-773,"0"-1"1,0-2 772,-6 2 0,1 5 0,-1-7 0</inkml:trace>
  <inkml:trace contextRef="#ctx0" brushRef="#br0" timeOffset="5048">14077 10549 7964,'-12'0'-182,"1"0"176,7 0 67,-4-8 47,1 6 0,5-7-49,-4 3 1,2 4 213,-2-4-284,4-3 101,-13 7 0,5-12-122,-7 8 1,0-5 55,0 5 1,-1 0-107,1 6 0,0-5-38,-1-1 0,1-6 96,0 6 1,-2-1-45,-4 1 1,3-2 61,-3-3 1,-2-5-43,2 5 0,-6 1 74,6-1 1,-5-1 88,5-5 1,-8 0-51,2-1 0,2 7 21,-2-1 1,0 1-90,-5-6 1,-1-1 39,1 1 0,5 0-28,0-1 0,0 1 33,-5 0 1,-1-1-157,0 1 1,7-6 62,-1 0 1,0-2-24,-6 2 1,1 4 57,-1-4 0,1-4-4,-1-2 1,2 2 36,5-2 0,-7 6-35,0-6 0,1 1 21,-7-7 1,5 0-14,1 1 0,-5-1 87,0 1 0,-1-1-14,7 0 0,-1-1 9,1-4 0,-1 3-13,0-3 1,1 3 9,-1 3 1,1-7-63,-1 1 0,0 0 37,1 5 0,-1 0-85,1 1 0,-7-1 73,1 1 1,0-1-110,5 1 1,0 5 62,1 0 1,-1-6-12,1-5 0,-1 0 57,1 5 0,-1 2 3,0 5 0,-5-11-3,0 5 1,-1-3 8,7 8 0,-1-3 109,1 3 0,-3-4-114,-3-2 0,7 1 32,-7-1 0,7 6-14,-7 1 1,5-1-71,6-6 1,-3 6 2,3 1 0,-4 1-14,-2-2 1,1-4-38,-1 4 0,1 2 69,-1-1 1,1-1-73,-1-6 0,0 1 52,1-1 1,-1 6 4,1 0-14,-1 1 15,0-7 1,1 2-4,-1 5 0,1-5 12,-1 4 0,1 2 4,-1-2 0,-5 1 0,-1-7 0,-1 6-8,2 0 1,3 6 7,-3-6 1,-4 2-10,-3-1 1,5-3-15,2 8 1,-2-6-13,1 6 0,-7-8-3,2 2 1,2-1 27,-2 1 0,5-4-1,-5 4 0,0-3 9,-6-3 0,6 2-16,0 5 0,0-5 171,-6 4 0,0-2-93,0 3 0,6-5 14,0 4 1,6 2-75,-6-2 1,1 1 2,-1-7 0,-2 2-3,8 4 0,-2-3-9,1 3 0,3-4-26,-8-1 1,7-3 38,-1-3 0,3 7-106,3-7 0,-6 13 85,-1-8 1,1 5 2,5-5 0,-1 0 4,-5 1 0,5-1 1,-4 1 1,-3-1 13,3 1 1,0-1 5,5 0 1,-2 1 27,-3-1 0,4 1-36,-5-1 1,5 0 72,1 1 0,1-1-66,-1 1 0,0 5 6,1 0 0,1 6-23,4-6 0,-3 6-2,3-6 0,-4 2-10,-1-1 0,-1 1-11,0 4 1,3-2-51,3-4 1,-4-2 61,4 8 0,-3-8 10,-3 2 0,1 3-14,-1-3 0,0 0 92,1-6 0,-1 6-56,1 1 0,1-1 8,4-6 1,-3 1-10,3-1 0,-4 6 8,-2 0 0,1 6 92,-1-5 1,1 1-88,-1-2 0,1 2 1,-1 4 1,0 2-3,1-8 0,5 8-60,0-2 1,0-2 27,-5 2 0,-1-6-5,1 6 0,1-2 13,4 2 0,-2 2-13,8-8 1,-6 6-68,6-6 1,-5 6 62,4-6 1,-4 6-4,5-6 0,-6 6 4,6-6 1,-8 8 17,2-2 1,2-2-8,-2 2 1,6 0 0,-5 6 1,5-6-14,-6 0 1,2-2 0,-2 2 0,-2 3-29,8-3 1,-6-2 33,6 2 1,-7-6 8,1 6 0,2-5-3,-2 5 0,6-6 1,-6 6 1,6-2 27,-6 2 0,6 3 7,-6-3 1,2 4-35,-1 2 1,-5 0 6,4-1 0,2 1-7,-2 0 0,6-1 10,-5 1 0,6 0-78,-1-1 1,-2 3 10,2 4 0,-5-5-10,4 5 1,-1-5 42,2-1 1,4 0-7,-4-1 1,-2 3 10,2 4 1,-2-5 0,2 5 0,4-5 120,-4-1 1,4 0-77,1-1 0,1 7 143,0-1 0,-1 1-86,1-7 1,0 7-24,0-1 1,1 7-32,5-7 0,-5 6 3,5-5 0,1 5-32,-1-5 0,5 5-145,-6-6 0,7 6 45,-7-5 0,2 5 44,-1-5 0,-3 5 79,9-6 0,-7 7-56,6-7 1,-5 6 248,5-5-164,-7-1 1,9-3-2,-8 3-30,8-3 1,-9 11-3,7-7 1,-5 5-62,5-6 63,-8 8 1,7-5-59,-5 3 0,3 4 20,3-4 0,2 3-19,-8-3 7,1 4 0,-6-13 36,-1 13 0,1-12 0,0 8 1,5-5 55,1 5 1,5-2-63,-6 3 1,7 1 18,-7-8 1,6 7-12,-5-7 1,7 6-18,-2-5 0,-1 5 13,1-6 1,-2 7-1,2-7 1,4 6-28,-3-5 0,-3 5-8,2-5 1,-1 5-40,1-6 0,2 8 56,-8-1 0,7-5 14,-7-2 0,6 3-18,-5-3 1,7 7 140,-2-7 1,-1 6-38,1-5 1,-6 5-31,6-6 0,-1 7-18,1-7 0,4 6 61,-4-5-135,4 7 0,-3-6 111,-1 5-170,0 3 1,6-8 97,0 4-68,0 4 53,0-5 1,0 5-15,0-4 34,-8 4 17,6-6-170,-5 8 139,7 0 1,0-1-15,0-5 11,0 4-8,0-6 22,0 8 0,0-2 14,0-4 15,0 5 26,0-7-132,0 8 91,0 0-125,0-8 99,0 6-24,0-5 0,-2 1-11,-4 0 1,4-2-7,-4 3 1,3 3 7,-3-4 1,4 2-27,-4-2 72,-3 4 1,1-7-53,-4 3 67,-3 4 1,7-7-19,-3 3 14,-5 4 41,7-14 9,-9 15-38,1-15 1,2 12 5,3-7 1,3 7-14,3-2 1,2 4 11,-7 2 26,7-7 1,-6 5-27,4-4 1,4 2 38,-3-2 14,3 4 6,2-5-96,0 7-96,0 0 63,7 0 0,3 5 8,7 1 1,-1 8-7,-5-3 0,5-1-11,-5 1 1,4-5-92,3 6 1,-7-3 99,1 3 0,-3 3-4,3-3 0,1-3 137,-7 3 1,6-1-85,-7 7 1,3-1 151,-2 0 1,-2 0-19,7 1 0,-7 1-86,2 4 1,2-4-14,-3 4 0,3-3 38,-2-3 0,1 6-132,5 0 1,-2 6 102,-5-6 1,-1 6-127,8-6 1,-6 2 49,5-2 1,-5-4-135,5 4 1,-5-6 31,6-5 1,-7 1 54,7-7 1,-1 2-79,7-3-224,-9-3 268,7-2 0,-14-9-109,3-8 0,-3-1-66,-2 1 0,0 0 108,0-1 1,0 1-25,0 0 0,0-1 17,0 1 0,-7 0-86,-5 0 0,3-1 47,-3 1 0,0 5-113,-5 1 1,0 7 322,0-2 0,-1 2 0,1-1 0,-8 3 0,-2-6 0</inkml:trace>
  <inkml:trace contextRef="#ctx0" brushRef="#br0" timeOffset="5431">3857 2438 8005,'-12'-17'-235,"1"0"1,7-1-22,-2 1 249,-4 8 0,9-7 23,-5 5-27,4-5-106,2-1 1,0 5 144,0 1 1,2 5-181,4-5 183,-5 7 1,13-6-11,-8 4 376,-1 5-305,-5-7 1,2 8 276,4 0-264,-4 0 1,8-6 114,-5 0 1,-1 1-91,8 5 0,-6 0 4,5 0 0,1-6-74,5 0 1,0 0-128,1 6 1,1-6 42,4 1 0,-2-1 53,8 6 1,-6 0-2,6 0 1,-6 2 3,6 4 0,-8-3-8,2 9 1,-4-2 26,-2 1 0,6 3 2,0-9 0,0 7-36,-5-6 0,-1 5 9,0-5 0,2 0-30,5-6 1,-5 0 39,4 0 1,2 0-71,-2 0 0,6-6 54,-6 0 0,6-5-5,-6 5 1,5-6 30,-5 7 0,2-7 1,-1 6 1,-5 1-141,4 5 0,-10 0-177,-1 0 0,-8 9 270,1 8 0,-18 16 0,-6 11 0</inkml:trace>
</inkml:ink>
</file>

<file path=ppt/ink/ink1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26:35.48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35 70 7701,'0'-10'-530,"0"-5"0,2 7 548,4-3 0,-4 1 15,3 4 75,-3 4-63,-2-5-24,0 7 5,0 0-19,-7 0 1,3 1 43,-8 5 70,8-4 1,-9 8-64,7-4 177,0-5-182,6 7-6,0-8 21,0 0-35,0 8 0,0-4 133,0 7-122,0 1 0,6 5 49,0 0 0,0 3-51,-6 3 0,5-4 39,1 4 0,2-4-10,-2-2 1,-2 1 2,7-1 0,-7 0 31,2 1 0,1 1-33,-1 4 1,0-4-7,-6 4 0,6-2 3,-1 2 0,1-2-61,-6 8 0,2-8 55,4 2 0,-4 2-82,4-2 1,1 1 82,-1-7 0,2 0 42,-3 0-52,-3 1-21,14-1 1,-12-2-98,7-3 99,-7-4 0,6-8-312,-5 0 237,-3 0 1,8 0-377,-4 0-111,-4 0-305,5-8 46,-7-2 51,0-7 735,0 0 0,0-1 0,0 1 0</inkml:trace>
  <inkml:trace contextRef="#ctx0" brushRef="#br0" timeOffset="348">104 122 8087,'-9'0'-2176,"1"0"2176,0 0 0,6 0 0,-3 0 41,10 0-11,-3 0 1,14-2 74,-5-4 1,-1 4 149,1-4 0,7 4 68,5 2 1,7 0-167,-1 0 0,6 2-83,5 4 1,4 4 52,8 7 0,2-6-168,4 1 0,-3-1 122,9 7-81,-1 7 0,6-6 0,0 6 0</inkml:trace>
</inkml:ink>
</file>

<file path=ppt/ink/ink1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26:37.40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121 139 8135,'8'-17'-523,"-6"5"-79,4 1 1,-4 5 491,-2-6 0,5 7 684,1-7-70,0 8-62,-6-3-167,0-1 13,0 6-135,0-6 0,0 6 122,0-3-32,0 3 66,0-6-2,0 0 55,0 6-11,0-5-88,0 7-126,0 0 1,0 7 141,0 5 1,0 5-65,0 6 0,0 4-82,0 8 1,-6 1 40,0 5 1,-1-3-231,1 8 1,2-5 46,-7 5 0,5-6-82,-6 6 1,6-7 104,-5 1 1,1-4 16,-1-1 0,-3-6-94,9 0 1,-7-8 79,6 2 1,-5-10-233,5-1 138,0-8-950,6 11 472,0-13 0,0 4-241,0-12 0,2 2 796,4-7 0,4-9 0,7-6 0</inkml:trace>
</inkml:ink>
</file>

<file path=ppt/ink/ink1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26:37.80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312 15 8226,'17'0'-1047,"-7"-7"1690,-3 5 1,-7-4-228,0 12 0,-1-2-175,-5 7 1,-6 6-82,-11 7 1,2 1-218,-8-2 0,6-2-105,-6 8 1,6-6 153,-6 5 1,8-6-28,-2 1 0,2-4 136,-2-2 1,10 0 411,-5 1-360,5-1 47,3 0-49,3-7 1,16 3 27,9-7 0,1 0 44,10-6 1,1-2-61,11-4 1,-3 2-152,8-7 0,-7 5 72,1-5 0,0 7-347,-5-2 1,3 4 48,-9 2 0,-4 0-88,-2 0 1,-4 0-61,-1 0 0,-7 2-321,1 4 1,-8-2-438,1 7 1120,-3 1 0,-17 13 0,-4 1 0</inkml:trace>
  <inkml:trace contextRef="#ctx0" brushRef="#br0" timeOffset="204">329 569 8302,'12'-10'-21,"-1"4"1,-5 5 166,6 1 0,-7 0 355,7 0 1,-6 1 171,5 5 1,-7 6-274,2 11 1,-4 4-20,-2 7 0,0 10-131,0 8 0,0 2-78,0 10 0,-8 7-309,-4 9 0,5 1-570,1-6 1,4-2 706,2-15 0,0 7 0,0-4 0</inkml:trace>
</inkml:ink>
</file>

<file path=ppt/ink/ink1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26:39.43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139 312 8126,'0'-12'-600,"0"1"1,0 5 472,0-6 232,0 8 1,5-5-280,1 3 211,0 4-363,-6-6 85,7 1-127,-5 5 345,6-6 0,-6 8 23,4 0 0,-4-2 0,3-3 0,-3 3 0,-2-8 192,0 4-132,0 4 689,0-5-225,0-1 37,0 6-370,0-6 0,-2 8-11,-3 0 0,3 8 45,-4 4 1,2 5-8,-2 6 0,4 6 123,-3 11 1,3 4-113,2 8 0,0 6-11,0-1 1,-6 7 95,0-7-427,1 9 110,5-12 1,0 3 64,0-11 0,0 0-212,0-11 0,0 3 98,0-9 0,0-4-78,0-2 1,0-9-113,0-3 1,1-7 44,5 2-121,-4 4 20,6-9-193,-8 7 80,0-8-299,0 0 223,0-8 1,0 5 120,0-9 0,-6 6 366,0-5 0,-5-1 0,5-5 0,-7 0 0,3-8 0,-7-2 0</inkml:trace>
  <inkml:trace contextRef="#ctx0" brushRef="#br0" timeOffset="226">52 536 8545,'-11'-9'1342,"-1"3"-706,8 4-14,-11 2 77,13 0-462,-6 8 1,8 1-123,0 9 0,0-7-129,0 1 1,0-6-262,0 5 0,0-5-180,0 5-50,0-7 0,2 10-227,4-9 129,3 1 0,9-6-162,-1 0 0,0 0-3,1 0 768,-1 0 0,0-15 0,1-4 0</inkml:trace>
  <inkml:trace contextRef="#ctx0" brushRef="#br0" timeOffset="423">432 554 8126,'-1'-10'1009,"-5"4"1,4 3 608,-4-3-819,4 4-1579,2-6 398,0 8-1009,0 0 836,8 0 1,3 0 91,12 0 463,-3 0 0,12 0 0,-5 0 0</inkml:trace>
  <inkml:trace contextRef="#ctx0" brushRef="#br0" timeOffset="987">830 398 8126,'-7'-9'1167,"5"1"1,-8 8-1549,4 0 397,4 0 1,-5 8 141,7 3 1,0-1-73,0 1 1,2 1-135,3 5 0,3 0 1,4 1 0,3-1-24,-4 0 0,5-7-168,1-4 1,0-3 58,1 3 0,-1-4-112,0 4 0,1-10-39,-1-2 0,0-7 119,0 1 0,-5-3 0,-2-2-193,-3-1 337,-1 1 1,-6 0 100,0-1 0,-2 1-33,-4 0 1,3-2 269,-9-4-179,0 3 1,-3-5 170,4 8 1,-3 6 109,8-1 172,1 8-153,-3-4-230,6 8 1,-6 2 366,8 4-382,0 4 49,0 7 1,6 2 229,0 4 1,7 4-151,-1 8 1,-3-1 45,3 1 0,-6 5-218,5 1 1,-7 1 150,2-2 0,-4-3-378,-2 3 0,0-5 108,0-6 0,0 1-317,0-7 1,-6 6-246,0-6 204,-7 0 0,9-11 22,-8-1 149,9-7 133,-13 4 1,12-10 28,-7-4 0,7-3-75,-2-9 0,-1 1 184,1 0 1,0-1-80,6 1 1,2 0-81,4 0 0,3 7 79,9 4 0,-1 4-3,0 2 0,-5 0 16,-1 0 1,-1 8 77,1 4 1,3 11-1,-8 5 1,-1-1-103,-5 2 1,-7 0 131,-5 6 1,-3-7-90,-3 1 0,1-6 479,0 6 0,-4-8-60,3 2 1,-1-9 99,13-3 0,1-5 29,5 6-484,0-9 0,13 5 70,4-8 1,12-6-113,0 1 0,4-9-887,1 3 1,1 1-10,0-2 1,-1 7-410,1-7 0,-1 1 1263,1-7 0,7 1 0,2 0 0</inkml:trace>
  <inkml:trace contextRef="#ctx0" brushRef="#br0" timeOffset="1233">1851 121 8122,'7'-34'0,"3"1"424,7 4 1,6 12 0,2 11 613,2 4 0,-6 2-281,2 0 0,-4 0-285,-1 0 1,-7 8-21,1 4 0,-8 5-414,1 6 0,-3-2 62,-2 8 1,0 0-1182,0 5 0,0 1 27,0-1 1,-7 1-1650,-5 0 2703,-3-1 0,-3 1 0,1-1 0</inkml:trace>
  <inkml:trace contextRef="#ctx0" brushRef="#br0" timeOffset="1437">1626 658 8605,'-8'9'1203,"6"-1"-1565,-6 0 0,8-5 1232,0 9 1,0-6-325,0 5 1,0-5-4,0 5 1,6-5-110,0 6 0,2-1-465,-3 7 0,-1-7-299,8 1 0,-6-1-382,5 6 1,-1 1 399,1-1 0,3 0-686,-9 1-599,1-1 165,-6 0 667,0 1 765,0-9 0,-2-1 0,-4-8 0,3-6 0,-9 0 0,1-7 0,-7 3 0</inkml:trace>
  <inkml:trace contextRef="#ctx0" brushRef="#br0" timeOffset="2184">1643 796 8122,'10'-17'-179,"-3"-1"791,-7 1 936,0 7-799,8-5-533,2 5 0,7-1 184,0-1 0,8 9-161,4-3 0,4-2-156,1 2 0,8-5 114,5 5 0,4-6-682,7 7 284,4-9 124,-1 5 1,-1-3-93,-8 1 1,3 1-11,-3-2 0,2-1-122,-14 7 0,-5-5 68,-6 5 0,-8 0-365,2 6 45,-12 0 192,-3 0 191,-8 0 1,-2 0-3,-4 0 0,-5 0-21,-12 0 0,4 0 60,-4 0 1,1-2-9,-1-3 1,4 1 216,-4-8 0,4 3-129,2-3 0,-1-3 328,1 3 328,0-3 344,-1-3-427,1 9-141,8 1 0,-1 8 64,4 0-103,4 8-58,-5 1 1,5 14 119,-4 1 0,4 6-75,-4-1 0,-2 4-217,3 1 0,-3 1 144,2 0 0,4-1-344,-3 1 1,3-6 1,2-1 1,-6-7-7,0 3 165,0-5-730,6-2 243,0-7-52,0-3 0,2-7 168,4 0 1,-2-2-225,7-3 1,1-5 244,5-7 1,1-1 50,-1 1 48,0 8-109,8-7 358,-6 14 1,6-11 0,-5 7 182,3 2 1,-10 2 494,4 2 0,-3 2 213,3 4 1,-5-2 129,-1 7-768,-7 1 0,4 5-63,-8 0 1,0 1-962,0-1 516,0 0 0,-8 1-135,-4-1 0,-3-2-38,-2-3 1,-1-3-359,1-3 0,-6-4 350,0 4 0,0-2 63,6 1 0,5-3 131,1 4-145,7-4-22,-4-2 160,8 0 634,0 0-230,0 8-164,0-6 476,0 5 277,0 1-362,0 2 0,-8 7-172,-3 0 0,-3-5 22,3-1 0,-4-5 26,3 6 0,2-9 533,-1 3-357,7 4 1,-2-6 151,12 7 0,9-7-85,8 2 0,8-4 133,-2-2 0,9 0-510,3 0 0,1 0 44,-2 0 1,-1 6-971,7-1 1,-8 1 46,3-6 0,-12 8-1248,-6 3 1934,-4 5 0,-2 1 0,0 0 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1:53:55.8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242 710 8413,'0'-17'-320,"0"5"-81,0 1 1,0 5 892,0-6 5,0 8-558,0-11 1,2 11-538,4-7 624,-4 7 127,13-12 45,-13 15 336,6-15-351,-8 14-114,0-5 1,0 8 106,0 5-167,0 4 1,-8 7-3,-3 0 0,1 6 14,-2 1 1,7-1-153,-7-6 0,3 0 169,-3 0 0,-3 1-24,3-1 0,2 0 165,-1 1 1,1-1-163,-1 0 1,-3 6 317,9 0 24,-9 8-239,12-4 1,-7 9 47,3 5 0,4-1-43,-4 12 1,-2-2 13,3 13 0,-7 1-61,6 5 1,-1 0-103,1 0 0,4 6 93,-4 0 1,4 2-160,2-2 0,-5-2 310,-1 8 1,0-6-22,6 5 1,8 1 188,3 6 1,-1-3-57,1-3 0,1-1 170,5 1 1,1-8-181,-1 8 0,0-8 8,0-4 0,1-5-190,-1-1 0,6-7 41,0 1 1,0-3-128,-6-2 1,1-8 69,-1-4 1,4 3-186,-4-3 1,8 0 61,-13-5 0,7-8-195,-7-4 1,1-4 229,-1-1 0,3-3-42,-3-4 0,-3 3-839,3-8 330,-8-1 1,9-7-247,-7-3 1,5-5-88,-5-7 0,6-8-1617,-7-4 2465,9-19 0,-12-6 0,5-15 0</inkml:trace>
  <inkml:trace contextRef="#ctx0" brushRef="#br0" timeOffset="751">1626 347 8402,'9'-8'-510,"-1"-2"408,0-7 0,1 2 174,9 3 0,-7-1 288,1 7 8,-9 0-76,13 6 44,-7 0-176,9 8 1,-3 2 0,-3 7 1,-3 2 189,-3 4 0,-4 4-131,4 8 0,-4 1 167,-2 4 0,0 5-82,0 7 0,0-3-119,0-2 0,0 1-14,0-8 0,0 6-115,0-6 0,0-1 33,0-10 1,0 1-462,0-6-31,0-1 192,0-6 61,0-8 1,0-3-85,0-12 1,1-11-147,5-12 1,4-5 170,7-7 0,0-3-107,1-8 1,5 2 112,0 4 1,0 4-146,-6 7 0,2 7 104,4-1 1,-3 10 31,3 1 0,-4 1 272,-2 5 0,-5 5-141,-1 1 224,1-4 203,5 8 30,0-13 1,1 11-129,-1-7 0,0 5 145,1-6 0,-7 9 31,1-3 0,-1 4-100,6 2 0,-5 8 222,0 3 0,-7 6-163,7 6 1,-8 4-154,1 8 1,-3 7-195,-2 4 0,0-1-283,0 1 0,6 2 246,0 9 0,7 5 0,-3 7 0</inkml:trace>
  <inkml:trace contextRef="#ctx0" brushRef="#br0" timeOffset="3193">1020 2958 8449,'10'-8'-898,"-2"4"753,-8-7 130,7 7 0,-5-11 100,4 3 1,2 3 49,-3-3 37,1 1 0,0-1 337,0 0-518,0 9 0,-5-5 290,5 8-65,-4-8 48,6 6 23,-8-5-161,0 7 666,0 0-540,-8 0-155,6 7 87,-5-5 29,-1 6-35,6-8-103,-6 0 0,8-2-37,0-4 1,0-3-214,0-9 89,0 1 1,0 0 121,0-1 0,0 1-49,0 0 0,0 0 25,0-1 1,-2 7-12,-3-1 1,1 1 13,-8-7 1,6 7 57,-5-1-87,7 1 0,-6 1-28,5 4-409,3 5 296,-6 1 0,2 1 101,1 5 0,-1 4 82,6 7 1,-6 8-2,0 4 0,-1 4 56,1 1 0,4 3 272,-4 3 1,4-2-37,2 9 0,0-7-98,0 6 1,0 0-195,0 6 1,-6-6 123,1 0 0,-1-2-161,6 3 0,0-5 36,0-8 1,0 5-191,0-5 0,0 5 46,0-10 0,0 1-69,0-1 1,0-4-116,0-7 85,0-1 414,0 0-198,0-7 1,0-5 85,0-10 0,0-5-201,0-7 0,-2-8-164,-4-4 0,4-4 129,-3-1 0,3-7-140,2 1 1,7 0 136,5 5 1,3 2-24,2 5 1,3 3 128,3 7-99,-4 1 26,6 7 1,0-3 146,4 7 1,-2 0-61,1 6 0,-1 0 182,2 0 1,-2 0-8,-4 0-125,-4 8 0,4 2-173,-11 7 0,-4 2 134,-8 4 1,0-2-168,0 8 1,-8-8 137,-4 2 1,-9 2-34,-2-1 0,-8-3 72,3-10 0,1 3-9,-2-9 0,6 1 44,-6-6 0,8-2 188,-2-4 0,4-1 218,1-5 551,9-3-125,1 13-546,8-6 1,8 10 463,3 4-301,-3 4 53,7 15 0,-5-4 234,7 8 0,1-6-335,-1 5 1,0-6-132,0 1 1,3 2-290,3-2 1,2 0-340,3-6 0,7-5-212,0-1 1,-1-7-376,7 2 0,-3-4-2138,2-2 3061,-3 0 0,5-8 0,-7-2 0</inkml:trace>
  <inkml:trace contextRef="#ctx0" brushRef="#br0" timeOffset="3429">2214 3494 8173,'0'-35'2294,"0"16"-1181,0 4-990,0 15-372,0 0 0,-8 11 249,-4 12 0,-11 4 0,-4 16 0</inkml:trace>
  <inkml:trace contextRef="#ctx0" brushRef="#br0" timeOffset="4480">2559 3044 8322,'0'-17'97,"0"8"659,0 1 0,2 8 152,4 0-305,-4 0-173,6 0 1,-8 8 170,0 3 0,0 4-298,0 3 0,2 1-8,3 4 0,-3-4-343,4 4 1,-2 2 123,2-2 0,-4 0-339,3-5 1,5-1 73,2 0 1,-5 1-307,-1-1-20,4-8-373,-8-1 635,13-8 1,-13-2 100,4-4 0,-4-3-140,-2-8 1,0-1 79,0 1 0,5-6-116,1 0 0,0-6 127,-6 6 1,6 0-29,-1 6 1,7-1 92,-6 1 1,1 7-134,-1 5 768,-4 3-439,13 2 1,-11 0 603,8 0 1,-6 2-206,5 3 1,-5-3 20,5 4 0,-5 4 17,6 1 1,-3-1 1009,3 1-1066,3 1 1,-7 5-156,3 0 0,5 1-445,-5-1 0,-1 0 215,1 1 1,-5-1-880,6 0 0,-3 1 474,3-1 0,3-2-413,-3-3 0,3 1-171,2-7 1,1 0 932,-1-6 0,8 0 0,2 0 0</inkml:trace>
  <inkml:trace contextRef="#ctx0" brushRef="#br0" timeOffset="4676">3338 3235 9240,'0'-10'932,"2"2"-811,3 8 0,-1 0 109,8 0 0,-1-5 226,7-1 1,5-6 424,0 7 0,5-7-516,-4 6 1,6 0-384,-1 6 1,-2-1-998,2-5 0,-6 4 643,6-4 1,-8 4-1818,2 2 2189,-4 0 0,6 0 0,2 0 0</inkml:trace>
  <inkml:trace contextRef="#ctx0" brushRef="#br0" timeOffset="5417">4237 3183 8245,'0'-18'1634,"0"1"-1193,0 0 1,2 5-496,4 1 1,3-3-49,8-9 0,-5 4-75,0-4 1,-7-2 42,7 2 1,-8-6-158,1 6 1,-3-2 4,-2 2 0,0 2-242,0-8 0,-2 6 424,-3-6 1,-5 8-28,-7-2 1,-1 4 148,1 2 1,0 1 37,0 5 0,5-3 495,1 8-429,-1 1 1,0 5 258,1 0-213,7 0 0,-4 2 127,8 3 1,0-1 82,0 8 0,0 1-133,0 10 0,0-2-42,0 8 1,0-2-16,0 2 0,0 4 6,0-5 1,0 5-95,0 2 1,0-1 20,0 1 0,0-1-41,0 1 1,-5-2-164,-1-4 0,0 1-17,6-7 1,0 2 105,0-2 0,0-3-153,0 3 0,0-10-128,0-1-23,0-9 407,0 13 100,0-14 1,0 3-337,0-10 79,0-5 1,2-7-38,4 0 0,-4-1 104,3 1 1,-1 5-324,2 1 0,-4-1-23,4-5 1,3 0-28,3-1 0,1 1 183,-1 0 0,5-2-5,0-4 0,3 3 175,9-3 1,-6 6 247,5 6 0,-5-5 108,6 5 0,-2 3-162,2 2 1,2 4 384,-8 2 0,0 0-214,-6 0 1,0 0-137,1 0 1,-7 2-226,1 4 1,-8 4-291,1 7 0,-3 0-3,-2 0 0,-7 6-291,-5 1 0,-9-1 48,-2-6 1,-8 2 173,2 4 0,2-9-111,-1 3 1,6-9 221,-1 3 0,-2-7 572,2 2-54,0-4 232,6-10 0,2 4 266,3-7 695,4 7-947,8-4 1,2 8-38,4 0 0,-2 0 268,8 0 0,-1 8-157,6 3 1,1 5 48,-1 1 0,2 0-392,4 1 1,-4-1-224,4 0 1,2 0-40,-1 1 0,6-3-209,-1-3 1,-2 3-1473,2-3 0,-8-3 242,2 3 1454,-4-9 0,6 13 0,2-7 0</inkml:trace>
  <inkml:trace contextRef="#ctx0" brushRef="#br0" timeOffset="6401">4808 87 8503,'0'-9'-932,"0"-7"909,0 14 1,0-7 60,0 3-194,0 4 1,0-7-17,0 3 233,0 4 267,0-6-212,0 8 1,0-2 107,0-4 5,0 5 326,0-7-114,0 8 48,0 0 0,5 8-437,1 3 0,2 4 23,-2 3 0,3 7-8,8 4 0,1-3-52,-1 3 0,2 0-19,4 6 0,-2-1 61,8 1 1,-8 1 2,2 5 0,2-3 145,-2 8 1,1 0-94,-7 6 1,0 2-15,0 4 0,1 3-25,-1 8 0,0 2 13,1 4 1,-1-4-27,0 4 0,0 8-347,1-2 1,-1 5 408,0-11 1,1-6-3,-1-5 1,-6-1 8,1 6 1,-6 0-4,5 1 1,-7 3-46,2-4 1,-4 10 145,-2-10 1,0 10 202,0-5 1,-2 1-239,-4-5 1,2 6-98,-7 5 0,-1 4-7,-5 1 0,-6-5-152,0 0 0,-6-3-179,6 3 1,0-4 107,6-8 0,-3-6 30,-3 1 1,4-8 54,-4 1 0,4-5-6,2-6 1,-5-3 10,5-9 0,-4-7 16,9-4 0,-3-4-39,-2-1 0,5-9 235,1-3 0,5-4-664,-6-2 508,1 0-908,-6-8 897,7-1 0,2-9 0,8 1 0</inkml:trace>
</inkml:ink>
</file>

<file path=ppt/ink/ink1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27:02.48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4375 7402 8091,'-25'-8'0,"8"-1"-299,0-9 0,1 7 41,11-1 529,-9 8 0,6-11-194,-3 3 0,3 3-39,8-3 1,0 7-93,0-7 1,2 1-9,4-7 0,-2 1-125,7 0 175,-7-1 1,10 1 21,-9 0 0,1-1-18,-6 1 1,0 0-18,0 0 1,0-1 25,0 1 1,-2-6 7,-4 0 0,3-2 27,-9 2 0,6-4 10,-5-8 1,5 7 40,-6-1 1,3 0-75,-3-6 0,-3 1 5,3-1 0,3-1-5,-3-5 0,1 5-1,-7-5 0,1 3-8,0-2 0,0 3-7,-1-3 0,1 1-4,0-1 0,-1 4-3,1-5 1,-2-1-154,-4 2 0,4-3 94,-4 3 0,1-2-39,-1-4 1,4-3 66,-4 9 1,-2-8-3,2 2 0,-6-2 30,6 2 1,-8-2-9,3 7 0,-5-7 16,-2 2 1,1-2 102,-1 2 0,-5-4 10,-1 4 0,1-4-99,6-2 1,-1 0 19,0 0 1,1 1-10,-1-1 1,1-6-12,-1 0 0,0 1-11,1 5 1,5-6-3,0 1 1,0-7-2,-5 7 1,-1-7-9,1 7 1,-1-7-1,0 6 0,1-5-102,-1 5 1,1-5 111,-1 5 1,0-1 1,1 1 0,-6 4 1,-1-3 0,1-3-22,5 3 0,1-7-2,-1 6 0,1-1 1,-1 1 1,-5 4-6,-1-3 1,-1 1 34,2-2 0,3 5-19,-3-5 1,1-2 113,-1 3 1,3-3-42,-3 3 0,4 3 14,1-4 1,0-1-49,1 1 1,-1-2 10,1 3 1,-1 1-40,0-7 0,7 1-2,-1-1 0,8-5 70,-2 5 1,-2 2-45,2-3 1,-2 8 72,2-1 1,3 3-54,-3 2 1,-2 0 14,2 0 1,-2-3-54,2 3 0,4-4 4,-4 10 1,4-2-7,1 2 1,-1 2-87,-4 3 1,4 5-38,-4-5 0,4-1 233,1 2 0,-1-3-155,-4 3 1,4 2 34,-4-8 0,-2 7-7,2-1 0,-6 3 10,6 3 0,0-1 10,6 1 0,-6-3 46,-1-3 0,-4 9 14,5-4 0,-2 7 8,2-1 1,1-2-58,-6 8 0,5-6 30,-6 6 0,8 0-36,-2 6 0,3-1 1,3 1 1,-2-6-12,-4 0 1,4 0-10,-5 6 1,5-1-29,2 1 0,0 0-11,-1-1 0,1 1 6,0 0 1,1 0 29,5-1 0,-4 1-31,3 0 0,-3-1 38,-3 1 1,7 2 0,-1 3 1,1-3 37,-7 3 1,7-1 8,-1 1 1,7-1 4,-7 7 1,8-7 293,-1 1-269,-5 4 1,6-1 18,-7 3-106,7 4 13,-4-6-14,8 8-37,0 0 80,8 8 0,-6-4 57,3 8 0,3-1 11,-2 6 0,0 1-46,-6-1 1,2 6 11,3 0 0,-3 8-20,4-2 0,-4-2 3,-2 1 0,0 1-43,0 6 0,-2-1-7,-4 1 0,4-1-6,-3 1 0,-3-6 2,2 0 1,0-8-15,6 2 0,-5 2-25,-1-2 0,0 0-127,6-6 1,0 1-158,0-1 241,-8 0 0,6 0-167,-3 1 0,3-7 37,2 1 0,-2-8-401,-4 1 183,4-3 159,-6-2 0,6-7 279,-3-5 0,3-3 0,-14-10 0,7-2 0</inkml:trace>
  <inkml:trace contextRef="#ctx0" brushRef="#br0" timeOffset="275">0 156 8085,'0'-11'-232,"0"-1"-348,0 8 1168,0-11-299,8 13 0,3-6-221,12 8 1,-2 0 7,8 0 0,0 2-87,6 4 0,-1-2 39,1 7 1,-1-5-22,1 6 0,5-9 44,1 3 1,7-2-16,-2 2 0,4-4-258,2 3 1,2-5 68,3-5 0,-3-5-281,4-7 1,1 0 24,-1-1-962,7-7 1020,-11 6 351,6-6 0,-16 15 0,-2 3 0</inkml:trace>
</inkml:ink>
</file>

<file path=ppt/ink/ink1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27:13.02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121 848 8346,'-9'-18'34,"1"9"711,8-7 1,2 7-325,4-9 0,1 7-194,5-1 1,3 9-79,-3-3 0,5-2 140,6 2 1,-4 1-179,4 5 1,-3 0 409,-3 0-186,0 0 0,1 0 88,-1 0-12,0 0-249,0 0 1,1 0-164,-1 0 1,-5 0-58,-1 0 0,1-2 127,5-4 0,-6 4-779,1-4 1,-2 2-614,1-1-480,-3 3 554,-8-6 437,0 8 1,-2 8 283,-4 3 0,-9 12 528,-8 6 0,-16 4 0,3 1 0</inkml:trace>
  <inkml:trace contextRef="#ctx0" brushRef="#br0" timeOffset="198">104 1211 8346,'-17'15'0,"-1"-1"0,1-3 238,8 1 0,-5 11 56,8 0 0,1 2 241,5-2 0,-6 4-110,0 7 1,0-5 30,6 0 1,0-2-262,0 2 1,2 1-236,4-7 1,2 6 157,3-6 0,5 2-147,-5-2 1,3-3-634,-3 3 0,3-4 349,-9-2 1,1 0-1322,-6 1 376,0-9 621,0 7 0,0-16 637,0 0 0,8-8 0,1-9 0</inkml:trace>
  <inkml:trace contextRef="#ctx0" brushRef="#br0" timeOffset="595">156 1470 8346,'-10'0'-495,"3"-8"822,7-3 1,2 1-89,3-1 1,7-6-147,11-7 0,-2 1-38,8 6 1,5-6-122,7 0 1,1-6 98,-2 6 0,-1-6-16,7 6 0,-2 0-96,2 6 1,2 1 88,-7 5 0,-1-2-131,-5 7 0,-3 0 153,-3 6 0,2 0 18,-8 0 0,-2 2 65,-9 4 43,3-4-3,-5 13 264,7-5-322,0 7 1,-1 0-12,-5 0 1,2 1-43,-7-1 0,0 2 68,-6 4 0,0-3-7,0 3 0,0 3-15,0 3 1,-2 4 0,-4 2 1,-1-7 5,-5 1 0,-3-2 13,3 2 1,-3 2-161,-2-8 0,-1 0 139,1-6 1,2 0-362,3 1 1,-3-1-93,3 0 1,3-5-537,-3-1 570,1-7 1,-7 4-48,1-8 0,5 0-130,1 0 507,-1 0 0,-13-16 0,-2-3 0</inkml:trace>
  <inkml:trace contextRef="#ctx0" brushRef="#br0" timeOffset="870">329 1245 8208,'-17'0'0,"5"0"-31,1 0 150,-1 0 1,0 8 395,1 4 1,7 9-63,-2 2 1,-1 7-212,1-1 1,-2 2-73,2-2 0,5 4-133,-5-5 1,-2-1-11,2 2 0,1-6-530,5 6-69,0-8 0,0 4-15,0-8-771,0-7 890,0-2 1,7-16-196,5-4 663,-5-11 0,16-4 0,-3-7 0</inkml:trace>
  <inkml:trace contextRef="#ctx0" brushRef="#br0" timeOffset="1100">346 1487 8208,'6'12'678,"0"-1"-337,-1 1 0,-5 5 94,0 1 1,0-7-155,0 1 1,0-1 30,0 6 0,0-5-241,0 0 0,6-7-213,0 7 0,0-6-1340,-6 5 910,0-7-94,7 4 1,-5-16 147,4-4 1,-4-5 517,-2-6 0,0-4 0,0-7 0</inkml:trace>
  <inkml:trace contextRef="#ctx0" brushRef="#br0" timeOffset="1323">502 1124 8208,'9'-2'0,"-3"-3"141,4 3 105,-8-6 0,5 16 139,-7 3 0,-5 6-69,-1 7 1,-8 2-267,3 9 0,-4 0 83,-3-1 1,1 1-136,0-1 0,1 1-28,5 0 0,-5-1-273,5 1 0,3-3-959,2-3 532,4-4 285,2-8 0,2-7 126,4-4 0,4-10 260,7-2 0,6-5-4,0 5 0,8-6 151,-2 7 1,1-1 81,-1 6 1,2 0 359,-8 0 0,6 0 596,-6 0-373,0 0-946,-6 8 201,1 1-459,-1 8 451,0-7 0,1-2 0,-1-8 0</inkml:trace>
  <inkml:trace contextRef="#ctx0" brushRef="#br0" timeOffset="1799">1297 554 8327,'0'-18'0,"0"11"39,0 7 0,0 7 56,0 11 0,-2-1-110,-3 0 1,1 6 199,-8 0 0,1 8 18,-7-2 0,1 4-120,0 1 0,7-1-47,4-4 0,-1 1-11,1-7 0,0 0 116,6-5-68,0-9 1,8 5-32,3-8 1,7-1 90,5-5 0,4-5-4,7-1 0,1-8-124,-1 3 0,1 1-90,0-1 1,-3 7-406,-3-2 1,-4 4 226,-8 2 0,-7 2-133,-4 4 0,-4 3 6,-2 9 1,0-1-122,0 0 0,-6 1 511,0-1 0,-7 0 0,1 1 0,-3-1 0,-2 0 0,-1-5 0,1-1-431,0-7 431,-1 4 333,9-8-71,1 0 1,10-6 134,4 0 1,-2-5-44,7 5 1,-5-2 47,5 2 1,-5 5 575,6-5-149,-8 4-326,11 2 0,-13 13-78,4 5 1,-4 10-71,-2 1 1,5 12-195,1 5 0,0 4-148,-6 2 0,6-1-185,-1 1 0,7 8-554,-6 3 1,7 3-1783,-1-3 1213,3-11 1295,2-10 0,8-7 0,2-1 0</inkml:trace>
  <inkml:trace contextRef="#ctx0" brushRef="#br0" timeOffset="2279">2214 588 8344,'0'-9'364,"0"1"1,-2 8-132,-4 0 0,4 10 58,-4 7 0,5 8-17,1 9 1,1 3 13,5 3 0,-4 4-13,4 8 1,2 2-192,-3 4 0,7-4 127,-6 3 1,5-9-467,-5-2 0,5-7-26,-5 1 1,6-9-120,-6-2 0,5-8 99,-5 2 1,5-4-509,-5-2 92,0-7 393,2-2 0,-7-10 12,5-4 1,-4-9 98,-2-8 1,-2-8-430,-4 2 642,-3 4 0,-16-15 0,-2 3 0</inkml:trace>
  <inkml:trace contextRef="#ctx0" brushRef="#br0" timeOffset="3108">2093 986 8255,'-18'10'0,"1"-1"96,0-3 1,5-4 278,1 4 0,5-3 173,-5 3-169,7-4 1,-10 8 239,8-4-115,1-5-635,5 15 210,0-7 1,5 3-633,1-1 1,8-7 79,-3 2 1,5-4-204,1-2 1,6-8 234,0-3 1,8-7-162,-2-5 1,3-3 601,3-9 0,-1 6 0,1 0 0,-6 8 0,0-2 0,-8 6 0,2 5 0,-10-1 74,-1 7 1,-6 0 850,5 6 670,-7 0-664,4 0 229,-8 0-744,0 8 14,0 2-804,0 7 0,2-2 330,3-3 0,-1-5-843,8-7 0,-1 0 191,7 0 0,-1-1-82,0-5 1,-2-4 777,-3-7 0,3 2 0,-3 3 0,-2-3 0,1 3 0,-5 2 0,5-1-70,-7 7 0,6-4 192,-4 8 663,-5 0 0,7 2-216,-8 4 1,0-2-33,0 7 1,6-5 152,0 6-460,7-8 0,-3 9-292,7-7 1,6-2 74,0-10 0,8-2-486,-2-3 1,-4-9 255,-2 9 0,2-8-529,-2 7 1,-2-3 250,-10-2 1,3-7 49,-8 1 1,-1 0 253,-5 6 1,-9 0 110,-8-1 0,-1-5 318,-5 0 0,-2 0-209,2 6 1,0 5 582,6 1 1,-1 7 64,1-2 294,8 4-484,1 2-364,8 0 1,0 8 15,0 4 0,2 3-6,4 2 1,-3-5-107,9-1 1,-1 1 73,7 5 1,-7 0 12,1 1 1,-3 5-22,3 0 0,3 0-121,-3-6 0,-3 6 33,3 0 1,-6 6-167,5-6 1,-5 0 103,6-5 1,-9 5-94,3 0 1,-2-2-90,2-10 1,-4 5-21,4-5 319,-5-3-151,-1 7 0,0-11 251,0 8 0,0-7-4,0 7 0,0-6 24,0 5 1,0 1-62,0 5 1,-1 0 128,-5 1 1,4-1 230,-4 0 0,4 1-167,2-1 0,0-6-241,0 1 1,0-1-17,0 7 0,2-3-128,4-3 0,3 1 134,9-7-18,-1 0 0,0-1 145,1 1-119,-1 0 1,0-6-26,0 0 1,-5 0 0,0 0 1,-1-8-833,6-3 1,1-1 405,-1-5 1,6 2-921,0-14 0,6-2 1301,-6-9 0,8-5 0,-4-6 0</inkml:trace>
  <inkml:trace contextRef="#ctx0" brushRef="#br0" timeOffset="3316">3580 208 8247,'8'-25'0,"-1"6"565,5-4 1,1-2-89,-7 1 0,8 1 688,-3 6 1,4 2-423,3 3 1,-1 3-145,0 3 0,1 4-311,-1-4 1,0 4-229,0 2 0,1 6-141,-1 0 0,-2 7-384,-3-1 0,1 9-1001,-7 2 0,0 8 731,-6-2 1,0 3-869,0 3 1,-2 1 1602,-4 5 0,-11-5 0,-10 6 0</inkml:trace>
  <inkml:trace contextRef="#ctx0" brushRef="#br0" timeOffset="4204">3563 588 8247,'-18'17'916,"1"1"-79,0-9-286,7 7-107,3-14 0,8 5 785,5-7-781,4 8 1,5 2-91,-3 7 1,1 2-654,-7 4 1,5-4 288,-5 5 0,6 0-643,-6 0 0,1 1 84,-1-2 1,-4-4-222,4 4 0,1-4 338,-1-2 1,0-5-613,-6-1 264,0-7 271,0 4 806,0-8 1588,0 0-1391,0-8-277,0 6-277,0-5-97,0 7 148,0-8 0,0 4-79,0-7 0,-2 7-57,-4-2 67,4-4 6,-5 1 1,7-9-6,0 1 1,1 2 19,5 3 1,4-3-6,7 3 0,6-9 178,0-2 1,8-6-97,-2 6 0,5-7 310,7 1 0,-3-2-31,8 2 1,-5-2-32,5 8 1,-8-2-107,3 2 0,-5 10 14,-1-4 0,-3 9-103,-3-4 0,-4 7-235,-8-7 0,1 8-802,-1-2 501,-7 5-737,-3 1 784,-14 7 0,-9-3 120,-7 8 0,-2-7 312,2 7 0,-2-8 0,-4 2 0,-1-5 0,7-1 0,-2 0 0,1 0 0,11 0 144,-4 0-79,3-7 1,3-1 489,-1-3 1,8 1 346,-1 4-11,3 4-20,2-5-318,0 7 1,5 7-107,1 5 0,0 3-63,-6 2 0,0 3-366,0 3 1,0 2 184,0 4 1,0 1-321,0-7 1,0 8 38,0-2 0,-6-4-69,0-2 0,-1-2-126,1 2 1,4-9-192,-4 3 0,4-9 226,2 3 0,-1-7-248,-5 2 423,4-4 1,-4-2-74,12 0 1,5-6 131,12 0 0,-1-7-63,6 1 1,-5-1 13,6 1 0,-8-1 92,2 7 0,-3-2-15,-3 2 1,0 5 0,1-5-5,-9 4 1,-1 4 90,-8 4 0,0-3-115,0 9 1,-2-1 21,-4 7 0,-3-7-7,-9 1 1,1-1 7,0 7 1,-1-1 32,1 0 0,2-5 61,3-1 87,-3 1 330,13 5 49,-6 0 1,24-7-199,7-4 0,9-6 102,9-6 1,3-2-42,8-3 0,-6 3 13,0 8 1,-6-6-323,6 1 1,-13-1-178,2 6 0,-12 2-197,0 3 1,-12-1-607,-5 8 1,-6 5-749,-6 6 1,-17 10 207,-11 1 1387,-20 1 0,-8 15 0,-16-6 0</inkml:trace>
</inkml:ink>
</file>

<file path=ppt/ink/ink1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27:31.675"/>
    </inkml:context>
    <inkml:brush xml:id="br0">
      <inkml:brushProperty name="width" value="0.04286" units="cm"/>
      <inkml:brushProperty name="height" value="0.04286" units="cm"/>
      <inkml:brushProperty name="color" value="#E71224"/>
    </inkml:brush>
    <inkml:brush xml:id="br1">
      <inkml:brushProperty name="width" value="0.05714" units="cm"/>
      <inkml:brushProperty name="height" value="0.05714" units="cm"/>
      <inkml:brushProperty name="color" value="#E71224"/>
    </inkml:brush>
  </inkml:definitions>
  <inkml:trace contextRef="#ctx0" brushRef="#br0">0 3753 8427,'0'-17'105,"0"0"52,0-1 1,2-1-350,4-4 170,4 4 0,7-12-15,0 8 1,3-8 0,3 2 0,-4-3 33,4-3 0,2-1-29,-2-5 1,8-1 20,-2-4 1,11-12-18,6 1 1,2-9-550,-2-3 1,10-10 469,-30 36 1,0 0 0,4 0 0,1-1-57,-2-1 0,0-2 0,3 0 0,-1 0 84,-2 1 0,0 0 0,0-3 1,0 0 11,-4 3 0,1 0 1,3-4-1,0 2 57,0 1 1,0 1 0,-3 3 0,0 0-104,20-38 0,0 0 300,-20 38 1,0 0 0,18-42 165,-4 5 0,-1-1 61,1 12 0,-3-10-159,3 10 0,2-4-142,-1 4 0,7 0-24,-2-1 1,9-1-134,3-4 0,5 4 23,-5-4 1,-2 6 125,-10 6 1,2-5-277,-8 5 0,-1 4 29,-10 1 1,1 4 38,-7 2 1,-2 2 140,-9 4 1,-4 10 114,-8 7 1,0 8-113,0-2 1,-6 9 722,0 3-835,-7 7 0,3-4 273,-7 8 0,7 2-546,4 4 1,-1 3 107,1 9 0,-2 1-211,3 4 0,3-2-175,-4 8 622,-4 0 0,1 5 0,-9 1 0</inkml:trace>
  <inkml:trace contextRef="#ctx0" brushRef="#br1" timeOffset="453">1297 675 11419,'-17'-8'-397,"8"6"1,1-7 104,8 3 1,2 2 468,4-7 1,11 5-172,12-6 0,5 1 87,7-7 0,3 1-41,8 0 0,0-8-80,-1-4 0,3 2 40,4-2 0,3-1-40,9-11 1,-1 3-15,0-8 1,0 5 1,0-5 1,-7 8-11,-5-3 0,-11 13-12,-5 5 1,-10 3 38,-3 3 1,-12 2-93,1 3 227,-11 5-154,2 7 1,-10 0 200,-4 0-102,-4 0 185,-7 0 0,2 1-189,3 5 1,-3-2 52,3 8 1,3 1 35,-3 10 0,2 12-41,-1 11 0,-5 6 179,5 5 0,-4 7-78,-3 11 1,3 5-590,3 13 0,-3-3 512,3 8 0,5-2-813,1 2 1,6-4 111,6-7 1,9-9 575,8-3 0,2-4 0,-2-5 0,10-9 0,11-11 0,10-7 0</inkml:trace>
  <inkml:trace contextRef="#ctx0" brushRef="#br0" timeOffset="1187">2681 1522 8372,'-10'-7'770,"-5"5"0,7 2-501,-3 11 1,1 5-19,4 1 0,4 8-351,-3 4 1,3 1 38,2-1 0,0 4 32,0-4 0,2 1 25,3-1 1,-3 2-254,4-8 0,2 0 99,-2-6 0,5-5-228,-5 0 0,5-7-19,-5 7 1,8-8 122,-3 1 1,-1-5 125,1-5 0,-5 1 58,6-8 0,-1 1 26,6-7 1,1-5-39,-1 0 1,0-2 19,1 2 0,5 2 59,0-8 1,5 14 196,-4-2 11,-1 3 0,-6-1 54,0 3 196,-7 5 1,-3 9-78,-7 3 0,0-1 82,0 8 0,-1-1-73,-5 7 1,2-1 78,-8 0 1,9 6-186,-3 0 1,4-5-297,2-7-468,0 1 351,0 5-225,0-8 0,8-1 145,3-8 1,-1-2-25,1-4 1,3-3-19,9-8 0,-4-3-8,4-3 0,2 4 79,-2-4 0,8 4 47,-2 2 1,-2 1 186,1 5 1,-1-3-275,2 8 431,-4 1 0,-10 7 40,-3 3 0,-4 5 35,-8 7 1,-2 1 154,-4-1 0,2 0 396,-7 0 1,7 1-332,-2-1 0,4 2 717,2 4-1372,0-4 0,8 5 209,3-13 0,12-3-757,6-8 1,4 0 240,1 0 1,9-8-46,3-3 0,2-5 81,-2-1 0,-4 0-125,-7-1 0,-8 9 212,-4 3 837,-4 4 423,-9 2 1,-3 8-493,-7 3 0,-6 5-43,1 1 0,-1 8-312,6 4 1,0 1-50,0-1 0,15 4 0,5-6 0</inkml:trace>
</inkml:ink>
</file>

<file path=ppt/ink/ink1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27:29.36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2888 3476 8554,'0'-17'-231,"0"0"0,0 5-220,0 0 1,0 7 348,0-7 165,0 1 0,2-5-80,4 5 0,-4-5 107,4 5 0,-5 1 0,-1-1 1,0 5 113,0-6 13,0 1-61,0-6 22,-7-1-122,-3 1 0,-7 0 27,0-1 1,5 7-140,0-1 0,7 1 55,-7-6 0,1 5-23,-7 1 0,7-1 7,-1-5 1,1-1-16,-7 1 0,1-2 22,0-4 1,0 4-7,-1-4 0,-5-2 35,0 2 1,-6-6-19,6 6 1,-7-6 96,1 6 1,-4-6-65,-1 6 0,5-8 7,0 2 1,0 4-60,-6 2 0,7-2-99,-1 2 1,2-2 135,-2 2 0,-2 2-4,8-8 0,-2 6-182,2-6 0,4 2 67,-4-1 0,4-3 74,1 8 0,1-6 23,0 6 1,-2-2 7,-4 2 0,3 4 0,-3-4 1,-4 2 19,-1-3 1,1 5 7,-2-4 0,0 2 1,-6-2 1,1 4-16,-1-4 0,7 2-12,-1-2 1,0 3 22,-6-3 0,6 2-21,1-2 1,5 2 0,-6-8 1,6 6 4,-6-6 1,8 6-2,-2-6 0,3 2 8,3-1 0,0-5 1,0 4 1,-1 2-9,1-2 0,0 6-1,-1-5 1,3 6 51,4-1 1,-5-2-47,5 2 1,-3-6 2,3 6 0,-5-2-16,5 2 0,1 4-5,-1-4 0,-1 2-2,-5-2 1,5 4-16,1-4 0,-1-2-31,-5 2 0,2-2 38,3 2 1,-3 3-17,3-3 1,-1-2 19,1 2 0,-3 0-1,3 6 1,3-6 3,-3 0 0,6 0 0,-5 5 0,1 1 1,-1 0 0,-3 0 0,8-1 0,-1 1 0,1 0 0,-2-1 0,-3 1 0,-5 0 0,5 0 0,1 5 0,-1 0 0,1 1 0,-1-6 0,-5-1-21,5 1 0,-3 0-2,3-1 0,-5 1-6,5 0 1,-5 5-5,-1 1 0,0-1-66,0-5 0,-1 2 73,1 3 0,0-3 10,-1 3 0,1-3 15,0-2 1,0 1-1,-1 5 1,1-5 5,0 5 1,-1-5 9,1-1 1,0 0 2,-1 0 0,1-1 10,0 1 0,0 0 188,-1-1-200,1 1 0,0 0 69,-1-1 1,7 3-68,-1 4 1,9-5 3,-3 5 1,2-3-22,-2 3-12,4-5 28,-5 7-18,7-9-16,0 1 1,0 6 23,0-1 55,0 8 0,0-5-51,0 3 11,0 4-20,0-6-3,0 8 24,0 0-61,7 0 34,-5 0-16,6 0 1,-8 2 17,0 4 1,2-2-1,4 7 1,-5 1 57,5 5 0,-4 10 4,-2 8 1,6 1 18,0 10 0,1 0 151,-1 6 0,-4 0-140,4 0 0,1 0-9,-1 0 1,6-2-174,-6-4 1,5 4-5,-5-4 0,5-4-118,-5-2 1,2 1 129,-2-7 0,-5 3-197,5-14 12,-4 0-117,6-6 32,-6-7 224,5-2 1,-7-10-60,0-4 0,6-4 25,0-7 0,2-6-146,-3 0 1,-3-8 309,4 2 0,4-3 0,-1-3 0</inkml:trace>
  <inkml:trace contextRef="#ctx0" brushRef="#br0" timeOffset="292">69 260 8299,'-7'-23'-851,"-5"0"0,3-1 674,-3 7 0,6 6 599,-5-1-161,7 1 379,-4-7-372,8 1 1,0 5-7,0 1-46,0 7 0,8-6-25,3 5 1,5 3 89,1-4 0,0 4-107,1 2 0,1 0-9,4 0 0,-2 0-56,8 0 1,0 2-166,5 4 0,1-4-297,-1 3 192,9-3-128,-7-2 1,8 0-173,-3 0 0,-5 0 4,5 0 1,-7 6 456,-5 0 0,4 15 0,-6-2 0</inkml:trace>
  <inkml:trace contextRef="#ctx0" brushRef="#br0" timeOffset="809">1228 467 8554,'0'-11'36,"0"-1"1,0 6 176,0-5 1,2 7 18,4-2 0,5-1-5,12 1 0,4 0 24,8 6 1,-1 0-107,1 0 1,1 0-20,5 0 1,-10 8-417,3 3 0,-9 5 218,4 1 0,-14 2-536,3 4 0,-13 4 224,1 8 1,-12-1-5,-5 1 1,-5 5 62,-1 0 1,-6-5 55,0-6 0,2-8 155,9 2 1,-1-4 356,7-1 1,0-1-327,6 0 1,8-5 310,4-1 0,9-5 494,2 6 0,8-9-381,-3 3 0,3 2-123,-2-2 0,4 1 48,-5-1-65,-3-4-200,0 13 1,-15-5-245,-4 7 0,-14 2-273,-9 5 0,-8 0 249,-10 5 0,-7 4-129,-4-4 1,-4 3 395,-2 3 0,0-8 0,0-2 0</inkml:trace>
  <inkml:trace contextRef="#ctx0" brushRef="#br0" timeOffset="1233">2404 294 8304,'0'-34'92,"-2"1"0,-4 4 1442,4 4-445,-5 8-1801,7 7 363,0 3 84,7 7 0,-5 7 57,4 5 1,-12 5 115,-5 6 1,-5-2 135,-1 8 0,0-2-4,-1 2 1,7 2 84,-1-8 1,9 0-109,-3-6 1,4 0 287,2 1-248,8-1 0,7-2 80,8-3 0,6-5-82,-6-7 1,8 0-33,-3 0 1,5 0 62,2 0-463,-1-7 233,1 5 0,-6-6-486,0 8 1,-8 0 271,2 0 0,-6 2 358,-5 4 0,3 3 0,-6 9 0</inkml:trace>
  <inkml:trace contextRef="#ctx0" brushRef="#br0" timeOffset="1492">2681 692 8321,'-10'0'1594,"2"2"-603,8 4 1,0 3-612,0 9 1,0 7-277,0 3 0,0 5-860,0 2 1,6 1 449,0 4 1,2 3-932,-3 3 1237,-3 11 0,14-18 0,-7 11 0</inkml:trace>
</inkml:ink>
</file>

<file path=ppt/ink/ink1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27:40.05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414 2333 8309,'28'-17'-743,"1"-1"1,-6-1 370,6-4 1,-2-2 297,2-4 0,4-2 130,-5 8 0,-1-7 117,2 1 1,-2 2-83,2-2 1,5 2-44,1-2 1,0-3 5,5 3 1,4-4-5,2-1 1,2-1-25,-2 0 1,4 3 13,-4 3 1,4-9-2,2 3 0,0-3 4,0 3 0,6 6-8,-1 0 1,1 2-30,-6-1 0,2 1 32,3 4 1,-1 3-31,7-3 1,-7 2 25,2-2 0,3 4-7,3-4 1,-3 9-1,3 3 0,-3 1-1,2-1 1,-1-3-2,-4 9 0,-3-3-6,9 2 0,-9 4-12,3-4 1,2 4 22,-3 2 1,3 0-51,-2 0 0,-3 0 38,9 0 1,-7 2-2,7 4 0,-7-4 45,7 4 0,-3 2 6,3-3 1,3 3-24,-4-2 0,-1-2 5,1 7 0,-5-5-41,5 5 0,-7-1 38,2 2 1,-5 3-22,-1-4 1,6-1 10,0 2 1,-1-1-17,-5 6 1,0-3-30,0 3 1,0-3-7,0 9 0,0-2 10,-1 2 0,-4-2-5,-1 8 0,0-6 10,6 6 0,-6-6 9,0 6 1,-6-8 2,6 2 1,-5 2 2,5-2 1,-8 2 4,3-2 1,-5-2-13,-1 8 0,-1 0 3,1 5 1,1-5 11,5 0 1,-5 0-1,5 5 0,3 7 19,2-1 0,-2 0-23,2-5 0,0 7-164,6 4 1,0-2 136,0 3 1,-6-7-9,0 6 0,-7-6 11,1 7 0,-5-7-3,-7 6 1,3-6 8,-8 6 0,-2-5 1,-9 5 1,3-6-3,-3 6 0,-3-7-5,3 1 0,-8 2 9,1-1 1,-3-1 52,-2-5 1,-7 1 2,-5 5 1,-5-1-61,-6 12 1,-4-10 2,-8 10 1,1-4-12,-1 4 1,-1-6-1,-5 0 0,3-2-17,-8 2 1,7 2 28,-1-7 1,-4-1 30,-2-5 1,-6 1-66,-6 5 1,4-5-2,-3 4 1,-11-3-236,-1-2 0,-4-1 183,4 1 0,-2-3 42,-4-3 1,-4 4-11,-7-4 0,-1 3 30,1 3 1,-3-6-25,-3 0 0,4-8 84,-4 2 0,5 2-43,6-2 1,-3 0 13,3-6 1,-9 0-65,-2 1 0,-1-1 4,7 0 0,0-1 42,-1-5 1,1 3-2,-1-9 1,1 3-14,-1-2 1,-5-4 3,0 4 1,42-3 0,0 1-237,-48 2 1,47-3-1,0 0 237,-1-3 1,0 0-1,1 0 1,0 2 14,-47 3 1,47-4 0,1 0 2,-48 5 1,2-6 4,-2-6 1,7-1-16,-1-5 0,2-3 2,-3 3 1,7-1-29,0 1 0,1-3 21,10 3 1,-8-5-66,3-6 0,1-4 62,-2-7 1,8-7 58,-2 1 0,-2-10-3,2-2 1,6-8 135,6-9 1,5-2-133,-5-4 0,13 2 109,-2-7 0,6 5 91,0-6 0,11 2-87,12-2 0,6-1-53,5 7 1,7-8-76,10 3 0,15-3-157,14 2 1,10-3 18,14 3 0,-27 39 1,1 1-97,5 1 1,1 0 0,4-2-1,3 1 205,3 3 0,2 1 0,-1-3 0,2-1 0,1 3 0,1 1 0,3 1 0,0-1 0,0 2 0</inkml:trace>
  <inkml:trace contextRef="#ctx0" brushRef="#br0" timeOffset="1313">6829 310 8569,'0'-12'-31,"0"0"-972,0 9 378,0-5 936,0 0-225,0-1 0,2-7 271,4 5 0,-2-5-73,7 5 0,-5-3-106,6 3 1,-3-4-53,3 3 1,3-1 0,-3 1 0,-3 2 25,3 5 0,-6 3-13,5-4 0,-5 4 96,5 2 1,-5 2 3,6 4 0,-6 1 27,5 5 0,1 1-98,5-7 1,0 6-80,0-7 1,3 1-6,3-6 1,2 0-152,4 0 1,1-2-33,-7-3 1,6 1-302,-6-8 1,0 8 24,-5-1 0,-1 1-810,0-2-84,-7 4 817,-3-6 0,-14 18-389,-5 7 841,-11 8 0,-11 17 0,-11 3 0</inkml:trace>
  <inkml:trace contextRef="#ctx0" brushRef="#br0" timeOffset="1525">6708 828 8531,'-27'29'-311,"4"0"0,6-2 515,6 2 0,-3 1 462,8-7 0,1 8-449,5-2 1,0-2-449,0 2 0,0-6-107,0 6 0,1-6 191,5 6 0,-2-8-78,8 2 1,-7-6-187,7-5-282,-8 3 277,3-13-29,-7 13 195,0-13 182,0 6 0,-1-10 68,-5-4 0,4 2 0,-4-7 0,4-8 0,2-8 0</inkml:trace>
  <inkml:trace contextRef="#ctx0" brushRef="#br0" timeOffset="1827">6726 1122 8515,'0'-17'-450,"0"5"-51,0 1 1,2 5 539,3-5 0,-1 1 543,8-1 0,-1-5-410,6 5-169,8-12 0,4 1 92,12-6 0,5-1-117,11-6 0,1-5 51,11 0 1,-2-3-272,14 3 1,-2 5 282,2 1 1,-1 1 27,-10 10 1,1 6-249,-14 5 1,1 8 90,-6-1 0,-10 3-63,-7 2 0,-8 7 166,-10 5 1,-8 5-7,-3 6 0,-4 2 105,-2 4 1,-8 4 463,-3-5 1,-10 5-385,-2 2 0,-2-1-93,2 1 0,-2 0-130,-4-1 1,-4 1 135,4-1 1,2 1-248,-1-1 1,1-5-42,-2 0 0,4-8-51,8 2 0,-4-9 38,3-3 1,-3-7-191,10 2 0,1-4 4,-2-2 1,3-2 379,-3-4 0,-3-11 0,5-10 0</inkml:trace>
  <inkml:trace contextRef="#ctx0" brushRef="#br0" timeOffset="2177">7071 794 8166,'-11'0'464,"-1"0"1,3 2 384,-3 3-882,-3 5 0,11 13 34,-7 0 1,5 2-106,-6-2 0,8-2 127,-1 8 1,-3-6-163,2 6 0,0-6-42,6 6 1,-5-8 78,-1 2 1,0-4-454,6-1 1,2-9 197,4-3 1,-2-4-62,7-2 1,-5-8 351,5-3 1,1-10-111,5-3 0,1 3 298,-1 10 1,0-3 89,0 9 1,-5-1-123,0 6 1,-3 2 540,3 4 40,3 3 0,-7 8-246,3 1 0,-3-1 235,-8 0-123,0 1-232,8-1 1,-5-2-624,9-3 0,-6-5-874,5-7 1,-1-9 1191,1-8 0,5-8 0,-7-10 0</inkml:trace>
  <inkml:trace contextRef="#ctx0" brushRef="#br0" timeOffset="2431">7348 621 8443,'8'9'0,"-4"1"-855,7-4 474,-7 3 557,4 9-116,-8-1-31,0 0 1,0-5 7,0-1 0,0 1-16,0 5 1,-14 6 0,-3 0 0,-6 6-1,0-6 0,4 6-7,-4-6 1,3 2 52,3-2 1,6-9-4,-1 3 310,8-4-270,-3-3 0,14-2 111,5-8 0,9 0-113,2 0 292,8-8-154,-4-2 1,7 1-146,1 3 0,-3-2 53,-3 2 1,2 1-627,-8 5 1,-2 2 128,-9 3 349,-5 13 0,1 9 0,2 7 0</inkml:trace>
  <inkml:trace contextRef="#ctx0" brushRef="#br0" timeOffset="3051">8541 50 8375,'0'-17'-407,"0"0"559,0 7 1,0 4 287,0 12 0,-7 5-472,-5 13 0,-1-3 45,1 7 1,-3-1-40,3 2 0,-1 2 87,1-8 0,5 6-6,7-6 1,0 0-57,0-6 0,0-5-6,0-1 0,13-7-43,4 2 0,5 2-80,-5-3 1,2 1 4,4-6 1,-4 0 67,4 0 0,2 0-237,-2 0 0,0 0-38,-5 0 1,-7 0 331,1 0 0,-8 8 0,3 1 0</inkml:trace>
  <inkml:trace contextRef="#ctx0" brushRef="#br0" timeOffset="3234">8576 552 8290,'0'11'281,"0"1"0,2-1-10,4 7 1,-4 1 11,3 4 1,3 4-121,-2 7 1,5 3-302,-5 3 1,6-5-31,-7-1 1,7 5-51,-6-10 0,7 5-240,-1-11-51,3 0 0,2-7-711,1-5 1220,-1-3 0,0-16 0,0-1 0</inkml:trace>
</inkml:ink>
</file>

<file path=ppt/ink/ink1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27:44.92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87 415 8273,'0'-17'-103,"0"0"0,0 5 115,0 1-2,0-1 1,2-5 318,4 0-277,-4 7 114,5-5-292,-7 13 90,8-6 0,-6 10 156,4 4 1,-4 3-94,-2 9 1,0 7 103,0 3 0,0 13 119,0 5 0,0 6-83,0 5 0,-6 3 25,0 3 0,0 5-218,6-5 0,0 4 114,0 2 1,2-3-191,4-9 0,-2 1 127,7-12 0,1-4-362,5-1 0,-1-7-205,-5-5-110,4-4 120,-5-8 211,0-7 1,-3-4 37,-7-12 0,0-4 283,0-7 0,-7-16 0,-3-3 0</inkml:trace>
  <inkml:trace contextRef="#ctx0" brushRef="#br0" timeOffset="223">70 692 8273,'-18'0'201,"1"0"0,6 0 248,-1 0-271,8 8-37,-3 1 0,7 9-221,0-1 0,0-6-68,0 1 1,0-6-193,0 5 1,7-7 59,5 2 1,5-4-178,6-2 0,-2 0 139,8 0 0,-8-8 318,2-3 0,4-13 0,0-2 0</inkml:trace>
  <inkml:trace contextRef="#ctx0" brushRef="#br0" timeOffset="785">381 623 8371,'-10'2'96,"5"4"-208,3-5 0,9 13 62,5-8 0,5-1-193,6-5 0,4-1-47,8-5-169,-1-4 257,1-7 0,-1 1 67,1 5 1,0-4-41,-1 3 1,-7-3 253,-4-3 1,-4 3-116,-1 3 1,-1-3 307,0 4 0,-5 1 38,-1-2 0,-7 7 30,2-7 1,-4 6-128,-2-5 1,0 5-80,0-5 0,0 5-48,0-6 0,0 1 19,0-7 1,-2 1-311,-4 0 1,4 3 87,-3-3 1,3 8-58,2-15 1,0 15-97,0-8 123,0 3-112,0-3 171,0 7 102,0 3 15,0 22 1,0 4 264,0 16 0,0-1-85,0 1 0,0 1 120,0 5 0,0-9-24,0 9 1,0-9-111,0 9 0,5-7-119,1-5 0,0 2 7,-6-8 1,0 6-75,0-6-526,0 0-285,0-6 349,0-7 133,0-3 244,0-22 1,0 4 11,0-12 1,6 3 16,-1 3 0,3 5 5,-2 1 114,-4 7 97,13-4 1,-13 10 169,4 4 1,-4 6-114,-2 11 1,0 2 42,0 3 0,-2 5-11,-4-4 0,-2 2-109,-3-2 1,-3 1-48,9-7 0,-1 0 85,6-5-132,0-1 1,2-2-203,4-3 0,9-4-274,8-8 1,6-2 204,-6-4 0,8-4-293,-3-7 0,5 5 12,2 1 497,-1-1 0,1-5 0,-1 0 0</inkml:trace>
  <inkml:trace contextRef="#ctx0" brushRef="#br0" timeOffset="1065">1540 18 8286,'9'-2'810,"-3"-4"21,-4 4-418,6-6 1,-1 10-227,5 4 0,1 0-104,-7 11 0,2-4 84,-3 11 0,-1 1-133,8-2 1,-6 2-151,5-2 0,-5-2-481,5 8 1,-1-8-430,2 2 0,-5 2 1026,-7-2 0,0 0 0,0-6 0</inkml:trace>
  <inkml:trace contextRef="#ctx0" brushRef="#br0" timeOffset="1786">1315 657 8286,'-18'10'-317,"1"3"428,0-7 0,5 2 656,1-2-300,7-4 440,-4 5-602,16 1 0,2-4 100,7 7 1,0-5-412,0 6 0,-1-1 111,-5 6 1,5 1-652,-5-1 0,3 2 236,-3 4 1,-1-3 25,-4 3 0,-4-4 5,3-2 0,-3 0-637,-2 1 393,0-9 109,0-1 20,0-8 307,0 0 1,0-8-125,0-3 1,0-5 111,0-1 0,0 0 15,0 0 1,0-1 23,0 1 0,0 0 95,0-1 1,0 7 87,0-1 204,0 1 1,0-1 18,0 1 357,0 7-469,0-12 1,8 9-39,3-5 0,7-3-44,5 3 0,9-3-181,9-2 1,7-6 86,-2 0 1,6-6-179,6 6 0,-5 0 52,5 5 1,-6-3 43,-6 4 0,2-4-59,-8 9 1,-1 3 88,-10-3 0,1 6-199,-7-5 0,-5 7-37,-7-2 104,-7 4 82,4-5 0,-16 5-7,-3-4 1,-7 4 53,-5 2 0,2 0-57,-8 0 0,2 0 279,-2 0 0,-3 0-81,3 0 1,2 0 145,-2 0 1,8 0 122,-2 0 0,10 2 64,1 4 1,2 3-210,-1 9 1,-2 5-112,7 0 1,-8 7-283,3-1 1,1 6 118,-1 5 1,5-3-357,-6 3 0,3-5 162,-3-7 1,-1 3-44,7-8 0,-6 0-232,7-5 181,-1-1 0,6-6-139,0 1 272,0-8 1,8 4 99,3-8 1,6 0 194,7 0 0,-3-6 181,7 0 0,-6 0-137,1 6 1,-4 2 235,-2 4-34,0-4 0,-7 13 113,-4-3 1,-4 3 203,-2 2-277,0 1 1,-6-1-177,0 0 0,0-5-286,6-1-33,0-7 0,10 4 76,7-8 1,8-2-35,10-4 0,5-9 112,1-8-1127,7 0 682,-12 13 1,12-5-244,-7 3 1,-7 5-1102,-5 1 1710,-8 4 0,4 2 0,-8 0 0</inkml:trace>
  <inkml:trace contextRef="#ctx0" brushRef="#br0" timeOffset="2078">3044 657 8186,'-6'-26'1018,"1"2"0,-9 13-462,3 5 0,1 4 86,-2 2 1,7 0-532,-7 0 0,3 16 10,-3 7 0,-3 6 155,3-1 0,3 5-315,-3-4 0,8 5-355,-2 7 1,4-5-71,2 5 0,0-5-633,0-1 1,0-1 329,0 1 767,0-8 0,8 5 0,2-5 0</inkml:trace>
  <inkml:trace contextRef="#ctx0" brushRef="#br0" timeOffset="2554">2958 381 8186,'7'-18'0,"3"1"15,7 0 1,2-6-16,4 0 989,4 0-593,16-2 1,-5 5-112,8-3 1,-2 2-153,3-2 1,2 4-188,-2-4 0,-3 6 84,2 5 1,-6-3-22,6 3 1,-7 3 30,1-3 1,-9 8-121,-2-1 1,-8 3 41,2 2-220,-4 0 217,-2 0 1,-7 0 122,-2 0-52,-8 7-16,7 3 2,-5 7 1,12 0 91,-8 1 0,5-7-41,-5 1 0,5-1 97,-5 7 1,6-7-93,-7 1 0,7-1 10,-6 7 0,7 1-120,-1 4 0,-3-2 101,3 8 1,-6 0-14,5 5 1,-5 8 3,5 5 1,-7 2-12,2 3 1,-2 6 123,2 0 0,-4 7 211,3-2 0,-3 10-353,-2 2 0,0 4-252,0-10 1,2 2 368,4-13 0,-4 0-20,4-6 1,-5-6-55,-1 0 1,0-8-115,0 3 0,0-5-180,0-1 1,-1-8-5,-5-4 0,4-4-202,-4-2 1,-2-5-271,3-1 270,-9-7 1,5 0-161,-9-16 0,-1-1-78,-4-16 670,4-7 0,-14-9 0,6-7 0</inkml:trace>
  <inkml:trace contextRef="#ctx0" brushRef="#br0" timeOffset="2866">3269 761 8186,'8'-17'0,"-5"2"141,9 3 0,-1-3 304,7 3 0,-1 2-80,0-1 0,3 7-89,3-2 0,-4 4-45,4 2 1,-4 2 13,-2 4 0,-1 6-232,-5 11 1,-1-2-127,-4 8 1,-4 5-119,3 7 1,-10 1 74,-7-2 1,-3-3-210,-3 3 0,1-5 148,0-7 1,0-1 129,-1-4 1,3-9 853,3 3-580,-3-11 0,13 4 718,-4-5-611,4-3 0,4-2 30,4-11 0,9-7-202,8-5 0,2 4-172,-1-4 0,-5-2-193,4 2 1,-4 0 171,-2 6 0,-7-1-972,-4 1 0,-4 0 1043,-2 0 0,0-8 0,0-2 0</inkml:trace>
</inkml:ink>
</file>

<file path=ppt/ink/ink1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27:49.13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50 173 8333,'2'-11'0,"4"-1"-751,-4 8 367,6-3 320,-8-1 0,0 4 259,0-7 316,0 7-389,7-4 1,-3 2-118,8 1 0,-8-3 241,1 2-16,-3 4-97,6-5 164,-6-1-96,6 6 102,-8-6-144,0 8 0,-2 0 38,-4 0 0,2 2-60,-7 4 0,-1-2 27,-5 7 1,1 1 73,5 5 0,-3 0-14,9 1 1,-3-1-101,2 0 1,4 1-120,-3-1 0,5-6 54,5 1 0,5-8-156,7 2 0,2-4-112,4-2 1,4-6 93,8 0 1,-2-7 115,-5 1 1,5-3-259,-4-3 0,-4 1-269,-2 0 1,-4-1-182,-2 1-197,-7 0 375,-2 0 1,-16 1 121,-3 5 1,-5-3 272,-1 8 1,0 1 133,-1 5 0,9 0 0,-14-8 0,3-2 0</inkml:trace>
</inkml:ink>
</file>

<file path=ppt/ink/ink1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27:50.45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104 502 8278,'-10'8'505,"3"-4"856,7 7-898,-8 1 0,6 5 24,-4 1 0,3 5-403,-3 0 0,4 0 113,-4-6 1,4 0-475,2 1 0,0-1 79,0 0 0,6 1-61,0-1 1,-1 0-68,-5 0 0,0-5-1257,0-1 796,0-7 182,0 4 809,0-8 1,0-2-163,0-4 1,0-3 39,0-9 1,6 7-8,0-1 1,2 1 30,-3-6 1,-1-1 141,8 1 1,-1 0-93,7-1 0,-1 1-152,0 0 0,2-1-195,5 1 0,-5 0 148,4 0 1,2 1 14,-2 5 1,8-5-33,-3 5 1,-1-5 334,2-1 0,0 8 527,6 3 1,-9 4-347,-3 2 1,2 0 635,-1 0-838,-1 0 1,-12 8-236,1 3 1,-9-1-696,3 1 1,-6 1 416,-6 5 1,-3 4-323,-8-4 1,-1 5-36,1-11 0,-6 3-157,0-3 0,0-3 281,6-8 0,-1 0 231,1 0 413,0 0 0,-1-2-211,1-4 0,7-4 573,5-7 0,3 0-338,2 0 1,2-1 241,3 1 1,5 0 6,7-1 0,3 3 83,3 4 1,-2-5-102,8 5 0,-1-5-126,7-1 1,-6 5-105,0 1 1,-8 7-150,2-2 1,-4-1-520,-2 1 0,1 0 318,-1 6 0,-6-2-598,1-4 132,-8 4-323,11-13 596,-13 5 0,6-7 123,-8 0 1,0-2 205,0-4 1,0 3-109,0-3 1,0-2 301,0 2 0,-6-5-76,0 4 1,-1 1 112,1 6 0,2 0 146,-8 0 0,7 5 613,-7 0-308,8 9 98,-3-5-497,-1 8-214,6 0-2,-6 0 162,8 8-106,0 1 1,0 9-28,0-1 1,6-6-9,0 1 1,2-6-29,-3 5 0,-1-1 25,8 1-97,-8 5 1,9-12 111,-7 7-116,-1-7 1,-3 4 118,4-8-302,-4 0 223,13 0-34,-13 0-220,14 0-372,-14 0 935,5 0-80,-7 0 282,0 0-298,0-8 278,0 6-468,0-6-336,0 1 166,0 5-287,0-6 181,0 8 116,0-8-44,0 6 135,0-5 166,0-1 1,0 4-50,0-7 40,0 7 287,-7-12-307,5 7 0,-6-3 41,8 1 1,-2 7-30,-4-2 364,4 4-315,-5 2-109,7 0 1,0 10 104,0 7 1,2 10 107,3 13 1,-3 6-45,4 12 0,-4 6 147,-2 10 1,0-2-134,0 3 1,0-4 24,0-2 0,0 0-200,0 0 0,0-2-186,0-3 0,0-5-337,0-7 1,0-2 75,0-4 1,0-5-248,0-13 0,0 3-415,0-8 219,0 0 366,0-5 292,0-9 1,-8-1 285,-3-8 0,-5-2 40,-1-4 0,0-5 1,0-12 1,-1 3 119,1-3 0,0 2 405,-1-2 0,1 2 133,0-8 0,7 8-99,4-2 1,-1-2-177,1 2 1,2-6-52,10 6 1,5-6-418,13 6 1,-3-6-156,8 6 0,1 0-139,11 6 1,-3-4-343,8 4 0,-2-5-789,2 11 0,-3 3 1377,-9 2 0,1 5 0,-1 1 0</inkml:trace>
  <inkml:trace contextRef="#ctx0" brushRef="#br0" timeOffset="870">294 710 8192,'0'-17'179,"0"5"67,0 1 0,0 5 182,0-6-167,0 1 0,0-1-335,0 1-186,0 7-279,-7-4 89,5 8 44,-6 0 0,6 0 236,-4 0 1,4 2-46,-3 4 0,1-4 363,-2 4 1,2-5-111,-7-1 0,7 2 938,-2 4-298,-4-4-23,1 6-506,-1-8 1,1 0-245,3 0 167,4 0-192,-6 0 1,6 0-392,-3 0 273,3 0 1,-8 0-239,4 0 0,4 0 26,-13 0 245,5 0-22,-7 7 492,0-5-154,-1 6 336,1-8 1,6 2-177,-1 4 0,8-2 415,-1 7 1,-3 3-263,2 9 0,0-4-64,6 4 0,0 2 178,0-2 0,0 0-134,0-6 0,0 6-367,0 0 0,0 0-43,0-5 1,0-1-692,0 0 1,6-5 68,0-1 358,0-7-177,1 4 1,-3-10-509,8-4 0,-7-3 550,7-9 0,-6-5 76,5 0 0,-5-6 365,6 6 1,-1-5-82,6 4 0,1 1-45,-1 6 1,6 2 73,0 3 1,2-1-34,-2 7 0,-4 2 315,4 10 1,-3-2 367,-3 7 0,-8 3-160,-3 9 1,2-4 303,-2 4 0,-1-2-659,-5 2 1,-1-4 43,-5 5 0,2-5-418,-8-2 1,1-2 171,-6-3 0,-1 1-119,1-7 1,5 0 262,1-6 0,1-2 312,-1-4 1,-3-5-208,9-12 0,-1 2 149,6-8 0,2 0 88,4-6 0,3 6-59,8 1 0,1 7-533,-1-3 1,6 5-317,0 2 1,8 5-439,-2 1 1,-2 7 499,1-2 443,1 4 0,6 2 0,-1 0 0</inkml:trace>
  <inkml:trace contextRef="#ctx0" brushRef="#br0" timeOffset="1388">1591 53 8322,'-17'-27'1413,"5"10"2064,1 11-2521,7 4-639,4 2 1,4 0 266,7 0-293,-7 8 0,6 3-138,-4 12 1,-4-4 117,3 4 0,-3 4-1261,-2 2 1,-5 4 60,-1 1 1,-8 1-356,3 0 0,-10-3 765,-2-3 1,0 0-414,5-12 316,1 4 1,0-19 340,-1 4 1,7-4 518,-1-2 1,8-2-265,-1-4 0,3-3 483,2-9 1,0 1-252,0 0 0,4-1-47,7 1 1,1 0 301,11 0 0,4-1 155,1 1 0,5 5-53,2 1 25,-8 7-291,5-4 1,-7 8 121,4 0 0,2 0 60,-8 0-698,0 0 0,-8 2 71,-3 4 1,-5-2-246,-7 7 118,0 1 0,0 5-280,0 1 1,-7-1 189,-5 0 0,-3 2-100,-2 4 0,-6-1 210,-1 6 0,1 1-8,6 6 0,-6 7 376,0 4 0,0 4 55,6 2 1,-3 2 40,-3 4 0,4 1-126,-4 4 0,4 5-34,2-5 1,-1-5-56,1-6 0,7-8-16,5-10 0,3 1-817,2 0 347,0-8-370,0-3 218,0-14 77,0-2 561,7-16 0,3-9 0,7-10 0</inkml:trace>
  <inkml:trace contextRef="#ctx0" brushRef="#br0" timeOffset="1712">1695 779 8185,'17'0'87,"-5"0"-120,-1 0 0,1 2 994,5 4 0,0 3-324,1 9 0,-9 5-64,-3 0 0,-4 8-227,-2-3 1,0 5-143,0 2 1,-2-7-255,-4 1 0,-1 0-384,-5 6 0,-3-3-54,3-3 0,-3 2-577,-2-8 1,-1-2-37,1-9 1,0 1 506,-1-7 1,1 0 593,0-6 0,0-16 0,-1-7 0,9-2 0,3-4 0,4 1 0,2-7 0,0 0 0,0 1 0,2 7 145,4 4 1,-2 9 117,7 3 1,-5 7 1613,5-2 1,-5 4-858,6 2 1,-7 0-636,7 0 0,-8 2 133,2 4-259,3 4 0,-1 7-486,3 0 0,5 1-674,-5-1 0,5-2 480,1-3 421,8 3 0,2-13 0,7 6 0</inkml:trace>
</inkml:ink>
</file>

<file path=ppt/ink/ink1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30:00.65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640 260 7224,'0'-10'-677,"8"2"462,1 1 105,1 5 0,5-6-241,-3 8 351,-4-8 8,7 6-8,-13-5 347,6 7-265,-8 0 1224,0 0-849,-8 0-190,6 0-379,-6 0 249,8 0 91,0 0 0,0 7-65,0 5 0,-2 3-82,-3 3 0,3 1-13,-4 4 0,-2-2 189,3 8 0,-1-8-70,6 2 1,-6 2-215,0-2 1,0 0 176,6-6 0,0 1-318,0-1 210,0 0-142,0 0 67,0 1 1,2-9-259,4-3 83,-4-4-304,6-2-351,-8 0 249,0 0-352,0-8 966,0 6 0,-8-13 0,-2 5 0</inkml:trace>
  <inkml:trace contextRef="#ctx0" brushRef="#br0" timeOffset="596">87 536 8207,'-18'-6'0,"1"1"0,6-7-460,-1 6 1,6 1 229,-5 5 0,7-2-57,-2-4 217,4 4-14,2-13 128,0 5 1,0-7 359,0-1-202,0 1 1,2 0-112,4 0 1,-2-1-86,7 1 0,1 0 27,5-1 1,0 7 13,1-1 0,-1 1-23,0-6 0,6 5-142,0 0 0,1 1 47,-7-6 1,6 5 63,0 1 0,6-1 0,-6-5 0,8-2-5,-3-5 0,5 11 130,2-4 0,-1 3-85,1-3 1,-1 2 10,1 3 1,0-1 53,-1 7 1,-5 0 5,0 6 1,-6 0-64,6 0 0,-6 0 13,6 0 1,-6 2-112,5 4 1,-6-2 104,1 7 0,-2-1-42,2 1 0,-2 5 26,8-5 0,-6 5-12,6 1 0,-6 2 30,6 4 0,-3-4-2,3 4 1,-4 2-6,-7-2 1,5 6 7,0-6 1,-6 8-78,-6-2 1,-7 2 65,2-3 1,-4 5-47,-2-4 0,0 4 38,0 1 0,-2-1-56,-4-4 1,2 3 16,-7-3 1,-3 4-7,-9 1 0,2-5 70,-8 0 1,6-2-51,-5 2 1,-1 2 37,-6-8 1,-5 2-28,-1-2 1,-7-4 22,2 4 1,-6-10 19,-5-1 0,3-8 5,-4 1 1,-1-3 24,1-2 1,1-7 129,5-5 1,2-9-193,4-2 0,-2-10 4,7-1 0,3-9-514,9-8 1,4 1 231,8 4 1,7-3 248,4 9 0,12-8 0,4 4 0</inkml:trace>
</inkml:ink>
</file>

<file path=ppt/ink/ink1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30:04.943"/>
    </inkml:context>
    <inkml:brush xml:id="br0">
      <inkml:brushProperty name="width" value="0.05714" units="cm"/>
      <inkml:brushProperty name="height" value="0.05714" units="cm"/>
      <inkml:brushProperty name="color" value="#E71224"/>
    </inkml:brush>
  </inkml:definitions>
  <inkml:trace contextRef="#ctx0" brushRef="#br0">225 104 10358,'9'-2'-2121,"-3"-4"1884,-4 4 465,-2-5-354,0-1 67,0-2 0,6-1 17,0-1 104,-1 9-21,-5-5-88,0 0 11,0 6 36,0-13 159,0 13-56,0-6-179,0 8 150,0 0-65,-7 0 0,-3 0 60,-7 0 1,5 0-6,1 0 1,5 6-2,-5 0 1,5 0 82,-6-6-64,1 7 1,-5-3 9,5 8 0,-5-8 14,5 1 0,1 5-14,-1 1 0,1 5-2,-1 1 0,-3 2-4,8 4 0,-5-2-17,5 8 0,-5-2 25,5 2 1,0 4-55,6-4 1,0-3-130,0 3 0,2-8 121,4 2 0,-2-3-193,7-3 0,1-2 108,5-3 1,0-3 15,1-3 0,5-4 12,0 4 0,5-6-6,-4-6 0,4-3-195,-5-9 1,6 1 60,-6 0 1,6-3-104,-6-3 1,0 4 118,-6-4 1,-5-2-47,0 2 0,-9-8 30,3 2 1,-4 3-29,-2-3 0,-6 6-2,1-6 0,-17 10 176,-1 1 0,-7 1 1,-5 7-1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1:52:20.2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398 1470 7733,'0'-9'284,"0"1"-610,0 8 2316,0 0-1660,-8 8 0,5-6-53,-9 3 0,8-1 188,-2 2-333,4-4 0,1 6 283,-5-8-547,4 0 181,-6 0-194,8 0 596,0 0-222,0 7 298,-8-5-355,7 13 1,-7-11-54,8 8 0,-2-8 34,-4 1 1,4 5-109,-3 2 0,1-3 65,-2 3 1,4-1-6,-4 7 1,-1-1-6,1 0 0,-6-3-24,6 3 1,-5-9-44,5 9 0,-1-4 55,1 5 0,2-1-88,-8 0 0,7 0 90,-7 1 0,6-1-97,-5 0 0,5 1 46,-6-1 0,9 0-2,-3 1 1,2-1 4,-2 0 0,4 0-7,-3 1 1,3-1 7,2 0 1,-2 1 4,-4-1 0,4 0-115,-4 0 1,4 1 106,2-1 1,-5 6-69,-1 0 0,0 0 17,6-5 1,-6-1-9,1 0 1,-1 6 13,6 0 0,-2 0-10,-4-5 0,4-1 52,-4 0 1,3 2-40,-3 4 0,4-3 142,-4 3 1,2-4-79,-1-2 0,3 1 94,-4-1 1,2 6-33,-2 0 0,4 2-21,-3-2 0,1-4 50,-2 4 0,4 2-1,-4-2 1,4 8-14,2-2 0,0-2-30,0 2 0,0-6-147,0 5 0,0-5 93,0 6 1,0-2-143,0 2 0,0 2 44,0-8 1,0 8 40,0-3 1,0 5 78,0 2 1,6-1 13,0 1 0,0-1 107,-6 1 0,0 0-105,0-1 0,5 1 124,1-1 1,2 1-67,-2-1 0,-4-5-33,3 0 1,3 0-15,-2 6 0,1-7 17,-1 1 0,-2-6-62,8 6 0,-7 0-131,7 5 0,-3-5 50,3 0 1,1-6 32,-7 6 1,6-6 92,-7 6 0,7-8-51,-6 2 1,5-4 39,-5-1-85,8 7 1,-7-6-86,5 4 0,-3-10 179,-3-1-58,-4-1 0,8 1 315,-5-1-317,-3-7 1,8 6 134,-4-4 0,-4-3 40,3 9-110,-3-8-121,-2 11-341,0-13-209,0 6-73,0-8 1,0-2-1295,0-4 0,-2-11 965,-3-12 0,1-17 966,-8-6 0,1-19 0,-7 0 0</inkml:trace>
  <inkml:trace contextRef="#ctx0" brushRef="#br0" timeOffset="841">1418 1280 8059,'2'-10'914,"4"5"-389,-4 3-303,6 2 240,-8 0 375,7 0-295,-5 0-202,6 0 143,0 0-227,-6 0 0,7 5 32,-3 1 0,-4 8-62,4-3 0,-4 6 50,-2 7 0,0-3-50,0 8 0,0-1-8,0 7 1,0 0-26,0-1 0,-6-5-28,0 0 0,0-2-71,6 1 1,0 3-164,0-8 0,0 0-7,0-5 91,0-1-122,0 0 104,0 0 28,0-7-16,0 5 0,2-15-90,4 0 0,-4-7-51,4-11 1,3-6-230,3-5 0,-1-6-14,7-5 1,-5-3 92,10-3 1,-2 4-283,2 8 0,-4-1 169,5 0 1,-5 8 68,-2 4 1,0 6 195,1 6 0,-1-3 231,0 8 0,1-5-33,-1 5 0,-6-2 264,1 3 0,-6 3-16,5-4 1,-5 4-147,5 2 0,-5 0 389,6 0 1,-8 8-202,1 3 0,3 5 474,-2 1 0,0 10 14,-6 7 1,0 3 141,0 9 1,-6-6-504,0 6 1,-2-5-8,3 5 0,3-13-623,-4 1 1,4-9 162,2 4 1,2-8-1548,4 2 0,3-4 844,9-1 1,1-1 684,4 0 0,-4 1 0,6-1 0</inkml:trace>
  <inkml:trace contextRef="#ctx0" brushRef="#br0" timeOffset="1955">1574 3597 7879,'-10'0'1753,"3"0"-1073,-1 0-365,6 0-137,-6 8 527,8-6 399,0 6-1050,0-8-20,0 0 1,8-2 84,4-4 0,-3-4-93,3-7 1,5-2-141,6-4 0,-6 2 45,-5-8 1,-2 8-122,1-2 1,-3-2 83,-8 2 0,0-6-36,0 6 1,0-8 32,0 2 1,-6 2 72,0-2 1,-5 8-108,5-2 1,-6 4 91,7 2 0,-1-1-117,6 1 1,-6 6-33,0-1 233,1 8-171,5-11 266,0 13-144,0-6 223,0 8-74,0 0 1,0 8 203,0 3 1,0 7 183,0 5 0,-6 4-170,0 7 1,-5 3 267,5 3 1,-2 4-184,2 8 1,4 2-105,-3 4 0,-3-8-161,2 7 0,-5-5-88,5 11 1,0-9-27,6-2 1,-2-2-273,-4-10 1,5 1-81,-5-7 0,4-5 163,2 0 1,0-14-129,0 3 83,0-13 386,0 3-162,0-8 0,0-8-8,0-3 1,0-6-39,0-6 1,6-4-121,-1-8 1,9-5-138,-3-1 0,-1 1 78,1 5 0,3 1-207,9-1 1,-4 1 113,4-1 1,-4 6-56,-1 0 1,-1 8 44,0-2 0,1-2 68,-1 2 1,6 0 15,0 6 0,-2 5 153,-9 1 1,3 1 71,-3-1 1,3 3-120,2 8 0,-5 0 139,-1 0 1,-5 0-9,6 0-29,-9 8 1,5 1 22,-8 9 1,0 5 53,0 0 0,-8 6-69,-3-6 1,-4 5 2,-3-5 1,1 2 106,0-1 1,-1-5-77,1 4 0,0-10 144,0-1 0,-1-8-99,1 1 0,5-3 91,1-2-88,-1 0-4,-5 0 6,0 0-223,7-7 191,-5 5-11,13-6 444,-6 8-151,8 0 191,0 0-175,8 0 0,-4 8 216,7 3 1,-1 5-24,1 1 1,5 6 173,-5 0 0,5 8 195,1-2 1,0-3-381,1 3 0,-1-8-227,0 2 1,0-3-97,1-3 0,5-5-258,0-1 0,0-7-321,-6 2 0,0-4-345,1-2 1,-7 0-855,1 0 0,-6 0 769,5 0 1,-7-2-738,2-4 1,-4 2 755,-2-7 1,-8 5-729,-4-6 1490,-3 8 0,-2-11 0,-1 5 0</inkml:trace>
  <inkml:trace contextRef="#ctx0" brushRef="#br0" timeOffset="3105">2767 1660 10982,'12'0'496,"-1"0"-492,-7 0 0,10 2 86,-9 4 230,1-4-115,2 13 0,-6-5 13,3 7 1,3-5-46,-2-1 0,2-5-10,-3 6 0,-1-1 39,8 6 1,-8 1-6,1-1 0,3 0-136,-2 1 1,0-1 76,-6 0 1,5 1-140,1-1 0,0 2 117,-6 4 0,2-4 7,4 4 1,-5-1-35,5 1 1,-4-4-2,-2 4 0,0 2-104,0-2 1,6 8 60,0-3 0,1 5-98,-1 2 0,-4 1 117,4 5 0,-4-5-151,-2 4 0,5-3 111,1-2 0,0-1-7,-6 1 0,0 5-12,0 0 1,0 3 2,0-3 0,0-3 28,0 3 0,0 2-14,0-2 0,0 7-84,0-7 0,0 6 77,0-6 1,0 7-144,0-7 1,0 6 43,0-6 1,-2 3 29,-4-3 1,4-4 67,-3 5 0,-3-5-4,2-1 1,-1-2 113,1-5 1,2 5-79,-8-4 0,7 4 114,-7 1 0,6-5-10,-5 0 0,1-2 114,-1 2 1,-3 3-116,8-3 0,-5 2 20,5-2 0,-5 1-123,5-7 0,-6 6 102,7-6 0,-7 0-151,6-5 0,-5 5 111,5 0 1,-6 0-3,7-6 0,-7 0-11,6 1 1,-5-7 177,5 1 1,-2-1-28,3 7 0,1-7 405,-8 1-175,8-1-253,-11 6 0,11-1 85,-7-5 1,7-1 215,-2-4-137,4-4 1,0 5 268,-4-7-24,5 8-84,-7-6-1,8 6 141,-8-8-149,6 0-301,-5 0 188,7 0 75,0 0-1701,0-8 1,0-2-1063,0-7 0,9 0 964,8-1 1298,8-7 0,18-17 0,1-12 0</inkml:trace>
  <inkml:trace contextRef="#ctx0" brushRef="#br0" timeOffset="4575">10393 761 7872,'0'-9'888,"0"-7"-337,8 14 78,-6-5-168,13 7-301,-5 0 0,7 0 287,1 0 0,-7 2-88,1 3 0,-3 7 194,3 11 1,-5 4-95,-7 7 0,0 7 7,0-1 0,0 6-272,0-5 1,0 5-136,0-6 0,-5 0-59,-1-5 0,0-2 97,6-5 1,0 3-414,0-8 0,0-5 177,0-7 1,0-5-719,0 5 559,0-7 0,2 2 11,4-12 1,3-11 17,9-12 1,-1-4-55,0-1 0,1-3 128,-1-3 0,0 3 58,1-3 0,-1 4-196,0 1 1,0 8 35,1 4 1,-1 4 209,0 2 0,1 5 37,-1 0 0,0 9 231,0-3-269,1 4 1,-1 2-29,0 0 0,-5 0 649,-1 0 1,-1 2-255,2 4 0,1-3 168,-7 9 1,1-6-172,-1 5 1,-4 1 510,4 5 0,2 2 27,-3 4 1,1-1 211,-6 6 0,0 1-382,0 6 0,0-1 150,0 1 1,0 0-483,0-1 0,0-7-99,0-4 1,0-4-1316,0-1 1,8-1 730,3 0 0,7-5 371,5-1 0,4-7 0,7 4 0</inkml:trace>
  <inkml:trace contextRef="#ctx0" brushRef="#br0" timeOffset="5681">8093 2560 7843,'-11'-6'-257,"-1"0"1,9-2-52,-3 3 449,4 3 0,-4-8 651,0 4-170,1 4 424,-3-5-484,6 7-246,-6 0-144,8 0 0,2-6-1,4 0 1,-2 1-40,7 5 53,1 0 0,5 0-191,0 0 1,3-2 33,3-4 0,-2 4-154,8-4 0,1-2 63,11 3 1,-3-3-35,8 2 1,0 2 55,6-7 0,2 5-114,4-5 1,-4 7-38,3-2 0,3 4 105,-3 2 0,1 0-9,-6 0 0,0 0 44,0 0 1,5 0 37,1 0 0,0 0-79,-6 0 0,1 0 4,5 0 1,3 0 72,9 0 1,5-2 74,-1-4 0,7 3-429,-6-9 1,8 6 282,-3-5 1,3 1 147,-2-1 0,1-3-108,-7 8 1,0-5 77,-6 5 1,-7 0-36,-4 6 0,1 0 136,-1 0 1,-1 0-90,-5 0 1,0 0 97,0 0 0,0 0-103,0 0 0,0 0 3,0 0 1,5-2-52,1-3 0,5 3 42,-5-4 1,7-2-43,-1 2 0,3-1 8,2 1 0,-6 4-2,1-4 0,-3 2 49,3-1 0,3 3 94,-4-4 0,-3 4 83,-2 2 0,1 0-103,-1 0 1,7 0 66,-1 0 0,-3 0-98,2 0 0,1 0 25,5 0 0,0 0-28,0 0 0,1 0-60,-1 0 0,2 0-2,4 0 1,-10-6-149,4 1 1,-3-1 46,3 6 1,-8 0 90,-3 0 0,-4 0 229,-2 0 1,-6 0-157,0 0 1,-8 0 70,3 0 1,-5 2-27,-1 3 1,-1-3 129,1 4 0,-6 2-159,0-2 0,-1 5 103,7-5 1,-2 5-80,-5-5 1,5 2-4,-4-2 0,4-4-34,1 3 1,-5-1 0,0 2 1,-2-4-75,2 4 0,1-4 16,-7-2 0,6 0-205,-6 0-84,0 0-585,-5 0-209,-9 0 0,-5-2 97,-16-4 954,-7 4 0,-31-13 0,-4 5 0</inkml:trace>
  <inkml:trace contextRef="#ctx0" brushRef="#br0" timeOffset="104675">19974 1851 8242,'-18'-27'0,"3"-3"-489,4 7 1,-3-2 410,8 2 0,-1 3 421,1-3 1,4 4-215,-4 2 0,-1 0-195,1-1 0,0 1 16,6 0 1,0-1 81,0 1 1,0 0-132,0-1 0,8 1 145,3 0 0,5-8-85,1-4 0,6 2-41,0-2 0,10 1 7,1-7 0,1-5 40,5-1 1,-1 1 1,1 5 0,-2-5 221,9 0 1,-9-1-124,2 7 1,-1-1 68,1 1 0,4-1-101,8 0 1,2 1-9,4-1 0,-1 1-12,12-1 1,-3 0-259,9 1 0,3 1 240,3 4 1,11-3-72,-43 17 0,0 1 0,3-2 0,0-1-154,3 0 1,0 0 0,-3-1 0,1 1 181,2 0 1,0-1-1,-1 1 1,1 0 27,3 0 1,0-1-1,-4 1 1,1 0 4,6-1 0,-1 1 0,-2 0 0,0 0 11,-1-1 0,1 1 0,-4 2 0,-1 1 2,-1-1 1,0 1 0,-2 3 0,0 1 6,5-2 0,0 1 0,-2 1 0,-1 1 0,0 0 0,0 1 0,46-8 18,0 5 0,-6 3 26,6 8 1,-6 0-50,6 0 1,-1 0 1,1 0 1,-47 1-1,1 0-4,0 2 0,0 0 0,1-2 0,0 2 1,4 2 1,1 1-1,-6-4 1,0 0-4,3 0 0,-1 2 0,-3 0 0,0 1-1,4 1 1,0 0 0,-2-1-1,-1-1 27,0 2 1,0 0-1,46 5 15,0 7 1,0-1-41,-46-9 1,0 1 0,44 16 9,-4 4 1,4-2-13,-47-13 1,0 1-1,-1-1 1,0 1 10,2 2 0,-2 0 0,43 18-83,1-1 0,-46-14 1,0 1-120,41 19 0,-40-16 1,0 0 156,33 22 0,-35-21 0,-1 0-11,36 27 1,3 2-9,-2 4 0,1-3 13,-7 9 0,-34-35 1,1-1 21,-2 4 0,1 0 0,1-3 0,2-1 1,2 4 1,0 0-1,-1-3 1,-1-1-1,2 4 0,0 0 0,-2-1 0,0-1-18,0 1 1,-1 2 0,0 3-1,0 1 41,1-3 0,-1 1 0,-1 2 0,0 1 2,-1-1 1,-1 1 0,2-2-1,-1 1 13,-4 3 0,1 1 0,2-1 0,0 0-168,-2 3 1,-1 1 0,1 1 0,-1 2 163,-2-1 0,-1 0 1,-2 0-1,0 0-15,0-2 0,-1-1 1,0 3-1,0 0-26,0 0 0,1 0 0,1 3 0,-1 0 33,-3-2 0,0-1 0,3 0 0,-1 0-17,-2-3 1,0 0 0,3 3 0,-1 0 6,-1 0 1,-2 1 0,1-1 0,0 0-3,-3-3 0,0 0 0,0 3 0,-1 1-4,2-1 0,-2 0 1,-1 1-1,-2 0-5,2-1 0,-1 0 0,17 43-21,-16-43 1,-2 0 0,11 44 22,1 2 1,-11-3 34,0 3 1,-11-2-31,-6 3 0,-4-5 90,-2 4 0,-8-2-26,-4 3 1,-9-5 12,-2 4 1,-9-3-65,-3-3 0,15-40 1,0 0-1,-3 1 1,0-1 0,-3-1 0,0 0-17,-26 36 1,25-39 0,0 0 22,-4-1 1,-1-1 0,-2-1 0,-2 1-58,0 0 0,-3 0 1,-2-3-1,0-1 47,1 2 0,-1-1 0,-1-1 0,0-3-42,-1-1 1,-1 0 0,-2 1 0,-2-1 20,-1-3 0,0 0 0,0 0 0,0-1-3,-3-1 0,0-2 0,3 1 0,-2-2 20,-3 0 1,-1-2-1,-2 3 1,0-2-33,0-2 0,-1-1 0,-1-2 1,-1-2 52,0 0 1,-1-3 0,0-1 0,-1-1-26,-1 4 0,-1-1 0,2-3 1,-1-1 66,-3 2 1,0-1 0,-1 0 0,-1-1-39,-3 2 0,-2-1 0,0-1 0,0 0 5,-1 1 0,-2 1 0,-4-2 1,-1-1-222,0 0 0,0-1 0,-2-2 1,-1 0 196,1 0 1,-1-1-1,0 0 1,1 0-19,5 1 0,0-1 0,-8 0 0,-1-2-5,4-2 0,-1-2 0,0-2 0,1-2-28,2 0 1,1-1 0,1-1 0,0-1 43,1 0 0,0-2 0,-1-4 0,-1-2 13,2-1 1,0-1-1,-2-2 1,1 0-21,4 0 1,0-1-1,-1 0 1,0-2 65,1-2 1,0-2 0,-2 1 0,1-2-14,0 0 0,2-1 0,0 1 0,0 0 34,-1-3 1,0-1 0,2 1 0,0 0-29,1 0 1,0-1 0,-7-3 0,0 1 10,4-1 1,0 0-1,-1 1 1,0-1-2,1-2 1,1-1 0,2 2 0,-1 1-18,-2 1 0,1-1 1,2-2-1,1-1 0,-1 1 0,0-1 1,2 0-1,0-1 3,0 2 1,2-1 0,5 3 0,1-1-145,1-1 0,1-1 0,2-1 0,0 0 83,0-1 0,1-1 1,2-1-1,1-1-29,4 1 1,2-2-1,3 0 1,1-1-18,3 0 0,2-2 0,4 0 0,2-2 54,-2-2 0,1-2 0,5 2 0,2-1 32,1 0 1,1 0 0,1 2 0,3 0 36,3-2 0,2 0 0,-13-42-68,14 42 0,1 0 0,1-42-9,1-4 1,8 12 3,4-7 1,10 17-146,7-5 0,16 10-523,13 7 680,4 5 0,6 11 0,3 4 0,8 7 0,10 10 0</inkml:trace>
</inkml:ink>
</file>

<file path=ppt/ink/ink1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30:06.05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35 87 6469,'2'-10'238,"3"5"-212,-3-5 1,12 6 65,-9-7 0,3 5 117,-2-6 20,-4 8-182,6-11 1,-7 13-89,5-4 26,-4 5 0,4 2-79,-12 5 1,2 4 130,-7 7 0,5 0-60,-6 1 1,3 1 28,-3 4 0,-1-2 123,7 8 0,-2-8-70,3 2 0,3-2 11,-4 2 0,4-9-53,2 3 1,2-5 42,4-1-58,3-3 0,9-8 47,-1 0 1,0 0-52,1 0 0,-3-8 25,-4-3 0,5-5-148,-5-1 1,5-6 2,1 0 1,-5 0-213,-1 5 0,-7 1 334,2 0 0,-12-8 0,-4-2 0</inkml:trace>
</inkml:ink>
</file>

<file path=ppt/ink/ink1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28:11.3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17 9412,'9'0'1277,"7"0"0,-13 0-975,9 0 1,-6 0 141,5 0 0,-5-5-24,6-1-241,-9 0 0,7 6 471,-4 0-113,-4 0-50,13 0 0,-11 6-99,7 0 0,-5 5 519,6-5-607,-8 7 0,11-5 180,-3 4 1,-3 1-19,3-7 0,-7 0 303,7-6-710,-1 0 0,7 0 152,-1 0 1,-5 0-623,-1 0 430,-7 0 0,9-2-749,-7-4 388,0 4-3149,-6-13-1601,0 13 3176,0-6 1920,-8 8 0,-1 15 0,-9 5 0</inkml:trace>
</inkml:ink>
</file>

<file path=ppt/ink/ink1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28:12.1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18 294 8119,'-10'12'216,"5"-1"-216,3-7 1614,2 11-484,0-13-562,0 14-386,0-15 86,7 7 1,3-8-173,7 0 71,1 0 1,-1-6-343,0 1 1,0-7 123,1 6 1,-7-5-274,1 5 0,-7-2 10,7 3 178,-8 3 0,4-4 479,-8 12 0,0 3-122,0 9 1,0 1 317,0 4 1,0 4-175,0 7 1,-6-5 37,0 0 0,0-8-24,6 2 0,0 2 43,0-2-173,0 0-455,0-5-618,0-1 712,8-8 1,-4-1-131,7-8 0,-1-2 10,1-4 0,5-3-201,-5-8 1,5-7 143,1 1 1,2-9-304,4-3 1,2-1 103,4-10 1,4 5-31,-4-5 0,3 2 117,3-2 1,1 4 148,5 7 0,-5-3 71,5 3 0,-5 2-71,-1 10 0,-7 10 285,1-5 1,-8 13-165,2-1 940,-3 4-337,-3 2 0,-7 8 298,-5 3 1,-3 10-51,-2 2 1,0 6-293,0-6 1,-2 8-58,-3-2 1,-3 9-105,-4 3 0,-3 5-158,3-6 1,-1 2 118,1-1 1,3-7 79,3 1 0,4-2-170,-4-10 0,12 0-190,6-6 0,3-7-423,2-5 0,6 3 295,1-2 1,6-2-89,-1-10 1,2 2 93,-2-8 0,1 1-346,-7-6 1,0-1-189,-5 1 234,-1 0 0,-2 0 154,-3-1 0,-4 1 301,-8 0 0,0 5 360,0 1 1,-8-1-237,-4-5 1,-3-1 206,-2 1 1,-1 6-182,1-1 1,6 8 663,-1-2 1,6 5 196,-5 1-357,7 0 0,-2-2-300,12-4 1,4 4-234,7-4 1,0-1-86,0 1 1,7-8 67,-1 3 1,2-3-47,-2 3 1,-4-3-6,4 9 0,-4-7-539,-2 6 0,1-1-914,-1 1 201,0 4 1,1-6 477,-1 8 740,0-7 0,0 5 0,1-6 0</inkml:trace>
  <inkml:trace contextRef="#ctx0" brushRef="#br0" timeOffset="350">1868 519 8565,'10'2'2486,"-4"3"-1728,3-3-261,-7 6-51,6-8-883,0 0 456,-7 0-2235,15 0 2216,-14 0 0,13 8 0,-5 1 0</inkml:trace>
  <inkml:trace contextRef="#ctx0" brushRef="#br0" timeOffset="466">1989 865 7966,'0'11'1365,"0"1"-747,0-8-746,0 3-807,0-7 935,0-7 0,0-3 0,0-7 0</inkml:trace>
  <inkml:trace contextRef="#ctx0" brushRef="#br0" timeOffset="1758">1799 329 7581,'0'-12'-361,"0"1"662,8 7-116,-6-12 0,11 12 317,-7-7 0,2 5 315,-3-5-312,-3 7 0,12-6 244,-8 4 144,-1 5-467,3-7 0,-4 8-164,7 0 1,-7 8 6,2 3 0,-2 4 124,2 3 0,-5 7-89,5 3 1,-4 5-84,-2 2 0,0-1 18,0 1 1,0 0-20,0-1 1,0-5-139,0 0 0,0-2 54,0 1 1,-2-3 158,-4-7-256,5-1-432,-7 0-150,8-7 423,0-2 1,0-10-252,0-4 1,0-4 149,0-7 0,2-8-215,4-4 1,3 2 107,8-2 1,1 3-14,-1-3 0,-5 4 14,-1 8 1,6-1-57,6 1 1,0 0 200,-5-1 1,-1 7-54,0-1 1,6 7 300,0-7 1,2 6-74,-1-5 1,-3 7 120,7-2 0,-4 2-68,4-2 1,-7 5 23,3-5 1,-5 4 64,-2 2 1,-5 6 120,-1-1 0,-7 9-76,2-3 1,-4-1-128,-2 2 0,0 1-120,0 10 0,-8-6 112,-4 1 0,3-1 117,-3-6 0,1 3 33,-7-3-98,1 5 0,0-14 161,0 3 1,5-3-118,1-2 0,5 0-126,-6 0 1,8-7 98,-1-5 1,3-3-348,2-2 1,0-3 116,0-3 0,7 2-311,5-8 0,3 6 100,3-6 0,1 6-47,4-5 0,2 4-44,4-4 0,3 5-128,-3-6 1,4 8 169,1-2 1,-1 1 140,-4-1 1,2 10 236,-8-4 1,0 5-82,-6 1 0,0 3 655,1 8-356,-1 0 0,-6 2 76,1 4 0,-8 3 244,2 8-25,-4 1 1,-2 1-460,0 4 0,0-4 95,0 4 1,0-9-327,0-3 114,0 1-40,0 5 0,1-2-62,5-3 0,4-4-62,7-8 0,0 0-50,1 0 1,5 0 69,0 0 1,0-6 262,-6 0 1,-5 0-248,-1 6 422,1 0-223,-3 0 68,-1 8 1,-8 2 81,0 7 0,0 0 122,0 1 0,-6 1 175,0 4 0,-7-4 6,2 4 0,1-4 1169,-2-1-1061,9-1 0,-5 0 104,8 1-455,0-9 1,8 5-56,3-9 0,4 1-51,3-6 1,-1 0-161,0 0 0,1-2-505,-1-4 0,-2 3 373,-3-9 1,3 6-1063,-3-5 0,3 5 555,2-6 0,-5 9-1957,-1-3 2642,1-4 0,5 1 0,1-9 0</inkml:trace>
  <inkml:trace contextRef="#ctx0" brushRef="#br0" timeOffset="2056">3528 519 7882,'-11'0'4466,"-1"0"-4046,9 7 1,-7-3-531,4 8 58,4-1-171,-5 7 0,5-7-2645,-4 1 2204,4-1 1,-6 7-849,8-1 835,8-8 677,-6 7 0,13-7 0,-3 9 0,3-7-17,2 1 9,1-1 1,-1 5 28,0-5 1,1 3 296,-1-9 0,-8 3 2228,-3-2-1240,4-4 0,-8 5 69,5-7-726,-7 0-1221,0 0 527,0-7 45,0-3 0,-7-7 0,-3 0 0</inkml:trace>
</inkml:ink>
</file>

<file path=ppt/ink/ink1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28:22.0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0 121 7803,'0'-11'677,"0"-1"-315,8 8 345,-6-3-365,13 7 1,-11 0 79,8 0 0,-1 0 153,6 0 1,1 9-75,-1 9 0,6-1-141,0 6 1,8 2 43,-2-2-197,-4 8-197,7-12 1,-12 6-116,3-8 0,2 1-81,-2-1 1,0-2-318,-6-3 0,0 3-440,1-3-944,-1-5 275,0 9 594,-7-14 62,-3 5 956,-7-7 0,-7-7 0,-3-3 0</inkml:trace>
  <inkml:trace contextRef="#ctx0" brushRef="#br0" timeOffset="199">484 0 7803,'-17'0'2370,"6"8"-1687,-1 3 1,1 7 1038,-7 5-874,-7 4-362,6 0 0,-14 5 116,5-3 1,-3 4-603,2 1 0,-2 1-575,8 0 1,0-3 313,6-3 1,1-2-632,5-4 892,3-4 0,16 6 0,2-8 0</inkml:trace>
</inkml:ink>
</file>

<file path=ppt/ink/ink1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28:19.9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87 7965,'2'-12'-171,"4"1"1,-2 5-175,7-5 1,-5 5 947,5-6 278,1 8-337,5-3 0,1 7-153,-1 0 1,-6 2 70,1 3 1,-6 5 20,5 7 0,-5-5 238,5-1 0,-5 1 345,6 5-766,-8 1 1,3-7 0,-5 1 75,4 1 1,-4-3-225,4 1-292,-4 1 1,0 3 61,3-3-149,-3-5-1595,6 1 808,-8-6-495,0 6 811,0-8 1,0-8-39,0-4 0,0-3 181,0-2 1,2-1-52,4 1 1,-3 0 282,9 0 1,-6-1 322,5 1 0,1 0 0,5-1 0</inkml:trace>
  <inkml:trace contextRef="#ctx0" brushRef="#br0" timeOffset="750">520 0 7965,'9'0'181,"7"0"461,-15 0-245,7 0 1,-8 2-64,0 4 0,0-2 107,0 8 0,0-7-260,0 7-14,0-8 0,-2 11-436,-4-3 1,3-3 251,-9 3 1,6-1-152,-5 7 0,-1-1 108,-5 0 0,2 0-486,3 1 317,-3-1 1,13 0 13,-4 1 1,-2-1 42,3 0 1,-1-5 214,6-1 0,0-5 0,0 5 191,0-7-170,0 4 0,2-8 16,3 0 0,-1 0 2,8 0 0,-1-2 83,7-4 1,5 2-168,0-7 40,0-1 53,2 3-277,-6-7 246,6 7-533,-8-1 96,-7 3 197,-2 7 0,-8 7-105,0 5 1,-8 3-13,-4 2 1,-5 6-132,-6 1 0,2 4 203,-8-5 0,6 8 185,-6-2 0,0-2 293,-5 2-157,7 0 160,-6-3 1,8 5 201,-4-8 1,-1 6-231,7-6 0,0 0 98,5-6 1,3-5 300,3 0 248,5-9-321,7 5-472,0 0 0,7-6 127,5 3-17,3-3-146,10-9 0,-6 3-189,5-8 139,2 8 1,-4-5-1,6 5-16,3-2 0,0-5-40,-2 5 1,3-6-220,-3 7 1,2-7-190,-2 6 1,1-5 203,-6 5 0,0-5-384,0 5 329,-13-8 94,12 12 1,-15-7 5,3 3 0,-3 2-98,-8-7 162,0 7-26,0-12 320,0 7 0,-2-3 103,-4 1-195,4 7 1,-13-4-22,4 8 1,1-2 168,-2-3 150,1 3-71,-6-6-134,-1 8 1,1 6 79,0-1 1,5 11 65,1 1 1,-7 2 217,-5 10 0,-2-6-70,2 6 1,2 6 162,-8 5 1,0 2 102,-5-1-339,-1 3-182,1 0 0,-1 6-125,1-4 1,-1-2 33,0 2 1,8-7-80,4 1 0,4-5-160,2-6 0,2-3-488,3-2 0,-1-11-824,7 4 754,-8-3 35,12-5-234,-5-1 425,7-8-299,0 0 0,2-8 464,3-3 1,5-5-18,7-1 1,3 0 334,3 0 0,-4-1 0,4 1 0,4-8 0,0-2 0</inkml:trace>
  <inkml:trace contextRef="#ctx0" brushRef="#br0" timeOffset="1133">329 1055 7912,'18'0'-689,"-7"2"1027,1 4 1,-7 4 628,7 7 1,-8 0 519,2 0-799,3 1-349,-7-1 1,6 0 357,-8 1-343,7-1-275,-5 0-25,6 1 1,-2-7-176,0 1-172,-1-9 0,-3 5-247,4-8-28,-4 0 0,6-8-652,-8-3 669,7-4 228,-5-3 0,6 1-176,-8 0 49,8-1 279,-6-7 0,11 6-26,-7-4 1,7 4 67,-1 2 1,3-1 126,2 1 1,3 0-22,3-1 1,-4 3 153,4 4 0,2-3-29,-2 8 1,6-5-12,-6 5 1,0 0-11,-6 6 44,-7 0-111,5 0 0,-13 8-2,4 3 27,-4 5 1,-2 3 101,0 4 1,-8-2 56,-3 8 0,-7-6 272,-5 6 1,4-2 1166,-4 2-781,4-4-127,9 0 393,-5-6-732,13 6 1,-6-14-25,8 1-151,0-8 0,8 3-322,3-7 1,5-1 133,1-5 1,0 2-1098,1-8 1,-1 1 164,0-6 905,1-8 0,-1 5 0,0-5 0</inkml:trace>
  <inkml:trace contextRef="#ctx0" brushRef="#br0" timeOffset="1566">312 415 9288,'2'-9'657,"4"3"0,-2 2-432,7-1 1,1 3-122,5-4-105,0 4-275,0-6 0,1 6-1215,-1-3 1491,0-5 0,8 0 0,2-7 0</inkml:trace>
</inkml:ink>
</file>

<file path=ppt/ink/ink1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28:18.6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416 173 10131,'0'-9'3493,"0"1"-3024,0 8 1,0-8-254,0 6 1,2-5 584,4 7-506,-4 0 1,7 0 111,-3 0 0,-4 9 18,4 9 1,-4 1 109,-2 10 1,5 0-210,1 5 1,0 1-78,-6-1 1,0 1 318,0-1 1,0 1-264,0 0 0,0-8-111,0-4 0,0-4-243,0-2-283,0 0 0,0-5-554,0-1-158,0-7 1,0-4-41,0-11 0,6-5 402,-1-1 1,7-2-801,-6-4 1,-1 4 361,-5-4 0,0 3-898,0 3 2018,0 0 0,-15-1 0,-4 1 0</inkml:trace>
  <inkml:trace contextRef="#ctx0" brushRef="#br0" timeOffset="642">53 329 7942,'-12'0'-62,"1"0"1,5 0-85,-6 0 1,9-2 343,-3-4 139,4 4 0,2-7-122,0 3 0,0-4-38,0-7 1,0 0-184,0 0 167,8-1-64,1 1 0,3 0-102,-1-1-64,1 1 145,-3 7 0,5-5 18,-8 4 1,7 1 40,-1-2 1,3 3 3,2-3 1,1-3 7,-1 3 1,0 3 5,0-3 0,3 6-11,3-5 1,-2 7-3,8-2 1,-2 4-178,1 2 167,5 0-76,-14 0 0,14 0 19,-4 0 1,-2 6-18,2 0 0,-8 7-100,2-1 0,-2 1 77,2-1 1,-4 3-116,4-3 0,-6 3 15,-5 2 99,3 1-11,-5-1 1,1 0-95,1 1 1,-8 1 61,2 4 0,1-2-10,-1 8 1,0-6 13,-6 6 1,0-8 1,0 2 0,0 2 44,0-2 1,0 2 3,0-2 1,-6-4 128,0 4-154,-7-3-6,11-3 1,-13 0 229,3 0 0,-3 6-8,-3 1 0,-1-1-7,-4-6 1,4 0-117,-4 0 1,-2 1 29,2-1 0,-2-2-25,2-3 0,4 1 1,-5-7 1,0 0-127,0-6 0,-1 0 102,2 0 1,4 0 62,-4 0 1,-2-8-120,2-3 0,-6-5-18,6-1 0,0-6 26,6 0 0,2-6-71,3 6 0,-1-6 52,7 6 1,0-6-97,6 6 0,0-6-259,0 6 132,0-7 76,0 3 0,8 0-470,3 4 250,-3-4 90,7 8 1,-5-6-131,7 7 0,-5 3-9,-1 4 1,-5-3-676,6 8 258,-9 1 398,5 5 0,-8 1-451,0 5 860,0 4 0,8 15 0,1 2 0</inkml:trace>
</inkml:ink>
</file>

<file path=ppt/ink/ink1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28:23.2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17 571 12594,'18'-12'681,"-1"1"0,2 7-676,4-2 105,-4 4-29,6-5 1,-7 5-271,-1-4 149,0 4 23,1 2 0,-7 0 12,1 0-8,-9 8 0,11 1 75,-8 9 0,-1-1 46,-5 0 1,-5 6 243,-1 0 0,-8 6 327,3-6-425,3 8 0,-7-4 390,3 8-268,-3-1-122,-2 1 0,1-1 100,5 1-193,-5-1 0,7 1-44,-9 0 1,7-7-133,-1 1 0,7-2-174,-7 2 1,6 2-498,-5-8 1,7 6-1142,-2-6 632,-3 7 537,7-10-830,-6 5 637,8-16-139,0-1 442,0-8 1,0-8 3,0-3-438,0-5 554,8-1 1,-6-8 427,3-4 0,5-3 0,0-3 0</inkml:trace>
  <inkml:trace contextRef="#ctx0" brushRef="#br0" timeOffset="314">86 951 7881,'8'-17'184,"-6"8"1,8 1 357,-5 8 0,-1 0 580,8 0-599,-8 8 31,3-7 1,-1 15 1034,0-5-1058,7 5-107,-11 1 0,6 6 143,-8 0 1,6 0-48,-1-5-459,9-1 0,-6 0-469,3 0-238,5-7 1,-9 0-1484,5-5 1138,3-3 557,-5 6 1,1-16-1703,1-3 1048,-1-5 582,7-1 0,-1-2 42,0-4 0,0 4 464,1-4 0,-1 3 0,0 3 0,1 6 13,-1-1 1,0 8-60,1-2 0,-1 4 953,0 2 0,-5 0 855,-1 0 654,-7 8-1196,11 2-739,-13 7 1,12-5-348,-8-1-345,-1-7 0,-3 9-847,4-7-1084,-4 0 2142,6-6 0,-1-8 0,3-1 0</inkml:trace>
  <inkml:trace contextRef="#ctx0" brushRef="#br0" timeOffset="1356">1211 260 7898,'0'-10'2527,"0"2"-2091,7 32-51,-5-11 1,12 27 146,-9-11 0,3 4-109,-2 1 1,-4-5 27,4 0 1,-5 0-718,-1 5 0,0-1 232,0-4 1,0-2-1066,0-4 789,0-4-364,0 6 227,0-15-241,0 5 51,0-13 0,0-2 207,0-12 1,0-5 40,0-6 1,0 2 213,0-8 0,0-2 69,0-9 1,0 4 43,0-5 0,0 5-22,0 1 0,2 2-5,4 5 0,-2-3-35,7 8 1,-5 0 4,6 5 1,-6 3 36,5 4 407,1-5-30,5 14 1,-2-7-28,-3 3 21,3 4-114,-5-6 121,-1 8 0,5 2 232,-8 4 1,5-2-37,-5 7 1,7 7 142,-1 5 0,-3 7-127,3-1 1,-6 4-78,5 2 1,-7 1-360,2 4 1,2-3 58,-3 3 0,1-3-276,-6-3 1,-6 1-120,1-1 1,-9-1-324,3-4 0,1 2 272,-2-8 0,1-2-166,-6-10 0,5-3-277,1-8 305,-1 0 0,-5-8 123,-1-3 1,7-6 105,-1-6 1,9-1 132,-3-10 1,-2 9-28,2-10 0,1 7 90,5-1 1,0 4-55,0 7 400,7 1-412,3 8 809,7 1-500,0 8 0,1 0 142,-1 0 1,-5 8 154,-1 3 1,-1-1 167,1 1-283,5 1-201,-14 5 1,11 0-5,-7 1 1,0-1-145,-6 0 1,-2 0-280,-4 1 1,-4-1 259,-7 0 0,0 1 51,-1-1 0,-1 0-1260,-4 1 0,4-1 547,-4 0 1,-2 0 114,2 1 1,-2-1 194,2 0 1,2 1 98,-8-1 1,8 0 134,-2 0 1,-2 7 134,2-1 1,-6 2 9,6-2 0,-8-2 313,2 8 1,2-8-64,-2 2 0,6-4 183,-5-2 0,6-5 218,-1-1-293,12-7 290,-5 4-116,14-8 1,-1 0-273,14 0 0,5-10-149,18-7 0,6-2 19,18-10 1,6 6-94,10-6 0,-1 0-94,8-5 0,-2 5 22,2 0 0,1 8-791,-7-2-645,-8 4 1107,1-6 1,-14 11-221,3-3 1,-11 5 185,-5 1 0,-5-3-134,-1 9 0,-14-1-442,-4 6 536,-11 0 1,2 2-65,-8 4 698,-16 3 1,-3 8 0,-16 1 0</inkml:trace>
  <inkml:trace contextRef="#ctx0" brushRef="#br0" timeOffset="1532">1332 1263 7851,'0'11'912,"0"1"0,0-6-187,0 5-121,7-7 1,-3 4-208,8-8 0,-7 0 118,7 0-657,-1 0 0,7-2 173,-1-4 0,6 2-1607,0-7 0,0 1 238,-5-2 1338,7-3 0,1 5 0,9-7 0</inkml:trace>
  <inkml:trace contextRef="#ctx0" brushRef="#br0" timeOffset="1631">1799 1228 7840,'17'0'-2,"-6"6"1,1 0 1,-6 5 2676,5-5-1236,-7 0-438,11 1-761,-13-5 1,6 8-756,-8-4 133,0-4 1,8-10 0,1-11 0</inkml:trace>
  <inkml:trace contextRef="#ctx0" brushRef="#br0" timeOffset="2331">2836 0 7857,'17'0'1954,"1"0"-1220,-9 8-228,-1-6 0,-8 13 377,0-3-474,0 3-152,0-5 1,-8 11-79,-3-4-107,-12 12-72,3-10 0,-10 14-206,7-4 1,-8-2 79,2 2 1,-2-3-117,3 3 1,3-4 155,7-7 0,1-7-137,0 1 1,5-9-95,1 3 1,5-4-164,-6-2 103,9 0 0,-5-2 43,8-4 1,2 3 4,4-9 1,5 2 169,12-1 0,-4-4-18,4 3 1,4-3 16,2-3 0,2 7 81,-2-1 0,3 1 410,-3-7 1,4 7-195,1-1 1,1 1 604,0-6-422,-1 7-74,1-5 1,-3 13 126,-3-4 1,2-2-193,-8 2 0,0 1-168,-6 5 0,1 0 77,-1 0 0,-6 0-177,1 0-507,-8 0 323,4 7 139,-8-5 1,0 14-122,0-5 84,0 12 156,-8-4 1,-2 8 133,-7-4 0,2-1-127,3 6 0,-3 1 162,3 6 0,3-1-104,-3 1 0,6 5 38,-5 1 1,-1 9 187,-5 2 0,0 1-40,-1 11 1,1-7-140,0 7 0,5-9-167,1 3 0,1 0-253,-1-6 0,-3-4 116,8-14 1,1-1-78,5-4 1,0-4-513,0-8-735,0-7 356,0-3 1173,0-7 0,0-23 0,0-6 0</inkml:trace>
  <inkml:trace contextRef="#ctx0" brushRef="#br0" timeOffset="2799">3061 571 7804,'17'0'1168,"0"0"-747,1 0 0,-1 2 217,0 4 1,1 3-156,-1 9 1,0 1 18,1 4 0,-1 2-136,0 4 0,-5 3-57,-1-3 1,-1 4-262,1 1 0,-3-5-174,-8 0 1,0-8-849,0 2 577,0 4 287,0-8 0,-2 6-1635,-4-7 867,-3-9 176,-1 7 0,-5-14-217,3 3 0,-3-3 579,-2-2 1,-1 0 339,1 0 0,0-9 0,-1-9 0,3-1 0,3-10 0,-1 6 0,7-6 0,-5 8 0,5-2 0,0 4-121,6 2 261,0-1 1,0 7 428,0-1-203,0 9 1,2-5 755,4 8-626,-4 0 1,7 0 140,-3 0 1,-4 2 490,4 4-557,-4-5-280,-2 15 1,0-7 824,0 9-577,0-1-83,0 0 0,-6-5 939,0-1-526,0 1-548,6 5 1,8-1-236,4-5 1,3-3-155,2-8 1,3-2-1027,3-4 1,2-4 702,3-7 0,11-8-3726,-5-4 4117,5-3 0,3-11 0,2-1 0</inkml:trace>
</inkml:ink>
</file>

<file path=ppt/ink/ink1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28:27.4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225 295 10938,'-8'17'938,"-1"0"-649,-9 0 0,-1 8-185,-4 4 1,4-2-149,-4 2 0,0-2-5,5 2 1,-3 1-237,10-7 0,-3 1-145,3-7 98,3 0 219,8-7 0,0-1-616,0-3 1,2-4 185,4 4 1,3-6 45,9-6 0,-1 2 229,0-7 1,0 7 251,1-2 0,-1 4 138,0 2 249,1 0 0,-7 10 422,1 7-411,-8 0-245,3 16 1,-7-12 1492,0 8-663,-7 0-408,5 5 0,-8 1 143,4 0 1,4-3-419,-3-3 0,3 2-263,2-8 1,0 0-297,0-6-202,0 0 0,2-7-102,3-4 1,-1-4-80,8-2 0,-1-8-399,7-3 0,-1-7 381,0-5 0,-5 2 31,-1-8 0,-1 0 645,1-5 0,-3-8 0,-8-3 0</inkml:trace>
  <inkml:trace contextRef="#ctx0" brushRef="#br0" timeOffset="522">605 260 7851,'12'0'722,"-1"0"0,1 0-14,5 0 0,-5 6 53,-1 0 0,1 1-216,5-1 0,0-4 30,1 4 0,-1 1-326,0-1 1,0 0-226,1-6 1,-7 6-1463,1-1 782,-1 1-29,-1-6 0,-2 8-654,-8 3 0,0 5 602,0 1 1,-8 8 109,-4 4 0,-5 4 627,-6 1 0,2-1 0,-8-4 0,6 3-50,-6-3 1,14-4-50,-2-2 1,5-4 1004,1-1 1,3-1-147,8 0 0,0-5 203,0-1 0,2-7-120,4 2-424,-5-4-157,15-2 0,-5 0-175,12 0 0,-3-2-161,3-4 1,-2 2 88,2-7 0,-4-1-106,4-5 0,-4 5-672,-1 1 0,-1-1 327,0-5 1,-5 2-528,-1 3 359,-7-3 262,4 13 298,-8-6 66,0 8 1,0 8 458,0 3 1,0 5 44,0 1 0,-8 8-225,-3 4 0,1 2 633,-2-3 1,3 3-255,-3-8 1,-1 6-151,7-6 1,0 0-306,6-6 1,0-5-268,0-1 1,2-5 60,4 6 1,-2-8-143,7 1 1,1-5 116,5-5 0,1-3-137,-1-4 0,0-3-446,0 3 1,-5-1 262,-1 2 1,1-5-658,5 5 0,-5-3 51,-1 3 1,-1-5-938,1 5 1869,5-5 0,-7-1 0,9 0 0</inkml:trace>
</inkml:ink>
</file>

<file path=ppt/ink/ink1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28:34.6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356 413 7971,'0'-9'2807,"0"1"-1304,0 8-408,0-8-361,0 6-215,0-5-443,0 7-339,0 0 1,-2 6-1549,-4-1 740,5 1 718,-15-6 0,8 2-951,-3 4 873,-4-4 0,11 11 388,-8-7 0,6 5-339,-5-5 800,7 8 0,-6-7-243,5 5 1,3 3 518,-4-3 0,2-3-132,-2 3 0,4-1 62,-3 7 1,1-7-97,-2 1 1,4-1-19,-4 7 1,-1 5-103,1 0 1,-2 2-158,3-2 1,3 2 137,-4 4 0,2 3-111,-2-3 1,4 4 109,-3 1 0,3 1-201,2-1 1,0-5-72,0 0 0,0-6-34,0 6 1,5-14-415,1 3 90,0-5 0,0-1 115,-1-1-249,1-7 0,-4 4-32,4-8 0,-4-8-242,4-4 1,1-3-360,-1-2 333,0-1 1,-4 1 152,3 0 1,-3 5 165,4 1 1,-4 5-1464,-2-5 879,0 7 941,8-12 0,-6 7 0,5-9 0</inkml:trace>
  <inkml:trace contextRef="#ctx0" brushRef="#br0" timeOffset="330">408 396 8009,'0'-10'608,"0"3"1,0 5-305,0-4 0,-2 4 139,-4-4 0,2 6 299,-7 6-175,-1-4 1,-5 13-55,0-3 0,-6 3-48,0 3 0,-6-1-126,6 0 1,-8 2 46,2 4 1,-1-3-264,1 3 0,-2-4 79,8-2 0,0-1-749,6-5 1,5 3 333,1-9-1865,7 9 1,6-12 2077,15 4 0,16-5 0,11-1 0</inkml:trace>
  <inkml:trace contextRef="#ctx0" brushRef="#br0" timeOffset="814">771 344 7861,'-9'0'594,"-1"2"954,4 4-998,4-4 0,-3 11-19,10-7 1,-1 0 234,8-6-439,7 0 0,2 0 187,8 0 0,-6-8-149,6-3 0,-2-5-446,1-1 1,3 5 101,-8 1 0,0 5-472,-5-5 0,-1 7 319,0-2-1991,-7 4 1361,-3 2 0,-8 8 3,-5 3 0,-4 6 143,-7 7 0,-6-3-118,0 8 0,-6-8 734,6 2 0,-8 4 0,4 0 0</inkml:trace>
  <inkml:trace contextRef="#ctx0" brushRef="#br0" timeOffset="1425">737 569 7861,'-8'10'545,"-2"5"0,-5-5-153,3 7 1,-3 0 101,4 0 1,1 1-108,-2-1 0,3 6 39,-3 0 1,-1 6-4,7-6 1,-6 6 21,7-6 0,-1 6-402,6-6 0,0 0 43,0-6 0,8-5-258,3-1 0,5-7 179,1 2 0,2-4-423,4-2 0,-2-8 119,8-4 1,-8-9-52,2-2 0,-4 0 24,-1 6 1,-3 0-81,-3-1 1,-5 1 319,-7 0 0,-2 5-104,-3 1 1,-5 5 435,-7-6 1,-1 9-155,1-3 1,-6 4 439,0 2 0,0 0-195,6 0 0,5 0 4,1 0 1,5 6-25,-6-1-417,9 1 1,-3-6-520,12 0 1,3 0 367,8 0 1,6-2-541,1-3 1,6-5 315,-1-7 0,4-1-159,1 1 0,-1 0 252,-4-1 0,2 1 167,-8 0 1,0 5 104,-6 1 0,0 5 177,1-6 1,-3 7 359,-4-7 1,-1 8-312,-4-1 0,-4 1 1449,4-2-672,-5 4 582,-1-6-463,0 8-302,-7 0-537,5 0 1,-6 2 176,8 4-400,0-4 131,0 13 1,0-11-264,0 8 155,0-8 0,6 11-63,0-4 1,-1 5 99,-5 1 0,6 6 138,0 0 1,2 10 91,-3 2 1,-3 7 255,4 10 0,-2 1-11,2 5 0,-4 2-102,3 3 1,-3-3-494,-2-8 0,0-8 154,0-4 0,0-3-37,0-3 1,0-7-165,0-4-546,-7-4 290,-3-1 0,-7-9-394,-1-3 1,1-4-345,0-2 1,0 0 512,-1 0 0,-5-8-468,0-3 1,0-5 107,6-1 996,0-8 0,-8-2 0,-2-7 0</inkml:trace>
  <inkml:trace contextRef="#ctx0" brushRef="#br0" timeOffset="1876">1705 431 7935,'0'-18'-1052,"0"7"1821,0-1 165,0 8-179,0-3-312,-8 7 0,6 2-113,-3 3 1,1 5 24,-2 7 1,4 1-123,-4-1 1,4 8-28,2 4 1,0 9 178,0 2 0,2 9-73,4-3 0,-2 4-269,7 1 0,-7-1 131,2-3 1,2 1-256,-2-8 0,5 0-270,-5-5 1,0-6-1003,-6 0 391,7-8-725,-5 4 843,6-16 0,-8-3 336,0-12 0,0-3 165,0-9 1,-6-5 342,0 0 0,1-8 0,-11 5 0,-3-9 0</inkml:trace>
  <inkml:trace contextRef="#ctx0" brushRef="#br0" timeOffset="2206">1584 604 7910,'0'11'1335,"0"1"0,0 1-660,0 10 0,0-4 213,0 4 1,0-3-353,0-3 0,0 0-386,0 0 1,0 1 39,0-1 1,0-5-1065,0-1 358,0-7 1,8 4-372,3-8 0,3-2 196,-3-4 0,6-4-552,1-7 0,-1-2 407,6-4 0,2 4 836,-2-4 0,6 3 0,-6 3 0,2 0 0,-2-1 0,-4 1 0,4 0 0,-3 5-66,-3 1 1,-6 7-135,1-2 906,-8 4 1074,3 2 276,1 0-887,-6 0-432,6 0-197,-8 0-1215,0 0 180,7 0 1,-3-2-435,8-3 0,5-5 929,6-7 0,8-8 0,-4-2 0</inkml:trace>
  <inkml:trace contextRef="#ctx0" brushRef="#br0" timeOffset="2922">2345 292 8152,'-6'18'681,"0"-1"0,-5 0 215,5 0 1,-6 1-376,7-1 1,-1 0-236,6 1 1,-6-7 233,0 1 1,3-8-93,8 1 0,-1-3-616,8-2 0,-1 0-10,7 0 0,1 0-139,4 0 0,-4 0 82,4 0 0,2-6-249,-2 1 1,0-3 178,-6 2 1,1 4 12,-1-3 1,-5 1 80,-1-2 30,-7 4 1,9-8 298,-7 5 1,0 1 16,-6-8 1,0 7 22,0-7 1,0 0-162,0-5 1,-6-6 11,0 0 1,1-2 22,5 2 0,0 4-28,0-4 0,-6-2 334,0 2-213,0 0 1,1 5 243,-1 1 0,-2 7 337,2 5-3,4-5-437,-13 8 1,11-6 224,-7 8-160,7 0 84,-11 8-372,13 2 1,-6 7 93,8 0 1,-6 1-120,0-1 0,1 0 179,5 1 1,0 1 14,0 4 0,0 4 16,0 7 1,0 3 149,0 3 0,0 4-8,0 8 0,2-6-108,3 0 0,-3-1-89,4 1 1,2-4 107,-3-7 0,1-1-736,-6 1 0,0-8 56,0-4 1,0-4-795,0-2 832,0 1 1,0-7-771,0 1 731,0-9 0,0 3 159,0-12 0,-7-3 148,-5-8 1,2-1-156,-1 1 276,7 0 0,-9-3 387,7-3 15,-8 4-308,12-6 0,-5 8 1,7 0 1,5 5-23,1 1-38,8 7-84,-5-4 83,9 8-41,-1 0-132,0 0 58,0 0 0,1 2 22,-1 4 0,-7-2 4,-5 7 0,-3 1 393,-2 5-205,0 0 1,-7 8 18,-5 4 0,-3 4 149,-3 1 0,-5 1 714,0-1 1,2 1-47,10 0-463,-5-9 1,14-1 370,-3-7 1,3-1-490,2 0 1,7-7-54,5-4 1,9-4-866,2-2 397,8 0 1,-4-8-127,7-4 1,1-5-196,0-6 0,-1 2-1599,1-8 1,-1 6 881,1-6 1,-8 8-749,-4-2 0,0 10 1911,-6 1 0,12 1 0,-10-7 0</inkml:trace>
  <inkml:trace contextRef="#ctx0" brushRef="#br0" timeOffset="3272">3175 102 7893,'8'-17'0,"3"-1"0,4 1 377,3 0 0,-1 5-49,0 1 1,6 7 342,0-2 0,6 6 141,-6 6 1,2 4 274,-2 7 0,-3 2-487,3 4 0,-10-2 70,-1 8 1,-3-6 144,3 6 0,-3-6-323,-3 6 0,-4-8-1000,4 2 388,-4-4-2048,-2-1 1500,0-1 1,0-6-301,0 1 1,0-6-155,0 5 0,-2-1-406,-4 1 0,-4 5 1528,-7-5 0,-8 5 0,-2 1 0</inkml:trace>
  <inkml:trace contextRef="#ctx0" brushRef="#br0" timeOffset="4360">3313 552 7893,'-17'9'481,"0"7"154,-1-5 1,1 3-218,0-3 1,7 5 226,4-5-429,4 4 0,-5 3 866,5-1-636,-6 0 0,8 1 562,0-1-675,8 8 1,-4 2-55,7 7 1,-1-5-155,1 0 0,5-6-487,-5 6 0,-1-6 289,1 6 0,-7-8-296,2 2 0,-4-4 57,-2-2 1,0-5-567,0 0 310,0-1 299,0-1 1,-2 3-53,-4-7 372,4 0 0,-11-8-390,7-4 0,0 0 76,6-11 0,0 3-491,0-9 0,0 2 249,0-2 1,0 4-717,0-4 854,-7 4 0,-3 3 367,-7 5 0,-1 3 0,1 8 0,0 0 0,0 0 0,-6 0-8,0 0 0,-6 0 8,6 0 0,0 0 1035,5 0-525,1 8-142,-8-6-198,13 5 1192,-11-7-575,14 0-164,-1 0 119,3 0-264,-1 0 0,6 0-263,-6 0 378,8 0-216,0 0-219,8 0 1,2-2-155,7-3 1,14 1 287,3-8-519,12 1 0,2-8 247,16-4 1,-1 3-160,12-3 0,2-2-417,-2 2 0,6-6-138,-7 6 0,7 0 504,-6 6 1,0-2 304,-6-4 1,0 4-538,1-5 0,-9 5 94,-3 2 0,-12 0-74,-6-1 0,-5 7 181,-6-1 1,-6 7 161,-12-7 83,-3 8 1,-12-9 134,-8 7 0,-5 0-56,-12 6 1,-3 0-302,3 0 1,-10 0 256,-1 0 0,0 0-66,5 0 0,2 0-253,5 0 0,-5 0 72,4 0 0,4 0-53,2 0 1,-2 2 81,2 4 0,0-2 71,6 7 1,-1-7 77,1 2 1,0 2 233,0-3 0,5 3 118,1-2 0,5-4-190,-6 3 0,6-3 166,-5-2-83,7 8 311,-4-6-135,8 6 0,-2-6 76,-3 3 1,3-1 35,-4 8 0,4-1 78,2 7 1,0 1 293,0 4 1,0 4-336,0 7 1,-6 1-107,1-1 1,-7 1-135,6 0 1,-5-1-222,5 1 1,-6-3-50,7-3 1,-7 2-205,6-8 151,1 0-451,5-6-580,0-7 1,7-4 421,5-12 0,5-5-475,6-13 0,4-2 467,8-9 0,-1 0 180,1 1 1,-1 7 235,1 4 1,-6 6 175,0 5 1,-8-1-15,2 7 1,-4 0 276,-2 6 1,-5 2 564,-1 4 0,-7-2-390,2 7 0,-4 1 99,-2 5 0,-6 0-173,0 1 1,-7-1-73,1 0 0,-9 0-223,-2 1 1,0-3-311,6-3 1,0 3-5,-1-3-50,-7-5 0,6 7-267,-4-9 103,12 1-1,3-6 321,8 0 669,0 0-26,0 8 1,0-4 51,0 7 0,-2-5 329,-4 6 1,2-1 166,-7 6 1,-1 1 118,-5-1-564,7 0 1,3 1-169,7-1 1,0-6 259,0 1 0,13-6-179,4 5 0,18-7-4,0 2 1,5-4-679,0-2 0,5 0 155,6 0 1,-4-6-1127,-1 0 1,-8-5 696,2 5 0,-5-6-816,-6 7 1,-4-7-363,-8 6-1866,0 1 3508,-7 5 0,-2 0 0,-8 0 0</inkml:trace>
  <inkml:trace contextRef="#ctx0" brushRef="#br0" timeOffset="4539">4800 1053 7768,'0'19'2422,"0"4"0,6-3-1009,0 3 1,0-4-518,-6-2 1,-2 6-1277,-4 0 0,-4 6 380,-7-6 0,-16 8 0,-3-4 0</inkml:trace>
</inkml:ink>
</file>

<file path=ppt/ink/ink1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28:46.1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206 35 7845,'0'-17'452,"8"7"0,-4 3 1767,7 7-766,-7 0 444,4 0-786,-8 0 0,-2 13-531,-4 4 1,-11 4-1461,-12-4 0,-1 6 569,1 0 1,-1 2-3137,7-2 3447,0-4 0,-2 6 0,-2-8 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1:54:06.2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1765 467 8257,'0'-17'-1555,"0"8"2176,0-7-84,0 14 213,0-5-394,7 7 131,-5 0-443,6 0 0,-6 0 4,4 0 0,-3 2 110,9 3 1,-8 5 4,2 7 0,-5 2 44,-1 4 1,0 2-2,0 4 1,-1 4-184,-5-4 0,-2 2 108,-3-3 1,1 3-271,4-8 0,4 6-113,-4-6 0,3 0-128,-3-6 0,4-5-9,-4-1 0,6-7-239,6 2 1,-2 2 627,7-3 0,1 1 0,5-6 0</inkml:trace>
  <inkml:trace contextRef="#ctx0" brushRef="#br0" timeOffset="261">2335 52 8271,'0'-17'0,"0"0"781,-7 7-492,5 3 1,-6 9-215,8 3 1,0 7 131,0 11 0,-6 8 38,0 15 0,1 0-15,5 11 1,0 7-42,0 5 0,-6 8-399,0 9 1,-5 3-83,5 3 1,-6 0-533,9-40 0,1 0 615,-5-2 1,0 0-1,3 6 1,-2-1-1,-2-3 1,-1 0-1</inkml:trace>
  <inkml:trace contextRef="#ctx0" brushRef="#br0" timeOffset="973">312 1886 8148,'-15'-12'-1031,"3"0"572,-3 9 1,11-5 547,-8 8 126,8 0 0,-5 0 213,3 0-287,4 0 1,-13 6-35,3-1 1,-3 15 68,-2-3 0,-1 12-28,1 0 1,0 5 180,-1 7 0,1 5 39,0 11 1,1 5-60,5 7 0,-3 14-43,9 3 0,-1-35 0,0 2-156,3-1 0,0 0 0,0 1 0,1-1 210,2 46 1,0 2 16,0-8 0,0 6-13,0-5 0,2-1-152,3-6 1,-1-3-143,8-8 1,-1 0-485,7-12 1,-1-11 299,0-6 1,0-9-375,1-8 0,-1 1 134,0-7 1,1-5-77,-1-7 1,-6-7-24,1 2 1,-6-4-228,5-2 0,-5-16 828,6-7 1,-1-15 0,6-6-1</inkml:trace>
  <inkml:trace contextRef="#ctx0" brushRef="#br0" timeOffset="1537">1211 1522 8250,'0'-17'0,"0"6"669,0-1 1017,0 8-1048,0-11-261,0 13-11,8-6 0,-4 10 92,7 4 1,-7 3-158,2 9 0,-4 1-10,-2 4 0,0-2-272,0 8 1,0 0-17,0 5 0,0 1-313,0 0 0,0-7 197,0 1 0,-2-8-245,-4 2-108,4-3 69,-6-11 0,10-5 62,4-15 0,4-3-123,7-15 1,8-5-182,4-7 1,-2-5 218,2 6 0,-6 1 440,5 11 1,-6 3 60,1 7 1,-4 3 40,-2 3 0,0 5 126,1 7 0,-3 7 523,-3 5 0,1 3-165,-7 3 0,2 1 586,-3 4 1,-3-2-686,4 8 0,-4 0-190,-2 5 1,0-5-713,0 0 244,0 0-520,0 5 1,6 3-2051,-1 3 2721,1-3 0,2 13 0,2-6 0</inkml:trace>
  <inkml:trace contextRef="#ctx0" brushRef="#br0" timeOffset="2195">641 3183 8099,'-8'-18'0,"6"7"671,-4-1 1221,4 8-1536,2-3 0,0 14-10,0 5 0,0 9 192,0 2 0,0 8-244,0-2 1,0 1-61,0-1 0,0 8-315,0-9 0,0 7 142,0-12 0,0 0-357,0-6 0,0 1-155,0-1 165,8-7 0,-4-3-303,7-7-435,-7 0 551,11-7 1,-7-5 126,4-11 0,3 4-25,-3-4 1,3-2 69,2 2 0,-5-2 334,-1 2 0,1 5 184,5 1 116,0 0 51,1 7 0,-1 1 447,0 3 0,-7 6-156,-4 6 1,1 3 413,-1 9 1,2-1-682,-2 0 1,-4 0-158,3 1 1,3 5-354,-2 0 0,1 2-367,-1-2 0,-2-4-449,8 4 0,-7-4-47,7-1 1,-6-7 964,5 1 0,8-8 0,8 3 0</inkml:trace>
  <inkml:trace contextRef="#ctx0" brushRef="#br0" timeOffset="2379">1263 3528 7994,'-10'-9'2592,"-5"1"-2364,13 8-240,-6 0 1070,8 0 0,0 2-253,0 4 1,0 3-51,0 9 0,0-1-1487,0 0 0,0 2 488,0 5 0,0-5-1697,0 4 0,6-4 1941,0-2 0,15 1 0,-2-1 0</inkml:trace>
  <inkml:trace contextRef="#ctx0" brushRef="#br0" timeOffset="2767">1609 3165 8139,'0'-17'2554,"0"7"-1349,0 3-88,0 7-514,0 0 1,0 7 5,0 5 0,0 5-190,0 6 1,0-2-410,0 8 1,0-2 121,0 2 1,0 2-689,0-8 0,0 0-73,0-6 0,2-2-489,4-3 1,-3-4 378,9-8 0,-6-2-312,5-4 1,1-6 464,5-11 1,-2-2 207,-3-3 1,3-5 241,-3 4 1,1 2-61,-1-2 1,-3 14 1158,-3-2-359,-4 3 1,8 5 678,-4 3 1,-5 6-412,5 6 0,2 3 380,-2 9 0,1 5-806,-1 0 1,-2 7-207,7-1 1,1 4-631,5 1 0,-1-1 323,-5-4 0,5 4-2319,-5-5 2386,4-3 0,3 8 0,-1-6 0</inkml:trace>
  <inkml:trace contextRef="#ctx0" brushRef="#br0" timeOffset="3275">2266 3373 8067,'0'-25'1369,"2"6"-266,4-5 0,0 7 0,9 4-56,4 1 0,8 6-539,-4-5 0,0 5-287,-6-5 0,1 7 112,-1-2-279,0 4 1,-1 4-950,-5 4 0,-3 5 504,-8 12 0,-8 2-736,-3 4 1,-5 4 570,-1-4 1,-2-2 64,-4 1 1,4-1 324,-5 2 0,7-10 480,6-7 0,3-1-153,8 7-90,0-9 0,8-1 73,3-8 0,12 0-13,6 0 1,4-6-1728,1 0 1596,-7-7 0,14 3 0,-5-7 0</inkml:trace>
  <inkml:trace contextRef="#ctx0" brushRef="#br0" timeOffset="4135">2647 1367 8915,'0'-10'1068,"7"2"0,3 8-687,7 0 1,0 0 19,1 0 0,5 8-19,0 4 1,6 13 104,-6 9 1,5 12 171,-4 18 0,4 9-363,-5 19 0,-11-44 1,-2 2-227,-4 4 0,-1 2 1,0 1-1,-2 1 166,-2 5 1,-2 1 0,-2 1-1,-2 2-462,1 5 0,-3 0 0,-6-1 0,-3 0-158,-1 4 1,-1 0 0,-4 0-1,-2 0-8,1 3 0,0 0 0,-1-4 0,0 0-174,1-2 1,0 0 0,-1-6-1,2-1-1120,4-4 0,1-1 1686,-2-7 0,0-1 0,4-3 0,1-2 0,-15 46 0,8 3 0</inkml:trace>
</inkml:ink>
</file>

<file path=ppt/ink/ink1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28:46.5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52 7816,'-10'-10'495,"3"-5"1,8 11-11,5-7 0,-2 7 218,7-2 0,-5 4-112,6 2 0,-1 0 92,6 0 0,0 10-37,1 7 1,1 0-233,4 6 1,-2 2-99,7-2 0,-1 5-108,1-5 0,-1 6-183,-4-6 0,-4 0-257,4-6 0,2 0-313,-2 0 0,0-2-813,-6-3 0,-2 3-236,-4-3 370,5-5 0,-14 3 147,3-5 1077,-3-3 0,-2 14 0,0-7 0</inkml:trace>
  <inkml:trace contextRef="#ctx0" brushRef="#br0" timeOffset="514">464 17 7827,'-17'8'1378,"0"4"0,0 3-740,-1 2 0,-1 6 0,-2 2 526,-2 1 1,-5 1-566,5 2 1,-8 3-51,3-3 1,-5-3-161,-1 3 0,7-8-623,4 2 0,6 2-756,6-2-916,-4-1-1927,13-4 2817,-6-1 0,18-8 1016,7-3 0,8-12 0,9-3 0</inkml:trace>
</inkml:ink>
</file>

<file path=ppt/ink/ink1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28:44.7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413 1 7801,'-17'0'1925,"0"0"-1693,-1 0-168,9 0 0,-4 2 259,7 3 0,-6-1 110,7 7 1,-9 9 231,3 8 1,-4 5-227,-3 1 1,-5 8-70,1 4 1,-9 1-124,2-1 1,5 4-208,1-4 1,4-3-272,2 3 0,-1-8-288,1 2 1,8-9 84,3-2 1,-2-14-1690,3 2 225,-1-4 1299,6-3 0,6-4 39,-1-12 0,7-6 218,-7-10 0,9-3 342,-3-4 0,-3-3 0,7-3 0,-5-1 0,7-6 0</inkml:trace>
  <inkml:trace contextRef="#ctx0" brushRef="#br0" timeOffset="208">241 138 7801,'17'-17'0,"-7"5"-87,-4 1 0,1 5 189,-1-5 1,2 7 417,-3-2 54,-3 4-199,14 2 0,-13 0 56,9 0 0,-6 10-153,5 7 1,-5 2 214,5 10 0,-5 5-102,5 6 1,-5 6-22,5-6 0,-5 6-257,6-6 1,-9 2-217,3-2 0,-2-6-145,2 0 0,-4-1-400,3-10 1,-3 2-135,-2-3 0,0-8 338,0 3 1,0-9-1836,0 3 2279,0-7 0,0 3 0,0-7 0</inkml:trace>
  <inkml:trace contextRef="#ctx0" brushRef="#br0" timeOffset="408">155 516 7801,'0'-10'679,"0"2"1,6 7-375,0-5 0,7 4 201,-1-4 0,9 4-102,1 2 0,1 0-283,-5 0 1,4 0-130,1 0 0,6 0-266,-6 0 1,0 2-158,-6 4 0,0-4-507,0 4 1,6-5 937,0-1 0,0 0 0,-6 0 0</inkml:trace>
  <inkml:trace contextRef="#ctx0" brushRef="#br0" timeOffset="608">911 498 7801,'0'12'1424,"0"-1"1,0-5-844,0 6 0,-2-3 177,-4 3 0,4 9 643,-3-4 1,-3 4-697,2-4 0,0 2-652,6 4 0,-5-4 54,-1 4 0,0-10-1305,6-1 1,0-1-1432,0 6 2629,8 0 0,1 1 0,9-1 0</inkml:trace>
</inkml:ink>
</file>

<file path=ppt/ink/ink1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28:43.8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497 138 7869,'-10'-8'-540,"-5"6"582,13-13-120,-13 5 522,13-7-299,-13 0 0,13 6 144,-4-1 1,-2 6 157,3-5-58,-9 7-199,5-4 1,-8 8 47,-1 0 1,1 0-18,0 0 0,-2 2-11,-4 4 0,2 4-64,-7 7 1,7-2 11,-2-4 0,-2 7 76,2-1 0,0 0-47,6 6 1,0 2-37,0-2 1,-1 7 32,1-1 1,8 3-6,3 2 0,-2-1-6,3-4 1,1 1-26,10-7 0,-3 6-104,9-7 1,5 1-180,6-6 0,7-7-401,-1-4 0,5-4 269,6-2 0,-3 0-424,3 0 1,-4-2 312,-2-4 0,1 2-684,-1-7 1,-7 1-14,-4-1 1075,-4-4 0,-10 5 0,-1-7 0</inkml:trace>
  <inkml:trace contextRef="#ctx0" brushRef="#br0" timeOffset="200">188 464 8374,'-10'-8'1081,"3"6"1,9-5-724,3 7 0,5-6-52,7 0 1,0 0 49,0 6 1,6-1-742,0-5 1,6 4 290,-6-4 0,5 4-2141,-5 2 2235,8-7 0,-12 5 0,5-6 0</inkml:trace>
  <inkml:trace contextRef="#ctx0" brushRef="#br0" timeOffset="546">239 17 7893,'-9'0'821,"1"0"-303,8-7-1,0 5 308,0-6-131,0 8-199,0 0 1,6 2-153,0 4 0,-1 3-32,-5 9 0,0 6-51,0 5 0,0 5 31,0 6 0,0 4 69,0 8 0,2 1-388,4 4 1,-4-3 123,4 3 1,1-5-388,-1-7 1,2 3 226,-3-8 0,-1 0-1317,8-5 0,-7-9 288,7-3 0,-7-6-67,7-5 1,-6-5 607,5-7 1,-5 0 551,5 0 0,-7-15 0,4-4 0</inkml:trace>
</inkml:ink>
</file>

<file path=ppt/ink/ink1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28:42.7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52 7901,'0'-10'1636,"0"3"-930,0 7-255,0 0-112,0-8 85,8 6 25,-6-13-104,13 13 140,-13-6 38,6 8 201,-8 0 748,0 0-1088,0 8 0,0-4 12,0 7 1,2-5-128,3 6 0,-3-1-6,4 6 1,-2 2-96,2 4 1,-3-2-14,9 8 1,-1-1 106,7 7 1,-3-1-38,-4 0 0,4 6 68,-3 0 1,9 2-69,2-2 1,0-3-296,-6 3 1,0-6 81,0-5 0,-5-3-355,-1-3 0,1-4 10,5 4 0,-6-9-126,1-3 1,-7-1 114,7 1 1,-8-1 26,1-5 0,-1-3-728,2 4 232,-4-4 85,5-2 1,-9 0 276,-3 0 0,1 0-738,-8 0 1,1-2 256,-6-4 1,5 2 931,1-7 0,0 0 0,-7-7 0</inkml:trace>
  <inkml:trace contextRef="#ctx0" brushRef="#br0" timeOffset="748">516 155 9937,'-12'0'1031,"1"0"1,5 0-603,-6 0 1,7 0 8,-7 0 0,7 8 21,-7 3 0,1 4-99,-6 2 0,-1 3-292,1 2 0,-6-1 96,0 8 0,-5 0-94,5 5 0,-6 0-14,6 1 0,-5-1-10,5 0 0,-6 1-388,6-1 0,1-5 163,4-1 1,3-7-1273,4 2 1053,-5-4 1,13-4-550,-9-3 1,8-3 355,-1-3 1,10-4-303,7 4 0,3-4 89,2-2 804,8-8 0,2-1 0,7-9 0</inkml:trace>
</inkml:ink>
</file>

<file path=ppt/ink/ink1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29:01.6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326 378 7931,'10'-8'198,"-4"-3"1,3-3 34,3 3 1,-3-4-147,3 3 0,-7-1 292,7 1 278,-8-3-180,3 6-224,-7-1 0,-7 2 5,-5 8 1,-9 0-14,-2 0 0,-7 2 167,1 4 1,-3 4-72,-3 7 0,1 6 82,0 0 1,1 1-69,5-1 1,3 2-41,8 4 1,-1 3-153,1-3 0,8 1-101,3-1 1,4 1-55,2-7 1,4 6-315,7-6 1,3 0-772,14-6 0,-5-2 531,6-3 0,-1-5-630,7-7 0,-1 0 492,0 0 0,-5 0-424,0 0 1108,-8 0 0,3-7 0,-6-3 0</inkml:trace>
  <inkml:trace contextRef="#ctx0" brushRef="#br0" timeOffset="175">86 567 7931,'-10'0'1817,"5"0"-1464,10 0 0,5-6-146,7 0 1,6-7 466,0 1 1,6 3-183,-7-3 1,3 9-279,-2-3 0,-2 4-405,8 2 0,-8 0-539,2 0 1,1 0 531,-1 0 198,0 0 0,-6 0 0,0 0 0</inkml:trace>
  <inkml:trace contextRef="#ctx0" brushRef="#br0" timeOffset="494">1133 0 9800,'-9'0'732,"-7"8"0,13 1-455,-9 8 0,6 1 0,-5-1 0,1 8-14,-1 3 0,-10 7-43,4 5 0,-10 3-126,4 9 1,-7-1 152,1 1 0,-1-1-665,1 1 1,-2-2-22,9-5 1,-1-3-323,6-7 0,5-3 200,1-3 0,7-10-1395,-2-8 669,4-7 1287,2 4 0,15-16 0,5-2 0</inkml:trace>
  <inkml:trace contextRef="#ctx0" brushRef="#br0" timeOffset="750">1030 69 7931,'8'-17'57,"-6"5"127,3 1 21,5 7 1,0-9 227,7 7 0,-6 0 88,1 6 1,-7 0-151,7 0 0,-7 2-65,7 4 1,-6-1-74,5 13 1,-7-3 48,2 13 0,1 1-64,-1 5 1,0 3 0,-6 3 0,0 2-152,0 3 1,0 3-181,0-8 1,-6 6-637,0-6 0,1 0 415,5-6 1,0-1-180,0-4 0,1-5 186,5-7 0,-4 1-1520,4-1 1847,3-8 0,-7 7 0,6-7 0</inkml:trace>
  <inkml:trace contextRef="#ctx0" brushRef="#br0" timeOffset="913">927 567 7931,'-27'0'0,"8"0"734,8 0 202,7 0 0,-2-2-491,12-4 1,4 4-227,7-4 1,0-1 175,0 1 1,2 0-109,4 6 0,-2 0-869,8 0 346,-8 0-321,11 0 0,-11-5 557,8-1 0,-8 0 0,4 6 0</inkml:trace>
  <inkml:trace contextRef="#ctx0" brushRef="#br0" timeOffset="1696">1528 481 7910,'-9'0'232,"-1"0"457,4 0 231,4 0-568,-5 0 1,7-2-205,0-4 125,0 4 381,0-5-330,0 7 1,0 7 33,0 5 0,0 3-95,0 2 1,-2 0 118,-4 0 1,4 6 5,-4 0 1,3 6-101,-3-6 0,4 0-240,-4-6 0,-1 0 167,1 0-870,0 0-6,-1 0-498,5-7 617,-6-2 211,8-8 1,6-2-15,0-4 1,7 0 5,-2-11 1,3 4-180,-3-10 1,4 4 80,-3 2 1,3-1 159,2 1 0,-2 0 170,-3 0 1,3 6 199,-3-1 1,-3 8 180,3-1-311,-9 3 733,5 2 1,-8 2-321,0 3 1,0-1 1402,0 8-1199,0-1 1,0 6-144,0 0 1,0-5-262,0-1 1,0-5-220,0 5 100,0-7 0,2 4-189,4-8-536,-4 0 0,13 0 315,-4 0 1,-1-6-317,1 0 1,1-7 47,5 2 0,0-5-146,0-1 1,0 6 385,1-1 1,-1 7 191,0-7 1,-6 8 62,1-1 1,-8 5 158,1 5 0,-3 5 1266,-2 7 1,0 2-711,0 4 0,0 2 1509,0 3 0,-2 3-743,-3-8 0,3 5-262,-4-5 0,4 6-941,2-6 1,0 0-545,0-6 1,6-6 102,0 1 1,7-8-193,-2 1 1,10-3-1769,2-2 1,8-7 2248,-3-5 0,5-3 0,1-2 0</inkml:trace>
  <inkml:trace contextRef="#ctx0" brushRef="#br0" timeOffset="2605">120 155 7881,'-9'0'834,"1"0"-565,8 0 222,0 0-595,0-8 186,0 6 54,0-6 1,0 7-7,0-5 73,0 4-33,0-6-128,0 1 0,2 5 66,4-4-13,-4-4-37,5 9 329,-7-7-156,0 8-45,0-8-31,0 6 10,0-5-23,0 7 105,0 0-109,8 0-21,-6 0 122,5 0-140,-7 0 1,2 2 108,4 3-149,-4 5 0,11 13 7,-7 0 1,6 5 75,-7-5 0,9 8-8,-3-3 0,-1 5 123,1 1 0,-1 6-89,1 0 0,2 6 119,-7-6 0,2 6-84,-3-6 0,-3 2-41,4-2 1,-4-4-35,-2 4 1,0-5-128,0-7 1,0 3 188,0-8 1,0 5-56,0-5 0,2 2 192,4-2 0,-4-4-66,3 4 1,-3-4 34,-2-2 1,0 0-92,0 0 1,0-5-19,0-1 1,0-5 17,0 5-408,0-7-672,0 4-76,0-8-478,0 0 1,6-8 641,0-3 1,1-6 786,-1-6 0,-4-12 0,5-8 0</inkml:trace>
</inkml:ink>
</file>

<file path=ppt/ink/ink1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29:01.1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1 104 7973,'0'-18'851,"5"7"-317,1 0 1,7 7 128,-1-2 1,-3 4-189,3 2 0,-1 0-60,7 0 0,-1 2 364,0 4 1,6 3-270,0 8 1,1 8 87,-1 4 1,-4 1-182,4-1 1,-4 3-284,-1-3 1,-1-2-170,0 1 0,0-7-235,0 2 0,0-4 17,1-2-67,-1 1 1,0-3-420,0-4 0,-5 3-887,-1-9 1,-5 1-953,5-6 1312,-7 0 600,4 0 1,-8-7 665,0-5 0,0 1 0,0-7 0,0 5 0,0-12 0</inkml:trace>
  <inkml:trace contextRef="#ctx0" brushRef="#br0" timeOffset="187">533 52 7973,'6'-11'0,"-1"-1"0,1 7 470,-6-7 784,0 8-395,0-3 0,-2 7-312,-4 0 1,-3 2 373,-8 3 1,-8 11-379,-4 6 0,-5 9-24,-6-2 0,4-3-239,-4 3 1,3-2-254,3 1 1,0 5-178,-1-5 0,9 3-532,3-3 1,6-3-643,5-8 1,6 4-1182,12-4 2505,4 4 0,22-19 0,4 6 0</inkml:trace>
</inkml:ink>
</file>

<file path=ppt/ink/ink1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29:00.0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52 9848,'17'0'-793,"6"0"765,0 0 1,8-6-111,-3 0 0,-3-5 145,-2 5 1,-4-5-170,-2 5 0,0 0-905,0 6 1067,-7 0 0,5 0 0,-5 0 0</inkml:trace>
  <inkml:trace contextRef="#ctx0" brushRef="#br0" timeOffset="135">549 52 7919,'18'0'0,"-1"0"144,0 0 0,0 0 254,0 0 0,-5-6-712,-1 0 1,1 0-120,5 6-90,0-7 1,0 5 522,0-4 0,0 4 0,1 2 0</inkml:trace>
  <inkml:trace contextRef="#ctx0" brushRef="#br0" timeOffset="268">1082 34 7915,'26'0'1259,"-3"0"1,-4 0-634,-2 0-553,1 0 0,-1 0 10,0 0 1,-6 0-348,1 0-992,-8-7 1256,3 5 0,-14-6 0,-3 8 0</inkml:trace>
</inkml:ink>
</file>

<file path=ppt/ink/ink1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28:57.8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378 274 7988,'10'-18'-521,"3"7"365,-7 0 0,5 5 801,-5-6 0,2 9-154,-3-3 1,-3 2 467,4-2-85,-4 4-401,-2-5 0,-2 7 149,-4 0-272,4 0 1,-7 0 25,3 0 1,2 0-152,-7 0 1,5 0 198,-5 0 1,-1 0-52,-5 0 0,-2 0 39,-4 0 1,-2 7 37,-3 5 1,-5 3 84,5 2 0,-5 6 133,-1 0 0,2 8-250,3-3 1,4 5-53,8 1 0,2 0-141,3 1 1,5-1-122,7 0 0,2-5 109,3 0 0,7-8-441,11 1 1,3-4-185,9-7 0,5-3-464,0-8 1,9-2 95,3-4 1,-1 2-588,7-7 0,-13-1 247,-5-5 0,-3 0 573,-3 0 1,-5 5-897,-1 1 1,-13 7 1442,3-2 0,-13-3 0,3-1 0</inkml:trace>
  <inkml:trace contextRef="#ctx0" brushRef="#br0" timeOffset="278">292 445 7988,'-17'0'0,"0"0"191,0 0 1,6 0 990,-1 0-218,8 0-258,-11 0 511,13 0-808,-6 0 1,16-2-183,4-3 0,10 1 12,7-8 1,-2 9-184,1-3 0,1-2-61,5 3 0,1-1-184,-1 6 1,-5-6-308,-1 0 0,-7 1 233,2 5 1,-10 0-2411,-1 0 2673,-8 0 0,11 7 0,-6 3 0</inkml:trace>
  <inkml:trace contextRef="#ctx0" brushRef="#br0" timeOffset="567">258 85 7973,'-9'-8'-133,"1"-1"0,2-3 1028,1 1 1,-1 7-36,6-11-581,7 13 0,-3-6 82,8 8 0,-7 8-144,7 3 0,-3 8 13,3 10 1,1 5 7,-7 12 0,7 9-14,-1-3 0,-3 9 193,3-4 1,-3 4-121,3-9 1,1 3-660,-7-9 0,5 1-233,-5-1 1,7-4-565,-1-7 1,-3-3 548,3-3 1,-1-5 609,6-6 0,0-1 0,1 0 0</inkml:trace>
  <inkml:trace contextRef="#ctx0" brushRef="#br0" timeOffset="829">1151 50 7973,'0'-9'623,"-2"1"204,-4 8 0,2 0-75,-7 0 0,5 0-296,-5 0 0,1 10 185,-1 7 0,-4 2-257,3 10 0,-9 5-296,-2 6 0,-2 8 105,3-2 0,2-3-147,-2 3 1,3-6-593,1 6 0,3-8 402,4 2 0,1-9-1301,4-3 1,4-12 637,-3 1 0,5-6-415,5 1 1,-1-5 215,8-7 1006,-1-7 0,6-10 0,1-10 0</inkml:trace>
  <inkml:trace contextRef="#ctx0" brushRef="#br0" timeOffset="1063">1031 171 7973,'7'-27'-253,"-3"2"23,8 8 1,-7-4 364,7 4 1,-7-4 759,7 9-146,-8 5-232,11-9 0,-11 15 61,7-5 1,-1 6-175,1 6 1,5 5 193,-5 12 0,2 6-167,-1 11 1,1 3 281,-7 9 1,0-1-189,-6 1 1,1-6-109,5 0 1,-4-6-276,4 5 0,-2-8-242,1-3 1,-1-2-800,8-9 0,-7 0 640,7-6 0,-8 1-1523,1-1 0,3-6-956,-2 1 670,-1-9 2068,-5 5 0,0-8 0,0 0 0</inkml:trace>
  <inkml:trace contextRef="#ctx0" brushRef="#br0" timeOffset="1301">1014 497 7957,'-18'-10'2641,"1"-5"-1727,8 13 1,-1-6 147,4 8-396,4 0 1,-3 0-247,10 0 0,5 0-161,7 0 1,0 0 401,1 0 1,-1 2-213,0 4 0,0-4-1587,0 4 1,6-4 742,0-2 1,0 0-1303,-6 0 0,0 0 726,0 0 1,1 0-16,-1 0 1,-2 2-316,-4 3 1301,5-3 0,-7 21 0,8-4 0</inkml:trace>
  <inkml:trace contextRef="#ctx0" brushRef="#br0" timeOffset="1567">1563 531 7957,'17'0'171,"0"0"0,0 0 319,1 0 0,-3 2 1246,-4 4-1202,5-4 0,-9 7 1097,5-3-1204,3-4 1,-11 5-181,7-7 1,-5 2-338,5 4-290,-7-4 0,4 13 211,-8-3 1,0 3-189,0 2 1,0 0 63,0 1 1,-8 1 43,-3 3 1,1-2 1250,-1 2-771,7-2 0,-4-3 383,8 0-112,0-8-44,0 7-741,8-14 0,1 5 214,9-7 1,-7-6-910,0 1 1,-1-9 463,1 3 0,5-2 514,-5 1 0,12-11 0,4 4 0</inkml:trace>
  <inkml:trace contextRef="#ctx0" brushRef="#br0" timeOffset="1902">2353 686 7848,'-18'0'2378,"9"0"-707,-6 0-616,13 0-404,-6 0-571,8 7 1,-2-3-54,-3 8 1,1-7-150,-8 7 0,-1-1-523,-10 6 1,4 1 644,-4-1 0,-11 7 0,-3 3 0</inkml:trace>
</inkml:ink>
</file>

<file path=ppt/ink/ink1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29:09.8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69 6542,'0'-10'230,"2"1"-112,4 3 437,-4 4-115,5-13-234,1 13 1,-6-8 75,3 5 139,-3 3 0,0-6 450,4 8 84,-4 0-85,6 0-78,-8 0 1204,0 0-1761,7 8 1,-5-4 77,4 7 1,1-5-65,-1 5 1,8 1 13,-3 5 1,4 8 31,2 3 1,1 3 105,-1-3 1,0 5-178,0-5 0,-2 5 10,-3 1 1,3 1-88,-4-1 1,5-7 68,1-5 1,-6 3-240,1-2 0,-3 0-75,3-6 1,1 0-276,-7 1-31,7-1 23,-3 0 1,-1-6-1036,-3 1 650,-4-8-294,-2 3 278,0-7-467,0-7 1,0-3-903,0-7 2151,-8 0 0,-9-8 0,-10-2 0</inkml:trace>
  <inkml:trace contextRef="#ctx0" brushRef="#br0" timeOffset="270">412 52 11904,'0'11'1233,"0"1"0,0-7-713,0 7 1,-6-7-147,1 7 1,-3-1 24,2 7 1,-3 4-107,-8 1 0,-1 8 36,1-3 1,0-1-215,0 2 0,-6-3-129,0 3 1,0 2-199,6-9 1,2 7-478,3-6 1,-3-2-991,4-10 748,3 5-2092,0-14 3023,8 5 0,8-14 0,2-3 0</inkml:trace>
</inkml:ink>
</file>

<file path=ppt/ink/ink1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29:16.3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7915,'11'0'520,"1"0"1,1 0-252,10 0 0,-4-6 0,6 0 212,-1 3 1,-3-1-749,8-2 1,-8 4 116,2-4 0,-4 4-579,-2 2 1,0 0 728,0 0 0,1 0 0,-1 0 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1:54:18.63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52 8105,'7'-17'1314,"-5"-1"1,8 9-844,-4 3 1,-3 4-31,9 2 0,-6 8-270,5 3 0,-5 5 81,6 1 0,-3 8-217,3 4 0,1-2 71,-7 2 1,2-1-290,-3 7 0,-3 0-42,4-1 1,2-5-328,-3 0 0,1-8 307,-6 2 0,2-6-421,4-5 305,-4 3 0,7-13 31,-3 4 1,-2-6 242,8-6 0,1-4-149,10-7 1,-2-8-117,8-4 1,-2 2 213,2-1 1,1 7 2,-6-3 1,-1 13 214,-6 5 659,0 4 413,0 2 0,-7 8-580,-4 3 0,-4 11 663,-2 1 1,0 7-537,0-1 0,2 4-604,3 1 1,-1 1-274,8 0 1,-3 5-216,3 0 1,3 1 392,-3-7 0,11 9 0,4 1 0</inkml:trace>
</inkml:ink>
</file>

<file path=ppt/ink/ink1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29:16.51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17 7915,'9'0'256,"-1"0"0,-1 0 253,5 0 1,3 0-1043,2 0 1,6 0-304,0 0 434,0-7 0,-6 5 170,0-4 0,-5 4-270,-1 2 502,-7 0 0,11 8 0,-5 1 0</inkml:trace>
</inkml:ink>
</file>

<file path=ppt/ink/ink1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29:18.0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241 69 8490,'-2'-10'884,"-4"5"0,4 5-465,-3 5 1,1 5 138,-2 7 0,-3 8-2,-9 4 1,1 5 188,0 6 0,-6-2 11,0 8-437,0-8 0,6 10-557,0-8 1,0 2-558,0-2 1,7-6 423,4 0 1,5-1-350,1-10 0,0 0 720,0-6 0,7 0 0,3 0 0</inkml:trace>
  <inkml:trace contextRef="#ctx0" brushRef="#br0" timeOffset="266">224 103 7761,'0'-11'-232,"0"-1"0,0 7 232,0-7 0,2 7 190,3-7 0,-1 6-92,8-5 1,-1 7 464,6-2 1,-5-1-186,-1 1 1,1 0 35,5 6 0,0 0-72,0 0 0,0 2 74,0 4 1,-5 5-130,-1 12 1,-1 4 117,1 7 0,3 3 218,-9 3 1,7 3-228,-6 9 1,1-1-301,-1 1 1,-2-1 77,7 1 1,-7-2-1073,2-5 1,-3 3-100,3-8 1,-4 0-695,4-5 0,1-3 1691,-1-3 0,0-5 0,-6-6 0</inkml:trace>
  <inkml:trace contextRef="#ctx0" brushRef="#br0" timeOffset="811">155 567 7890,'-17'0'216,"0"0"126,0 0 0,5 0 886,1 0-352,7 0-335,-4 0 0,10-2-164,4-4 1,11 4-155,12-3 0,3-3-53,2 2 0,8-1-131,4 1 0,-2 4-195,2-4 1,-2 4-532,1 2 0,3 0-2017,-8 0 2704,0 0 0,-5 0 0,-1 0 0</inkml:trace>
  <inkml:trace contextRef="#ctx0" brushRef="#br0" timeOffset="1341">945 567 8879,'0'11'1068,"0"1"1,0-1-593,0 6 0,0 1 376,0-1 0,0 0-305,0 0 1,0 6-102,0 0 1,0 0-676,0-6 1,0-6 207,0 1 0,0-7-1291,0 7 872,7-8-144,3 3 1,7-9-112,0-3 0,-5-5-155,-1-7 1,1-6 349,5 0 0,0-5 10,0 5 1,0-2 500,0 2 0,-1 10-79,-5-4 0,3 9 1219,-9-4-947,9 9 0,-11-3 413,9 12 1,-8 3 137,1 8 0,-3 1 352,-2-1 0,2 0-606,4 0 1,-4 0-131,4 0 0,-5-5-504,-1-1 271,8 1-1406,-6 5 1030,13-8 0,-5-1-400,7-8 1,0-8-164,0-3 1,0-4-267,1-2 0,-1-1 602,0 1 0,0 6 155,0-1 0,0 8 1807,1-1-1300,-1 3 0,-2 11 1626,-3 9 1,1-1-858,-7 6 0,1 3 116,-1 3 1,-2-4-404,7-2 0,-5 1-105,5-1 1,-5-6-542,6-5 0,-1-8-551,6 1 1,0-3-1891,0-2 0,6-7 2408,0-5 0,8-11 0,-4-3 0</inkml:trace>
</inkml:ink>
</file>

<file path=ppt/ink/ink1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29:17.1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429 361 9297,'16'-2'404,"-5"-4"-322,4 4 1,-5-5 255,7 7 1,-6 0 233,1 0 1,-3 9-170,3 9 1,3 1-8,-3 9 1,3 1-191,2 5 1,-6 6 21,1 0 1,-6 0-182,5-5 0,-5-1 108,5 0 0,-7-5-1098,2 0 0,-2-8-84,1 1 0,-3-2 1027,4-3 0,3 0 0,1 0 0</inkml:trace>
</inkml:ink>
</file>

<file path=ppt/ink/ink1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29:13.3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138 687 7909,'0'-11'-284,"0"-1"366,0 1 432,0 1-306,0-5 0,-2 13 247,-3-3 0,1 3-25,-8 2 0,7 7-22,-7 5 0,6 5-117,-5 6 1,1 3-1,-1 9 1,-2-1-62,7 1 0,-6 5 1,7 0 0,-1 0-200,6-6 1,-2-2-206,-4-3 1,4 2-250,-3-9 0,3 1-21,2-5 1,2-7-508,3 0 1,-1-7-99,8 2 387,-8-4 1,9-10-198,-7-3 859,7-4 0,-3-10 0,7-2 0</inkml:trace>
  <inkml:trace contextRef="#ctx0" brushRef="#br0" timeOffset="221">155 704 7909,'10'-9'0,"-1"1"342,-3 8 0,-2 0 307,7 0 25,-7 0-408,11 0 1,-5 8 99,7 3 0,-5 1-72,-1 5 1,-1-4-28,1 10 1,4 2-170,-3-2 0,-3 6 106,3-7 1,-7 7-288,7-6 1,-8 6 100,1-7 0,-3 1-606,-2-5 0,0 4 121,0 1 1,0 0-70,0-6 1,0-5-588,0-1-645,0-7 1768,8 4 0,2-24 0,7-3 0</inkml:trace>
  <inkml:trace contextRef="#ctx0" brushRef="#br0" timeOffset="566">1031 481 8198,'0'12'1069,"0"-1"0,-2-5-576,-4 5 0,4 1 126,-3 5 1,-3 6-215,2 0 1,-7 7 61,2-1 1,1 3-259,-1 3 1,5-7-167,-6 1 0,7-2-188,-7 1 1,6 3-399,-5-8 1,5 5-1770,-5-5 1705,7 0 0,-4-12-1474,8 1 1438,0-8 1,0-4 304,0-12 1,0-5 337,0-6 0,0-3 0,8-9 0,2 1 0</inkml:trace>
  <inkml:trace contextRef="#ctx0" brushRef="#br0" timeOffset="799">1031 344 7903,'11'-10'-1062,"1"5"2345,-8 3-800,11 2 1,-7 7 106,3 5 0,-1 3-105,-5 2 1,-1 2-71,7 4 0,-1 4-101,1 7 0,5 6 159,-5 0 1,3 2-143,-3-2 0,4-1 42,-3 6 1,-3-6-512,3 1 0,-7-6 184,7-5 1,-8 1-778,1-7 0,3 6-372,-2-7-287,-1 1-729,-5-5 710,0-1 1409,0-8 0,8-1 0,2-8 0</inkml:trace>
  <inkml:trace contextRef="#ctx0" brushRef="#br0" timeOffset="1007">1014 756 7891,'-12'0'0,"1"0"587,7 0 179,-4-8-215,8 6 1,2-5 68,4 7 1,-2 6-234,7-1 1,1 3-240,5-2 0,6-3 24,0 9 1,0-8-181,-6 1 0,0-1 116,0 2 0,0-4-1886,0 4 1778,1 3 0,6-7 0,3 6 0</inkml:trace>
  <inkml:trace contextRef="#ctx0" brushRef="#br0" timeOffset="1333">1597 893 7889,'10'0'1041,"5"0"-712,-3 0 0,-3 0-102,3 0 0,-7 0-160,7 0 0,-6 0 247,5 0-223,-7 0-74,11 8 0,-13-4-391,4 7 204,-4-7-31,-2 11 1,0-5 908,0 7-472,0 0 0,-6 0 186,0 1 1,0-7-124,6 0 1,2-5-23,4 6 1,-2-9-142,7 3 0,-5-4-124,6-2 1,-1 0-208,6 0 1,0 0-618,0 0 0,6 0-1898,0 0 2710,0-8 0,2-1 0,2-8 0</inkml:trace>
  <inkml:trace contextRef="#ctx0" brushRef="#br0" timeOffset="1846">2370 550 7841,'6'-17'-14,"-1"0"0,3 1 9,-2 5 1,-4-4 545,3 3 329,-3-3-325,-2-2 0,0 5-134,0 1 0,-2 7-94,-3-2 1,1 4-72,-8 2 1,3 8 177,-3 4 1,-3 10-50,4 7 1,-4 11-8,-3 6 0,7-2-161,-1 2 0,3-6-27,-3 5 1,5-6-142,7 1 1,0-4 140,0-2 0,0-5-1736,0-1 833,0-7-1746,7 4 1602,3-15 1,7-3 117,0-7 0,-5-7 188,-1-5 1,-1-3 560,1-2 0,-3-8 0,-8-2 0</inkml:trace>
  <inkml:trace contextRef="#ctx0" brushRef="#br0" timeOffset="2091">2456 447 7844,'11'-11'0,"1"-1"0,-7 8 23,7-1 0,-3 1 242,3-2 1,3 4 185,-3-4 1,-3 4 35,3 2 0,-1 0 177,6 0 1,0 8-129,1 4 1,-1 10-135,0 7 1,0-2 137,0 1 1,0 3-132,1 9 0,-7-10-116,0 5 1,-7-5-298,2 5 1,-4-1-256,-2 0 1,0-5-213,0 0 1,0-7-606,0 7 1,0-8-47,0 2 1,-6-4 74,0-2 1047,1 0 0,-3 1 0,-1-1 0</inkml:trace>
  <inkml:trace contextRef="#ctx0" brushRef="#br0" timeOffset="2533">670 189 7947,'-17'-7'440,"8"3"-200,3-7 1,4 5 112,2-6 0,8 7 243,3-7 0,12 1-181,6-6 1,3 5 284,2 1 1,6-1-231,1-5 0,4 6-159,-5-1 0,6 8-242,-6-1 0,2-3-162,-2 2 1,-9 1-7,3 5 0,-5 0-143,-1 0 0,3 0-2740,-8 0 2982,0 0 0,1 7 0,3 3 0</inkml:trace>
</inkml:ink>
</file>

<file path=ppt/ink/ink1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29:11.9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369 240 7912,'0'-9'1713,"0"-6"-1277,0 13 454,0-6-128,0 8-300,0 0 0,0 8-326,0 3 1,-6 12 47,0 6 0,-5 5 76,5 6-42,-7 4-154,3 8-5,1-1 1,-7 1-88,5-1 1,-2-7-309,1-4 1,-1 2 136,7-2 1,-5 0-185,5-6 0,0-7-1276,6-4 505,0-4-79,0-2-257,0 0 1490,0-7 0,0-2 0</inkml:trace>
  <inkml:trace contextRef="#ctx0" brushRef="#br0" timeOffset="253">352 223 7912,'0'-17'768,"0"0"1,1 7-190,5 5-136,-4 3 0,13 9-98,-3 5 0,-3 5 31,3 6 1,-1 4-98,6 7 1,-1 6 59,-5 0 1,4 8-106,-3-2 0,-3-3-117,3 3 0,-6-8-125,5 2 1,-5-5-271,5-7 0,-5 3-863,5-8 1,-7 0 585,2-6 0,-4 0-1194,-2 0 851,0 0 898,0 1 0,0-1 0,0 0 0</inkml:trace>
  <inkml:trace contextRef="#ctx0" brushRef="#br0" timeOffset="441">300 721 7912,'0'-9'376,"2"1"145,4 8 1,-2 0-143,7 0 1,-1-2-281,1-4 0,6 4-97,0-3 0,0 3-240,6 2 0,-2 0-229,2 0 0,-2 0 467,8 0 0,-1-8 0,7-1 0</inkml:trace>
  <inkml:trace contextRef="#ctx0" brushRef="#br0" timeOffset="642">935 567 7912,'10'0'1869,"-3"0"-1026,-7 0-242,0 0 1,0 7 292,0 5 0,-1 11-452,-5 5 0,4 3-7,-4-3 1,-1 3-523,1-8 1,0 5 95,6-5 0,2 4-985,4-10 1,-4 4 248,3-9-2541,5-5 3268,-8 9 0,13-22 0,-5 4 0</inkml:trace>
  <inkml:trace contextRef="#ctx0" brushRef="#br0" timeOffset="920">77 137 7933,'-17'0'-1375,"0"-1"826,-1-5 3041,9 4-1736,-6-13 0,15 7-192,0-3 1,7-5-62,10 5 0,4 3-73,8 3 0,0-3-168,11 2 0,4-1-15,1 1 1,5 4-1042,1-4 0,1 4 557,-1 2 1,1 0-1917,-1 0 2153,1 0 0,-1-7 0,1-3 0</inkml:trace>
</inkml:ink>
</file>

<file path=ppt/ink/ink1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29:11.2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206 121 7852,'10'-8'140,"-2"4"88,-8-7 1,0 5 159,0-5 0,0 5-44,0-5 0,0 5 499,0-6-168,0 9-380,-8-13 0,4 9 224,-7-5 193,7 5-171,-11 7-297,5 0 0,-7 2 7,0 3 0,0 7-13,-1 11 1,1 3-69,0 9 1,0-5 41,0 5 0,7-5-173,5 10 1,-3-7 50,2 1 0,0-6-81,6 7 1,0-3 201,0-9-702,8 8 358,2-12 0,9 6-630,4-8 0,-2-2 368,7-4 0,-5 3-591,6-9 0,-3 1 373,3-6 0,2 0-143,-9 0 0,7 0-318,-6 0 1074,0 0 0,2-7 0,1-3 0</inkml:trace>
  <inkml:trace contextRef="#ctx0" brushRef="#br0" timeOffset="211">189 378 7852,'-17'10'648,"0"-2"1,7-10 307,5-4-152,3 4-392,2-6 1,7 8 141,5 0 1,3 0-151,2 0 1,6 0-133,0 0 1,6 0-861,-6 0 0,5 0 453,-5 0 0,6 0-2633,-6 0 2768,7 0 0,-3 0 0,7 0 0</inkml:trace>
</inkml:ink>
</file>

<file path=ppt/ink/ink1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29:26.2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207 121 7691,'0'-9'-737,"0"-7"1,5 13 1198,1-9-282,0 8 311,-6-3-237,0 7 200,0 0-185,0-8-172,0 6-276,0-6 103,0 1 95,0 5 1,0-8-1,0 5 63,0 3 82,0-6 1,0 6-33,0-3 34,0 3 112,0-6 14,0 8 275,0 0-391,-8 0 0,4 0 87,-7 0 1,5 0 58,-5 0-14,-1 0-148,-5 0 0,0 6-25,0-1 1,5 7 157,1-6-167,-1 7 1,-3-4-50,4 9 0,-3-1 52,9 0 1,-7 6-89,7 0 0,-3 7 94,2-1 0,4-2-130,-3 1 1,3 1 100,2 5 0,0-5-59,0-1 1,0-7-4,0 2 0,0 2-13,0-2 31,0-8 0,2 0 55,3-3-66,-3 3 1,6-3 101,-8-1-74,0-7 0,2 5-251,3-3 56,-3-4 87,6 6-281,-8-8-96,0 0 0,6-2-1541,-1-4 1400,1 4 1,-6-7-300,0 3 1,6 2 11,0-7 834,-1 7 0,-5-11 0,0 5 0</inkml:trace>
</inkml:ink>
</file>

<file path=ppt/ink/ink1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29:27.1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35 155 8085,'-9'-11'0,"3"-1"0,4 6-421,2-5 0,0 5 136,0-5 368,0 7 182,-8-11 234,6 5 126,-5 1-133,7 1 105,0 8 1347,0 0-1516,7 0 0,3 0-152,7 0 0,0-6 29,1 1 1,1-1-7,4 6 0,3 0-49,9 0 0,-5-6-30,4 0 1,-3 1 14,9 5 0,-2-2-128,2-4 1,2 4 54,4-3 1,2 3-164,-8 2 0,5 0 87,-4 0 0,-7 0-137,-6 0 0,-5 5 171,6 1 1,-14 2 119,2-3 91,-3-3-126,-5 14-357,-1-15-18,-8 15 0,-2-14-655,-4 3 72,-3-3 0,-8-2-731,-1 0 1,1-2 1483,0-3 0,0 3 0,0-6 0</inkml:trace>
</inkml:ink>
</file>

<file path=ppt/ink/ink1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29:30.3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190 120 8124,'0'-17'845,"7"8"-684,-5-7 1,11 13 279,-7-9 1,6 6-108,-7-5 1,7 5-10,-6-5 1,1 5-47,-1-5 0,-2 7 65,7-2-58,-7 4 1,4 4 114,-8 4 1,0 3-110,0 9 0,-2 6 129,-4 5 1,-9 3-277,-8 3 1,-13 7 28,1 3 1,-3 5-1487,4 2 1,1-10 1311,5-8 0,3 0 0,8-7 0</inkml:trace>
</inkml:ink>
</file>

<file path=ppt/ink/ink1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29:39.3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86 138 7769,'-7'-9'1977,"5"-7"-956,-6 14-312,8-13 354,0 6 346,0-9-590,0 1-565,0 0 1,0 6-8,0-1 160,0 8-81,0-3 0,2 7 127,4 0-50,-4 0 91,5 0 51,-7 0-288,0 0 0,-5 7-54,-1 5 1,-2 3 122,2 2 1,5 0-91,-5 1 0,2 6 178,-2 5 0,4 3 113,-3 3 0,-3 7 64,2 4 1,-1 3-116,1 3 0,4-3 76,-4-3 0,4 2-385,2-8 0,0 6 36,0-6 1,2-2-225,4-10 0,-4 3 74,4-8 1,1 0-541,-1-6 0,2-2-641,-3-3-936,-3 3 1014,14-13-263,-15 5 558,15-14 0,-14-3 304,3-7 1,-3 0-684,-2 0 0,0 0-44,0-1-1741,0 1 1593,0 0 1326,8 0 0,-6 0 0,5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1:45:44.9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35 553 7927,'-17'0'2197,"8"-7"-1550,1 5 0,17-12-363,9 9 0,7-9 216,9 3 1,1 1-130,-1-2 1,-1 9-101,-4-3 0,-4 4-25,-8 2 1,-1 2-179,-5 4 1,-3 3 49,-8 9 0,0-1-25,0 0 1,-2 0 93,-4 1-371,4-1-340,-13 0 1,13-5 58,-4-1 3,4-7 1,10 2 196,3-12 0,5 2-706,1-7 0,0-6 90,1-7 1,1-1-853,4 2 1733,-11 4 0,18-13 0,-11 5 0</inkml:trace>
  <inkml:trace contextRef="#ctx0" brushRef="#br0" timeOffset="462">520 380 7927,'9'8'101,"1"-4"50,-4 8 1,-3-9 1326,9 3-893,0-4 1,-1 4-84,1 0 0,-1-3 30,6-8 1,6 1-710,1-8 0,4-5 153,-5-6 1,6-8-347,-6 2 1,2 2 327,-2-1 0,-9 1-1022,3-2 0,-9 2 347,3 4 1,-7 4-51,2-4 0,-12 3 459,-5 3 1,-5 0 296,-1 0 1,-2 5 779,-4 1-713,3 7 0,-5-4 166,8 8 1,6 0 72,-1 0 694,8 0-311,-3 0-76,7 0 4619,0 0-4848,0 8-123,0 1 0,0 9-31,0-1 0,1 2 2,5 4 0,-2-2-3,8 8 0,7 8-169,10 9 1,-1 4 45,7 2 0,-4 5-171,9 1 1,4 1-310,2-1 0,-3-6-394,-3 0 0,-3-8 143,-3-9 0,-1-1 295,-4 1 0,-4-8-65,-8-4 1,0-10-18,1-1 1,-7-6-439,1 5 464,-9-7 0,5 2-10,-8-12 1,2-4-181,4-7 1,-4-8 586,3-4 0,-3-3 0,-2-3 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1:54:16.53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0 240 8331,'10'-7'0,"-3"-3"-23,-7-7 0,0-1-7,0 1 1,0 0 515,0 0 1,2-1 0,4 1-109,6 0 1,3-1-87,2 1 1,0 6-6,1-1 1,-1 2-28,0-1 0,1 5 87,-1 12 1,-2 11 10,-3 12 0,-4 11 147,-8 6 1,0 12-269,0 5 0,-2 7-237,-4 5 1,2-4-37,-8 4 1,9-12 173,-3-5 1,4-10-492,2-2 0,2-14 217,4 3 1,-3-12-179,9 0 0,-6-11-99,5-7 180,1 5 0,3-10 160,-3 0 1,3-10 32,-3-13 0,3-3-95,2-9 1,1-5-2,-1-1 0,6-1-131,0 2 0,0 3 53,-6-3 0,1 5-152,-1 6 0,-6-1-2,1 7 0,0-1-64,5 7 0,0 0 265,0 0 1,1-1 135,-1 1 1,0 0-9,1-1 0,-1 7-98,0-1 0,0 3 369,1-3 0,-3 3 52,-3 3 167,3 4 0,-5-6-7,7 8 0,-7 8 165,-5 3 0,3 13-234,-2 4 1,0 7-129,-6 5 1,0 4 207,0 8 1,0-6-105,0 1 0,0-1-809,0 6 0,0-6 339,0 0 0,0-8-1019,0 3 0,0-7 197,0-5 1,7-4-197,5-8 0,-3-1 1137,3-5 0,7-3 0,8-8 0</inkml:trace>
  <inkml:trace contextRef="#ctx0" brushRef="#br0" timeOffset="204">1245 655 8257,'0'-17'1438,"0"7"1,8 5-780,3 10 0,3 5-317,-3 7 1,5 1-120,-5-1 0,5 2-106,1 4 0,-2-4-479,-3 4 0,1 2 267,-7-2 1,6 8-1011,-7-2 1,9 2 626,-3-2 1,-1-4-1507,1-8 1984,1-8 0,13 7 0,2-7 0</inkml:trace>
  <inkml:trace contextRef="#ctx0" brushRef="#br0" timeOffset="432">1833 534 8202,'0'-27'1076,"0"4"-829,0 4 1,14 8 214,3-1 1,12 6-189,-1-5 1,7 7-192,5-2 0,-1 4-36,7 2 0,-6 0-122,6 0 1,-7 0-171,1 0 0,-3 0 104,-3 0 1,-5 6-617,0 0 0,-8 1 328,2-1 0,-4-4-390,-1 4 0,-7-4 819,1-2 0,-8 0 0,3 0 0</inkml:trace>
  <inkml:trace contextRef="#ctx0" brushRef="#br0" timeOffset="620">2248 292 8202,'-17'0'112,"5"-2"56,1-4 0,5 5 402,-6-5 928,9 4-1069,-5 2-218,16 0 0,-1 8 298,5 3 1,-4 4-70,-8 3 1,1 7-580,5 4 1,-4 3-103,4 3 0,2 7-92,-3 4 1,1-2-165,-6 2 1,6-1-666,0 1 0,1-4-608,-1-7 1770,-4-8 0,13-2 0,-5-8 0</inkml:trace>
  <inkml:trace contextRef="#ctx0" brushRef="#br0" timeOffset="1050">2750 223 8323,'0'-17'462,"0"-1"188,0 1 1,5 6-307,1-1 1,8 6-60,-3-5 1,-1 7-241,1-2 1,1 4 134,5 2 1,-5 2 157,-1 4 0,-7 4-82,2 7 0,1 2 6,-1 4 0,0 4-148,-6 8 0,0-1-299,0 1 0,2-1-54,4 1 0,-4-2-184,3-5 1,-3-3-59,-2-7 1,2-7-73,4 1 213,-4-8 1,13 1 91,-3-10 0,-1-7-20,7-11 0,-5 2-10,10-8 0,-2-6-121,2-5 0,-3 2 285,3 9 1,2-2-17,-2 8 1,-6 0 749,-6 6-410,-7-1 1340,12 9-773,-14 1 319,5 8-535,-7 0 0,-6 8 254,1 3 1,-1 7-312,6 5 1,0-2-174,0 8 1,2-6-342,4 6 0,-3-1 94,9 7 0,0-2-200,5-5 1,-2 5 146,-3-4 1,9 2-1233,-4-3 1,4-3 50,-3-7 0,5-3-302,0-3 1,2 1 1451,-2-7 0,-4 0 0,6-6 0</inkml:trace>
  <inkml:trace contextRef="#ctx0" brushRef="#br0" timeOffset="1332">3753 482 8266,'0'-42'-4,"0"8"0,2 9 1591,3 13 1,7-1-715,11 7 0,4-2-591,7 2 1,-1 4-205,-4-3 1,2 3-186,-8 2 0,0 6-258,-6-1 1,-7 14 303,-5-1 0,-3 11-90,-2-1 0,0 5-28,0 2 0,-5-3-427,-1-3 1,-8-2 371,3-4 0,3-9 431,2 3-91,4-4 1,4 3 205,4-5 0,6-3-312,11-8 1,9 0 26,9 0 0,5 0-365,-6 0 0,8-6 170,-2 0 1,-1 1-920,1 5 1,-10-6 1086,-1 0 0,7 0 0,-5 6 0</inkml:trace>
  <inkml:trace contextRef="#ctx0" brushRef="#br0" timeOffset="1541">4859 517 8164,'8'-25'0,"-6"13"0,21-9 1658,0 16 1,10-1-918,7 6 0,-1-6-819,7 0 0,-2 0-79,2 6 0,0 0-353,-11 0 0,3 0 92,-9 0 1,-4 8 178,-2 4 0,-6 3-699,-5 2 0,1 8 938,-7 4 0,0 4 0,-6 1 0</inkml:trace>
  <inkml:trace contextRef="#ctx0" brushRef="#br0" timeOffset="1707">5084 828 8146,'-27'0'504,"4"0"1,4 6 482,2 0-225,7 0 1,10-8-408,12-4 0,16 2-177,7-8 0,9 7-249,-3-7 0,7 6 85,-2-5 1,4 7-550,2-2 0,-8 4 281,-4 2 1,-1 0-880,1 0 1,-6 6 1132,1 0 0,0 0 0,-8-6 0</inkml:trace>
</inkml:ink>
</file>

<file path=ppt/ink/ink1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29:39.5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121 1 7711,'9'9'1849,"4"7"301,-7-5 1,0 4-556,-6 3-415,7-1-477,-5 0 1,2 0-46,-15 0-658,-16-7 0,-32 13 0,-12-4 0</inkml:trace>
</inkml:ink>
</file>

<file path=ppt/ink/ink1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29:32.8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1 884 11679,'17'0'1126,"0"-8"0,6 6-765,0-4 0,7 4-144,-1 2 0,4 0 66,1 0 0,0-1-39,1-5 0,5 4-224,0-4 1,0 4-179,-6 2 0,-2 0-224,-3 0 1,2-5 102,-8-1 1,-1 0-266,-4 6 1,-9-2-2047,-3-3 1831,3 3 0,-9-6 5,0 8 0,-2-6 274,-9 1 1,0-1 79,-7 6 1,1-2 351,0-4 0,-2 2 48,-4-7 0,4 5 0,-4-5 0,10 5 0,1-5 0,1-1-205,-6-5 205,7 0 0,-3 0 602,7-1-267,0 9 512,6-6-192,-7 13 117,5-6-377,-6 8 1,6 0 139,-3 0 0,3 2 127,-4 4 1,-4 5-255,-1 12 0,1 4 268,-1 7 0,5 0-222,-5 1 1,-1 7 245,-5 4 1,-6 3-267,0 3 1,1-1-67,4 1 1,1-3-598,0-3 0,2 2 223,3-8 0,-1 0-693,7-6 0,-5-7 429,5-4 1,0-4-965,6-2 1,0-6-784,0 1 1099,0-8 0,0 1 411,0-10 0,8-5-25,3-7 0,5-6 532,1 0 0,0-7 0,0 3 0</inkml:trace>
  <inkml:trace contextRef="#ctx0" brushRef="#br0" timeOffset="271">533 1193 7903,'17'0'0,"0"0"0,1 0 997,-1 0 0,0 0-397,0 0 0,0 0 46,0 0 0,-5-2-185,-1-4 1,-5 4 380,5-4-1359,-7 4 491,12 2 0,-15 2-261,5 4 1,-4 4 243,-2 7 0,-2 0 106,-4 0 0,3 0-35,-9 1 0,8 1 657,-1 3 1,-3-8-255,2 3 1,1-4-10,5 5 1,5-7-113,1 0 0,7-7-210,-1 2 1,-3-4-393,3-2 1,-1 0 243,6 0 0,1 0-1610,-1 0 1,6-12 188,0 1 1469,7-16 0,-3 8 0,7-15 0</inkml:trace>
  <inkml:trace contextRef="#ctx0" brushRef="#br0" timeOffset="742">1477 1055 7837,'-9'-7'2622,"-6"5"-2108,13-6 0,-4 2-111,12 1 1,-3-9-12,9 3 1,-3 1-171,3-1 1,3 1-11,-3-1 1,3-4-584,2 3 1,2 3 163,4-3-218,-4 1 1,6 1-44,-8 5 220,-7 3 0,-3 4 85,-7 3 0,0 5 217,0 7 0,-6 0 9,1 0 0,-7 2 411,7 4 1,-9-4 103,3 4 1,3-2-207,2 2 1,4-10 349,2 5-77,0-5-690,0 4 1,6-5 54,0-1-171,7-7 1,-3 3 138,7-7 1,-6 0-157,1 0 1,-1-1-217,6-5 0,-5 2 180,-1-7 1,3-1-274,9-5 0,-4 0-165,4 0 0,-4-6-466,-2 0 0,0 0 425,0 6 0,-5-6 693,-1 0 0,-7 0 0,4 6 0</inkml:trace>
  <inkml:trace contextRef="#ctx0" brushRef="#br0" timeOffset="1275">1769 695 7837,'0'-17'227,"0"-1"1,-2 7 132,-3 0 1223,3-1-545,-6 3 196,8-7-200,0 14-422,0-5 0,8 9-225,3 3 0,6-3-75,6 4 1,-2-4-316,8-2 1,-6 0 89,5 0 1,1-6-509,5 1 1,-5-7 355,-1 6 1,-7-7-370,2 2 0,0 1-140,-6-1 1,2 5-330,-13-6 0,6 7 414,-7-7 1,1 6 63,-6-5 1,-2 2 280,-4-3-15,-3-3 1,-8 7 405,0-3 0,-1-3-229,1 9 1,0-3 161,0 2 0,5 4 375,1-3 491,0 3-330,-7 2-236,1 0 1,6 0 145,-1 0-222,8 0-261,-3 0 0,1 2 71,0 3 1,1 5-125,5 7 1,0 6 73,0 0 1,2 7 132,3-1 0,-1 9-62,8 2 0,-1 8 8,6-2 0,0 3-21,1 3 1,4-3-5,1-3 0,0 9-180,-6-3 1,1-2 122,-1-5 0,0-6-287,0 1 1,0 2-217,0-2 0,1 0-226,-1-6 0,0-7 411,0-4 1,-6-4 88,1-2 0,-6-6-440,5 1 71,-7-8 221,11 3 1,-13-9 50,4-3 0,1 1-160,-1-8 1,2 1-98,-2-6 1,-5 0-140,5-1 1,-4 1-44,-2 0 1,0-2-253,0-4 0,0 2 856,0-8 0,0 1 0,0-7 0</inkml:trace>
  <inkml:trace contextRef="#ctx0" brushRef="#br0" timeOffset="1470">2353 8 7860,'6'-8'2330,"-1"8"1,7 2 395,-7 10-2080,9-1 1,-12 1-24,3-1 0,3-5-203,-2 5 1,0-5-1064,-6 5 1,5-5 248,1 6 394,7-1 0,-3-1 0,7-3 0</inkml:trace>
  <inkml:trace contextRef="#ctx0" brushRef="#br0" timeOffset="2354">3246 283 8060,'17'-6'392,"0"0"0,0 1 602,0 5 0,8 0-483,4 0 1,-5 0 39,-1 0 0,2 0 206,-2 0 1,0 0-301,-6 0 1,-2 2-132,-3 3 0,1-1-109,-7 7 0,0 1-279,-6 5 1,0-5 20,0-1 1,0 0-38,0 7 0,-8 4 161,-3 1 0,-5 0-147,-1-6 0,0 1-464,0-1 1,0 0-35,-1 0-802,1 0 1,6-1 90,-1-5 1273,9 4 0,-13-13 0,7 6 0</inkml:trace>
  <inkml:trace contextRef="#ctx0" brushRef="#br0" timeOffset="2622">2919 712 7893,'-17'0'226,"8"0"-218,1 0 1094,8 0-772,0 0 1,8 0 463,3 0 0,6 0-301,6 0 0,6-6-231,11 1 1,4-3-19,7 2 1,3-3 0,3-9 0,10 1-315,7 0 0,8 0-20,-2 0 1,2 0-183,-2-1 1,2 1 136,-7 0 0,-1 6-349,-5-1 1,-14 6 122,-3-5 1,-12 7-50,0-1 0,-17 3-191,-6 2 1,-11 2-1113,-1 3 1713,-3-3 0,-17 21 0,-4-4 0</inkml:trace>
  <inkml:trace contextRef="#ctx0" brushRef="#br0" timeOffset="3279">3263 815 8569,'17'0'1326,"0"0"0,-5 2-785,-1 4 1,-1-3 77,1 9 1,-3 1-206,-8 10 0,5-2-262,1 8 0,0-6 25,-6 5 1,0-1-108,0 2 0,0 1 8,0-7 1,-6 6-109,0-7 1,1 1-169,5-6-704,0-7-3,0 5 630,0-13 1,2 4-182,3-12 1,-1-3 157,8-9 0,-1 1-119,6 0 1,0-2 3,0-4 1,6 4-89,0-4 1,2-2 223,-2 3 0,-4-1 83,4 5 1,-4 1 300,-2 0 0,0 8-157,0 3 1,-5-2 1204,-1 3-902,1-1 1,-1 6 683,1 0-395,-8 7 0,3 3 159,-7 7 1,0 2-186,0 4 0,-7-4-126,-5 4 1,-5 2-400,-6-2 0,2 5 96,-8-5 1,7 2 128,-7-2 0,6-4-244,-6 4 0,8-4-794,-1-2 1,-3-5 257,2-1 1,6-7-1115,5 2 336,1-4 3,1-2 549,3 0 218,7 0 958,7 0-398,3 0 1,1 1 109,1 5 1,-9-2 612,3 7 56,-4 1 1,-2 5-246,0 0 0,-6-5 2,1-1 0,-1-5-348,6 5 0,-2-7 342,-4 2-472,4 3 0,-3-7 113,10 4 0,5-2 134,7 1 0,2-1 6,4 8 0,4-8 225,7 1 1,-5 3-87,-1-2 1,-5 1 142,6-1 1,-8-4-99,2 4 0,-4-4 275,-2-2-680,0 0 236,0 0-1323,0 0 0,-5 0-1504,-1 0-1089,-7 0 3602,4 0 0,-1-8 0,3-2 0</inkml:trace>
  <inkml:trace contextRef="#ctx0" brushRef="#br0" timeOffset="3946">4705 403 8923,'11'0'1193,"1"0"0,-1 0-625,6 0 1,1 0 110,-1 0 0,6-6-286,0 0 0,7-7-183,-1 2 1,3-5 154,2-1-181,-7 8 1,0-5-835,-4 9 0,-10-7 296,4 6-2445,-11 1 1842,2 5 1,-16 0-299,-3 0 0,-7 0 793,-5 0 0,2 0 462,-7 0 0,7 0 0,-2 0 0,4 0 0,2 0 10,0 0 1,7-2 30,4-4 0,4 2 130,2-7 1,2 1 118,4-1 688,4-4-564,7 5 1,-6-5 443,1 3 17,-9 5-329,5 7 1,-8 2-47,0 3 0,-8 11 128,-3 7 1,1 7-90,-1-1 0,0 3-176,-7 2 1,1 1-342,0-1 1,6 0 100,-1 1 1,6-1-1290,-5 0 1,7-5 355,-2 0 810,-3-1 0,-1 7 0,-7-1 0</inkml:trace>
  <inkml:trace contextRef="#ctx0" brushRef="#br0" timeOffset="4163">4465 849 7840,'-18'10'0,"1"-1"1014,0-3-546,8-4 288,1 13-70,8-5 0,0 7 436,0 0 0,2 0-667,4 0 1,3 6-92,8 0 0,0 8-234,1-3 0,-1-3-121,0-2 0,0 2-799,0-2 1,0 0 556,1-6 0,-3 0-3034,-4 0 920,5 0 728,-15 1 1619,7-9 0,0-1 0,1-8 0</inkml:trace>
  <inkml:trace contextRef="#ctx0" brushRef="#br0" timeOffset="5643">4739 866 7840,'15'-11'174,"-3"0"1,3 1-129,-3-1 0,9-5 108,2 5 0,5-4 262,-5-3 0,8 1-85,-3 0 1,5 0-342,1 0 0,0 0-40,1-1 0,5 7-190,0 0 0,2 5 204,-2-6 0,-6 9-41,0-3 0,1 4 106,-7 2 0,-3 0-81,-2 0 1,-4 0 400,-2 0-208,0 0 531,1 0-105,-9 8-133,-1 1 1,-8 8-29,0 0 0,-6 6 57,0 0 0,-7 8-129,2-3 1,1 11-90,-1 1 1,1 5-43,-1-5 1,-5 8 6,5-2 1,-4-4-424,-3-2 0,7-4-106,0-2 0,1-5-338,-1 0 0,-5-8 325,5 2 0,1-10-85,-1-2 0,5-7-1088,-5 2 975,-1 3 0,-5-7 65,0 4 1,-2-10 133,-4-1 0,-2-9-73,-3 3 1,-5-4 178,5-3 0,1-5 73,-2 1 1,6-9 151,-5 2 0,7-1 0,-2 1 0,4-3 0,2 3 0,-1 4 0,1 3 0,6-3 138,-1 2 0,9 6 33,-3 5 903,4 1-421,2-6 530,8-1-279,1 9 4,8 1-262,0 8-377,1 0 1,-7 0-423,0 0 229,-7 0-1013,4 0 36,-8 0 274,0 0 0,-6 2 20,0 4-70,1-4 660,5 5-114,7-7 1,3 0 470,7 0 1,-5 0-193,-1 0 1,-5 0 1022,5 0-190,-7 0-411,4 8 0,-8 2-190,0 7 0,-8-6-74,-3 1 0,-5-3-169,-1 3 1,0 3-83,0-4 0,5-1-308,1 1 0,5-5 201,-5 6 0,7-7-1030,-2 7 816,4-8 1,4 3-141,4-7 1,3 6 14,9 0 0,-1-1-503,0-5 892,0 0-84,0 8 1,-7 1 798,-4 9 1,-5-7-396,-1 1 1,-7-1 760,-5 6 0,-3 0-284,-2 0 0,-6 1-107,0-1 0,6-2 194,6-3-207,7 3-908,-4-13 0,10 5 248,4-7 0,3-7-592,8-5 0,2-9 391,4-2 0,-2-1-647,8 1 0,-8 4 284,2-4 0,-4 4 109,-2 1 1,-2 7 217,-3 0 1,-3 7 403,-3-2 168,-4 4 1,6 4 519,-8 4 8,0 3 0,-6 8-364,0 1 0,-1-1-121,1 0 1,4 0-141,-4 0 0,4 0-196,2 1 1,-2-3-47,-3-4-635,3 5-789,-6-14 1041,8 13 1,2-13-92,4 3 0,-2-5 98,7-5 1,0-3 63,7-3 0,1-7 84,4 1 0,1 0-5,5-6 0,5 2 87,1-2 0,-1 4 184,6-4 1,-6 4 112,-5 2 1,3 0-109,-3 0 0,-2 0 226,1-1 0,-7 3-135,2 4 1,-2-4 79,2 3 0,-4-3-50,4-2 1,2-1-95,-2 1 1,7 6 33,-1-1 1,3-1-27,3-10 1,7 4 13,3-4 0,3 4-10,-2 2 0,9 0 164,-3 0 0,-3-1-98,-3 1 1,-10 2-532,-1 4 88,-1-5 11,-15 7 94,-2-8 1,-17 1-278,-11 5 0,-14 1-233,-9 5 0,-8 3 252,-10-4 1,1 4 441,-1 2 1,1 0-99,-1 0 1,8 0 465,4 0-150,4 8 1,9-6 637,4 3-399,12-3 112,3-2-429,8 0 4,0 0 1,0 8-19,0 3 0,0 5-51,0 1 0,0 8 9,0 3 1,0 5 30,0 1 1,-5 6 29,-1 0 1,-7 6-241,1-6 1,-1 6-298,1-6 1,5-2 12,7-9 1,0-3-306,0-3 0,7-10 208,5 5 1,3-13 65,2 1 0,2 2 323,4-3 1,-4 1 235,4-6 0,4 0 382,1 0 1,5 6-160,1 0 0,0 5 412,1-5 0,-1 5-238,1-5 0,-1 5-90,0-5 0,1 6-190,-1-7 1,0 7-43,1-7 0,-3 1-186,-3-6 1,1 0-111,-7 0 1,0 0-263,-6 0 0,0 0-130,0 0 0,-5 0-1378,-1 0-813,-7-7 1986,4-3 1,-10-7-272,-4 0 0,-5-1 396,-12 1 1,4-2 538,-4-4 0,-4-11 0,0-10 0</inkml:trace>
  <inkml:trace contextRef="#ctx0" brushRef="#br0" timeOffset="5830">6336 42 7819,'7'-9'2709,"3"3"-2038,7 12 1,0-2-249,1 7 1,-7 1 648,0 5 1,1-2-455,5-4 0,-6 5-231,1-5 1,-6 4-919,5 3 1,1-7-2247,5 0 2777,0 1 0,0 5 0,0 0 0</inkml:trace>
</inkml:ink>
</file>

<file path=ppt/ink/ink1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29:30.9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0 498 8825,'2'-9'1553,"4"3"-1054,3 4 1,9 2-205,-1 0 1,2-2-218,4-4 1,-4 4 75,4-3 0,-2 3 20,1 2 1,-2 0 1,2 0 0,-2 0-70,-3 0 1,-6 0-49,1 0 0,-7 0 25,7 0 1,-8 2 230,1 3 0,-3-1-21,-2 8 132,0-1 1,-2 8 21,-3 4 1,-5-4-147,-7 4 1,2 4-15,3 1 1,-3 5 110,3 1 0,-3 2-149,-2 4 0,0-3-24,0 3 0,7-6-736,4-5 0,-1 1 347,1-7 0,0 0-1276,6-6 349,0 0 0,2-7-2666,4-4 2665,4-4 1092,7-2 0,0-16 0,0-3 0</inkml:trace>
  <inkml:trace contextRef="#ctx0" brushRef="#br0" timeOffset="251">172 704 8764,'9'0'2352,"7"0"-1036,-14 0-768,13 0 0,-11 0 108,7 0 1,-5 2-251,5 4 1,-5-2-139,5 7 0,-1-5-265,1 5 70,5 1 0,-9 5-123,5 0 0,1 0-260,-7 0 0,1 1-395,-1-1 1,-2-2 24,7-4 1,-7 5-1883,2-5 1401,4-3 1,-1 5 174,8-7 986,0 0 0,1-22 0,-1-3 0</inkml:trace>
  <inkml:trace contextRef="#ctx0" brushRef="#br0" timeOffset="909">670 515 7888,'-10'-7'2346,"4"3"-2178,12-8 1,6 7-388,11-7 1,-2 3 498,7-3 1,1-3-14,5 4 0,6-3 70,0 3 1,12 1-86,-7 5 0,9 3-265,-8-4 0,-2-2-53,1 3 0,-7-1-110,3 6 0,-11 0-107,-1 0 1,-6-2-125,5-4 1,-13 4-402,3-3 1,-7 1-105,0-2-265,-3 4 846,-8-13 1,-8 7 330,-3-3 0,-4-3 0,-2 9 0,-1-7 0,1 7 0,0-9-39,0 3 0,0-5-108,0-1 1,-1 0 633,1 0 1,2 0-263,4 0 0,-5-1 118,5 1 0,1 0 218,-1 0-230,7 0 1,-5 2-149,3 3 0,4 3-170,-4 3 223,4 4-315,2-6 82,0 8 91,0 8 1,0 1 72,0 9-101,0-1 0,0 6 155,0 0 1,0 1-43,0-1 1,0 4 62,0 7 0,6 6-36,0 0 0,1 8 4,-1-2 1,-4 9-26,4 2 0,1 14 2,-1-2 1,0 5-149,-6 0 0,0-5 119,0 0 1,0-2-435,0-10 0,0-6-48,0-5 1,5-10-209,1-1 1,0-3-105,-6-9-283,0 0 464,0-6 230,0-7 0,-8-3 172,-3-7 0,-4 0-95,-3 0 0,1-7 280,0-5 0,-2-3 152,-4-2 0,4 0 262,-4-1 1,4 1-182,2 0 0,5 0 209,1 0 0,1 0-71,-1-1 1,3 1-121,8 0 1,0 0 197,0 0 0,0 0-168,0-1 0,8-5-351,3 1 1,5-3-166,1 2 0,6 4-265,0-4 0,7-2-344,-1 2 0,3-5-2106,3 5 2818,-1 0 0,8-10 0,2-3 0</inkml:trace>
</inkml:ink>
</file>

<file path=ppt/ink/ink1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29:43.2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104 876 7950,'9'-18'-437,"1"1"-439,-5 0 548,-3 0 136,6 0 1,-8 0 195,0-1 1,0 7 214,0 0-247,0-1 0,-2 1-15,-4-1-86,4 1 0,-5-1 115,7 1 1,-8 7-2,-1-4 15,-9 8 0,1 0 0,0 0 0</inkml:trace>
  <inkml:trace contextRef="#ctx0" brushRef="#br0" timeOffset="465">18 738 6626,'-10'0'2249,"3"0"-1806,7 0 3236,0 0-2624,7 0-604,3 0 1,7 2-173,0 4 1,0-4 278,0 4 1,1 1-152,-1-1 1,0 5-154,0-5 1,0 0-96,0-6 0,6 6-164,0-1 0,2 1-19,-2-6 1,-2-2-200,7-4 0,1-3-131,5-8 0,-5 1 175,0 5 1,-6-4-422,5 3 1,-11 3 214,6-3 0,-13 8-124,7-1 363,-11 3 298,1 2 0,-7 2-60,0 3 0,0 1 214,0 11 0,-2-1-42,-3 12 0,-3-5-29,-3 6 1,-5 1 96,5 10 0,-4-3-44,-3 3 0,1 2-37,0-2 1,0 5-222,0-5 1,0 6-207,-1-6 1,1 6-162,0-6 1,2 0-400,3-5 0,-1-7-878,7 1 642,1-8-304,5 4 0,0-14-60,0 0 484,0-7 1,-2-4 38,-4-11 813,4-4 0,-13-10 0,5-2 0</inkml:trace>
  <inkml:trace contextRef="#ctx0" brushRef="#br0" timeOffset="679">241 1116 7950,'9'-17'1556,"-1"0"-840,-8 7-340,0 3 140,0 7 327,8 0 1,1 1-319,8 5 1,1 4 318,-1 7 0,0 6-348,0 0 1,6 5-150,0-5 0,0 0-241,-6-6 1,6 6-194,0 0 1,0-2-1033,-6-10 0,0 5 685,0-5 0,0-3-2348,0-3 1116,-7-3 422,5-2 1244,-5 0 0,7-15 0,0-4 0</inkml:trace>
  <inkml:trace contextRef="#ctx0" brushRef="#br0" timeOffset="1278">859 910 7931,'6'-11'899,"-1"-1"0,9 6-494,-3-5 0,4 5 79,3-5 1,5 5-143,-1-5 0,7 5 172,-6-6 0,7 9-132,-1-3 0,3-2-172,3 3 1,-1-3-429,0 2 0,7 4 196,-1-3 1,0-3-818,-6 2 1,-2-5 496,-3 5 0,2-5-519,-9 5 1,1-6-215,-5 7 538,-9-1 1,-1 4 219,-8-4 1,-2 4 270,-4-3 0,-3 1-49,-9-2 1,1 2-75,0-7 1,0-1 273,0-5 1,1 0-96,5 0 1,-4 0 338,3 0 1,5-1-10,1 1 0,-2 0 134,3 0 1,-7 0-161,6 0 1,-1 1 118,1 5 0,2 1 260,-7 5-205,7 3-424,-11-6 336,13 8-413,-13 0 1,13 8 0,-4 3 1,4 6 119,2 6 0,0 4 9,0 7 0,2 14-6,4 3 0,1 9 72,5 3 0,3 1 180,-4 17 1,5-7-105,1 6 0,-8-6 131,-3 7 0,2-9-720,-3 2 1,1-11 263,-6-5 0,0-7-821,0-5 1,0-4 340,0-8 0,-2-7 47,-3-4 0,1-4 61,-8-2 0,1-7-63,-6-5 0,-1-3 644,1-2 1,-6 0-247,1 0 0,-7-7 361,6-5 0,-6-3-172,7-2 0,-5-6 647,10 0 1,-4-8-221,9 3 1,5-5-22,1-1 0,6 5 178,6 1 0,3 1-214,8-2 0,2-1-505,4 7 0,-2-7 81,8 1 1,1 2 184,10-1 1,-3-1-1232,3-5 0,2 5 1014,-2 0 0,7 1 0,-3-6 0</inkml:trace>
  <inkml:trace contextRef="#ctx0" brushRef="#br0" timeOffset="1608">2026 704 7907,'-34'0'1335,"15"0"1,6 0-870,18 0 1,7 0 229,11 0 0,5-2-177,12-4 1,4 3-161,8-9 0,-3 3-344,-3-3 0,4-3 86,-5 3 0,3 3-972,-2-3 1,2 3 519,-8-3 1,-2-1-960,-10 7-268,5-7-764,-14 11 1591,-2-6 751,-9 8 0,-16 0 0,-1 0 0</inkml:trace>
  <inkml:trace contextRef="#ctx0" brushRef="#br0" timeOffset="1816">2559 429 7907,'-8'-17'-129,"6"0"-64,-4 0 0,3 7 1758,-3 5-511,4 3-326,-6 2 1,6 0-301,-3 0 1,1 7 272,-8 5 0,1 11-236,-6 5 1,-2 7-31,-4 5 0,2 3-173,-8 9 0,1 5-77,-7 0 1,1 8-574,0-2 0,-1 4 134,1 2 0,1-1-1123,5 1 1,-3-2 673,8-4 0,6-6-644,6-11 1,7-4 547,-2-8 1,4-13-213,2-4 1011,0-11 0,8 2 0,2-16 0,7-2 0</inkml:trace>
  <inkml:trace contextRef="#ctx0" brushRef="#br0" timeOffset="2188">2301 1219 7907,'0'-10'1554,"0"3"0,6 9-590,0 3-585,7 5 1,-11 13 315,3 0 0,3 2-334,-2-3 1,0-1-258,-6 8 0,0-6-310,0 6 1,0-8-31,0 1 0,0-2-1754,0-3 975,0-8-114,0-1 511,0-8 1,7-15 344,5-8 0,11-8 98,5-3 1,-1 0 113,1-1 0,1 3 227,5 3 1,1 4-175,-1 8 1,-5 8 591,-1 3 0,-7 4-336,2 2 0,-9 6 102,-3-1 0,-7 15 71,2-3 0,-5 6 83,-1-1 1,-5 3-102,-1 4 1,-7 1-22,1-7 0,-3 0 93,-2-6 1,0-1-93,-1-5 0,9-1-546,3-5 192,4-3 1,2 4-292,0-12 1,4 2-337,8-7 0,-1 0-689,12-7 1,4-1 1286,1-4 0,12-3 0,4-9 0</inkml:trace>
  <inkml:trace contextRef="#ctx0" brushRef="#br0" timeOffset="2975">3348 1047 7911,'-17'0'1522,"8"-2"-1081,3-3 1,4 1 250,2-8 1,8 3-126,3-3 1,6-3-145,6 4 1,-4-3-53,4 3 1,2 1-104,-2 5 1,5 3-275,-5-4 0,0 4-226,-6 2 0,-1 8-237,-5 3 1,-3 6 205,-8 6 1,0-2-391,0 8 1,-2 0 287,-4 5 1,-3-2 32,-9-3 1,7 1 447,-1-7-268,9 0 695,-5-6-387,8-7 0,0-4-112,0-12 1,8-4-312,3-7 1,4-8-403,3-3 0,4 1-305,1-2 1,0 3 387,-6-3 0,1 4 586,-1 8 0,-2 0 0,-4 0 0,5 2 0,-5 3 0,-1 4 326,1 8 55,1 0 1,5-1 213,0-5 1,-6 4 831,1-4 0,-1 4-311,6 2 1,2-5-544,4-1 0,-4-7-370,4 1 1,-4-3 14,-1-2 0,1-1-773,4 1 1,-10-2-51,4-4 0,-6 4-389,1-4 0,1 2 359,-7-1 1,0 2-351,-6-2 0,0 2 569,0 3 0,-8 6 171,-3-1 0,-7 1 416,-4-6 0,3 2-195,-4 3 1,4-1 723,1 7 0,7 0 495,-1 6 331,1 0-655,-6 0-41,7 0-576,3 0 142,7 0-393,0 0 0,2 8 30,3 3 1,-1-1 90,8 1 0,-3 7 92,3 4 1,3 9 171,-4-2 1,10 11-79,2 5 1,2 5 143,-2 1 1,2 1-145,3-1 0,5 5-79,-5-5 1,5 8-10,1-13 0,-5 2 9,-1-8 1,-1-6-308,2 1 0,1-3-226,-7-9 1,2 0-292,-2-6 0,-4-2 108,4-3 1,-10 1-1286,-2-7 929,1 0 1,3-14 291,-3-4 1,-3-9-1161,-3-1 1709,-4-9 0,5-3 0,-7-10 0</inkml:trace>
  <inkml:trace contextRef="#ctx0" brushRef="#br0" timeOffset="3149">4275 17 7930,'0'-9'3679,"8"1"-1608,3 8-1516,5 8 0,1 1 67,0 8 1,0-5-207,0-1 1,2 1-1428,4 5 1,-4 6 250,4 0 760,-4 0 0,6-6 0,2 0 0</inkml:trace>
  <inkml:trace contextRef="#ctx0" brushRef="#br0" timeOffset="3733">5408 258 8006,'0'-18'1992,"8"1"-1802,9 8-48,10-7 0,7 9 390,1-5-491,-9-3 1139,7 6 1,-8-1-549,3 4 1,-1-1 498,-4 1-372,-4 0-537,6 6-174,-8 8 1,-8 1-145,-3 9 131,-4 6 0,-6-3 27,-7 8 0,-3 0-152,-14 5 1,-1 6-1042,-5 0 0,-2 2 515,-4-2 0,5-4-877,1 4 0,0-3 680,5-3 0,2-2-173,-1-3 0,7-4 585,-2-8 0,-2-2 401,2-3 0,0 1 0,6-7 0,0 5 0,0-5 0,-2 2 4,-4-3 0,4-3-4,-4 4 0,4-2 569,1 1 0,1-3-226,0 4 1,0-4 1027,0-2-662,0 0 272,7 0 166,-5 8-422,5-6-317,1 5 1,3-7-189,12 0 1,5 0 3,12 0 0,11-7-194,12-5 0,11-5 138,6-6 1,14-4-844,9-7 0,5-6 214,-42 20 1,-1 0 0,44-18-4,-12 9 1,2-1 33,-8 7 1,-9 2-208,-13 9 1,-3 5 441,-9 7 1,-5 0-318,-7 0-370,-7 0 386,4 0 496,-15 7 0,-10 3 0,-10 7 0</inkml:trace>
  <inkml:trace contextRef="#ctx0" brushRef="#br0" timeOffset="4358">5597 841 7928,'-23'19'781,"1"-7"1,1-1 2956,9 1-3582,4 3 1,8 2-93,0 0 1,0 0 1187,0 1-515,0-1-400,0 8 1,0-4-179,0 7 0,0-5-49,0 6 1,0-6-86,0 5 0,0-7-125,0 2 0,0-4-412,0-2 0,0-5-1504,0-1 975,8-7-9,-6 4 630,6-8 0,-6-4 167,3-8 1,-1-7-107,8-15 0,7-6-191,9 0 1,7-8 190,5 2 1,-2 4-67,8 2 1,-3 0 386,3 6 0,2-2-41,-8 13 1,-2 6 1067,-9 5-728,3 8 240,-13-3 0,-2 14 48,-11 5 1,-6 9 469,-6 2 0,-5 7-553,-12-1 1,2-2-236,-8 1 1,1 1-602,-6 5 0,-1-5 294,1-1 0,0-5-569,-1 6 0,8-14 327,5 2 1,3-5-442,1-1-358,1-3-82,8-8 774,1 0 594,8-8 1267,8 6-901,1-5 1130,8 7-813,1 0-314,-9 7 1,-1-3 36,-8 8 1,0-1-42,0 6 1,-2-2-239,-4-3 1,-2 3-38,-3-3 0,-2 3 563,7 2-544,-7 0 0,11 0 146,-4 1 1,4-1-150,2 0 1,0-6 51,0 1 0,0-1-94,0 6 1,2 1-158,4-1 1,1-6 13,5 1 0,3-7-159,-4 7 0,5-8-654,1 1 0,2-3 429,4-2 0,-2-2-328,7-3 0,1-5 226,5-7 1,1 0-989,-1 0 0,0-3 292,1-2 1,-7 2-831,1-2 1922,-8 3 0,4-6 0,-8-2 0</inkml:trace>
  <inkml:trace contextRef="#ctx0" brushRef="#br0" timeOffset="4929">7245 326 8017,'18'-9'0,"-9"-7"0,6 15 800,-3-5 1,3 4-259,2 2 1,0-6 396,1 0 0,-1 1-333,0 5 0,6-2-104,0-4 0,0 2-511,-6-7-428,0 7 0,-2-11-624,-3 3 844,3 5-2345,-13-9 1754,5 15 0,-14-7-67,-5 8 1,-5 0 452,-6 0 0,-1 0 422,-5 0 0,-2 0 83,9 0 0,-1 0 89,5 0 102,-6 8 1,7-5-167,-1 9 0,3-6 883,9 5 0,1-5-379,5 5 1,-2 1 293,-4 5 0,4 0-313,-4 0 1,4 8-78,2 4 0,0-3-259,0 3 0,0-1-202,0 7 0,0-7-341,0 1 0,0 0 283,0 5 1,0-5-1632,0-1 0,0-1 1634,0 2 0,-7 3 0,-3-5 0</inkml:trace>
  <inkml:trace contextRef="#ctx0" brushRef="#br0" timeOffset="5142">6851 1013 8000,'-18'15'163,"1"-3"1,2 3 281,4-4 0,-3-1 782,8 1-763,1 1 1,5 5 346,0 0 1,0 0-299,0 1 0,5-1 256,1 0 0,6 0-513,-7 0 1,9 0-364,-3 1 0,-1-1-199,1 0 0,1-6-473,5 1 0,0-8-237,0 1 1,0-3 173,0-2 842,1 0 0,6-7 0,3-3 0</inkml:trace>
  <inkml:trace contextRef="#ctx0" brushRef="#br0" timeOffset="5992">7314 755 7965,'19'-17'104,"4"0"0,4 6 167,7-1 0,8 1-75,4-6 0,3-1-138,3 1 0,-6 8-65,0 3 1,-8 4 129,2 2 1,-10 2 11,-1 4 0,-8-1 32,2 13 0,-6-5 29,-6 10 0,3 2-18,-9-2 1,1 5-17,-6-5 0,-7 6-31,-5-6 0,-9 5-4,-2-5 0,-5 6-277,5-6 1,-2-1 93,2-4 0,4-1-362,-4 0 1,4-2 202,2-3 1,0-5-344,-1-7 0,7 0 144,0 0 1,-1-2-20,-5-3 0,0 1 129,0-8 0,-1 1 57,1-6 1,-6 0 136,1-1 0,-3 1 110,2 0 0,4 6 59,-4-1-59,4 8 863,2-3 47,-1 7-248,9 0 1,-1 0 83,5 0-301,3 7 0,-6-3 147,8 8-356,0-8 1,2 3-626,4-7 1,-2 0 200,7 0-1206,0 0 389,7 0 484,-1-7 1,-2 3 274,-3-8 0,-3 8-286,-3-1 1368,-4 3-696,5 2 1,-7 7 584,0 5 1,-2-3-123,-3 3 1,-3-1 830,-3 6-1001,-5 1 1,9-1 190,-5 0-344,5 0-319,7 0-986,0 1 712,0-9-234,7 6 1,1-11 221,3 8 0,-3-7 176,-8 7 0,0-1 76,0 6 0,-2-3 176,-4 3 1,-1-8 698,-5 14 0,-3-13-407,4 7 0,1-6 1351,-1 1-607,7 3-740,-4-13-153,8 6 1,8-10-550,3-4 0,10 0 118,2-11 1,2 4-75,-2-10 1,-2 2-133,7-2 1,-7 4-447,2-4 0,-4 4-137,-2 2 594,1 0 1,-7 1 573,1 5 0,-9 1 351,3 5 59,-4 3 1,-4-4-284,-4 12 0,4-2 669,-3 7-473,-5 1 1,8 7 208,-3 3 0,1-2-241,-2 2 0,4-1-159,-4 2 1,4-4-230,2 4 1,0 2-93,0-2 1,0 0-343,0-6 0,0 0-65,0 0-325,0 1-1097,0-1 756,0-8 384,8-1 0,2-10 260,7-4 0,-4-11-468,4-12 1,-1-3 207,12-2 1,-3-3-384,9-3 1067,-3-3 0,18-9 0,-5 1 0</inkml:trace>
  <inkml:trace contextRef="#ctx0" brushRef="#br0" timeOffset="6447">8258 807 7919,'35'-17'0,"-1"5"659,0 1 0,-5 5 21,0-5 0,-8 5 70,1-5 0,3 5-260,-2-6 0,2 7-9,-2-7 0,-2 7-326,7-7 0,-7 6-214,2-5 1,-4 5-409,-1-5 1,-7 7 246,0-2-407,-7-3 1,4 5 142,-8-8 1,-8 9-95,-3-3 0,-4-2 82,-3 3 0,-1-3 3,-4 2 0,4 4 550,-4-3 0,4 3-93,2 2 1,0 0 392,0 0 0,0 0-198,0 0 1,5 0 563,1 0 0,5 0-267,-5 0 0,7 2-54,-2 3 1,-2 5-25,3 7 0,-3 0 22,2 0 0,4 2-243,-3 4 1,1 2-175,-2 4 1,4 3-361,-4-3 1,-1 5 236,1 6 1,-5-4-447,5 4 0,-6-5 183,7-7 1,-1 3-396,6-8 455,-8 7 0,7-11-84,-5 4 1,4-9 453,2-3 1,8-7-96,3 2 0,4 1 769,2-1 1,8 2-379,4-3 1,3 3 481,3 3 1,-3 5-165,-3-5 0,1 4 1,-7 3 0,6-1-105,-6 0 1,-1 0 25,-4 0 1,-1 0-231,0 1 0,-2-7-102,-3 0 0,3-7-1263,-4 2 907,5 3 1,1-7-425,0 4 0,-6-4-508,1-2 0,-8-8-767,1-3 0,-3 0 1824,-2-7 0,8 5 0,1-12 0</inkml:trace>
  <inkml:trace contextRef="#ctx0" brushRef="#br0" timeOffset="6622">8705 52 7867,'11'0'641,"1"0"0,-1 7 234,6 5 0,-1 3 611,-5 2 0,4 0-785,-3 0 0,3 1-87,2-1 1,-5 0-1904,-1 0 1,-5 2 1288,5 4 0,-7-4 0,4 6 0</inkml:trace>
</inkml:ink>
</file>

<file path=ppt/ink/ink1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29:51.0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69 8051,'12'-17'1176,"-1"-1"-856,0 1 0,7 8 221,-1 3 1,2 4-202,4 2 1,-2 0 79,7 0 1,-5 0-237,6 0 58,-8 0-84,4 0 0,-8 0-139,0 0 0,-7 8-895,-5 3 1,-3-1 525,-2 1 0,-7 6 350,-5 6 0,-11 8 0,-3-5 0</inkml:trace>
</inkml:ink>
</file>

<file path=ppt/ink/ink1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29:51.2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121 0 8112,'-17'0'607,"0"2"156,0 4 0,5 9-763,1 8 0,-8 7 0,-8-3 0</inkml:trace>
</inkml:ink>
</file>

<file path=ppt/ink/ink1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29:52.841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35 69 15064,'-10'8'-166,"2"-7"1,8 5-1806,0-12 1189,0 5 428,0-7 142,0 0 410,0 6-210,0-5-435,0 7 485,0 0 833,0 7-756,-7-5 776,5 14-715,-6-7 343,8 1-557,0-3 51,0 1-660,0-6 330,0 5 1,0-9 334,0-3 1,2 1-307,4-8 0,3 3 630,9-2 1,-1-5-213,0 5 1,0-4 248,0-3 0,0 9 249,1 3 0,-7 4 235,0 2-510,1 0 1,-1 2 364,1 4-819,-8 3 1,3 9-76,-7-1 1,0-6-75,0 1 0,-6-7 186,1 7 1,-7-7-326,7 7 1,-9-1-925,3 7 1280,3-1 1,-15 8 0,4 1 0</inkml:trace>
</inkml:ink>
</file>

<file path=ppt/ink/ink1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30:12.4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52 7926,'-10'-9'2377,"3"1"-1869,7 8-203,0 0 0,2-6 483,3 1-603,5-1 1,7 4 60,1-4 1,-1 4-15,0-4 1,0 5-14,1 1 0,5 0 140,0 0 0,0 0-73,-6 0 1,0 0-39,1 0 1,-1 5 38,0 1 1,3 0-29,3-6 1,-2 2-148,8 4 0,-6-5 99,5 5 0,-4-4-253,4-2 1,-1 0 79,2 0 1,2-2-66,-8-4 0,2 5-141,-2-5 1,-4 4-206,4 2 1,-4-6-186,-1 0-332,-1 1-81,0 5 229,-7 0-628,-2 0 492,-8 0-1544,0 0 1096,-8 7 1326,-2-5 0,-7 14 0,0-7 0</inkml:trace>
</inkml:ink>
</file>

<file path=ppt/ink/ink1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30:12.8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0 139 8020,'2'-10'921,"4"4"1,-2-2-274,7 3 1,1-7-192,5 6 0,0-5-82,1 5 1,-1 0-84,0 6 0,6-2 115,0-3 1,2 3-70,-2-4 1,4 4-41,8 2 0,-6 0-103,-1 0 0,1 0-114,6 0 1,1-6-228,5 1 0,-5-3 169,5 2 0,-5 4-216,-1-4 1,-1-1 142,1 1 0,-6 0-515,-1 6 0,-6 0 78,1 0 1,-4 0-97,-2 0 1,-5 0 113,-1 0 0,-7 2-472,2 4-378,-4-4 459,-2 13-12,0-13 872,0 6 0,-8-8 0,-2 0 0</inkml:trace>
</inkml:ink>
</file>

<file path=ppt/ink/ink1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30:14.0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87 6404,'0'-9'1358,"0"-7"-764,7 14-169,-5-13-169,6 5 0,-6 1-8,4 3 1,-4 2 527,3-1-288,-3 3 349,-2-6 151,0 8 2010,0 0-2603,-7 0-183,5 0 140,-6 0-162,8 0 0,-2 0-60,-4 0 88,4 8-99,-5-6 102,7 5-30,0-7 86,-8 0 16,6 8-153,-6-6 1,8 7 161,0-3 134,0-4-292,0 13 0,0-5 104,0 7 0,0-3-85,0 3 0,0-3 209,0 9 0,0 4-32,0 1 1,0 3 81,0-2 1,0 9-181,0-3 1,0 3 24,0-3 0,0-6-67,0 0 0,0-6 10,0 5 1,0-6-55,0 1 1,0 2 52,0-2 0,0 0-42,0-6 0,0-5 242,0-1-55,0 1-28,0 5 54,0 0-9,0-7-1,0-2-51,0-8-146,0 0-173,-7 0 0,5 0 0,-6-2-1341,8-4 949,0 4 1,0-13-2124,0 3 0,8-3 361,3-3 2154,12-7 0,-3-17 0,5-12 0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1:54:19.66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466 640 8430,'8'-42'1057,"-7"7"-714,5 1 0,-2 7 1,2 9 406,5 1 1,-1 0-292,2 0 0,-7 7-114,7 4-403,-8 4 0,0 6 44,-16 8 1,-9 9-247,-20 19 0,-3 4-20,-8 8 0,-1 0 184,-5 0 0,6 0-392,0 0 0,8 0 200,9-1 0,9-6 36,2-5 1,11-5 64,2-7 0,7 3-18,-2-8 0,6 0 115,6-5 0,-2-1 101,7 0 1,1 6 173,5 0 0,0 2 44,0-2 1,-1-2 481,-5 8 0,3-6-154,-8 6 1,-1-2 53,-5 2 1,0 4-311,0-5 0,0 5-259,0 2 1,-2-7-33,-3 1 1,3-2-395,-4 2 0,2-6-314,-2-11 334,4 3-477,-5-13 0,9 6 85,3-8 0,-1-16-106,8-7 0,5-8 862,6-3 0,8-16 0,-4-4 0</inkml:trace>
  <inkml:trace contextRef="#ctx0" brushRef="#br0" timeOffset="382">881 640 8280,'23'-33'742,"0"5"1,0 3-3,-6 7 0,6 3-236,1 3 0,6 5 135,-1 7 1,-4 0-246,-2 0 1,-9 7-341,-3 5 0,-9 13-98,-2 10 1,-10 1-419,-13 10 0,-5 0 298,-13 6-629,-3 0 591,0 0 0,3-8-684,13-4 0,-3-11 271,8-6 1,0-5 88,5-7 1,7-3-76,-1-8 477,9 0 0,-11-2-197,8-4 355,1-3 0,7-1-22,3 4 154,-3 4 0,12 4 749,-9 4 1,1 5-447,-6 13 0,0 2 819,0 9 1,-2 2-411,-4 3 1,5-4-213,-5 5 0,-2 1-408,2-2 0,1 1-361,5-7 0,0 1 187,0-1 0,5-1-54,1-4 0,0 2-334,-6-8 0,6 0 159,-1-6 1,3-2-1254,-2-3 705,-4 3 0,13-7-216,-3 4 0,-3-3 145,3-3 0,1-4 764,10 4 0,4-12 0,8-4 0</inkml:trace>
  <inkml:trace contextRef="#ctx0" brushRef="#br0" timeOffset="803">1106 1245 8295,'0'-23'790,"0"0"1,2 0-333,3 6 0,5 2 972,7 3-937,1-3 0,7 5-301,3-7 0,-1 7 94,2 4 0,-8 4-725,2 2 0,-9 0 295,-3 0 1,-7 2-960,2 4 0,-4 11 234,-2 12 0,-10 4-169,-7 1 1,-8 7 593,-10-1 0,7 1 444,-1-7 0,0 1 0,-6-1 0,8-1 0,4-4 0,4-4 341,2-8 1,7-5-274,4-1 0,5-5 887,1 5 0,7-7-277,5 2 1,3-4-101,2-2 0,8-2-235,4-4 1,-2-3-252,2-9 1,2 1-451,9 0 1,-3-2-62,3-5 1,-2-2-477,3-9 1,-11 0 393,5 1 1,-6-8-572,0-5 1072,3-3 0,-5-17 0,8-4 0</inkml:trace>
  <inkml:trace contextRef="#ctx0" brushRef="#br0" timeOffset="1420">1867 294 8247,'0'-11'561,"0"-1"0,0 6 401,0-5-580,7-1 152,3 3-189,7 1 0,-1 10-30,-5 4 0,-3 3 15,-8 9 1,0 5-217,0 0 1,0 8-254,0-3 1,0 5-809,0 2 0,0-9 157,0-2-90,0 2 0,2-8 364,3-1 1,5-7 46,7-10 0,1-6 121,-1 0 1,4-7 211,-4 1 535,5 4 369,-13 1 200,1 7 0,-3 2-443,-7 3 1,0 5-30,0 7 0,-5 3-69,-1 3 0,-6 2-329,7 3 0,-9 5-449,3-4 0,-5 4-632,-1 1 1,-2 1 331,-4-1 1,3 1-313,-3-1 1,-2 1 962,2 0 0,6-3 0,6-3 0,5-4-35,-6-8 1,8 1-65,-1-1 1,3 0 594,2 1 1,0-1 124,0 0 0,7 0 1229,5 1-1269,3-1 0,3-2-148,-1-3 1,0 1-132,1-7 1,-1 6-37,0-7 0,-5 9-223,-1-3 1,-7 5 98,2 1 0,-4 2-239,-2 4 1,-2-1-273,-4 6 0,-4 1-429,-7 6 1,-2-8 340,-4-4 1,2-4-181,-8-2 0,8-1 609,-2-5 0,3-3-154,3-8 0,2-8 592,3-3 0,5-5-269,7-1 1,1-2 334,5-4 0,10 9 34,7-3 1,2 5 447,-2 1 1,2 3-430,4 8 1,1 8-133,-7 3 0,6 7-396,-6 5 0,2-2 77,-2 8 1,-4 0-414,5 5 1,-11 1 238,-2-1 0,-7 1-514,2-1 1,2-1-241,-2-4 1,-1-4-1834,-5-8 2683,8-7 0,2 5 0,7-5 0</inkml:trace>
  <inkml:trace contextRef="#ctx0" brushRef="#br0" timeOffset="1653">3371 104 8159,'23'-25'0,"0"-4"0,0 10 2230,-5 2-1427,-1 11 0,8-2 221,4 8 0,-2 2-468,1 4 0,-5-2-248,6 7 0,-8 1-36,2 5 1,-3 0-646,-3 1 0,-7 1-203,-5 4 1,-3 4-452,-2 7 1,-13 1 791,-4 0 235,-12 7 0,-6 2 0,-9 8 0</inkml:trace>
  <inkml:trace contextRef="#ctx0" brushRef="#br0" timeOffset="2372">3337 692 8159,'-18'8'401,"1"3"1,-6 3 169,0-3 0,0 3 705,5-9 1,3 9-647,4-3 0,-5-1 165,5 2-695,-5-1 1,-1 6 104,0 1 1,7-1-1234,4 0 358,4 0 0,6-1-553,8-5 0,15-3 592,19-8 0,6-6-327,5 1 1,-5-9 576,0 3 1,-8 3 137,-9 2 1,-8 4 1174,-4 2-729,-4 0 1005,-9 0 1,-10 8-332,-12 3 1,-11 5 39,-6 1 0,-9 8-717,-3 4 1,-5 4-543,6 1 1,0 1-78,5-1 1,-3 1 340,3-1 1,4-1-1107,14-4 1,2-4 436,3-8 1,4 1 189,8-1 1,2-8 342,4-3 1,6 2 394,11-2 1,-4-1 118,4-5 0,2 0 418,-2 0 0,0 6 10,-6 0 0,-5 0 199,-1-6 937,1 7-1282,5 3 1,-7 7-303,-4 1 1,1-7-101,-1 1 0,2-7-115,-2 7 1,-3-8-24,9 2 1,-6 1-165,5-1 1,1 0-95,5-6 1,0-2 118,1-4 1,-1 2-360,0-7 0,0 1 192,1-1 1,-7-5-648,1 5 508,-8 3 0,1-5 191,-10 7 1,-11 0 104,-7 6 1,-8 8-13,3 3 0,-11 5 432,-1 1 1,0 0-175,5 0 1,0 1 493,1-1 1,5-5-301,0-1 1,8 1-16,-2 5 0,4-6-85,1 1 1,1-8-122,0 2 0,5 1 155,1-1-225,7 0 0,-6-6-267,5 0 31,3 0-60,-6-8 260,0 6 0,4-5 184,-7 7 0,-1 0 12,-5 0 0,6 0 109,-1 0 1,1 0-85,-7 0 0,7 5 152,-1 1 0,8 2 146,-1-3 0,5 3-113,5 4 0,7 3 370,11-3 1,4 3-34,7 2 0,9 1 165,3-1 0,4 2-387,2 4 0,5-4-255,1 4 1,5-1-130,-5 1 1,5-4-117,-5 4 1,2-4-1108,-3-2 1,-1 1 747,7-1 1,-5 0-2303,5 1 0,3-3 80,9-4 2257,-4 5 0,13-7 1,-5 9-1</inkml:trace>
</inkml:ink>
</file>

<file path=ppt/ink/ink1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30:16.40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69 9276,'0'-9'1456,"0"1"-918,0 8 775,0 0-736,8 0-80,-6 0-277,13 0 1,-11-6 28,8 1-100,-1-1 1,6 0-76,1 0 1,-1-1 115,0 1 0,0 4-22,1-4 1,-1 4-53,0 2 1,1 0 42,-1 0 0,2 0-71,4 0 0,-4 0 61,5 0 0,0 0-76,0 0 1,4 6 43,-5 0 0,8 0-19,-2-6 1,2 0 19,-2 0 0,1 5-12,-7 1 0,6 0-122,-6-6 0,0 6 243,-5-1-283,-1 1 0,0-4 87,0 4 1,-5-4-209,0 4 1,-7-5-256,7-1-26,-8 0 112,3 0-199,-7 0-1079,0 0 0,-7 0-1013,-5 0 2637,-3 8 0,-10 2 0,-2 7 0</inkml:trace>
</inkml:ink>
</file>

<file path=ppt/ink/ink1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30:17.0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138 104 7817,'0'-17'-500,"0"5"1219,0 1-173,0 7 244,-7-12 60,5 14-161,-6-13 81,0 13-205,7-13-31,-15 13-131,14-6 27,-13 8-130,13 0-277,-13 0 0,11 6-26,-8 0 1,8 7-12,-1-1 0,-3 3 165,2 2 1,-5 8-50,5 4 0,0 4 112,6 1 0,0 1-43,0 0 0,0 5 162,0 0 0,0-1-68,0-10 1,8 1-31,3-7 1,1 0-306,5-5 1,-3-3 107,9-3 1,-2-5-222,2-7 0,-2 0 100,8 0 1,-6-2-155,6-3 1,-6-5 67,6-7 1,-8-6 5,2 0 0,-4-8 80,-2 2 1,-1-4 157,-5-1 1,3 5-6,-9 0 0,1-5 209,-6-7 1,-6 3 59,1 9 1,-9-2-104,3 8 1,-7 0-1,-5 6 1,4 5-198,-4 1 1,-4 7-176,-2-2 1,-1 4-153,1 2 1,-2 8-474,8 3 1,-6-1-806,6 2 146,8-1 1,7 6 1419,8 1 0,0 7 0,0 2 0</inkml:trace>
</inkml:ink>
</file>

<file path=ppt/ink/ink1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30:18.0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1 260 8163,'0'-10'1389,"2"-3"-944,4 7 50,3-7 0,9 5-104,-1-4 1,0-1 27,0 7 1,6-2 0,1 3 0,4 3 333,-5-4-587,8 4 1,-10 2 473,8 0-345,-8 8 1,4-4 90,-7 7 0,5-1-164,0 1 1,0 5-85,-6-5 0,-2-1 47,-3 1 0,3-7-415,-3 2 1,3 2-38,2-3 1,1 1-951,-1-6 558,0 0 149,1 0 1,-3-2-1526,-3-4 840,-5 5-148,-7-7 931,0 8 0,-2 0-318,-3 0 0,1 0 730,-8 0 0,1 0 0,-7 0 0</inkml:trace>
  <inkml:trace contextRef="#ctx0" brushRef="#br0" timeOffset="225">485 18 7960,'-9'-10'1064,"-7"2"1,12 8 265,-7 0-515,7 0 87,-11 8 1,7 2-215,-4 7 1,-1 6-59,7 0 0,-5 2-315,5-2 1,-6 2-196,7 4 0,-1 2-190,6-8 0,-6 6-367,0-6 1,1 6-788,5-6 0,0 2 613,0-2 0,7-4-1164,5 4 1,3-4 1774,2-2 0,8 1 0,2-1 0</inkml:trace>
</inkml:ink>
</file>

<file path=ppt/ink/ink1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30:19.4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105 225 7893,'0'-17'209,"0"-1"0,0 1 369,0 0 1,0 5-118,0 1 1,0 5-24,0-6 1,-2 9 635,-4-3-256,4-4-500,-13 8 1,11-5 113,-8 7-212,8 0 1,-5 0-60,3 0 0,2 5-1,-7 1 1,7 8 30,-2-3 1,2 6-130,-2 6 1,4-1-77,-3 6 0,3-1 11,2 2 0,2 4 38,3-4 0,-1-4 128,8-2-216,-1 4 0,7-8 93,-1 4 1,6-6-141,0-5 37,0-5 0,0-7 51,0 0 1,8 0-75,-2 0 0,-2-7-71,2-5 1,-6-3 41,5-3 0,-6-1 18,1-4 1,-6 2 47,-6-8 0,3 6 76,-8-6 1,-1 6 98,-5-6 1,-1 3 224,-5-3 0,-4-4-32,-7 4 1,-6-1-103,0 1 1,-8 4-234,2 7 1,-2 9 103,3 3 1,-9 4-540,8 2 0,-7 10 126,7 7 325,4 0 0,0 16 0,8-6 0</inkml:trace>
</inkml:ink>
</file>

<file path=ppt/ink/ink1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30:21.5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7896,'18'0'0,"-7"0"570,1 0 1,-3 2-124,3 4 0,3-2-252,-3 8 0,3-9-497,3 3 1,-1-4-1846,0-2 1329,0 0 818,1 0 0,7 0 0,2 0 0</inkml:trace>
</inkml:ink>
</file>

<file path=ppt/ink/ink1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30:21.6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87 7896,'56'-5'573,"-4"-1"0,2-6-447,-14 7 1,2-1 72,-1 6 1,-7 0-166,1 0 0,-1-2-535,-5-4 1,2 2-78,-2-7 0,-4 7 578,-8-2 0,0-3 0,1-1 0</inkml:trace>
</inkml:ink>
</file>

<file path=ppt/ink/ink1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30:23.8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52 7908,'-10'-17'638,"-5"7"-116,13-5 639,-6 13-453,8-6-502,0 8 0,6 8 561,0 4 0,0 3-248,-6 2 0,0 1-87,0-1 0,0 0-395,0 0 0,0 1-319,0-1 0,0-5-238,0-1-492,0 1 485,0-3-530,0-1 337,0-8 1,7-4 155,5-7 1,9-3 124,2-15 0,2 6 226,-2-6 1,-4 8 115,4-2 0,-3 6 57,-3 5 0,-6-1 223,1 7 0,-8 2-33,1 10 1,3 4 168,-2 7 1,0 8 661,-6 4 0,0-2-386,0 2 1,-6-6 291,0 5 1,-5-6-437,5 1 0,-2-6 29,2-6-254,5 5-271,-7-14 1,10 5-684,4-7 0,3-9 453,8-8 0,1-1-779,-1-5 0,6-2 394,0 2 0,6 0 249,-6 6 0,0 5 369,-6 1 1,1 7 323,-1-2 1,-6 6-123,1 6 1,-8 3 197,2 9 1,-4 1 163,-2 4 1,0-4 490,0 4 1,0-3-614,0-3 1,0 0-852,0 0 0,1-1-2016,5-5 2467,-4 5 0,13-14 0,-5 5 0</inkml:trace>
</inkml:ink>
</file>

<file path=ppt/ink/ink1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30:24.6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139 189 7847,'0'-17'-244,"6"5"-254,0 1 613,-1-1 0,-5-5 410,0-1 0,0 7-65,0-1 1,0 7-134,0-7 0,0 6 506,0-5-515,0 7 1,0-6 329,0 5-365,-7 3 1,3-6-65,-8 8 1,3 8-71,-3 3 0,-3 7 26,3 5 1,-3 5 22,-2 13 0,1-3 13,5 8 1,-3 4 66,9 2 0,-1 4-121,6-10 1,2-4-106,3-1 0,7-7-9,11-5 1,-2-6-234,8-11 0,2-5 59,9-7 0,-1-2-85,7-3 1,-6-5-113,6-7 1,-7-8 122,1-4 0,-11 2 69,-6-2 1,-6 0 34,-5-5 1,-5-1 94,-7 1 1,-2-1-26,-3 0 1,-5-5 134,-7 0 1,-6-1-16,0 7 1,-6 7 204,6 4 1,-8 4-638,2 1 1,2 7 153,-2-1 0,8 8 189,-2-1 0,-4 10 0,0 5 0</inkml:trace>
</inkml:ink>
</file>

<file path=ppt/ink/ink1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30:22.5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277 191 7925,'-6'-17'82,"0"0"1,-7 1 0,1 5 540,-3 5 1,-2 4-45,-1 2 0,1 0-192,0 0 1,3 10 79,-3 7 1,7 2-34,-13 10 0,14 0-33,-9 5 0,5 7-134,-4-1 1,5 2 68,1-1 0,7-5-201,-2 5 1,4-5-111,2-1 0,6-7-764,0 1 1,7-8 463,-1 2 0,9-9-384,2-3 0,0-7-252,-6 2 0,6-4-1235,0-2 2146,8-8 0,-12-1 0,6-9 0</inkml:trace>
  <inkml:trace contextRef="#ctx0" brushRef="#br0" timeOffset="186">484 399 8840,'-9'0'1229,"16"0"0,7 0-1251,15 0 1,-3 0 73,3 0 1,2 0 13,-8 0 1,6 0-49,-6 0-262,0 0 118,-6 0 0,1 0-570,-1 0-952,0 0 1648,0 0 0,1-8 0,-1-2 0</inkml:trace>
  <inkml:trace contextRef="#ctx0" brushRef="#br0" timeOffset="425">1193 174 7913,'10'-17'307,"-1"7"138,-3 4 1,-4 2 546,4-1 671,-4 3-918,-2-6 0,0 16-297,0 3 1,-2 7 463,-4 5 0,4 4-368,-4 7 1,5 1-137,1-1 1,-6 1-410,0-1 0,0 1-413,6 0 1,0-3-67,0-3 1,0-4-605,0-8 1,0-5-1443,0-1 1316,0-7 1210,8 4 0,2-16 0,7-1 0</inkml:trace>
  <inkml:trace contextRef="#ctx0" brushRef="#br0" timeOffset="678">1626 1 7782,'17'0'553,"0"0"0,0 8-136,1 3 1,-1 5 393,0 1 0,-1 2-95,-5 4 0,3 4 153,-9 8 1,7-1-295,-6 1 0,-1-1 109,-5 1 0,-5 0-404,-1-1 0,-7 1-305,1-1 0,-3 1-295,-3-1 0,-1-1 299,-4-4 0,-2 4-1251,-4-5 1,-3-3 63,3-2 0,-4-3-381,-1-3 0,7-7 1589,4-5 0,-4 5 0,0 0 0</inkml:trace>
</inkml:ink>
</file>

<file path=ppt/ink/ink1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30:22.0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62 191 7864,'-15'-2'0,"3"-4"684,-3 4 1,11-11 627,-8 7-635,8 0 1,4 6-193,12 0 0,11 0 48,6 0 1,4 0-107,1 0 0,8 0 135,4 0 0,4-2-584,2-4 0,-2 4 55,-4-3 0,2 3-622,-7 2 1,-7-6 245,-5 0 0,-8 0-708,2 6-323,-11 0 117,-4 0 1,-10 0 567,-4 0 0,-4 0 689,-7 0 0,0 8 0,-1 2 0</inkml:trace>
  <inkml:trace contextRef="#ctx0" brushRef="#br0" timeOffset="174">442 0 7864,'-7'10'1784,"-3"5"1,-1-5-1112,-1 7 0,8 2-242,-2 5 0,4-3-81,2 7 1,-1-1-54,-5 2 0,4 4 106,-4-4 0,4-2-534,2 1 0,-6-6-1123,1 1-2158,-1 4 2538,6-1 1,6 1 873,-1-4 0,9-3 0,-5-3 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1:54:38.03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52 0 7886,'-17'18'-1220,"5"5"915,1 0 1,7 0 304,-2-6 0,4 1 0,2-1 0</inkml:trace>
</inkml:ink>
</file>

<file path=ppt/ink/ink1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30:20.98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35 138 7891,'-10'0'-920,"0"0"1388,5 0 1,3-1 292,-4-5-327,4 4 1,2-8-95,0 5 0,2 3-67,4-4 0,-2 4 11,7 2 0,-5 0 54,5 0 1,1 0 63,5 0 0,-5 6-47,-1-1 0,3 7-80,9-6 0,-4 5-46,4-5 0,4 0-184,2-6 0,3 0 3,3 0 1,5-8-83,1-3 0,1 1-138,-2-2 0,-3 1-499,3-6 0,-11 1-238,-6 5 0,-4-3-133,-1 8-653,-1 1 1162,-7 5 1,-3 7-14,-7 5 0,-7 1 546,-5-1 0,-3 3 0,-3-5 0,1 7 0</inkml:trace>
  <inkml:trace contextRef="#ctx0" brushRef="#br0" timeOffset="215">502 0 7891,'-12'0'234,"1"0"0,5 0 333,-6 0 1,6 0 502,-5 0-506,7 0-258,-4 8 0,3-4 135,-1 7 1,0 1-32,6 5 0,-2 0-115,-4 1 0,5-1-122,-5 0 1,2 0-127,-2 1 0,4-1-750,-4 0 0,5 1 464,1-1 0,1-2-1101,5-3 0,-2 1 601,8-7 0,-7 6-827,7-7 1566,-8 1 0,19 2 0,-4 1 0</inkml:trace>
  <inkml:trace contextRef="#ctx0" brushRef="#br0" timeOffset="377">1055 311 7891,'17'0'0,"1"0"7,-1 0 0,-6 0-308,1 0 359,-1 0 0,7 0-99,-1 0 1,-5-2 13,-1-3 79,-7 3-560,4-14 508,-1 15 0,3-15 0,7 7 0</inkml:trace>
</inkml:ink>
</file>

<file path=ppt/ink/ink1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30:26.5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0 329 8057,'0'-17'449,"0"7"0,6 0 305,0 5 1,1 3-266,-1-4 1,4 4-37,7 2 0,2-6-165,4 1 0,-1-1 127,6 6 0,-5 0 4,6 0 0,-6 0-130,6 0 1,-2 0 92,2 0 0,4 0-75,-5 0 1,5-2-61,2-4 1,-3 4-74,-3-4 0,4-1 0,-4 1 1,3 0-107,3 6 1,-6-6-223,-1 1 1,-6-1-683,1 6 0,-4 0 437,-2 0 1,0 0-767,1 0 0,-7 6 288,1-1 0,-8 3 123,1-2 0,-3-2 85,-2 7 0,0-5 669,0 6 0,-7-1 0,-3 6 0</inkml:trace>
  <inkml:trace contextRef="#ctx0" brushRef="#br0" timeOffset="270">104 692 8221,'-10'0'1130,"3"0"0,9 0-272,3 0 1,7-6-337,11 1 1,-2-7 52,8 6 1,7-5-145,11 5 0,-3-6-150,2 7 1,0-7-61,6 6 0,-6 1-131,0 5 1,4 0-184,2 0 1,4 0-373,-10 0 0,-4 0-1059,-2 0 0,3 0 721,-3 0 0,0 5-1652,-5 1 2455,-8 8 0,6-12 0,-7 5 0</inkml:trace>
  <inkml:trace contextRef="#ctx0" brushRef="#br0" timeOffset="565">1678 104 8090,'2'-15'260,"3"3"1,-1 3 124,8 3 1,-8 2 460,1-8 0,3 7 711,-2-7-1083,7 8 1,-9-9 400,8 7-214,-9 0-175,13 6 1,-12 0-31,7 0 1,-7 10 136,2 7 1,-4 8 250,-2 10 1,0 9-318,0 8 1,-8 9-1413,-3 14 0,-5 6 507,-1 11 1,9-41 0,0 0 377,3 3 0,-1 2 0,-5 6 0,-1 0 0,2 0 0,1-1 0</inkml:trace>
</inkml:ink>
</file>

<file path=ppt/ink/ink1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30:41.4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588 537 7996,'10'-17'1300,"5"-1"-891,-5 1 1,13 6 41,0-1 1,2 1 8,-2-7 1,-4 7 211,4-1 0,2 6-240,-2-5 1,0 5-62,-5-5 0,5 7-156,0-2 0,0 4 0,-6 2 0,-5 2-261,-1 4 80,1-4 53,-3 13 0,-1 0-354,-8 9 121,-8 6-25,-1-3 0,-10 8-239,-5-1 0,0-1 347,-5-4 0,-2 3 88,8-3 0,-6-2 13,6 2 1,0-8 311,6 2 465,7-4-368,-5-1-245,13-9 0,2 5 410,11-8-233,5-1-100,9-5 0,-4 0 0,8 0 0,5-7-222,7-5 1,-1-1-301,-6 1 0,1-3 60,0 3 0,-7 3-522,1-3-1643,-8 8 1052,4-3 244,-15-1-1512,-2 6 2564,-8-6 0,-16 8 0,-3 0 0</inkml:trace>
  <inkml:trace contextRef="#ctx0" brushRef="#br0" timeOffset="528">277 572 8005,'-23'-10'140,"0"-7"0,0-1 367,6-5-280,-1 12-43,9-12 0,-7 11 71,5-11 1,-3-2 39,3 2 1,3-6 94,8 6 1,-6 0-177,1 6 0,1-6-28,10 0 1,3 0-174,8 5 51,1 1 9,-1 0 0,8 0-47,4-1 1,3 1 123,3 0 0,0 1-24,-1 5 0,3-5 21,3 5 1,-1-3-25,7 3 1,-8-3-17,2 9 0,3-1 12,-3 6 0,6 0-205,-6 0-68,1 8 203,1-6 0,-5 13-166,3-4 211,4 13-94,0-5 0,2 8-64,1-4 1,-9-2 62,2 8 0,-3-1-14,-3 7 0,1 0 14,0-1-17,-8 1 27,5-1 0,-13 7-149,4-1-8,-11 8 67,-4-11 0,-8 11-135,0-8 0,-2 2 128,-4-1 1,-6-5 27,-11 5 1,0-3 15,-11 2 0,1-3-5,-13 3 1,6-5 433,-6-6-192,-1 3-102,-12-5 0,5 0 366,-4-4-1051,-3-4 787,-1-1 0,-7-9 96,0-3 1,0-4-215,0-2 1,0-10 85,-1-7 1,3-2 27,4-10 0,-1-6-3,12-5 1,1-8-72,16 2 0,4 2-30,14-2 0,2 7-1221,3-1 566,4 3-167,8 3 0,8 5-1768,4 0 1782,11 8 723,4-4 0,15 8 0,2-1 0</inkml:trace>
</inkml:ink>
</file>

<file path=ppt/ink/ink1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30:44.9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562 105 7974,'9'-12'0,"-3"1"405,-4-1 760,-2 3-606,0 1-499,0 8 1,0 8 798,0 3-401,0 12-173,0-4 0,0 16 231,0 0-112,0-1-265,0 8 1,6-1 27,-1-1 1,1 0 20,-6-5 1,2-2-44,4-4 1,-4 1-85,4-7 0,-5 0-392,-1-5-584,0-1 342,0 0 317,0-7-413,0-2 313,0-8 118,0-8 0,0-2-76,0-7 1,0 0 69,0-1 0,0 1 54,0 0 0,0-1-64,0 1 0,0-6-77,0 0 1,0-6 16,0 6 122,0 0 9,0 6 142,0-8 1,8 6-106,4-4 0,-3 9-75,3 3 211,-1 7 0,7-6 490,-1 4-188,0 4 1,1-5 333,-1 7 0,0 0 336,0 0-505,-7 0-186,5 0 1,-11 0-25,8 0-61,-8 0 1,9 2-77,-7 3-46,0-3 1,-6 14-40,0-5 0,0 5-331,0 1 1,-2 2 106,-4 4 1,-4-4-143,-7 5 1,0-7-22,-1-6 78,1 5 200,0-14 1,5 11-129,1-7 114,7 0-80,-11-6-28,13 0 138,-6 0 43,8 0 0,8-6 33,3 0 1,5 0 108,1 6 1,0 0 470,0 0-316,-7 0 61,5 0 36,-5 0-113,0 0-225,-3 8 1,-7 2 29,0 7 0,-7 6-237,-5 0 1,-11 8-370,-6-2 1,-3 9 137,-3 2 0,-2 1-293,-3-7 0,4 1-325,-5-1 821,-3 1 0,6-2 204,-9-4 0,9 3 0,-4-13 0,7 4 0,1 2 0,-1-1 0,2-1 0,5-6 0,-3-2 0,8-3 0,0 1 108,5-7 0,1 2 188,0-3 1,5-3 700,1 4-508,7-4 36,-4-2-165,1 0 1,7 0-1,0 0 1,1-8-9,11-3 1,5 1-56,6-1 0,14-3-6,-3-9 1,13 4-30,-1-4 0,11 2 91,7-2 0,7 4-220,-2-5-1345,19 5 1321,-22 2 1,24-6-69,-15 0 46,-8 7 0,-1 1-731,-9 4 459,-7 3 0,-4-6-122,-11 9 1,1-1-801,-13 6 572,0 0 1,-13 2-439,-4 4 1,-6 3 895,-6 8-528,-4 1 375,-15-1 230,-1 8 0,-9 2 0,0 8 0</inkml:trace>
  <inkml:trace contextRef="#ctx0" brushRef="#br0" timeOffset="185">458 1281 7952,'0'9'1559,"0"-1"1,2-8-651,4 0-348,-5 0-339,7 0-142,0 8-198,-6-6 87,5 13-370,1-13 0,-4 11-698,7-7 0,1 0 767,5-6 332,1 0 0,7-8 0,1-1 0</inkml:trace>
  <inkml:trace contextRef="#ctx0" brushRef="#br0" timeOffset="338">873 1263 7952,'44'-9'372,"-7"-1"204,-9 4 0,-1 4-31,2-3 0,-4 3 256,-8 2 1,1 0-185,-1 0-838,0 0-340,-7 0-795,-2 0 1356,-8 0 0,0 7 0,0 3 0</inkml:trace>
  <inkml:trace contextRef="#ctx0" brushRef="#br0" timeOffset="978">2153 1 7988,'9'0'3041,"7"0"-2106,-5 0-381,4 8-364,-5-6-95,5 13 0,-13-5-219,4 7 98,-4 0 1,-8 2-229,0 4 0,-9 4-499,-2 8 0,-2 0 334,-10-1 1,2-1-360,-2-4 0,-9 7 373,3-7 0,-5 6 109,-1-12 0,5 5 140,-5-5 116,-3 0 19,8-13 0,-1 5 160,8-3 1,6-4 27,-5-3 201,6-3-118,-3-2-84,16 0 0,5-7-108,16-5 1,1-5 91,16-6 0,2 2 349,9-8-224,-4 8-40,14-12 0,-5 8-62,6-4 1,1-3-96,0 3 0,0 2 22,0-2 0,-2 6 4,-4-6 1,2 8-15,-8-2 0,-5 10-27,-6 1 0,-8 8-1,2-2-247,-4 4 96,-1 2 12,-9 0-321,-1 0 176,-8 8 25,0-6 1,0 13-50,0-3 1,-6 3 86,0 3 0,-7-1-100,1 0 1,3 1 111,-3-1 0,3 0 53,-3 0 1,-1 1 293,7-1-157,-8 8-48,12-6 0,-13 8 368,4-4-167,3 4 36,-8 8 1,7-1 106,-8 1 1,5 7-117,1 4 0,-1 4-13,-5 2 1,1 0-43,5 0 1,-5 0-13,5 0 0,1-3-199,-1-2 159,7 3-66,-4-14 0,2 6-141,1-7 1,-1-6 98,6 0 1,0-8-233,0 2 73,0-4-191,0-2 105,0-7-194,0-2-506,0-8 473,0-8-43,0-2 1,-6-9 506,0-4 0,1-4 0,5-7 0</inkml:trace>
  <inkml:trace contextRef="#ctx0" brushRef="#br0" timeOffset="1304">2222 779 7914,'9'-17'-96,"7"0"1,-9 5 28,5 1 0,3-1-149,-3-5 0,3 5 736,2 1-224,1 7 37,-1-12 1,-5 15 133,-1-5 0,1 4-122,5 2 1,0 2 76,1 4 1,-1-3-133,0 9 1,0 5 93,1 6 1,-7 2-83,1-2 1,-3-2 73,3 8 0,1-6-233,-7 6-54,0-8-66,-6 12 1,0-12-122,0 8 1,0-6-8,0 6 0,0-8-241,0 2 0,0-4 193,0-2 0,0-5-338,0 0-422,0-1 445,0 6 187,0-7 0,-6 0-725,0-5 453,-7-3 137,11 6 1,-13-8-692,3 0 832,-3 0 0,-3 0 275,1 0 0,0-6 0,0 0 0,-1-7 0,1 3 0</inkml:trace>
  <inkml:trace contextRef="#ctx0" brushRef="#br0" timeOffset="1543">2325 1004 7910,'0'-25'62,"0"6"133,0-4 0,0 4 71,0 1 0,2 3 111,4 3 0,-2-3-72,8 3 0,-3 3 498,3-3-202,3 8-129,-5-3-384,-1 7 0,1 0-59,-4 0 1,-4 7 108,3 5 1,-3 5-74,-2 6 1,-2 2 18,-3 4 0,-5 4-223,-7-4 0,1-4 352,5-2-95,-5-4-59,14-2 536,-13 0-331,13-7 0,-4 4-278,12-9 4,4 1 1,7-12-17,0 1 1,6-11-196,0-1 0,8 0-311,-2-6 1,2-2-1677,-2 1 2208,3 1 0,-5-2 0,8-1 0</inkml:trace>
</inkml:ink>
</file>

<file path=ppt/ink/ink1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30:43.3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18 7969,'0'-10'-241,"0"3"348,0 7 525,8 0 0,-1 2-141,5 3 1,3 5 182,-3 7 0,3 2-220,3 5 0,-1-3-152,0 7 0,0 1 458,1 6-321,-1-1-157,-7-7 0,5 6-25,-3-4 1,5-2-175,6 2 0,-4-6-176,4 5 1,-4-6-35,-1 1 1,-1-6-313,0-6 1,-5 3-380,-1-8 381,1-1 100,-3 3-1863,7-6 405,-7 6 242,1-8 1553,-2-8 0,-8-2 0,0-7 0</inkml:trace>
  <inkml:trace contextRef="#ctx0" brushRef="#br0" timeOffset="195">502 53 8716,'0'-18'2002,"0"9"-2035,0 1 1,-7 8 1714,-5 0-720,-3 0-428,-2 0 0,-8 8 126,-4 3 1,-4 12-614,-1 6 1,-1 9-527,0 3 0,-5 5-52,0-6 1,1 3-738,10-3 1,-1-2-366,7 8 746,0-7 887,13-5 0,-5-1 0,5-6 0</inkml:trace>
</inkml:ink>
</file>

<file path=ppt/ink/ink1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30:49.5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312 450 7935,'-12'0'132,"1"0"330,7 0-426,-4 0 190,8 0 242,0 8-100,0 1-211,0 9 1,0-1 75,0 0 0,0 3-33,0 3 1,0-2 2,0 8 0,2-1-27,4 7 0,-4 5-106,3 1 1,-3 5 49,-2-6 1,2 6-150,4-5 0,-4 5-148,4-6 0,-4-1 109,-2-11 1,5-1-81,1-4 46,8-4-77,-12-1 0,7-5-429,-3-7-22,-4 7-263,6-11 202,-8 6-43,0-8 339,0 0 0,-8 0-41,-4 0 436,-3-8 0,-10-9 0,-2-10 0</inkml:trace>
  <inkml:trace contextRef="#ctx0" brushRef="#br0" timeOffset="234">242 658 7935,'0'-18'450,"0"9"580,0 1-680,0 8 0,0 2 436,0 4-419,0-4 0,0 13-224,0-5 1,0 1 147,0 1 0,2-1-324,4 7 0,-4-1-648,4 0 17,3 0 69,1 1 0,2-7-217,-1 1 337,-7-8 146,11 3 0,-11-7-784,8 0 582,-8-7 531,11 5 0,-5-21 0,7 3 0</inkml:trace>
  <inkml:trace contextRef="#ctx0" brushRef="#br0" timeOffset="406">623 537 7935,'0'-10'1186,"0"2"-728,0 8 1,-2 0-215,-4 0-97,4 0-131,-5 0 1,5 6 11,-4 0 1,4 7-614,-4-1-136,4-4 0,4 5 318,4-7 403,4 0 0,15-6 0,2 0 0</inkml:trace>
  <inkml:trace contextRef="#ctx0" brushRef="#br0" timeOffset="1009">1038 364 7935,'-17'0'0,"7"2"285,4 3-252,4-3-12,2 6 0,0-6-15,0 4 453,0-4 1118,8 13-1280,2-5 1,7 7 12,0 0 1,1-7-207,-1-4 0,2-3-54,4 3 0,-4-4-88,4 4 0,-3-4-14,-3-2 0,0-6-222,0 0 0,1-7 14,-1 1 0,-5 3-185,-1-3 0,-7 1-190,2-7 318,3 1 0,-7 0 10,4-1 89,-4 1 68,-10 0 1,4-6 167,-7 0-37,-1 0 117,3 5 1,-7 3 359,5 3-374,-5-3 296,7 13 346,-7-6-188,7 8-260,-1 0 1,3 8 32,7 4 1,0 3-136,0 2 1,0 8 96,0 4-43,0 4-105,7 1 1,1 1 76,3 0-50,5 7-106,-14-6 0,11 12-97,-7-7 0,2 7 64,-3-2 1,-3-4-85,4-1 0,-4-5-12,-2-1 1,-2-1-184,-4 1 0,3-8-52,-9-4 146,8-12 126,-4 5 1,7-14 140,-5 3 1,4-5-96,-4-5 0,4-5 26,2-7 1,8-1-17,3 1 1,5-2 27,1-4 1,2 4-65,4-4 0,-3 9-119,3 3 1,2 7 385,-2-2-249,0 4 121,-14 2 0,5 2 353,-8 4-227,-1 3-116,-5 16 1,-7 2 185,-5 8 0,-11-1-79,-6 1 1,2 0 37,-2-1 1,3-1 334,-3-4 0,6-4 258,11-8-578,-3 0-150,13-7-271,2-3 1,11-7-345,12 0 0,4-1 427,8-5-2096,0-4 1437,7-7 0,-4 0 3,8-1 1,-7 1 710,1 0 0,-3-8 0,-3-2 0</inkml:trace>
  <inkml:trace contextRef="#ctx0" brushRef="#br0" timeOffset="1392">87 813 8033,'-12'0'333,"1"0"0,5 2-73,-6 4 0,1 4 503,-6 7-329,7 0-92,2 0 1,8-5-49,0 0 1,4-7-85,8 7 1,9-8-118,19 1 1,4-10-216,8-7 0,6-3-452,0-3 0,5-1 574,-5-4 0,7-4 0,-4-7 0</inkml:trace>
  <inkml:trace contextRef="#ctx0" brushRef="#br0" timeOffset="2198">2231 52 7975,'10'-7'1219,"5"-3"1,-5-5-1417,7 3 1,6 5 535,0 7 1,6 0 857,-6 0 1,2 0-660,-2 0 1,-4 0 430,4 0-788,-3 7 0,-3 1-265,0 3 0,-7 5-1119,-4-5 692,-5 5 445,-1-7 1,0 7-462,0-5 1,0 5-143,0 1 1,-1 0-506,-5 0 1,-4 7 459,-7-1 1,0 0-426,-1-6 1139,1 0 0,-8 8 0,-2 2 0</inkml:trace>
  <inkml:trace contextRef="#ctx0" brushRef="#br0" timeOffset="3185">2145 554 7975,'-8'10'22,"-4"-5"1,-3 5-89,-2 1 0,5-3 783,1-2-423,7 3 0,-4-5 126,8 8 221,-7-8-233,5 11 26,-6-5 1,8 7 210,0 0 0,0 1-358,0-1 1,2 6-132,4 0 1,-3 6-63,9-6 0,-6 0-225,5-6 0,1 6-16,5 0 1,-5 0 165,-1-5 1,-5-1-634,5 0 1,-7-5 108,2-1 1,-2-1-673,2 1 762,-4 5 0,5-12-584,-7 7 169,0-7 17,0 4 296,0-8 517,0 7 0,-7-5 0,3 6 0,-8-8 0,6 0 0,-5 0 0,7 0 41,-4 0 19,1 0 0,5-2 106,-4-4 1,4 2 291,2-7 0,0-1 122,0-5-214,0 0-115,0 0 0,8-1 184,3 1 0,5 0-79,1-1 0,6-5-131,0 0 0,10 0-49,1 6 0,9 0-115,9-1 1,1-5 117,5 0 0,-2 0-120,7 6 1,0 0 98,7-1 1,-9 1-13,-3 0 1,-6 5-113,-6 1 0,-4 5-72,-7-6 0,-8 8-233,-4-1 1,-4 3-514,-2 2-765,-7 0 1115,-3 0-348,-7 0 436,-7 0 0,-3 0-304,-7 0 0,-6 0 650,0 0 0,-14 0 0,3 0 0,-5 0 0,5-8 0,1 6 0,4-4 0,-4-1-121,5 1 1,-3-6 120,2 7 0,4-3-35,8 2 1,-1 4-63,1-3 1037,8 3-435,-7 2 708,14 0-145,-5 0-447,7 0 0,0 7-123,0 5 0,0 3 22,0 3 0,0 1-178,0 4 0,-2 2-70,-4 4 0,4 3-117,-4-3 1,4-2 67,2 2 1,-5-6-247,-1 6 0,0-8-124,6 2 1,-6-4-238,1-2 1,-1-5-273,6-1-676,0-7 722,0 4 242,0-8 1,2-8-374,3-3 311,5 3 144,7-7 0,1 7 26,-1-4 0,0-1 218,0 7 1,7-5 304,-1 5 0,5 0 65,-5 6 0,6 0 367,-6 0 0,0 0-17,-5 0 136,-1 0-472,0 0 0,-7 8 33,-4 3 1,-4-1-566,-2 2 1,-8-1-11,-4 6 1,-3-5-264,-2-1 1,-2-1 279,-5 2 1,5 1-88,-4-7 0,-2 5 100,2-5 1,0 2 48,6-2 1,-1-5 85,1 5 1,6-2-66,-1 2 0,6-4 182,-5 4 48,7 3-46,-4-7 1,8 8 174,0-5 1,-5-1-97,-1 8 1,0-6 94,6 5 0,2-1 114,4 1 0,-2 3 300,7-9 1,1 3 1144,5-2-922,8-4-518,-6 5 0,14-7 862,-4 0-605,3 0-480,3-7 1,-6 3-253,-1-8 1,-1 7-87,2-7 1,2 8-240,-8-1 1,6-3-446,-6 2 0,0 0 868,-6 6 0,1 0 0,-1 0 0</inkml:trace>
</inkml:ink>
</file>

<file path=ppt/ink/ink1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30:48.4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225 8 8667,'0'-8'2108,"0"8"-2399,0 8 0,-2 11 256,-4 4 1,-3-2 63,-9 8 0,-5 2 296,0 9-132,0-3-49,-2 5 1,6-1-372,-4-1 138,4 0 27,9-5 0,-3-8 166,7-4-137,0 4 1,6-8 297,0 4 1,10-12-99,7-5 23,8-4-116,9-2 0,1 0 266,0 0-73,7-8-225,-6-1 0,12-3 34,-7 1 0,5 5-89,-6-5 1,-5 5-272,-6-6 1,-2 8-192,1-1-249,-3 3 178,-7 2 0,-9 7 546,-3 5 0,-4 3 0,-2 3 0</inkml:trace>
  <inkml:trace contextRef="#ctx0" brushRef="#br0" timeOffset="203">380 665 7990,'0'10'2264,"2"-1"-1123,4-3-815,-4-4 1,12 13-143,-9-3 1,1 5 331,-6 6 0,0 4 405,0 8 1,0 1-552,0 5 1,6 1-135,0 4 1,1 4-1596,-1-4 711,-4-4 537,6 8 1,-1-7-2251,5 3 1203,-4-4 209,7-7 1,-7-7 948,3 1 0,5-8 0,-7 4 0</inkml:trace>
</inkml:ink>
</file>

<file path=ppt/ink/ink1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30:47.6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53 104 5898,'-12'0'-43,"1"0"35,7 0-6,-4 0 304,8 0 5,0 0-149,-8 0 54,6 0 0,-5-2-22,7-4 39,0 4-302,0-5-336,7 7 421,-5-8 0,14 6 0,-7-6 0</inkml:trace>
  <inkml:trace contextRef="#ctx0" brushRef="#br0" timeOffset="484">53 35 8207,'-10'0'844,"2"-8"-883,8 6 1,0-7 368,0 3 477,8 4-599,-6-6 0,8 8-36,-5 0 0,-3 2 103,4 4 0,-2 4 117,2 7 0,-5 2 107,5 4-167,-4 4-153,-2 0 1,0 6 68,0-5-16,0 5-118,0 2 1,0-1-91,0 1 0,0-6 309,0 0-558,0-8 211,0 4 0,0-8 3,0 0-317,0 1-9,0-1 177,0-8-52,0-1-155,0-8 149,0-8 27,0 7 0,0-15-82,0 5 0,6-11 94,0-1 1,1 0-149,-1 6 0,-4-8 77,4-4 0,3 2-95,3-1 1,3 6 161,3-1-53,-1-4 89,0 8 1,1-4 247,-1 12-79,0-5 59,0 7 0,-1-3 71,-5 1 1,5 5-15,-5-6 0,-1 8 580,1-1-226,1 3-224,5 2 0,0 2 608,1 3-333,-9 5-300,-1 15 1,-2-6 775,0 4-481,-1 4-180,3-8 0,-6 12 81,4-8 1,1 2-329,-1-2 0,6-4-334,-7 5 198,9-5 1,-5-4-195,9-3-811,-1 3 1,0-13 465,1 4 1,-1-4-1595,0-2 1439,1 0 0,-1 0 719,0 0 0,8 0 0,2 0 0</inkml:trace>
</inkml:ink>
</file>

<file path=ppt/ink/ink1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30:56.1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18 7815,'-7'-10'2880,"-5"5"-1284,4 3-449,1 9-1043,7 3 0,0 7 83,0 1-187,-8-1 0,-9 0 0,-10 0 0</inkml:trace>
</inkml:ink>
</file>

<file path=ppt/ink/ink1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30:53.8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277 295 7940,'0'-12'-14,"0"1"0,0 5 107,0-6 1,0 7 124,0-7 1,6 6 550,0-5-159,0-1-156,1-5 0,-3 2-103,8 3-186,-8-3 1,5 13-43,-3-4 42,-4 4 1,7 2-68,-3 0 0,-4 2-183,4 4 0,-2 5 127,1 12 0,-3 6-93,4 12 1,-4 3 192,-2 8 0,0 5-61,0 1 1,0 7 75,0-1 0,0 3-58,0 2 1,0-7 278,0-5-268,0 5-62,0-16 1,0 10-25,0-16 0,0 0 3,0-5 0,0-8-375,0-4-236,0-4 331,0-2 143,0-7 0,2-2-229,4-8 0,-4-2-8,3-4 0,-3-4-29,-2-7 0,0 0-143,0-1 0,0-7-270,0-3 0,-2 1 271,-3-2 1,-5 0 517,-7-6 0,0 1 0,-16-1 0,-4 1 0</inkml:trace>
  <inkml:trace contextRef="#ctx0" brushRef="#br0" timeOffset="294">1 450 7940,'0'-17'0,"0"-6"16,0 0 1,2 0 24,3 6 1,5-6 1,7 0 0,8-6 187,4 6 1,4-8-1,1 2 1,1-2 200,-1 3 1,7-3-121,-1 8 0,8 0 50,-2 5 0,4 3-117,2 3 1,-6 5-20,0 7 1,-7 0 109,1 0 1,-5 7-164,-6 5 1,-4 9 21,-8 2 0,-6 8-61,1-2 1,-8 3-166,1 3 0,-5 0-268,-5-1 189,-5 1 75,-7-1 0,-2 1-168,-4 0 86,-4-1 52,-8 1 0,2-1-914,5 1 421,-5-8 100,6 5 1,-6-12-348,5 3 0,3-4 194,7-2 1,3 1 611,3-1 0,-3 0 0,5 0 0</inkml:trace>
  <inkml:trace contextRef="#ctx0" brushRef="#br0" timeOffset="708">1038 952 7953,'10'-2'169,"-4"-4"0,-4 4-56,-2-5 1,5 5 216,1-4 1,2 4 138,-3-4 275,-3-3-581,14 7 0,-12-6 200,7 8-148,-7 8 0,4 1-10,-8 9 1,0 1 214,0 4-174,0-4-81,0 6 0,0-2 53,0 0 1,0 6-71,0-6 1,0 0-123,0-6 28,7 1 0,3-3-203,7-3 0,1-5-216,-1-7 217,8 0 65,-6 0 0,8-2-1390,-4-3 622,-4-5 401,14-7 450,-14-1 0,6 1 0,-8 0 0</inkml:trace>
  <inkml:trace contextRef="#ctx0" brushRef="#br0" timeOffset="928">1246 606 6211,'9'0'0,"-1"8"0,-8 1 0</inkml:trace>
  <inkml:trace contextRef="#ctx0" brushRef="#br0" timeOffset="1628">1177 675 7904,'0'-11'982,"0"-1"201,0 8-746,0-11 0,5 11 402,1-7-497,8 7 1,-5-4 154,8 8 0,-5 0 239,0 0 132,-1 0-844,6 8 2,1 1 54,-9 1 1,5 0-897,-9-5 448,1-3-274,2 14 49,-6-14 1,7 11-999,-3-7 1591,-4 7 0,13-3 0,-5 7 0</inkml:trace>
  <inkml:trace contextRef="#ctx0" brushRef="#br0" timeOffset="2126">1678 1125 8102,'-10'0'274,"3"0"325,7 0 615,0 0-1042,7 8 1,-5-5 158,4 9 0,-4-1 30,-2 7 1,0-1 214,0 0 0,0 1-212,0-1 0,2 0-147,4 0 1,-4 1 292,3-1 1,3 0-90,-2 1 0,2-7-307,-3 1 0,-1-3 159,8 3-231,-8-4 1,5-3 61,-3 1-204,-4 0 0,6-8-87,-8-4 1,5 2-629,1-7-1224,0-1 972,-6-5 229,0 7-747,0-5 1585,0 13 0,0-6 0,0 8 0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1:54:39.31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33 295 7928,'0'-17'-1502,"0"7"1428,0-5 0,8 11 60,3-8 1,5 3 2,1-3 1,0-1 2,0 7 1,6-8 11,1 3 1,-1 1 8,-6-1 1,0 1 24,0-1 63,1-5 1,-1 12 11,0-7 0,-5 7-48,-1-2 1,-5-1 7,6 1 1,-7 0-55,7 6 0,-6-2-1,5-4 0,1 4-17,5-3 0,0-3-16,1 2 0,-1 0-4,0 6 1,1-5-86,-1-1 1,6-2 56,0 2 1,0 5 31,-6-5 0,1 4 4,-1 2 0,0 0 27,1 0 0,-1 0 82,0 0 0,0 0-38,1 0 1,1 0 14,4 0 1,-4 0-28,4 0 0,-4 2 24,-1 4 0,-1-3-41,0 9 1,1-8 9,-1 2 1,0 1-34,0-1 1,1 2-17,-1-3 1,0-1-8,1 8 0,-3-6-1,-3 5 0,3-5-1,-4 5 0,-1 1-9,2 5 1,-3 2 26,3 4 0,1-1-10,-7 6 0,5-6 7,-5 1 0,8 2-9,-3-2 0,-1 2 3,1-2 0,1-4-2,5 4 1,-5-2 7,-1 2 1,-5-4-1,6 4 1,-9-3-54,3-3 0,-2 2-5,2 4 0,-4-4-39,3 4 1,-5 2 72,-5-1 1,1 1-10,-8-2 0,1-2-12,-7 8 0,-1-8-7,-4 2 0,4 2 51,-4-2 1,-2 6 5,2-6 1,-8 0 10,2-6 1,-3 0 110,-3 1 0,2-1-29,5 0 0,-5 0-83,4 1 1,-4-1 122,-1 0 1,-7-5-57,1-1 1,2-1-20,9 2 0,-4 1-36,4-7 1,-3-1-5,-3-5 1,6 0 5,1 0 1,4 0-17,-4 0 1,5-1-12,-6-5 0,8 2 26,-2-8 0,-2 1 90,2-6 1,-2 1-46,1 5 0,5-5 100,-4 5 0,4-5-167,2-1 0,-1 6 11,1-1-15,0-7 0,0-6 56,-1-4 0,7 4-37,-1 8 1,6 0 17,-5-1 1,7-5-32,-2 0 0,6-8-102,6 3 1,11-7-193,12-5 0,13-5 288,10-6 0,23-9 0,-31 29 0,1 0 0</inkml:trace>
</inkml:ink>
</file>

<file path=ppt/ink/ink1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30:59.4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7849,'17'-6'0,"0"0"0,1 0 1386,-1 6-860,8 0 0,-4 0-283,8 0 1,0 0-294,5 0 1,-1 0-830,-4 0 0,2 0 516,-8 0 1,5 0-426,-4 0 0,-1 2 788,-6 4 0,0 4 0,0 7 0</inkml:trace>
</inkml:ink>
</file>

<file path=ppt/ink/ink1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30:59.5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1003 7849,'25'0'-94,"-6"-5"46,4-1 1,2 0-87,-2 6 0,6 0-235,-6 0 1,6-6 36,-6 1 1,7-1 331,-1 6 0,-4 0 0,-2 0 0,-4 0 0,-1 0 0,-1 0 0,0 0 0,1 0 0,-1 0 0,0 8 0,0 1 0</inkml:trace>
  <inkml:trace contextRef="#ctx0" brushRef="#br0" timeOffset="101">571 986 7849,'23'-2'65,"0"-4"0,6 5 1,-6-7 410,-2 0 8,-9 6 0,3-5-34,-3 7 0,-3-6 262,3 0-288,-8 0-26,11-1-629,-13 5 231,13-6 0,-5 0 0,7-1 0</inkml:trace>
  <inkml:trace contextRef="#ctx0" brushRef="#br0" timeOffset="714">1626 294 7884,'-10'-17'1193,"-5"8"-1079,13 1-641,-5 8 587,7 0 449,7 0 41,-5 0 1,12 2-222,-9 4 0,1 5 134,-6 12 0,0 12 16,0 11 0,0 6 81,0 5 1,0 5-234,0 7 1,-2 0-107,-4 0 0,3 1-155,-9-1 0,8 0-248,-2 0 1,-1-7-195,1-5 1,0-11 285,6-5 0,-6-7-117,1-5 0,-1-4-335,6-8-306,0-7 11,0-2 337,8-24 1,-6-3-47,3-16 1,-3 1-166,-2-1 1,-7 1-530,-5-1 1240,-3-7 0,-10 5 0,-2-5 0</inkml:trace>
  <inkml:trace contextRef="#ctx0" brushRef="#br0" timeOffset="964">1125 260 7884,'11'-35'305,"1"1"0,-1 7 421,6 4 1,10-2-218,8 2 1,9 0 266,14 5 0,5 1-476,12 0 0,-10 7-72,5 4 1,-7 4 143,0 2 1,-5 8-49,-12 4 0,-3 5-53,-9 6 1,-3-2-150,-8 8 0,-2 2-127,-15 9 1,0 2-35,-6 4 1,-16 10-282,-7-4 0,-15 6-111,-8-1 1,1-5 235,-1 0 1,6 0-1025,-6-6 0,7 0 53,-1-5 1166,4-1 0,1-13 0,0 7 0</inkml:trace>
  <inkml:trace contextRef="#ctx0" brushRef="#br0" timeOffset="1437">2266 1142 7854,'0'-27'1358,"0"2"1,8 8-185,3-1-774,5 1 1,1 6-111,0-1 0,0 8-130,1-2 1,-1 4 171,0 2 0,-7 8-120,-4 4 0,-4 5-99,-2 6 0,0-2 45,0 8 1,-2-2-147,-4 2 0,2 1 68,-7-7 0,7 2-122,-2-1 1,4-11 79,2 4 1,2-5-63,4-1 1,-1-3-409,13-8 1,-5 0 224,10 0 1,4-2-557,2-4 0,-2-1 28,2-5 0,-8-3-191,2 3 0,0 3 262,-6-3 1,4 1 663,-9-7 0,-4-7 0,-1-2 0</inkml:trace>
  <inkml:trace contextRef="#ctx0" brushRef="#br0" timeOffset="1592">2646 450 7914,'-25'-17'0,"8"-1"0,8 11 1162,9 7 1,7 0-1054,5 6 1,7 3-1242,-2 3 1,4-3 641,-9 3 1,-4 1 82,-3 10 0,-3 4 407,-2 8 0,8-1 0,2 1 0</inkml:trace>
  <inkml:trace contextRef="#ctx0" brushRef="#br0" timeOffset="2106">2940 1297 8853,'12'0'1561,"-1"0"0,-7 2-600,2 4 0,2-2-433,-3 7 0,7-5-276,-6 6 1,0-6-162,-6 5 1,5-5-285,1 5 203,0 1 1,-6-1-128,0 1-217,0-8-293,0 3 0,2-7-508,4 0 736,-5 0 1,9 0-230,-4 0 139,-4 0 266,13 0 0,-11 0-47,7 0 0,-1-1-96,2-5 0,3 2 77,-3-8 0,3 3-226,2-3 0,0-3 498,1 3 0,1 3-48,4-3 0,-4 6 866,4-5 0,-3 7-204,-3-2 1,0 4 108,0 2 0,1 0 151,-1 0 0,0 6 539,1 0 1,-3 7-560,-4-1 1,5 3 214,-5 3 0,3-1-520,-3 0 1,3 0-186,-8 1 1,7-1-1005,-1 0 1,-3 1 125,3-1 1,-7-6-121,7 1 1,-6-6 554,5 5 96,1-7 0,13 12 0,2-7 0</inkml:trace>
</inkml:ink>
</file>

<file path=ppt/ink/ink1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30:57.0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225 294 7994,'0'-17'579,"0"8"1,0-1-317,0 4-236,0 4 172,8-5 71,-6-1 1,8 6 228,-5-4 44,-3 4 1,6 10-242,-8 4 1,0 11 67,0 5 0,0 7 365,0 5-317,0 12-153,0 10 0,0 1 256,0 1 1,0 1-187,0 10 0,0-4-294,0 4 0,0-12 95,0-5 0,0-6-93,0-6 0,2-4-24,4-7 1,-3-8-307,9-4 0,-6-6 225,5-6-860,-7-3-82,12-8 1,-15-2 372,5-4 0,-4-3-165,-2-8 1,0-8 282,0-4 0,-2 2-59,-4-2 1,3 0 571,-9-5 0,-7-16 0,-8-4 0</inkml:trace>
  <inkml:trace contextRef="#ctx0" brushRef="#br0" timeOffset="300">1 260 7949,'0'-19'817,"0"-4"1,1 3-583,5-3 0,4 4-312,7 2 1,8 0 195,4-1 1,4 1 76,1 0 0,7-1 825,-1 1-469,8 0-263,-12 7 1,14 2 266,-3 8-279,-5 0-180,0 0 1,-7 8 54,-1 4 1,-1 5 21,-4 6 0,-4-2-123,-8 8 0,-2 0 115,-3 5 1,-4 1-130,-8 0 0,-8 1-136,-4 4 57,-3-3 22,-10 13 0,6-14-390,-4 5 0,-2-5 107,2-1 1,-6-1-72,6 1 0,0-6-179,5 0 0,1-8-530,0 2 0,2-4 1083,3-2 0,-3 1 0,5-1 0</inkml:trace>
  <inkml:trace contextRef="#ctx0" brushRef="#br0" timeOffset="567">865 986 10313,'25'0'-1317,"-6"0"1202,4 0 1,-9 0 1054,-3 0-242,1 0-163,5 0 1,-7 8-292,-4 3 1,-4 5-116,-2 1 1,0 6-146,0 0 0,0 6 63,0-6 0,0 2 156,0-2 0,0-9-16,0 3 71,7-4 1,3-1 186,7-1 0,0-7-90,1 2 0,5-12-1795,0-5 718,0-5-9,2 7 1,-6-12-624,4 3 0,-4-5 1354,-1 0 0,-1-4 0,0-7 0</inkml:trace>
  <inkml:trace contextRef="#ctx0" brushRef="#br0" timeOffset="787">1142 571 11958,'19'0'90,"4"0"1,-4 0-361,4 0 1,2 2 19,-2 4 1,1-2-101,-7 7 1,0 1-154,0 5 1,1 2 502,-1 4 0,0 4 0,1 8 0</inkml:trace>
  <inkml:trace contextRef="#ctx0" brushRef="#br0" timeOffset="1009">1799 1159 7951,'12'0'736,"-1"0"203,1 0 0,5-2-383,0-4 0,1 5 35,-1-5 0,-6 4-457,1 2 0,-6 0 52,5 0 0,-7 8-454,2 3 1,-4 4 230,-2 3 0,-2-1-119,-4 0 0,-4 6 62,-7 0 1,6 0-158,-1-5 573,1 7 303,1 2 0,4 0-330,12-4 1,5-12-17,12-5 1,4-4-860,8-2 1,1 0-9,5 0 1,3-2 587,8-4 0,0-3 0,0-9 0</inkml:trace>
  <inkml:trace contextRef="#ctx0" brushRef="#br0" timeOffset="1484">3131 934 7900,'-10'-9'2544,"4"3"-2364,12 12 1,-2-4-2350,7 3 932,-7 5-29,4 0 1266,-8 7 0,-8 0 0,-1 0 0</inkml:trace>
  <inkml:trace contextRef="#ctx0" brushRef="#br0" timeOffset="1901">2923 1280 7849,'0'-17'4298,"0"7"-3529,0 3 0,6 14 323,0 5 1,-1 3-1280,-5 2 0,-7 3 133,-5 3 0,-5 4-1812,-6 7 0,-4 1 1866,-8-1 0,1 1 0,-1 0 0</inkml:trace>
</inkml:ink>
</file>

<file path=ppt/ink/ink1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31:05.1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294 87 8208,'0'-11'-913,"0"-1"886,0 8 95,-7-11 1,5 11 560,-4-7-108,4 7-285,2-4-23,0 8 22,0-8 99,0 7-147,0-7 1,-2 8 43,-4 0 1,3 0-101,-9 0 0,0 8-25,-5 3 0,0 4-24,0 3 0,-1-1-19,1 0 1,0 6 127,-1 0 1,1 8 120,0-2 0,0 6-111,-1 5 1,3 6 151,3 12 1,-1 3 313,7 8 0,0-1-180,6-5 1,8 2-233,4-7 1,11 0-305,5-7 0,7-1-453,5-3 1,-1 1-181,7-8 0,0 4-886,6-9 0,0-5 1568,0-12 0,0 7 0,-1 2 0</inkml:trace>
  <inkml:trace contextRef="#ctx0" brushRef="#br0" timeOffset="949">1937 226 6850,'0'-10'593,"0"0"59,0 5 302,8 3-278,-6-6-505,5 0 1,-5 6 420,4-3 97,-4-5-183,6 8 57,-8-6-273,0 8 1,0 8-62,0 4 0,0 9 209,0 2 1,-2 8-52,-4-3 0,2 5-11,-7 2 0,7-1-103,-2 1 1,2-1-29,-2 1 0,5 0-103,-5-1 0,4-5-102,2 0 0,0-8-161,0 2 0,0-4 172,0-1-462,0-1 127,0 0-99,0-7 192,0-3 132,0-7-146,0 0 0,0-7 103,0-5 0,6-9-382,-1-2 0,3-8 176,-2 2 1,3-3-332,9-3 1,-1 6 222,0 1 0,1 5 25,-1-6 1,0 8 192,1-2 0,-1 5 156,0 7 1,-5-3-36,-1 8 0,-1-1 184,1 1 0,5 4 525,-5-4 1,-1 4-336,1 2 1,-7 2 395,2 4 1,-2-2-204,2 7 1,-5 3-7,5 9 0,-4-2 64,-2 8 0,-2-6 8,-4 6 0,5 0-99,-5 5 1,2 1 48,-2-1 1,4-1-703,-4-4 0,10 2 200,2-8 1,13 0-549,-1-6 1,10 0-563,1 1 0,4-7 1106,1 1 0,1-8 0,0 3 0</inkml:trace>
  <inkml:trace contextRef="#ctx0" brushRef="#br0" timeOffset="1662">1367 433 8008,'0'-9'0,"0"-1"204,0 4 15,7 4 315,-5-5 707,6 7-910,-8 0 1,-2 2-122,-4 3 0,2-1-343,-7 8 1,5-7 39,-6 7 0,7-6 1,-7 5 161,1 1 0,-7 5-134,1 0 1,0-5-30,-1-1 1,1-1 68,0 2 1,0 3-3,-1-4 1,3-1 114,3 2 0,-3-7-3,3 7 1,3-6 77,-3 5 32,9-7-80,-5 4 0,8-6 160,0 3 1,7-3 77,5 4 1,3 2-77,3-2 0,5 5-4,0-5 1,6 5-34,-6-5 1,6 6 126,-6-7 0,0 7-122,-6-6 0,2 5-216,4-5 1,-4 2-226,4-3 1,-9-3-589,-3 4 0,-5 2-965,6-2 1017,-8 7 732,3-3 0,-7 7 0,0 0 0</inkml:trace>
  <inkml:trace contextRef="#ctx0" brushRef="#br0" timeOffset="1925">1107 987 8019,'-17'0'425,"7"1"-171,4 5 1020,-3-4-176,7 6-546,-6 0 1,10-1 192,4 5-307,4 3 0,7-7-144,0 3 0,0 3 144,1-8 0,1 1-314,4-1 0,4-4 104,7 4 1,-5-4-447,0-2 1,0 0 229,6 0 1,-7-6-1267,1 0 1,-6 0-1221,6 6 2474,-8 0 0,4 0 0,-8 0 0</inkml:trace>
  <inkml:trace contextRef="#ctx0" brushRef="#br0" timeOffset="2258">554 658 7983,'7'-17'442,"-3"7"117,8 4 1,-6 12 76,5 6 0,-7 3 321,2 2 0,-4 14-365,-2 4 1,0 3 114,0-3 0,-6-1-603,0 1-72,0-1 0,1-1-36,-1-4 0,0 4-156,6-5 0,2-1-1303,4 2 1,5-6 1462,12 6 0,-3-8 0,4 4 0</inkml:trace>
  <inkml:trace contextRef="#ctx0" brushRef="#br0" timeOffset="2999">3096 450 8012,'2'-11'0,"3"-1"575,-3 9 28,6-5 245,-8 0 329,0-1-672,0-1 1,0 0 228,0 5-400,0 3 121,0-6-330,0 8 0,-2 0-70,-4 0 0,3 0-161,-9 0 1,-1 8 25,-10 3 1,3 5-202,-3 1 1,-2 0 171,2 0 0,-6 1 63,6-1 0,0 0 517,6 1 0,2-7 107,3 1 10,-3-8-453,13 11 1,-4-11-100,12 7 1,3-7 146,9 2 1,-1-2-121,0 1 0,1-3-124,-1 4 1,0-4 44,0-2 0,1 0-165,-1 0 1,0 6 32,1 0 1,-7 1-74,1-1 0,-7-4-336,7 4 1,-6 1-426,5-1 1,-7 2 149,2-2 1,2-2-278,-3 7 0,1-5 1109,-6 5 0,-8 1 0,-1 5 0</inkml:trace>
  <inkml:trace contextRef="#ctx0" brushRef="#br0" timeOffset="3200">2906 865 8012,'-10'0'3661,"2"0"-2993,24 0 1,-5 6 89,12 0 0,-9 2-203,-3-3 0,-5-3 280,6 4-1400,-1 4 339,6-1 19,-7 1 0,5 0-133,-3-5 1,1-1-1272,-1 8 1611,3-1 0,-5 7 0,7-1 0</inkml:trace>
  <inkml:trace contextRef="#ctx0" brushRef="#br0" timeOffset="3913">3563 606 7961,'0'-10'2482,"0"3"-2138,0 7 1,0 2 99,0 3 0,-2 5-1,-4 7 1,4 3-22,-4 3 1,4-4-280,2 4 0,0 2-198,0-2 0,-1 2-64,-5-2 0,4-4-351,-4 4 1,4-4-1095,2-1 795,0-1-6,0 0 159,0-7 133,0-2 208,0-8 340,0-8 1,0-2-127,0-7 1,6 0 10,0-1 1,7 1-131,-1 0 0,-3 0 106,3-1 0,-1-1-176,7-4 0,-1 4 127,0-4 1,0 5-55,1 7 223,-1-4 465,0 5-219,1 0 0,-7 3 843,1 7-78,-8 0-705,3 0 1,-7 7 425,0 5 0,0 3-205,0 3 1,0-1-35,0 0 1,0 0-291,0 1 1,2-1-47,4 0 0,-4 1-117,4-1 0,-4 0-203,-2 0 0,1-7-268,5-4 380,-4 3 0,8-7-843,-4 4 0,-3-4 166,9-2 1,-6 0-79,5 0 0,-5-8 305,5-3 0,-1 1 18,2-1 0,3-1 246,-4-5 1,-1 0 182,2-1 1,-7 7 44,7-1-211,-8 8 889,11-3 1,-13 9 61,4 3 0,-4 7 395,-2 11 0,-2-4-574,-4 4 1,4 2-18,-4-2 1,4 0-507,2-5 0,2-3-432,4-3 0,-2 1-315,8-7 0,5 1 319,6-1 353,8-4 0,-4-2 0,7-9 0</inkml:trace>
  <inkml:trace contextRef="#ctx0" brushRef="#br0" timeOffset="4391">4427 156 8252,'10'-1'518,"-4"-5"0,3 4-69,3-4 1,-3 4 223,3 2 0,-2 2-18,1 4 0,5 3 104,-5 9 1,4 7-204,3 4 0,-3 5 10,-3 7 1,3 3 332,-3 8 0,-5 7-338,-1 5 1,2 7 478,-3-2 0,1 10-604,-6-10 1,2 6-231,4 0 1,-4-4-916,4 4 1,-12 9-523,-6 3 1,-1-39 0,-4 0 1009,-2-2 1,-3 0-1,-5 4 1,-2 0 0,-1-2-1,-1 0 1</inkml:trace>
</inkml:ink>
</file>

<file path=ppt/ink/ink1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31:18.2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1 554 8617,'0'-9'752,"0"1"-695,0 8 95,0-8 0,2 6 112,4-3-34,-4 3 1,7 2 105,-3 0 144,-4 0 0,11 2-78,-7 3 1,8 3 243,-3 4 0,3 9-35,-3-4 0,10 6 121,-4 0 1,7-2-272,-1 8 1,-2-6-48,8 6 1,-1-2-67,7 2 0,-6-4-66,0-8 0,-2 6-378,1 0 0,-1-2 158,-4-9 1,-3 7-1147,3-8 472,-4 9 1,-8-13-1769,1 5 1166,-1 3-262,-1-13 94,-2 14 598,-8-15 1,-2 5 783,-4-12 0,-4-3 0,-7-8 0</inkml:trace>
  <inkml:trace contextRef="#ctx0" brushRef="#br0" timeOffset="231">589 468 8013,'-8'-10'1284,"4"2"1806,-7 8-1823,-1 0-723,-5 0-226,-8 8 0,4 4-71,-8 11 1,0 4-157,-5 7 1,-1 1-177,1-1 0,-3 3-9,-3 3 0,3-3-276,-3 3 1,3-3-15,3-3 0,7-1-496,4-4 1,5-4-1716,7-8 2595,3 0 0,8 1 0,0-1 0</inkml:trace>
  <inkml:trace contextRef="#ctx0" brushRef="#br0" timeOffset="1281">1471 502 7503,'0'-9'-1494,"0"1"1445,0 8 334,0-8 45,0 6 0,0-7-77,0 3-71,0 4 28,0-6 161,0 8 365,0 0-357,-8 0-48,6 0-110,-5 0-82,-1 0 0,4 0-4,-7 0-225,7 0 105,-4 0-241,0-7 50,6 5 207,-5-6 32,-1 8 44,6 0 167,-13 0-44,5 8 44,-7-6 1,1 7-60,5-3 1,-4-4 132,3 4 1,2 2-46,-1-3 0,1 3-125,-1-2 1,-5-2-26,5 7 47,-5 1-101,7-3 1,-6 7-81,3-5 0,2 5 157,-1 1 1,1-6-18,-1 1 0,-3-1 39,9 7 0,-7-1 11,6 0 0,-1 1 14,1-1-75,4 0-31,-6 0 0,8 1 97,0-1-120,0 0 0,2 1-173,4-1 79,3 0 0,7 1-317,-5-1 264,5 0 0,-7-2 18,9-3 0,-7 1 283,1-7-246,-1 8 0,6-7 25,1 5 0,5-4-147,0-8 1,6 0-187,-6 0 1,2-2-147,-2-4 0,-2 2-379,8-8 0,-8 7 271,2-7 1,-4 6-989,-2-5-234,1 7 1782,-9-4 0,7 1 0,-7-3 0</inkml:trace>
  <inkml:trace contextRef="#ctx0" brushRef="#br0" timeOffset="1509">1160 831 7900,'-8'-10'482,"4"-3"759,-7 7-456,7 0-509,-4-1 0,8 3 1271,0-8-1059,0 8 0,2-5 770,4 3-575,3 4-459,16-6 1,-4 3-132,8-1 1,0-2-384,6 2 0,-1 5-651,1-5 1,-1-2 744,1 2 196,7 1 0,-5 5 0,5 0 0</inkml:trace>
  <inkml:trace contextRef="#ctx0" brushRef="#br0" timeOffset="2298">2336 70 8020,'0'-17'317,"0"-1"165,0 9 0,1-1 75,5 4-158,-4 5 101,6-7-128,-8 8-6,0 0-318,0 8 1,-6 1 138,0 8 0,-1 6-114,1 1 0,-4 12 54,-7-1 1,0 9 47,-1-4 0,1 8-56,0-2 0,-1 4-23,1 2 1,0-2-11,0-4 0,-1 2-29,1-7 0,0 7-199,-1-2 0,1-4-6,0-2 0,5-3-240,1-2 0,5-3-310,-5-3 0,7-4-300,-2-8 31,4 1 434,-6-9 45,6-1 173,-5-8 0,7-2-55,0-4 370,0-3 0,7-16 0,3-2 0</inkml:trace>
  <inkml:trace contextRef="#ctx0" brushRef="#br0" timeOffset="2556">2336 174 7998,'7'-18'142,"-5"1"149,14 0 1,-13 7 145,9 5 7,-8 3-231,11 9 0,-13 3 146,4 7 1,-2 8 270,1 4 1,-1 4-196,8 1 0,-3 7-54,3-1 1,3 8-295,-3-2 1,-3-2 120,3 2 0,-6-5-18,5 5-114,-7-8-149,11 5 1,-13-9-258,4 1 0,2-3-20,-2-3 0,5-4-422,-5-7 0,0-1-472,-6 0-740,7-7 596,-5-3 1388,6-7 0,-8 0 0,0 0 0</inkml:trace>
  <inkml:trace contextRef="#ctx0" brushRef="#br0" timeOffset="2744">2145 727 7871,'-17'-17'1854,"7"7"0,5 1-1559,10 3 0,11 2-577,7-7 1,6 1 41,-6-2 1,6-1 54,-6 7 1,5-5 121,-5 5 1,6 0-398,-6 6 1,2 0 459,-2 0 0,-3 8 0,5 1 0</inkml:trace>
  <inkml:trace contextRef="#ctx0" brushRef="#br0" timeOffset="2998">2924 744 7895,'0'-17'456,"1"8"760,5 3-699,4-4-541,7 8 0,-5-5 479,-1 7-166,-7 0 1,4 7-158,-8 5 1,0 5-167,0 6 0,0-2-36,0 8 0,2-8-44,3 2 3,-3 4 1,12-8 134,-8 4 0,1-9-156,-1-3 39,4-7 1,7 4-207,0-8 0,0-8 6,1-3 0,-3-5-388,-3-1 681,3 0 0,-5-8 0,7-2 0</inkml:trace>
  <inkml:trace contextRef="#ctx0" brushRef="#br0" timeOffset="3212">3079 347 8955,'-9'0'2953,"3"0"-3270,12 0 168,-5 0 47,15 0 1,-8 2-116,3 3 1,4-1 216,-3 8 0,3 7 0,3 8 0</inkml:trace>
  <inkml:trace contextRef="#ctx0" brushRef="#br0" timeOffset="3416">3615 779 7048,'0'12'4577,"0"-1"-4116,0 1 0,0 5 1047,0 0 1,0 1 598,0-1-1104,0 0 1,0 0-875,0 1 1,0-1-567,0 0 0,0-5-6,0-1-391,8 1-510,2 5 1344,7-7 0,0 5 0,0-5 0</inkml:trace>
  <inkml:trace contextRef="#ctx0" brushRef="#br0" timeOffset="3616">4307 917 7835,'-23'0'728,"0"0"1,7 2 834,11 4 1,1 4-2673,-2 7 304,-4 8 805,-7-6 0,-15 14 0,-5-6 0</inkml:trace>
</inkml:ink>
</file>

<file path=ppt/ink/ink1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31:23.91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139 398 7984,'0'-17'-1022,"0"0"527,8-1 325,1 9 0,3-6 139,-1 3 0,-5-3 105,6-3 1,-1-5 93,6 0 0,-1 0 159,-5 6 1,3 0-85,-8-1 1,5 1 456,-5 0-257,7-1-64,-11 1 1,6 6 144,-8-1 0,6 1 222,-1-7-24,1 9-155,-6-7 29,0 14-548,0-5 1,0 14 112,0 5 1,-8 5-53,-3 6 0,1-2 191,-1 8 0,-1 2 107,-5 9 1,0 3-167,-1 3 1,1 6 7,0-1 1,-6 3-101,0 10 0,0-7 47,5 7 0,1-3-485,0 3 0,-1 1 224,1-7 1,6-7-1042,-1-4 614,8-9-384,-3-3-557,7-3 470,0-13-167,0-1 658,0-11 1,5-16-68,1-9 0,6-6-561,-7-11 551,9 0 259,-5-7 0,1 4 290,-4-8 0,-4-1 0,5-12 0,3-3 0</inkml:trace>
</inkml:ink>
</file>

<file path=ppt/ink/ink1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31:24.1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0 105 7984,'8'-18'577,"-6"1"-488,3 0 0,-1 5-16,2 1 0,-2 1 248,7-1 1,-5 3 433,6 8 0,-6 0 273,5 0-496,1 0 1,5 8 139,0 3 1,-5 12-253,-1 6 1,-1 9 454,1 3-448,5 7-127,-7-4 1,3 8-45,-1 0 0,-7-6-139,2 0 0,2-6-233,-3 7 0,3-11-60,-2-1 1,-2-3-414,7-9 0,-7 6-897,2-6 0,2-5-143,-3-7-1221,9-7 1624,-12 4 1226,5-8 0,1 0 0,2 0 0</inkml:trace>
</inkml:ink>
</file>

<file path=ppt/ink/ink1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31:24.4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36 8502,'0'-10'1313,"7"-5"0,3 13-1399,7-4 0,-5 4-905,-1 2 991,1 0 0,5 0 0,0 0 0</inkml:trace>
</inkml:ink>
</file>

<file path=ppt/ink/ink1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31:24.9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70 139 7935,'-25'0'1914,"6"0"-962,2 0-264,9 0-398,8-8 0,0 5-108,0-9 0,6 6 203,-1-5 1,9 5-119,-3-6 1,5 3-261,1-3 0,0-1 151,1 7 1,-1-5-958,0 5 0,6 0 207,0 6-1851,0 0 2443,-5 0 0,-1-8 0,0-1 0</inkml:trace>
</inkml:ink>
</file>

<file path=ppt/ink/ink1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31:25.2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52 8012,'2'-11'1525,"4"-1"-949,3 8 0,3-5 427,-1 3-437,1 4-467,5-6-57,-7 8 63,5 8 0,-13 1-200,4 9 0,-4 7 15,-2 4 1,0-3-78,0 3 0,0-6 144,0 6 1,0-6 12,0 6 1,2-10 85,4-1 1,3-1 15,8-6 0,1-3-253,-1-2 0,6-4-208,0-2 0,2-2-403,-2-4 0,-4-5 118,4-13 0,2 5 644,-1-4 0,-1-11 0,-6-3 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1:54:41.41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35 865 7963,'-7'-17'0,"-1"-6"-44,-4 0 74,5 0-197,7 13 6,0 3-163,7 7 1,3-6 220,7 0 0,-5-7 121,-1 1 0,-1 2 61,1-1 1,5 5-59,-5-5 0,-1 1-49,1-1 1,1-5 87,5 5 1,6-5 96,0-1 1,6 2-112,-6 3 1,6-3-27,-6 3 1,8-3-79,-2-2 1,3-1 89,3 1 0,0 0-1,-1-1 0,6 1-8,1 0 1,1-1-1,-2 1 1,-3 0-20,3 0 1,-1-1 3,1 1 1,-1 0-9,7-1 0,-2 1-2,2 0 0,2 0 86,-8-1 1,6 1-65,-5 0 0,5-1-11,-6 1 0,1 6 9,-7-1 0,1 6 9,-1-5 1,-5 5 10,0-6 0,-2 9 1,2-3 1,1 4 11,-6 2 0,-1 0-2,-6 0 0,0 0 22,0 0 0,1 0 10,-1 0 0,0 0-97,1 0 1,1 0 59,4 0 1,-2 0-40,8 0 1,0-6-12,5 0 0,1-5-13,-1 5 0,1-5 3,0 5 1,-1-6-10,1 6 0,-1 1 0,1 5 0,-6 0 23,0 0 1,-8 0-3,2 0 1,-4 0 2,-2 0 1,1 0-1,-1 0 0,0 0 1,0 0 0,1 2 0,-1 3 1,0-1 4,1 8 1,-1-6-1,0 5 1,1-7 15,-1 2 1,0 1-19,0-1 0,1 2-1,-1-2 1,2-5 2,4 5 1,-4 2-17,5-2 1,-5 5 10,-2-5 0,0 6-3,1-7 1,-7 9 52,1-3 0,-7 5 4,7 1 1,-6 0 17,5 1 1,-7-1-50,2 0 0,-4 6-19,-2 0 1,2 2 24,3-2 1,-3-4-119,4 5 1,-2-5 66,2-2 1,-2 0-12,7 1 1,-5-1 25,5 0 0,-5 1 6,6-1 0,-3-6 82,3 1 1,-3-1-86,-3 7 0,-4-1 34,4 0 1,-4 1-18,-2-1 0,0 0 26,0 0 0,0 1-29,0-1 0,0 6-3,0 0 0,0 2-12,0-2 1,-2-4-9,-4 4 0,4-3-7,-4-3 0,-1 6 23,1 0 0,-2-6-9,3-5 1,3-1 3,-4 7 1,2-3-3,-2-3 0,2 3 3,-7-3 0,5 1 0,-5-2 1,1 5 14,-2-5 0,-9 5 2,4 1 0,-12 6-14,0 0 0,3 0 2,-3-5 0,-6 5 14,-5 0 0,-1 0-12,7-6 0,-1 2 21,1 4 1,-1-4-28,0 5 1,1-11-1,-1-1 1,1-3 10,-1 3 0,1 3-2,-1-3 1,-2-3 10,-3 3 1,2-7-11,-8 7 0,1-6 55,-1 5 1,-4-7-53,4 2 0,-2 2 40,2-3 0,-2 1-52,8-6 0,-6 0-1,5 0 1,-5 0-7,6 0 0,-6 0-9,5 0 0,-1 0 23,2 0 1,1 0-5,-7 0 1,6 0 113,-6 0 1,5 0-109,-5 0 1,8-2 142,-3-4 0,-1 4-111,2-3 0,-1 3 13,7 2 0,-3-2-52,-3-4 1,3 2-7,-3-7 0,4 5-7,1-6 1,6 1 39,0-6 0,2-3 43,-1-3 0,1 2-56,4-8 0,9 2 98,-3-1 1,3 1-30,-3 4 1,8 2 132,3-8 1,-2 8-191,2-2 1,1 3 4,5 3 0,0-6-14,0 0 0,2 0 55,3 6 1,-1-6-109,8-1 0,-7 3-68,7 10 0,-1-5-222,7 5 0,1 1-91,4-1 0,4 7-302,8-2 1,9 4 715,8 2 0,7-7 0,10-3 0</inkml:trace>
</inkml:ink>
</file>

<file path=ppt/ink/ink1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31:25.4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86 7981,'-17'-17'2306,"7"8"-1153,2-7-793,8 14 1,2-13 121,4 3 1,4 5-333,7 1 1,6 4-674,0 2 266,0 0-117,-5 0 0,-1 2-1213,0 4 1587,8 11 0,2 10 0,8 7 0</inkml:trace>
</inkml:ink>
</file>

<file path=ppt/ink/ink1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31:25.68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10861,'10'0'345,"5"0"1,-11 0-415,8 0 0,-9 2-83,3 3 1,-4 5 49,-2 7 0,0 1-188,0-1 0,-2 6 17,-4 0 0,3 6 151,-9-6 0,8 0 944,-2-6 1,4 1 19,2-1 0,10-6 438,7 1 1,5-8-686,12 1 1,-1-8-151,13-3 0,0-10-410,6-1 1,-2-2-306,-4-10 0,4 8-3091,-4-2 3361,-4 4 0,1-6 0,-9-2 0</inkml:trace>
</inkml:ink>
</file>

<file path=ppt/ink/ink1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31:26.0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277 1 7828,'-17'0'3830,"-7"0"-2969,1 0 1,0 4-1397,6 7 0,-6 3-174,0 14 709,-8 1 0,-11 6 0,-12-1 0</inkml:trace>
</inkml:ink>
</file>

<file path=ppt/ink/ink1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31:26.5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87 7987,'10'-9'760,"7"3"1,2-2-800,10 3 0,2-7-273,9 6 1,-3-7-284,3 1 1,-11 5 247,-6 1 1,-4 4-41,-2 2 0,-5 0-3,-1 0 390,-7 0 0,12 15 0,-7 4 0</inkml:trace>
</inkml:ink>
</file>

<file path=ppt/ink/ink1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31:26.8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70 7955,'12'0'218,"-1"0"0,1 0 403,5 0 0,2-2-146,4-4 0,-2 2-324,8-7 0,-6 7-338,6-2 1,-6-2-608,6 3 1,-12-1 793,6 6 0,-7-8 0,9-2 0</inkml:trace>
</inkml:ink>
</file>

<file path=ppt/ink/ink1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31:27.0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8 7902,'-25'-4'9648,"8"4"-10513,7-4 1,18 12 626,3-8 0,5 0 238,1 0 0,8 0 0,2 0 0</inkml:trace>
</inkml:ink>
</file>

<file path=ppt/ink/ink1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31:27.3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640 1 7939,'-16'9'687,"5"8"0,1 8-220,5 10 1,-5 7 268,-7 4 0,-1 10-414,1 2 1,-8 7 69,-4-1 0,-3-1-174,-3 6 1,-5-2-275,-1 14 1,-5-6-53,6 6 1,0-14 80,5 2 0,6-13-594,0-4 1,8-8 19,-2-9 1,4-9-206,2-3 1,5-9-206,1-3 367,7-7 0,-4-4 184,8-11 1,0-12 597,0-6 0,15-11 0,5-5 0</inkml:trace>
</inkml:ink>
</file>

<file path=ppt/ink/ink1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31:27.5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66 7939,'0'-18'2313,"0"1"-1013,0 0-818,0 7 0,2 6-150,3 16 0,5 1 84,7 16 1,1 8-65,-1 9 0,0 4 192,1 1 0,-3 9 799,-4 3-1588,5-3 576,-14 15 0,11-12-358,-7 12 0,5-6-405,-5-5 0,6 1-480,-6-7 0,1-2 124,-1-10 1,-2-4-904,7-7 0,1-9 574,5-3 1117,-7-3 0,5-3 0,-5 0 0</inkml:trace>
</inkml:ink>
</file>

<file path=ppt/ink/ink1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31:27.7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79 105 7973,'-33'-16'4608,"4"5"-4254,12 3 0,17 6-556,12-4 0,9-1 192,2-5 1,8-1 29,-3 7 1,5-6 205,2 7 0,-1-1-283,1 6 1,5 0 0,3 0 56,1 0 0,2 0 0,6 0 0</inkml:trace>
</inkml:ink>
</file>

<file path=ppt/ink/ink1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31:28.0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68 8414,'0'-17'1071,"1"2"-685,5 3 1,-2 2 706,8 5-690,-1 3 0,4-4 26,-3 12 0,-4 9-38,-8 8 1,0 8-172,0-2 1,-6 5-80,0 7 1,-5-7-11,5 1 1,0-1-169,6-5 1,0-4 264,0-2-332,8-11 75,1 3 1,9-13-321,-1 4 1,2-6-397,4-6 1,-2-5-657,8-13 1,-6 3 42,6-7 1358,-8-9 0,12-7 0,-6-8 0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1:54:52.68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2871 1004 8570,'0'-18'-1418,"0"1"942,0 0 1,0 5 489,0 1-73,0 7 45,0-11-43,8 5 156,-6-7 1,11-1-128,-7 1 180,0 0 0,-1-1-10,1 1 1,2 6 87,-2-1-198,-4 1 1,11-1 8,-7 1 0,7 7-62,-1-2 0,3 2 77,2-2 1,3 4-204,3-3 0,4-5 98,7-1 1,1 1-25,-1-2 1,3 3 118,3-3 1,-3-1-4,3 7 1,-3-7-21,-3 1 1,1 4 16,-1 3 0,1 3-27,0 2 1,-1-6 1,1 0 1,-1 0 7,1 6 0,-1 0 6,1 0 0,-2 2 10,-4 4 0,3-4-14,-3 4 1,-2 1-4,2-1 0,0 6 10,5-7 1,-5 7 10,0-6 0,-8 7-63,2-1 1,2 3 44,-2 2 0,0 3-57,-6 3 1,-5-2 48,-1 8 1,-1-6-93,2 6 0,1-1 56,-7 7 1,5-6-3,-5 0 1,0-1 6,-6 7 1,0-6-5,0 0 0,-2-1-5,-4 7 0,-5 0 10,-12-1 1,-4 1 17,-8-1 1,4 1-17,-3 0 1,-3 3 10,-9-3 0,-2 3 0,8-9 0,-6-4 2,5-2 0,1-4-5,5-2 1,7-5 0,-1-1 0,2-7 42,-2 2 1,-2-4-40,8-2 1,-8 0 104,3 0 1,1-2-95,-2-4 0,2-3 148,-2-9 1,-4 1-24,5 0 0,1-8-41,-2-4 1,2-4-40,-2-1 1,-2-7 14,8 1 0,0-4-108,6-2 0,2 5 101,3-11 0,-1 4-239,7-3 0,0 6 60,6 5 1,0 5-223,0 7 1,2 3-167,4 7 502,-4 9 0,13 1 0,-5 8 0</inkml:trace>
  <inkml:trace contextRef="#ctx0" brushRef="#br0" timeOffset="1376">1021 3719 7019,'0'-10'-279,"7"-5"1,1 5 374,4-7 0,1 5-11,-7 1 0,7 1 6,-1-1 0,-3-5-49,3 5 1,-6 1 22,5-1 0,-5 7-32,6-2 37,-9-4 0,11 7 12,-8-9 29,-1 8-244,-5-4 124,8 8 1,2-1-106,7-5 1,0 4 13,1-4 1,-1 2 97,0-1 0,6 3-47,0-4 0,6-2 28,-6 2 1,6-1 10,-6 1 1,6 2 7,-6-7 1,6 7 3,-6-2 1,6 2 19,-6-2 0,5 4 9,-4-3 0,4 3-9,-5 2 0,2 0-12,-2 0 1,-1 0-6,6 0 1,-5 0 4,6 0 0,-8 0-17,2 0 1,2 0 13,-2 0 0,6 5 15,-6 1 0,2 0 4,-2-6 0,-1 6 3,6 0 0,-6-1-19,1-5 0,-4 6 15,-2 0-37,8 7 0,-6-5 25,4 4 1,-5 3-16,-7-4 0,5 5 12,-5 1 1,4 0-32,3 1 0,-1-1 17,0 0 0,-1 1-2,-5-1 0,5 0 3,-5 0 0,4 1 3,3-1 0,-7 0 0,1 1 0,-3-1 0,3 0 0,-2 2 0,-5 4 1,-1-3-1,8 3 0,-8-4 0,1-2 0,-3 2-11,-2 4 0,0-3-2,0 3 1,0 4-23,0 1 1,-2-1 25,-3 2 1,-5 0-20,-7 6 0,-6 5 15,0 0 1,-8 1 1,2-7 1,-2-5 9,2 0 0,-3-8 1,3 2 0,-4 0 44,-1-6 0,-1 5 7,0-11 1,1-1 43,-1 1 1,-1-7-82,-5 2 1,3 2-3,-8-3 0,2 3 17,-2-2 0,1-4-53,5 3 0,4-10 23,-5-7 0,5-5-6,1-6 1,2 2 103,5-8 0,-5-6 1,4-5 1,4-2 174,2 1 1,-2 5-76,2-5 0,0-1 19,6 2 1,-1-1-102,1 7 0,2-1 85,3 1 0,3-1-140,3 1 0,4 1-173,-4 4 1,6-4 90,6 5 0,4 1-259,7-2 1,0 8 0,0-2 0,3 9-36,3 3 315,-4 7 0,14-4 0,-7 8 0</inkml:trace>
  <inkml:trace contextRef="#ctx0" brushRef="#br0" timeOffset="3451">121 2508 8398,'-17'-15'0,"6"1"-904,-1-14 715,1 6 0,-5-3 183,5 8 0,-3 0-3,9 0 0,-7-1-24,6 1 0,0-2 61,6-4 1,2-2-4,4-4 0,-2-4 78,8 4 0,5-3-69,6-3 0,8 1-56,-3-1 0,5 2 46,2 5 0,-1-3-165,1 8 0,5-6 48,1 6 1,7-8 38,-2 2 0,4-9-24,2-3 1,5-7-23,1 2 1,5-4-161,-5-2 1,1-5 198,-1-1 0,-2-5 119,7 5 0,-7 1-99,2 5 0,-3 2 108,3 4 1,-4-2-180,3 7 0,-3-5 115,-2 6 1,0-1 8,0 7 0,-6 5-17,0 0 1,0 0 11,6-5 0,0-1-8,0 1 0,5 1 2,1 4 1,13-4-4,-2 5 1,4-5-105,-3-2 0,-1 1 106,0-1 1,-2 1 0,-3-1 0,1 6 41,-7 0 0,-1 6 219,-5-6 0,-6 10-189,0 2 0,-7 0 58,1 5 0,-9 4-143,-2 3 1,-8-3 44,2 2 1,2 0-112,-2 6 1,2 0 180,-2 0 0,4 0-124,7 0 0,3 0 3,3 0 0,4-5-2,8-1 0,0-6 86,0 7 0,0-9-79,0 3 1,-6 1 160,0-1 1,-8 7-137,3-2 1,-3 4 33,3 2 1,-5-6-32,4 0 1,-3 1-7,-2 5 0,-1 0 23,1 0 0,-1 0-13,1 0 1,-6 5 16,0 1 0,-6 6-14,5-6 0,-6 5-26,1-5 1,-4 7 22,-2-1 1,6 1-6,0-1 1,2 3-14,-2-3 0,-2 1-7,8-1 1,0 1 0,6-7 1,7 7-5,4-1 1,-2-3-8,2 3 0,-7-6 17,1 5 0,-3-5 4,-3 6 1,-7-1-5,-4 6 1,-4-1 44,-1-5 1,-9 5-19,-3-5 1,2 5 5,-3 1 0,1 0-11,-6 0 0,0 1 3,0-1 0,0 0-41,0 1 1,0 1 35,0 4 0,0-4-42,0 4 0,0-2 33,0 2 1,0-3-19,0 3 0,6-4 1,0-2 1,0 2-3,-6 4 0,0-3 41,0 3 0,0-2 3,0 2 1,0-4 29,0 4 0,-6-2-51,0 2 1,-13-2 17,2 8 1,-5-2-10,5 2 0,-2 4-19,-4-4 0,4-3 3,-4 3 1,-2-2-3,1 2 0,0 4 34,0-5 0,3-1-5,-7 2 1,4 0 24,-4 6 0,6-7-37,-1 1 0,-2 0 78,2 6 1,-2-1-65,2 1 1,2 1-17,-8 5 0,6-5-33,-5 4 0,1 3-6,-2-3 1,-4 6-2,4-5 0,-3 7-119,-3-2 1,6 2 121,0-2 0,8-4 3,-2-7 0,4 5 38,2 0 0,1-5-51,5-6 1,-3 0 131,9 5 1,-7 1-95,6-1 0,-5 1 11,5 0 0,-6-3-48,7-3 1,-9 8-9,3-9 1,3 9 129,2-8 0,2-2-90,-1 1 0,3 1 16,-4 6 0,4-1-17,2 1 0,0-2-45,0-4 0,0 9 58,0-3 1,0 3 6,0-3 0,0-1-39,0 1 0,0-1-13,0 1 0,0 0 69,0-1 0,-6 1-43,1-1 0,-7 7-49,6-1 0,-7 0 54,1-5 1,3 1 98,-3 5 1,1-5-94,-7 5 1,3 1 3,3-2 1,-3 1-20,4-7 1,-7 7-3,-5-1 0,4 0-1,-4-5 0,-2-1 16,2 1 0,-8 5 27,2 1 0,-3 5-32,-3-6 0,0 6 37,1-5 0,-6 7 16,-1-2 0,7-4 9,5-2 0,2-3-58,-2-3 1,-2 3 5,8 3 1,-7-9-16,1 4 1,2-5 30,-2 5 0,0-2-190,-5-5 1,-7 3 103,1-8 0,0 2 18,5-2 0,-7-3 94,-4 3 1,1-4-2,-1-2 0,0 0-40,-6 1 1,0-1 13,0 0 0,1 1-38,-1-1 0,-2-6 30,-4 1 1,-1-2-24,-5 1 1,-1 2 26,7-7 0,-1 0-97,1-6 0,4 0 64,-3 0 1,3-2-9,2-4 0,0 2-1,0-7 0,-2-1 2,-3-5 0,5 0 15,0 0 0,0-6-7,6-1 0,-2-4 145,2 5 0,-2-6-130,7 6 1,-1-10 119,2-2 0,1-1-118,-7-10 1,6-2 9,-6-10 0,2 0-23,-2-11 0,-2-4-337,7-13 1,-5-1 293,6 1 1,-1-1 57,7 1 1,5 0 156,0-1 1,8 8-103,-2 4 1,4 10 82,1 2 0,3 7-17,4-2 1,-3 4-25,8 3 1,1-1-72,5 0 0,1-2 5,5-4 0,4 5-33,7-5 1,2 8 392,4-2 0,-3 12-496,3-6 1,2 9 96,-2 8 1,0 0-481,-6 12 1,0-2-20,1 13 1,-1 0-253,0 6 0,8 2 53,4 4 694,4 4 0,9 7 0,2 0 0</inkml:trace>
  <inkml:trace contextRef="#ctx0" brushRef="#br0" timeOffset="4112">5171 1834 8554,'17'-6'-402,"1"0"1,-1 0 268,0 6 0,2 0-100,5 0 0,2 2 178,9 4 0,0 4 56,-1 7 1,-5 0 75,0 1 1,0 7 6,5 3 1,-5 5 223,0 2 1,0 7-85,5 4 0,-5 6 17,0 6 1,-8-1-79,2 12 1,-4-9-197,-1 9 1,-1-4 118,0 5 0,0-1-219,1 0 0,-5-8 6,5-3 0,-9-4 87,14-2 0,-9-2 19,3-4 1,0-4-3,-5-7 1,-3-3 69,3-3 0,-8 2-57,1-8 1,3-6-212,-2-5 238,0-1-430,-6-1-64,0 5 477,0-13 0,0-9 0,0-13 0</inkml:trace>
  <inkml:trace contextRef="#ctx0" brushRef="#br0" timeOffset="4404">5794 2992 8307,'0'-9'-1811,"0"1"1659,0 8 0,2 0 302,3 0 451,-3 0-148,6 0 39,-8 0-386,8 8 0,-6 1-23,3 9 0,3-7-37,-2 1 1,-1-1 8,-5 7 1,0-1-6,0 0 1,0 0-153,0 1-1,6-1-53,0 0 1,0-5-60,-6-1-64,0 1 0,0-1-104,0 1-65,0-8 448,0 4 0,-8-16 0,-2-2 0</inkml:trace>
  <inkml:trace contextRef="#ctx0" brushRef="#br0" timeOffset="4880">5586 2941 8307,'0'-18'-1395,"0"1"1588,0 0 0,0 5-36,0 1 0,2 7 15,4-2 147,-4-4-161,13 8 1,-5-5 16,7 7 0,-5 7-46,-1 5 1,1 11-80,5 6 1,0 0 82,0 5 0,1-3-120,-1 9 0,6 3 43,0-3 1,2 6-116,-2-6 1,-4 1 69,4-7 1,2-5-37,-2 0 0,2-6 132,-1 6 0,-5-8-71,4 2 0,-4-4-12,-2-1 1,1-1 25,-1 0 0,4 0-15,-4 1 1,4-9-28,-9-3 1,1-2 14,-1 2 86,3-4 1,-7 3-9,4-10 0,1-5-21,-7-7 0,5-1 7,-5 1 0,7-6 5,-1 0 0,-2-10-14,1-1 1,1-3 29,5-9 0,-2 0-21,-3-6 0,9-5 112,-4-1 1,4-5-93,-3 5 1,5 0 2,0 6 0,2 8-989,-2 4 1,-8 11 878,8 6 0,-7 4 0,9 1 0</inkml:trace>
</inkml:ink>
</file>

<file path=ppt/ink/ink1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31:28.28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35 7938,'-17'-8'3332,"0"-2"-1999,7 1-637,2 1-442,16 8 0,2 2-378,7 4 0,0-2-632,0 7 1,-5 1 288,0 5 467,-1 8 0,6 2 0,1 7 0</inkml:trace>
</inkml:ink>
</file>

<file path=ppt/ink/ink1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31:28.5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51 9753,'-8'-10'2962,"6"3"-2310,-5 7 0,7 1 50,0 5 0,2 4-79,3 7 1,-3 0 171,4 1 0,-4-1-304,-2 0 0,0 6-148,0 0 1,0 0-622,0-5 1,0-1 79,0 0 0,2-5-268,4-1-40,-4-7 0,7 4-795,-3-8 0,4-2-48,7-4 0,0-9 663,0-8 1,3-8 68,3 2 1,-4-3 212,4-3 0,-4 6 217,-2 0 545,1 8 703,-1-4-529,0 16 0,-7 3 799,-4 12 0,-4 3-566,-2 9 1,0 1 302,0 4 1,-2-4-540,-4 4 1,4-4 84,-4-1-482,4-1-460,2 0-297,0 0 1,2-7-152,4-4 0,4-6-2493,7-6 3269,8-4 0,2-7 0,7 0 0</inkml:trace>
</inkml:ink>
</file>

<file path=ppt/ink/ink1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31:38.6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16 7937,'11'-9'1277,"1"3"0,-1 10-1935,7 1 0,5 1 114,0-6 1,7 2-766,-1 4 676,4-4 633,1 5 0,1 1 0,0 2 0</inkml:trace>
</inkml:ink>
</file>

<file path=ppt/ink/ink1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31:38.90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7937,'32'0'5,"-3"0"0,4 0 366,-4 0 0,3 6-49,3-1 0,5 1-361,1-6 0,1 0-178,-2 0 0,-3 0-355,3 0 0,-9 2 189,-2 4 1,-6-4 382,5 4 0,-6 3 0,3 1 0</inkml:trace>
</inkml:ink>
</file>

<file path=ppt/ink/ink1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31:39.91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311 85 7909,'6'-21'270,"2"4"108,1 2 983,-5 7-436,12-7-355,-14 13 0,5-4-44,-7 12 1,-2 5-62,-3 12 0,-5 10-113,-7 7 0,-8 16 369,-4 2-333,4-1-556,-8 18 0,6-11 15,-7 11 1,1-1-904,4-4 0,-1-5 587,7-13 0,1-2-1056,11-4 0,3-6-77,8-11 1602,0-4 0,0-8 0,0 1 0</inkml:trace>
  <inkml:trace contextRef="#ctx0" brushRef="#br0" timeOffset="234">294 120 7909,'10'-8'0,"-4"-3"0,1 1 738,-1-1 1,7 7-123,-1-2 0,-2 4-38,1 2 0,-1 2-101,1 4 0,5 5 68,-5 12 1,3 6-94,-3 12 528,4 3-832,-5 8 27,0 0 0,3 1-290,-7 5 167,7-4 1,-5 11-1331,4-7 0,1-1 360,-7-5 1,1-6-1024,-1 0 1941,-4-7 0,14 3 0,-7-7 0</inkml:trace>
  <inkml:trace contextRef="#ctx0" brushRef="#br0" timeOffset="413">242 604 8020,'-25'0'1699,"14"-7"-804,-5 5-574,16-6-628,8 8 0,2 0 474,7 0 0,0 0 364,1 0 1,1 0-1142,4 0 0,4 2 610,7 4 0,9 3 0,1 9 0</inkml:trace>
</inkml:ink>
</file>

<file path=ppt/ink/ink1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31:39.3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415 122 8049,'0'-17'43,"0"-1"1,-5 1 85,-1 0 0,-8 5 497,3 1 0,-3 5-167,3-6 0,-5 9-236,5-3 0,-6 4 147,-6 2 0,3 0 186,-3 0 0,-2 8-169,2 3 0,-6 12 91,6 6 1,-2 0-193,2 5 0,4-3-61,-4 10 0,10-3 0,1 2 0,3-3 151,-3 3-145,4-3-553,8-3 1,0-1-162,0-4 1,8 1-556,4-6 0,-1-1 319,6-6 1,-9-7-426,9-5 1,-3-3 556,3-2 1,0 0 111,1 0 0,-3-2-451,-3-3 926,3-5 0,-13-15 0,6-2 0</inkml:trace>
  <inkml:trace contextRef="#ctx0" brushRef="#br0" timeOffset="270">346 174 8043,'17'-15'0,"1"3"1116,-9-3-667,7 5 1,-7 0 228,9 5 296,-1-5-587,0 8 0,1-6 57,-1 8 1,0 8 12,0 4 1,1 5 2,-1 6 0,0 4 575,1 7-632,-9 1-417,7 0 0,-15 5 138,5 0 0,-4 8-1240,-2-2 0,0-1 32,0 1 1,-6-8-587,1 3 0,-3-1 1670,2-5 0,4 3 0,-5-11 0</inkml:trace>
</inkml:ink>
</file>

<file path=ppt/ink/ink1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31:38.2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312 156 8059,'-8'-17'0,"0"-7"0,-3 1 0,-3 6 530,9 6-249,-1-1 0,0 1-75,0-1 0,-5 6-132,5-5 1,-7 7 546,1-2 1,-5 4-189,-6 2 1,3 10 235,-3 7 1,4 4-208,2 14 0,0 1-25,-1 10 0,1 4-88,0-4 1,7-1 24,4 1 0,4-8-315,2 3 0,0-5-188,0-1 0,0-3-953,0-3 1,8-4 602,4-8 1,-3-1-791,3-5 1,-1-3 374,7-8 1,-7-2 252,1-4 0,-1-3 132,7-9 1,-3-5 508,-4 0 0,5-7 0,-7 3 0</inkml:trace>
  <inkml:trace contextRef="#ctx0" brushRef="#br0" timeOffset="191">381 156 8049,'17'0'0,"-5"6"584,-1-1 1,1 7 859,5-6 1,6 7-715,0-1 0,0 3-315,-5 2 0,-1 1-44,0-1 0,-1 6-203,-5 0 0,2 8-128,-7-2 1,2 3-201,-2 3 0,-4-1-573,3 1 0,-3 5 1,-2 1 0,0-1-726,0-5 1,6-9-682,0-2 2139,7-5 0,-3-2 0,7 0 0</inkml:trace>
</inkml:ink>
</file>

<file path=ppt/ink/ink1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31:36.1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260 572 8009,'-8'-18'0,"4"1"0,-7 0 0,7 5 753,-2 1-417,-3-1 1,5-3-113,-8 3 1,1-1-60,-7 7 1,7-6 304,-1 7 0,1-1-98,-7 6 0,1 8-116,0 3 1,2 6-41,3 6 1,-1 4-15,7 8 1,-6 7 99,6 4 1,-5-1-1,5 1 0,0-6-149,6 6 1,0-6-98,0 7 1,0-9-952,0 2 0,2-3 510,4-3 1,-4-7-2137,4-4 777,3-11 1744,1-4 0,7-16 0,1-2 0</inkml:trace>
  <inkml:trace contextRef="#ctx0" brushRef="#br0" timeOffset="327">191 537 10202,'17'-10'1202,"0"3"0,6 7-705,0 0 0,6 7-35,-6 5 1,6 9-99,-6 2 1,6 10 65,-6 1 1,6 9-466,-6 8 0,-6 3-385,-5 4 0,-8 1-1458,1 5 0,-3 1 968,-2-7 1,-2-2 909,-3-10 0,-5-4 0,-7-7 0</inkml:trace>
  <inkml:trace contextRef="#ctx0" brushRef="#br0" timeOffset="613">1505 381 7900,'-27'-5'521,"4"-1"0,10 2 745,1 10 0,8-1-1144,-2 13 0,3-3-5,-3 14 0,2 2 308,-8 9 0,-5-2-84,-6 9 1,-8 4 80,2 7 0,3 7-269,-3-1 1,6 1-320,-6-1 1,14 1-370,-3-7 1,7-3-799,-1-9 1,4-5-1763,8-12 3095,0-4 0,-7-8 0,-3 0 0</inkml:trace>
  <inkml:trace contextRef="#ctx0" brushRef="#br0" timeOffset="792">1367 329 7900,'0'-17'2563,"0"0"-951,7 7-979,3 3 1,13 16-201,0 8 0,0 8 5,-6 10 0,1 5-75,-1 1 0,0 7 257,1-2 1,-3 4-423,-4 2 0,5 0 1,-7-1 28,1 1-512,5-7 0,-11 4-506,8-2 1,-6-5-1145,5-2 0,-7-3 934,2-3 1,1-7 1000,-1-4 0,8-4 0,-5-1 0</inkml:trace>
  <inkml:trace contextRef="#ctx0" brushRef="#br0" timeOffset="1049">1384 935 7824,'-27'-8'2073,"2"-9"1,10 3-1561,3-3-289,12 3 1,10-1 291,7 4 0,0-3 99,1 8 0,-1-5 769,0 5-1217,0 0 0,1 6-392,-1 0 0,6 0-335,0 0 1,0 0-743,-5 0 0,-1 6 1302,0 0 0,8 15 0,2-2 0</inkml:trace>
  <inkml:trace contextRef="#ctx0" brushRef="#br0" timeOffset="1328">2093 900 7876,'0'-17'5304,"4"7"-4111,7 4 1,8 3-1765,16-3 1,5 4-62,1-4 1,-7-2-62,-5 3 1,-8-1 144,2 6 561,-11 0 0,-4 10-189,-8 7 0,-2 2-38,-4 10 0,2-6-120,-7 6 1,-7-2 101,-5 1 1,0 3 606,6-8 0,1 0 54,5-5 0,-3-1 1050,9 0-1344,-1-7 1,8 3-84,4-7-304,3 0 1,14-12 198,0 0 0,0-7-975,-5 1 0,-1-3 68,0-2 960,1-8 0,-1-2 0,0-8 0</inkml:trace>
  <inkml:trace contextRef="#ctx0" brushRef="#br0" timeOffset="1593">969 35 8066,'-17'-7'1834,"7"-3"0,12 1-1032,15 3 0,12 4-411,17 2 0,2 6-397,16-1 0,-1 1-65,6-6 1,-7 0-399,-5 0 0,-3 0 75,-2 0 1,-2 0-654,-4 0 1047,4 8 0,-14 1 0,7 9 0</inkml:trace>
</inkml:ink>
</file>

<file path=ppt/ink/ink1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31:34.4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398 416 8098,'10'-25'110,"0"6"67,-5-5 0,3 5 575,4 2 0,-3 2 324,-3 3-48,-4-3-674,6 13 0,-8 2 45,0 11 0,-2 18-156,-4 6 0,-4 17-15,-7-1 0,0 11-72,-1-4 1,-1 7-141,-4-2 0,4 12-284,-4 6 1,-2-2 362,2 1 1,-2-12-398,2 1 0,6-8 68,-1-3 1,3-2-31,9-16 1,-2-5-701,3-7-624,3-6 999,-6 3 0,16-18-283,3-7 0,-1-7 360,1-11 155,1-7 1,5-2 356,1-7 0,-1-8 0,0-3 0</inkml:trace>
  <inkml:trace contextRef="#ctx0" brushRef="#br0" timeOffset="296">398 519 8027,'0'-25'0,"0"6"628,0-4-334,0 12 0,0-5 335,0 5-183,8 3 1,2 0-217,7 8 1,-5 2-152,-1 4 1,1 11 450,5 12 1,-6 12-101,1 5 0,1 4-78,11 2 0,-5 5-42,4 1 1,-6 5-22,-5-5 0,3 1-147,-4-1 1,3-2-167,-3 7 1,3-9-141,-8-2 0,7-8-490,-1-9 0,-3-3-613,3-3 0,-6 0-64,5-12-259,-7 4 306,11-19 1284,-13 6 0,-2-16 0,-9-1 0</inkml:trace>
  <inkml:trace contextRef="#ctx0" brushRef="#br0" timeOffset="583">381 1142 8003,'-15'-12'465,"3"1"0,5 5 680,7-5 0,2 5-528,3-6 1,11 3-189,7-3 0,0 5-341,-6 7 1,6 0-289,0 0 1,2 0-551,-2 0 0,-2 3 750,8 9 0,0-1 0,6 14 0</inkml:trace>
  <inkml:trace contextRef="#ctx0" brushRef="#br0" timeOffset="852">1298 1177 7916,'-10'-8'1356,"-3"4"-936,7-7-980,0 7 182,6-4-402,0 8 1032,0 0 50,8 0 0,-6 2-91,3 4 1,3-2 641,-2 7 0,0 1-37,-6 5 0,0 0 280,0 0 1,0 1-543,0-1 0,0 0 1,0 1 0,0-1-363,0 0 1,0-5-419,0-1 32,0 1 1,5-1 231,1 1 0,2-8-1179,-2 1 1,-2-3-75,7-2 1,-5 0-1743,5 0 2957,1-7 0,5-3 0,0-7 0</inkml:trace>
  <inkml:trace contextRef="#ctx0" brushRef="#br0" timeOffset="1113">1 122 9775,'17'-8'1137,"2"6"-459,4-4 0,0-1-202,12 1 1,-2-2-48,13 2 0,0-1-87,6-5-651,0-3 307,-1 5 0,3-1-60,4-1 0,1 8-212,5-1 1,1 3 273,-7 2 0,7 7 0,-3 3 0</inkml:trace>
</inkml:ink>
</file>

<file path=ppt/ink/ink1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31:33.2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554 398 7850,'0'-17'3043,"0"-1"-2039,0 1-540,0 0 0,-2 5-32,-4 1 1,-5 7-174,-12-2 0,-6 6-15,-11 6 0,1 5-6,-7 12 0,4-1-218,-10 6 0,12-4-7,-6 4 1,7 1 6,5 6 0,5-6 69,0-1 1,10 1-112,1 6 0,9-6 150,9-1 0,2-5-65,3 6 0,13-6-160,11 6 1,11-8-60,6 2 0,-2-11-218,2-6 0,0 1 39,6-1 0,-6 0-202,1-6 0,-15 0-27,3 0 0,-6 0-244,-1 0 1,-3 0-409,-7 0 436,-1 0 780,-7 0 0,-10 0 0,-10 0 0</inkml:trace>
  <inkml:trace contextRef="#ctx0" brushRef="#br0" timeOffset="211">105 830 7850,'-18'-7'0,"9"3"640,3-8 1,8 6 915,9-5 0,9-6-1027,14-6 1,3 0-238,3 5 1,-3-5 270,3 0 1,-4 0-187,-1 6 0,0 5-732,-1 1 0,-7 7-528,-4-2 1,-4 4-2800,-1 2 3682,-1 0 0,0 0 0,0 0 0</inkml:trace>
  <inkml:trace contextRef="#ctx0" brushRef="#br0" timeOffset="471">260 121 7920,'-17'-15'0,"2"3"0,3-11 0,-1 10 330,7 1 0,0 7 16,6-7 1,-6 6 363,1-5-405,-1 7 0,4-4 765,-4 8-202,4 0-602,-6 0 0,8 2-137,0 4 1,2 2 108,4 3 1,-2 6 20,8 1 1,-1 7 40,6 9 1,1 9 102,-1 3 0,-2 6-135,-3 5 0,3 10-21,-3 8 1,1 8-729,-1-2 0,1 3 468,-7 3 0,5-3-1614,-5-3 0,8-6 816,-3-12 0,-1-3-1896,1-8 2707,1-8 0,1 4 0,1-8 0,-1-1 0,-1-3 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1:55:37.10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7945,'0'-10'4626,"0"2"-3372,0 8 840,0 0-1693,7 0 1,3-2-145,7-3 1,-5 3-109,-1-4 213,1 4-150,5 2 1,-5 0 343,-1 0-278,-7 0 0,6 6 285,-5 0-147,-3-1 0,6-3 319,-8 4-204,0-4-309,0 6 0,2-8 248,4 0-396,-4 0 31,5 7-21,-7-5-352,0 6 0,2-8-1231,4 0-2839,-4 0 2080,6 0-1356,-8 0 3614,0 8 0,0 9 0,0 10 0</inkml:trace>
</inkml:ink>
</file>

<file path=ppt/ink/ink1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31:32.6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35 102 8039,'-8'-9'611,"6"-1"407,-3 4-166,3 4 282,-6-13-659,6 5 0,-6-1 301,8-1-502,8 8 0,2-3 87,7 7 0,2 2 52,4 3 1,-2 11 164,8 7 1,0 10-119,6 1 0,-3 1 33,-3 5 1,10 2-517,-5-1 1,3 1 85,-9-2 0,3-3-197,-8 3 0,8-3-334,-2-3 1,-4-1-646,-2-4 1,-4-4-655,-2-8 428,1 0 1,-3-5-249,-3-1 689,-5-7 0,-7-4 898,0-11 0,0-5 0,0-1 0</inkml:trace>
  <inkml:trace contextRef="#ctx0" brushRef="#br0" timeOffset="221">761 50 7995,'0'-17'4497,"0"6"-3772,0-1 1,-2 8-84,-3-2 0,-7 6-176,-11 6 0,-6 6-118,-11 11 0,-10 4-175,-8 7-114,-7 9-488,3 1 0,-5 8-414,4-1 1,3 7-15,8 0 1,8-1 856,4-5 0,3-8 0,3-1 0</inkml:trace>
</inkml:ink>
</file>

<file path=ppt/ink/ink1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31:31.5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139 364 8051,'9'-10'1330,"1"2"-471,-4 8-507,-4-7 0,7 5 574,-3-4-678,-4-4 0,13 8-41,-3-3 1,3-3-196,2 2 1,1 0 70,-1 6 0,6 0 284,0 0 1,8 0-145,-2 0 0,3 0-132,3 0 0,1 2-123,5 4 0,-5-4-264,5 4 0,1-4 134,-2-2 1,1 0-60,-7 0 1,-1 0-301,-4 0 0,1 0 220,-6 0 1,-1 0-288,-6 0 1,-7 2-460,-5 3 496,-3-3 1,-4 12 109,-3-8 1,-7 7-544,-11-2 984,4 5 0,-22 9 0,5 2 0</inkml:trace>
  <inkml:trace contextRef="#ctx0" brushRef="#br0" timeOffset="279">70 692 8051,'-18'-8'587,"1"5"-113,0-9-77,7 8-277,2-11 0,8 11 34,0-8 1,2 9-9,4-3 729,-4 4-506,21 2 0,-11 0 101,11 0 1,9 0-124,3 0 1,7 2-375,4 4 0,-2-4-26,8 3 1,6-3-54,-6-2 1,4 0 141,-5 0 0,-4 0-93,-1 0 1,-8-6-210,2 1 1,-3-1-290,-2 6 0,-9-2-449,-2-4 1,-5 4 426,-2-3 1,-5 3-916,-1 2 1117,-7 0 1,2 0 374,-12 0 0,-4-8 0,-7-2 0</inkml:trace>
  <inkml:trace contextRef="#ctx0" brushRef="#br0" timeOffset="592">467 18 8051,'8'-10'665,"-6"2"1,13 10-1,-3 4 595,3 6-902,2 3 0,8 2 155,4 1 0,-2-1 117,2 0 1,7 6 45,11 0 0,3 0-251,1-5 1,1-1-202,0 0 1,0 1 21,0-1 0,-6 0-14,0 0 0,-9 1-149,-3-1 1,-7 2-204,-10 4 0,-7 4 118,-4 8 0,-8 1-145,-10 5 1,-7 3-207,-15 8 0,-11 5 172,-6 1 1,-3 2-586,-10-3 1,3-5 233,-3 0 1,-1-2-124,7-10 0,3-1 56,9-11 599,3-3 0,3-3 0,0-5 0,-1-4 0</inkml:trace>
</inkml:ink>
</file>

<file path=ppt/ink/ink1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31:42.0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9527,'8'-9'896,"-6"1"-527,5 8 74,-7 0 526,0 0-380,0 8 1,0-4-196,0 7 0,0 6 138,0 6 1,6 2-119,0-2 1,0-3-137,-6 3 0,0 2-93,0-2 0,0 0-45,0-6 0,6 0-37,-1 1 1,1-7-243,-6 1-138,0-8 0,2 3-367,4-7 175,-4 0 0,11-7 51,-7-5 1,2-3-61,-3-3 0,-3-5 192,4 0 0,-4-2 16,-2 2 0,6 4 28,-1-4 0,1 4 43,-6 1 1,6 7 65,0-1-53,0 1 1,-1-1 221,1 1 15,7 7 56,-11-4 182,14 8 155,-7 8 1,1 2-2,-4 7 0,1-6 1189,-1 1-668,0-1 0,-6 7-402,0-1 1,6-5-389,0-1 0,-1-5-212,-5 5 1,2-5-555,4 6 401,-4-8-180,6 3-374,-1-7-88,3 0 1,7-7-485,0-5 0,1-3 627,-1-3 1,0 3-108,1 3 1,-1-3-93,0 4 436,0 3 770,1 0 333,-1 8 0,-7 14 275,-5 3 0,-3 6 1242,-2 0 0,0-2-23,0 8 0,6-8-1152,0 2 1,2-4-469,-3-1 1,-1-1-364,8 0 0,-7-1-382,7-5 1,-6-1-1006,5-4-115,1-5 0,5 5 37,0-12 1,-1-3 1303,-5-8 0,12-8 0,-3-2 0</inkml:trace>
</inkml:ink>
</file>

<file path=ppt/ink/ink1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31:42.8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35 157 7962,'-10'-8'1613,"-5"6"349,13-13-1318,-5 13 1,8-12 129,5 8 1,4-1 29,7 1 0,8 2-307,4-7 1,9 1 311,3-2 0,14-3-326,3 4 0,9-3-45,8 3-722,-4 3-917,-2 8 1,-1 0 1200,-5 0 0,-3 8 0,-1 1 0</inkml:trace>
</inkml:ink>
</file>

<file path=ppt/ink/ink1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31:47.8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121 35 7865,'0'-18'3403,"-7"9"-2796,-3 1-675,1 8 1,-5 2 1093,8 4 7,-7-4 0,9 13-659,-8-3 1,9 3-194,-3 2 1,2 1-1453,-2-1 0,4 2 1271,-3 4 0,-5-4 0,0 6 0</inkml:trace>
</inkml:ink>
</file>

<file path=ppt/ink/ink1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31:48.3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86 450 7877,'-10'-8'0,"2"-2"0</inkml:trace>
  <inkml:trace contextRef="#ctx0" brushRef="#br0" timeOffset="453">16 398 7942,'-9'0'-941,"3"-2"2141,12-4 1,-2 4-262,7-4 0,1 4 483,5 2-1034,0 0 0,6 0 1,2 0 1191,2 0-1242,-6 0 1,10 0 130,-8 0 0,6 0 54,-6 0-534,8 0 1,-12 0 135,4 0 0,-4 0-1284,-2 0-17,1 0-769,-1 0 863,-7 0 441,-3 0 0,-7 2 367,0 4 0,-7 6 394,-5 11 0,-5 2 217,-6 4 1,4 9-337,-4-3 0,3 5 1133,3 0 0,0 3-375,-1 3 1,7 2-113,-1-8 0,9 6-482,-3-5 0,4-1-476,2-6 0,0-1-235,0-4 1,2-4-710,4-8 1,-3-7 0,9-4 1,-1-5 28,7-1 1225,-9-7 0,7-3 0,-7-7 0</inkml:trace>
  <inkml:trace contextRef="#ctx0" brushRef="#br0" timeOffset="669">189 640 9881,'-9'0'3124,"1"0"-2240,16 8 0,-1-5 915,5 9-918,3-8-590,-5 11 0,7-11-160,0 8 1,1-3-450,-1 3 0,-2 3-1492,-3-3 1539,3-5 0,-5 7 1,7-7-626,0 3 0,1-6-2357,-1 2 3253,-7-4 0,5-2 0,-5 0 0</inkml:trace>
  <inkml:trace contextRef="#ctx0" brushRef="#br0" timeOffset="860">708 519 7877,'8'-17'0,"3"-1"0,5 7 1221,1-1 0,10 6-310,7-5 1,3-1-69,9-5 0,-6 0-436,7-1 1,-3 7-64,2-1 1,2 3-685,-8-3 1,4-3 283,-9 3 1,3 5-1139,-9 1 1,-4-2 258,-2 2 0,-5-1-471,-7 1 0,3 2 466,-9-7 940,1 7 0,-6-19 0,0 4 0</inkml:trace>
  <inkml:trace contextRef="#ctx0" brushRef="#br0" timeOffset="1203">1279 52 7877,'-18'-6'162,"1"0"-1,0-7 0,5 11 0,1-4 1,5-1 188,-5 1 160,7 0-133,-12 6 71,14 0 306,-5 0-593,-1 0 0,6 8 223,-4 3 0,4 7 19,2 5 1,6-2 121,0 8 1,5 7-165,-5 10 0,2 4 308,-2 2-395,-4 8 1,5 1 711,-7 8-439,0 8-419,0-6 1,6 6 0,0-8 43,-2 0 1,3-5-1437,-1-1 160,8-7 503,-13-4 1,13-4-604,-8-8 1,5 1 737,-5-7 0,0-1 1,-6-4 1,0-4-355,0-8 1,-8 0 142,-3 0 0,-11-7 40,-1-4 651,-7-4 0,8-2 0,-6-2 312,-3-4 0,6-11-90,2-12 1,9-4 59,3-1 1,7-9 472,-2-3 1,6 2 955,6-2 1,11 0-813,12-6 1,4 6-116,1 0 0,9 2-1428,3-3 435,4 5 1,2 8 193,-1-1 0,1 0 0,0 1 0</inkml:trace>
</inkml:ink>
</file>

<file path=ppt/ink/ink1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31:50.4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1021 7830,'-9'-17'779,"1"5"190,8 1 1,0 5-350,0-6 0,2 7 116,4-7 1,3 6-144,9-5 0,-1 5 107,0-5 0,8 5-121,4-6 0,4 6-188,1-5 1,7 7-251,-1-2 0,6-1-76,-6 1 1,1 0-210,-7 6 1,-5 0-196,0 0 1,-8 0-507,2 0 1,-9 0-836,-3 0-1336,-7 0 861,11 0 1636,-13-8 1,4 5 21,-12-9 0,2 1 183,-7-7 0,-1-1 314,-5-4 0,6 2 0,-1-8 0,1 8 0,-7-2 0,7-2 77,-1 2 1,8 6 44,-1 5 0,-3 6 1015,2-5-422,0 7 1410,-1-4-881,5 8-648,-6 0 0,6 10 48,-4 7 1,4 8-54,-3 10 1,-3 3 91,2 8 1,-7 0-175,1 12 1,-3 3 44,-2 3 1,-1 3-477,1 2 0,-6 0-37,0 1 1,0-3-468,6-4 0,-7-1-47,1-5 1,0-9-339,6 4 1,2-13 90,3-5 1,-1-7-552,7-10 1,-2-1-387,3-5-362,3-3 2019,2-8 0,9-15 0,8-5 0</inkml:trace>
  <inkml:trace contextRef="#ctx0" brushRef="#br0" timeOffset="251">502 1280 7830,'17'0'1627,"0"0"1,0 0-326,1 0-57,7 0-764,2-7 0,5 5 275,-3-4-377,-4 4 0,-8 2 1,1 0-174,-1 0 0,-7 2-366,-5 4 0,-3 3-191,-2 9 1,-7-1 264,-5 0 0,-3 6-420,-3 0 0,1 2 443,0-2 0,-1-3 314,1 3 0,6-6 251,-1-5 145,8 3 0,4-13-350,12 4 1,11-4 62,6-2 1,5-2-452,7-4 0,-3 2 147,8-7 0,0 1-1975,6-2 0,0-3 1919,0 3 0,0-3 0,0-2 0</inkml:trace>
  <inkml:trace contextRef="#ctx0" brushRef="#br0" timeOffset="1180">1660 1056 8581,'-17'0'4473,"7"0"-1610,3 0-1814,22 0-821,-4 0 1,13 7-171,-13 5 0,-3 3-418,-8 3 1,0 5 286,0 0 1,0 0-270,0-6 0,0 6 178,0 0 0,-2-2 65,-4-9 0,4 3 31,-4-3 0,3-5 339,-3-1-247,4-4 61,-6 6-207,8-6 0,8 3-335,3-10 0,-1-5-885,2-7 1,1-1 592,10 1 0,-4 0-436,4 0 1,-2-6 152,2-1 314,-11 1 538,11 6 0,-13 0 180,7 0 0,-6 5 0,1 0 0,-8 7 506,2-7-40,-4 8 1,-1-3 3173,5 7-1545,-4 0-695,14 0 1,-7-2-653,8-4 0,3 4-259,3-4 0,-4-1-316,4 1 1,-2-8-173,2 3 0,-4-3-937,4 3 1,-1-5 625,1 5 0,-4-4-1306,4-3 0,-4 1 636,-2 0 0,-5-1-214,-1 1 0,-7 0 532,2 0 1,-4-3 187,-2-3 0,0 4 273,0-4 0,-2 4 201,-4 1 0,-3 1 15,-9 0 1,7 2-49,-1 3 1,1 2 470,-6 5 1,5 3-288,0-4 1,3 2 1093,-3-2-347,-3 4-97,5-5-451,-7 7 0,6 0 294,-1 0-113,8 0 104,-11 0 112,13 0-87,-6 7-334,8-5 1,0 14-33,0-5 0,0-1-17,0 1 1,0 3 15,0 9 1,6 4 136,0 7 1,5 1 17,-5 0 1,2 7 147,-3 4 1,-1 4-2,8 2 1,-3 5-194,3 1 0,3 2-271,-3-3 1,5-3-8,6 4 0,-4-12-91,4-6 0,4-3-12,2-3 1,-4-5-140,-2 0 1,2-10 21,-2-2 0,0-1-273,-5-10 1,-1-1-277,0-5 0,1-2 280,-1-3 0,-6-5-769,1-7 0,-3-8 264,3-4 0,1-4 24,-7-1 0,0-9 32,-6-3 1,0-11-1374,0-7 2187,0-3 0,0-10 0,0-2 0</inkml:trace>
  <inkml:trace contextRef="#ctx0" brushRef="#br0" timeOffset="1446">2404 191 7751,'6'-35'1350,"-1"1"1,9 7-610,-3 4 1,10 4 382,2 1 1,6 3-528,-6 3 1,8 5-240,-2 7 1,-4 0-221,-2 0 1,-4 2-213,-2 3 0,-1 7 74,-5 11 0,-3 12 0,-8 9 0</inkml:trace>
  <inkml:trace contextRef="#ctx0" brushRef="#br0" timeOffset="1964">3614 156 7837,'8'-9'864,"3"3"0,11 2-249,1-2 0,5 3 634,-4-9 1,1 8-550,-2-2 1,-10 5-180,4 1 0,-3 0 71,3 0-172,-7 0-468,-3 7 0,-7 3 16,0 7 0,-2 6-41,-3 0 0,-5 2 35,-7-2 0,-6-2-233,0 8 0,-6-6-114,6 6 1,-8-6 158,2 6 0,2-6-1019,-1 6 0,6-2 97,-1 2 1148,4 3 0,-6-5 0,-2 8 0</inkml:trace>
  <inkml:trace contextRef="#ctx0" brushRef="#br0" timeOffset="2198">3113 744 7837,'-8'10'57,"-3"-4"88,3-4 212,0-2-344,8-8 1,8 6 1011,3-4 1,7-1-427,5 1 1,4-6-52,7 7 1,10-9-223,8 3 1,8-5-289,9-1 0,8 0-116,4-1 0,1 1 4,-1 0 0,2-4-83,-9 3 1,-1-3 130,-9 10 0,-6 1-708,-12-1 0,-6 7-89,-11-2-1189,-4 4 2012,-16 2 0,-1 8 0,-8 1 0</inkml:trace>
  <inkml:trace contextRef="#ctx0" brushRef="#br0" timeOffset="2497">3614 900 7878,'-9'0'1954,"1"0"-790,8 0-42,0 8 0,0 3-399,0 12 0,0-2-164,0 8 0,0 0-313,0 6 1,0-1-261,0 1 1,0-1-665,0 1 0,0 0 539,0-1 0,0-7-912,0-4 0,0-4 498,0-1 1,0-7-1510,0 1 887,0-8 771,0 3 0,0-14 117,0-5 0,0-3-65,0-3 1,0-7 351,0-3 0,8-5 0,3-2 0,12 1 0,4-1 0</inkml:trace>
  <inkml:trace contextRef="#ctx0" brushRef="#br0" timeOffset="2939">3804 986 7878,'20'-17'509,"3"0"0,-4 5-192,4 1 0,-4 7 20,-1-2 0,-7 4 438,1 2 1,-3 2-255,3 4 1,-5-2 80,-7 7 1,0 3-190,0 9 1,-2-2-237,-3 8 1,-3-6-69,-3 6 1,-5-2-158,5 1 1,-7 3 168,-5-8 1,8 6-76,-8-6 0,13 0-607,-7-6 1,3-1 45,-3-5-947,8-3 1021,-7-8 1,14-2-418,-3-4 0,5-5 338,5-12 1,5 4 125,7-4 1,-1 3 90,-5 3 325,4 0 1362,-5-1-1182,0 9 1,-5 9 1034,-10 11 1,-5 7-550,-7 5 0,-2-2 214,-4 8 1,-2-2-439,-4 1 0,-4 5-248,4-4 1,-2-4-135,3-2 1,3-4-368,7-2-1422,1 1 1001,7-1-665,3-7 1,14-3 518,5-7 1,9-7 377,2-5 1,6 4 412,-6 3 0,6 3 305,-6 2 0,6 0 213,-6 0 0,-6 0 610,-5 0 0,-7 5 739,7 1 0,-8 8-816,2-3 0,-5-1 589,-1 1-1135,0-7-883,8 12 160,-6-15-188,13 7-657,-5-8-1812,7 0 1177,1-8 1,-3 5 897,-3-9 0,1 6-85,-7-5 0,0-1 95,-6-5 851,0 0 0,7-8 0,3-2 0</inkml:trace>
  <inkml:trace contextRef="#ctx0" brushRef="#br0" timeOffset="3318">4635 485 7878,'11'0'1203,"1"0"0,-1 0-422,6 0 1,6-6-247,1 0 1,1 1 206,-2 5 0,-4 0 442,4 0 0,2-2-617,-2-4 0,2 4-35,-2-4 0,-4 4-1365,4 2 1,-4-5 277,-1-1-926,-1 0 1,-2 4 717,-3-4 0,-4 3-1846,-8-9 1658,0 8 1,0-11 111,0 3 0,-2 3 839,-4-3 0,2 1 0,-7-7 0,5 1 93,-6 0 1,6 5-118,-5 1 0,5 7 1750,-5-2-259,7-4 423,-12 9-1080,7-7 1,-7 16 93,5 3 1,-3 4-399,9 3 0,-9-1 32,3 0 0,1 6-475,-1 0 1,1 8 22,-2-2 0,-3 2-467,4-2 1,1 3 323,-2-3 1,1 10 56,-6 1 0,-8 0 0,-2-5 0</inkml:trace>
  <inkml:trace contextRef="#ctx0" brushRef="#br0" timeOffset="3547">4462 1056 7878,'-18'9'1056,"9"7"0,1-7 692,8 9 0,-2-5-860,-4 4 0,4-3-8,-3 9 1,3 2-344,2-2 0,0 2-382,0-2 0,0-4-435,0 4 1,0 2-503,0-2 0,0 0-559,0-5-1417,0-1 1041,0 0 0,2-2 312,3-3 1405,-3-4 0,14-16 0,-7-2 0</inkml:trace>
  <inkml:trace contextRef="#ctx0" brushRef="#br0" timeOffset="3993">4669 917 7878,'27'-17'193,"0"0"149,-4-1 0,4-5-41,7 0 1,-5 0 109,0 6 1,0 0-70,6-1 1,-3 3 113,-3 3 1,4-3-73,-4 4 0,1 1-133,-1-2 0,2 9 36,-8-3 0,2 4-99,-2 2 1,-10 0 2,5 0-87,-5 0 1,-3 2-186,-5 4 1,-3-3 57,-2 9-181,0-1 0,0 7 86,0-1 1,0-5 12,0-1 1,0-5-35,0 5 0,0-5 129,0 6 1,0-7 71,0 7 6,-7 0 1,5 5 149,-4 0 1,4 0-5,2 1 1,-2 1 177,-4 4 0,4 4 34,-3 7 0,-3 3-68,2 3 1,-5-1 266,5 7 0,-2-6-273,3 6 0,-3-7-168,-4 1 1,-1-3-92,7-3 1,-5-5-168,5 0 0,-2-8-71,2 2-338,4-4-132,-5-1 250,-1-1-1182,6-8 852,-13-1 1,7-16-116,-3-3 0,-5-4 201,5-3 0,-5-1-29,-1-4 0,-6-4 129,0-7 1,-2-1-74,2 0 0,2 1 141,-8-1 0,8 3 168,-2 3 1,-2-2 30,2 8 0,0 0 242,5 6 0,3-1 0,3 1 0,-3-8 0,5-2 0</inkml:trace>
  <inkml:trace contextRef="#ctx0" brushRef="#br0" timeOffset="4940">4790 883 7878,'12'-6'0,"-1"0"1025,1 0 318,5 6-538,-7 8 0,-3 2-249,-7 7 0,0 2-48,0 4 1,-5-4-292,-1 5 0,-6-5-146,7-2 1,-7-5-689,6-1 0,-1-5 298,1 5-1964,4-7 1373,-6 4 1,16-16-69,3-3 0,5-10 605,1-2 1,0-1 206,1 7 0,-1 0 180,0 0 1,1 5-35,-1 1 1,-6 7 1567,1-2-855,-8 4 571,3 10 1,-12 3-504,-1 12 1,-8-4-299,3 5 0,-4-5-366,-3-2 0,7 0-320,-1 1 1,3-1 136,-3 0 1,2-1-160,5-5-1763,3 5 1478,-14-7 1,13 1-146,-9-5 0,6 3-9,-5-2 679,-1 7 1,-11-3 105,0 7 0,-2 3 379,2 3 1,4-4-191,-4 4 0,5-4 346,7-2 1,3 1 1238,8-1-1282,0 0 1,8-7-114,3-4 1,7-4-352,5-2 0,2-8-249,4-4 1,3-3 49,-3-2 0,-2-1-166,2 1 1,-8-2-203,2-4 0,-4 4-710,-1-4 0,-3 3 232,-4 3 0,3 0 404,-8-1 0,-1 1 409,-5 0 0,-2 7 182,-3 4 0,1 5 222,-8 1 1,1 1-124,-6 5 1,-1 4 257,1 7 0,5 2 882,1 4 1,1 2-531,-1 4 1,-3 2-156,9-8 0,-3 6-230,2-6 0,4 0-293,-4-6 1,4 1-315,2-1 1,0-6-395,0 1 0,2-8 348,4 1 1,4-3-356,7-2 1,0-9-138,1-9 0,5 1-480,0-6 1,8-4 598,-3-2 0,3-9 221,-2-2 0,4-1 569,-5 7 0,5-1 52,2 1 0,-1 7 172,1 4 1,-1 3-212,1 3 0,-2 2 347,-5 3 0,5 3 92,-4 3 1,2 4 400,-2-4 0,3 4-524,-3 2 0,-4-6-157,-2 1 0,2-1-712,-2 6 1,0-6-80,-6 0 1,1-1-357,-1 1 1,-5 2 433,-1-7 1,-7 5-721,2-6 600,-4 1 1,-4-7 31,-4 1 1,-2-2 389,-3-4 1,-5 6-156,5-1 1246,3 1-338,-7 15-317,5-6 0,-5 16 27,3 4 0,-3 11 228,3 5 1,-5 5-333,-6 2 1,4 1-72,-4 5 1,-2-3-369,2 8 1,-6-2 157,6 2 1,0-1-487,5-5 0,7-4 133,-1 5 1,7-5-32,-7-1 0,8-6 102,-2 0 1,5-6-57,1 5 1,1-4 370,5 4 0,4-1 533,7 2 1,8 2 1064,4-8 0,4 6-768,1-6 1,7 0 86,-1-6 1,2 0-374,-1 1 1,-7-7-98,1 1 1,-1-8-361,-5 1 1,-2-3-221,2-2 0,-8-2-1398,2-3 1,-4-3 897,-1-4 0,-1-5-3241,0 0 3835,0-1 0,-7-22 0,-2 4 0</inkml:trace>
  <inkml:trace contextRef="#ctx0" brushRef="#br0" timeOffset="5232">5880 226 7824,'7'-27'0,"-3"0"0,8 4 0,5 11 2013,6 1-1293,8-1 1,-12 10 379,4-4 1,-4 5-515,-1 1 0,-7 1-288,1 5 0,-9 10-646,3 7 0,-4 9 348,-2 3 0,-8-1 0,-1 9 0</inkml:trace>
  <inkml:trace contextRef="#ctx0" brushRef="#br0" timeOffset="5562">6710 952 7818,'-27'-17'3258,"4"-1"-1521,4 9-673,9 1-679,2 8-463,8 0 1,-2 10 775,-3 7 0,-11 10-243,-7 13 0,0-1 7,6 7 1,-1-2-126,1 2 0,2 4 61,3-4 0,3 2-145,3-2 0,4-3-237,-4-9 0,12-5-53,6 0 0,3-10-203,2-2 1,6-1 49,0-11 1,8-1-266,-2-10 0,5-3-108,7-8 1,-5-8 197,5-4 1,-5-12-156,-1-5 0,-8 0 198,-4-6 1,0 2 217,-6-13 0,2 0-24,-13-7 0,0 9 126,-6 3 0,-4 6 486,-8 6 0,-1 6-298,-16 11 1,2 12-64,-2 11 0,-3 4-64,3 2 1,2 8-2462,-2 3 2402,8 12 0,-12 12 0,7 9 0</inkml:trace>
  <inkml:trace contextRef="#ctx0" brushRef="#br0" timeOffset="5858">7194 1851 7789,'-10'2'0,"5"4"3890,3-4 0,0 7-2015,-4-3 0,0 4-1875,-11 7 0,-12 0 0,-15 1 0</inkml:trace>
</inkml:ink>
</file>

<file path=ppt/ink/ink1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32:10.9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18 8081,'0'-10'2064,"0"2"-1312,0 8 1188,0 0-1621,0 8 0,0 9 28,0 12 0,0 6 157,0 5 0,0 4-225,0 8 1,-6 0-57,0 0 0,1-2-376,5-4 0,-6-2 200,0-4 0,0-9-288,6 4 1,0-10-709,0 4-96,0-8 1,2 2 243,4-12 0,-2-3-421,7-8 1,1-2 445,5-4 776,1-11 0,-1-10 0,0-8 0</inkml:trace>
</inkml:ink>
</file>

<file path=ppt/ink/ink1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32:11.3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87 8205,'9'-8'745,"5"4"-318,-9-7 0,3 5-138,-2-6 1,-4 7 61,4-7 0,1 6 318,-1-5 173,0 7-317,-6-4-297,0 8 0,-2 0-50,-4 0 1,-4 2-132,-7 4 1,0 4-5,0 7 1,-6 2 141,-1 4 1,1-4-96,6 4 1,6-3-25,-1-3 0,8 0-208,-2 1-15,5-1 0,8 0-261,5 0 1,5 1 189,6-1 0,4-5-30,8-1 1,-1 1 139,1 5 1,-6 0-17,-1 1 1,-6-1 412,1 0 1,-4 0-120,-2 1 0,-7 5 11,-5 0 0,-3 2-83,-2-2-617,-7-4 344,-3 6 1,-7-8-167,-1 1 1,7-7-384,-1 1 0,1-8-994,-6 1 1728,7-3 0,-5-9 0,5-3 0</inkml:trace>
</inkml:ink>
</file>

<file path=ppt/ink/ink1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32:11.7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0 121 7938,'0'-11'-1744,"0"-1"1688,0 1 207,0-7 44,0 1 134,0 0 1,0 5 159,0 1 285,0 7 30,0-4 1,0 8 3146,0 0-3199,0 8-402,8 1 0,-6 14 75,4 1 1,-4 6-42,-2-1 1,0 11 218,0 7 1,0 8-197,0 3 1,2 9-137,3 2 0,-1 1-949,8 4 0,-3-2 501,3-3 1,3-6 176,-3 1 0,-5-1 0,1 6 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1:55:37.8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68 415 7877,'-27'0'2203,"2"0"-1764,16 0 1,3-5-7,12-1 1,3-13-117,9 1 0,-1 1-1,0 0 0,2 3-102,4-9 0,-1 10-81,6 1 1,-6 1 214,1-7-203,-4 9 1,-2 1 23,0 8 0,-7 2-79,-4 4 1,1 5 219,-1 12 0,0 4-143,-6 8 0,0 3 65,0 8 0,0-5-49,0 11 0,0-6-5,0 0 1,0 2 1,0-8 1,6-1-107,0-10 1,1 1 79,-1-7 1,-2-5-120,7-7 1,-5-7-92,6 2 1,-7-4 43,7-2 0,-1-2-107,7-4 0,-1-11 47,0-12 0,3-11-289,3-7 0,4-10-262,7-7 1,1-3-529,-1-2 0,3 0 138,3 0 0,4 13-249,8 4 0,0 6 294,0 0 0,0 11 551,0 12 0,-6 6 417,0 5 0,-8-1 0,3 7 0,-5 0-88,-1 6 1,-8 8 266,-4 4 1,-6 3 351,-5 2 0,1 1 140,-7-1 1,0 0 583,-6 0 1,0 1-240,0-1 0,-8 0-468,-4 1 1,-3-1-205,-2 0 0,-1 0-130,1 1 1,-6 3-167,0-4 0,-2 4-24,2-9 1,4 3-133,-4 2 0,3-5-113,3 0 1,6-9-1007,-1 3-554,1-4 1287,-7-2 1,9-2-137,3-4 0,6-1 185,6-5 0,3-1 148,9 7 0,-1 0 282,0 6 0,0 0 278,1 0 1,-3 2 106,-3 4 0,1 9 460,-7 8 0,0 8 650,-6-2 1,0 4-668,0 1 1,2 1-29,3-1 0,-3 1-338,4-1 0,2-7 384,-3-4 0,9-5-361,-3-7 0,5 3-236,1-9 1,0 1-326,1-6 0,-1 0-399,0 0 1,1-2-254,-1-3 1,0-5 474,0-7 0,1 5-4044,-1 1 4312,0 7 0,1-12 0,-1 7 0</inkml:trace>
</inkml:ink>
</file>

<file path=ppt/ink/ink1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32:09.8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 7935,'-10'0'1544,"2"0"-1488,8 0 1,2 0 226,4 0 1,4 0 125,7 0 0,0 0-103,0 0 0,1 0 88,-1 0 0,0 0-28,1 0 0,1 0-70,4 0 1,-4 0-487,4 0 1,-4 0-491,-1 0-716,-1 0 384,0 0 82,0 7 0,-1-3-259,-5 8 128,-3-1 1061,-8 6 0,-8 8 0,-1 2 0</inkml:trace>
  <inkml:trace contextRef="#ctx0" brushRef="#br0" timeOffset="162">139 329 7935,'0'12'1559,"0"-1"-1035,0-7 1,1 4 46,5-8 341,-4 0-548,14 0 0,-7 5 27,8 1 1,7 0-1,-1-6 0,7 0-404,-1 0 1,4 0-323,1 0 1,1 0-1165,0 0 0,-7 0 1499,1 0 0,0-8 0,6-1 0</inkml:trace>
</inkml:ink>
</file>

<file path=ppt/ink/ink1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32:08.8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1090 8508,'17'0'1507,"-5"-6"-1034,-1 1 1,1-7-179,5 6 0,6 1 182,0 5-313,-7 0 0,-1 0 12,-4 0 0,-1 2-133,2 3 1,-9 1 11,3 11 0,-4-3-150,-2 9 1,-2-2 74,-4 2 0,3-4 85,-9 4 0,6-3 256,-5-3 0,7 0 190,-2 0-202,4-7-186,2 5-245,8-13 1,2 6 34,7-8 1,-4-8-262,5-3 1,-5-7-726,10-5 1,4-3 496,2-9 1,-2 0-692,2 1 1,-6-3 1266,5-3 0,1-4 0,6-8 0</inkml:trace>
  <inkml:trace contextRef="#ctx0" brushRef="#br0" timeOffset="489">572 762 7923,'0'9'2830,"0"1"-2433,0-4 1,1-4-204,5 3 0,-2-3 134,8-2-262,-1 0 49,6 0 0,1-2-100,-1-3 0,0-5 136,1-7 0,-1-1-299,0 1 0,0 0-199,1-1 1,-1 1-488,0 0 1,-7 5 181,-4 1 1,-4 5-850,-2-5 1068,0 7 1,-8-4 63,-4 8 1,-3 0 446,-2 0 0,-1 0-182,1 0 0,2-2 138,3-4 0,-3 4 90,3-3 1,5 1 109,1-2 1,2 2 63,-2-7 1,4 5 209,-3-6 1,3 7-154,2-7 0,0 6 113,0-5 1,0 5 207,0-6-301,0 9-108,0-5 0,-6 6 487,0-4-268,0 4 27,6-5-294,0 14 1,0 3-14,0 7 1,0 1 34,0-1 1,0 2-1,0 4 1,0 4 9,0 8 1,8 1-20,4 4 1,-3 5 17,3 7 0,1 1 79,10 5-1059,-3-4 908,12 13 0,-11-15-140,8 0 1,2 0-197,9-6 1,-5-4-11,-1-2 1,7-3-223,-7-3 1,3-1-74,-8-4 1,-2-4 207,-4-8 1,-10-7 170,4-4 1,-3 1-1022,3-1 394,-7 0 1,3-14 59,-7-3 1,0-7-119,-6-5 1,0 0 73,0-11 695,0-5 0,0-13 0,0 0 0</inkml:trace>
  <inkml:trace contextRef="#ctx0" brushRef="#br0" timeOffset="664">1038 226 7923,'0'-45'-134,"0"5"0,0 9 89,0 2 1,0 8 790,0-2 1,2 10-74,4 1 0,-2 8 57,8-1 0,-7 3-136,7 2 1,-1 5 65,7 1 1,-1 13-396,0-1 0,2 3-367,5-4 0,-5 6-454,4 0 0,-2 0 371,2-5 185,-4-1 0,14 0 0,-6 1 0</inkml:trace>
</inkml:ink>
</file>

<file path=ppt/ink/ink1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32:07.8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53 364 8597,'0'-10'3153,"2"3"-2600,3 7 0,5 0 1027,7 0-1058,1 0 1,1-6 225,4 0 1,4 0-287,7 6 1,1-5 234,-1-1 0,7-2-310,-1 2 1,6 4-169,-5-3 0,5 1-227,-6-2 0,0 4-285,-5-4 0,-6 3-93,0-3 1,-8 4-492,2-4 0,-4-2-321,-2 3-693,-7-1 610,-2-2 1,-8 4-468,0-7 906,0 7 1,-8-9 323,-4 7 0,-3-6 53,-2 6 1,5-7-1,1 1 594,-1 5-245,-5-9 0,2 7 116,3-8 0,-1 5 0,7 0 0,-8 1 0,11-4 262,-9 3 211,8-3 249,-4 5 543,8 0-246,0 3-253,0 7 1,-1 2-91,-5 3 0,2 7-217,-8 11 1,5 6 368,-11 11 1,5 4-177,-10 8 1,-4 2-30,-2 4 0,-3 3-430,-3 8 1,-2 1-462,-3-1 0,2 2 97,-8 4 1,7-4-233,-1 4 0,5-6-391,6-6 1,4 1-1069,8-12 0,7-4-1559,5-14 3421,3-7 0,2-10 0,0-11 0</inkml:trace>
  <inkml:trace contextRef="#ctx0" brushRef="#br0" timeOffset="406">468 831 9521,'0'17'2439,"0"0"-1707,0 1-248,0 7 1,0-4 100,0 8 0,0-6-452,0 6 0,0-3-354,0 3 0,0-2 154,0-4 1,-2-6-136,-4 1-1077,4-1 684,-6-15-85,8 6 0,8-18 86,4-7 0,3-2 62,2-10 1,1 2 220,-1-2 1,2-2 84,4 8 0,-2 0 39,8 6 1,-8 5 76,2 1 0,2 7 198,-2-2 0,-5 4-91,-7 2 1,1 2 388,5 4 0,-7-2-43,-5 7 0,-3 1 180,-2 5 1,-7 2-170,-5 4 0,-3-3 161,-3 3 1,1 2 789,0-2 743,0 0-209,-1-6-1322,9 0 0,1-5-843,8-1 212,8-7-331,1 4 0,9-8-486,-1 0 1,2-2 465,4-4 0,2-3-1242,4-9 1707,4-7 0,-7 6 0,9-6 0</inkml:trace>
</inkml:ink>
</file>

<file path=ppt/ink/ink1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32:14.4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53 7235,'12'-12'1240,"-1"1"-1094,-7 7 0,6-10 404,-5 9-298,-3-1 227,6 6 58,-8 0-24,8 0-8,-6 0-93,5 0 1,-5 2 326,4 4-394,-4-4 1,8 5-57,-5-7 0,-1 6 0,8 0 1,-1 0-109,6-6 1,1-2-92,-1-4 1,6 4 89,0-4 0,8-2-15,-2 3 0,3-1-154,3 6 1,0 0 18,-1 0 0,1 0-25,-1 0 1,1 2-5,-1 4 0,-1 3-97,-4 9 1,2-1 74,-8 0 0,6-2-105,-6-3 0,0 1 81,-6-7 1,0 6-157,1-7 0,-7 3-213,1-2 364,-1-4 0,1 6-70,-1-8-127,-7 0-289,4-8 188,-8-2 1,0-1-1137,0-1-1325,0 8 2809,0-3 0,0-1 0,0-2 0</inkml:trace>
</inkml:ink>
</file>

<file path=ppt/ink/ink1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32:15.0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7980,'7'-10'1278,"3"3"0,7 7-809,1 0 0,-1 0-35,0 0 0,2 0-135,4 0 0,6 0 188,12 0 1,-3 0-111,8 0 0,0 0-274,6 0 1,-6 0 33,0 0 0,-5 0-179,5 0 0,-8 0 40,3 0 0,-7 0-223,-5 0 0,-2 0-20,-4 0 0,-10 0-1,5 0-1081,-5 7 107,4-5-327,-7 6 318,-2-8-86,-8 0 1315,-8 0 0,-2 8 0,-7 1 0</inkml:trace>
</inkml:ink>
</file>

<file path=ppt/ink/ink1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32:15.3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 18 8698,'-10'-9'1557,"12"1"-1913,15 8 1,3 0 358,8 0 1,-1 0 262,2 0 1,2 0-11,-8 0 1,6 6-171,-6-1 0,0 7-279,-6-6 1,-2 7-67,-3-1 0,-4 3-222,-8 2 0,0 3 238,0 3 1,-2-2 114,-4 8 1,-4-8 37,-7 2 0,2 2 162,3-2 0,-1 0 513,7-6 1,-6 0 69,7 1 0,1-7 1012,10 1-1079,3-1 1,9 5-59,-1-5 0,6-3-70,0-8-819,0 0 348,-6 0 1,8 0-49,4 0 0,-2 0-206,2 0 1,0 0-2708,5 0 2972,1-8 0,-1-1 0,1-9 0</inkml:trace>
</inkml:ink>
</file>

<file path=ppt/ink/ink1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32:22.4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208 191 7925,'0'-17'224,"7"7"429,-5 3-434,14 7 0,-14 1 393,3 5 0,-3 6-101,-2 11 0,-7 4-23,-5 7 1,-3 9-117,-3 3 0,-5 4 121,0 2 1,0-6-348,6 0 0,0 0-234,-1 6 1,1-8-834,0-4 0,5-3 575,1-3 0,7-1-953,-2-4 0,4-4-127,2-8 1426,0-7 0,8 5 0,2-5 0</inkml:trace>
  <inkml:trace contextRef="#ctx0" brushRef="#br0" timeOffset="247">329 295 7925,'6'-12'206,"-1"1"0,3 7-55,-2-2 246,-4 4 334,13 2-318,-5 0 1,5 8 160,-3 4 0,-3 11-139,-3 5 1,4 13 52,7 5 0,-6 4-113,1 2 1,-6 0-157,5-1 1,-1-1-242,1-3 0,3 1 124,-8-8 0,5 2-1170,-5-1 0,0-5 222,-6 4-1987,0-11 2833,0 4 0,0-14 0,0 6 0</inkml:trace>
  <inkml:trace contextRef="#ctx0" brushRef="#br0" timeOffset="444">156 779 7925,'-17'-9'929,"-1"-7"1,3 12-816,3-7 1,5 5 78,7-6 0,2 3 150,3-3 1,5-1-84,7 7 0,6-2-42,0 3 0,8 3-836,-2-4 0,9 4 415,3 2 0,1 0-767,-2 0 970,-3 8 0,13 1 0,-6 9 0</inkml:trace>
  <inkml:trace contextRef="#ctx0" brushRef="#br0" timeOffset="697">1038 883 7921,'0'9'959,"0"-1"0,2-8-491,3 0 1,-1 2-141,8 4 0,-3-2 224,3 7 1,1 3-132,-7 9 1,6 4 16,-6 7 1,5 3-33,-5 3 0,5 4-43,-5 8 0,0-6-357,-6 0 0,0-5 144,0 5 0,-2-8-229,-4 3 0,2-5 106,-7-1 0,-1-3-1008,-5-3 0,0-4-32,-1-8 1,1 1-374,0-1 0,-6-7 553,0-5 1,-2-3 832,2-2 0,-4-7 0,-8-3 0</inkml:trace>
  <inkml:trace contextRef="#ctx0" brushRef="#br0" timeOffset="892">1107 554 7863,'17'0'876,"1"0"1,1 8-253,4 4 0,-4-3 570,4 3 0,-4-3-399,-1 3 1,-1 1-320,0-7 1,0 6-341,1-7 0,-1 3 76,0-2 1,1-4-2880,-1 3 2667,0-3 0,1-2 0,-1 0 0</inkml:trace>
  <inkml:trace contextRef="#ctx0" brushRef="#br0" timeOffset="1252">1781 18 7841,'10'-9'292,"0"1"104,-5 8 0,-1 0-108,8 0 1,-6 8 317,5 3 1,-5 12-18,5 6 1,-7 13 142,2 10 1,-4 13-214,-2 10 1,0 8 6,0-2 1,0 1-383,0-1 0,0 2-209,0-8 0,0 5-2655,0-5 2413,-8 8 1,-1-4 0,-9 7 0</inkml:trace>
</inkml:ink>
</file>

<file path=ppt/ink/ink1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32:21.3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225 415 7904,'-9'0'1145,"1"-8"-1230,8-1-889,0-1 974,0 3 0,0-1 0,0-2 0</inkml:trace>
  <inkml:trace contextRef="#ctx0" brushRef="#br0" timeOffset="733">364 104 7904,'-8'-17'307,"-4"-1"0,3 3-23,-3 3 0,1-1 0,-7 7 1,7-5 278,-1 5-232,1 0 0,-6 6 93,-1 0 0,1 0-56,0 0 1,-1 2 16,1 4 1,0 9-53,0 8 1,-1 14 92,1-3 0,2 7-239,3-1 1,-3 2-1,3 4 1,4 2 3,3-7 1,1-1-134,-2-5 1,4-3-497,-4-3 1,4 2 198,2-8-715,8 0 1,-4-8 438,8-3 0,-7-4-472,7-8 1,-6 0 342,5 0 1,-1-2 142,1-4 0,3-9 131,-9-8 1,3-2-59,-2 1 0,-4 3 428,4-7 0,-4 1 0,-2-2 0,1-8 0,5 8 0,-2-5 0,8 11 0,-7-6-182,7 6 1,-1 0 235,7 6 0,5 1 44,0 5 0,2-3 231,-2 8 1,-2-5 290,8 5 1,-8 0 183,2 6 0,2 0-296,-2 0 1,-2 8 201,-9 4 1,1 5-251,-7 6 0,5 2 415,-5 4 0,0 3-307,-6-3 0,0 4-59,0 2 0,0-3-318,0-3 1,2 2-212,4-8 0,-4 0-1073,3-6 1,5 0 748,1 1 1,-1-7-3182,2 1 3525,-1-8 0,14 3 0,2-7 0</inkml:trace>
</inkml:ink>
</file>

<file path=ppt/ink/ink1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32:19.6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260 35 8029,'8'-10'241,"-6"-5"436,5 13 598,-7-6-292,0 8-463,0 0 1,0 10-57,0 7 1,-1 10-168,-5 14 1,-4 3 53,-7 8 0,3 0-67,-3-1 1,4 1-262,-10 0 0,3 0-255,3 0 0,-6-2-301,0-4 0,0 2 104,6-8 0,5-1-459,1-10 1,7 1 187,-2-7 1,-2 1-276,3-7-471,-1-8 1446,13-1 0,3-16 0,7-1 0</inkml:trace>
  <inkml:trace contextRef="#ctx0" brushRef="#br0" timeOffset="280">935 35 12241,'0'17'778,"0"1"0,-6 7-676,0 3 0,-7 7-21,1 5 0,-5 1 88,-6 11 1,2-4-474,-8 9 0,6-9 249,-6-2 0,8-5-882,-2 5 0,3-8 163,3 3 0,2-11-1064,3-1 728,-3-8 593,13 4 0,-6-17 517,8-8 0,8-15 0,2-12 0</inkml:trace>
  <inkml:trace contextRef="#ctx0" brushRef="#br0" timeOffset="492">917 70 7998,'10'-18'300,"5"9"480,-5 1 0,5 10-84,-3 4 1,3 3 65,-3 9 1,-5 7-237,-1 3 0,2 5 25,-2 2 1,5 5-20,-5 0 1,2 1-179,-3-7 0,-3 1-598,4-1 1,2-5 253,-3 0 1,7-8-850,-6 2 0,5-3-71,-5-3 1,6 0-578,-7 0 0,9-5 431,-3-1 1056,-3-7 0,7 12 0,-5-7 0</inkml:trace>
  <inkml:trace contextRef="#ctx0" brushRef="#br0" timeOffset="692">865 554 7983,'-17'0'635,"0"-2"140,0-4 338,7 4-309,-5-13-282,13 5 0,-4-5-37,12 3 0,3 3-146,9 3 0,5 4-879,0-4 0,7 4 428,-1 2 1,4-5-2432,1-1 2543,-7 0 0,6 6 0,-6 0 0</inkml:trace>
  <inkml:trace contextRef="#ctx0" brushRef="#br0" timeOffset="938">1419 554 7983,'17'-17'309,"0"-1"1,1 7-119,-1-1 0,0 3 1342,1-3-490,-1 4-489,0 8 0,-2 2-99,-3 4 1,-2 4-166,-5 7 0,-3 6-153,4 0 1,-4 2-108,-2-2 0,2-4-149,4 4 0,-4-3 183,3-3-514,5 0 1,-6-1 246,7-5 0,-5-3-270,6-8 0,-7 0-202,7 0 1,-2-8-366,1-3 0,4-7 1040,-3-5 0,3-4 0,3-7 0</inkml:trace>
  <inkml:trace contextRef="#ctx0" brushRef="#br0" timeOffset="1080">1730 208 14351,'10'0'1158,"5"0"1,-7 2-1695,3 4 1,7-4 535,-1 3 0,0 5 0,8 0 0</inkml:trace>
</inkml:ink>
</file>

<file path=ppt/ink/ink1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32:18.4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52 7977,'0'-9'-952,"0"1"1,10 8 1279,7 0 1,1 0 620,5 0 0,4 0-563,1 0 0,11-2 11,1-3 0,2 3-324,-1-4 0,1 2-237,4-2 0,2 4-456,-8-3 0,-5 3 498,-6 2 1,-2 0-762,2 0 0,-4 0 136,-8 0 747,-7 7 0,-3-3 0,-7 8 0,0-1 0,-7 6 0,-3 1 0</inkml:trace>
  <inkml:trace contextRef="#ctx0" brushRef="#br0" timeOffset="313">70 225 7962,'-10'10'-975,"2"5"0,16-13 975,3 4 0,5-4 0,1-2 0,8 0 137,4 0 0,-2 0 292,2 0 0,-6 6-226,6 0 1,-8 7-106,2-1 0,-6 3-534,-5 2 1,-5 0 237,-7 1 1,0 1-38,0 4 1,-9-4 234,-9 4 0,-7 4 0,-9 2 0,-1-2 58,1 2 0,1-8 116,4 2 0,6-4 725,12-2 211,-5 1 1,14-1-224,-4 0 1,12-7-380,6-4 0,5 1-154,6-1 0,4 0-117,8-6 0,1 0-267,4 0 1,-1-6-422,7 0 1,-2-7-638,2 1 0,2 3 1088,-7-3 0,7 1 0,-4-7 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1:55:38.1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11803,'18'0'1567,"-9"0"1,7 0-2056,-5 0 467,-3 0-2832,7 0 1343,-5 0 1510,-1 0 0,7 0 0,-7 0 0</inkml:trace>
</inkml:ink>
</file>

<file path=ppt/ink/ink1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32:17.8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18 174 7966,'-9'0'956,"1"0"0,10-6-438,4 0 1,5-6-144,12 7 0,4-1 206,8 6 1,-1-2-166,1-4 1,5 4-137,1-3 0,7 3-238,-2 2 0,-2 0-212,2 0 0,-7 0-135,1 0 0,-6 5-450,-5 1 1,2 0-14,-8-6 1,-6 0-165,-5 0 932,-8 0 0,-4 8 0,-10 1 0</inkml:trace>
  <inkml:trace contextRef="#ctx0" brushRef="#br0" timeOffset="201">347 18 7966,'0'-10'2085,"0"3"-1503,0 7 710,0 0 1,0 7-729,0 5 0,0 5 254,0 6 1,0-2-620,0 8 0,0 0-524,0 6 0,0-1-243,0 1 1,0-6-619,0-1 1,0-1 587,0 2 1,6 2 597,-1-8 0,17 8 0,-3-4 0</inkml:trace>
</inkml:ink>
</file>

<file path=ppt/ink/ink1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32:15.9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104 243 8101,'0'-10'1562,"0"-5"-681,0 13-280,0-6 84,0 8-240,0 0 1,0 16-74,0 7 1,-5 15 167,-1 8 0,0 6-60,6 6 0,-6 1-185,1 5 0,-9-5-471,3-7 0,3 0-97,2 0 0,-1-8-313,1-4 1,-6-3 324,6-2 0,1-9-186,5-3 1,0-3-627,0-3 162,0-7 1,7-5-45,5-10 1,3-7 394,3-11 1,5 2-155,0-8 714,0 0 0,2-13 0,2-2 0</inkml:trace>
  <inkml:trace contextRef="#ctx0" brushRef="#br0" timeOffset="225">744 191 8048,'10'-10'1998,"-2"3"-1240,-8 7 0,-8 7-284,-4 5 1,-3 11 657,-2 6-555,-1 3-234,-7 11 0,4-5-29,-8 8 1,8 0-221,-2 6 0,-2-2-176,2-4 1,0 2-160,6-7 1,5 5-508,1-6 0,1-1-727,-1-11 1,3 3-154,8-8-132,0-7 1760,0-9 0,8-7 0,1 0 0</inkml:trace>
  <inkml:trace contextRef="#ctx0" brushRef="#br0" timeOffset="445">762 277 8037,'0'-17'602,"1"7"956,5 5-387,-4 3-618,14 9-259,-15 3 0,13 9 280,-8 4 0,5 4 58,-5 8 0,6 5 26,-7 1 0,1 5-361,-6-6 1,6 0-260,0-5 1,5 0-256,-5-1 0,0-1-541,-6-4 1,5 1-2860,1-7 2695,0 0 1,-6-5 921,0-1 0,0 0 0,0 1 0</inkml:trace>
  <inkml:trace contextRef="#ctx0" brushRef="#br0" timeOffset="637">606 744 7967,'-17'0'811,"-1"-7"1238,9 5-730,1-6-895,8 0 0,2 6 21,4-3 1,-2-3-194,7 2 1,1-2-84,5 3 1,0 3-431,1-4 1,5 4-624,0 2 1,2 0 883,-2 0 0,4 0 0,7 0 0</inkml:trace>
  <inkml:trace contextRef="#ctx0" brushRef="#br0" timeOffset="887">1350 710 9266,'7'-10'1168,"5"4"-836,-5 4 394,9 2-492,-7 0 0,3 0-11,-1 0 0,-5 8-196,6 4 0,-8-1 78,1 6 0,3-3-216,-2 9 1,2-2 76,-3 2 0,-1-4 113,8 4 0,-7-5-70,7-7 0,-6 3-160,5-9 1,-5 7-81,6-6 1,-7 0-351,7-6 1,-6-8-94,5-4 0,1-3 674,5-2 0,0-16 0,1-4 0</inkml:trace>
  <inkml:trace contextRef="#ctx0" brushRef="#br0" timeOffset="1050">1661 329 10504,'0'10'4053,"0"5"-2992,0-13-1013,0 6 93,7-8-3001,3 0 2860,7 0 0,1-8 0,-1-1 0</inkml:trace>
  <inkml:trace contextRef="#ctx0" brushRef="#br0" timeOffset="1396">2145 18 7990,'-8'-10'2116,"6"3"-1501,-5 7 1,9 2-65,3 3 1,-3 7-16,4 11 1,-4 8 224,-2 15 1,0 4-290,0 19 0,0 2-119,0 10 0,0 1-500,0-7 1,0 2 306,0-2 0,2-4-2537,4 4 2377,-4 4 0,13-8 0,-5 6 0</inkml:trace>
</inkml:ink>
</file>

<file path=ppt/ink/ink1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32:26.6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87 7969,'-9'0'1514,"-5"-2"-717,9-4-252,-1 5 245,6-7-172,0 8 373,0-8-524,0 6 0,2-5-15,3 7 0,5 0 27,7 0 0,1 0-126,-1 0 0,2 0-85,4 0 1,-2 0-45,8 0 0,0 0-143,6 0 1,-1 0 122,1 0 0,-1 0-393,1 0 1,0-6-161,-1 0 1,1-6-423,-1 7 1,-1-1-631,-4 6 0,2-6 648,-8 0 1,0 1-110,-6 5 1,0 0 105,0 0 756,-7 0 0,5 7 0,-5 3 0</inkml:trace>
</inkml:ink>
</file>

<file path=ppt/ink/ink1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32:41.8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53 7926,'10'0'271,"5"0"1,-5 0-314,7 0 1,1-6-74,-1 0 1,0-5-298,0 5 1,-5 0-460,-1 6 871,1 0 0,-2 0 0,5-8 0,-5-1 0</inkml:trace>
</inkml:ink>
</file>

<file path=ppt/ink/ink1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32:42.01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7925,'34'0'-5,"-7"0"-351,-4 0 1,-4 0 47,-1 0 1,-1 0 347,0 0 1,0 2-119,1 4 88,-9-5 0,5 9-25,-8-4 335,-1-4-304,-5 13 0,0-11 43,0 7-401,0-7 280,8 12 0,-4-14 62,7 3 0,1-3 0,5-2 0</inkml:trace>
</inkml:ink>
</file>

<file path=ppt/ink/ink1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32:44.2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0 8922,'-10'8'2193,"4"3"-1393,4 5-438,2 9 1,0-4 1032,0 8-938,0-8 0,0 6-73,0-4 0,2-4-283,4 4 1,-4-10-1025,4-1 830,3-1 1,-5-1-490,8-4 545,-1-4 0,7-4-1077,-1-4 1,-2-5 253,-3-13 0,3 3 94,-3-7 1,3 6 391,2-1 1,-5-2 208,-1 2 0,-5-6 286,6 6 1,-6 6-210,5 6 206,-7 7 0,6-4-96,-5 8 0,-3 8 807,4 3 0,-4 5-208,-2 1 0,0 0 644,0 1-948,0-1 0,0 0 61,0 0-834,0-7 0,2 3 351,4-7 0,-3 0-369,9-6 1,-1-6 223,7 0 0,5-11-591,0 6 0,6-9 303,-6 9 1,2 3 261,-2 2 0,-4 5 299,4 1 0,-9 0 390,-3 0 1,-5 9 42,5 8 0,-7 1-260,2 5 1,-4 2 368,-2-2 1,0 0 270,0-6-1745,0 0 909,0 1 0,8-1 0,1 0 0</inkml:trace>
</inkml:ink>
</file>

<file path=ppt/ink/ink1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32:45.0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52 8002,'0'-17'234,"0"0"581,0 7-230,0 2-188,7 8 130,-5 0-264,6 0 1,-8 14 265,0 3 0,0 14-138,0 3 0,0 13-22,0 16 0,-2 2-67,-4 16 1,2 4-302,-7 13 1,6-49 0,0 1 132,0 8 0,-1 0 1,-2-4-1,0-1-110,2 2 0,1 0 0,0-5 0,0 0-115,-6 48 0,7-8 86,-2 2 0,4-11-880,2-6 1,0-12 482,0-5 0,8-12-729,3-6 1,-1-5 200,1-6 0,1-4 64,5-8 1,-5-7 803,-1-4 1,1-6-664,5-6 847,-7-4 1,5-23-1,-5-3 1</inkml:trace>
  <inkml:trace contextRef="#ctx0" brushRef="#br0" timeOffset="271">1055 623 8002,'8'-10'427,"-6"-5"233,5 13 196,-7-13 0,-2 15-88,-3 0 0,-5 9-312,-7 14 1,-8 12 42,-4 11 1,-4 4-131,-1 2 0,-7 7-462,1 5 1,-2 1-10,1-1 1,5-3 2,-5-3 0,11-4-258,1 3 0,8-11-632,-2-5 1,11-13-216,6-5 1,-1-3-259,1-3 701,0-7 0,12-7 761,0-14 0,15-8 0,-2-16 0</inkml:trace>
  <inkml:trace contextRef="#ctx0" brushRef="#br0" timeOffset="488">917 692 8002,'17'-11'116,"0"-1"0,-5 6 579,-1-5-142,-7 7 225,11-4-118,-5 8 1,2 10-225,-1 7 1,-1 8 377,1 10 1,5 1-308,-5 5 0,-1 1-110,1 4 0,-5 2-247,6-8 1,-3 6-137,3-5 0,-5-1-223,-7-5 0,6-1-415,0 1 0,0-6-1084,-6 0 0,0-8-149,0 2 1857,0-4 0,-8-2 0,-2 1 0</inkml:trace>
  <inkml:trace contextRef="#ctx0" brushRef="#br0" timeOffset="655">796 1176 8002,'-10'0'1682,"4"0"-1412,12 0 1,9 0-24,8 0 1,8 0-11,-2 0 0,-2 0 311,2 0 0,-6 0-492,6 0 0,-6 0 61,5 0 0,-5 0-556,6 0 1,-6 0 255,6 0 0,-8 0 183,2 0 0,4 8 0,0 2 0</inkml:trace>
  <inkml:trace contextRef="#ctx0" brushRef="#br0" timeOffset="842">1678 1194 7996,'9'0'1889,"-1"0"1,-10 7-1283,-4 5 0,2 9 92,-7 2 1,-1 6-273,-5-6 1,5 2-192,1-2 1,7-4-466,-2 4 0,4-4-1493,2-1 974,0-1 1,2-2-1951,4-3 2698,4-4 0,7-8 0,0 0 0</inkml:trace>
  <inkml:trace contextRef="#ctx0" brushRef="#br0" timeOffset="1097">2179 934 7996,'10'-17'0,"-3"5"0,-7 1 0,0 5 477,0-5 1,-2 5 446,-3-6-653,-5 8 1,-13-3 99,0 7 0,-2 0 196,2 0 1,-2 4 6,-4 7 0,2 1-164,4 11 0,4 4 97,-4 1 1,4 11-64,1 1 0,3 2-32,3-1 1,-1-5-337,7 5 0,0-7-219,6-5 0,0 2-947,0-8 0,0 0 644,0-6 0,2-1-475,4-5 0,-2-3 322,7-8 0,1-2-729,5-4 1,1-5 1327,-1-12 0,0-4 0,0-8 0</inkml:trace>
  <inkml:trace contextRef="#ctx0" brushRef="#br0" timeOffset="1301">2041 951 7996,'9'-17'0,"7"8"670,-5 3 0,-1 4-106,1 2 1,1 0 21,5 0 1,0 2-118,1 4 0,-1-3 115,0 9 1,-5 1 162,-1 10 1,-7-1-274,2 6 0,-4-5-100,-2 6 1,0 0-135,0 6 1,0-3-552,0-3 0,0 4-71,0-4 1,-2-4-274,-4-2 0,4-4 15,-3-2 1,3 1-657,2-1 1,7-8 568,5-3 0,-3-4 57,3-2 1,1-2-604,10-4 1273,-3-3 0,12-16 0,-5-2 0</inkml:trace>
  <inkml:trace contextRef="#ctx0" brushRef="#br0" timeOffset="1581">2888 882 7602,'17'-17'-887,"1"6"861,-1-1 0,0-1 383,0-11 0,7 5-70,-1-4 0,0 4 467,-6 2-237,0-1 0,-1 7 307,-5-1-171,-3 8 0,-10 4-3,-4 12 1,-5 11 174,-12 6 0,-4 5-240,-8 7 0,0 3 19,1 8 1,5-6-245,0 0 0,0 0-155,-5 6 1,7-6-699,4 0 0,4-7 424,1 1 0,3-5-997,3-6 0,-1-4-1088,7-8-971,0 0 2373,6-7 1,8-5 115,4-10 0,3-7 636,2-11 0,8-11 0,2-11 0</inkml:trace>
  <inkml:trace contextRef="#ctx0" brushRef="#br0" timeOffset="1763">2940 865 7925,'8'-25'-213,"-5"6"746,9-4 866,-8 4-596,11 9 0,-7 4-329,3 12 0,-1 4 297,-4 7 1,-4 0-270,3 0 1,-3 8 181,-2 4 1,0-2-323,0 2 0,2-2-247,4 2 0,-4 3 2,4-3 0,-2 2-150,1-2 1,-1 1-113,8-6 0,-7 1-436,7-2 0,-6-6-3076,5 0 1589,1 0 2068,5-7 0,0 0 0,1-3 0</inkml:trace>
  <inkml:trace contextRef="#ctx0" brushRef="#br0" timeOffset="1938">2853 1280 7982,'-17'0'813,"0"-2"123,0-4 1,7 3-472,4-9 0,8 0 156,10-5 0,-1 6-147,12-1 0,-2 3-134,2-3 0,-1-1 29,6 7 0,-1 0-130,2 6 0,2 0-886,-8 0 0,6 0 143,-6 0 1,0 2-155,-6 4 1,-2 3 657,-3 9 0,-4-1 0,-8 0 0</inkml:trace>
  <inkml:trace contextRef="#ctx0" brushRef="#br0" timeOffset="2193">3320 1280 7924,'0'-11'722,"0"-1"1,2 8 997,4-2 1,4 4-1209,7 2 1,0 0-280,1 0 0,-7 0 14,1 0 63,-9 0-272,5 0 0,-8 8-334,0 4 0,-2 9-618,-4 2 1,3 2-253,-9-2 0,2-2 465,-1 8 1,-4-8 544,3 2 0,4 2-14,3-2 1,1-2 472,-2-9 0,4 3-121,-4-3 55,4-5 177,2 9 62,8-14 1,2 3-799,7-10 1,0-5-18,1-7 339,6-1 0,3 1 0,8 0 0</inkml:trace>
  <inkml:trace contextRef="#ctx0" brushRef="#br0" timeOffset="2385">3787 1176 7892,'-17'0'2046,"7"0"-1985,3 0-432,22 0 0,-3 0 466,11 0 0,-4 0-14,-2 0 0,0 0-141,1 0 1,-7 0-213,1 0 0,-1 0-723,7 0 995,-9 8 0,14-6 0,-4 6 0</inkml:trace>
  <inkml:trace contextRef="#ctx0" brushRef="#br0" timeOffset="2551">4202 1245 7892,'12'0'758,"-1"0"0,-5 0-556,6 0-95,-1 0 1,6 0-279,1 0 0,-1 0 171,0 0 0,-5-1-467,-1-5-5,1 4 169,5-6 0,1 8 11,-1 0 0,-6 0-543,1 0 835,-1 0 0,14 0 0,2 0 0</inkml:trace>
  <inkml:trace contextRef="#ctx0" brushRef="#br0" timeOffset="2665">4669 1176 7892,'0'-11'91,"0"-1"-91,0 8 0,8-11 0,1 5 0</inkml:trace>
  <inkml:trace contextRef="#ctx0" brushRef="#br0" timeOffset="2989">4738 986 8209,'-17'-10'480,"0"3"181,-1 7 1,1-6-106,0 0 1,-6 0-152,0 6 1,-2 2 183,2 4 0,2 6-151,-8 11 1,6-2 130,-6 8 0,8 5-93,-2 7 0,-2 1-140,2-2 0,7-3-338,11 3 0,-3-5-302,2-6 1,0 1 116,6-7 0,6 0-436,0-5-849,7-1 1,-3-2-250,7-3 604,1-4 1,-1-10 424,0-4 0,-2-4 239,-3-7 1,1 0 452,-7-1 0,8-7 0,-5-1 0</inkml:trace>
  <inkml:trace contextRef="#ctx0" brushRef="#br0" timeOffset="3161">4531 1245 7995,'2'-28'-683,"4"-1"1,-5 8 340,5-2 1,2 9 1353,-2 3 1,1 7 655,-1-2-869,4 4 0,7 2-217,0 0 1,-5 2-15,-1 4 0,-1 3-140,2 9 0,1-1-130,-7 0 1,-1 3 125,-5 3 0,6-4-132,0 4 0,0 4-190,-6 2 1,0-4-338,0-2 1,-6 2-488,0-2 0,-1 0 0,1-6 0,4 0-2366,-4 1 1186,4-1 1902,2 0 0,0-7 0,0-3 0</inkml:trace>
  <inkml:trace contextRef="#ctx0" brushRef="#br0" timeOffset="3464">5153 813 8087,'-9'0'543,"3"0"135,12 0 367,-4 0-243,13 0-284,-13 0 1,6 8-22,-8 3 1,-8 7 26,-4 5 0,-5 4-185,-6 7 0,2 3 5,-8 3 1,0-2-137,-5 9 0,1-9 29,4 2 0,-1 3-608,6-3 1,-4 6 307,5-6 0,1-5-846,11-6 1,1-8-693,5 2-434,3-11 1435,-6-5 0,16-9 63,3-3 0,5-11-131,1-7 0,6-13 668,0 1 0,8-11 0,-4 2 0</inkml:trace>
  <inkml:trace contextRef="#ctx0" brushRef="#br0" timeOffset="3685">5153 796 7993,'10'-12'-288,"-4"1"1666,-4 7-379,-2-4-588,7 8 1,-3 0-82,8 0 0,-6 8-25,5 3 0,-7 7 50,2 5 0,-3 4 158,3 7 0,-4 3-122,4 3 1,-4-1-152,-2 7 0,0-2-145,0 2 0,0 2 101,0-8 1,0 7-567,0-7 0,0 0 88,0-5 1,0-6-129,0-1 0,0-6-94,0 1 0,0-4-1442,0-2-276,0 0 2222,8-7 0,1-2 0,8-8 0</inkml:trace>
  <inkml:trace contextRef="#ctx0" brushRef="#br0" timeOffset="3885">4980 1332 7993,'-17'0'693,"8"0"1,1-2-1267,8-4 0,9 2 484,9-7 0,-1 5 477,6-5 1,2 7 316,-2-2 1,2-2-320,-2 3 1,-4-1-351,4 6 1,-1 0-127,1 0 0,-4 0-200,4 0 1,-4 0-206,-2 0 1,-5 2-1262,0 3 1756,-9-3 0,13 14 0,-7-7 0</inkml:trace>
  <inkml:trace contextRef="#ctx0" brushRef="#br0" timeOffset="4272">5326 1332 7993,'-2'11'391,"-3"1"0,3-6-4,-4 5 0,4-5 213,2 6 0,0-7-30,0 7 0,0-6 811,0 5-712,0-7-437,0 11-616,8-13 0,-4 6 291,7-8 1,-5 0-1042,5 0 1,1 0 345,5 0 1,1-8-74,-1-3 1,0-5 375,0-1 1,1 0 484,-1 0 0,-2 5-336,-3 0-226,3 9 1702,-13-5 0,6 10-702,-8 4 0,0-3 1031,0 9 0,0 0-508,0 5 1,-2 0-450,-4 0 0,4 1-312,-4-1 1,3 0-177,-3 1 1,4-7-380,-4 1-803,4-1-304,2 6 1,0-5 755,0 0 1,8-9-149,3 3 0,5-6 278,1-6 0,0 3 221,1-9 1,-1 0 403,0-5 0,-1 6-47,-5-1 888,5 8 1041,-14-3 1168,5 7-1376,-7 0-801,0 0 0,-2 5-996,-3 1 0,1 2-446,-8-2-983,8-5 99,-11 7 1404,5-8 0,-15-8 0,-2-1 0</inkml:trace>
  <inkml:trace contextRef="#ctx0" brushRef="#br0" timeOffset="4640">5482 640 7993,'0'-9'-187,"8"-7"242,1 7 1,9-1 332,-1 4 1,-6 4-108,1 2 1,-6 0-17,5 0 1,-5 0 193,5 0 123,-7 0-459,12 0 0,-9 2-57,5 4 1,-4-2 225,-8 7-180,0-7 110,0 12-117,0-7 1,0 9-37,0-1 1,0-6 123,0 1-89,0-1 0,2 7 57,3-1 1,-3 2 10,4 4 0,2-2 72,-3 8 0,3 0 202,-2 6 0,-2 7-92,7 4 1,-7 12-113,2 5 1,-2 6 376,1 6 1,-3 4-499,4 7 0,-4 7-244,-2-1 1,0 6-568,0-6 0,0 6-407,0-6 1,-3-42 0,-2 0 1096,-6 48 0,4-44 0,0 0 0,0 0 0,-1 1 0,0 1 0,-1 0 0,-3 2 0,-1 1 0,-3 2 0</inkml:trace>
</inkml:ink>
</file>

<file path=ppt/ink/ink1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32:43.2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70 174 7805,'-18'0'0,"1"0"0,5 0 1855,1 0 1,7 7-673,-2 5 1,4 3-369,2 3 1,0-1-356,0 0 0,0 2 67,0 5 1,2-5-568,4 4 1,-4-2 63,4 2 0,-4-4-1114,-2 4 0,0-4 701,0-1 1,5-1-3299,1 0 3687,0 1 0,2-9 0,1-1 0</inkml:trace>
  <inkml:trace contextRef="#ctx0" brushRef="#br0" timeOffset="229">260 1 7857,'7'9'1605,"3"7"-654,7-5 1,6 5-411,0 1 0,0 8 282,-5 4 0,5 9-86,0 3 1,-6 7 120,-5-2 1,-8-2-240,1 2 1,-3 0 169,-2 6 0,0-2-694,0-4 1,0 2 22,0-7 0,0-1-1533,0-6 1,-7 1 885,-5 0 0,-11-3-1869,-6-3 0,-9 2 2398,-3-8 0,-22 0 0,0-6 0</inkml:trace>
</inkml:ink>
</file>

<file path=ppt/ink/ink1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32:42.88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105 50 7949,'-8'-17'725,"6"5"1066,-4 1-1387,-3 7 1,7-2-59,-4 12 1,-2 0-48,3 11 0,-3-2-15,2 14 0,2 0 307,-7 6 0,5 5-183,-6 0 1,9 6-275,-3-5 1,4-1-272,2-5 0,0-6-368,0-1 0,8-7-82,3 3 1,6-7-771,6-6 1,-1 3 577,6-8 779,-6-1 0,10-5 0,-5 0 0</inkml:trace>
  <inkml:trace contextRef="#ctx0" brushRef="#br0" timeOffset="179">554 240 8070,'18'0'481,"-1"0"0,2-2-298,4-3 1,2 3 18,4-4 0,-4 4-112,-8 2 1,0 0 150,1 0 1,-1 0-81,0 0 1,1 0-162,-1 0 0,0-8 0,1-1 0</inkml:trace>
</inkml:ink>
</file>

<file path=ppt/ink/ink1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32:42.3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1 156 7855,'7'-9'712,"5"3"1,5 4 0,8 0-225,10-4 0,7 4-288,10-3 0,4 3-10,-5 2 1,3 0-49,-13 0 1,-1 0-145,-5 0 1,-3 6-478,-3-1 0,-4 1 80,-8-6-1880,1 8 2279,-9-6 0,7 5 0,-7-7 0</inkml:trace>
  <inkml:trace contextRef="#ctx0" brushRef="#br0" timeOffset="188">433 1 7855,'-17'0'1090,"-1"0"228,1 7 1,7-3-844,5 8 0,3-6-263,2 5 1,6 1 90,-1 5 0,1 0-65,-6 0 1,0 1 201,0-1 0,0 2-91,0 4 0,0-3-1078,0 3 1,0-4 272,0-2 456,0 0 0,15 8 0,5 2 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1:55:38.2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52 7795,'-16'2'0,"5"4"3100,3 3-2539,16 1 0,2-2-1439,7-8 0,-6-10 878,1-7 0,-1-8 0,7-10 0</inkml:trace>
</inkml:ink>
</file>

<file path=ppt/ink/ink1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32:41.4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1 139 7973,'0'9'1033,"0"-1"1,1-8-610,5 0 0,6 0-104,11 0 1,4-6-13,7 1 0,1-1 55,-1 6 0,7-6-139,-1 0 0,1 1-265,-7 5 0,-5 0 89,0 0 1,-2 0-1506,1 0 356,-3 0-258,-7 0-665,-9 0 2024,-1 0 0,-16 7 0,-1 3 0</inkml:trace>
  <inkml:trace contextRef="#ctx0" brushRef="#br0" timeOffset="192">329 0 8277,'-10'0'495,"3"0"0,5 0 22,-4 0 0,4 8 0,-4 4 1,5 9-97,1 2 0,-6 6-97,0-6 0,0 8-12,6-3 1,-6-1-637,1 2 0,-1-8 274,6 2 0,6-4-1071,-1-1 0,9-1 191,-3 0 930,5-7 0,1 5 0,0-5 0</inkml:trace>
</inkml:ink>
</file>

<file path=ppt/ink/ink1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32:35.4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1 329 7992,'0'-18'0,"2"1"0,3 0 0,-1-1 286,8 1 1,-1 0 271,7 0 130,-1-1-28,0 1 272,0 0-514,-7 7 1,-2 4-130,-8 12 0,0 6 56,0 11 0,0 11-119,0 12 0,0 18 147,0 5 0,-2 10-25,-4-4 0,-2 5-97,-3-5 0,-5 0-82,5-6 1,-4-7-142,-3-4 1,9-1-186,3-5 1,-2-4 202,2-13 0,1-8-870,5-4 1,2-6 398,3-5 1,-1-5-646,8-7 0,-1 0 193,7 0 1,-7-13 155,1-5 1,-1-10 155,6-1 0,-5-4 565,0-1 0,-1-9 0,6-1 0</inkml:trace>
  <inkml:trace contextRef="#ctx0" brushRef="#br0" timeOffset="245">831 225 7992,'0'-10'1603,"0"3"0,-2 9-1059,-4 3 0,0 5-66,-11 7 0,4 8-2,-10 4 1,-2 11-102,1 6 0,-6 4-122,1 2 1,2 0-29,-2 0 1,2 6-334,-2-1 1,3-5-216,3-6 1,9-7-416,-3 1 1,5-5 131,1-6 1,3-4-1742,8-8 426,0 0 1033,0-7 888,8-3 0,1-22 0,9-4 0</inkml:trace>
  <inkml:trace contextRef="#ctx0" brushRef="#br0" timeOffset="462">744 381 7992,'12'-6'402,"-1"0"1,-5 0 42,6 6 1,-1 0 1030,6 0-911,1 0 1,-1 8 12,0 3 0,-7 13 140,-4 4 1,-4 5-254,-2 2 1,0 7 345,0 4 0,0-2-314,0 2 0,0-2-581,0 3 0,0-5-396,0-8 1,0-1-528,0-4 0,0-4-597,0-8-1886,7 1 1490,3-9 2000,0-1 0,5-8 0,-5 0 0</inkml:trace>
  <inkml:trace contextRef="#ctx0" brushRef="#br0" timeOffset="659">606 830 7989,'-27'0'0,"8"0"2293,7 0-1531,8 0 0,-1-8-194,10-3 0,5-4-110,7-3 0,1 1 39,-1 0 0,6 5 312,0 1 1,2 5-313,-2-6 1,-4 9-969,4-3 0,2-2 374,-2 2 0,0 1-1549,-5 5 1,-1 0 254,0 0 1,1 1 1390,-1 5 0,-7 4 0,-3 7 0</inkml:trace>
  <inkml:trace contextRef="#ctx0" brushRef="#br0" timeOffset="926">1159 847 7989,'18'0'95,"-7"-1"-95,1-5 0,-3 2 980,3-8 0,3 7 229,-3-7-337,3 8 0,2-9-306,1 7 0,-7 0-67,1 6 0,-7 0-267,7 0 1,-8 8-187,2 4 0,1-3-36,-1 3 1,0-1 89,-6 6 0,0 3 47,0 3 1,0-4 86,0 4 1,0-4 30,0-1-173,0-1-93,8 0 1,-1-5-207,5-1 1,-3-7-478,-3 2 0,2-12-968,3-6 0,5-5 786,-5-6 0,5 2 866,1-8 0,0 0 0,0-5 0</inkml:trace>
  <inkml:trace contextRef="#ctx0" brushRef="#br0" timeOffset="1067">1574 588 7960,'-9'0'3027,"1"0"0,6 0-1768,-4 0-104,4 0-1341,-5 0-1082,7 0-3011,0 0 4279,7 0 0,3 8 0,7 1 0</inkml:trace>
  <inkml:trace contextRef="#ctx0" brushRef="#br0" timeOffset="1660">2110 381 7849,'-9'-10'-833,"-1"2"1831,4 8-545,5 0 0,-9-6 8,4 1 1,2-1-117,-7 6 1,5 6 95,-5-1 1,-1 11-25,-5 1 0,-1 8-156,1 10 0,0 1-26,0 5 1,5 1-12,0 4 1,3-2-149,-3-3 0,-1-5-217,7 4 0,0-9-414,6-2 0,0-14-571,0 3-995,0-5 1181,8-3 0,2-10 418,7-12 0,0-11 522,1-6 0,-3 2 0,-4-1 0,5-1 0,-5-6 0,-3 6 0,-2 0 0,1 3 0,-1-3 0,0-2 0,-6 8 0,6 0 0,0 6 0,-1-1-6,-5 1 1,2 5 372,4 1 389,-4 7-490,13-4 0,-11 8 497,8 0 1,-7 0-164,7 0 0,-2 2-52,1 4 1,3 4-75,-9 7 1,9 6 99,-3 0 1,-1 8-143,1-2 0,-7 3-119,2 3 0,-2-2-299,2-5 1,-4 3 84,3-8 0,-3 2-736,-2-2 0,0-4-136,0 5 0,0-11-1998,0-1 1958,0-9 1,2 5-168,4-8 0,-2-4 980,7-7 0,1-9 0,5-14 0</inkml:trace>
  <inkml:trace contextRef="#ctx0" brushRef="#br0" timeOffset="1892">2733 121 7849,'17'0'447,"-7"0"1,-2 8 294,-8 3 0,-2 7-54,-4 5 0,-4 4 223,-7 7 0,0 3-337,-1 3 1,1 4-191,0 8 1,0 0-162,-1 0 0,1 0-12,0 0 1,-1-8-748,1-4 0,6-5-657,-1-6-981,8 3 434,-4-13 332,8-1 0,8-14 892,4-16 1,3-1 515,2-16 0,1 0 0,-1-6 0</inkml:trace>
  <inkml:trace contextRef="#ctx0" brushRef="#br0" timeOffset="2084">2768 346 7849,'0'-25'0,"0"6"143,0-4 1,2 5 279,3 7 473,-3-4-558,14 5 0,-13 0 225,9 5 1,-6 5-46,5 5 1,-1 5 7,1 7 0,5 2-235,-5 4 1,5 4-79,1 8 1,0 5-128,1 1 1,-7 1 124,1-2 1,-9-3-474,3 3 0,-4-3-279,-2-3 1,0-1-602,0-4 0,-2 1 250,-4-6 1,3-1 891,-9-6 0,1 0 0,-7 0 0</inkml:trace>
  <inkml:trace contextRef="#ctx0" brushRef="#br0" timeOffset="2246">2750 605 7849,'-17'0'1820,"7"-7"-1411,3 5 1,9-6 261,3 8 0,-1 0-247,8 0 1,-1-6 73,7 1 0,-1-1-648,0 6 1,0-6-858,1 0 1,-1 0 630,0 6 376,1 0 0,-1-7 0,0-3 0</inkml:trace>
  <inkml:trace contextRef="#ctx0" brushRef="#br0" timeOffset="2801">3321 761 7942,'8'-10'753,"1"-5"0,9 7-111,-1-3 1,6-5-218,0 5 0,0 3 428,-6 2 0,1 5-125,-1 1 0,-6 9 120,1 8 1,-8 3-355,2 8 1,-5 9-78,-1 9 1,0-2-211,0 2 0,0 1-176,0 4 0,-5-1-523,-1-4 1,-8 2 390,3-7 0,1-1-673,-1-5 1,-1-3 175,-5-3 0,0 2-112,-1-8 0,7-2-45,-1-9 0,1 1-147,-6-7 1,-7 0 20,1-6 0,-2 0 384,2 0 1,-2-8-91,-3-3 1,-5-7 586,4-5 0,2-4 0,-2-7 0,1-9 0,-7-1 0</inkml:trace>
  <inkml:trace contextRef="#ctx0" brushRef="#br0" timeOffset="2968">3390 381 7891,'27'-6'0,"-4"0"0,2 0 976,-2 6 1,0 0-407,-6 0 0,-5 6 403,0 0-592,-1 7 1,4-9-1341,-3 8 520,3-9 0,-11 11 439,8-8 0,-8 7 0,3-3 0</inkml:trace>
  <inkml:trace contextRef="#ctx0" brushRef="#br0" timeOffset="3463">4289 467 8541,'0'-10'1401,"-5"5"-870,-1 10 1,-8-1 97,3 8 1,-5 1-185,-1 10 1,0-2 24,0 8 0,-1-8-110,1 2 0,0 2-142,-1-2 0,7 6-34,-1-6 0,3 6 33,-3-6 1,-1 6-488,7-6 0,0 0-89,6-6 1,0 1-434,0-1 0,0 0 154,0 1 0,0-7-444,0 1 0,8-8 88,3 1 0,-1-3 448,2-2 1,-3-7-191,3-5 736,3-3 0,-5-10 0,7-2 0</inkml:trace>
  <inkml:trace contextRef="#ctx0" brushRef="#br0" timeOffset="3668">4307 519 7910,'9'-17'0,"1"5"385,-4 1 0,-3 7 126,9-2 0,-6 4 39,5 2 1,-5 0-28,6 0 1,-7 6 259,7 0 0,-6 13-42,5-2 0,-7 10-292,2-4 1,1 8-170,-1-2 1,0-3-63,-6 3 0,0-2-438,0 2 0,0 2-176,0-8 0,0 2-478,0-2 0,0-4 9,0 4 0,-2-9-2529,-4-3 3394,4-7 0,-5 11 0,7-5 0</inkml:trace>
  <inkml:trace contextRef="#ctx0" brushRef="#br0" timeOffset="4076">5154 311 7824,'0'-17'0,"0"6"-220,0-1 1,0 0 50,0-5 1,8 0 767,3 0 1,3-1-14,-3 1 1,3 6 838,-9-1-878,9 8 0,-12-2 28,4 12 1,-5 11-127,-1 12 0,-1 6-107,-5 5 1,-6-1 44,-11 7 1,2 6-124,-8 5 1,6 1-535,-6-6 0,8-2-134,-2-4 0,-2-4-411,2-7 1,0-1 392,6 1 1,0-8-864,-1-4-618,1-4 1386,0-9 1,7-5-146,4-10 0,6-7 342,6-11 0,-2-4 320,7-7 0,9-9 0,7-1 0</inkml:trace>
  <inkml:trace contextRef="#ctx0" brushRef="#br0" timeOffset="4263">5275 156 7824,'8'-10'903,"-6"2"-112,5 16 0,-1 8-326,0 7 0,2 7-95,-3-1 1,-3 4 298,4 1 1,2 9-205,-3 3 0,1-2-215,-6 2 0,6-2-41,0 2 0,0 2-615,-6-7 1,0-1-158,0-5 1,0-6-480,0-1 1,0-5-121,0 6-327,0-8 1489,0 4 0,-8-7 0,-2-1 0</inkml:trace>
  <inkml:trace contextRef="#ctx0" brushRef="#br0" timeOffset="4439">5137 657 7824,'-18'0'2727,"9"0"-1777,1 0-196,8 0-344,8 0 0,1 0 116,9 0 1,5 0-804,0 0 0,6 0 251,-6 0 1,7 0-2739,-1 0 2764,-4 0 0,8-7 0,-6-3 0</inkml:trace>
  <inkml:trace contextRef="#ctx0" brushRef="#br0" timeOffset="4730">5794 605 10355,'0'18'995,"2"-1"-316,4 0 0,-5 6-253,5 0 1,-4 8 23,-2-2 1,0 4-279,0 1 0,0-5-286,0 0 1,0-8-636,0 2-149,0 4 0,0-8-641,0 4 1,0-9 54,0-3 1484,0-7 0,8 4 0,1-8 0</inkml:trace>
  <inkml:trace contextRef="#ctx0" brushRef="#br0" timeOffset="5014">6157 675 7777,'10'0'810,"-3"0"0,-9 5-425,-3 1 0,-5 0 77,-7-6 1,-1 6-360,1-1 0,-6 7 26,0-6 1,-2 5-246,2-5 0,2 7 96,-8-1 1,8-2 486,-2 1-94,4 1-97,1 5 0,9 0 206,3 0-145,4-7 0,4 4 77,4-9 1,5 7-70,12-6 0,-2 1-151,8-1 0,-6-4 23,6 4 0,-2-2-163,2 1 0,4-3-205,-5 4 0,-3-4-353,-2-2 1,2 0-1059,-2 0-1372,0 8 2934,-5-6 0,-9 5 0,-1-7 0</inkml:trace>
  <inkml:trace contextRef="#ctx0" brushRef="#br0" timeOffset="5318">6572 0 7889,'-10'0'3208,"3"0"-2450,7 0 56,0 0 1,2 10-314,3 7 1,-1 10 15,8 13 1,-8 10-129,1 8 1,3 15 6,-2 2 1,0 2-441,-6 3 1,0 1 62,0 6 1,0-7-526,0 1 0,0-6-850,0 6 1,-8-10 1355,-4-2 0,-3 8 0,-2-6 0</inkml:trace>
</inkml:ink>
</file>

<file path=ppt/ink/ink1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32:34.3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53 7930,'0'-10'2624,"7"2"-1860,-5 8 0,8 0 468,-4 0-555,-4 0 0,7 0-173,-3 0 1,-2 0 190,7 0-407,1 0 1,5 0-30,0 0 1,1 0 23,-1 0 1,6 0 6,0 0 0,2 0 29,-2 0 0,-2 6-122,8 0 0,0 0 0,6-6 1,-1 0 14,1 0 1,5 0-30,0 0 1,7-2-171,-7-4 0,6 2 72,-6-7 0,6 7-229,-5-2 0,-1 2-19,-5-1 1,-3 3-129,-3-4 1,-4 4-5,-7 2 0,-1 0-602,0 0 143,0 0-97,1 0-1014,-9 0 1276,-1 0 1,-10 0-1612,-4 0 1594,-3 0 1,-14 0-410,0 0 0,-6 8 371,6 3 0,-6 4-189,6 3 833,-8-1 0,-4 0 0,-9 1 0</inkml:trace>
  <inkml:trace contextRef="#ctx0" brushRef="#br0" timeOffset="375">364 329 8039,'-17'0'991,"-1"0"-131,1 0-13,7 0 111,3 0 123,7 0-405,0 0-287,0 8 1,7-6-100,5 4 1,3-2-61,3 1 1,-1-3-238,0 4 1,0 2 100,1-2 0,1 1-168,4-1 1,-8-2-43,8 7 0,-13 1-180,7 5 1,-5-5 145,-1-1 1,-3 3-107,-8 9 0,0-4-135,0 4 1,-8 4 145,-3 2 1,-10 3 302,-2 3 0,-8 0-62,2-1 1,-2-5 772,3 0 0,3 0-229,7 5 1,3-5 11,3 0 1,5-8-93,7 2 0,0-4 153,0-1 1,7-3-136,5-3 1,3-3-135,3-3 0,-1-4-459,0 4 0,6-5 136,0-1 1,8-1-676,-2-5 0,3-4 96,3-7 1,0 0-207,-1-1 1,7 1-269,-1 0 1,0 5-2070,-5 1 3101,-8-1 0,13-5 0,-3 0 0</inkml:trace>
</inkml:ink>
</file>

<file path=ppt/ink/ink1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33:00.58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173 1 8010,'-9'0'4166,"-5"13"-4349,9 4 0,-7 12-461,6 0 1,-9 4-27,-2 1 670,-8 1 0,-10 7 0,0 2 0</inkml:trace>
</inkml:ink>
</file>

<file path=ppt/ink/ink1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33:06.1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45 8002,'-7'-17'4685,"5"-1"-4391,-14 9 0,12 9-779,-7 11 0,5 10 485,-5 2 0,-9 16 0,-7-3 0</inkml:trace>
</inkml:ink>
</file>

<file path=ppt/ink/ink1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33:03.4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537 35 7910,'10'-17'215,"-3"7"-96,-7 2-44,0 8 0,-5 8 165,-1 4 1,-2 11-84,2 5 0,-3 13-123,-9 5 0,-7 4 403,-3 2 0,-5 5-154,-2 1 0,-1 7-98,-4-1 0,3-3-197,-3 3 0,5-9-215,6 3 1,-1-6 45,6-6 0,1-4-269,6-7 1,2-3-1013,3-3 633,-3-4 402,5-15 0,1-4 427,3-12 0,4-11 0,10-10 0,1-8 0</inkml:trace>
  <inkml:trace contextRef="#ctx0" brushRef="#br0" timeOffset="221">520 69 7910,'2'-15'305,"3"4"1,-3 5 490,4 12 1,-4-3-255,-2 9 0,8 7-176,3 10 1,-1 6 60,1 5 0,1-2-78,5 8 0,-5-5 329,-1 5 0,-1 0-234,1 6 0,3-6-184,-8 0 0,1-2-1070,-1 2 0,-4 2 578,4-7 1,1 5-507,-1-6 0,0 1 363,-6-7 1,0-5-2915,0 0 3289,0-8 0,0 4 0,0-8 0</inkml:trace>
  <inkml:trace contextRef="#ctx0" brushRef="#br0" timeOffset="392">312 796 7853,'0'-31'0,"0"-4"0,2 7 305,4 10 0,5 1-285,13 6 0,8-5-73,9-1 0,-1 0-113,-6-1 1,5 7-174,-5-1 1,-3 8-32,-13-1 370,-1 3 0,0 9 0,0 3 0</inkml:trace>
  <inkml:trace contextRef="#ctx0" brushRef="#br0" timeOffset="1301">1263 727 8439,'0'17'1569,"0"0"1,0 0-850,0 1 1,0-1-262,0 0 1,0 6-183,0 0 0,0 1-232,0-7 1,-5 0-197,-1 0 1,0 1 143,6-1 1,0-5-104,0-1-252,0-7-672,0 4 258,0-8 67,0 0 506,8 0 722,-6 0-191,5 0 40,-7 0 1187,0 0-1554,0-8 63,-7 6 0,3-11-56,-8 7 1,8-2 44,-1 2 0,1 4-8,-2-3 1,4 1 297,-4-2-234,4 4 90,2-13 1,0 11-103,0-8 1,0 7-58,0-7 0,2 2 19,4-1 1,-2-3-80,8 9 1,-9-9 24,3 3 1,2 1-320,-2-1 79,-1 7 180,-5-12 316,0 14-204,0-5 9,0 7-40,0 0 2,0 7 0,0-3 89,0 8 0,0-1 151,0 7 0,0-1 32,0 0 1,0 1-145,0-1 1,2 0 146,4 0 0,-2 1-27,7-1 0,-5 6-51,6 0 1,-7-6-95,7-5 1,-6-2-142,5 1 1,-5 3-338,6-9 0,-7 3 71,7-2-413,-1-4 0,7 5 330,-1-7 0,0 0-815,1 0 0,-7-5-172,1-1 593,-1-8 1,5 5 23,-5-9 1,-3 1-919,-8 0 1647,0-8 0,0-2 0,0-8 0</inkml:trace>
  <inkml:trace contextRef="#ctx0" brushRef="#br0" timeOffset="1459">1540 329 7859,'0'-17'2158,"0"-1"-1544,0 1 1,2 2 121,4 3 0,-2 4 220,7 8-212,1 0-495,5 0 1,0 6 283,1 0-159,-9 7-161,6-3-1844,-13 0 1210,14 5 1,-12-4-3171,7 13 3591,1-5 0,5 13 0,0-5 0</inkml:trace>
  <inkml:trace contextRef="#ctx0" brushRef="#br0" timeOffset="1818">1921 1055 10446,'9'8'715,"1"-4"131,-5 7 1,-1-5 676,8 6-664,-8-1 0,5 6-461,-3 1 0,-2-1-127,7 0 0,-7-5-1131,2-1 632,4 1-160,-1-3 0,9-1 344,-1-8 1,-4 0-1450,5 0 0,-3-8 394,14-3 0,0-10 218,5-2 1,1 0 681,-1 5 1,-1 3 334,-4 3 0,4-1 303,-5 7 0,-1 0 597,2 6 0,-8 2 254,2 4 0,-4 4-514,-1 7 1,-1 0 405,0 1 0,-1-1-816,-5 0 1,5 1-572,-5-1 0,-1-6 239,1 1-34,-7-1 0,11 14 0,-5 2 0</inkml:trace>
</inkml:ink>
</file>

<file path=ppt/ink/ink1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33:02.6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7896,'16'-10'0,"-3"3"9,16 7 0,-4 0-162,10 0 0,-5 2-194,11 3 0,1-1 78,-2 8 1,1-8 26,-7 1 0,-1-1 242,-4 2 0,-4-4 0,-8 4 0,6-2 0,0 1 0,2-1 0,-2 8 0,-4-8 0,14 11 0,-6-6 0</inkml:trace>
  <inkml:trace contextRef="#ctx0" brushRef="#br0" timeOffset="209">952 139 7896,'34'0'188,"1"0"1,-1-6-2,1 1 1,-1-1 13,1 6 0,2-2-33,3-4 1,-2 4-15,8-4 1,-7 3-686,1-3 1,3 4 346,-3-4 0,6-2-252,-6 3 1,1-1 225,-7 6 1,-5 0 251,0 0 1,0 2-130,5 4 0,1-3 193,-1 9 1,-5-6-5,0 5 1,-6-7 444,6 2 1,-6 2 250,6-3 0,-8 3-301,2-2 0,-4-4-424,-1 3 1,5-3 58,0-2 0,0-2-922,-6-3 790,8 3 0,-6-21 0,6 3 0</inkml:trace>
</inkml:ink>
</file>

<file path=ppt/ink/ink1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33:01.0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260 16 7910,'-9'-9'124,"1"3"1,8 12 142,0 5 0,0 7 42,0 5 1,-2 0 57,-4 11 1,2-1-144,-7 13 0,-3 0 419,-9 6 1,4 2-231,-4 3 0,4 3-400,2 3 0,-1 5-41,1-5 0,0-3-102,-1-3 1,9-5-29,3-6 0,-2-3-405,3-9 0,-1-1-1433,6-4 1410,0-4 1,8-16-142,3-3 1,-1-6 726,1-6 0,1-11 0,5-10 0</inkml:trace>
  <inkml:trace contextRef="#ctx0" brushRef="#br0" timeOffset="253">226 137 7910,'5'-17'290,"1"0"0,8 7-124,-3 4 0,5 5 505,1 1 1,6 1-192,0 5 1,8 12 139,-3 10 1,-1 5-130,2 2 1,-6 1-11,6 4 0,-8 5-133,2 7 1,-3-1 91,-3 1 0,-6 0-680,1 0 0,-6-2 209,5-4 0,-7 2-861,2-8 0,-4 1 526,-2-7 0,2-1-392,3-4 1,-3-4-224,4-8 0,-2-1-1141,2-5 2122,-4 4 0,5-13 0,-7 6 0</inkml:trace>
  <inkml:trace contextRef="#ctx0" brushRef="#br0" timeOffset="425">295 760 7910,'0'-27'1836,"0"4"1,0 10-1415,0 1 0,9 0-151,9-5 0,7 0-465,9 0 1,5-1-80,-5 1 0,5 5-116,-10 1 0,-4 7-128,-2-2 0,-4 4-421,-2 2 0,0 10 938,1 7 0,-1 1 0,0 7 0</inkml:trace>
  <inkml:trace contextRef="#ctx0" brushRef="#br0" timeOffset="667">1090 846 7872,'18'-7'1641,"-1"5"-1204,0-4 1,0 4-138,1 2 0,1 0-294,4 0 0,-10 0-229,5 0 0,-7 2 577,1 4 1,-4-2-100,-8 7 0,0 6 13,0 7 0,0-1-163,0-6 1,0 0-102,0 0 1,1 1 19,5-1 0,-2-5-97,8-1 1,-1-7-187,6 2-175,1-4 0,-1-2-755,0 0 1,1-8 532,-1-4 1,-6-3 655,1-2 0,-1-8 0,7-2 0</inkml:trace>
  <inkml:trace contextRef="#ctx0" brushRef="#br0" timeOffset="812">1402 431 7872,'-10'0'2528,"2"0"1,22 0-2560,3 0 0,10 0-278,-4 0 0,8 0-660,-2 0 0,-4 0 320,-2 0 1,-4 6 90,-2 0 558,0 7 0,1 5 0,-1 9 0</inkml:trace>
  <inkml:trace contextRef="#ctx0" brushRef="#br0" timeOffset="1075">2076 950 11228,'17'0'234,"1"0"-1033,-1 0 42,0 0 212,0 0 2096,-7 0-1194,-2 0 1,-16 8-367,-3 3 0,-5 5-64,-1 1 0,0 6-127,-1 0 0,1 2 398,0-2 1,5-4 399,1 4 0,7-3-209,-2-3 0,8-2-150,9-3 1,3-3 24,15-3 0,2-4-21,9 4 0,10-6-914,7-6 0,3-3-338,-2-9 0,-5 1 1009,5 0 0,-4-8 0,-2-2 0</inkml:trace>
</inkml:ink>
</file>

<file path=ppt/ink/ink1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32:58.8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242 122 8005,'18'-10'0,"-1"-9"-151,0 8 1,0-9-157,1 9 1414,-1-4-109,-7-3-156,-3 9-444,-7 1-213,0 8 0,0 8-54,0 3 1,-5 5 72,-1 1 1,-6 8-99,7 4 1,-9 3 80,3 3 1,-5 7 22,-1 4 0,0 4-103,-1 2 0,-1 2-118,-4 4 0,2 1 23,-8 5 1,6 1-120,-6-8 1,10-1-504,2-10 1,-1-3 312,7-9 0,1-1-1245,-1-4 513,7-4 259,-4-16 1,8-3 407,0-12 0,6-5 362,0-12 0,7-4 0,-3-8 0</inkml:trace>
  <inkml:trace contextRef="#ctx0" brushRef="#br0" timeOffset="253">346 139 7982,'8'-9'118,"-4"1"40,7 8 0,-5 0 947,5 0-828,1 0 1,5 8-61,1 3 1,-1 12 518,0 6 0,-5 4-259,-1 1 1,1 3-31,5 3 0,-2 2-137,-3 5 1,3 3-575,-3-4 0,3-2 93,2 2 0,-5-8-56,0 3 0,-7-5-255,7-1 1,-3-6-1916,3-1 111,3-6 2286,-13 3 0,14-16 0,-7-1 0</inkml:trace>
  <inkml:trace contextRef="#ctx0" brushRef="#br0" timeOffset="442">225 658 7896,'-8'-17'0,"6"-6"189,-3 0 1,10 5 128,7 7 1,11-1 304,6-5 1,9 2-316,3 3 0,1-1-395,-2 7 1,-9 0 16,4 6 0,-12 0-809,0 0 0,-4 2 879,-2 4 0,0 11 0,1 10 0</inkml:trace>
  <inkml:trace contextRef="#ctx0" brushRef="#br0" timeOffset="853">1211 814 8842,'7'-10'637,"-3"-3"-116,8 7 1,-1-6-68,7 7 0,-1-1-132,0 6 1,-5 0 174,-1 0-222,-7 0 1,10 8-223,-9 3 0,1 10 110,-6 2 1,2 0-255,4-5 0,-2-1 108,7 0 1,-1 0-158,1 1 0,5-3-151,-5-3 0,5-5-343,1-7 0,-6 0-542,1 0 188,-1 0 0,5-2-455,-5-3 1443,-3-5 0,-8-15 0,0-2 0</inkml:trace>
  <inkml:trace contextRef="#ctx0" brushRef="#br0" timeOffset="995">1453 347 11648,'17'7'-1026,"0"1"424,1 4 0,-1 3-46,0-3 1,-1 3 17,-5 2 0,5 1-44,-5-1 674,4 0 0,3 8 0,-1 2 0</inkml:trace>
  <inkml:trace contextRef="#ctx0" brushRef="#br0" timeOffset="1203">2145 814 9407,'9'0'1770,"7"7"0,-13-3-884,9 8 1,-8-6 97,2 5 1,1 1-440,-1 5 0,2 6 164,-3 0 1,-1 2-270,8-2 0,-6-4-1134,5 4 0,-7 2-282,2-2 0,1 0-1973,-1-5 2949,0-1 0,2 8 0,1 2 0</inkml:trace>
</inkml:ink>
</file>

<file path=ppt/ink/ink1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32:57.9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468 0 10205,'-27'0'1023,"8"2"-1367,7 4 0,1-4-6,-7 3 0,-1 5-51,-4 2 1,2 3 421,-8 2 1,0 2 526,-5 4 1,-1-1-204,1 6 0,1 1 96,4 6 0,-2 1-149,8 5 1,6-3-147,5 8 1,9-7-26,-3 1 0,4-3 20,2-3 1,8-7-121,3-4 0,12-4-169,6-1 0,6-7-210,5 1 0,-2-9 2,9 3 1,-7-4-205,6-2 1,-8-6-259,3 1 1,-10-7 264,-3 6 0,-7-5-634,3 5 1187,-5-7 0,-10 3 0,-1-7 0,-8-1 0</inkml:trace>
  <inkml:trace contextRef="#ctx0" brushRef="#br0" timeOffset="158">157 484 8994,'9'-15'1766,"8"3"1,3-1-985,9 7 0,-1-5-685,7 5 1,0-6 88,-1 7 0,-1-7-167,-4 6 0,1 0 61,-7 6 1,6 0-2250,-6 0 2169,0 0 0,-5 0 0,-1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1:45:43.7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0 847 8004,'10'0'1052,"5"0"-855,-13 0 701,6 0-11,-1 0 1,-3 0-53,8 0-555,-8 8 0,9-4-183,-7 7 1,2 1 88,-3 5 0,-3 3-152,4 3 0,-4-2 124,-2 8 0,6-6-111,-1 5 0,1-6-36,-6 1 1,6-4 18,0-2 1,5-5-95,-5-1 1,8-7-124,-3 2 1,-1-4-357,1-2 0,1-10 271,5-7 0,0-2-967,1-10 0,-1 0 61,0-6 1178,0 1 0,8-16 0,2-4 0</inkml:trace>
  <inkml:trace contextRef="#ctx0" brushRef="#br0" timeOffset="745">692 52 8004,'17'-8'95,"1"-3"0,-1 3 230,0 2 1,0-1 355,1 1 1,-1 0-191,0 6 0,1 0 510,-1 0 1,0 2-448,0 4 1,-1 3 68,-5 9 0,3-1-258,-8 0 1,-1 1-319,-5-1 1,0 6-164,0 0 0,0 0-493,0-6 1,-2 2-1047,-3 5 1,1-5 799,-8 4 0,6-6-470,-5-5 0,-1 3 755,-5-3 0,6 3 456,-1 2 0,2 0 176,-1 1 1,-3-1-19,9 0 1,-3 1 135,2-1 1,4 2 436,-3 4 0,3-2 590,2 8 1,0-8-438,0 2 1,0 2-10,0-2 0,0 0-298,0-5 1,2 3-8,3-4 1,-3 4-230,4-9 1,-2 1-82,2-1-130,-4 3 0,7-7-640,-3 3-676,-4-3 1002,6-8 1,-7 0-221,5 0 301,-4 0 1,8 0 238,-4 0 1,-3-2-188,9-4 1,-1-3-151,7-8 1,7-1 50,4 1 0,3 2-258,3 3 0,-1-1 19,1 7 1,-6-6 71,0 7 1,-8-1 585,2 6 0,-4 0-239,-2 0 712,-7 7 1,-2 3-209,-8 7 1,0 1 552,0-1-460,-8 0 0,-2 1 317,-7-1 1,2-6-329,3 1 1,-3-3-151,3 3 0,3-2-258,-3-5 1,6-1 98,-5 8 1,1-6-70,-1 5 0,-5-1-52,5 1 1,-5 5-118,-1-5 1,0 4-87,-1 3 1,-3-7-204,4 1 0,-4-3-324,9 3 453,5 3 0,-1-11-199,8 8 332,0-8 1,2 9 90,4-7 0,3 5 67,9-5 282,-1 7-210,0-3 1,0 2 136,1-1 0,-7-7 348,1 2 1,-6-4-240,5-2 0,-5 5 608,5 1 0,-5 0-434,6-6 0,-7 0 9,7 0 1,-6 2 227,5 4-293,-7-4 1,6 5-326,-4-7-1141,-5 0 201,15 0 0,-12 0-1032,7 0 0,-7 2-3897,2 4 5672,3-4 0,9 13 0,9-5 0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1:55:39.7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502 0 8144,'10'0'-514,"-4"0"622,-12 0 67,4 0 1,-8 0 179,4 0-194,5 0 120,-7 0 13,8 0-198,0 0 19,-8 0-21,6 8 0,-7 1 2,3 9 1,4-7 25,-4 1 0,-1-1 97,1 7 0,-8-1-76,3 0 0,1 2-36,-1 4 1,5-3 12,-6 3 0,7-4-3,-7-2 1,2 2-19,-1 5 1,-3-5 22,9 4 0,-7-4-94,6-2 1,-5 6 75,5 0 1,-7 6-7,1-6 1,3 8 0,-3-2 1,2 4 9,-1 1 1,-4 1 2,3-1 1,2 7-14,-1-1 0,-1 8-69,-5-2 1,2-2 73,3 2 0,-3-1-156,3 1 1,3 4 30,-3-4 1,6-2 25,-5 2 0,5-6 56,-6 7 0,9-7-1,-3 6 0,-2-2 109,2 2 0,1 2-79,5-7 0,0 7-22,0-2 0,0 2-43,0-2 0,0 4-3,0-4 0,0 2 1,0-2 0,0 2-101,0-7 0,0 7 88,0-2 0,0-2-14,0 2 0,0-6-32,0 7 0,0-7 40,0 6 1,0-2 20,0 2 0,0 4-17,0-4 1,0-1 130,0 1 0,0-2-24,0 2 1,0 2 60,0-8 0,0 7 63,0-7 0,0 8-47,0-2 1,0 2-56,0-2 1,5 4-29,1-4 1,2 2-48,-2-2 1,3 4 71,9-3 1,-1 2-219,0 3 0,0 0 102,1 0 1,-1 0 46,0 0 0,4 0 69,-3 0 0,3 0 4,-10-1 1,5-6 27,1-5 1,-5 2-79,-1-1 0,-1-7 212,1-5 0,3 9-25,-9 3 0,9 3 78,-3-15 1,-1-2-76,2 1 0,-7-10 53,7 5 1,-6-8-231,5 8 0,-5-9 99,5-3 1,-7-5-165,2 6 1,2-7 240,-2 7-651,-1-8 209,-5 3-841,0-7 342,0 0 0,0-7-677,0 5 921,0-14 0,0 13-275,0-9 0,0 4 236,0-9 1,0 2 458,0-14 0,0-23 0,0-11 0</inkml:trace>
</inkml:ink>
</file>

<file path=ppt/ink/ink1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32:57.3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8036,'9'0'-540,"-1"-8"0,0 6 601,3-3 0,-1 1 42,1-2 0,-5 4 42,6-4 764,-9 4-389,13 2 152,-14 0-353,13 0 0,-7 2 2,3 4 0,5 4-20,-5 7 0,-1 2 81,1 4 0,3-2 105,9 8 1,-4 0-121,4 6 1,2-1-46,-2 1 0,6-1-92,-6 1 1,2 0-228,-2-1 0,-2-5-84,8 0 1,-8-8-175,2 2 1,-4-4 85,-1-2 1,-1-5-64,0 0 1,1-7-1887,-1 7 924,-7-8-857,5 3 2051,-13-7 0,6 0 0,-8 0 0</inkml:trace>
  <inkml:trace contextRef="#ctx0" brushRef="#br0" timeOffset="233">675 121 7953,'-8'-17'0,"5"2"1102,-9 3-928,8 5 1346,-3 7-768,7 0-7,-8 0 0,-8 9-284,-7 8 0,-7 8-222,1 10 1,-4 0-314,-1-1 1,-1 1-369,0-1 0,1 7-493,-1-1 0,3-5 531,3-7 1,-2-1-570,8 2 0,2-4-53,9-8 1026,5 1 0,-1-1 0,-2 0 0</inkml:trace>
</inkml:ink>
</file>

<file path=ppt/ink/ink1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33:14.23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87 8081,'0'-10'-597,"0"-5"1,2 13 584,3-4 0,-3 2-42,4-1-86,-4 3 168,-2-6-26,0 8 103,0 0 163,0-8-156,8 6 189,-6-5 47,5 7-217,-7 0 2311,0 0-2255,0 7-92,0-5 0,2 8 1,4-4-12,-4-4 114,6 5-35,-8 1 64,0 2 0,0 7-138,0 0 1,0 0 210,0 1 0,0-1-57,0 0 0,0 6-100,0 0 0,0 0-40,0-5 0,0-1-87,0 0 1,0 6 76,0 0 1,0 1-34,0-7 0,0 0 76,0 0 1,0 1-73,0-1 0,0 0 348,0 1-348,0-1 1,0 0-2,0 0 0,0 1-18,0-1 0,0-5-186,0-1 249,0-7-44,0 11 19,0-13 0,0 8-16,0-4 57,0-4-66,0 5-30,0-7 1,1 0 86,5 0 14,-4 0-115,6 0 0,-6-2 28,4-3 0,-3 3-331,9-4 246,-8-4 1,5 3-85,-3-5 1,-4 2 115,4 5 1,-4 1-32,-2-8 9,0 1 1,0-7-8,0 1 1,0 6 39,0-1 0,0 1-34,0-7 49,0 1 0,0 0-23,0-1-132,0 1 1,6 0 18,-1 0 0,1 5-266,-6 0 262,0 1-38,0-6 119,8-1 0,-6 7-57,3-1 205,-3 8-109,-2-11 0,0 11 297,0-7 26,0 7-155,0-4-221,0 1-213,0 5 48,0-6 137,0 8 721,0 0-450,0 8 1,0-5-134,0 9 0,-2-6 110,-3 5 1,3-5-165,-4 6 0,-2-7-3,3 7 0,-3-6 56,2 5-181,4-7-247,-13 11 1,11-7-100,-8 4-899,9-5 554,-13-7-1413,14 8 435,-5-6 1799,7 6 0,7-8 0,3 0 0</inkml:trace>
  <inkml:trace contextRef="#ctx0" brushRef="#br0" timeOffset="1630">70 277 8061,'9'-10'-452,"-1"3"0,-6 1 387,4 0 1,-4-1 158,4 1 204,-5 4 0,-1-13 177,0 3 97,0 4-378,8-7 0,-6 11 403,4-7-625,-4 7 1,-2-6 175,0 4 1,2 4-207,3-3 1,-3 1 72,4-2-30,4 4 57,-1-6 1,3 8-21,-1 0 0,-7 8 79,2 4 1,2 3 180,-3 2 0,1 6-35,-6 0 1,0 6-55,0-6 0,0 2-276,0-2 0,0-2 140,0 8 1,0-8-288,0 2 1,0-3-159,0-3 109,0 0 156,0 1-23,0-9 528,0-1-185,0-8-4,0 0-159,-7-8 0,5 4-28,-4-7 1,4 5 17,2-5 1,-6 5-10,0-6 1,1 6-128,5-5-120,0-1 0,0-5-76,0 0 1,-2 0 91,-4-1 1,4-5 176,-4 0 1,4 0-61,2 6 0,-5-6 127,-1 0 1,-2-2-37,2 2 1,3 3-24,-9-3 0,8-2 11,-2 2 119,-3 0 1,7 6 235,-4 0-88,4 7-212,2 2 24,0 8-46,0 8 0,6 2 0,0 7 1,7 6-12,-1 0 0,-5 2-7,-1-2 0,2-2-18,-2 8 0,-1-2-11,-5 2 0,0 2 22,0-8 1,0 5 155,0-5 0,0 8-78,0-2 0,0-2 13,0 2 0,-5-8-59,-1 2 1,-2 2 23,2-2-37,4 0-22,-13-6 0,11-5 118,-7-1 0,5-7-49,-6 2 24,9-4-51,-13-10 0,12 1-8,-7-5 1,7-3-34,-2 3 1,-1-3-8,1-3 1,0 1-4,6 0 1,0-2-149,0-4 1,0 3 16,0-3 0,0-2 54,0 2 1,0 0 8,0 6 0,0 0 30,0-1 0,6 1-110,0 0 175,-1-1 1,-3 1 16,4 0-72,-4 7 0,7-3-23,-3 7 457,-4 0 1,6 8-160,-8 4 1,6 4 29,-1 7 1,3 2-56,-2 4 0,-4-4 79,4 4 1,-3 2-108,3-2 1,-4 1 100,4-7-97,-4 8-269,-2 2-80,0 0 217,0-2-19,0-16 31,0-1-65,0-8 0,0-8-102,0-3 0,0-5-199,0-1 1,0-6 74,0 0 1,0-8-89,0 2 0,0 2 58,0-1 0,0 6 131,0-1 1,0 4-74,0 2 1,0 0 10,0-1 1,6 1 125,-1 0 1,3 7-72,-2 4 274,-4-3-49,5-1 125,-7 1 1,0-1 192,0 4-147,0 4 62,0-5 0,0 8-36,0 5 0,-5-2-253,-1 8 1,0-1 64,6 6 1,-2 3 3,-4 3 1,4-2-32,-3 8 0,3-2-100,2 1 0,0 3 5,0-8 0,0 6 62,0-6 1,0 0-188,0-6 0,-6-5-26,0-1 177,0 1 142,6-2-1,-7-3-136,5-7 1,-12-2 13,9-3 1,-3-3-1,2-4 1,4-3 23,-4 3 1,5-5-225,1-6 0,0 4 117,0-4 0,0-2-124,0 2 0,0 0 44,0 5 0,0 1 82,0 0 0,5 5 40,1 1 21,0-1 1,-4 3 20,4 3-91,-5-4 380,7 8-184,-8-5 288,0 7-14,0 0-177,8 0 1,-6 7-86,4 5 0,-5 11 141,-1 6 1,0-2-152,0 2 0,0-1 12,0 7 1,0-6-237,0 0 1,0-6-60,0 5 0,0-6-344,0 1 270,0-4 131,0-10 108,0 7 1,0-16 75,0 0 0,0-2-264,0-10 1,0 1 157,0-6 0,-5-6-134,-1-1 0,0-4 32,6 5 0,0-2 35,0 2 0,0 3 10,0-3 1,0 4-130,0 2 129,8-1 1,-4 3 0,7 4 0,-5 3 204,6 8 1,-7 2-40,7 4 1,-6 3 251,5 8 0,-7 1-95,2-1 0,-2 6 31,1 0 0,-3 6-11,4-6 1,-4 6-96,-2-6 0,0 2-68,0-2 0,0-4-59,0 4-347,0-4 1,-6-1 130,0-1 0,-1-5-803,1-1 0,4-5 108,-4 5 873,4-7 0,-5 12 0,-3-7 0</inkml:trace>
</inkml:ink>
</file>

<file path=ppt/ink/ink1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33:20.70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2958 2196 8294,'17'0'-11,"-5"0"-897,-1 0 618,1 0 0,5 0 61,0 0 1,7 0 200,-1 0 1,5-6-1,-5 1 1,8-9 53,-2 3 1,2-3 7,-2 3 1,1-5 18,-7 5 0,6-4 9,-6-3 1,6 7 5,-6-1 1,2 3 175,-2-3 1,-4-1-109,4 7 1,4-6-57,2 7 1,-2-9-145,2 3 1,0 1 145,5-2 1,1 3-144,-1-3 1,1-3 39,0 3 1,-1-3 27,1-2 0,-1-1 7,1 1 1,0 6 10,-1-1 1,1 1 26,-1-7 1,-5 7-33,0-1 0,-6 3 19,6-3 1,-6-3-6,6 3 0,-2-1-14,1 1 1,5-3-24,-4 3 1,4-1-7,1 1 0,-5-3-3,0 3 1,-2-3-3,2-2 0,-3-1-9,-2 1 1,-3 0 24,7 0 1,-6-1-14,1 1 0,-2 0 9,2-1 1,-4 1-2,4 0 1,-4-6-12,-1 0 1,-1 0-4,0 5 1,1-5 4,-1 0 1,-6-2-2,1 2 0,-1 2 16,7-8 1,-3 6-11,-3-6 1,1 8 40,-7-2 1,2-2-38,-3 2 0,-3 0 13,4 6 0,-4-6-2,-2 0 0,0-2-1,0 2 0,0 3 26,0-3 0,0-4 2,0-1 1,-2-3 29,-4 2 0,4-4-48,-3 5 1,-3-5-31,2-2 1,-7-3 32,1 3 0,2-9-22,-1 10 1,-1 1-47,-5 4 1,2 2-12,3-2 0,-3-1-5,3 6 1,-3 1-12,-2 6 0,-1 0 45,1 0 0,0 1-3,-1 5 1,-1-3 6,-4 8 0,2-5 8,-8 5 0,0-5 6,-5 5 0,5-6-12,0 7 0,0-1 12,-5 6 0,-1-2 19,1-4 1,-1 4-4,0-4 1,3-1 8,3 1 1,-8-2-24,9 3 0,-9 1 15,8-8 1,-3 6-11,-3-5 1,0 5 19,1-5 1,-1 7-18,1-2 0,-1 4 1,1 2 1,-7 0-34,1 0 1,-2 0-4,1 0 1,5 0 28,-5 0 1,-1 6-4,2 0 1,-3-1 7,3-5 1,4 2 16,-5 4 0,-3-4 3,-2 4 1,2 1-10,-2-1 0,7 6 6,-1-7 0,-2 7-44,1-6 0,1 5 34,5-5 0,1 6-92,-1-7 0,1 7 81,-1-6 1,2 5-6,4-5 1,-3 0 6,3-6 1,-2 0-4,2 0 1,-3 0 19,3 0 0,0 0 8,-5 0 0,9 0-15,-10 0 0,4 0 7,-3 0 0,-3 0-35,-3 0 0,3 0 26,-3 0 1,-2 5-6,1 1 1,-1 0 46,2-6 0,3 0 94,-3 0 1,3 0-110,3 0 1,-3-2 7,-3-4 1,3 4-24,-3-3 1,2 3 8,-3 2 0,5 0-23,-5 0 0,-1 0 36,2 0 1,-3 2-145,3 3 0,4-3 83,-5 4 0,-1-2-16,2 2 0,-1-4 47,7 3 0,-1-1 0,1 2 0,-1-4 1,0 4 1,1 1-16,-1-1 0,6 6 11,1-7 1,1 9-3,-2-3 1,-4 5 6,4 1 1,2 0-7,-1 1 0,1-1-4,-2 0 1,-4 4-1,4-3 0,3 3-4,-3-10 2,8 5 1,-6 1 250,4 0-242,3 1 1,-10-1 82,7 0 0,-6-3-67,6 3 1,-8-4 12,2 10 1,-4-3-4,-1-3 0,5 6 2,0 0 1,2 2 49,-1-2 1,-3-2-3,8 8 0,0-6 102,5 6 0,1-6-80,0 6 1,5 0 123,1 5-173,7 1 1,-10 5 7,9 0 0,-1 12 1,6-6 1,0 8-131,0-8 31,0 4 0,0 0 62,0-4 0,2 2-139,4-7 1,5-1 90,12-5 0,0-1-21,12 1 0,-1-1-272,18 1 0,0 0-97,17-1 177,-3 1 1,26-1-1,-4 1 1</inkml:trace>
</inkml:ink>
</file>

<file path=ppt/ink/ink1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33:33.84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18 547 9874,'10'-2'295,"-5"-3"-15,5 3-33,-8-6 153,6 8 235,-8 0-184,0 0-78,0 8 0,-2-6 79,-4 3-225,4 5 1,-6-6-19,8 8 251,0-8-475,0 12 16,0-7 0,0 9-9,0 0 0,0-1 147,0 1 1,0 0-11,0-1 0,-5 1-29,-1-1 0,0 1 11,6 0 1,0-1 54,0 1 1,-6-6-38,0 0 0,0-1-139,6 7 1,0-6 16,0-1-231,0-7 276,0 12-248,0-14 121,0 6 77,0-8 1,0-8-203,0-4 1,2 2 110,4-1 1,-4-1-137,4-6 0,-2 3-8,2 3 1,-2-4-43,7 4 1,-5-3-86,6-3 14,0 0 1,5 1 157,1-1 0,-6 1-8,-1-1 1,1 2 128,6 4 0,-6-3-102,-1 3 1,-1 2 155,2-2-24,4 1 108,-7-7 1,3 6-58,0 1 387,-8 7-135,12-4-158,-14 8 189,13 0 0,-11 0-90,8 0 1,-8 2 101,2 4 1,2-2-1,-3 7 1,1-5-4,-6 6 0,6 0-47,0 5 1,0 1 103,-6 0 1,6-1-32,0 1 1,0 5-82,-6 1 0,2 1 119,3-1 1,-3-4-96,4 3 0,2-3-128,-2-3 0,2-5-184,-2 0 0,-2-6-256,7 5 0,-5-7 114,6 2 0,0-4-165,5-2 0,1-2-3246,0-4 3590,7-11 0,3-11 0,7-7 0</inkml:trace>
  <inkml:trace contextRef="#ctx0" brushRef="#br0" timeOffset="2703">1006 689 7927,'-10'0'499,"2"0"-162,8 0 220,0 0-178,0-8-290,0 6 1,0-8 48,0 4 0,2 4-96,4-4 0,-4 2 244,4-2 22,4 4-144,-9-5 1,9 7 396,-4 0-181,-4 0 1,8 0-66,-4 0 0,-2 0 173,7 0 0,-5 0-118,6 0 1,0 0-140,6 0 1,-1 0 148,1 0-330,-1 0 0,1 0 101,0 0 0,-1 0 28,1 0 0,0 0-203,-1 0 1,3 0 40,3 0 0,-3 0-132,4 0 1,-11 0 56,-1 0 1,-2 2-213,2 3 1,1-1-242,-7 8-230,0-8 161,-6 12-65,0-14-477,0 6-76,0-8-768,0 0 902,0-8 1064,0 6 0,-8-6 0,-2 8 0</inkml:trace>
  <inkml:trace contextRef="#ctx0" brushRef="#br0" timeOffset="2928">1094 953 7927,'-12'10'-304,"0"-4"1767,8-4-457,-3-2-538,7 8 0,7-6-119,5 3 0,6-3-74,5-2 1,-1 0-36,7 0 1,-5 0 0,5 0 0,1-2-318,5-3 1,0 3 131,1-4 1,-1 4-677,0 2 0,-2 0 338,-3 0 1,1 0 282,-7 0 0,7 0 0,-4 0 0</inkml:trace>
  <inkml:trace contextRef="#ctx0" brushRef="#br0" timeOffset="3529">2064 265 7612,'-17'0'-282,"7"-2"1247,4-4-161,-4 4-381,8-6 90,-14 8-248,14 0 0,-5 2-80,7 4 1,0 4 30,0 8 0,0 1-112,0 5 1,0 5 126,0 12 1,0 1-48,0 11 0,0-4 22,0 9 1,0-5-149,0-6 1,0 4 30,0-4 0,0-4-155,0-1 1,2-7-50,3-6 0,-1-3-255,8-9 0,-6 1-413,6 0 1,0-8 384,5-5 0,1-3-167,-1-2 0,1-7 146,0-5 1,-1-4 418,1-2 0,0-7 0,-1-2 0</inkml:trace>
  <inkml:trace contextRef="#ctx0" brushRef="#br0" timeOffset="4166">2488 36 7990,'0'-12'-446,"0"0"1,2 8 800,3-2 926,-3 5-362,6 1-622,-8 0 1,6 1 604,0 5-527,0 4 0,-6 8 84,0-1 0,6 1-122,0 0 1,0 1-104,-6 5 1,0-5-72,0 5 0,0-4-125,0-3 0,0 1 141,0-1 163,0 1-793,0 0 301,0-1-509,0-7 264,0 6-37,0-14 413,0 6-4,0-8 23,0 0 0,5-2-34,1-4 1,2-4-123,-2-8 0,-2 1 85,8-1 0,-3 0-175,3 1 1,2-1 19,-8 1 0,6-3-2,-7-4 1,7 11 169,-6-5 0,6 4-8,-6-3 0,6 5 51,-7 0-94,9 8 1,-10-9 432,8 7-221,-8 0 0,6 6 486,-5 0-250,-3 8 0,6 1 28,-8 9 0,6-6-84,0 0 1,0 1 47,-6 11 1,0-5 225,0 5 1,0-4-124,0-3 0,2 3-324,4 3 0,-4-3 97,4 3 0,-3-3-375,3-2 1,-2-1-298,8 1 0,-8-6-1611,2 0 1444,4-9 0,-1 7-948,9-4 1580,-8-4 0,6 6 0,-7-8 0</inkml:trace>
  <inkml:trace contextRef="#ctx0" brushRef="#br0" timeOffset="4704">2770 759 7867,'0'-10'-46,"0"2"0,-2 8 1134,-4 0-298,4 0 186,-6 0-252,8 0-379,0 0 0,0 8-38,0 4 0,0 4 28,0 1 1,0 9-35,0 3 0,0 5 145,0 1 1,-6-2-219,0-3 1,1 7-16,5-8 1,0 3-326,0-9 1,0-3 168,0 3 1,0-9-1492,0-2 390,0-8 423,0 3 0,2-14-62,3-5 0,5-10-366,8-1 0,-6-9 125,-1 3 0,-5-4 924,6-3 0,0 1 0,5 0 0</inkml:trace>
  <inkml:trace contextRef="#ctx0" brushRef="#br0" timeOffset="5141">3105 177 7867,'10'-8'-851,"-2"4"715,-8-8 0,2 7 289,4-7 216,-5 8 248,7-12-394,0 14 1,-6-8 527,4 5-74,-4 3-196,6-6-182,-6 8 1,8 0 127,-5 0-64,-3 0 0,8 0-15,-4 0 0,-2 2 39,8 4 1,-6 3 5,5 9 0,-5 2-93,6 3 0,-6 7 138,6 11 1,-1 4-91,7 8 1,0 9 10,-1 9 0,-5-6-146,0 5 0,-6 1 4,6-1 0,-9 5-288,3-10 1,-4-1-386,-2-5 0,-2-2-174,-4-16 0,-11 0-2079,-13-6 2709,-3 1 0,-10-1 0,-2 0 0</inkml:trace>
</inkml:ink>
</file>

<file path=ppt/ink/ink1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33:44.11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282 424 6042,'10'0'-169,"-2"0"223,-8 0-50,0 0 1,0 0 0</inkml:trace>
  <inkml:trace contextRef="#ctx0" brushRef="#br0" timeOffset="1817">1288 1342 8070,'0'-18'-250,"0"0"-63,0 1 0,6-1 419,0 0 33,7 1 1,-3-1-167,8 0 0,-1 1 81,1-1 0,6 0-163,-1 1 1,9-1 135,-3 1 1,4-1-152,3 0 1,-1 1 114,0-1 1,2-6-8,4 1 1,5-1-30,6 7 1,1-1-18,0 0 1,2 1 17,4-1 1,-2 3-3,8 3 1,-1-4 14,7 4 0,1-5-243,5-7 1,3 5 383,8-5 1,3 2-14,3-1 1,2 3 6,-47 9 1,2-1 0,1 2 0,1 0-81,0 1 0,0 1 0,0-1 0,0 0 13,3 0 0,0 0 1,1 0-1,0 1-235,-2-1 1,1 0-1,4 0 1,0 0 211,-1 1 0,0-1 0,2 0 0,1 0-41,3 0 0,-1 0 1,0 1-1,0-1 26,3 0 1,1 0-1,-3 0 1,-1 1-37,4-1 0,0 0 1,0 0-1,1 0 30,4 0 1,1 1 0,-1-1-1,1 0-297,-1 0 0,1 0 0,3 0 0,1 1 304,-4-1 1,-1 0-1,0 1 1,1 0 4,-1 2 1,1 1-1,4-3 1,1 0 52,0 2 1,0 0-1,0-1 1,-1-2-50,-1 0 1,-1 1-1,0 2 1,-1 0-8,1 0 1,1 0 0,5 1-1,1 0 8,-1 0 1,0-1 0,1-2 0,1 0-42,1 2 0,0 0 0,-3 1 0,-1 0 11,1-1 0,1 1 0,4 2 0,0 0-7,1-3 1,1 0 0,1 1 0,0 0 19,-2 0 0,0-1 0,0-2 0,-1 2-7,-2 3 1,0 0 0,5-3 0,1 0-311,-3 3 1,0 0 0,2-1 0,-1 0 311,-4 1 0,0 1 0,1 1 0,-1 0 28,-6-2 1,0 0 0,9 1-1,1 2-24,-4 0 0,0 0 0,2 0 0,-1 0 48,-1 0 0,0 0 0,-3 0 0,-1 0-31,1 0 0,1 0 0,0 0 1,0 0 0,0 0 0,-1 0 0,1 0 1,-1 0-19,-3-1 1,0 2 0,0 2-1,-1 2-163,-1 0 1,-1 1-1,5-1 1,1 0 120,-3 1 0,1 0 0,0-1 0,0 2 49,-3 1 0,-1 1 0,2 0 0,-1 0-68,-3 0 1,-1 0 0,1-1-1,-1 1 61,-2 0 0,-1 0 0,1 0 1,-1 1 46,1 2 0,0 0 0,-4-2 1,1 2 9,0 2 0,-1 1 0,-3-1 0,-1 1-36,2 3 0,0 0 0,-2-1 0,-1 1 2,0 0 1,0-1-1,-2 1 1,-1 0 6,3-1 1,0 1 0,-5 2-1,0 1-48,4-1 0,1 1 1,-6 3-1,0-1 37,0-2 1,-1-1 0,0 4 0,-2 1 102,0-1 0,0-1 1,-1 2-1,0 1-113,-2 1 1,0-1 0,-1 1 0,0-1-22,-1 0 1,-2 1-1,38 26 15,-39-27 0,-1 1 1,34 28-3,-37-26 1,0 1 0,34 25 39,1 3 1,-9 5 447,-2 2 0,-9-2-366,3 1 1,-4-5-78,-2 6 0,-6-5-38,0 11 0,-10-4 42,-1 9 1,-3-3-83,-9-3 0,-1 1 444,-5-1 1,-9 5-403,-3-5 0,-4 11-59,-2-11 1,-2 5-9,-4-5 1,-5 1-61,-13 0 0,-3-1 58,-9 1 0,-3-5 75,-8 5 1,0-10 186,-12 9 1,-3-9-172,-3 4 1,-6-7-34,34-25 1,-2-1 0,-39 25 4,37-27 1,-1-1 0,-4-1-1,-2-1 1,1-1 1,0 1-1,-2-1 1,0 1 3,-4-1 1,0 0 0,2 1 0,-2-1-74,-5 1 1,-1-1 0,2 0 0,0-1 67,-5-1 1,0-1-1,3 2 1,-1-1-24,-4-3 0,-1-1 1,-3 4-1,0 0 18,-2-4 0,-1 1 0,3 0 0,-1 1-41,-5-1 0,1-1 1,5-1-1,1-1 19,-6 3 0,-1-1 1,1-1-1,1-2-183,-4-2 1,-1-1 0,-2 2 0,1-1 193,1-3 0,1 0 1,0 3-1,-1-1 2,-2-2 1,-1 0 0,3 0 0,-1-1 60,-4-1 0,0-2 0,0 1 0,1 0-64,-1 0 1,-1-1 0,4-1-1,0-2 101,-6 1 1,-1 0 0,3-1 0,0 0-52,-8 0 0,-1 1 1,3 2-1,0-2 35,0-3 0,1 0 1,2 3-1,0 0-49,-2-3 1,0 0 0,1 3 0,1-1-276,-5-1 0,0-2 0,-1 2 0,-1-2 287,2-1 1,0-2-1,3 1 1,0 0-11,2 0 1,1 0-1,-2 0 1,0 0-9,-1 0 1,-1 0 0,0 0 0,0 0 6,7 0 1,-1 0 0,-5 0 0,-2-2-43,2-1 0,0 0 1,0 2-1,1-2 36,1-2 1,2-1-1,2 1 1,1 0-43,-1 0 1,-1-2 0,-3-3 0,0 0 14,1 5 1,-1-1-1,-2-7 1,0 0-60,5 4 0,1 1 0,-3-3 0,0 0 66,2 2 1,1 0 0,-4 1 0,-1-1-5,2 0 1,0 0 0,-1 0 0,-1 0 97,2 1 0,0-1 0,1-3 0,1 0-219,4 1 0,-1-1 1,-2-1-1,0 0 216,-1 1 1,1 1 0,0 0-1,-1 0-38,4-3 0,0-1 0,0 4 0,1 0 32,2 0 0,-1-1 0,-4-1 0,-1 0-62,3 2 0,0-1 0,1-3 1,1 0-74,3 4 1,1-1-1,-1-3 1,1 0 27,2 4 1,0-1 0,-2-3 0,-1-1-18,4 1 1,-1 0-1,3 1 1,-1 1-1,-4-2 1,-1 0-1,3 1 1,-1-1 40,-1-2 1,-1-1 0,0 0 0,1 0 64,5 0 0,1 1 1,-3 2-1,1 1-65,-2-1 1,0 0 0,4 1-1,-1-1 59,1-2 0,-1-1 1,0 0-1,1 0 9,-4 1 1,1-1-1,3 0 1,0 1-10,2-1 1,1 0 0,-1 1 0,0 1 36,4 1 0,-1 1 1,-4-3-1,1 0-67,6 3 1,0-1 0,-3-1 0,1-1-4,4 0 1,2-2 0,-1-1-1,2-1 189,4 1 1,0-1 0,-1 0 0,0-1-200,4 1 1,0 1 0,0-2 0,0-1 16,2-3 0,2-1 0,-38-28 22,5-4 0,3 2 30,3-8 1,7 7 108,4-7 0,6 2 371,6-1 0,4-11-283,8 5 0,9-13 9,9 1 1,7-4-93,10-3 1,10-3-82,-3 42 1,3 0 0,24-44 54,-12 41 0,3 0 0,4-1 0,3 1-170,2-3 0,2 0 0,2 0 0,3 2-20,2 4 0,2 0 1,0-1-1,0 0-65,1 3 1,2 2-1,-1 3 1,2 2-102,0 4 1,2 3 0,3 0 0,2 2-158,-3 4 1,0 3 0,1 0-1,1 3 348,-2 5 0,0 4 0,0 1 0,0 3 0,0 3 0,0 2 0,0 2 0,0 2 0,0 4 0,0 0 0</inkml:trace>
</inkml:ink>
</file>

<file path=ppt/ink/ink1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33:46.90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36 89 8004,'-18'-35'0,"8"13"2657,4 5-1922,4 11 0,4-2-878,4 8 1,4 0 52,8 0 1,-1 6-77,1 0 1,1 7-225,5-1 0,-10 12-1341,3 5 1731,-3 4 0,4 11 0,-1 1 0</inkml:trace>
</inkml:ink>
</file>

<file path=ppt/ink/ink1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33:49.01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36 7876,'18'6'1191,"0"0"0,-1 2-519,1-2 0,5-4-100,1 3 0,13-3-178,-1-2 0,11-2-387,0-3 0,2-3-306,-2-4 1,2-2-450,-8 8 1,0 1 747,-6 5 0,-7-8 0,-3-2 0</inkml:trace>
</inkml:ink>
</file>

<file path=ppt/ink/ink1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33:49.78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0 159 7984,'0'-33'868,"0"4"1,0 3 1183,0 8 1,0 1 569,0-1-1561,0 8-976,0 3 1,8 7-244,4 0 0,4 0-360,1 0 0,7 7-1834,-1 5 2352,9 12 0,3 3 0,10 8 0</inkml:trace>
</inkml:ink>
</file>

<file path=ppt/ink/ink1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33:48.73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36 7876,'18'-8'2288,"-6"0"-1722,0-3 1,-5 3-271,11 8 1,-2 0-88,13 0 0,1 0 155,5 0 1,2 0-629,4 0 0,-2 0-710,9 0 1,-9 0-275,2 0 1,-10 0 609,-1 0 1,-7 0-100,7 0 737,-17 0 0,19 0 0,-13 0 0</inkml:trace>
  <inkml:trace contextRef="#ctx0" brushRef="#br0" timeOffset="147">847 19 7876,'18'0'-205,"5"1"171,1 5 0,-1-4 194,-5 4 0,8-4-166,3-2 0,4 0-237,3 0 1,5 0 242,0 0 0,16-8 0,-2-1 0</inkml:trace>
</inkml:ink>
</file>

<file path=ppt/ink/ink1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33:46.73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1 195 7056,'6'-12'419,"0"0"159,7 1 1,-3-7-175,8 0 1,0 1 374,-1-1 1,7 0-138,-1 1 1,7 1 29,-7 4 0,9-1-268,-3 7 0,-2 0-127,3 6 0,-9 0-373,3 0 0,-5 16 122,-1 7 0,-8 8-209,-4 5 1,-4 5 213,-2 0 1,-6 8-197,0-2 0,-8 2 143,2-2 0,3-4 221,-3-7 1,8-1-169,-2 0 1,4-7 149,2-5 0,0-3-293,0-3 195,8-7 0,8-2-507,7-8 1,7-8 232,-7-4 0,9-11-810,-3-7 1,4-5 14,3-6 0,-9 4-1148,-4-4 2134,5-5 0,-8 1 0,5-8 0</inkml:trace>
  <inkml:trace contextRef="#ctx0" brushRef="#br0" timeOffset="430">989 354 10477,'0'17'1338,"6"-3"-631,0 4 0,2-5 186,-3 11 0,-3-3-425,4 3 0,-2-4 19,2 3 1,-4 3-887,4-3 1,-2 1 290,2-7 0,-4-5-1212,4 0 1,1-6 329,-1 5 0,8-7 990,-2 2 0,11-12 0,5-3 0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1:55:46.9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7917,'11'5'1890,"1"1"-835,-1 7-617,7-3 1,5 2 677,0-1-747,8-7 0,1 9-221,9-7 0,1 0 60,-2-6 1,-3 0-211,3 0 1,-3-6-72,-3 0 1,-1-1-55,-4 1 1,-4 4-199,-8-4 1,0 4-486,1 2 0,-7 0-273,1 0-532,-9 8-158,13 2 1773,-14 7 0,-2 0 0,-10 1 0</inkml:trace>
</inkml:ink>
</file>

<file path=ppt/ink/ink1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33:49.64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0 159 7984,'0'-18'744,"0"1"205,0-1 1,2 6-493,4 0 0,4 6-172,8-5 0,5-1 59,1-6 0,7 9 156,-2 3 1,3-2 134,-3 2-370,5 0 0,-15 8-89,5 4 0,-5 6-143,-1 11 0,-6 5 27,-1 7 1,-7 0 150,2 0 0,-4 3-241,-2 3 0,0-4-16,0 4 0,-6-9 134,0-3 1,1-7-26,5 1 0,0-3-17,0-3 0,2-5-112,3 0 1,-1-8-183,8 2 0,0-4-86,5-2 0,3-2 160,4-4 0,-3-6-615,9-11 1,-9 1 312,3-7 0,1-1-609,-1-5 0,-1 0 223,-5-1 1,-1 1 861,1 0 0,-8-16 0,-2-4 0</inkml:trace>
  <inkml:trace contextRef="#ctx0" brushRef="#br0" timeOffset="1188">988 547 8879,'0'-10'2007,"0"2"-1623,0 8 1,2 0-107,4 0 0,-4 8 134,4 4 0,-4 0-105,-2 5 1,0-7-90,0 14 1,0-9-173,0 9 1,0-5 73,0-1 1,0 0-76,0-1 1,0 1-96,0 0 0,6-7-638,0 1 382,0-8 0,-4 4-234,3-8 1,-1 0-160,8 0 0,-6-8 318,6-4 0,0-11-284,5-7 1,1 3 283,-1-2 1,7 1 182,-1-1 1,1 3 148,-6 9 1,-1 1 229,1 4 1,5 4 221,1 8 1,0 0 545,-7 0 1,1 8 242,-1 4 1,1 4-523,0 1 1,5 3-515,1 3 1,-3-3 20,-9 3 1,10 3-935,-5-3 757,5 9 0,3-5 0,3 9 0</inkml:trace>
</inkml:ink>
</file>

<file path=ppt/ink/ink1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33:54.10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1 389 11387,'35'8'1437,"2"-1"-948,5 5 0,7 2-245,15-8 0,7 0-81,23-6 0,2-8-404,-38 3 1,2-2-1,-5-1 1,1-2 277,3-1 0,0-1 0,2-1 0,1 0-309,3-1 1,0-1 0,2-2 0,-1 1 223,-4 1 0,0 0 0,1 0 0,-1-1 81,-6 1 0,0 1 1,0-2-1,-1 0-293,-1 4 1,-2 1 0,0-1 0,0 0 143,-1 3 1,-2 0 0,39-8-182,-11-1 1,-11 1 112,-1-1 1,-16 8 235,-2 4 1,-8-2-421,-3 3 0,-9-1 38,-3 6-611,-5 0 1,-3 2 689,-4 3 1,-4 5-333,-8 8 1,-2 5 582,-4 1 0,-20 15 0,-11-2 0</inkml:trace>
  <inkml:trace contextRef="#ctx0" brushRef="#br0" timeOffset="284">1871 671 8042,'0'-12'640,"0"0"160,0 9 0,2-11-666,4 8 0,-2 0-600,7 6 1,7 2 286,6 4 0,5-2 169,-6 8 1,1 1 198,-6 11 1,5 11 277,1 12 1,-9 8 377,-9 10 1,-4 11-757,-2 24 1,0-44-1,0 2 403,1 11 1,-2 3 0,-2 10 0,-2 5-674,2-22 0,-1 2 0,0 1 0,-1-2 0,-1 1 0,1-1 273,-1 1 0,0 0 1,0-1-1,-3 32 0,1-2-108,-1-1 0,0-1 1,0-7-1,0-2 67,0-7 0,1-3 0,2-9 1,0-3-245,0-11 0,0-4 0,-6 37 180,-5-27 0,5-7-15,0-15 131,1-9 232,-7-1 1,6-19-1858,0-7 0,8-7 1930,-1-11 1,3-15 0,2-5 0</inkml:trace>
</inkml:ink>
</file>

<file path=ppt/ink/ink1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33:52.11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1051 759 8286,'-17'0'-1236,"5"-6"1082,0 0 0,6-7 523,-5 1-264,-1-4 0,0-1 2,0-1 0,8 0 320,-2 1 285,4-1-13,2 0-449,0 1 0,8 5-95,4 0 0,-2 8 13,2-2 1,-1 4 34,7 2 1,0 0-39,-1 0 1,3 8-8,3 4 0,5-4-48,7-2 0,4-4-169,8-2 1,2 0-77,16 0 0,6-8 172,5-4 0,3-4-398,-3-1 0,4-1 261,9 0 0,-11 1-88,-7-1 0,-1 6 80,-5 1 0,-10 5 8,-2-6 0,-8 8-3,-4-2 0,-2 4-124,-15 2 1,-1 0-57,-5 0 0,-6 2 96,-1 4 0,-7-2 41,2 8 1,-4-6-243,-2 5 1,-4 1-251,-8 6 638,1-1 0,-23 9 0,7 1 0</inkml:trace>
  <inkml:trace contextRef="#ctx0" brushRef="#br0" timeOffset="328">275 1465 8075,'-10'-2'-232,"4"-4"-31,4 4 1,10-12 409,4 8 1,6-7-38,5 1 0,7 2 156,11-2 1,4 6-30,8-5 1,2 1 57,3-2 0,13-4-70,11 5 1,11-5-161,1-2 0,-42 7 1,1-1 27,-3 0 1,0 0 0,10-3 0,0-1 18,-4 1 1,0 1 0,1 1-1,-1 0-211,-5 1 0,-2 1 0,2 0 0,-2 2 92,40-9 1,5 7-686,-18-1 0,3 8 360,-21-2 1,-1-2 14,-10 2 0,-6 0-12,-11 6 1,1 0-171,-7 0 1,-7 0-259,-5 0 898,-8-7 1,4-3 0,-8-8-1</inkml:trace>
  <inkml:trace contextRef="#ctx0" brushRef="#br0" timeOffset="1138">1051 371 8096,'0'-53'0,"0"8"0,0 4 1085,0 11-846,0 5 1,2 15-183,4 4-116,-4 4 0,4 12-251,-12 8 1,-6 9 364,-11 14 0,-12 6-60,-12 12 0,-4-2 50,-2 8 0,-6-1-352,0 7 1,-6-6 428,7-1 0,-7-7-28,6 2 1,0-4-6,6-2 0,0-8 13,0-4 0,3-6 92,2-5 0,7-1-105,12-11 1,-2 3 10,7-9 0,8-2-121,10 2 101,-3-8 266,7 3 0,4-1-372,15 0 1,5 2 140,13-2 0,4 4 89,14 7 0,8-5-43,4 0 0,3 0 140,3 5 1,-1 1-346,1 0 1,0-1 139,-1 1 0,-7 0-419,-4-1 0,-1 1 190,-5-1 0,-2-5-427,-9 0 0,-5 0 27,4 5 0,-6-5-213,-5 0 0,1-6 207,-7 6 0,7-9 539,-2 3 0,5-4 0,1-2 0</inkml:trace>
  <inkml:trace contextRef="#ctx0" brushRef="#br0" timeOffset="1437">1810 106 8299,'2'-33'221,"4"4"0,4 5 275,7 12 1,7 5-135,-1 7 1,16 0 189,3 0 0,1 7-369,4 5 0,8 6-209,9 5-1,-1-1 281,2 7-264,-8-7 1,9 11 182,-7-3 0,-6 3-13,-6 2 0,-2 0-104,2 1 0,-6-1 94,-11 0 0,-5 6-280,-7 1 0,-2 7 136,-5-2 0,-3 4-488,-8 2 1,-12 1-98,-11 5 0,-8 10-33,-22 7 1,25-34 0,-1-1 187,-6-3 0,-1 0 1,0 4-1,0 0 424,-2-1 0,-1 1 0,-2 3 0,-2 0 0,-3 1 0,0 0 0,0 0 0,0 0 0,-1 1 0,0 0 0</inkml:trace>
</inkml:ink>
</file>

<file path=ppt/ink/ink1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33:57.66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89 8033,'8'-35'1483,"-6"7"-1384,5 10 0,1 11-339,4 7 1,-2 0 147,2 0 1,-1 0 20,7 0 1,0 0-52,-1 0 1,1 5 94,-1 1 1,1 8 105,0-2 1,-1 5 38,1 7 1,-6 3 259,0 9 1,-1 1 190,7 4 1,-6-4-219,0 5 1,-7 1-181,7-2 1,0-2 29,6-10 1,-1 5-325,1-5 1,-6-3-545,-1-3-707,1-3 825,6-10 1,-3-18-358,-3-16 1,2-13 905,-8-4 0,0-16 0,-6 2 0</inkml:trace>
</inkml:ink>
</file>

<file path=ppt/ink/ink1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33:57.82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16 0 9095,'-10'2'1531,"4"4"1,6 4-2121,6 7 0,4 3-831,8 4 1,1-5 1419,5 5 0,3 3 0,8 1 0</inkml:trace>
</inkml:ink>
</file>

<file path=ppt/ink/ink1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33:58.13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141 653 8080,'0'-29'226,"0"0"-390,0 15 971,0-10-361,0 15-671,0-1 0,-2 2 75,-4 8 0,4 2 217,-3 4 1,-5 4 51,-2 7 0,-2 11 237,3 7 0,-9 2-62,8 10 1,-5 0-90,11 6 1,-6 6 48,6 0 0,0-6-46,6-6 1,2-8-272,4 2 1,4-4-163,7-1 0,7-9-328,-1-3 0,1-7 182,-6-5 1,5-4-268,1-8 0,-1 0 154,-5 0 1,-6 0 25,-1 0 0,-7-8 458,2-4 0,-4 4 0,-2-15 0,0 3 0</inkml:trace>
  <inkml:trace contextRef="#ctx0" brushRef="#br0" timeOffset="144">88 989 8040,'0'-18'602,"8"-8"0,2 7 868,8-5 1,1 11-1223,5 1 0,5 2-693,12-2 0,4-3-183,8 3 0,0-4 300,0-1 0,0-1 328,0 0 0,0 1 0,0-1 0</inkml:trace>
  <inkml:trace contextRef="#ctx0" brushRef="#br0" timeOffset="395">988 301 8079,'0'-26'0,"0"6"0,2 1 1280,4 7 0,10 8-620,7-2 1,14 4-448,-1 2 0,17-7-83,-1-5 1,13-4-12,0-2 0,2 1-317,-3-1 0,5 0 102,-5 1 1,-3-1-680,-2 1 1,-6 1 217,-6 4 0,-6-2-387,-11 9 0,7-1 944,-8 6 0,1 0 0,-13 0 0</inkml:trace>
  <inkml:trace contextRef="#ctx0" brushRef="#br0" timeOffset="565">1764 459 8050,'-29'0'0,"0"0"0,7 4 3219,-2 8-1493,5 0-1078,9 21 0,-4 2-345,8 12 1,1 10-134,5 2 1,7 16-94,5 1 1,4 12-843,-7-38 1,-1 0 764,1 3 0,0 2 0,0 10 0,0 1 0,0 1 0,-1 0 0</inkml:trace>
</inkml:ink>
</file>

<file path=ppt/ink/ink1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34:07.11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0 865 8270,'0'-11'-1705,"0"-1"1570,0 8 1,6-6 154,0 4 1,0 2-31,-6-8 69,8 9 0,-7-13-6,7 6 0,-2-8 2,0 1 0,0 5-23,-6 0 0,6 6 26,0-5-41,7-1 0,-5-6 15,4 1 1,4-1 12,-4 0 0,-3 7 17,3-1 1,0 0 1,5-6 0,1 1 16,0-1 1,-1 6 6,1 1 0,-6 1-133,0-2 0,-1-2 99,7 8 0,0-1-93,-1 1 1,1 2 74,0-8 1,-1 6 1,1-6 1,1 3-46,5-3 1,-4-2-4,3 8 1,-1-6 1,1 7 1,-3-9 3,3 2 0,-1 2 54,1-1 1,-1 5-34,7-6 0,-7 2 59,1-2 1,5-3-58,1 3 0,-1 2 32,1-2 0,-5 6-16,5-5 1,-2 7 3,3-2 0,-3-2-32,-3 2 0,-5 0-14,5 6 1,-2 0-35,1 0 1,-3 0 58,3 0 0,5-6-36,1 1 1,-2-1 25,3 6 0,-3-6 16,3 0 0,1-2-21,-7 2 1,1 4 6,-1-4 1,-5 2 17,5-1 0,1 3 1,-1-4 1,1 4-42,-1 2 0,-3 0 28,9 0 1,-1 0-24,6 0 0,1 0 17,-1 0 1,2-6-120,4 0 0,-1 0 92,7 6 0,-6 0-10,6 0 1,-8 0 17,2 0 0,2-2 0,-2-4 1,3 4 26,-3-4 1,-2-1-32,8 1 0,-6-6 18,6 6 1,-6-6-7,6 6 0,-7-5 18,1 5 1,2 0-14,-2 6 0,0 0-1,-5 0 1,-1 0 24,0 0 1,0 2 2,1 4 1,-1-4-21,0 4 0,2 1-5,5-1 1,-5 6-7,4-6 0,-4 8-15,-1-3 1,-1-1-2,0 2 1,6-6 5,0 6 0,1-8-6,-7 1 1,6 3 3,0-2 0,2 2-6,-1-2 1,-5-4-48,4 4 1,-4 2 50,-2-3 0,7 1-32,-1-6 0,2 2 26,-2 4 1,-4-4 30,4 4 0,-3 2 40,-3-2 1,0 7 6,1-1 1,-3 4-46,-4 1 0,5 1 9,-5 0 0,2-1 28,-1 1 1,3 0-28,-3-1 1,3 1 3,2 0 1,0-1-4,1 1 0,-1 0-77,0-1 0,1 1 47,-1-1 1,-6-5-5,1 0 0,-3 0 6,2 5 0,3-5-3,-9 0 1,9 2 1,-3 9 0,-1-3 0,1 3 0,-7-1 139,1 1 0,-1-3-127,1 3 1,-3 5 210,3 1 1,-3 5-129,-2 1 0,-1-6-52,1 1 0,-1-3-39,1 3 0,0 3-4,-1-4 0,1-1-63,0 1 0,-1-1 105,1 1 0,0 2-210,-1-7 1,-1 5 85,-4-5 1,1 7 88,-7-1 1,6-3-10,-6 2 1,0 1 0,-6 5 1,0-5 34,0-1 1,-8 0 124,-4 7 1,-4-3-111,-1-4 0,-1 3-4,1-9 0,-7 7 15,1-7 0,-9 7-17,3-7 1,-5 8-41,-1-1 1,-8-5-22,-4-1 1,-4 3-7,-2 3 1,-2-5 14,-4-1 0,1 1-13,-13-1 0,4 5-127,-9-5 0,1 5 147,-1-5 0,-4-1-343,-9-5 1,1 5 331,0 1 0,0-1-185,0-5 0,-3 0 67,-3-1 1,2 1 12,42-9 1,0-1 0,-48 10 102,49-9 1,-2 0 0,-3-1 0,0-1-9,4-1 1,0 0 0,-3 1 0,-1 0 104,3-4 1,2 0-1,-49 9-75,48-9 0,0-1 0,0 2 0,0 0 103,-3 0 1,0-2 0,-47 0-34,50 1 0,0 0 0,-48-1-22,-2-2 1,48 0-1,0 0 26,-48 0 0,2 0 12,-2 0 1,12-2-39,-6-4 0,6 2-19,38-2 1,0 0 0,-42 3 154,-3-3 1,11-2-136,2 2 0,3-2 154,3 2 0,0-2-151,11-3 1,2-5 33,-2 4 0,11-4-41,1-1 0,2-9-79,9-3 1,1-4 60,6-3 0,8-5 103,3 0 1,4-8-158,3 2 1,5-4 338,0-2 0,8 2-144,-1 4 1,3-2-54,2 8 1,2-6 76,3 6 1,11-6-189,8 5 0,7-5 14,-2 6 0,5-2 14,1 2 1,-2 6-85,-3-1 0,-3 7-328,-3 6 0,-11 9 161,5-4 0,-10 10-707,4-3-87,-8 7 1012,3-4 0,-7 16 0,0 1 0</inkml:trace>
</inkml:ink>
</file>

<file path=ppt/ink/ink1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34:09.09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1 689 8282,'0'-18'645,"0"0"209,0 1 0,0-1-249,0 0 0,2 7-189,4-1 0,-2 2-129,7-2 1,1-1-18,6 7 1,-1 0-239,1 6 0,0 2 109,-1 4 0,1 5-37,0 13 1,-7 3-8,1 9 0,-8 1-266,2 4 1,-4 2-123,-2 4 0,0-4 124,0-7 1,-6-3 63,0-4 1,0-3 81,6-9 0,0-5-222,0 0 1,2-8 69,4 2 1,4-6-73,8-6 0,-1-4-44,1-8 1,7-7-330,5-4 0,-3-5-1278,3-1 1896,-9 0 0,12-8 0,-5-3 0</inkml:trace>
  <inkml:trace contextRef="#ctx0" brushRef="#br0" timeOffset="158">354 18 8312,'-16'-2'2882,"4"-4"-1111,4 4-1273,16-6 1,2 10-519,8 4 1,5-2-424,1 8 1,1-4-2221,-1 9 2663,-5-3 0,22 20 0,-3-7 0</inkml:trace>
  <inkml:trace contextRef="#ctx0" brushRef="#br0" timeOffset="372">865 953 8253,'0'-17'1013,"0"-1"1448,0 0-1154,0 8-618,0-5 0,2 13-60,4-4-440,-4 12 0,8-2-337,-4 7 1,-4 7-469,4 6 1,-4 7 615,-2-2 0,7 5 0,3 1 0</inkml:trace>
  <inkml:trace contextRef="#ctx0" brushRef="#br0" timeOffset="692">1165 741 8195,'-10'-9'0,"3"-1"1183,7 4-706,0 4 1,1-6 479,5 8-573,4 0 1,8 0-114,-1 0 0,1 10-10,0 8 1,-3 7-3,-3 10 1,4 5-14,-4 7 1,-5 0-154,-1 11 0,-4 9-225,-2-2 1,0 7-460,0-7 1,0-4 229,0-2 0,-6-12-399,1-6 1,-9-10-22,2-1 0,2-11 323,-2-1 1,1-3-481,-7-9 938,0 8 0,1-12 0,-1 6 0</inkml:trace>
  <inkml:trace contextRef="#ctx0" brushRef="#br0" timeOffset="883">1324 18 8247,'18'0'1444,"-1"2"306,1 4 0,1-2-1365,5 8 1,-4-6-616,3 5 0,3 1 275,-3 6-45,1 7 0,-7 3 0,1 7 0</inkml:trace>
  <inkml:trace contextRef="#ctx0" brushRef="#br0" timeOffset="1338">2312 459 8324,'-18'-10'-110,"6"-3"-57,1 7 1,5-2 656,-6 2 1,6 4-95,-6-4 0,7-2-22,-7 2 1,6 1-120,-6 5 0,6 0 87,-5 0 0,-1 7-174,-6 5 1,0 10-2,1 1 0,-1 9 78,1-3 0,1 4-25,4 3 1,-2-1 185,8 0 1,1 1-88,5-1 0,7-2-353,5-3 1,12-5-237,5-7 1,-1-1-294,1 1 1,6-2 43,6-5 0,1-3-517,-7-8 0,0 0 407,0 0 0,1 0 629,-1 0 0,0-8 0,1-1 0</inkml:trace>
  <inkml:trace contextRef="#ctx0" brushRef="#br0" timeOffset="1509">2241 618 8324,'-17'0'4530,"7"0"-3340,2 0-840,8 0 0,8-6 29,4 0 1,3 0 139,3 6 1,0 0-1564,-1 0 0,9 0 295,3 0 749,4 8 0,11-6 0,1 6 0</inkml:trace>
  <inkml:trace contextRef="#ctx0" brushRef="#br0" timeOffset="1900">2912 336 9577,'19'0'1504,"5"0"1,-3 0-1033,9 0 0,5 0-82,6 0 0,6-8-282,-6-4 1,8 2-194,-2-1 0,-3 7-880,-3-2 0,-4 4 600,-2 2 1,-7 0-2008,-5 0 1180,-3 0 1192,-10 8 0,5 9 0,-5 11 0</inkml:trace>
  <inkml:trace contextRef="#ctx0" brushRef="#br0" timeOffset="2068">3229 512 8397,'0'10'718,"6"0"207,0-4 1,0-2 125,-6 7 1,0 3-467,0 10 1,0 5 333,0 12 0,-8 10-448,-4 8 0,-3 11-220,-3 7-557,0 19 1,9-39 0,1 2-1,-1 2 1,0 1 0</inkml:trace>
</inkml:ink>
</file>

<file path=ppt/ink/ink1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34:22.35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1 106 6766,'0'-10'469,"2"1"52,4 3-322,-4 4 1,5-8 188,-7 4-33,8 4-175,-6-6 1,12 6-88,-8-4 0,2 5-155,-2-5 0,-5 2-97,5-2 124,4 4 1,-8-8-112,4 4 46,-4 4 54,6-6-39,-6 8 26,6 0 168,-8 0 1,-2 0-82,-4 0 148,4 0 1,-8 0-2,4 0-105,4 0 1,-6 2 0,8 4 1,0-4 35,0 14-78,0-6 1,0 7 19,0 1 0,0 0-1,0-1 1,0 1 71,0 0 0,2 5-80,4 1 0,2 7 106,4-2 0,3 7-5,-3 5 1,6 2 135,5 4 0,-3 6-94,3 0 0,5 2-1,1 9 0,-1 1-220,1 6 0,1 1 197,5 5 0,0-3-4,0 8 1,3 3-61,-18-39 0,1 2 0,16 44-250,-16-42 1,-1 0-1,0-2 1,-1 0 169,2 5 1,0 0 0,-3-2 0,1 2-29,1 5 0,1 1 0,-2-4 0,-1 0 2,0 1 0,0 0 0,-1-4 0,1 0-111,0 1 0,-1 0 0,0-1 1,-1 1 56,-1 3 1,0 0 0,1 0-1,-1-2 2,9 40 0,-10-43 0,-1 0 133,-4-1 0,0 0 1,2-1-1,-1 0-68,-4 1 0,0 0 1,18 44-80,-10-44 0,1 0 1,12 42 107,3 2 0,-9-12 174,3-5 0,3-7-135,3-5 1,-5-2 173,-1-4 0,-5-4 346,-1 3 0,0-3-182,-1-2 1,-5-6-515,0 0 1,-8-6 46,2 6 1,2-5 105,-3 5 0,3-8-359,-2 2 0,-4-12 39,4-5-1070,-4-4 273,-2-11 0,0-11 1070,0-15 0,0-24 0,0-14 0</inkml:trace>
  <inkml:trace contextRef="#ctx0" brushRef="#br0" timeOffset="626">89 212 8132,'0'-12'-115,"0"1"0,0 5 161,0-6 0,2 6 98,4-6 0,2 6-361,3-5 172,5 7 1,-12-10-194,8 8 460,-8 0 25,4 6 0,-8 8-114,0 4 1,-2 5 155,-4 7 1,2-2-67,-8 7 1,0 0-102,-5 7 0,-1-7-28,0 0 0,7-1 93,-1 1 0,2-3-338,-2-9 0,-2 1-486,9 0-391,-1-1 228,6 1-210,0-8 709,0-2 1,2-2 300,4-1 0,-4 1 0,5-4 0,-7 4 0,8-4 0,2 6 0</inkml:trace>
  <inkml:trace contextRef="#ctx0" brushRef="#br0" timeOffset="831">142 353 8132,'0'-17'-164,"0"-1"1,0 0-205,0 1 0,0 5 1769,0 0-390,0 0-346,0-5 0,8 7 1,3 4 0,-1 4-178,2 2 0,6 10 0,7 6 261,3 5-539,1 11 0,8-3-106,4 12 1,4-4-204,8 4 1,0-3-2369,0-3 2203,8 0 0,2 8 1,7 2-1</inkml:trace>
  <inkml:trace contextRef="#ctx0" brushRef="#br0" timeOffset="1676">2506 4270 8403,'-8'-18'-2,"6"0"359,-14 1 66,14 7-191,-13 2 0,13 10 5,-4 4 1,-2 12-3,2 11 0,-6 12 159,7 6 1,-1 6 152,6 6 1,-2 10-117,-4 7 1,4 6 122,-4-5 1,4 7-99,2-2 1,6-9-46,0-3 0,7-3-236,-1 4 1,0-9-177,6-3 0,-5-12-145,11-6 0,-3-3-375,3-3 1,3-8-903,9-3 1,-1-6 681,0-7 0,1 3-304,-1-8 1,-6-2 1119,1-10 0,-1-12 1,6-9-1</inkml:trace>
  <inkml:trace contextRef="#ctx0" brushRef="#br0" timeOffset="2081">3441 3935 8267,'0'-18'581,"0"0"948,0 8-322,0 3-570,0 22 1,0-3 186,0 12 1,0 1-291,0-1 0,0 7-212,0-2 1,6-1-270,0 1 0,1-1-234,-1 1 0,2 4-96,4-3 1,4-3-403,-5 3 1,-1-9 103,2 3 1,-6-7-1752,6-5 1670,-1-4 0,7-16 152,0-4 0,-1-13 270,1-10 0,5-9 91,1-9 0,1 1 149,-1-1 1,-4 8 135,3 3 1,-3 15 471,-3 9 1,1 9-28,0 9 1,-1 1 538,1 5 0,0 12-131,-1 11 1,-1 5-376,-4 1 1,3-6 112,-3 1 1,-2-1-636,2 6 0,-3 1-552,3-1 1,4 0-185,-4 1 1,9-3-2014,3-4 2651,-1 5 0,3-7 0,1 8 0</inkml:trace>
  <inkml:trace contextRef="#ctx0" brushRef="#br0" timeOffset="2427">3847 5169 8132,'0'-17'1133,"7"7"-460,5 4 0,6-4 466,5-1 0,-1 3-607,7 2 1,-1 4-45,1 2 1,3 0-251,-9 0 1,1 8-202,-7 3 1,-7 13-738,-4 5 1,-4 5 537,-2 1 1,-2 0-708,-4 1 1,-10 5 582,-7 0 1,-9 0 128,3-6 0,4-1 449,1-5 0,12-3 1799,6-9-1650,-3 1 0,22-8 187,5-4 1,13-6-448,11-6 1,10-12 92,13-11 1,4-1-1905,1-5 1,-1 4 1352,-4-11 0,3 5 0,-5 2 0</inkml:trace>
  <inkml:trace contextRef="#ctx0" brushRef="#br0" timeOffset="2760">4799 3529 8235,'10'-8'822,"0"0"-187,-4-4 1,4 4 295,7 8 0,3 2-265,3 4 0,7 12 36,11 11 0,-4 13 776,4 5 1,2 21-964,-1 14 1,-21-32 0,-1 2 148,-2 6 0,-1 2 1,0 1-1,-3 2-215,-1 1 0,-2 1 0,1 5 0,-3 1-453,-4 5 1,-4 1 0,-1 7 0,-4 2-165,-3 2 0,-3 1 1,-6 5-1,-3 0-558,-6 0 0,-3 0 0,-2 1 0,-1 0 112,8-32 1,-1 0 0,0 0-1,-12 29 1,0 0 14,-2-3 0,-1-2 0,3-1 0,0-1 599,-2-5 0,-1-1 0,3-1 0,0-2 0,1-7 0,-1-2 0,1 2 0</inkml:trace>
</inkml:ink>
</file>

<file path=ppt/ink/ink1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33:47.57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159 9562 7914,'-18'-17'0,"1"9"717,-1 8 1,0 9 1005,1 15 1,5 3-1485,0 9 0,2 1-780,-1 4 0,1-4 459,4 5 82,4-13 0,-6 4 0,8-5 0</inkml:trace>
  <inkml:trace contextRef="#ctx0" brushRef="#br0" timeOffset="350">918 9051 7918,'7'-36'0,"-3"11"406,8 7 0,2 2 603,9 11 1,-1-7-569,7 6 1,-7 0-188,1 6 1,-3 2 30,-2 4 0,-1 12-40,1 11 1,-8 0 201,-4 7 0,-4-5-139,-2 10 1,0-4-111,0-1 1,0-1-67,0 0 1,0-7-130,0-5 1,0-3-787,0-3 575,7 1-185,3-8 0,8-2 183,-1-8 1,1-8-875,0-4 0,-1-11 143,1-7 0,0-11-875,-1-6 1816,1 4 0,0-24 0,-1 3 0</inkml:trace>
  <inkml:trace contextRef="#ctx0" brushRef="#br0" timeOffset="512">1341 8433 7918,'0'-18'1015,"2"3"223,4 3 0,-2 4-368,8 8 1,1 0-397,11 0 0,1 0-289,5 0 0,1 0 60,-7 0 1,5 0-761,-6 0 0,7 0-388,-7 0 0,1 8 903,-6 4 0,7 11 0,2 5 0</inkml:trace>
  <inkml:trace contextRef="#ctx0" brushRef="#br0" timeOffset="809">1976 9298 8031,'18'-8'2408,"-8"6"-2157,5-6 0,1 6 95,7-4-212,9 4 0,-13-8-34,5 4 1,-4 4 138,-3-3 0,-5 3 718,0 2-181,-1 0-887,-1 0 1,-2 7-126,-8 5 0,0 6-158,0 5 0,-8 5 206,-4 7 0,-3-6-46,-3 1 1,6-7 399,1 7 0,5-9-89,-6 3 1,8 1 495,-2-1 1,6-6-270,6-7 0,4-1-55,8 2 1,7 2-432,4-9 1,5 1-622,1-6 0,8-2 565,4-3 238,12-5 0,4-16 0,7-1 0</inkml:trace>
  <inkml:trace contextRef="#ctx0" brushRef="#br0" timeOffset="45903">776 882 8400,'-9'-35'-782,"-7"0"1,14 0 390,-4-1 1,-2 1 468,2 0 1,1-1-116,5 1 1,-6 0-22,0 0 1,-6 5 30,6 1 0,-8 5-9,3-5 0,-5 7-27,-2-1 0,3 1 51,3-1 0,-4 3 105,4-3 1,-3 3-70,-3 2 1,0 3 4,1 3 1,1 2-52,4 4 0,-3 4 22,3-4 0,-4 4 0,-1 2 0</inkml:trace>
  <inkml:trace contextRef="#ctx0" brushRef="#br0" timeOffset="46540">424 159 8400,'9'-8'-414,"-1"4"-437,-8-7 840,0-1 1,0 0 413,0 0-273,0 8-53,0-11-53,8 5 190,-6-8 12,14 1-142,-14-1-9,6 8-23,-8 2-24,0 8-116,0 0-40,7 0 194,-5 0-159,6 0 128,-8 8 1,0 2 3,0 8 1,6 5 15,0 1 0,0 7 11,-6-2 0,6 11-23,0 1 0,1 8 12,-1-2 1,-4 4-7,4 2 1,2 6-6,-2-1 1,6 3-69,-6-2 1,7 2 36,-1 3 1,-2 5-49,2-4 0,-7 5-61,7 7 0,-2-3 105,2 8 0,1 1-267,-7 5 0,0 4 469,-6 8 1,0-6-133,0-41 0,0 0 0,0 1 0,0 0-51,0 2 0,0 0 1,0 0-1,0 1 64,0-1 1,0 0 0,0-1 0,0 0-49,0 3 1,0 1-1,0 0 1,0 0 61,0 3 0,0 0 1,3-2-1,2 1-3,1-2 1,0 0 0,-1 1-1,0 1-1,1-2 0,-1 0 0,0-1 0,0-1-22,1 2 1,0 0 0,2-3-1,0 0 14,-2 3 1,-1-1 0,0-2 0,-2 0 48,1 3 1,-2 0 0,-1-1 0,-2-1-69,-2 2 1,0 0-1,2-2 1,-2 0-215,-3-4 0,1 0 0,2-1 0,2-1 89,-2-1 1,0 0 0,1 2-1,2-2-135,0 44 0,2 6 95,4-5 0,-4-5 23,3-2 0,-3-8 17,-2 14 1,6-13 15,0 7 0,0-10 37,-6 5 1,0-3 93,0 2 0,0 3-62,0-9 0,2 1-6,4-7 1,-2 5-12,8-5 0,-7 12-7,7-5 1,-2 1-11,2 5 1,2-7 82,-9 6 1,9 1-3,-2 5 0,4 0-265,1 0 1,-7-3 115,-4-9 1,-2 6 33,2-11 0,-4 9 23,4-3 0,-4 5-3,-2-5 1,-2 3-4,-4-9 1,-4 3 5,-8-9 0,6 1-78,1-1 0,7-4-149,-2-8 0,-2-2-95,2-4 1,0-6 47,6-12 1,8-3-296,4-9 0,0 1-313,5 0 998,5-8 1,13 5 0,0-5 0</inkml:trace>
  <inkml:trace contextRef="#ctx0" brushRef="#br0" timeOffset="47617">459 283 8511,'8'-10'-679,"-6"-6"1,6 12 630,-8-8 435,0 9-218,0-13-103,0 14 1,2-8-289,3 4 237,-3 4 0,8-6-144,-4 8 256,-4 0 0,6 2 125,-8 4 0,0 12-88,0 11 1,-8 7 186,-4 5 1,-9-2-180,-3 8 0,-5 0-43,5 6 1,-5 0-188,5 0 1,1-6 150,5 0 1,0-8-336,1 2 0,1-9-63,4-3 1,-1-7-398,7 1 60,0-3-206,6-3 848,0-7 0,8-10 0,2-10 0</inkml:trace>
  <inkml:trace contextRef="#ctx0" brushRef="#br0" timeOffset="47793">494 318 8520,'0'-35'820,"0"-1"-292,0 9 0,8 3 430,4 13 0,5 3-503,7 8 1,11 2-292,12 4 1,0 7 19,6 17 1,-8 3-21,14 20 1,-8-2-1381,8 14 1,-4 9 1215,-28-31 0,-1 2 0,1 6 0,-1 2 0,0 5 0,1 0 0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1:55:47.1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85 17 7917,'-17'8'734,"0"-4"920,0 8-757,-1-1-208,9 6 1,3-5-405,12-1 1,11-7-372,12 2 0,11-4-101,6-2 1,6-6 148,6 0 0,5-7-650,12 1 1,-4-1-331,4 1 0,-2-1 1018,2 7 0,-4-7 0,6 3 0</inkml:trace>
</inkml:ink>
</file>

<file path=ppt/ink/ink1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34:36.88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18 757 8478,'-10'-10'-834,"2"-5"1,8 11 693,0-8 0,2 6 46,4-6 1,-2 6-24,8-5 0,-3-1 124,3-6 0,4 6 111,-4 1 1,-5-1 31,-1-6 0,2 6-107,-2 1 1,0 5 508,-6-6-112,0 8 183,0-12-197,0 14-251,-8-5 1,4 7-79,-8 0 1,8 2-148,-1 3 1,-3 5 126,2 8 1,-2 7-26,2 5 1,4 19 68,-4 10 0,4 9-42,2 9 0,0 9-327,0 8 0,0 6 279,0-6 1,2 6-90,4-6 0,4-8 1,8-9 0,1-7-314,5-5 1,-3 0 224,9-12 1,-1-4-132,6-14 1,-5-8-257,-1-3 0,-1-6 157,1-7 1,2-3-294,-7-8 830,7 0 1,-11-8-1,5-1 1</inkml:trace>
  <inkml:trace contextRef="#ctx0" brushRef="#br0" timeOffset="481">1041 281 8539,'10'-36'-18,"5"9"66,-3 3 80,-4 5 0,2 3 198,-4 4 0,-2 5 3,7 7 0,-5 0-108,6 0 1,-6 9 53,6 9 1,-8 7-8,1 11 0,3-1-19,-2 0 0,2 1-331,-2-1 0,-2 0-114,8 0 0,-8-5-247,1-1 0,3-1 263,-2 1 1,6-3-470,-6-9 184,7 1 0,-9-8 152,8-4 0,-6-6 125,6-6 0,-8-10 32,2-8 0,-2-7 190,1 2 1,-3-7-105,4-5 1,-2 4 177,2-4 1,-2 11 20,8 7 0,-6 5 605,5 6-406,1-3 1,6 19-87,-1-4 0,1 17 75,0 1 1,-3 9-64,-3-3 0,4 5-92,-4-5 0,-3 7-73,3-1 1,-2 1-155,2-2 1,3 5-186,-3-5 1,4-1-1123,1 1 1372,9 0 0,-6 15 0,5 1 0</inkml:trace>
  <inkml:trace contextRef="#ctx0" brushRef="#br0" timeOffset="869">1605 1410 8436,'6'-18'0,"0"0"0,2 3 771,-2 3-406,4 4 0,2 2-117,-1 0 1,1 1-204,6 5 0,-7 0-377,1 0 0,-8 1 187,2 5 0,-4 6-155,-2 12 1,-4-3 141,-8 9 0,-1-1 17,-17 6 0,9 1 97,-3-1 1,4-2-87,3-3 1,7-3 127,4-3 0,6-7 298,6 1 1,6-1 83,11-5 0,7 4-130,11 2 1,-4-7 81,4 1 1,-5 0 52,-7 5 1,2-5-126,-7 0 1,-3 0-136,-9 5 1,-4 7-197,-8-1 1,-8 9-143,-4-3 1,-17 7-433,-6 5 0,-10-4-448,3 4 0,-7-4 1093,2-1 0,-4-1 0,-1 0 0</inkml:trace>
  <inkml:trace contextRef="#ctx0" brushRef="#br0" timeOffset="1262">2135 104 8353,'6'-23'-266,"-1"-1"0,3 3 618,-2 9 1,4 2 555,8 4 0,-1 4-542,1-4 1,7 12-105,5 6 0,5 19 166,6 11 0,-3 16 104,3 13 0,4 11-454,-21-33 1,-1 2 0,-1 2 0,-1 2 155,0 6 0,-1 1 1,-1 4-1,-3 0 19,0 1 0,-2 1 0,-1-1 0,-3-1-739,-2 1 1,-4 2 0,-2 4 0,-4 3 338,-2 2 1,-4 2 0,-7 7-1,-5 1-718,-5 3 0,-3 0 0,-2-2 0,-3 1 865,7-28 0,-2 1 0,0 0 0,1-1 0,-1 0 0,-1 0 0,-2-1 0,-2 0 0</inkml:trace>
</inkml:ink>
</file>

<file path=ppt/ink/ink1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35:05.4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7961,'10'7'1509,"3"-3"-968,-7 8 1,2-3-1348,-3 3 188,-3 3 0,12-5 618,-9 7 0,1 1 0,-6-1 0</inkml:trace>
</inkml:ink>
</file>

<file path=ppt/ink/ink1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35:07.2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379 139 7843,'2'-15'2295,"4"3"-2157,11-3 0,4 13 39,8-4 0,0-2 144,5 2 1,7-1 454,-1 1 1,-5 2-170,-7-7-226,-7 7-223,12-4 0,-14 2-930,4 1 0,-9-1-856,-3 6-825,-7-8 1918,4 6 1,-10-5-125,-4 7 0,-9 0 659,-8 0 0,-6 0 0,6 0 0,0 0-456,6 0 673,-8 0 0,5 0 430,-3 0 68,4 0 967,2 0-1147,0 0 1,5 7 46,0 5 0,9 3-93,-3 2 1,-2 6 51,2 1 1,1 4-119,5-5 1,0 8-140,0-2 0,0-4-1475,0-2 635,0 4-258,0 0 1,0 2 813,0-1 0,-8 1 0,-2 6 0</inkml:trace>
  <inkml:trace contextRef="#ctx0" brushRef="#br0" timeOffset="192">68 710 7843,'-25'17'0,"7"0"0,7 6 558,5 0 1,4 6 774,-4-6 0,10 0-823,2-5 0,6 1-101,-7 4 1,9-4 430,-3 4-567,5-4 0,-5-1-616,1-1 308,-1 0 0,7 0-432,-1 1 0,-2-1-664,-3 0 0,-3-5-1531,-3-1 1186,-4-7 1476,6 4 0,-1-16 0,3-1 0</inkml:trace>
  <inkml:trace contextRef="#ctx0" brushRef="#br0" timeOffset="522">362 623 7843,'25'-17'309,"-4"0"-196,8-1 0,1 1 80,11 0 0,1-1-206,4 1 1,4 0-147,-4-1 1,-2 7 184,2-1 1,1 7 32,4-7 0,-4 8 20,-1-1 0,-2 3 135,2 2 1,2 0-298,-8 0 129,8 0 8,-11 0 0,-1 0 13,-7 0 0,-8 5 31,2 1 1,-3 8 117,-3-3 1,-2-1-88,-3 1 0,1 1 119,-7 5 1,6 0 142,-7 1 0,1 5-78,-6 0 0,0 8 23,0-3 1,0 3 15,0-2 0,-2 4-122,-4-5 1,-3-1-106,-9 2 0,1-6-104,0 6 0,-6-2-38,0 2 1,-2 1-236,2-7 0,-2 1-799,-4-7 550,-4 0 306,14 0 0,-8-1-710,4-5 1,2 3 216,-8-8 1,8-1 119,-2-5 1,-4-7 10,-2-5 557,4-11 0,-15-4 0,3-7 0</inkml:trace>
  <inkml:trace contextRef="#ctx0" brushRef="#br0" timeOffset="1200">621 675 7843,'-2'-10'2292,"-4"5"-850,4 3-605,-5 2 414,7 0 76,0 0-1687,0 7-925,0-5 379,0 6-50,7 0 1,-3-6-305,8 3 712,-8-3 194,11-2 0,-5 0 129,7 0 202,0 0 1,0 0-1,1 0 105,-1 0 0,0 0 21,1 0 1,-7 0 356,1 0 1,-3 2-43,3 4 283,-4-4-440,-8 13-153,0-5 0,-8 7-123,-4 0 0,-9 1-7,-2-1 1,0 0-109,6 1 0,-1-1 220,1 0 1,6-1 416,-1-5-243,8 4-11,-3-5-78,7 0-81,0-3 50,0-7-88,7 8 36,3-6-321,7 6 142,0-8 0,-5 2-536,0 3 374,-9-3 214,5 14 1,-10-9 204,-4 5 0,3 3-80,-9-3 0,6-3 62,-5 3 1,5-6 187,-6 5-109,9-7 0,-5 6-175,8-5-194,-8-3 117,6 6 0,-5-10-219,7-4 1,5 2 30,1-7 1,6 5 71,-7-5 1,7 5-94,-6-6 82,7 9 88,-11-13 140,13 14-201,-13-13 204,6 13 0,-8-8 565,0 5-60,0 3 309,0-6-100,0 8-110,0 0-147,0 8 0,0-5-3,0 9 1,0-6 468,0 5-540,0 1 1,0 5 170,0 0 0,0 1-330,0-1 1,0 0-207,0 1 0,0 5-240,0 0 0,0 0 197,0-6-1197,0 0 0,0 1-143,0-1 1,0 0-686,0 1 0,0-1 864,0 0 1,0-5 1102,0-1 0,8-7 0,1 4 0</inkml:trace>
</inkml:ink>
</file>

<file path=ppt/ink/ink1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35:06.0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277 53 7922,'12'-12'313,"-1"1"0,-5 7 469,6-2 1,-1-2-146,6 2 0,1 1 517,-1 5-468,8 0 1,-6 2-157,4 3 1,-3-3 76,-3 4 1,-6 2-363,1-2 0,-6 5-279,5-5-363,-7 7 1,4-3 317,-8 7 1,0 0-222,0 1 119,-8-1-297,-2 0 0,-9 3-488,-4 3 0,2-2 176,-8 8 1,0-6-490,-5 5 0,5-5 649,0 6 0,6-8 158,-6 3 1,8-5 471,-2-2 0,-4 8 0,0 2 0</inkml:trace>
  <inkml:trace contextRef="#ctx0" brushRef="#br0" timeOffset="189">104 537 7922,'-17'6'-565,"0"-1"0,5 7 896,1-6 459,-1-1 0,1-3 118,-1 4-362,8-4-169,-3 6 0,16-14-115,9 0 1,1-7 217,10 1-109,7-3-248,1-3 1,7 1-111,-4 0 1,2 0 119,4-1 0,4 7-108,-3-1 0,-5 8-42,-2-1 1,-3-3-224,-3 2 0,-1 0-486,-4 6 356,3 0 250,-12 0 0,5 0-574,-8 0 138,0 0 0,-5 0-1484,-1 0 2040,-7 0 0,-4 0 0,-10 0 0</inkml:trace>
  <inkml:trace contextRef="#ctx0" brushRef="#br0" timeOffset="739">329 589 7922,'-17'9'318,"7"7"0,-3-13-12,7 9 1,-2-6 391,3 5 0,3-5-162,-4 6 1,4-1-167,2 6 1,-6 1 493,0-1 1,1 8-367,5 4 0,-2 3-266,-4 3 0,4 0-257,-4-1 1,4-5-323,2 0 1,2-8-941,4 2 1062,-4-4 0,11-7-465,-7-1 379,8-7 1,-7-4-197,5-11 0,3-7 84,-3-5 0,9-4 143,2-7 0,0-1 177,-6 1 0,6 5 183,0 0 0,6 2 15,-6-2 0,0 6 113,-5 12 1,-1 1 376,0 4-248,1 4 1,-7-5 792,1 7-856,-9 7 0,3 3 18,-12 7 0,3 1-273,-9-1 0,1 6-255,-7 0 1,-1 2-57,-4-2 1,4-4-329,-4 4 0,4-5 1,1-7 254,1 4 171,0-13 1,-1 12 35,1-8 0,6-1 8,-1-5 0,8 2-96,-2 4 76,4-4 267,2 13 1,0-5-9,0 7 1,0 1 68,0-1 1,-1 0 386,-5 0 0,4 1 23,-4-1 606,-4 0-462,9 1-245,-7-1 0,8-6 892,0 1-423,0-8-493,0 11 0,8-7-130,3 3 0,4 3 90,3-8 1,-1 5-156,0-5 0,3 0-44,3-6 1,-4 5-194,4 1 1,-4 0-277,-2-6 1,1 0-376,-1 0 0,6 0 484,0 0-2844,0 0 1962,-6 0 0,1 0-98,-1 0 1136,0 0 0,1-8 0,-1-1 0</inkml:trace>
</inkml:ink>
</file>

<file path=ppt/ink/ink1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35:04.8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70 588 7820,'-6'-12'0,"0"1"-1043,1 7 391,-3-4 652,6 1 0,-11 3 0,7-8 0,-2 8 240,2-1 1,4 1 283,-3-2 1419,3 4-1388,2-13 0,7 13-293,5-4 0,-2 4-64,1 2 0,1 0-100,5 0 0,-6 8-9,1 3 0,-8 5-165,2 1 0,1 0 42,-1 1 1,0 1-3,-6 4 0,0-4 120,0 4 0,0-4 29,0-1 0,0-7 382,0 1-406,0-1 0,0 1 131,0-1-473,0-7-666,7 4 215,3-16 1,7-7 341,1-8 1,-1-8 361,0 2 0,1-3 0,-1-3 0</inkml:trace>
  <inkml:trace contextRef="#ctx0" brushRef="#br0" timeOffset="447">381 432 7820,'17'-2'-253,"1"-3"1,-1 1 504,0-8 0,6 7 344,0-7 0,1 0-204,-7-5 0,6 0-46,0 0 0,2-3-501,-2-3 1,-4 4 194,4-4 0,-4 2-749,-1-2 0,-3 4-279,-3-4 394,3 3 1,-13 3 301,4 0 1,-6-1 291,-6 1 0,-4 6 0,-7-1 0,0 3 0,-1-3 0,1 2 47,0 5 88,0 3-40,-1-6 0,7 8 592,-1 0-50,1 0 257,-7 0-561,1 0 1,6 0 224,-1 0-69,8 0-32,-3 0-323,-1 0 59,6 0-31,-6 8 0,8-4 168,0 7 0,8 8-60,3 10 1,1 6 155,5 5 1,-7 4-163,13 8 1,-6 8 112,12 3 1,-2 4-106,2 3 1,2-7-27,-8 0 1,5-5-356,-5 5 0,6-13 153,-6 2 0,8-10-312,-2 5 0,-4-9-122,-2 2 0,-4-11-314,-2-6 1,-1-4 312,-5-1 1,3-7-597,-8 1 508,7-8 1,-9 1-114,7-10 0,-7-11-288,2-7 1,-4-8 12,-2 3 867,0-13 0,-8-11 0,-1-9 0</inkml:trace>
</inkml:ink>
</file>

<file path=ppt/ink/ink1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35:03.8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122 312 7843,'-17'-10'246,"7"3"544,-5 7-443,13 0 1,2 0 184,11 0 1,12 0 328,6 0-534,4 0 0,7-8-129,1-3 0,7 1-134,-2-2 1,6 1-237,5-6 0,-5 1-400,0 5 0,-2-5-698,-10 5 0,-5-3 593,-6 3 0,-8-3 88,2 9 1,-10-1 588,-1 6 0,-8 0 0,-4 0 0,-10-8 0,-7-1 0</inkml:trace>
  <inkml:trace contextRef="#ctx0" brushRef="#br0" timeOffset="228">658 35 7843,'-17'0'-1318,"7"-7"1054,-5-3 0,11 0 264,-8 5 0,7 3 297,-7 2 616,8 0-326,-11 0 0,5 7 346,-7 5 1,0 11-131,-1 6 1,-1 5-343,-4 7 0,2 5-531,-8 12 1,-5 1-4,-7 5 0,-5 9-260,6-4 0,-2-4 42,1-7 0,7-5-508,-1-1 1,8-2 147,10-4 1,0-5-1371,-1-12 1274,9-4 747,1-8 0,10-8 0,4-3 0,-3-6 0,9-6 0,0-3 185,5-8 0,0-1-185,0 1 0,8-8 0,2-2 0</inkml:trace>
  <inkml:trace contextRef="#ctx0" brushRef="#br0" timeOffset="583">347 675 7843,'11'-6'-857,"1"1"0,-6-1 758,5 6 153,-7 0 1,11 0 248,-3 0 0,-2 0 1117,1 0-466,1 0 0,3 8-439,-4 3 1,3 4 123,-8 3-1,-1-1-317,-5 0 1,0 6-278,0 0 1,0 1 1,0-7 1,0-6-397,0 1 199,-7-1-160,5-1-726,-14-2 740,15-8 1,-5-2-558,12-4 1,5-9 239,12-8 1,-2 0 65,8 5 1,-8 1 243,2 0 0,2 5 86,-2 1 344,0 7-48,-5-4 646,-1 16 1,-7 1-451,-5 9 1,-3-1 391,-2 0 0,0 1 171,0-1 0,-5-6 1625,-1 1-1314,0-1-178,6 7-935,0-9 0,2-1-317,4-8 1,3 0-1051,9 0 1,-1-8 806,0-3 0,6-5-1658,0-1 2183,8 0 0,-4 0 0,7-1 0</inkml:trace>
</inkml:ink>
</file>

<file path=ppt/ink/ink1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35:02.7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1 433 7895,'0'-10'3772,"0"2"-2415,0 8-821,0-7 0,2 5 76,3-4 1,-1 2-455,8-2 0,-1 5 14,7-5 0,1 4-75,4 2 0,-4 0 38,4 0 0,-4 0-156,-1 0 0,-1 0 87,0 0 0,-5 2-224,-1 4 72,1-5 0,-1 13-59,1-8 0,-8 7 230,2-1 1,-5-3-2,-1 3 0,0-1 203,0 7 1,0-1-43,0 0 1,-1 6 48,-5 0 1,-2 8-178,-3-2 1,-5 5 4,5 7 0,-3-5-164,3 5 1,-5-5-257,5-1 0,1-6-201,-1-1 1,7-6-314,-2 1 0,4-10-2230,2-1 1125,0-9 790,8 5 1,1-16 1126,9-3 0,-1-12 0,0-4 0</inkml:trace>
  <inkml:trace contextRef="#ctx0" brushRef="#br0" timeOffset="208">174 588 7895,'0'-9'2333,"0"1"-1374,7 16-492,-5 1 77,6 9 0,-2-7 276,-1 1 0,1 1-111,-6 10 367,0-4-645,0 6 0,0-7-363,0-1 0,2 0-609,4 1 1,-4-7-571,4 1-1218,3-1-135,1-1 1502,7-3 0,-1-8-34,-5-5 1,-1-4 995,-5-7 0,-3-8 0,6-2 0</inkml:trace>
  <inkml:trace contextRef="#ctx0" brushRef="#br0" timeOffset="742">468 537 7895,'23'-8'65,"0"-4"0,2 3 208,-2-3 1,4 1 449,7-7 0,1 7-347,-1-1 1,1 7-179,0-7 1,-1 2 72,1-1 1,1-3 0,5 9 0,-5-7-346,5 6 0,-7-5 128,-5 5 1,2-5-474,-8 5 0,6-2 59,-6 2 1,0 4-158,-6-3 1,-6-3 197,1 2 0,-8-2-554,2 3 500,-4 3 1,-10-8 87,-4 4 1,-3 3 92,-2-9 1,-6 6 108,0-5 1,1 5 208,11-6 0,-4 1-49,3-6 0,2-3 88,-1-3 0,5 4 44,-5-4 0,5 4 182,-6 2 0,6 5 183,-5 1 79,7-1 392,-11-5-516,13 7 109,-6 2 154,0 8-398,7 0-92,-7 8 1,8 7 80,0 9 1,0 8-107,0 3 1,6 9-14,-1 14 0,7 5-19,-6 12 0,-1 4-284,-5 7 1,0 6 183,0 1 0,0-1-141,0-6 1,0-7-288,0-4 1,6-12 25,0-5 1,0-6-385,-6-6 0,0-4 351,0-7 0,0-8-78,0-4 1,-6-4-47,0-2 0,-1-7-162,1-4 1,2-4 889,-8-2 0,1-8-14,-6-3 1,-1-13 317,1-4 1,0-7-153,-1-5 0,3-4 371,3-8 0,-1 6-334,7-1 0,1 9 95,5-2 0,1 3-174,5 3 1,-2 5-148,8 0 1,-1 8-767,6-2 1,1-2-185,-1 2 1,0 0-643,1 5 0,5 1 144,0 0 0,5 1 1171,-4 5 0,6-5 0,-3 7 0</inkml:trace>
</inkml:ink>
</file>

<file path=ppt/ink/ink1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35:01.4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18 122 7899,'-10'-17'1999,"2"-1"-1398,8 1 112,0 0-248,0 7 26,0 3 0,2 1 705,4 0-775,-4 0-43,6 6 1,-6-2 625,3-3-658,-3 3 1,14-6 7,-5 8 1,-1 2 319,1 4-282,-7 3-115,12 9 0,-7 3 192,9 8 1,-1 1-71,0 16 0,2 6-152,4 6 0,-3 5-182,3-5 1,2 5-176,-2-5 0,6-2 70,-6-10 0,2 4-131,-2-4 0,-4-4-1562,4-1 759,-4-13 602,-2-3 1,1-7-751,-1-1 1,-6-6 121,1 1 1,-6-8-1361,5 2 1575,-7-4 0,4-4-968,-8-4 1753,0-4 0,8-15 0,1-2 0</inkml:trace>
  <inkml:trace contextRef="#ctx0" brushRef="#br0" timeOffset="204">571 105 7899,'0'-18'0,"0"1"1835,0 8-810,0 1-174,0 8 0,-8 4 442,-3 7 0,-4 3-460,-3 15 0,-1 5 252,-4 6 0,-4 8-680,-8-1 1,1 3-204,-1 1 1,-5-4-925,0-1 1,5-2 522,6 2 1,8-6-1375,-2-11 1,4 2 9,2-8 1,7-6 1562,4-5 0,4-8 0,2 3 0</inkml:trace>
</inkml:ink>
</file>

<file path=ppt/ink/ink1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35:09.88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0 7919,'-9'0'-2037,"-7"0"2037,15 0 0,-15 8 0,7 2 0</inkml:trace>
</inkml:ink>
</file>

<file path=ppt/ink/ink1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35:10.7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0 294 7919,'18'0'486,"5"-2"184,0-4 0,7 3-292,-1-9 1,-2-5-142,2-6 1,0 0 203,5 5 1,-7 1-159,-4 0 1,-3-1-63,-3 1 1,0 6 160,0-1-712,-7 1 1,3-1 0,-7 0-415,-2-1-544,-2 5 967,-2-7 1,-2 11-83,-4-7 1,-3 7-102,-9-2 1,1 4 84,0 2 0,0 0 597,-1 0 0,1 2 12,0 4 0,-1 1 286,1 5 1,2 3-299,3-3 801,-3 3-636,5 3 1,-1 5 91,-1 0 1,8 7-29,-1-1 1,3-2-163,2 2 1,0 0 116,0 5-144,0 1-650,0 0 1,0 5-180,0 0 0,0 1-552,0-7 1,0-1 545,0-4 1,2-4-114,3-8 0,-1-7 730,8-5 0,1-10 0,10-7 0,-4-1-145,4 1 1,4-3 144,2 3 0,4 4 696,1 3 1,1 5-69,0 5 1,-1 5 355,1 7 0,-3 1-393,-3-1 1,2 4-96,-8-4 1,0 10 403,-6-9-456,1 3-158,-1-12 0,-2 7-525,-3-5 1,1-1-236,-7 1 0,6-5-1446,-7 6 448,1-9 1472,-6 13 0,-15-14 0,-4 5 0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1:55:40.8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2543 433 8098,'8'-17'-536,"-5"-1"347,9 1 1,-6 5 145,5 1 0,-1 5 831,1-5-209,5 7 149,-7-12-410,9 14 0,-7-11 263,1 7-408,-8 0 0,5 6 221,-3 0 33,-4 0-180,5 0 0,-1 4 248,0 8 0,0 1-119,-6 16 0,0 0-49,0 6 0,0 5-61,0 0 0,6 1-209,-1-7 0,1 1 7,-6-1 1,0 1-88,0 0 1,0-9 100,0-3 1,-6 2-80,1-1 1,-1-1-162,6-6 1,0-6-2,0 1-571,0-8 337,0 3 129,7-7 1,3-15 49,7-8 1,1-10-64,-1-7 0,6-4-7,0-8 0,6 2-117,-6 4 0,6 6 234,-6 11 0,0 4-34,-6 7 1,0 3 251,1 4 1,-1 3-95,0 8 0,1 2 427,-1 4 1,-2 3-104,-3 8 1,3 6 60,-3 1 0,-3 1 51,3-2 0,-6 2 277,5 3 1,-5 3 197,5-8 1,-5 2-345,6-2 1,-6-4-77,5 4 1,-5-3 183,5-3-1317,1 0 0,5-1 94,0-5 1,8-3-291,4-8 1,4-8 884,1-3 0,9-5 0,1-1 0</inkml:trace>
  <inkml:trace contextRef="#ctx0" brushRef="#br0" timeOffset="1118">1 4410 8018,'7'-9'255,"-5"1"0,6 6 658,-8-4-197,8 4-286,-6-13 1,7 13 126,-3-4-189,-4 4 0,8 2 376,-5 0-449,-3 0 1,8 2 137,-4 4 0,-4 4-54,3 7 1,-3 8-29,-2 4 0,-6 3-82,1 3 0,-7 5-67,6 1 1,-5-3 25,5-9 1,0 2-299,6-8 1,0 6-44,0-6 1,0-6-259,0-6 151,0-7-131,8 4 235,-6-8 66,13 0 1,-7-8 145,4-3 1,-3-5-47,-3-1 0,-2-6-142,7 0 1,-5-2-45,6 2 0,-1 4-219,6-4 1,1 2 82,-1-3 0,0 7-89,1 0 1,-1 0 73,0 5 0,0 2 71,1-1 1,-1 7 227,0-2 0,1 4-124,-1 2 0,-6 0 437,1 0 0,-6 8 85,5 4 1,-5 3 288,6 2 1,-9 1-225,3-1 0,-4 6 213,-2 0 0,0 0-232,0-6 0,0 1-150,0-1 0,0 0-764,0 1 450,0-9 1,0 1-2659,0-5-217,0-3-826,0 6 3709,0-8 0,8 8 0,1 1 0</inkml:trace>
  <inkml:trace contextRef="#ctx0" brushRef="#br0" timeOffset="1479">900 4773 11254,'10'0'1370,"5"0"0,-11 8-679,7 4 0,-5 3-84,6 2 1,-9 2 82,3 5 1,-4-5-273,-2 4 1,0-4-184,0-2 1,0 1-643,0-1 0,0-6 346,0 1 0,0-6-2599,0 5-140,0-7-860,0 4 3660,8-16 0,1-17 0,9-11 0</inkml:trace>
  <inkml:trace contextRef="#ctx0" brushRef="#br0" timeOffset="2220">1471 4445 8583,'9'0'1668,"-1"0"-1121,0 0 83,-6 0-312,5 8 0,-5 1 464,4 8-474,-4 1 0,6-1-28,-8 0 1,0 1 132,0-1-234,0 0 0,0 2 11,0 4 1,0-3-101,0 3 1,0-4-215,0-2 0,0 1 150,0-1-612,0 0 217,0-7-93,0-3 358,0-7 1,1 0 35,5 0 0,-4-7-97,4-5 0,-2-1 29,2 1 1,-5-3-150,5 3 0,2-3 70,-2-2 1,7-1-321,-1 1 1,3 0 157,2-1 0,1 1-126,-1 0 1,6-6 104,0 0 1,0 0 3,-6 5 1,-1 7 240,-5-1 1,5 7 119,-5-7 288,-3 8 1,5-5-217,-7 3 593,0 4 1,-4-6-6,4 8 353,-5 0-405,7 8 1,-8 2 220,0 7 1,0 0 1,0 0 0,0 8-322,0 4 1,0-2 61,0 2 1,0-2-175,0 2 0,6 3-72,0-3 0,-1-2-45,-5 2 1,0-8-85,0 2 1,0-4-102,0-1 1,2-7-170,4 1 1,-4-7-445,4 7-967,-4-8 261,-2 3 0,2-7 556,3 0 0,-3-7-810,4-5 0,2-5 136,-2-6 1375,7 4 0,-3-14 0,7 6 0</inkml:trace>
  <inkml:trace contextRef="#ctx0" brushRef="#br0" timeOffset="2509">2232 4687 8798,'11'0'1191,"1"0"-832,-1 0 1,6 0 181,1 0 0,-1 0-96,0 0 1,1 6 260,-1-1 0,-6 7-208,1-6 0,-1 5 411,7-5-557,-1 7-347,0-3 0,-5 5-353,-1-3 378,-7 3 1,4-5-27,-8 7 0,0-5 41,0-1 1,-6 1 35,0 5 1,1-5 6,5-1 1,0-5 142,0 5 1,2-7-472,3 2-114,5 4 0,13-8-1085,0 3 0,2-8 727,-2-3 1,-2-8 711,8 3 0,0-5 0,5-1 0</inkml:trace>
  <inkml:trace contextRef="#ctx0" brushRef="#br0" timeOffset="2901">3753 4514 9458,'18'0'581,"-1"0"-936,0 0 320,8 0 1,0 0-82,4 0 1,4-6 56,-4 0 1,-3 1-390,3 5 0,-8 0-31,2 0 1,-3 0 478,-3 0 0,8 0 0,2 0 0</inkml:trace>
  <inkml:trace contextRef="#ctx0" brushRef="#br0" timeOffset="3064">4480 4583 8634,'17'8'542,"0"-6"0,1 4-1475,-1-12 647,0 4 0,0-12-229,1 9 0,-1-3-138,0 2 653,1 4 0,-1-5 0,0 7 0</inkml:trace>
  <inkml:trace contextRef="#ctx0" brushRef="#br0" timeOffset="3178">4912 4635 7926,'23'2'856,"0"4"1,-6-2-209,-5 7 82,-1 1-592,7-3 0,-1-1-117,0-8 0,-1-2-422,-5-4 1,3-3 78,-9-9 322,1 1 0,2 0 0,2-1 0</inkml:trace>
  <inkml:trace contextRef="#ctx0" brushRef="#br0" timeOffset="3888">5759 4341 7993,'-9'10'1759,"1"5"1,6-3-1260,-4 11 1,4 2-168,-3 3 1,3-1 164,2-4 0,-2-1-103,-4 6 0,4-5-230,-4 6 1,-1-8 74,1 2 0,0-3-500,6-3 0,0 0-219,0 1-324,0-9 684,0-1 0,2-8-65,4 0 1,-2-8-110,7-3 0,1-7 79,5-5 0,0-4-92,1-7 1,1-1 44,4 1 0,-2-1-73,8 0 0,-2 3 10,2 3 0,3 4-55,-3 8 0,-4-1 217,-2 1 1,-4 6-187,-1-1 962,-1 8-427,0-4 1140,-7 8-1016,-2 0 0,-8 8 679,0 4 1,0-1-235,0 7 0,0-3-57,0 14 0,0-6-90,0 6 1,-2-1 138,-4 7 1,4 5-214,-4 1 0,-2-7-176,3-5 0,-1-2-798,6 2 1,2-4 359,4-8 1,3 0-1506,9 1 1,-1-7 455,0 1 0,6-8-139,0 1 1,8-5 280,-2-5 986,3-5 0,11-15 0,1-2 0</inkml:trace>
  <inkml:trace contextRef="#ctx0" brushRef="#br0" timeOffset="4173">6953 4393 7988,'0'-10'2117,"0"3"-1643,0 7 0,-2 2 280,-4 3 0,4 1-304,-4 11 1,-3-1-9,-3 13 0,2-1-132,-1 7 1,5 7 85,-5 4 1,1 2-109,-2-1 0,-1 1-29,7-8 0,1 0-109,5-5 0,0-8-142,0-4 1,1-4-784,5-2 1,6-7 425,11-4 1,2-4-1152,4-2 1,1-2 645,-7-4 0,6-4-62,-6-7 0,6 0 82,-6-1 834,-7 1 0,7-8 0,-4-2 0</inkml:trace>
  <inkml:trace contextRef="#ctx0" brushRef="#br0" timeOffset="4338">6710 4756 7926,'-26'0'0,"6"-2"1348,9-4 0,7 3-681,-2-9 1,6 6 267,6-5 0,4-1-367,7-5 1,6 2-35,0 3 0,8-1-339,-2 7 0,9 0-382,2 6 0,3-6 236,-3 1-49,-4-1 0,14 6 0,-5 0 0</inkml:trace>
  <inkml:trace contextRef="#ctx0" brushRef="#br0" timeOffset="5580">7350 52 8124,'18'-17'131,"-1"0"1,0 7 157,0 4 0,1 5 30,-1 1-183,8 0 0,-6 0-61,4 0 1,-3 1 157,-3 5 0,-2 4-49,-3 7 1,3 0 223,-3 1 0,3-1 75,2 0 0,-5 6-153,-1 0 0,1 6-197,5-6 1,2 2 35,4-2 1,-3 2-127,3 4 1,2 4 55,-2-4 1,6 5-291,-6 7 1,5-3 157,-4 8 0,4-6-57,-5 7 0,2-1 244,-2 6 1,-1 1-127,6 5 0,-5-2 4,6 7 1,-6-1-5,6 1 0,-6 4-137,6-3 1,-6 3 111,6 2 0,-6-4-170,6 5 0,-8-11 62,2 10 1,2 2-148,-2 4 0,-6 0 260,-5-6 1,-3 6-67,3 0 1,-4 6 107,-8-6 1,0 2-16,0-2 0,0 2-15,0 3 0,0-3 89,0-8 0,0 1 157,0-1 0,0 0-128,0 0 0,0-6 117,0 1 1,0-1-319,0 6 0,0 3 92,0 2 0,5-8-155,1 3 1,0-4 95,-6 4 0,0 1 45,0-1 1,0 6 23,0 0 1,0 13 151,0-1 0,-8 9-427,-3-4 1,-5 0 350,-1-5 1,0-7-137,-1 1 1,1-8-25,0 2 1,0-6 156,-1-6 1,1-9 86,0-8 0,-1-5 189,1 5 0,0-8 7,0 3 1,-1-5-21,1-1 0,-2-1 225,-4 1 0,3-8-186,-3-4 1,4-2 156,2 2 0,0-4-243,-1 4 0,1-3 59,0-3 1,-1-6-36,1 1 1,8-6 180,3 5-262,-4-7-280,8 4 200,-5-8-167,7 0-173,0-8 0,0 4 13,0-7-113,0 7 1,0-12-278,0 5 0,5-4-472,1-3 1,6 1-38,-7 0 0,9-14-694,-3-4 0,10-18 1729,3-5 0,-1-15 0,-6-6 0</inkml:trace>
</inkml:ink>
</file>

<file path=ppt/ink/ink1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35:10.9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87 7868,'12'-18'1809,"-1"1"-1261,1 0 0,5 5-99,1 1 1,-1 7 9,0-2 1,0 4 573,1 2-802,-1 8 1,0 2-174,1 7 0,-1 0 262,0 0-320,-7 8 0,5 2 0,-5 8 0</inkml:trace>
</inkml:ink>
</file>

<file path=ppt/ink/ink1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35:11.5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18 7946,'-17'0'1294,"7"0"-532,2 0-325,8 0 356,0 0-285,8 0 1,2-2 52,7-4 0,2 4 314,4-3 1,-2 3-316,8 2 1,-2 0 72,2 0 1,3 0-306,-3 0 0,2 5-93,-2 1 0,2 0-515,-8-6 1,5 6 264,-4 0 0,4-1-236,-5-5 1,2 2-410,-2 4 0,-3-4-882,3 4 0,-10-2 384,-1 1 0,-7-3-69,7 4 1,-8 4-371,2 1 1597,-4 4 0,-2 3 0,0-1 0</inkml:trace>
</inkml:ink>
</file>

<file path=ppt/ink/ink1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35:11.78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18 7946,'-27'0'523,"2"5"811,8 1-474,-1 0-2,9-6-438,1 0 0,22 2 217,3 4 0,19-4 147,5 3-328,7-3-201,4-2 1,9 0-231,8 0 0,-5 0-142,5 0 1,-4-2-338,4-3 1,-5 3-157,-1-4 1,-9-2-838,-2 2 0,-2 1 1447,-10 5 0,1-8 0,-7-2 0</inkml:trace>
</inkml:ink>
</file>

<file path=ppt/ink/ink1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35:12.2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36 8200,'0'-10'1085,"0"2"1,0 6-212,0-3-318,8 3-345,-6-6 415,6 8-6,-8 0-155,0 0-197,0 8 1,5-5 141,1 9 1,0 0-99,-6 5 0,0 8 152,0 4 0,0 5-18,0 7 1,0 5-183,0 11 1,0-1 297,0 7 0,0-5-94,0 5 1,0-13-32,0 2 1,0-6-300,0 1 1,0-11-196,0-7 1,0-2-24,0 2 0,0-10-541,0-8-251,0 1 399,-8-3-1413,6-1 947,-5-8 1,7-8-201,0-3 1,0-4 228,0-3 1,0-7-1350,0-4 2259,0-3 0,7-3 0,3 1 0</inkml:trace>
</inkml:ink>
</file>

<file path=ppt/ink/ink1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35:12.6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35 8042,'-10'0'2045,"3"0"-1528,7 0 0,2 0-6,3 0 1,5 0 401,7 0 1,3 0-325,3 0 1,-2 0-120,8 0 0,-1-2-216,7-4 0,-6 4-78,0-4 1,-1 4-230,7 2 0,-6 0-303,0 0 0,-8 0-1370,2 0 1,2 0 1725,-2 0 0,0-7 0,-6-3 0</inkml:trace>
</inkml:ink>
</file>

<file path=ppt/ink/ink1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35:13.0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18 7900,'-17'-6'224,"-1"0"-204,9 1 0,-1 5 873,4 0-517,5 0 0,-9 0 502,4 0-559,4 0 1,-11 1 79,7 5 1,-2 4-183,3 7 0,3 8 88,-4 4-91,-4 4-135,8 9 0,-7 8 149,3 7 1,4 9 215,-4-3 1,4 4-105,2 3 0,0-1-120,0 0 0,0-8-241,0-3 1,6-6-376,0-6 1,5 0-104,-5-11 0,6 1-656,-6-13 1,7 0-232,-2-5 0,-1-7 650,2 1 1,-7-8-290,7 1 1025,-1-18 0,14-6 0,2-16 0</inkml:trace>
</inkml:ink>
</file>

<file path=ppt/ink/ink1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35:13.5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7859,'1'-10'1711,"5"5"-1158,-4 3 1,8 2 170,-4 0 112,-5 0-235,7 0 0,-8 7 269,0 5 1,0 3-413,0 2 1,0 7-23,0-1 0,0 5-269,0-5 1,0 6-199,0-6 0,0 6-342,0-6 1,-6 0 290,1-5-215,-1-1 54,6 0 1,0-5-710,0-1 384,0-7 371,0 4 1,2-8 125,4 0 0,-5-2 164,5-4 1,4-4-806,1-7 1,-1 0 258,2 0 0,-1-1-45,6 1 1,6-8 89,0-4 1,2 4 18,-2 2 1,-3 4 296,3 2 0,-4 1 180,-2 5 0,1-3 80,-1 9 0,0-1 429,0 6 0,-1 2 755,-5 3 0,3 5-626,-8 7 0,-1 6 155,-5 0 1,0 8-202,0-2 0,0-2 79,0 2 1,0-6-95,0 6-1578,0-8 721,0 4 0,0-2-1433,0 0 0,0 0 504,0-6 1121,0 1 0,0 6 0,0 3 0</inkml:trace>
</inkml:ink>
</file>

<file path=ppt/ink/ink1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35:14.0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69 7606,'6'-11'464,"0"-1"0,0 7 594,-6-7-533,7 8 1,1-5 341,3 3 197,-3 4-717,0-6 0,-6 10 23,3 4 1,-3 4 374,-2 7 0,0 6-280,0 0 1,0 14 281,0-3 0,0 6-363,0 1 1,-5-5-198,-1 5 1,-2-5-248,2-1 0,4-6-319,-3-1 0,1-8-462,-2-3 707,4 0 0,-5-13-1530,7 8 0,0-11 697,0-1 0,7-9 967,5-14 0,3-12 0,2-9 0</inkml:trace>
</inkml:ink>
</file>

<file path=ppt/ink/ink1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35:14.4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33 7893,'6'-11'933,"0"-1"1,1 8-383,-1-1 0,4 10 479,7 7 1,2 7 121,4 10 0,-4 4 410,4 18 1,2-1-841,-2 14 1,-5 5-14,-7 6 0,-7 0-740,2-6 1,-4-2 43,-2-3 0,-2 1-1395,-4-7 1,-11 7 854,-12-2 1,-11 5-1956,-6 1 1,-2-8 2481,1-3 0,-10-12 0,3-4 0</inkml:trace>
</inkml:ink>
</file>

<file path=ppt/ink/ink1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35:15.01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18 105 7906,'-10'-8'-361,"3"6"1900,7-13-885,0 13 1,9-8 115,9 4 1,6 5 221,11-5 0,2 2-440,3-2 1,4 4-311,8-4 1,0 3-26,0-3 1,-6 4-191,0-4 0,-8 2-310,3-1 0,-10 3-382,-3-4 0,-12 4-745,1 2-298,-4 0 0,-3 2 1708,-4 4 0,-20 3 0,-5 9 0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1:55:50.4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137 312 7922,'-17'0'0,"5"0"-293,1 0 0,-1 0 124,-5 0 0,5 0 724,1 0-185,-1 0-132,3 0 88,-7 0-44,14 0 0,-4 0-128,12 0 1,-2 0 14,8 0 1,-7 0-93,7 0 36,-1 0 0,7 0-223,-1 0 1,0 0 6,1 0 0,-1 0 106,0 0 0,2 0-19,4 0 1,4 0-98,8 0 0,7 0 29,4 0 1,6-2-91,6-4 0,-2 5-14,7-5 1,-5 4 96,5 2 1,0 0 30,7 0 1,-7 0 16,0 0 0,7 0-160,5 0 0,1 6 184,-1-1 1,-2 1 4,8-6 0,0 0-39,5 0 1,6 0 12,1 0 0,7 0 101,-2 0 0,2 0-346,-2 0 0,-47-2 0,1-2 335,0 2 0,0-1 0,46-3-35,-46 6 0,0 0 1,-2-3-1,0 0 52,1 0 1,1 0 0,0 0 0,0-1-58,0 0 1,0 2 0,1 1 0,2 0 0,2-2 0,1 0 0,-4-1 0,1 1-33,6 0 1,-1 0 0,-4-3 0,0 0 5,2 3 0,-1 0 0,-4 0 0,0 1-5,5 1 0,-1 2 0,-6-2 0,0 0 22,4-2 0,-1 0 1,0 2-1,0 0-18,-2-2 0,0 0 1,48 1 39,-46 3 1,1-2-1,-4-1 1,0-1 53,4 0 1,0 0 0,-2-1 0,-1 0-37,0 1 1,0 0 0,46 2 30,0-5 0,0-2-24,-46 5 1,0 0-1,-1-2 1,0-1 32,47 0 0,-48 3 0,0 0-322,42 3 1,0-6 296,-5 1 1,1-3-89,4 2 0,-3 4 39,3-3 1,-4-3-95,-1 2 0,-1 0 45,1 6 0,-5-5-19,5-1 0,-11 0 27,11 6 1,-6 0-7,-1 0 0,-1-2 16,-4-4 1,-4 4 4,4-3 0,-4 1-15,-2-2 1,2 4 23,4-4 0,-4 3-1,4-3 1,-5 4 7,-7-4 0,4-2 106,-3 3 1,-5-1-17,-1 6 0,1 0 154,-1 0 1,0 0-28,-6 0 1,5 0-141,1 0 1,7 0 142,-1 0 0,5 0-125,6 0 1,-2 0-43,7 0 0,1 0 14,6 0 1,-5 0-156,5 0 0,-10 0 108,9 0 0,-11 0-146,0 0 0,-6 0 408,-6 0 1,5 6-275,-5-1 0,2 3 193,-1-2 0,3-4-21,-3 4 0,-3-3 4,2 3 0,-1-2-164,1 8 0,-1-9 3,-5 3 1,-3-2 33,4 2 0,-4-4 209,-2 3 1,-8-3-83,-4-2 0,-5 0-101,-6 0 1,-10 0-239,-8 0 191,-7 0 1,0 0-431,-16 0 1,-9 0 116,-19 0 280,-4-7 0,-8 12 0,0-3 0</inkml:trace>
</inkml:ink>
</file>

<file path=ppt/ink/ink1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35:15.2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35 7906,'2'-15'1720,"3"3"-593,-3 4-715,6 8 0,-8 10 152,0 7 1,0 4 884,0 14-951,0-4 415,-8 19 1,1-6-332,-5 8 0,-3-2-443,3-4 0,5 2 39,1-8 1,4 6-1192,2-5 1,0-7-104,0-5 1,6-8-1961,-1 2 3076,17-3 0,-11-11 0,14-1 0</inkml:trace>
</inkml:ink>
</file>

<file path=ppt/ink/ink1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35:15.5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17 7877,'-8'-9'1418,"6"1"-428,-13 8-298,5 0-532,-7 8 1,6 3 217,-1 12 0,6 6 143,-5 12 0,5-1-1,-5 12 0,7-2 134,-2 13 0,-2 6-205,2 6 0,1 0-73,5-6 1,5 0-112,1 1 0,6-7-329,-6 0 1,5-13-334,-5 2 1,5-11-26,-5-1 1,2-9-1617,-2-2 836,-5-8-486,15 4-388,-7-16 2076,9-9 0,-1-25 0,0-11 0</inkml:trace>
</inkml:ink>
</file>

<file path=ppt/ink/ink1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35:15.9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7849,'0'-9'374,"2"1"476,4 8 1,-2 0-237,7 0 0,-5 0 760,5 0-247,-7 0-500,12 0 0,-9 8-159,5 3 0,-4 4-125,-8 3 0,0 5-300,0 0 1,0 6 6,0-6 1,0 6-122,0-6 1,0 5-34,0-5-455,0 8 181,0-12-413,0 6 550,0-15 0,0-4 68,0-12 0,1-4-97,5-7 0,4-8 132,7-4 0,2-1-203,4 1 0,-1-2 189,6 8 0,-7 0 273,3 6 1,-5 7-45,-2 4 90,8 4 1,-6 10 790,4 4 0,-5 9-462,-7 2 0,3 2 607,-9-2 0,1 2-391,-6 4 0,0 1-274,0-7 1,0 2-704,0-2 1,0-7-571,0 7 1,0-14-185,0 9-774,0-5 1793,0 4 0,0-7 0,0-2 0</inkml:trace>
</inkml:ink>
</file>

<file path=ppt/ink/ink1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35:16.2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52 7893,'7'-17'0,"3"0"0,7-1 0</inkml:trace>
</inkml:ink>
</file>

<file path=ppt/ink/ink1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35:16.4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52 7893,'8'-17'155,"-6"5"203,4 1 287,-5 7 0,1-4-90,4 8 0,-2 0 19,8 0 0,-1 0-65,6 0 1,1 6 81,-1 0 0,0 7-210,1-1 1,-1 1-21,0-1 1,-5 3-505,-1-3 0,-7 3 169,2 2 1,-6 3-554,-6 3 1,-4-2 182,-7 8 1,-6-6-106,0 5 0,-6-6 378,6 1 0,0-4 240,6-2 0,1 0 32,5 1 0,3-7 1391,8 1-1215,0-8 0,10 3-83,7-7 1,8 0-1265,10 0 1,7-9 129,4-9 0,4-1 840,2-10 0,7 1 0,3-7 0</inkml:trace>
</inkml:ink>
</file>

<file path=ppt/ink/ink1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35:16.8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121 35 7933,'-9'-8'-180,"1"-2"1136,8 1-535,0 1 0,8 10 691,3 4-711,5 3 0,7 24 372,0 7 0,6 16 401,-6 7 0,0 12 173,-6 6 0,-2 4-933,-3 1 0,-4 1 99,-8-1 0,-2-7-471,-4-4 0,-4-4-592,-7-2 1,-8-2-57,-4-3 1,-4-5-582,-1-7 1,5-8 382,0-3 0,8-13-884,-2-4 0,4-7-1067,2-6 2755,7-3 0,2-8 0</inkml:trace>
</inkml:ink>
</file>

<file path=ppt/ink/ink1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35:17.7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87 7587,'-12'0'1349,"1"0"-540,7 0-113,-4 0-129,8 0 2383,0 0-2509,8 0 360,-6 0-411,13 0 1,-11 0 421,8 0-400,-1 0-13,6 0-148,1 0 1,5 0-61,0 0 0,0-5-1,-6-1 1,0-2-16,1 2-104,-1 4 97,0-5 1,1 7-239,-1 0 1,-6 0-51,1 0 0,-6-2-179,5-4 135,-7 4 130,4-5 150,-8 7 1988,0 0-1964,8 0 9,-7 0-122,7 0 1,-6 0-21,4 0 56,-4 0 0,7 0 59,-3 0 0,-2 0-2,7 0 1,-5 0 121,6 0 1,-1 0-108,7 0 1,-1 0-60,0 0 1,2 0 14,4 0 0,-1 0-6,6 0 1,-5 0-169,6 0 1,-8 0 62,2 0 0,-1-6-192,1 0 0,-10 0-170,4 6-1,-3-7 288,-5 5-4,-1-6-132,-8 8 134,0 0 0,-8 0-1009,-3 0 0,-6 0 453,-6 0 1,3 0-2718,-3 0 1689,4 8 737,10-6 944,-7 5 0,14-7 0,-5 0 0</inkml:trace>
</inkml:ink>
</file>

<file path=ppt/ink/ink1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35:18.1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293 87 7840,'0'-18'88,"0"1"0,0 6 990,0-1-666,0 8 1,0-5 434,0 3-280,-8 4-226,-2-6 0,-7 8 163,0 0 0,-1 8 60,1 3 0,-6 7-171,0 5 0,0 6 151,6 11 1,-1 12-154,1 11 0,0 10-134,-1 2 0,3 14-130,4-3 0,1 6 610,4 1 0,4-7-75,-4 0 0,6-1-261,6-10 0,4-8-1153,7-9 1,-5-12 519,-1-6 0,6-5-1189,7-6 0,-1-6 391,-6-12 1,6-3-20,0-8 0,0 0 218,-6 0 0,6-15-13,0-8 0,1-8 844,-7-4 0,8-15 0,2-4 0</inkml:trace>
</inkml:ink>
</file>

<file path=ppt/ink/ink1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35:18.5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7834,'9'0'1572,"7"0"-21,-7 0-982,9 0 1,-3 2-48,-3 4 1,1-2 76,-7 7 1,0 3 363,-6 9 1,0 2-78,0 3 0,0 5-386,0-4 0,-6 2-440,0-3 0,-2 3 79,3-8-520,3 8 1,-6-12 2,8 4-54,0-11-441,0-5-86,8-22 0,3-4 270,12-16 0,-2 1 30,8-1 1,-6 2 575,6 5 0,-2 3-5,2 7 0,-2 3 181,-4 3 1,-10 7 316,4 10 1,-5 5 552,0 7 0,1 6-175,-7 0 0,0 6 490,-6-6 1,0 6-783,0-6 1,0 6-158,0-6 1,0 2-1567,0-2 0,0-9 778,0 3 1,0-4 448,0 5 0,-8 7 0,-2 2 0</inkml:trace>
</inkml:ink>
</file>

<file path=ppt/ink/ink1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35:19.5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18 104 7874,'-9'-7'-97,"1"-3"404,8 1 1,0-7 234,0 5 0,6 1 435,-1-2-245,9 9-112,-5-13 1,9 14-166,-1-3 0,0 3 90,1 2 1,-7 0 33,1 0-425,-1 0 0,6 0-196,1 0-333,-9 7 1,-1 3 186,-8 7 1,-2 2-208,-4 5 0,-3-3-909,-9 7 1,3-6 559,4 1 1,-5-4 47,5-2 317,3-7 422,0 5 1,8-11 202,0 8 0,2-7-224,4 7 1,-2-3 39,7 3 1,1 3 822,5-3 1,0 3-318,1 3 1,-9-1 262,-3 0 1,2 0-326,-2 1 1,-3 5-234,-8 0 1,-1 0-261,-11-6 0,3 6-251,-9 0 0,4-5 106,2-7 0,-1-1-487,1 1-962,7-3 1,3-16 1580,7-3 0,15-20 0,4-6 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1:55:48.2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0 329 7985,'10'-17'746,"-1"7"-51,-3 4-118,-4 4-394,6 2 258,-1 0 309,-5 0-461,6 0 1,-2 2-1,-1 4 0,1 5-120,-6 13 0,6 2 70,0 9 0,-1 2 12,-5 3 0,0-2-66,0 8 1,0-5 13,0 5 1,-1-8-64,-5 3 1,4-5-191,-4-1 0,2-6 46,-2-1 0,5-6-140,-5 1 1,6-6-227,6-6 1,-3-3 35,9-8 77,-1 0 1,7-8 9,-1-3 0,6-12 106,0-6 0,0-4-47,-5-1 0,5-9 10,0-3 1,0-2 98,-6 2 0,0-2 155,1 8 0,-7-6-256,1 5 1,-3 9 85,3 9 1,-3 5-251,-3 7 116,-4-5-18,6 15 121,-8-7 160,7 8 0,-3 6-21,8-1 1,-6 9 199,5-3 1,-7 5 380,2 1 0,3 2-303,3 4 1,-4 4 225,-3 8 0,3-1-90,-2 1 1,5 0 128,-5-1 1,2-5-365,-3 0 1,-1-8-637,8 2-33,-1 4 0,7-4-639,-1 0 0,-6 0-1699,1-11 2818,0 3 0,13 2 0,1 1 0</inkml:trace>
  <inkml:trace contextRef="#ctx0" brushRef="#br0" timeOffset="634">1626 18 8000,'0'-10'1237,"0"2"1,5 16-407,1 3-517,0 13 1,-6-3 24,0 7 1,0 1 53,0 6 0,-6-1-27,0 1 1,-5-2-126,5-4 0,0 1-1009,6-7 1,0 6-69,0-6 0,0 0-530,0-5 0,0 5 1366,0 0 0,0 7 0,0-3 0</inkml:trace>
  <inkml:trace contextRef="#ctx0" brushRef="#br0" timeOffset="786">1643 951 8000,'0'12'1420,"0"-1"0,0-5-959,0 6-217,8-8-236,-7 3 277,7 1-585,0-6 1,1 11-489,9-7 1,5 0 787,0-6 0,8 8 0,-5 1 0</inkml:trace>
</inkml:ink>
</file>

<file path=ppt/ink/ink1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35:19.8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295 1 10379,'2'23'891,"3"0"0,3 13-362,4-1 0,3 19 235,-3 3 0,3 14 162,2 4 0,-5 10-748,-1 1 1,-7 1 574,2 5 0,-8-6-532,-10-5 1,1 2-520,-12-8 1,-4-6 125,-2-6 0,-4-5-112,-1 5 1,-1-9-251,1-2 0,1-8-790,4-9 0,2-8-689,4-4 0,10-12 2013,-4-5 0,5-4 0,0-2 0,5 0 0</inkml:trace>
</inkml:ink>
</file>

<file path=ppt/ink/ink1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35:20.3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52 7814,'-10'0'4493,"3"0"-4120,7 8 0,7-6 156,5 4 1,5-4-135,6-2 0,-2 0 132,8 0 1,0 0-614,5 0 1,3-2 101,3-4 1,-5 2-850,0-7 0,-3 5 256,-9-6 0,0 8-876,-5-1-72,-1-5 1525,-8 8 0,-9-6 0,-9 8 0</inkml:trace>
</inkml:ink>
</file>

<file path=ppt/ink/ink1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35:20.5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7814,'0'17'3853,"6"0"-3322,-1 1 1,1-1 43,-6 0 1,0 1 36,0-1 1,0 0-161,0 0 0,0 6 10,0 1 0,0-1-615,0-6 0,0-6-1245,0 1-132,0-1 1,2 5 765,4-5 0,-2 3-285,7-8 0,1-1-73,5-5 1122,0 0 0,8 0 0,2 0 0</inkml:trace>
</inkml:ink>
</file>

<file path=ppt/ink/ink1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35:20.6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1 138 7814,'8'-9'592,"-5"-5"165,9 9 0,-1-7-442,7 6 0,-1-7-316,0 1 24,1-3 1,-1 0-174,0 3 1,-1 3-1930,-5 3 2079,4 4 0,-5-6 0,7 8 0</inkml:trace>
</inkml:ink>
</file>

<file path=ppt/ink/ink1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35:20.7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35 7814,'-2'10'1229,"-3"-4"1719,3-4-3160,-6-2 1,10-2-1323,4-4 0,-2-2 1534,7-3 0,-7-5 0,4 7 0</inkml:trace>
</inkml:ink>
</file>

<file path=ppt/ink/ink1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35:21.2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7860,'0'-9'3199,"0"1"-2975,16 8-223,3 0 1,16 0 888,-1 0 0,1 0-349,-1 0 1,1 0-51,-1 0 0,-1 0-348,-4 0 0,-4 0-378,-8 0 0,0 0-703,1 0-1297,-9 0 1221,7 0 153,-14 0 0,-2 0-1085,-12 0 1946,-3 0 0,-3-8 0,1-1 0</inkml:trace>
</inkml:ink>
</file>

<file path=ppt/ink/ink1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35:21.4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7860,'0'-17'682,"0"7"0,2 2-94,4 8 1,-3 0 12,9 0 1,-8 8-110,2 4 0,-4 9 38,-2 2 0,0 7 126,0-1 0,0 2 299,0-2 0,0 4-775,0-5 0,0 3 45,0-2 1,0 2-1126,0-8 1,5 0-91,1-6 0,8-2-635,-3-3 1,4 1 606,3-7 1018,7 0 0,2-14 0,7-1 0</inkml:trace>
</inkml:ink>
</file>

<file path=ppt/ink/ink1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35:21.6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191 18 7896,'-17'-10'1793,"-1"4"-1241,1 4 1,5 2-284,1 0 0,5 0 183,-5 0 1,1 8 270,-2 4 1,-3 11-19,4 6 1,-3 9 214,3 2 1,1 14-113,4-2-427,4 4-123,-5-4 1,9-6-539,3 0 1,-1-8-151,8 3 1,-3-11-337,3-1 1,3-8 310,-3 2 0,3-9-504,2-3 1,1-7-127,-1 2 0,0-4 1085,1-2 0,7-8 0,1-1 0</inkml:trace>
</inkml:ink>
</file>

<file path=ppt/ink/ink1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35:21.8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7858,'0'10'1645,"2"3"-1102,4-7 0,3 0 198,9-6 1,-1 0-262,0 0 1,0 0 232,1 0 1,-1 0-257,0 0 1,-5 0-91,-1 0 0,3 0-1277,9 0 0,-10 0 601,5 0 0,-5 0-1298,4 0 0,-5 0 1607,-1 0 0,-7 0 0,4 0 0</inkml:trace>
</inkml:ink>
</file>

<file path=ppt/ink/ink1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35:22.0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 10374,'-10'0'2567,"3"7"-1698,7 5 0,0 5-133,0 6 1,0-2 340,0 8 0,0 2-608,0 9 0,0-7-219,0 7 1,0-9-586,0 4 1,-2-1 299,-4-5 1,4-2-369,-4 2 0,4-8-1317,2 2-2246,0-4 2909,0-2 1057,0-7 0,0-2 0,0-8 0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1:55:54.4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190 399 7927,'-24'9'0,"4"-1"1086,-3-8 0,-2 2-598,2 4 1,6 3 1114,5 8-1040,9 1 0,-11-1-105,8 0 1,1 1-13,5-1 0,0 0-173,0 1 1,-2-1-55,-4 0 0,4-5-231,-4-1 1,4 1-195,2 5 0,0-5-626,0-1 565,0-7 1,0 5-990,0-3 934,0-4 0,0 4-49,0-12 1,2-5-16,4-12 1,11-4 22,12-8 0,4 1-96,1-1 1,7 8 177,-1 4 1,6 6 209,-6 5 1,1 4-37,-7 8 0,-7 2 210,-4 4 0,-11 4 57,-6 7 0,-4 8 249,-2 4 1,-2-2 1141,-4 2 0,2-1-668,-7 7 1,1-8 253,-2-4 1,3 2-544,3-2 1,4 0-309,-4-6 1,6 1-444,6-1 1,-2-7-532,7-5 1,7-3 348,5-2 0,8 0-328,-3 0 0,-1-2 667,2-3 0,8-13 0,7-9 0</inkml:trace>
  <inkml:trace contextRef="#ctx0" brushRef="#br0" timeOffset="291">1332 468 7986,'0'-10'1054,"0"2"0,2 8 743,4 0-484,-5 0-689,7 0 1,-10 16-214,-4 7 0,-9 10-55,-8 7 0,-2-2-98,2 8 1,4 1 0,-4 4 0,3 1-239,3 0 1,0-8 150,0-3 1,7-1-292,4-5 0,4 1-314,2-13 0,8 0-587,4-5 0,9-3 407,2-4 1,7-3-268,-1-8 1,2 0-1543,-2 0 2423,4-8 0,-7-9 0,9-10 0</inkml:trace>
  <inkml:trace contextRef="#ctx0" brushRef="#br0" timeOffset="460">1090 848 7952,'-25'0'1938,"6"-7"0,-5 3-1017,13-8 1,5 6-465,12-5 1,4 7-341,7-2 0,8-1 183,4 1 0,3 0 117,3 6 1,-1 0-475,1 0 1,2 0-389,3 0 0,-2 2-1436,8 4 0,-7-4 1881,1 3 0,4 5 0,1 0 0</inkml:trace>
  <inkml:trace contextRef="#ctx0" brushRef="#br0" timeOffset="711">2508 1 11079,'-10'17'1730,"1"0"-909,3 1 1,4 1-324,-4 4 0,4 4 763,2 7-848,0 1 0,-2 0-317,-4-1 1,5 3 90,-5 3 1,4-1-1699,2 7 1,0 0 434,0 6 1,-2-2 1075,-4-4 0,-3 11 0,-9-3 0</inkml:trace>
  <inkml:trace contextRef="#ctx0" brushRef="#br0" timeOffset="817">2300 1125 7905,'-23'15'0,"0"-3"0,0 7 1449,6-7 1,7 7 1905,4-8 0,14-1-3265,9 1 1,8-7-91,10 2 0,7-4 0,2-2 0</inkml:trace>
</inkml:ink>
</file>

<file path=ppt/ink/ink1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35:22.3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260 0 7792,'2'14'2245,"3"3"1,5-2-1307,7 14 1,1-6-438,-1 6 1,0 6 201,1 5 0,-9 8 120,-3-2 0,-4 4 360,-2 2 0,0 6-783,0-1 0,-6 1-202,0-6 1,-7-2-518,1-4 0,-3 4-685,-2-4 1,-8-4-144,-4-1 1,-10-7 655,-1-5 0,0 2-3179,5-8 3669,1-8 0,-1-7 0,0-8 0</inkml:trace>
</inkml:ink>
</file>

<file path=ppt/ink/ink1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35:22.8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16 1 9996,'0'17'1822,"2"-6"-1287,3 1 0,-3 1 938,4 10-948,-4-3 0,-2 5 52,0-8 1,0 0 150,0 0 0,-6 1-109,0-1-1049,1 0-1071,-3 1 992,6-9 0,-4-1-585,12-8 0,4-10 348,7-7 1,6-2-356,0-10 0,2 2 639,-2-2 1,-4 4 77,4 8 1,2 2 653,-2 3 1,-5 4-229,-7 8 1,1 2 869,5 4 0,-5 11-16,-1 12 1,-5-2 564,5 2 0,-7-6-772,2 6 0,2-2-156,-2 2 0,-1-4-477,-5-8 0,2 0-329,4 0 1,-4-5-2753,4-1 3025,3-7 0,-7 4 0,6-8 0</inkml:trace>
</inkml:ink>
</file>

<file path=ppt/ink/ink1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35:23.4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52 8017,'-9'-7'-11,"-7"5"-217,7-14 177,-9 15 0,7-13 1269,-1 8-805,1 1 0,-1 5 161,1 0 1,5 0-164,-6 0 0,9 2-250,-3 3 0,-4 7 122,-1 11 0,1 6-14,-1 11 0,7 6 64,-2 12 1,-2 3 138,2 8 0,1 8 209,5 4 0,0 4-401,0 1 1,0-1 899,0-5-1745,0 5 760,0-14 1,0 6-131,0-8 0,2-8 3,3-3 1,-1-4-190,8-2 0,-6-10-188,5-7 1,1-3-558,5-9 1,0-5-2143,0-7 2034,1-7 0,-1 2 425,0-12 1,-1 0-294,-5-11 1,3 2 841,-9-14 0,9 0 0,-4-6 0</inkml:trace>
</inkml:ink>
</file>

<file path=ppt/ink/ink1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35:23.81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0 7932,'0'10'948,"-6"5"1057,0-3-1449,0 11 1,6-2 85,0 8 1,0-2-24,0 2 1,0 3 161,0-3 1,0 4 0,0 1-467,0-7 0,0 4-317,0-8 1,0 0-738,0-6 368,8 1 1,2-9-434,7-3 0,0-4-440,0-2 1,1-4 481,-1-7 0,8-3 112,4-15 0,3-5 285,3-7 1,-2 1 119,-4 5 0,1 9 305,-7 2 0,0 11 350,-5 1 0,-3 11-25,-3 1 1,1 13 676,-7 10 0,0 14 409,-6-3 1,0 5-694,0-5 1,0 7-109,0-1 1,0-6-436,0-5 1,-6-6-340,0 6 1,0-8-523,6 2 0,0-3-1957,0-3 2583,0 0 0,8 0 0,2 1 0</inkml:trace>
  <inkml:trace contextRef="#ctx0" brushRef="#br0" timeOffset="753">52 1591 9596,'-9'8'1944,"3"3"0,4 7-1453,2 5 1,-6-2 815,1 8 0,-3-6-613,2 6 0,4-8-20,-4 2-742,4 4 1,2-8-706,0 4 10,0-11-84,8-5 0,4-7-57,11 0 0,-4-7 250,4-5 1,2-11-384,-2-6 0,6 2 512,-6-2 0,0 3 300,-6-3 1,1 4 306,-1 7 0,0 9 337,0 3 1,-5 4 111,0 2 1,-3 2 705,3 4 0,-3 9-230,-3 8 1,-2 6-399,7-6 1,-7 6-326,2-6 0,2 0-450,-3-6 1,7-5-528,-6-1 1,7-7-105,-1 2 0,-3-4-944,3-2 0,1-2 1741,10-4 0,4-11 0,8-10 0</inkml:trace>
  <inkml:trace contextRef="#ctx0" brushRef="#br0" timeOffset="1062">1021 121 9621,'0'18'1068,"6"5"-366,-1 0 0,9 9 20,-3 3 0,-1 15 210,1 13 0,1 7-325,5 4 1,-5 7-305,-1 11 1,-5-1 136,6 7 1,-7-8-30,7 2 0,-8-3-12,1-3 0,-10 1-82,-7-1 0,-11-5-531,-6-1 0,-3-7-427,-3 2 1,-1-4-494,-5-1 1,-1-3 355,-4-4 0,4-3-409,7-8 1,-5-8 69,-1-4 0,1-11 1117,5-6 0,1-6 0,-1-5 0,1-6 0,-1-4 0</inkml:trace>
  <inkml:trace contextRef="#ctx0" brushRef="#br0" timeOffset="1809">1574 1194 8007,'17'0'3025,"1"-2"-2370,-1-4 0,6 4-91,0-4 0,8-2 97,-2 3 1,-2-3-196,1 2 1,7 4-27,5-3 1,8 3-93,-1 2 0,1 0-43,-2 0 1,4 0-270,-4 0 0,-2 0 91,2 0 0,-13 0-239,1 0 1,-11 0-350,0 0 0,-3 0-1523,-3 0 245,-7 0-1041,-3 0 1902,-22 0 878,-4 0 0,-16 7 0,0 3 0</inkml:trace>
  <inkml:trace contextRef="#ctx0" brushRef="#br0" timeOffset="2029">2179 986 8406,'0'-17'968,"0"5"-68,0 1 563,0 7-142,0-4-892,0 8 0,0 14 527,0 3 1,-7 17-408,-5 1 1,3 9-151,-3-3 0,6 1-35,-5-2-2408,7-3 1503,-4 5 0,10-2 541,4 1 0,4 7 0,7-4 0</inkml:trace>
</inkml:ink>
</file>

<file path=ppt/ink/ink1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35:27.7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1366 7772,'12'-5'-517,"-1"-1"1,-5 0 743,5 6 1,-5 0-824,6 0 596,-8 0 0,11-8 0,-5-1 0</inkml:trace>
  <inkml:trace contextRef="#ctx0" brushRef="#br0" timeOffset="184">415 1332 8044,'23'-2'0,"0"-4"0,0 4 420,-5-4-350,7-3 0,-6 1 2151,4-3-742,-12-5-318,5 14-1241,-14-5 1,7 7-1225,-3 0-366,-4 0 1670,6 7 0,-1 3 0,3 7 0</inkml:trace>
  <inkml:trace contextRef="#ctx0" brushRef="#br0" timeOffset="559">1314 899 8138,'-9'-7'54,"-7"5"-54,5-4 0,1 4 0,-1 2 0,-1 2 811,-5 4 0,-2 5-251,-4 12 0,3 6-27,-3 12 0,-2-3-142,2 8 0,0 0-76,6 6 0,7-6-139,5 0 0,-3-7 15,2 1 0,2-5-210,10-6 0,6-3-361,11-3 1,-2-9-1143,8 3 0,1-9 1522,11 3 0,3-14 0,8 1 0</inkml:trace>
  <inkml:trace contextRef="#ctx0" brushRef="#br0" timeOffset="839">1522 1193 8083,'-10'12'2171,"5"-1"-934,3-7-429,2 12 0,7-14-112,5 3 0,9-5 168,2-5 1,8-3-646,-2-4 1,3-3 15,3 3 0,-2 5-840,-5 1 1,3-2 203,-8 3 1,0-1-629,-6 6 211,-7 0 0,-2 8-1036,-8 3 1,-2-1 679,-4 1 1174,-4 1 0,-14 5 0,-3 0 0</inkml:trace>
  <inkml:trace contextRef="#ctx0" brushRef="#br0" timeOffset="1093">2110 934 8083,'0'-10'1572,"0"3"-581,0-1 171,0 6-583,0 10 0,-2 3 295,-4 12 1,2 4-59,-7 2 0,5 4-333,-5 1 1,7 7-155,-2-1 0,2 2-222,-2-1 0,4-5-229,-3 5 0,3-11-216,2-1 0,0-2-1638,0 2 159,7-4-1451,3-8 2096,7-7 1,1-5 595,-1-10 0,0-7 576,0-11 0,1-4 0,-1-7 0</inkml:trace>
  <inkml:trace contextRef="#ctx0" brushRef="#br0" timeOffset="1293">2387 796 8083,'17'0'0,"0"0"292,0 0 1,1 7 448,-1 5 0,6 9 2,0 2 1,-2 10 281,-9 1 1,3 3 553,-3 9 0,-5-6-785,-1 6 0,-4-7-233,-2 1 1,0 2-402,0-1 0,-2-1-465,-4-5 0,-3-3-367,-9-3 1,-1 4-748,-4-4 1,-2 1 238,-4-1 1,-3-4 1179,3-7 0,-4-1 0,-1 0 0</inkml:trace>
  <inkml:trace contextRef="#ctx0" brushRef="#br0" timeOffset="1894">2767 225 8084,'0'12'782,"0"-1"1,0-5-168,0 5 1,0 1-205,0 5 0,0 0 557,0 1 1,0-1-318,0 0 0,-2 1-82,-4-1 0,4 0-455,-3 1 1,3-7-467,2 1 0,0-7-351,0 7-605,0-8 667,0 3 1,2-7 226,3 0 1,5-2-431,7-3 0,1-7 240,-1-11 0,-2 2 113,-3-8 0,3 8 257,-3-2 0,1 10 173,-1 1 112,3 8 0,-13-2 260,4 12 0,1 4 250,-1 7 1,0 6-301,-6 0 0,0 6 949,0-6 1,-2 6-309,-4-6 1,4 0-82,-3-6 0,3-5-311,2-1-963,0 1 187,0-3 1,2-1-267,3-8 1,5-2-95,7-4 1,1-3 260,-1-8 0,6-6-800,0-1 1,0-4 500,-6 5 1,1-6 149,-1 6 561,0 0 713,0 13-547,1 2 0,-9 16 195,-3 4 1,-4 9 1236,-2 2 0,0 7-669,0-1 1,0-4 282,0-2 1,-2 2-228,-4-2-997,4 0 1,-5-5-414,7-1 1,2-7-800,3-5 1,3-1 515,4 2 1,3-4 660,-3 4 0,11-12 0,4-4 0</inkml:trace>
  <inkml:trace contextRef="#ctx0" brushRef="#br0" timeOffset="2451">4029 52 8124,'0'-17'1023,"0"-1"60,0 9-370,-7 1-109,5 8-244,-14 0 118,15 0-457,-15 8 0,8 1 175,-3 9 1,-4 1-28,3 4 1,2 4-18,-1 8 0,-1 1 6,-5 4 1,-2 12 30,-4 12 1,4 5 3,-4 6 0,-2 4-90,1 7 1,-4 8 188,16-45 0,1 0 0,-1 1 0,1 0 234,-7 48 0,10-47 0,1 0-177,-5 47 1,5-47 0,1 0-301,3 1 0,0 0 1,-3 44-427,6-4 0,0-8-600,0-9 0,0-2 615,0-15 1,6-8-196,0-10 0,5-5-97,-5-6 1,6-4-417,-7-8 0,7-6 294,-6 1 1,5-10 291,-5-2 0,8-10 6,-3-13 0,10-4 478,2-7 0,0-9 0,-5-1 0</inkml:trace>
</inkml:ink>
</file>

<file path=ppt/ink/ink1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35:35.8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105 1574 8303,'-8'-10'649,"6"3"1249,-6-1-949,8 6-279,0-6 62,0 8 242,0 0-724,8 0-45,-6 0 0,6 2-74,-8 4 1,0-2 113,0 7 0,0 7 210,0 5 0,-6 5-4,0-4 0,-7 10-132,1-5 0,-1 7-13,1-7 1,-1-2-7,7 2 0,0-8-509,6 2 256,-8 4 1,7-8-450,-5 4 0,4-9 54,2-3-328,0-7-71,8 4 213,1-8 0,8-8 155,1-3 0,-7-5-8,1-1 0,-1-2 6,7-4 1,-1-2 143,0-4 0,1-2-108,-1 8 1,0-6 108,0 6 0,-5-6-269,-1 6 211,1 0 358,5 6 67,-7 7 617,5 3 329,-13 7-780,6 0 0,-8 7 154,0 5 1,0 3-138,0 3 1,0-1 36,0 0 1,0 6 24,0 0 0,-6 0 331,0-5-555,1-1 0,5 0-110,0 1-859,0-9 562,0-1-225,0-8 0,1 0 219,5 0 1,-2-6-43,8 0 1,-1-13-174,6 2 0,1-6-191,-1 0 1,6-2 168,0-4 1,0 4-28,-6 8 0,1-1 442,-1 1 1,0 5-286,1 1 967,-1 7 1,-2-2-416,-3 12 1,1 4 495,-7 7 1,0 2 152,-6 4 1,0-2 551,0 8 1,0-8-599,0 2 1,0 2 605,0-2-1317,0 1 1,0-7 208,0 0-907,0-7 586,0 5 1,2-13-1884,4 4 1,-3-6 395,9-6 1523,-1 4 0,14-21 0,2 4 0</inkml:trace>
  <inkml:trace contextRef="#ctx0" brushRef="#br0" timeOffset="938">1108 17 8070,'-10'0'-163,"2"0"412,8 0 170,0-7 1,2 5 155,4-4 316,-4 4-203,6 2 117,-1 0-101,-5 0-456,6 0 1,-8 8 24,0 3 1,0-1-106,0 2 0,2 1-121,4 10 0,-4-4 60,3 4 1,-1 2-98,2-2 0,-4 8 98,4-2 0,-4 2-112,-2-3 0,5 5 65,1-4 1,0 4 25,-6 1 0,0-1-139,0-4 1,2 3 84,3-3 1,-3 2-99,4-2 0,-2 3 93,2-3 0,-4 4-106,3 1 1,3 1 90,-2 0 0,0-1-28,-6 1 0,5-1 16,1 1 1,0 0 2,-6-1 1,0 1 113,0-1 1,-2 1-47,-4 0 1,2-3 104,-7-3 1,7 9-134,-2-3 0,-1-2 13,1-4 0,-2-1-28,2 7 1,4-6-1,-3 0 1,3-3-124,2 3 0,0 2 83,0-8 1,0 8-156,0-2 0,0-2 82,0 1 0,0 1 52,0 6 1,-2-6 160,-4-1 1,2 1 241,-7 6 1,-1 1-109,-5 5 0,0-5 85,-1 5 0,1-3 170,0 2 0,-1-1-158,1 7 0,-2-6-101,-4 6 1,4-1-93,-4 1 0,1-2-265,-1-4 1,2-1 106,-8 7 1,6-8-154,-5 3 1,5-7-379,-6-5 0,8 2-572,-2-8 0,3 0-894,3-6 0,0-5 1988,-1-1 0,1-7 0,0 4 0</inkml:trace>
</inkml:ink>
</file>

<file path=ppt/ink/ink1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35:44.3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121 87 8347,'0'-12'-147,"0"1"1,0 5 440,0-5 570,0 7-80,-7-12-249,5 14-495,-6-13 106,8 13-63,0-6 164,0 8 345,0 0-73,8 0 180,-6 0-392,5 8 0,-8 2 28,-5 7 1,4 2 53,-4 4 0,-4-2 213,-1 8 0,1 0-212,-1 6 1,5 5-66,-5 0 1,5 1-96,-6-7 1,8-5-148,-1 0 1,-3-6-215,2 6 0,0-8 164,6 2 0,0-9-188,0-3 0,2-7-198,4 2 1,-2-4-204,7-2 0,1-2 197,5-4 0,1-4-140,-1-7 0,0-8 105,0-4 0,1 2 135,-1-2 0,-2 1 270,-3-7 1,3 2-96,-3 5 1,-3 1 89,3 4 1,-6 3 15,5-3 1,-5 12 131,6 5 1,-7-2-9,7 3 0,-6-1 187,5 6 0,-7 2 29,2 4 1,1 3 174,-1 8 1,6 1 239,-7-1 1,1 2-282,-6 4 1,0-4 88,0 5 0,2-3-106,4 2 1,-4-4-149,4 4 0,1-10-399,-1-1-323,8 0 0,-5 3-289,8-4 0,1-3-877,-1-8 0,8 0-24,4 0 0,3 0 1581,3 0 0,7-8 0,3-1 0</inkml:trace>
</inkml:ink>
</file>

<file path=ppt/ink/ink1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35:48.252"/>
    </inkml:context>
    <inkml:brush xml:id="br0">
      <inkml:brushProperty name="width" value="0.05714" units="cm"/>
      <inkml:brushProperty name="height" value="0.05714" units="cm"/>
    </inkml:brush>
    <inkml:brush xml:id="br1">
      <inkml:brushProperty name="width" value="0.04286" units="cm"/>
      <inkml:brushProperty name="height" value="0.04286" units="cm"/>
    </inkml:brush>
  </inkml:definitions>
  <inkml:trace contextRef="#ctx0" brushRef="#br0">87 104 11682,'0'-10'-1799,"0"1"1506,0 3 0,0 2 787,0-7-482,0 7 0,0-6 52,0 4-126,0 4 1,2-11 204,3 7-156,-3 0 1,6 5 154,-8-5 22,0 4-35,0-6 17,0 8-126,-8 0-10,6 0 1,-7 0-20,3 0 38,4 0 0,-11 2 60,7 4 157,0-4-134,-1 13 0,5-11 23,-4 8 0,2-7 27,-2 7 1,4-6-6,-3 5 1,3-5-8,2 5 1,-6-5 90,0 6 1,0-1-128,6 7 0,0 5 64,0 0 0,0 2-96,0-2 1,0-4 10,0 4 0,2 2-24,4-2 0,-2 2-9,7-2 1,-5-4-8,6 4 0,-1-3-56,6-3 0,1-2-72,-1-3 1,-5 3 109,-1-3 0,3 1-149,9-1 0,-4 1 127,4-7 1,-4 5-101,-2-5 0,3 2 21,3-2 1,-4-5-26,4 5 1,2-4 21,-2-2 0,0 0-110,-6 0 1,6 0-99,0 0 1,1 0 134,-7 0 1,0 0-160,0 0 1,-5 0 113,-1 0 1,1 0-194,5 0 224,1 0 1,-1 0-25,0 0 0,0-6 72,1 1 0,-1-7-13,0 6 1,1 1 89,-1 5 1,0-6-88,1 0 1,1-2 141,4 3 1,-4 3-74,4-4 1,-4 4 128,-1 2 0,5-6-77,0 0 0,5 1 28,-4 5 1,6-2-37,-1-4 1,-2 4 6,2-4 0,0-1 42,5 1 1,3-2-57,3 2 1,-1 4 17,7-3 0,-8 3-1,2 2 1,3 0 3,-3 0 1,6 0 19,-5 0 1,-1 0 7,-6 0 1,7 0-16,-1 0 0,1 6 5,-7-1 1,1 7-36,-1-6 0,1 5 18,-1-5 0,7 7-17,-1-1 0,0 1 14,-5-1 0,0 3-30,-1-3 1,3 3 19,3 2 0,-3 1-5,3-1 0,-4 0 18,-1 1 0,0 1 2,-1 4 0,-1 4 64,-4 7 1,3-5-71,-3 0 1,-2-2-140,2 2 0,-8 1 132,2-6 0,2 1-13,-2-2 1,0-4 53,-5 4 0,-1-4 2,0-2 1,-5 3-35,-1 3 0,-7-4 5,2 4 0,-4 2-47,-2-2 1,0 6 38,0-6 1,-2 0-138,-4-6 0,2 0 46,-7 1 1,5-3 25,-6-3 0,1-5 46,-6-7 1,5 0-20,0 0 31,1 0 1,-4-2 6,3-3 1,2 1 7,5-8 0,3 7-20,-4-7 50,4 0 0,2-5-37,0 0 0,8 0 0,3-1 1,-1 1-6,1 0 0,1-1-1,5 1 0,1 0-61,-1 0 1,0 1-131,0 5 1,1-5 20,-1 5 0,6-5 123,0-1 0,0 0-155,-6-1 0,3 3 187,3 4 1,-2-5-9,8 5 1,-6-3 14,6 3 1,-6-5 175,5 5 1,1 1-130,6-1 0,-6 5 206,-1-6 0,1 7-102,6-7 0,-1 6-75,1-5 1,2 5-31,3-6 0,-4 3-8,5-3 1,1-1-5,-2 7 0,1-5-23,-7 5 1,1-2-20,-1 2 0,-1 4 20,-4-3 1,4 3-15,-5 2 0,-1-6-64,2 0 0,-6 0 77,6 6 1,-8 0-23,2 0 0,2 0 22,-2 0 1,0 0-4,-5 0 1,1 0 0,4 0 1,-4 0 2,4 0 0,2 0 4,-2 0 0,6 0 3,-6 0 0,6 6 132,-6 0 0,0 2-123,-6-3 0,6-1 119,0 8 0,2-6-84,-2 5 1,-1-7 11,6 2 0,-4 1-8,4-1 0,-1 6-1,2-7 1,4 3-1,-4-2 0,3-4-7,3 4 1,1-4 137,5-2 1,1 0-125,4 0 1,8 0 161,-8 0 1,14-6-127,-9 0 0,7-7 19,0 1 1,-3-3-65,9-3 1,-3 1-107,3 0 0,1-6 92,-7 0 0,1-2-13,-1 2 0,-4 1-201,3-6 1,-5-1 30,-6-6 0,2 3-115,-7 3 1,3-8 0,-10 8 1,3-5-509,-14 11-85,8 0-547,-12 13 1395,-2 2 0,-17 16 0,-9 2 0</inkml:trace>
  <inkml:trace contextRef="#ctx0" brushRef="#br1" timeOffset="575">3926 1557 8148,'-12'0'0,"1"0"422,7 0-25,-4 0-28,8 0 1,8 0 303,3 0 0,11 5-121,1 1 0,5 6-147,-4-7 0,12 7 45,-1-6 1,5 7-130,0-1 0,3-3-70,3 3 1,4-3-117,-4 3 1,-2 3-146,2-3 1,-2-3-64,2 3 1,-3-1-373,-9 7 1,-1-3-511,-4-3 1,2 3 457,-8-3 0,0-3-599,-6 3 1,-2-7 305,-3 7 1,1-6 789,-7 5 0,0 1 0,-6 5 0</inkml:trace>
  <inkml:trace contextRef="#ctx0" brushRef="#br1" timeOffset="809">4030 2093 8160,'-27'0'1146,"4"0"-180,3-8-802,3 6 1,9-6 152,8 8 0,2 0 116,10 0 1,-1 0-51,7 0 1,1 0 226,4 0 0,-4 2-83,4 4 0,6 2-218,6 3 0,3 3-449,14-9 1,-2 3 198,13-2 1,-5-4-340,5 4 1,-1-4 298,1-2 0,-3 0-1659,-8 0 0,-8 0 1640,-4 0 0,4 0 0,1 0 0</inkml:trace>
  <inkml:trace contextRef="#ctx0" brushRef="#br1" timeOffset="1151">5500 1729 8474,'-8'-17'-25,"-2"2"981,-7 3 278,0 5 1,5 7-839,1 0 0,5 2-329,-6 3 1,1 7 59,-7 11 1,-7 0 81,-3 12 0,1 1-188,-2 10 1,8 4 56,-2-4 0,11-2 81,6 3 0,5-9-6,1 2 0,1-3-151,5-3 0,6-7-23,11-4 1,-2-5 166,8-7 0,1 3-102,11-9 1,-5 1 54,5-6 0,3-13-359,2-5 1,-2-10-4,2-1 1,-13-4-5,2-1 1,-7-7 101,1 1 0,-11-8-133,-13 2 1,-3-4 75,-2-2 0,-9 2-221,-9 4 1,-9 3-16,-13 9 1,-6 9 457,-12 8 0,-19 7 0,-11 10 0</inkml:trace>
</inkml:ink>
</file>

<file path=ppt/ink/ink1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35:58.2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277 18 8299,'-25'-8'-116,"6"7"-233,-4-5 349,4 4 646,1 2-351,1 0 0,6 0-89,-1 0 0,6 6-62,-5-1 0,5 9 234,-6-3 0,7 5-115,-7 1 1,6 8 52,-5 4 1,1 5-116,-1 7 0,-3 3 148,9 8 1,-3 0-127,2 0 1,4-1-14,-4 1 1,4 0 32,2 0 0,0 0-168,0 0 1,6-6-682,0 0 1,7-7 387,-1 1 0,5-9-638,6-3 1,-3-1 132,3 2 1,-4-4-148,-2-8 1,6-1 133,0-5 736,0 5 0,2-14 0,2 5 0</inkml:trace>
</inkml:ink>
</file>

<file path=ppt/ink/ink1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35:59.5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1 485 8118,'10'-17'0,"5"-1"0,-4 9 552,13 3 1,-3 4 72,8 2 0,5 16-34,6 7 1,7 15-98,-7 8 1,0 6 66,-5 6 1,-1 1-243,1 5 0,-8 1-47,-4-7 0,-6 7-334,-5-2 1,-5-1 110,-7 1 1,-9 1-938,-8 5 1,-8 4-85,-10-4 1,-1-2-506,-5-9 1,3-12 460,-8 0 946,7-7 0,-11-13 1,6-1-1</inkml:trace>
  <inkml:trace contextRef="#ctx0" brushRef="#br0" timeOffset="427">883 70 8226,'8'-25'1496,"-6"6"1,7 2-934,-3 11-376,4 4 0,7 2-3,0 0 1,-5 2-164,-1 4-1,-5 3 210,5 8 0,-5-3-5,6 3 1,-8-3-280,1 9 1,-3 4 77,-2 1 0,6-1-741,0 2 1,0-2 188,-6 2 1,5-4-530,1-8 644,8 0 0,-5-7-193,8-4 1,-5-6 183,0-6 1,5-9 140,6-8 0,0-10 195,-6-2 0,6 1-109,0-7 0,0 11 826,-5 1 1,-1 10-203,0 1 0,1 3 88,-1 9 1,0 0 78,0 6 0,-1 10 473,-5 7 1,3 6-293,-8 6 1,5 4 72,-5-4 0,5 3-870,-5 3 1,6 0 69,-7-1 0,3 1-1495,-2-1 1,-4 7 1444,4-1 0,3 8 0,1-4 0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1:55:53.5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16 7836,'8'-9'1716,"3"3"0,12 10 1,8 2-2046,7-3 0,7-1-89,7-2 0,-2 0-391,-4 0 1,0 0-1232,-12 0 2040,5 8 0,-12-6 0,7 6 0</inkml:trace>
  <inkml:trace contextRef="#ctx0" brushRef="#br0" timeOffset="128">796 85 7974,'9'-7'186,"6"5"-325,-3-4 0,5-2-88,6 3 1,2-1 226,4 6 0,4-8 0,-6-1 0</inkml:trace>
  <inkml:trace contextRef="#ctx0" brushRef="#br0" timeOffset="260">1418 120 7836,'-11'0'1327,"-1"0"-1168,0 0 0,3-2-220,3-4 1,6 2-366,6-7 0,5 7-241,12-2 0,-3 4 667,3 2 0,4-7 0,0-3 0</inkml:trace>
</inkml:ink>
</file>

<file path=ppt/ink/ink1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35:58.5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87 8218,'0'-17'-44,"2"6"22,3-1 0,-1 6 374,8-5 647,-1 7-5,-1-11-612,-3 13 1,-7-4 430,0 12 1,0 5-223,0 12 1,-5 2-27,-1 4 1,-6 4-184,7-4 1,-7 9-59,6 2 1,-5 1-287,5-7 1,0 1-334,6-1 1,0 1-885,0 0 1,0-7 671,0 1 1,6-8-1118,0 2 0,7-5 3,-1-7 1621,3-3 0,10-8 0,2 0 0</inkml:trace>
  <inkml:trace contextRef="#ctx0" brushRef="#br0" timeOffset="227">415 312 8218,'18'-7'199,"-1"5"-199,0-4 0,1-2 877,-1 2 0,8-1-213,4 1 0,-2 4-90,1-4 1,1 4-146,6 2 0,-3 0 132,-3 0 0,4 0-356,-4 0 1,9 0-253,2 0 1,-1 0-648,-10 0 1,1 0 539,-6 0 1,4 6-501,-5 0 1,0 0-240,-5-6 1,-7 5 892,1 1 0,-8 8 0,3-5 0</inkml:trace>
  <inkml:trace contextRef="#ctx0" brushRef="#br0" timeOffset="486">1505 122 8130,'11'-8'-135,"1"-3"1,-1 1 60,7-1 1,5 1 32,0-1 1,0-5 234,-6 5 1,0 3 330,1 2 1,-7-1 563,1 1-278,-8 0 0,9 8-262,-7 4 0,0-1-157,-6 13 1,0-3-12,0 14 1,0 0-190,0 5 1,-6 3-126,0 3 1,-5-1-225,5 7 0,-6 0-494,6 6 0,-5-6-132,5 0 0,-5-2 783,5 2 0,-8 4 0,5-6 0</inkml:trace>
</inkml:ink>
</file>

<file path=ppt/ink/ink1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35:57.6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85 104 5870,'0'-9'878,"0"-7"-463,0 14 7,0-13 179,0 13-399,0-6 0,0 6 641,0-3-181,0 3-196,0-6 2,0 8 0,2 6-64,3-1 0,-1 1 88,8-6 0,-1 6-103,7 0 0,1 0 15,4-6 0,4 0-97,7 0 1,3 0 120,3 0 1,4-8-10,8-4-155,0 5-66,0-9 0,-2 12-124,-4-7 0,2 7-252,-8-2 0,-1 4-294,-10 2 1,1 0-39,-7 0 0,1 2-648,-7 4 1,-6-2 334,1 7 0,-8 1-417,1 5 1,-5-1 544,-5-5 1,1 5-91,-8-5 785,-7 4 0,-8 10 0,-7 2 0</inkml:trace>
  <inkml:trace contextRef="#ctx0" brushRef="#br0" timeOffset="187">15 623 8355,'-9'10'849,"3"-3"221,12-7 1,11 0-544,12 0 0,11-7-46,6-5 1,10-3 141,2-3 1,7 1-128,-1 0 1,3-1-476,2 1-827,0 0 381,-7 7 1,-1 1-498,-3 3 1,-10 4 87,4-4 0,-10 10 834,4 2 0,-8 15 0,5-2 0</inkml:trace>
</inkml:ink>
</file>

<file path=ppt/ink/ink1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36:00.5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69 8175,'17'-25'909,"6"12"201,0-5 0,8 13-326,-2-1 0,11 4-302,6 2 0,10 0-257,2 0 0,-1 0-237,-5 0 0,-2 0-325,-4 0 1,-9 0-30,-8 0 1,-2 2-401,1 4 1,-5 3 195,-11 9 0,1-1-466,-7 0 1,0 8 1035,-6 4 0,-8 4 0,-1 1 0</inkml:trace>
</inkml:ink>
</file>

<file path=ppt/ink/ink1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36:00.7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62 156 8175,'-17'0'779,"0"0"1223,-1 0-1604,9 0 1,14-5-177,13-1 0,16-2 92,1 2 0,13 3 141,4-9 0,2 6-226,9-5 0,6 1 45,6-1 1,2-3-699,-2 8 1,-2-1-443,8 1 1,-1 4-336,7-4 1,-7 4 434,1 2 0,-2-5 766,2-1 0,3-8 0,-5 5 0</inkml:trace>
</inkml:ink>
</file>

<file path=ppt/ink/ink1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36:01.0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190 252 8175,'16'-25'0,"-5"-4"1239,-3 4 0,-8 0-491,0 8 0,-2 8-535,-4 3 0,2 4-155,-7 2 0,-1 9-299,-5 9 0,-6 7 340,0 9 1,-8 9 226,2 3 0,4 4-151,2 2 1,12 1 105,5 5 0,6-6-313,6 0 1,11-8 97,12-9 1,6-9-277,5-2 0,4-7-25,8-6 0,0-3-101,0-8 1,1-10 79,5-7 1,-4-8-62,4-9 1,-12-3 126,-6-3 0,-5 1 163,-7-7 1,-4 0 594,-13-6 1,-3 0-301,-8 0 0,-8 1 51,-3-1 1,-14 0-157,-10 0 1,-9 10-67,-14 7 1,-5 10-238,-12 14 1,-12 12-184,-11 17 0,40-3 0,-1 2 0,-2 5 0,-1 1 0</inkml:trace>
</inkml:ink>
</file>

<file path=ppt/ink/ink1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36:38.5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277 330 7927,'0'-10'2271,"0"2"1,-2 8-251,-4 0-1521,4 0 0,-11 8-76,7 3 1,-2-1-147,3 2 0,1-1-193,-8 6 1,1 3 42,-7 3 0,3-4-158,3 4 0,-9 2-113,4-2 0,-4 6 169,4-6 0,-1 2-138,1-2-17,0-4 1,5 6-428,1-8 146,7-7-685,-4-2 734,8-8 1,8 0-286,3 0 690,5 0 1,1 0-106,0 0 0,-5 5 175,-1 1 0,-1 8-80,1-3 0,-1 5 652,-4 1 1,-4 2-79,4 4 1,-5-2 139,-1 8 1,0-8-330,0 2 0,0-3-78,0-3 0,0 0-371,0 0 136,0 1 0,-1-3-105,-5-3 106,4 3-1584,-6-13 686,8 6-326,0-8 0,0-2 51,0-4 0,2-4-177,4-7 1,2-8 120,3-4 1,4 2 519,-3-2 1,5 1 601,6-7 0,-3-7 0,5-2 0</inkml:trace>
  <inkml:trace contextRef="#ctx0" brushRef="#br0" timeOffset="433">623 416 7927,'17'0'-1008,"0"0"0,1 0 4052,-1 0-1348,-8 0-693,-1 8 0,-8 1-369,0 9 1,0-1-161,0 0 1,0 0-378,0 1 0,-2 5 92,-4 0 0,5 0-297,-5-6 0,-2 1 131,2-1 0,1 0-264,5 0 1,1 1 127,5-1 0,4-5-319,7-1 1,0-7 147,1 2 1,-1 1 53,0-1 1,-1 2 156,-5-2 0,3-3 24,-9 9 0,7-6 307,-6 5 0,-1-5-110,-5 6 1,0-1 79,0 6 1,-7 1-85,-5-1 1,-3 2 1,-2 4 1,-1-4-13,1 4 1,-2-3 7,-4-3 0,4-2 300,-5-3-339,5-4 1,2-8-2,0 0 110,7 0-638,2-8 0,8-2 94,0-7 1,8 5-70,4 1 1,3 7 160,2-2 0,1 2 109,-1-1 1,0 3 23,0-4 1,-5 4-15,-1 2 0,1 0 291,5 0 1,-5 0-20,-1 0-418,1 0 0,5-6-204,0 1 1,-1-9-412,-5 3 0,5-5 342,-5-1 1,5 0-116,1-1 1,0-1 654,1-4 0,-1 4 0,0-6 0</inkml:trace>
  <inkml:trace contextRef="#ctx0" brushRef="#br0" timeOffset="559">1124 727 7927,'17'18'213,"-5"-1"189,0 0 0,-9 0 351,3 1-430,4-1 1,-8 0 485,3 1 1,-3-7 180,-2 1-825,0-1 5,0 7 1,2-9-801,4-3 0,-2-4 461,7-2 1,-5-8 168,6-3 0,-1-12 0,7-4 0</inkml:trace>
  <inkml:trace contextRef="#ctx0" brushRef="#br0" timeOffset="1004">1435 53 7927,'0'-17'315,"0"-1"1316,0 9-541,0 1-94,0 8 1512,0 0-2289,0 8 0,0-4-126,0 7 50,0 1 0,2 3-103,4-4-11,-4 5 1,8-7 54,-5 9 0,-3-7-67,4 1 0,-4-1 33,-2 7 0,2-1 70,4 0 1,-4 6-29,3 0 0,-3 8-115,-2-2 1,6 9 135,0 3 1,0 7-276,-6-2 0,5 4 13,1 2 0,2 7-3,-2 5 0,-4 3-28,3 2 1,3 8-493,-2 4 0,-1 3-280,-5 3 1,6-7 401,0 1 1,0-6 475,-6 6 0,0-10-127,0-2 0,0-6 299,0-5 0,0-4-63,0 3 1,0-9-91,0-1 1,0-9 0,0 2 0,0-9 6,0-2 0,0-8-589,0 2 789,0-4-1199,0-1 639,0-9 0,2-9-142,3-11 0,-3-7-121,4-5 671,4-4 0,-1-7 0,9-1 0</inkml:trace>
  <inkml:trace contextRef="#ctx0" brushRef="#br0" timeOffset="1250">2058 1090 9936,'-10'0'7121,"3"0"-7942,7 0 12,7 0 1,1 2-800,4 4 1,1-2 617,-7 7 1,5 1 989,-5 5 0,0 8 0,-6 2 0</inkml:trace>
  <inkml:trace contextRef="#ctx0" brushRef="#br0" timeOffset="1325">2110 1281 7816,'0'27'0,"0"3"-1,0-7 1,0 0 1221,0-5 136,0-1 327,8 0-1580,-7-7 0,15-4-104,-5-12 0,5-11 0,1-10 0</inkml:trace>
</inkml:ink>
</file>

<file path=ppt/ink/ink1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36:46.2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17 8018,'-10'-9'1892,"2"1"-954,8 8 1382,0 0-1897,0 8 1,6 1 210,0 9 0,2 1-194,-3 4 0,-3-2 4,4 8 1,-4-2-36,-2 2 0,0 1 32,0-7 0,-6 0-453,1-5 1,-1-1 136,6 0-1450,0 1 814,0-9-1057,0-1 1,2-8 365,3 0 1,1-14-643,11-3 1844,-3-12 0,19 2 0,-6-7 0</inkml:trace>
</inkml:ink>
</file>

<file path=ppt/ink/ink1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36:46.8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0 191 7929,'0'-12'-10,"0"1"138,8 7 1,2-6 0,7 6 562,0-1 0,-3-7-141,3 6 1,-7-5-131,13 5 0,-14 0-74,8 6 1,-3 0-128,3 0 1,1 0-36,-1 0 1,2 0-36,4 0 0,-4 0-107,4 0 1,-2 2 112,3 4 0,-3-2-124,7 7 1,-4-7 34,4 2 1,1-4-167,6-2 1,-1 0-182,1 0 0,-2-6 139,-5 0 1,5-7-719,-4 1 1,2-3 67,-3-2 0,-1 1-250,-4 5 0,-9-3 265,3 9 777,-11-1 0,9-2 0,-5-1 0</inkml:trace>
</inkml:ink>
</file>

<file path=ppt/ink/ink1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36:47.2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70 7900,'8'-17'-730,"-6"7"0,7-3 860,-3 7 162,-4 0 304,13-2-387,-5 7 1,2-7 840,-1 8-625,-7 8 0,4 7 335,-8 8 1,0 2-280,0-2 1,-8 2 423,-4 4 1,3 3-372,-3-3 0,1 4-263,-7 2 1,7-7-663,-1 1 1,7-8 310,-7 2 0,8-3-892,-2-3 0,5 0 175,1 0-877,0-7 1,7-2 1673,5-8 0,11-16 0,4-3 0</inkml:trace>
  <inkml:trace contextRef="#ctx0" brushRef="#br0" timeOffset="689">537 53 10447,'0'17'963,"-6"0"-679,0 1 1,0 5-55,6 0 0,0 6 157,0-6 0,0 7-244,0-1 0,8-2-227,4 2 0,-3-8 104,3 2 1,1-6-230,10-5 0,-2-4-482,8-8 1,-6 0 359,6 0 0,-8-10-272,2-7 1,2-1 169,-2-5 1,-2 4 105,-9 2 1,-2-6 274,-5 0 0,-3 0 222,4 5 1,-6 1-86,-6 0 0,2 1 81,-7 5 1,-6-3 328,-7 9 0,1-7 17,6 6 1,-2 1 1086,-4 5-1060,4 0 0,-6 0-192,7 0-228,9 7 0,-1 1-119,4 4 1,4 3-146,-3-4 0,5-1-417,5 2 0,5-9-464,7 3 0,3 2 460,3-2 0,4-1-355,7-5 1,3-2 338,3-3 1,-4 3 254,5-4 0,-5-2 302,-1 3 0,0-1 25,-1 6 0,-1 0 16,-4 0 0,1 0-48,-7 0 1,0 0 322,-5 0 0,-1 0 1139,0 0-412,1 0 0,-3 2-389,-3 3 1,1-1 25,-7 8 0,1-3-237,-1 3 1,-4 3-41,4-3 0,-4-3-111,-2 3 0,0 0 467,0 5-612,0 0 0,0 0 54,0 1 0,0-7-186,0 1 1,7-3 117,5 3 1,-2-2-179,1-5 0,1-3 15,5 4 1,2-4-57,4-2 0,-4-2-63,5-4 0,-5-3-124,-2-9 0,0 5 51,1-4 1,-1 9 123,0-9 0,-7 3-32,-4-3 1,1-6 47,-1 0 0,-2 0 17,-10 5 1,0-1 74,-11-4 0,4 10 163,-10-5 0,-4 11 96,-2-5 0,-4 8 285,-1-1 0,5 3-136,0 2 0,8 5-130,-2 1 0,3 6-398,3-7 0,0 9 126,0-3 0,7-1-239,4 2 1,2-3-401,-1 3 0,5 1-767,0-7 1,7 5 1414,11-5 0,7 0 0,1-6 0</inkml:trace>
</inkml:ink>
</file>

<file path=ppt/ink/ink1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36:45.2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415 586 8064,'0'-11'15,"0"-1"487,0 8-79,0-11 1,0 11 281,0-8 228,0 9 408,0-5-478,0 0 303,8 6-362,-6-5-243,6 7 0,-3 2-2,1 3 0,2 5-75,-2 7 0,-4 0-77,3 1 0,3-1 164,-2 0 0,2-5-331,-3-1 0,-1-1 226,8 2-393,-1-5 1,6-7 43,1 0 0,-1 0-188,0 0 1,3-6 2,3 1 1,-4-9-77,4 3 0,2 1-78,-2-1 1,0 5-201,-6-6 1,1 3-219,-1-3 1,0-1-149,0 7-538,1-8 875,-1 5 1,-5-3-478,-1 1 210,-7 7 180,4-11 296,-8 13 0,-2-12-29,-4 8 1,2-1 210,-7 1 1,-1 2-116,-5-7 1,5 5 231,1-6 0,-1 3-78,-5-3 0,1-3 82,5 3 0,-2 3 74,7-3 1,-6 6 306,6-5-191,1 7 31,-3-4-191,6 8-56,-6 0 1,8 8 208,0 4 0,0 5-126,0 6 0,0 4 76,0 7 1,0 9-3,0 3 0,6 4 193,0 2 0,0 5-66,-6 1 1,0 7 103,0-1 0,0 3-362,0 2 0,0-2 88,0-3 1,0-1-627,0-11 0,0 0 259,0-17 0,0 1-156,0-13 117,0 8 0,0-12-644,0 4 125,0-11 276,0-5 0,-2-7 34,-4 0 1,-2-2 84,-3-3 0,-10-5-38,3-7 0,-3-8 134,4-4 0,-6-4 141,0-1 1,-2 1 1,2 4 0,4-3 157,-4 3 1,3 4-138,3 2 1,2-2 117,3 2 0,-3 1 65,3 11 0,3-3-8,-3 9 181,8-9-110,-11 12 575,5-5-335,-7 7 0,0 2 128,-1 3 0,7 3-30,-1 4 0,1 5 177,-7 0 0,-1 0-66,-4 7 1,2 0-154,-8 0 1,8 4-188,-2-5 0,2 0-9,-2-5 0,9-1-56,-3 0 1,6-5-181,-1-1-314,4-7 1,10 4-65,4-8 0,11-8-457,12-3 1,19-12 138,10-6 1,7-10 242,4-1 0,1 0-633,-1 5 1,8-5 602,3-1 1,-5 7 4,-6 5 1,-1 8 228,-11-2 1,5 4 234,-10 1 0,-4 7 80,-14-1 1,-5 8 706,0-1 141,-8 3 1,4 2-35,-8 0 669,-7 0-729,-2 0-270,-8 0 0,0 2-236,0 3 0,-2-1-113,-4 8 1,2-6 21,-7 5 1,-1-5-110,-5 5 0,-1-1 140,1 2 0,2 3-18,3-4 1,-1-1-63,7 2 1,-6-1 20,7 6 0,-1 1 16,6-1 0,0 0-44,0 1 1,2-3 6,4-4 1,3 5-12,9-5 1,-3 5-174,-4 1 1,5-5 139,-5-1 1,5-1 30,1 1 1,-2-1 125,-3-4 0,3-3-90,-3 9 0,3-8-407,2 2 0,-5-5-143,0-1 1,-7 0-302,7 0 1,-6 0-617,5 0 96,-7 0 0,6 0-658,-5 0 1307,-3 0 0,6-7-437,-8-5 1,0-5 439,0-6 1,0-4-206,0-8 1,-6 1 738,0-1 0,1-7 0,5-2 0</inkml:trace>
  <inkml:trace contextRef="#ctx0" brushRef="#br0" timeOffset="210">1332 15 10174,'-10'-9'3370,"3"3"-2573,7 12 1,0-2 933,0 7-1344,7 1 0,1 5-155,4 0 1,-3-5-643,-3-1 1,-2-5 321,7 6 0,-5-7-1427,6 7 1,-7-6 181,7 5 1333,-8 1 0,11 5 0,-5 0 0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1:55:51.5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0 295 7909,'0'-17'330,"0"-1"1,6 7-358,0-1-169,0 8 0,-1-5 441,1 3 433,8 4-95,-13-6 0,9 8 238,-4 0-426,-4 0 0,7 0-145,-3 0 1,-2 10 40,8 7 0,-9 3-93,3 8 1,-4 1-9,-2 6 0,0 5-53,0 1 1,-6 5 43,1-6 1,-9 6-370,3-6 188,3 1 1,-6-12 33,9-1-332,-1-6 43,6 3 224,0-8-47,0-8-31,0-1 0,0-10 155,0-4 0,6-3-44,-1-8 0,3-1-207,-2 1 1,2 0-27,3-1 1,4-5-150,-3 0 1,3-2 93,3 2 0,-1 4-56,0-4 0,6-2 23,0 2 0,0 0-111,-5 6 1,5-1 346,0 1 0,-6 5-150,-5 1 530,-1 7 68,6-4 11,-7 8 1,4 2-181,-9 4 1,1-2 113,-6 7 1,0 1 29,0 5 1,0 6 196,0 0 1,0 8-203,0-2 1,0-2-111,0 2 0,0-6-550,0 6 0,0-6 241,0 5 1,0-6-853,0 1 0,0-10-391,0-1 625,8-1 1,1-1-2,9-4 703,-1-5 0,0-16 0,1-4 0</inkml:trace>
  <inkml:trace contextRef="#ctx0" brushRef="#br0" timeOffset="210">882 606 8076,'0'12'69,"0"-1"0,0 1 312,0 5 0,0-5 370,0-1 0,0 6-263,0 6 1,-6 2 257,1-1 0,-7-5-729,6 4-14,-7-4 105,11-2-1844,-6 1 606,8-1 516,0-8 0,2-9 98,4-11 516,4-4 0,7-18 0,0-4 0</inkml:trace>
  <inkml:trace contextRef="#ctx0" brushRef="#br0" timeOffset="414">1574 122 7935,'-17'0'2231,"-1"0"1,7 8-1787,-1 3 1,8 5-484,-1 1 0,3 0 47,2 0 1,0 1-121,0-1 1,-6 6-442,0 0 0,0 2 415,6-2 0,0 2-1295,0 4 1,0 6 1431,0-1 0,-7 1 0,-3 7 0</inkml:trace>
  <inkml:trace contextRef="#ctx0" brushRef="#br0" timeOffset="533">1384 1056 7935,'-8'17'2464,"0"0"-1804,-3 1-1150,3-1 1,10-7-45,4-5 1,3-3-890,9-2 1423,-1-7 0,8-11 0,2-9 0</inkml:trace>
  <inkml:trace contextRef="#ctx0" brushRef="#br0" timeOffset="1079">2093 416 7935,'0'-10'61,"0"3"247,0 7 1,0 7 247,0 5 0,0 3 392,0 3-598,0 7 1,0 0-91,0 3 0,-2 3-134,-4-8 1,4 8-75,-4-2 1,-1-2 125,1 1 0,0-6-339,6 1 1,0-10-74,0-1 1,0-7-819,0 7 804,0-8 0,0 2-64,0-12 1,2-4-55,4-7 0,3-2-97,9-4 1,1-6-31,4-12 1,4 5 80,8-4 1,-1 5 411,1 6 0,-1-2 0,1 8 0,-8 2 0,-4 10 0,-4 3-10,-2 8 1,-5 0 23,-1 0 1,-7 2 377,2 4 0,-4 3 697,-2 9 0,-2-1 222,-4 0-552,4 8-393,-5-6 0,1 8 219,0-4 0,0-2-190,6 8 1,0-8-165,0 2 0,0-3-270,0-3-281,0 8 1,2-6-558,4 4-143,-4-11 1,8 1-1157,-5-7 1490,-3 0 1,14-8 685,-5-4 0,4-4 0,3-7 0</inkml:trace>
  <inkml:trace contextRef="#ctx0" brushRef="#br0" timeOffset="1328">2975 693 7890,'-8'2'979,"8"3"0,8-3-822,9 4 0,0 2-532,1-3 1,-7 1-8,1-6 317,-9 8 0,11 2 274,-8 7 0,-1-6-120,-5 1 1,-5-1-222,-1 7 1,-8-7 263,3 1 1,1-1 181,-1 7 0,-1-7-9,-5 1 0,7-7 373,5 7-372,3-8 0,4 9-136,3-7 1,13 0-552,11-6 1,3 0-318,3 0 0,-1 0-687,1 0 0,5-8 1385,1-3 0,7-5 0,-4-1 0</inkml:trace>
  <inkml:trace contextRef="#ctx0" brushRef="#br0" timeOffset="1563">3926 18 7711,'9'-9'686,"-1"1"1,-8 16-201,0 3 0,0 6-5,0 7 0,-4 4 154,-7 13 1,-1 3-231,-11 8 0,-4 0-464,-2 0 1,4-1-485,2 1 1,4-2-573,2-4 1,7 2 555,5-7 1,-3-1 558,2-5 0,0-1 0,6 1 0</inkml:trace>
  <inkml:trace contextRef="#ctx0" brushRef="#br0" timeOffset="1692">3770 987 7824,'-25'0'1950,"14"2"336,-1 3 0,10 5-2864,8 7 0,2-5 95,3-1-3686,5-7 2313,-15 4 1856,7-8 0,0 0 0,1 0 0</inkml:trace>
</inkml:ink>
</file>

<file path=ppt/ink/ink1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36:51.2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36 121 7984,'0'-11'0,"0"-1"-336,7 8 1,-5-5 398,4 3 707,-4 4-15,-2-13-218,0 13-241,7-14 102,-5 14-302,6-13 90,-8 13 105,0-6 68,0 1-53,0 5 106,0-6-91,0 8 5,0 0 2,0 8-181,-8-6 0,5 11 141,-9-7-18,8 0-148,-11 1 1,13-3-132,-4 8 0,-2-1 128,3 7 1,-1-1 11,6 0 1,0 2 26,0 4 1,0-2-44,0 8 1,6-8-178,-1 3 0,9-5 69,-3-2 1,-1 0 53,2 1 0,-1-9 19,6-3 1,1-4-29,-1-2 0,0 0-176,1 0 1,-1-2 50,0-4 1,-1-3-142,-5-9 0,2 1 61,-7 0 1,6-2 144,-6-5 1,-1 5-1,-5-4 1,0 2-10,0-2 0,0 4-12,0-4 0,-7 4 120,-5 1 0,2 1-207,-1 0 1,-1 5 118,-5 1 1,0 7-970,0-2 1,-1 6 440,1 6 1,0-2-303,-1 7 0,1 6-38,0 6 865,7 1 0,-5 0 0,5 3 0</inkml:trace>
</inkml:ink>
</file>

<file path=ppt/ink/ink1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36:51.6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8018,'0'-10'948,"0"2"1,2 8-506,4 0 0,4 8-24,7 3 0,0 3 115,0-3 1,3 5 232,3-5 1,-4 3 880,4-3-1092,-4 5 0,-2-12-205,1 7 0,-1-7-134,0 2-1346,1 3 889,-1-7-613,0 6 595,-7-8-1523,-2 8 0,-10 3 715,-4 12 1,-6-4 1065,-11 4 0,-11 12 0,-11 2 0</inkml:trace>
</inkml:ink>
</file>

<file path=ppt/ink/ink1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36:51.8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8018,'0'10'1187,"0"-3"-521,0-7 1,8 0-566,3 0 1,7 0 24,5 0 0,-2-2 11,8-3 0,-6 3 48,5-4 1,-4 4-237,4 2 0,-7 0-76,3 0 0,-5 0-200,-2 0 1,-7 8 196,-5 3 0,-3 5-42,-2 1 0,-7 2 321,-5 4 1,-5-2-140,-6 8 0,4-2 818,-4 2 1,5-4-383,7-8 1,-3 0 1257,8 1-681,1-1-765,5 0 1,2-7-196,3-4 0,5-4-188,7-2 1,6-2-245,0-4 0,10-6 252,2-11 1,1 2-2984,10-8 3100,0 8 0,6-19 0,0 3 0</inkml:trace>
</inkml:ink>
</file>

<file path=ppt/ink/ink1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36:54.5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122 398 7914,'-10'0'2337,"18"0"1,4 2-1841,11 4 0,-10-4-108,-1 4 0,-1-4 234,6-2-13,1 7-486,-1-5 0,0 8-157,1-4-145,-9-4 218,7 13 0,-14-5-112,3 7 1,-3 2 50,-2 4 1,-7-2 96,-5 8 0,-3-6-2,-3 6 1,1 0 208,0 5 0,-1 1-156,1 0 0,0-7 19,0 1 0,-1-2-224,1 2 0,5 2 131,1-8 1,1 6-639,-1-6 1,-5 0 305,5-6 1,3 0-854,2 1-277,-3-9 388,7 7 1,-8-14 210,5 3 0,3-5 339,-4-5 0,4-5-239,2-7 0,0-1 51,0 1 659,0-8 0,8-2 0,1-7 0</inkml:trace>
  <inkml:trace contextRef="#ctx0" brushRef="#br0" timeOffset="279">53 865 10481,'6'12'1010,"-1"-1"1,3-5-416,-2 6 1,-4-7-36,3 7 0,3-6 128,-2 5 0,2-1-530,-3 1 0,-1 3-404,8-8 1,-7-1-932,7-5 0,0 0 745,5 0 1,0 0-385,0 0 1,1-7 29,-1-5 0,8-5-214,4-6 0,3 6 647,3-1 1,0 3 173,-1 9 1,1 0 177,-1 6 0,-1 0 258,-4 0 1,-4 8 730,-8 4 0,-1 3-48,-5 2-95,-3 1 0,-8-1 395,0 0-172,0-7-1164,0-3-445,0-7 1,0-7-102,0-5 1,2-5 641,3-6 0,5-4 0,7-8 0</inkml:trace>
  <inkml:trace contextRef="#ctx0" brushRef="#br0" timeOffset="1384">1384 1 7923,'-34'0'0,"-1"0"0,8 7 1043,4 5 0,10 3-666,1 3 1,6 5 194,-5 0 1,5 0-187,-5-6 0,5 0 19,-6 1 1,9-7 83,-3 1-140,4-8 1,4 3-1117,4-7 1,3 0 454,8 0 0,8-2-398,4-3 1,4-5 342,1-7 0,-1-1-647,-4 1 1,-4 7 432,-8 5 1,-5 3 73,-1 2 422,-7 0 0,2 7 228,-12 5 1,0 9 140,-11 2 0,4 8 399,-10-2 1,-2 3 33,2 3 1,-1 2-260,7 3 0,0-4 368,0 5 0,-1 3-294,1 2 0,0-2-83,-1 2 1,7-5-301,-1 5 0,7-6-253,-7 6 0,8-9-38,-2-3 1,5-1 192,1-10 1,0 0-407,0-6 1,1-1-63,5-5-77,-4-3 317,6-8 1,-8-2 121,0-4 1,6-5 26,-1-12 1,3 2 50,-2-8 1,3-2-213,9-9 1,1 3 113,4-3 1,-2 9-279,8 2 0,0 8 66,5-2 0,-5 12 174,0 5 0,-6 4 108,6 2 0,-8 8 198,2 3 1,-6 4-64,-5 3 1,1-1 245,-7 0 0,0 1-209,-6-1 0,0 6 20,0 0 0,-8-2-165,-3-9 0,-5 3 77,-1-3 1,4-5 42,-5-1 1,11-4-37,-11-2-166,5 0 0,-3-10-60,5-7 1,3-8-252,8-9 1,10-3 62,7-3 0,8 1 117,10-7 0,1 8-293,5-3 0,3 5 111,8 1 0,0 8-210,-1 4 0,-4 4 228,-1 2 0,-10-1 127,-1 1 0,-3 8 169,-9 3 294,0 4 1,-5 2 109,-1 0-340,-7 0 1,-3 2 147,-7 4 0,0-3-47,0 9 1,0-1 58,0 7 0,-7-1 56,-5 0 0,-3 1 77,-3-1 0,1 0-109,0 1 1,-2 1 63,-4 4 1,3-4 319,-3 4 0,10-4-168,1-1 1,7-1 189,-7 0 1,8 0-195,-2 1 1,6-7-200,6 1 1,4-8-102,7 1 0,8-3-155,4-2 1,4-2 91,1-3 0,8-7-134,5-11 1,1 2-641,-2-8 0,-2 6 355,-4-6 1,-11 8-170,0-2 0,-4 2 135,-8-2 1,2 2-4,-13-8 1,0 0 187,-6-6 0,-2 1 182,-4-1 0,-3 1-83,-9-1 0,-5 1 106,0-1 1,0 6 277,6 0 0,-6 8-162,0-2 1,0 4 238,5 2 0,1 1 31,0 5-25,0 3 1,-1 8 191,1 0 56,0 0-383,-1 0 1,7 2-36,-1 4 1,8 3 120,-1 9 0,3 1-78,2 4 1,6 11 89,-1 13 0,9 3-45,-3 1 1,3 3 360,-3 4 1,5 3-129,-5 9 0,3 3 25,-3-4 1,-3 4-122,-8-10 0,0 4 127,0 3 1,0-11-733,0-7 0,-2-2 148,-4-10 0,-2-5-483,-3-6 1,-4-8 397,3 2 0,-3-4-876,-3-2 0,-5-5 105,0-1 0,-6-7-186,6 2 0,-13-6 379,1-6 729,-11-3 0,-6-16 0,-9-2 0</inkml:trace>
  <inkml:trace contextRef="#ctx0" brushRef="#br0" timeOffset="1867">2802 70 9448,'18'0'1405,"1"6"-363,4-1 0,4 9-407,7-3 0,1-1 129,0 2 1,-3-3-414,-3 3 1,2 1-263,-8-7 1,-2 2-805,-9-3 351,3-3-579,-13 6-891,6-8 291,-8 8 1,-8 1 675,-4 9 1,-3 1-511,-2 4 1377,-8-4 0,-2 14 0,-8-6 0</inkml:trace>
  <inkml:trace contextRef="#ctx0" brushRef="#br0" timeOffset="2943">2820 537 8012,'0'11'-799,"0"1"1370,-8-8 1,6 5-137,-4-3 1,12-4-224,6 4 1,-3 1 82,3-1 1,-1 2 108,7-2 0,-3 3-113,-4 9 1,3 1 135,-8 4 0,5 2-375,-5 4 1,0 5 103,-6 1 1,0-1-133,0 7 0,0-7 81,0-5 0,0 2-566,0-8 1,-2 4-172,-4-10-71,4 4 131,-6-19 280,8 6 0,0-10-2,0-4 1,8-9 142,4-8 1,-3-8-136,3 2 1,-3-9 151,3-3 0,3-1 41,-3 2 0,-3 3-6,3-3 1,-6 9 134,5 2 0,-7 8 23,2-2 0,-6 12 267,-6 5 1,-5 4 138,-12 2 1,-1 8-202,-10 3 1,1 12 200,-13 6 0,6-2-168,-6 2 1,7-2 363,-1 2 1,11 1-162,6-7 1,4-2 58,1-9-625,9 3-258,1-13 1,10 6-25,4-8 0,11-8 247,12-3 1,13-12-614,10-6 1,4-6 261,13-5 1,-2 2-653,14-9 0,0 9 530,5-2 1,6 3 380,1 3 0,-46 16 0,0 1 23,45-18 1,-6 3 76,1 3 0,-14 4 21,-10 8 0,-9 5-92,-2 1 1,-10 7 730,-13-2 1,-4 6-286,-8 6 0,-7-2 357,-4 7 1,-4 3-185,-2 9 1,-14-2 273,-3 8 0,-18-3-592,1 3 1,-7 4-294,1-4 0,2 3-242,-9 3 1,1-2 258,-5-5 0,6-3-533,5-7 1,3-1 252,3 0 1,1-7 82,4-4 0,4-4-13,8-2 684,0 0 47,0 0 802,7 0-738,2 0 1,10 0-181,4 0 0,2 7 659,3 5 0,-1 3-361,-4 3 1,-5 6 29,5 5 1,-4 2-240,-2-2 1,6 2-371,0-8 0,-1 0 19,-5-6 0,2 0-358,4 1-1341,-4-9 1241,6-1 1,-8-10-590,0-4 1,0-3 431,0-9 0,0-7-243,0-3 1,0-5 456,0-2 1,0-7 396,0-4 0,0-10 0,0-1 0,0-7 0,0 6 0,0-7 0,0 2 0,0-3 0,0 3 0,2 5 1,3 12 1,5 0 21,7 12 0,1-3 415,-1 14 0,0 6 61,0 5 0,1 8 133,-1-1 1,-5 3-226,-1 2 1,1 2 66,5 3 1,0-1-28,1 8 0,-3 5-110,-4 6 0,5 8 31,-5-2 0,3 5-104,-3 7 0,3-3-34,-9 8 1,7-2 14,-6 2 0,7 4-14,-1-4 1,-3-1-36,3 1 1,-1-2-73,7 2 0,-3 2-102,-3-8 0,3 7 44,-3-7 1,1 0-235,-1-5 1,1-2 94,-7-5 0,-1 3-287,-5-8 0,0 0 153,0-6 1,-5-5 7,-1 0 1,-7-7-37,1 7 0,-9-8-66,-2 1 1,-6-3-41,6-2 1,-6-7 56,6-5 1,-6-3 559,6-3 0,0 1-182,6 0 0,7 5 435,4 1 0,5 5-269,1-5 0,1 7-64,5-2 1,4 4 17,7 2 1,6 0-1,0 0 1,8 2-221,-2 4 0,-2 1 167,1 5 1,-6 1-400,1-7 1,-4 8 118,-2-3 0,0-1-1118,1 1 0,-7-7 122,1 2 1115,-8-4 0,11 5 0,-5 3 0</inkml:trace>
</inkml:ink>
</file>

<file path=ppt/ink/ink1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36:52.2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1 10223,'17'0'1795,"1"0"0,1 0-1197,4 0 0,-2 0-231,8 0 1,-6 0-109,6 0 1,-6 0-386,6 0 0,-8 0 165,2 0 0,-4 0-1746,-2 0 1042,1 0-840,-1 7 0,-7 9 306,-5 7 0,-10 13-647,-7-1 1846,-11 11 0,-12 6 0,-9 9 0</inkml:trace>
  <inkml:trace contextRef="#ctx0" brushRef="#br0" timeOffset="183">122 589 7917,'-17'27'0,"1"5"286,5-3 1,-5-2 20,5 2 0,3-2 113,2 2 0,-1 3-215,1-3 0,0 2-24,6-2 0,0 1-252,0-7 1,0 6 99,0-6 0,-6 0-173,1-5 0,-1-1 104,6 0 1,0-5-514,0-1 30,0-7 209,0 4 0,2-8 53,4 0 1,-4-14-20,3-3 0,3-12-341,-2 0 1,7-9 620,-1-2 0,3-1 0,10-1 0,2-2 0</inkml:trace>
  <inkml:trace contextRef="#ctx0" brushRef="#br0" timeOffset="755">485 364 7917,'25'-27'0,"0"-6"200,4 5 1,2 3-34,-8 1 0,6 1 144,-6 6 0,7-4-60,-1 9 0,-2 3-27,2-3 0,-6 8 88,6-1 0,-8-3 190,2 2 0,-2 0-264,2 6 0,-4 0-20,4 0 1,-1 0-241,1 0 1,-4 0 79,4 0 1,-4 0-98,-2 0 1,-5 0 19,-1 0 0,1 0 58,5 0 1,-5 0-81,-1 0 1,-5 6-49,6 0 1,-7 0 224,7-6 1,-8 2 39,2 3 496,-5-3-414,-1 14 1,0-12 33,0 7 0,0-5 180,0 5-288,0 1 0,0 5-11,0 1 1,0-1-95,0 0 0,0-5 21,0-1 0,0 1-164,0 5 1,-1 2 147,-5 4 1,4-4 9,-4 5 1,4-3 47,2 2 0,0 2-48,0 4 0,0 3 129,0-3 0,0-2-146,0 2 1,0 1 18,0 11 1,0-5-86,0 5 0,-6-3 101,1 2 1,-1 5-377,6 7 0,0-6 134,0 0 0,0-6 219,0 6 0,-2-7-107,-4 1 1,4-5-47,-4-7 1,-1-1 122,1-4 0,-2-3 164,3 3 0,3-4-101,-4-2 0,-2-5 93,2-1 0,1-5-78,5 6 1,-2-9 126,-4 3-286,4-4 0,-8-2-7,5 0 1,1 0-238,-8 0 1,7-2-46,-7-4 1,1-1-191,-7-5 0,1-5-42,0 0 0,-1-3-401,1-8 0,-6-1-135,0-6 0,-8 1 518,2-1 1,2-5-12,-1-1 0,-1 7 161,-6 5 1,3 8-236,3-2 0,-4 3 646,4 3 0,-3 0 0,-3 0 0</inkml:trace>
  <inkml:trace contextRef="#ctx0" brushRef="#br0" timeOffset="1534">416 641 8675,'10'0'1643,"-3"0"0,-5 5-1192,4 1 1,-4 2 584,4-2-675,-4 3 1,3 8 84,1 1 1,0-1-248,-6 0 0,0 1-346,0-1 1,-2-4-54,-4 5 1,4-11-278,-4 11 1,3-7-391,-3 1 1,4-3-65,-4-3-289,4-4 303,2 6 395,0-16 0,6-2-282,0-7 327,7 0 279,-3 0 1,1 1 25,1 5 127,-8-5 1,3 12-324,-7-7 674,0 7-214,8-11 195,-6 5 0,6-1-4,-8-1 0,2 6 500,3-5-144,-3 7 106,14-12-114,-7 7-331,9-8 0,-1 1 402,0 5-461,0 3 0,1 6-22,-1-4 1,-5 4-40,-1-3 1,-5 3-6,5 2 0,-5 2 54,6 3 1,-7-1-34,7 8 1,-8-1 70,2 7 1,-4 1-54,-2 4 1,0-2 78,0 8 0,-2 0-75,-4 5 1,2-1-157,-8-4 1,7-2-174,-7-4 0,6-4-195,-5 4 1,7-10-235,-2-1 25,-3-8 0,5 3-310,-8-7 541,8 0 0,-9-1-284,7-5 0,-1 2 164,1-8 0,2 1 211,-8-6 1,7 5 89,-7 0 0,8 1 245,-1-6-97,3 7 505,2-5-156,0 13-91,0-14 57,7 14-192,3-5 1,1 7-79,1 0-62,-8 0 1,5 6 3,-3-1 125,-4 9-47,6-5 966,-8 9-717,0-1 1,0-6 1440,0 1-520,0-8-224,0 4-567,0-8-384,0 0-113,7 0 1,-3-2-228,8-4 1,-1 2-1599,7-8 0,-1 1 245,0-6 1588,1 7 0,7-13 0,1 4 0</inkml:trace>
</inkml:ink>
</file>

<file path=ppt/ink/ink1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37:04.6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69 278 8157,'0'-10'2904,"0"2"-2628,8 1 0,2-1-56,7-4 1,2-1-183,4 7 0,-2-5-177,8 5 1,-8 0-392,2 6 1,2 0 264,-2 0 0,-2 8-44,-9 3 1,1 7 332,-7 5 0,0 2-86,-6 3 0,-8 11 205,-3-5 0,-10 5-91,-2-5 0,-8 1 663,2 0 1,2-7-8,-2 1 0,2-2 216,-1 2 1,1-4-425,4-8 1,5 1 360,1-1-573,0-8-397,15-1-123,-6-8 0,16-8 248,3-3 1,12-6-1184,6-6 0,10 3 146,1-3 1,6-2-217,-6 2 1,3 0 772,-3 6 0,-5 5 273,-1 1 0,-1 7 492,-10-2 0,0 6-289,-6 6 1,-1-2 198,-5 7 0,-3 1-226,-8 5 1,0 6 936,0 0 1,-8 0-305,-3-5 0,-5 1-149,-1 4 0,0-4-254,-1 4 0,-5-9-438,0-3 1,-2-1-39,2 1 1,10-1 206,-5-4 0,5-4-526,-4 3 1,7-10 214,4-7 1,-1-3-245,1-3 1,0-7 93,6-3 0,0-7-36,0-5 0,0-4 244,0-8 0,0 4 138,0-4 0,0 4 85,0-10 0,0 10-64,0 2 1,0 9 291,0 3 1,2 1-149,4 10 0,-4 0 385,4 6 139,-5-1 358,-1 1-110,0 8-293,0 1 1,0 10-55,0 4 1,0 3-42,0 8 0,0 1 27,0-1 1,2 6-84,4 0 0,-4 14 40,4-3 0,-4 12-53,-2 0 1,0 6 64,0 6 1,0-2-100,0 7 0,-6-7-28,0 1 0,-5 1-196,5-6 0,-2 2 139,2-14 0,5 1-527,-5-7 1,4-1 242,2-4 1,0-4-732,0-8 0,0-6-587,0 1 549,0-8 1,0 2 196,0-12 0,6-4-116,-1-7 1,7-8 287,-6-4 0,-1-4 119,-5-1 1,0 5 297,0 0 0,0 8 75,0-2 412,0 4 0,-1 9 146,-5 4 1,-4 4 566,-7 2 1,0 10-255,-1 7 0,-1 1 481,-4 5 1,6-2-606,-1 2 1,1-4-321,6 4 1,3-9-26,2-3-170,-3 1 1,7-1-782,-4 1 0,12-8 21,5 1 1,6-10-356,7-7 0,-3-1 369,7 1 0,-4-9-155,4 4 1,-5-4 67,6 3 0,-8-5 84,2 0 1,-1-6 414,1 6 1,-4-8-27,4 3 0,-4-7 71,-2-5 0,6-3 41,1-3 0,4-9 72,-5 3 0,6-4-33,-6 4 0,6 2 50,-6 4 1,0 4 543,-6 7 1,-5 10-315,0 8 1,-7 2 585,7 9 1,-8 2-361,1 10 1,-3 3 601,-2 9 0,0 7-247,0 3 1,-2 5 57,-3 2 1,3-7-473,-4 1 1,4-6-52,2 6 0,0-8-413,0 2 1,2-9 66,4-3 1,3-7-765,9 2 0,7-4 514,3-2 1,-1 0-1190,2 0 0,-2-8 301,2-3 1,2-3 95,-8 3 1,0-3 511,-6 8 1,-5 1 180,-1 5 0,-7 2 307,2 3 1,-4 5-106,-2 7 0,-8 3 404,-4 3 1,-3 2-289,-2 3 0,-1 5 458,1-4 0,-6 2-131,0-3 0,0 3-14,6-8 0,-1 6-174,1-6 0,0 0 26,0-6-319,-1 1 1,1-3 59,0-3 0,5-5-67,1-7 149,-1 0 1,1-5 127,-1-1 1,8-8-38,-2 3 1,4-5 106,2-1 1,2 0 41,4 0 1,4 5 183,7 1 1,6 7 186,0-2 0,6 4-196,-6 2 0,2 0-351,-2 0 0,-4 0 93,4 0 1,-9 6-569,-3 0 187,-7 7 0,10-3-178,-9 7 1,-1 0-315,-10 0 1,-3 3-802,-8 3 0,-3-4-44,-3 4 1,-4 4 794,-7 2 1,-8-2 96,-5 1 1,-3-6 210,-1 1 1,3-4 659,-4-2 1,11 0 14,-5 1 1,10-1 116,7 0 0,4-5 491,8-1 1155,-1-7-1007,9 12 0,3-14-446,12 3 0,3-3-514,9-2 0,5-7 67,0-5 1,2 2-213,-2-1 1,-4 1-71,4-1 1,-4-3-492,-1 8 639,-1 1 0,-8 12 258,-3 5 0,-4 5 1022,-2 6 1,-8-2-589,-3 8 1,1-6 489,-1 6 1,7-8 141,-2 2-1017,4-3 1,10-5-206,3-4 0,7-3-148,5-8 1,-2-2-211,8-4 0,0-9-388,5-8 1,-5-2-949,0 2 0,-8 4 686,2-4 1,-6-2-128,-5 2 1,-4 0 470,-8 5 1,-2 1 114,-4 0 1,-6 7 124,-11 4 1,2 4 128,-8 2 0,-1 2 86,-11 4 0,3 6 117,-8 11 0,1-4 539,-1 4 1,4-2-365,8 2 1,1-4 691,4 4 0,4-9-317,8-3 0,-1 1 194,1 5 1,2-5 17,3-1 1,-1 1 243,7 5 0,-2 2-298,3 4 1,3-3 229,-4 3 0,4 2 119,2-2 1,2 0-495,4-6 0,-2 0-326,7 1 0,1-3 8,5-3 1,8-5-367,4-7 1,11 0-459,6 0 1,4-9-752,2-9 0,8-7-138,3-9 1,-2 1-1357,3 4 0,3-3-684,2 3 3193,12 4 0,-10-16 0,16 5 0</inkml:trace>
  <inkml:trace contextRef="#ctx0" brushRef="#br0" timeOffset="1346">1522 554 7831,'0'-17'280,"0"0"148,0-1 0,6 1-61,-1 0 1,11-6 106,1 0 1,2-6-74,10 6 0,2 0 138,9 5 1,-3 7 71,3-1-454,-3 9 1,-3-3 63,1 12 0,-8 9 26,-4 8 1,-6 10-58,-6 1 1,-3 1 18,-8 5 1,-2 2-276,-4-1 1,-9 5 61,-8-6 0,-8 1-546,3-7 1,1 1 127,-2-1 1,11-5-613,-5 0 466,8-8-104,-10 4 559,8-15 1,1-5-103,5-10 1,3-5 301,8-7 0,0 5 37,0 1 835,0 7-396,0-4 1,-6 22 318,1 3 1,-1 12-316,6 0 1,0 9 180,0 2 0,0 1-365,0-7 0,0-1-135,0-4 0,0 2-527,0-8 1,0 0-677,0-6 30,8-7 1,1-3 269,8-7 1,1-2-549,-1-3 1,0-11 451,1-7 0,-1-10-29,0-1 1,1-8 222,-1-10 1,6-2 174,0-4 0,0-9 248,-6-8 1,1-4 133,-1-1 0,6 7 0,0-8 0,2 14-80,-2 3 1,-2 16-24,8 2 1,-2 10 178,2 7 0,1 6 68,-6 11 0,4-1 889,-5 7 1,0 0 95,-5 6-74,-1 0 0,0 2-354,1 4 1,-3-2-28,-3 7 0,1-5 239,-7 6-531,0-9 0,-1 13-181,1-5 1,0-1-88,-6 1-407,0 1 382,0 5-363,0 1 0,7-3 151,5-4 0,5-3-458,6-8 1,4 0 121,8 0 1,5 0-3,1 0 0,-3-6 170,-9 1 1,3-1 143,-3 6 1,-4 0 165,-2 0 1,-9 0-158,-3 0 0,-7 8 211,2 3 0,-6 6-44,-6 6 0,-9-1 39,-8 6 1,-8-5 12,2 6 1,-4-2 62,-1 2 1,1 2-85,4-8 1,4 0 255,8-6-128,0 0 1,1 1-93,5-1 1,3-5-112,8-1 0,2-7 145,4 2-237,4 3 1,7-7-12,0 4-16,0 4 1,1-9-113,-1 5 49,-7-4 1,-3 0 174,-7 4 1,-7 2 95,-5 3 1,-9 4-147,-2-3 1,-8 9 465,2 2 1,2 0 673,-1-5 1,6-1 62,-1 0-459,4 0 1,10 1-239,3-1 0,4-6-175,2 1 0,2-6-307,4 5 0,5-7 116,12 2 0,4-4-511,8-2 0,-1-8-54,1-3 0,-1-3-378,1 3 1,-2-5 421,-4 5 0,-5-3-607,-6 3 268,-1-5 468,-7 7 0,-5-8 254,-10-1 0,-5 7-120,-7-1 1,-2 6-21,-4-5 0,3 7 808,-3-2 428,4 4 0,4 4-633,3 4 1,-1 4-25,7 7 1,0 2 38,6 4 1,0-2 143,0 8 1,0 0-182,0 6 1,2-1-137,4 1 1,-4-6-255,4-1 0,-5-1 91,-1 2 1,6 2-641,0-8 1,0 0 107,-6-6 1,0 1-667,0-1 502,0-8 0,-2 1-1501,-4-4 1281,-4-4 1,-13 0 340,0-8 1,-7-9-190,1-3 0,-4 1 267,-1-6 1,-1-2 247,0 2 1,7 0 185,-1 5 1,8 1 266,-3 0 1,11 7 554,2 5 1241,-1 3 1256,2 2-1517,3 0 314,7 0-1010,0 7-628,0 3 0,2 5-444,3-3-544,5 3 1,7-13-244,1 4 1,7 2-1081,3-3 1,7-1 1823,5-10 0,5-3 0,6-9 0</inkml:trace>
  <inkml:trace contextRef="#ctx0" brushRef="#br0" timeOffset="1446">2732 1142 7831,'43'8'0,"-7"-4"736,4 7 1,-9-1 1012,-2 1 0,-8 5-561,2-5 0,-5 5 395,-7 1 0,3-6-1099,-9 1 0,1-6-249,-6 5 1,-2-7-2200,-4 2 1,-3 2 1963,-9-3 0,-14 1 0,-5-6 0</inkml:trace>
</inkml:ink>
</file>

<file path=ppt/ink/ink1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37:01.1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329 295 9554,'6'-12'1497,"-1"0"-1020,1 9-381,2-13 1,-4 12-344,7-7 149,-7 7 0,6-4-622,-5 8 303,-3 0 127,6 0-87,-8 0-172,0 0 658,-8 0 0,6 2-36,-3 4 857,3-4-655,2 6 1,-2-8 958,-4 0-308,4 0-18,-6 0-55,8 0 405,0 0-806,-7 0-180,5 0 1,-6 2-47,8 3 0,0 5 136,0 7 1,0 2-54,0 5 1,-6-3 82,1 7 0,-1 7-73,6 5 0,0 1 168,0-7 0,0 1-218,0 0 1,0-1-44,0 1 0,7-3-286,5-3 0,-2 2 76,1-8 0,1 0-58,5-6 0,0-1-90,1-5 1,-7 5-253,1-5 1,-3-1-211,3 1 152,-5 1 0,-7-1 99,0 1 0,-2-6 132,-3 5 1,-7-5-118,-11 5 1,-4-5 117,-7 6 0,-3-7-108,-3 7 0,3-2-158,-3 1 1,-2-3-207,1-8 0,7 0-59,5 0 0,8-10-332,-2-7 1,5-2 1072,7-10 0,3-8 0,8-7 0</inkml:trace>
  <inkml:trace contextRef="#ctx0" brushRef="#br0" timeOffset="184">433 398 7943,'17'0'2765,"0"6"-1969,0 0 0,1 0 412,-1-6-806,0 0 0,3-2 136,3-4 1,-4 4 61,4-4 1,-4 4-1204,-2 2 1,6 0 447,0 0 1,1 0-566,-7 0 0,0 0 505,0 0 1,1 6 214,-1 0 0,-7 15 0,-3-2 0</inkml:trace>
  <inkml:trace contextRef="#ctx0" brushRef="#br0" timeOffset="346">1003 882 10243,'-2'16'2314,"-3"-5"0,1-1-1529,-8-4 0,1-2-678,-7 7 1,-1 1-566,-4 5 0,4 0 502,-4 1-44,-4-1 0,8 8 0,-6 2 0</inkml:trace>
  <inkml:trace contextRef="#ctx0" brushRef="#br0" timeOffset="859">1764 260 7992,'-10'0'3559,"3"0"-3221,7 0 1,0 2 50,0 4 1,-6 3 186,0 9 0,-1 1-437,1 4 87,-4 4-144,-7 15 0,2 0-121,3 4 107,-11 12 0,11-10 78,-11 15 1,4-7 82,2 2 0,5-6-200,1-6 0,7 0 43,-2-11 1,4 1-250,2-13 0,2-2-55,4-9 1,4 1-53,7-7 0,0 0 177,0-6 0,7-8-107,-1-4 1,2-5-279,-2-6 1,-6 4 169,0-4 1,-1 2 379,-11-2 0,1 3-145,-6-3 0,-2 2 763,-4-2 1,-3 6-59,-8 0 1,-8 1 166,-4 10 0,-4 1-339,-2 5 0,1 7 8,-1 5 0,1 3-366,-1 3 0,8-1 26,4 0 0,6 0-1413,5 1 0,5-1 692,7 0 0,3 1 607,9-1 0,7 0 0,16 1 0</inkml:trace>
  <inkml:trace contextRef="#ctx0" brushRef="#br0" timeOffset="1013">2473 1021 7887,'-17'2'5664,"0"4"-4240,7 3 0,-4 3-1429,9-1 0,-9-7-547,3 2 1,-5-4-1669,-1-2 2220,0 0 0,-8 7 0,-2 3 0</inkml:trace>
  <inkml:trace contextRef="#ctx0" brushRef="#br0" timeOffset="1588">3026 485 8501,'-9'-18'333,"1"7"-154,8-1-162,0 1 1,0-6 445,0-1 1,0-5-129,0 0 0,0-6-110,0 6 1,0-7-55,0 1 1,0 2-329,0-2 1,-6 2 56,1-2 0,-7-1 27,6 6 0,-5 1 298,5 6-131,-7 0 1,9 7-29,-8 4 1,6 5 196,-5 1 1,5 9-126,-5 8 1,5 3-47,-6 8 1,9 3 267,-3 10 0,-2-3 33,2 8 1,2-6-44,10 7 1,-2-7-9,8 6 0,-1-6 119,6 7 1,1-9-217,-1 2 1,0-3-36,1-3 0,-7 1-565,1 0 1,-7-7 268,7 1 1,-8-8-713,2 2 0,-5 2 421,-1-2 0,-7 0-166,-5-5 1,-3-3 108,-2-3 0,-1 1 62,1-7 0,-2 0 406,-4-6 1,4-2 382,-5-4 0,5-4 685,2-7 1,2-6-540,3 0 0,4-8 653,8 2 0,4-3-540,8-3 0,1 1-331,16-1 0,6 0-329,5 1 0,2 1-217,-1 4 1,-5-1-970,4 7 1,-3-1 675,-2 7 0,-7 2-1815,1 3 1,-8 3 322,2 3 1986,-3 4 0,-3-6 0,0 8 0</inkml:trace>
</inkml:ink>
</file>

<file path=ppt/ink/ink1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37:07.2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0 433 8176,'12'-15'521,"-1"3"0,1 4 861,5 8 1,6-5-631,0-1 0,2 0 663,-2 6 0,-4 0-343,4 0 0,-9 0 999,-3 0-1716,1 8 0,3-4-276,-3 7 1,1-5-11,-7 5-297,0-7 0,0 12-1186,-1-5 0,1-1 709,-6 1 1,-2 1-1539,-4 5 1,-3 0 772,-8 1 0,-1-1 295,1 0 1,0 6 784,-1 0 0,1 0 390,0-5 0,0-7 0,-1 1 0,7-1 0,-1 7 0,6-7-234,-5 1 1,5-7 233,-5 7 0,7 0 664,-2 5 0,4 0 130,2 0 0,-6 1 487,1-1 0,-1 0 464,6 1-790,0-1 0,0 0 364,0 0-394,0 1-795,7-1 0,-3-2 114,8-3 0,-6-2-791,5-5 0,-5-3-16,5 4 0,-5-4-1288,6-2 841,-1 0-324,7-8 997,-1-1 0,-6-7 114,1 5 0,-6 3 808,5 8-522,-7 0 979,4 0 0,-3 8-292,1 3 0,0-1 691,-6 1-773,0 1-295,0 5-591,8 0 0,1-7-628,9-4 1,7-4-668,3-2 0,7-10 703,5-7 1,-1 0 131,7-6 1,-2-1 610,2 7 0,-4-4 747,-7 10 1,0 3-219,-1 2 447,-7 4 2466,-2 2-1315,-15 0-1090,-3 8 1,-9 0-421,-3 3 1,1 2-751,-8-7 1,1 0-372,-7-6 0,1 2-580,0 4 0,0-4 540,-1 3 1,1-3-1760,0-2 1219,-1 0 1151,1 0 0,0-7 0,0-3 0</inkml:trace>
  <inkml:trace contextRef="#ctx0" brushRef="#br0" timeOffset="595">986 554 8513,'11'0'1910,"1"0"1,-6 10-1059,5 7 1,-7 2 1028,2 10 1,-4 0-931,-2 5 0,0 1-43,0 0 0,0-1-572,0 1 1,0-7-416,0 1 1,0-6-332,0 6 1,6-8-739,-1 2 0,3-5-657,-2-7-2291,-4-3 2943,13-8 1,-11-2 555,7-4 1,-5-11 460,6-12 1,-7-4 101,7-1 1,-6-3 0,5-3 1,3 3 13,9-3 1,0 4 254,11 1 0,-3 8 26,10 4 1,-3 4 194,2 2 0,-3 1 4,3 5 0,-3 3-170,-3 8 1,-1 0 57,-4 0 1,1 0-83,-6 0 0,-3 2 33,-10 4 1,3 3-171,-9 9 1,1-1-184,-6 0 0,-2 0-259,-4 1 1,-3 5 205,-8 0 0,-8 2-399,-4-2 1,-4-2 212,-1 8 1,-3-8 10,-3 2 0,3-6 216,-3-5 0,5 1 372,6-7 0,4 0-94,8-6 0,8-10 257,3-7 1,4 0-383,2-6 0,8-2-231,3 2 0,6 0-31,6 5 0,-3 1 162,3 0 1,2 5-170,-2 1 1,0 1-101,-6-2 1,4 3-67,-4 3 1,5 4-210,-11-4 1,-1 4-1046,1 2 1601,-7-7 0,4-3 0,-8-7 0</inkml:trace>
  <inkml:trace contextRef="#ctx0" brushRef="#br0" timeOffset="783">1539 416 8154,'-11'-10'2397,"-1"4"-1689,8 4 1,-5 4 267,3 4 1,2 4-378,-7 7 1,5 8-54,-6 4 1,7-2-109,-7 1 0,8 1 8,-2 6 0,4-6-490,2 0 0,0-3-392,0 3 0,0-2-2564,0-4 2291,8-4 1,2 4-464,7-11 0,2-4 471,4-8 1,-2-10-1099,8-7 1799,-8-1 0,12-14 0,-6 5 0</inkml:trace>
  <inkml:trace contextRef="#ctx0" brushRef="#br0" timeOffset="1016">1781 139 8141,'18'-33'0,"-1"4"0,0-1 805,1 7 1,-1 7-75,0 11 1,0 3 862,1 2-773,-1 0 0,-2 7 286,-3 5 1,-4 5 111,-8 6 1,0 2-574,0 4 0,-6 2-231,0-8 1,0 6-101,6-6 0,-5 5-529,-1-4-263,0-1 0,14-8-398,3-4 1,6-3 214,7-8 1,2-2-761,9-4 1,0-3 227,-1-8 1,-5-1 609,0 1 1,-8 5-403,2 1 1,-10 7-263,-1-2 411,-8 4 1,-4 10 834,-12 4 0,-3 11 0,-18 4 0,-3 7 0</inkml:trace>
  <inkml:trace contextRef="#ctx0" brushRef="#br0" timeOffset="1179">2093 398 8140,'-27'23'-741,"4"0"1,0 1 369,5-7 1,-1 0 1632,13 0-729,-7 1 0,11-1-496,-4 0 0,4 1 215,2-1 0,-2 2 336,-3 4 1,3-2-248,-4 8 1,-4-6-62,-1 6 0,-5-6-200,-1 6 0,0 0 97,0 5 1,-3-5-523,-3 0 0,4-6 262,-4 6 0,4-10-411,1-2 1,-5-1 6,0-11 1,0 7-256,6-6 1,0-1 741,-1-5 0,1-15 0,0-4 0</inkml:trace>
  <inkml:trace contextRef="#ctx0" brushRef="#br0" timeOffset="1374">1660 623 8093,'0'12'978,"0"-1"1,2 8-539,4 10 1,4-2 1240,7 2 0,0 2-15,0 9 0,3 2 507,3 4 1,0-1-1134,11-5 1,-1 2 65,13 4 1,8 1-1310,9-13 1,12 5-136,6-11 0,9-3-966,3-2 0,-44-13 0,1-2-34,48 3 1338,-44-6 0,2-2 0,4-3 0,1 0 0,4 0 0,1 0 0</inkml:trace>
</inkml:ink>
</file>

<file path=ppt/ink/ink1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37:09.9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0 139 8083,'2'-12'-139,"4"1"328,-4 7 1,7-10 59,-3 9 1,-2-7 138,7 6 1,1-1-154,5 1 0,-5 2 416,-1-8 1,7 7-38,5-7 0,0 6 125,-6-5 1,8 7 202,4-2 1,-2 4-398,2 2 1,-8 6 101,2 0 0,-2 7-173,2-1 0,-10 5-21,5 6 0,-7-4-248,1 4 1,1-3-368,-7-3 0,6 0-89,-7 1 0,1-7-295,-6 1 0,6-7-1902,0 7 1126,-1-8-406,-5 11 523,0-13 251,0 6 0,0-1 80,0 5 874,-7-4 0,-3 15 0,-7-4 0</inkml:trace>
</inkml:ink>
</file>

<file path=ppt/ink/ink1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37:10.4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50 0 8083,'-7'12'0,"-5"-1"0,4-5 2054,3 5-1424,-5 1 0,8 5 112,-4 0 1,10-5-97,2 0 1,6-1 120,-7 6 0,3-5-406,-2-1 0,-4 1-167,3 5 0,3 1-116,-2-1 1,5 0 94,-5 0 0,2-1-726,-2-5 549,-4 5 0,7-12-1300,-3 7 810,-4-7 1,7 2-71,-3-12 1,-2-4 67,8-7 0,-7-6-32,7 0 0,-1 0 139,7 6 1,1-7 150,4 1 0,-4 6 212,4 6 1,2 7-91,-2-2 1,2 4 398,-2 2 1,-3 2 59,3 4 0,-4-2 269,-2 7 0,-5 1-298,-1 5 0,-1 0 166,1 1 1,3-1 500,-9 0-218,1-7-916,2 5 228,-6-13 0,7 4-601,-3-12 0,2-9 66,3-8 1,11 0-135,-5 5 0,4 1 354,-4 0 1,6 7-30,0 4 1,6 4 365,-6 2 1,0 0-128,-5 0 0,-1 6 507,0 0 1,-1 7-241,-5-1 1,-3-3 448,-8 3 1,0 0-365,0 5 1,0-6-206,0 1 0,-2-8-28,-4 2 0,2 1-203,-7-1 1,-1 0-899,-5-6 0,2-2 526,3-4 0,-1 2-2178,7-7 2664,-8-1 0,12-13 0,-5-2 0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1:56:15.3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208 329 8170,'0'-10'-495,"0"-5"360,0 5 180,0 0-283,0 3-43,0-1 1,0 4-141,0-7 237,0 7 48,0-4 0,0 6 37,0-4 57,0 5 42,0-15 0,2 8 65,4-3-69,-4-4 0,6 5 152,-8-7 10,7 7-142,-5 2-16,6 1 0,-8 5 0,0-6 0</inkml:trace>
  <inkml:trace contextRef="#ctx0" brushRef="#br0" timeOffset="285">191 87 6229,'0'-10'2935,"0"-5"-2710,0 5 1,2-5 712,4 3-347,-4 4-266,13 8 1,-5-5 308,7-1-123,0 0-155,1 6 1,-1 2 258,0 4 1,-5-2-151,-1 7 0,1-5 49,5 5 0,0-5-196,1 6 0,-1-8-66,0 1 0,6-1-283,0 2 137,0-4-23,-5 6 1,-1-8-55,0 0 46,1 0-577,-9 0-769,7 0-56,-7 0 64,1 0 0,-3 1 361,-7 5 0,-2-4-260,-3 4 0,-3-2 1162,-3 1 0,-13 5 0,5 7 0</inkml:trace>
  <inkml:trace contextRef="#ctx0" brushRef="#br0" timeOffset="1193">329 432 8036,'0'-11'18,"0"-1"0,0 7 104,0-7 0,2 6 219,4-5 1,-2 5 219,7-6-182,-7 9-165,12-5 422,-14 8-253,5 0-153,-7 8 0,0-3-144,0 13 0,0-5 86,0 10 1,-7 2 28,-5-2 0,1 6-24,-7-6 1,5 6-21,-10-6 0,4 6-122,1-6 0,1 0 50,0-6 0,1 0-314,5 1 1,-3-7-377,9 1 179,-1-8 1,8 3 99,3-7 1,11-2-106,7-3 1,8-5 72,-3-7 1,7-1-50,5 1 0,-3-2 162,3-4-30,4 11 93,-7-11 1,-1 16 469,-7-5-147,-8 4 124,4 8 415,-7 0-386,-9 0 1,-1 8 141,-8 4 0,-8 3-201,-3 2 0,-10 3-115,-2 3 1,-8-2-137,2 8-69,-4-1 19,-9 7 0,7 0-393,1-1 360,-1 1-105,16 7 1,-12-6-185,8 5 0,0-7 175,6-5 1,5 2 75,1-8 0,5 0 76,-5-6 1,7-5 236,-2-1-1,4-7-108,2 4-31,8-8 1,1 0 522,9 0-227,-1-8-98,0-1 1,1-7 145,-1 5 0,0-5-89,0 5 1,-5 3-68,-1 2 0,-5 5 104,6 1-146,-1 0 0,1 7 267,-1 5-276,-7 3-49,4 2 0,-8 1 320,0-1-23,0 0-343,0 8 0,0-6 180,0 5-164,0-5 0,0-2-175,0 0 1,0-5 101,0-1-138,0-7 1,2 4-363,4-8 235,-5 0 86,15 0 0,-7-8-174,9-3 126,-1-12 25,0 3 1,-1-5-101,-5 8 1,3 0 178,-9 0 1,3 5-108,-2 1-60,-4 7 125,-2-4 1,-16 10-70,-7 4 72,-7 11 50,3 2 0,-4 8 443,-4-4-192,5-4 105,-13 14 1,9-12 119,-1 8 0,1-6-34,-1 6 0,0-8 119,1 2 1,5 2-130,0-2 1,10 0 19,2-6 0,1-5-160,11-1-214,-1-7 211,6 4 0,2-8-636,4 0 265,3 0 70,16 0 1,2 0-108,8 0 0,-1-2 186,1-4 0,-6 2 29,-1-7 1,-5 7 99,6-2 1,-2 2 289,2-1 1,-2 3 795,-4-4-588,-4 4-338,14 2 0,-6-2-28,7-4 0,1 5-257,0-5 1,1-2-467,4 2 0,-3-5 186,3 5 0,-3-6-369,-3 7 1,1-7-265,0 6 0,-1-5-847,1 5 0,-8-9-431,-4-3 1237,-4 1 974,-2-15 0,8-3 0,2-9 0</inkml:trace>
  <inkml:trace contextRef="#ctx0" brushRef="#br0" timeOffset="1402">1177 778 8036,'9'-17'488,"7"7"1,-12 1 319,7 3 0,1 4-269,5-4 1,-2 2-92,-3-1 1,3 3 13,-3-4 1,-3 4 903,3 2-1012,-1 0-123,7 0-433,-9 0 1,7 2-894,-5 4 951,-3-4-212,7 5-91,-5 1 0,1 2-242,1 7 0,-8 2-692,2 4 0,-12 4 634,-6 8 1,-5 5 746,-6 0 0,-4 8 0,-8-3 0</inkml:trace>
  <inkml:trace contextRef="#ctx0" brushRef="#br0" timeOffset="2302">1177 1245 8036,'-19'29'0,"-4"0"0,9-8 165,-3 2 0,5-10 834,1-1-258,3-1-265,8-1 0,8-2 362,3-8-405,5 0-274,9-8 1,-4-2-189,8-7 1,-6 0 77,5 0 0,-1-3-129,2-3 0,2 4-65,-8-4 0,0 4-518,-6 2 0,-7-1 224,-4 1 1,-4 0-190,-2-1 1,0 1 116,0 0 178,0 7 114,-8-5 1,4 13 337,-7-4-82,7 4 0,-12 4 128,5 4-134,3 4 0,-5 7 177,7 0 1,-6 8 258,7 4 1,-1 2-94,6-3 0,0 5 206,0-4 1,2-2 374,4 2-465,3-8-295,8 4 1,1-8-172,-1 0 1,6 1 66,0-1 0,2-6-204,-2 1 0,-4-8-104,4 2 0,2-6-436,-2-6 0,6-6 173,-6-11 1,0-4-267,-5-7 1,-1-8-54,0-5 395,1-3 177,-1-17 1,-8 4 50,-3-12 0,2-10-198,-2-1 0,5 3 338,-5 8 1,7 18-75,-1 5 1,-2 13 193,1 5 0,-5 1-39,5 10 1,-5 6 145,6 5 796,-8 1-410,11 1 517,-13 2-179,6 8-150,-1 0 583,-5 0-328,6 0-518,-1 8 0,3 0-261,7 3 1,1-1-171,-1-4 0,8-4-248,4 3 154,3-3 0,3-2-89,0 0 77,-8 0 1,9 0-159,-7 0 1,5 6-182,-11 0 1,1 1 83,-7-1 0,-2-2-281,-3 8 287,3-1 1,-13 6-46,4 1 1,-4-7-431,-2 1 453,-8-1 0,-4 7-25,-11-1 1,4-6-33,-4 1 1,-2-6 199,2 5 54,-8-7 1,12 10 22,-4-9 0,4 7 239,2-6 0,1 7 126,5-1 85,-5 3 0,14 2 651,-3 1-489,3-1-236,2 8 1,2-6 120,3 4 0,5 4 37,7 2 0,-5-2 110,-1 2 0,1-3-228,5 3 0,-5 2-242,-1-8 1,-5 6-26,6-6 1,-9 6-284,3-6 1,-4 0-212,-2-6 335,0-7 1,-2 3-596,-4-7 237,-3 0 196,-9-6 0,1-2 1,0-4 0,0-4 194,-1-7 1,9 0 174,3 0 0,4-3-440,2-3 263,8 12 23,1-12 1,14 21 111,0-4-93,8 4 1,-10 2 253,8 0-139,-8 8 0,4 1-17,-7 9 1,-1 7 90,0 3 0,-7 1-8,-5 6 0,-3-10 226,-2 9 0,0-5 340,0 0-340,-7 4 119,5-14-10,-6 6-38,8-8-2,0-7 221,0 5-491,8-13 1,-4 6-445,7-8 271,1 0 1,7 0-449,4 0 0,-2-6-671,8 0 0,-2-5 58,2 5 1,3-6 1050,-3 7 0,12-9 0,3 5 0</inkml:trace>
  <inkml:trace contextRef="#ctx0" brushRef="#br0" timeOffset="2425">3044 1366 8036,'18'0'0,"-1"0"2479,0 0-1390,1 0 299,-1 0-641,-7 0-1045,-3 0 1,-1 2-1945,0 4 2242,-1 3 0,-5 16 0,0 2 0</inkml:trace>
  <inkml:trace contextRef="#ctx0" brushRef="#br0" timeOffset="2536">3165 1902 9300,'-9'-9'4672,"9"-7"-4672,9 7 0,9-9 0,-1 1 0</inkml:trace>
</inkml:ink>
</file>

<file path=ppt/ink/ink1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37:13.0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1 7996,'-9'0'318,"1"8"0,8 1 96,0 8 0,2 1-124,4-1 0,-4 6 480,3 0 0,3 6-279,-2-6 0,0 8 82,-6-2 0,5-2-242,1 1 0,2-6-299,-2 1 1,-2-6 10,7-6 0,-5 3-132,5-8 1,1-1-89,5-5 0,-5-2-280,-1-3 1,1-5-226,5-7 1,-5-6 335,-1 0 0,-7 0 69,2 5 1,-4 1 22,-2 0 1,-2 5 266,-4 1 0,0 1-149,-11-1 1,3-3-465,-9 8 600,-4 1 0,1 12 0,-9 3 0</inkml:trace>
</inkml:ink>
</file>

<file path=ppt/ink/ink1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37:10.91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156 156 8176,'-12'-5'1413,"1"-1"-549,7 0-597,-4 6 0,2 2-15,1 4 1,-9 5 172,3 12 0,-5-1-127,-1 6 1,0 1-269,-1 6 0,9-3 50,3-3 1,4 2-86,2-8 0,2 0 74,4-6 0,5-1 15,12-5 1,6-3-22,12-8 1,3-2-10,8-4 0,0 1-177,-1-13 0,-4 5 106,-1-10 1,-8 5-129,2 7 0,-9-4-33,-2 3-1387,-8 4 278,4 1 562,-15 7 0,-4 2 61,-12 3 664,-4 5 0,-7 15 0,0 2 0</inkml:trace>
  <inkml:trace contextRef="#ctx0" brushRef="#br0" timeOffset="172">381 641 7866,'0'17'781,"0"0"1,2 2-119,3 4 1,-3-1 404,4 6 0,-4-4-110,-2 4-418,0 1 1,0 6 358,0-1 0,-6 1-505,0-1-217,1 1 0,5 0-524,0-1 0,0 1-708,0-1 1,0-5-747,0 0 0,0-6 1801,0 6 0,7-8 0,3 4 0</inkml:trace>
  <inkml:trace contextRef="#ctx0" brushRef="#br0" timeOffset="848">1193 606 8067,'-11'-15'670,"-1"3"-50,9 4 102,-5 8 1,16 2-253,3 4 0,-1 11 237,1 12 0,1 4-25,5 2-224,-7-1 0,5 1 254,-4-1 0,-3 1-958,-2-1 203,4 1 1,-7-6-235,9 0 0,-8-8-1004,2 2-934,-5-4 1050,-1-2 599,0-7 0,0-4 83,0-12 0,2-9 307,4-8 1,-4-8 11,4 2 1,2-9 140,-3-3 1,9 1-84,-3 5 1,10 1 160,2-1 1,10 1 122,2-1 0,7 8-50,10 4 1,0 4 176,0 1 0,5 7-89,1-1 0,5 9-28,-5-3 1,-2 4-82,-10 2 0,0 0 11,-12 0 1,3 6-87,-14-1 1,0 9-21,-6-3 1,-7 5 48,-4 1 0,-4 6-8,-2 0 0,-10 6-217,-7-6 0,-6 6 119,-6-6 1,-10 6-259,5-6 0,-10 0 32,3-6 1,-5 0 19,6 1 1,0-3 295,5-3 0,8-5 223,4-7 1,4 0-11,1 0-259,9-7 1,1-3 159,8-7 0,8-1 9,3 1 1,5 0 53,1 0 0,8-1-143,4 1 1,2 0-139,-3-1 1,5-5-65,-4 0 0,4 0-323,1 6 0,-7 0-62,-4-1 1,-6 7 507,-5-1 0,3 1 0,-5-7 0</inkml:trace>
  <inkml:trace contextRef="#ctx0" brushRef="#br0" timeOffset="1051">1816 399 8062,'-10'9'1623,"-3"1"-1029,7-4 0,0 3 113,6 8 1,0 8 16,0 4-824,0-4 150,0 8 61,0-6 1,6 7 208,0 1 1,0-6-63,-6 0 0,2-6 93,3 5 1,-3-4-565,4 4 1,-2-7-672,2 3 1,-3-11-1583,9-1 867,-8-9 716,11 13 883,-5-22 0,7-4 0,0-17 0</inkml:trace>
  <inkml:trace contextRef="#ctx0" brushRef="#br0" timeOffset="1314">2456 1 8062,'9'7'3514,"-3"5"-2578,-4 3 1,-2 3-410,0-1 1,2 0 43,4 1-374,-4-1 1,5 0-15,-7 0 1,0 1-160,0-1 0,0-5 89,0-1 1,6-5-130,0 5 0,7-7 76,-1 2 0,3-4-260,3-2 0,-1 0 74,0 0 1,6 0-2,0 0 1,6-6-70,-6 0 0,2-7-262,-2 1 0,-6 3-1438,1-3 819,-1 8-1618,-7-3 2695,-1 7 0,-16 7 0,-13 3 0</inkml:trace>
  <inkml:trace contextRef="#ctx0" brushRef="#br0" timeOffset="1531">2594 623 8062,'0'18'3265,"0"-1"-2361,0 0 1,0 1-438,0-1 0,6-6-264,0 1 0,1-8-180,-1 1 181,-4 5 0,4-2 23,-12 3 0,2 5-524,-7-5 1,-7 5 292,-5 1 0,-7 0-890,1 0 0,-4 1 133,-2-1 0,1 2 93,-1 4 0,1-3 92,-1 3 1,6-4-157,1-2 0,6-2 275,-1-3 1,4 1-101,2-7 557,7 0 0,-5-6 0,5 0 0</inkml:trace>
  <inkml:trace contextRef="#ctx0" brushRef="#br0" timeOffset="1747">2421 641 8051,'0'11'0,"0"1"0,0 5 461,0 6 0,6 2 677,0-2 1,7-2-825,-1 8 1,3-6-84,2 6 1,1-6 647,-1 6 1,0-6-295,1 6 0,7-8 69,3 2 1,1-4-272,6-2 0,-3-1-312,15-5 1,-7-3-480,6-8 1,6 0-808,6 0 1,-1-2-1067,-5-4 1,2-5 2280,3-12 0,-3-4 0,6-8 0</inkml:trace>
</inkml:ink>
</file>

<file path=ppt/ink/ink1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37:26.1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467 312 7984,'0'-10'201,"0"-5"1,2 11 248,4-7 43,-4 7 295,5-4-145,-7 0-449,0 6 1,2-5 265,4 7-124,-4 0 199,6 0-30,-8 0-53,0 0-248,-8 0 0,4 5 36,-7 1 0,5 0-28,-6-6 0,1 6-82,-6 0 0,5-1 100,0-5 0,-1 6-261,-10 0 58,4 0-16,-6 1 0,6 1 16,-5 3 0,0 5-1,-5-5 1,2 3-154,4-3 0,-2 10 59,-4-3 1,2 3 102,4-4 0,4-5-22,-4-1 0,9 1-8,3 5 0,7-5 301,-2-1-266,4 1-323,2 5 242,0 0 1,8 1-79,3-1 1,5 0 398,1 0-277,-7 1-27,5-1 0,-5 6 344,7 0 0,-6 6-101,1-6 0,-8 8 5,2-2 0,-4-3-28,-2 3 1,0-6 13,0 6 0,0-8 21,0 2-319,0-3-199,0-3 114,0-8-32,0-1-19,0-8 61,0-8 1,0-1 72,0-8 1,1-1-450,5 1 1,2-6 48,3 0 1,5 0-97,-5 6 1,5 5 142,1 0 0,0 7 164,1-7 0,1 8 132,4-1-18,-4 3 0,6 2 111,-8 0 0,1 0-226,-1 0 635,-7 0-245,5 0 46,-13 7 1,6 3 134,-8 7 0,0-5-21,0-1 1,-2 1-81,-4 5 0,-4-5-86,-7-1 1,0-5-3,-1 5 0,7-7 70,-1 2 1,7-4-156,-7-2 1,8-10-199,-2-7 1,4-10-322,2-13 1,10-4 234,7-8 1,3 6-90,8 0 1,1-1 90,6-4 0,5 4-40,1 1 1,-1 8 41,-6-2 1,-5 3 220,0 2 1,-6 1-136,6-1 1,-8 6-14,2 1 1,-4 1 686,-1-2 0,-3 2-305,-3 4 1,3 4 152,-4-4 0,-1 5 51,2 7 77,-9-5-85,13 7 209,-14-1-28,13 3-387,-13 7 0,8 0-18,-5 0 12,-3 0 0,8 1-63,-4 5 0,-4-2 165,3 8-198,-3-1 0,4 6 80,0 1 0,0-1 2,-6 0 0,0 3 23,0 3 0,5 4 85,1 7 1,0 3-67,-6 3 1,2 2-19,4 4 1,-5 6-112,5 0 0,4 8 101,1 9 1,3 8-384,-3 3 0,3 13 175,-8 5 1,-1-48-1,1 1-233,-3 1 0,0 0 0,3 3 0,-1 0 102,-2 0 0,0-1 0,3-2 1,0 0-491,-1 46 1,1-15-92,-6-3 0,6-10 320,0-13 0,0-3 188,-6-19 0,0 1-51,0-13 0,0 0 322,0-6 1,0-5-622,0 0 483,0-9-380,0 5 1,-8-18-185,-4-7 0,3-2 30,-3-10 0,1-5 322,-7-7 1,1-9 314,0-2 0,-1-1 0,1-11 0,0 1 0,0-6 0</inkml:trace>
  <inkml:trace contextRef="#ctx0" brushRef="#br0" timeOffset="288">865 952 7842,'0'-43'0,"0"9"-43,0-1 0,6 3 257,-1 9 0,1-1 218,-6 7 1,2 0 324,4 0 226,-4 7-331,13-5 70,-13 13 92,13-6-235,-5 8-252,0 8 1,3 1-218,-7 9 0,0 1-138,-6 4 1,0-4 148,0 4 1,0-2 25,0 2 1,0-3 42,0 3 1,5-10-45,1-1 0,8-7 184,-3 7 1,4-8-53,3 1 1,5-3-78,0-2 1,2-5-8,-2-1 1,-4-11-370,4 5 1,2-13-302,-2 8 1,0-4-581,-5 3 0,5 1-175,0 0 0,6 1 99,-6 5 1132,0-5 0,2 7 0,2-8 0</inkml:trace>
  <inkml:trace contextRef="#ctx0" brushRef="#br0" timeOffset="445">1833 969 9839,'-9'10'1145,"-7"-3"0,12-5-1619,-7 4-1986,7-4 2460,-4 13 0,8-5 0,0 7 0</inkml:trace>
  <inkml:trace contextRef="#ctx0" brushRef="#br0" timeOffset="545">1885 1280 7842,'0'12'1654,"0"-1"-577,0-7-934,0 4 1,-6-10 105,1-4-249,-1-3 0,-2-9 0,-1 1 0</inkml:trace>
</inkml:ink>
</file>

<file path=ppt/ink/ink1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37:27.7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485 35 7898,'0'-10'-204,"0"3"2032,0 7-796,0 0-690,0-8 1,-2 6 9,-4-4 0,2 4 108,-7 2-181,-1 0-117,-5 0 0,-1 0-149,1 0 0,0 0 130,0 0 1,-1 2 10,1 4 1,-2 2-11,-4 3 0,4 4 36,-5-3 0,-1 3 86,2 3 0,-2-1-105,2 0 1,4 1 19,-4-1 0,6-6 58,5 1 0,-3-1-60,3 7-65,-3-1 1,0 0-110,3 1-99,4-1 0,8 0 191,0 0-45,0 1 1,0-1 23,0 0 0,0 1-34,0-1 0,8 0-10,4 1 0,-3-1-12,3 0 0,-1-5 3,7-1 1,-1 1-67,0 5 0,6 0 55,0 1 0,2-7-91,-2 1 0,-3-3 41,3 3 0,2 3 35,-2-3 1,0 1-6,-6-1 1,4 3 66,-4-3 1,5 3 132,-11 2 0,-1 1-110,1-1 1,-7 0 152,2 0 1,-4 1 30,-2-1 1,0 0-106,0 1 1,-6-1 53,0 0 1,-7 0-71,1 1 1,3-1 53,-3 0 0,1-1-27,-7-5 0,7 3 7,-1-9 1,1 7-13,-7-6 0,1 1 23,0-1 0,-2-4-39,-4 4 0,3-2 0,-3 1 1,4-3 88,2 4 0,-1-2-79,1 2 0,0-4 172,0 3-126,-1-3 1,7-2 174,-1 0-295,8 0 1,-5 0-145,3 0-107,4 0 165,-6 0 1,10 0-754,4 0 0,-2 0 352,7 0 0,1-5-995,5-1 1,1 0 88,-1 6 1,0-2-210,0-4 0,7 4 960,-1-3 0,7 1 555,-1-2 0,12-3 0,3-9 0</inkml:trace>
</inkml:ink>
</file>

<file path=ppt/ink/ink1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37:28.1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8372,'12'0'1100,"-1"0"1,1 0-541,5 0 0,0 0-63,1 0 1,1 0 73,4 0 1,-2 0 21,8 0 0,-2-2-158,2-4 1,1 4-543,-7-4 0,6 4 123,-6 2 0,0-5-1332,-5-1 637,-1 0 1,0 6-1618,0 0 1382,-7 0 1,4 2 342,-9 4 0,3-4-584,-2 3 1155,-4 5 0,5 0 0,-7 7 0</inkml:trace>
</inkml:ink>
</file>

<file path=ppt/ink/ink1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37:28.31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 1 7942,'-12'2'867,"1"3"206,7-3 0,-2 12-308,12-8-8,-4-1-391,13-5 1,0 0 440,8 0 0,8 0-300,-2 0 1,0 0-553,5 0 0,-3-2 75,10-3 0,-3 3-1060,2-4 0,-3 4 268,3 2 0,-3-2 762,-3-4 0,-7 4 0,-2-5 0</inkml:trace>
</inkml:ink>
</file>

<file path=ppt/ink/ink1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37:31.3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293 623 7825,'-8'-9'2359,"4"1"-1562,-7 8 0,-1 0-203,-5 0 1,5 6-150,1-1 1,-3 9 56,-9-3 0,4 5 358,-4 1 1,-2 6-361,2 0 0,0 2-632,6-2 1,-1-4 147,1 5 0,7-5-1440,5-2 1,5 0 126,5 1 0,7-9-2010,11-3 3307,4 4 0,15-16 0,2 4 0</inkml:trace>
  <inkml:trace contextRef="#ctx0" brushRef="#br0" timeOffset="627">777 641 7825,'10'-8'1808,"-3"6"-717,-7-6-432,0 1-450,-7 5 0,3-6 320,-8 8 0,6 8-93,-5 3 1,7 5-219,-2 1 0,4 6-84,2 0 0,0 0-88,0-6 1,8 1-407,4-1 1,3-6 294,2 1 0,8-8-532,4 2 1,-2-6 295,2-6 0,-2-4-418,1-7 0,3 0 170,-8-1 0,0 1 77,-5 0 1,-3-1 273,-3 1 0,-5 0 81,-7 0 448,0-1 1,-7 1-254,-5 0 0,-9 7 631,-2 4 1,-6-1-355,6 1 0,-6 0 534,6 6 0,0 0-273,6 0 1,5 2-234,1 4 0,7-2-342,-2 7 0,4-5-264,2 5 1,10-7-552,7 2 1,8-4 461,10-2 1,1 0-803,4 0 0,1-2 440,11-4 1,-10 4 149,10-3 0,-6-3 194,0 2 0,-4 0 183,-7 6 0,-2 0 82,-5 0 0,-1 0 154,-4 0 0,-9 0 1066,3 0-906,-3 0 1,-3 6 1236,1 0-580,-9 0-357,5 1 1,-8 3-132,0 7 0,0 1-41,0-1 0,6 0 165,0 0-173,7 1 0,-3-1-320,7 0 1,0-7 119,1-4 0,5 1-217,0-1 1,2 0 80,-2-6 1,-4-8-145,4-3 0,-4-5-122,-1-1 1,-1 0-252,0-1 1,-5 1 401,-1 0 0,-7 5 258,2 1 1,-6-1 678,-6-5 1,-6 0-427,-11-1 0,-3 7 591,-9-1 1,0 8-444,1-1 1,-7 3 174,1 2 0,0 2-451,5 3 0,6 5-463,1 7-242,6 1 0,-1-1-1709,12 0-862,3 1 0,18-1 2975,7 0 0,16-7 0,11-3 0</inkml:trace>
  <inkml:trace contextRef="#ctx0" brushRef="#br0" timeOffset="1198">2230 571 7860,'0'-17'442,"1"2"517,5 3-685,-4 4 1,8 3 860,-4-1-277,-5 0-449,7 6 1,-8 2-72,0 4 1,0 3 79,0 9 1,-2-1-132,-4 0 1,5 3 112,-5 3 0,4-4-219,2 4 0,6-10-208,-1-1 0,15-8-7,-3 1 0,6 3 154,0-2 0,-2-2-519,8-10 1,0-4 203,5-7 1,-5 0-571,0 0 0,-8-1 281,2 1 0,-4 0-257,-1-1 527,-9 1 1,-1 0 280,-8-1 0,-8 1-5,-3 0 1,-5 0-98,-1-1 0,-6 7 340,0-1 0,-2 8-132,2-1 1,4 3-263,-4 2 1,4 0-359,1 0 0,1 2-1295,0 3 1742,7-3 0,-5 14 0,5-7 0</inkml:trace>
  <inkml:trace contextRef="#ctx0" brushRef="#br0" timeOffset="1786">2818 1 7901,'17'0'1017,"8"0"250,4 0 0,1 0-664,-1 0 0,2 2-29,-8 3 0,6-3 317,-6 4-567,-8-4 1,1 4-240,-5-1 0,-3 9-272,-2-3 0,-4 5 96,-2 1 1,-2 6 142,-4 0 0,-4 8-402,-7-2 1,-2 2 181,-4-3 0,3 5-125,-3-4 1,6 4 144,6 1 0,1-1 90,4-4 1,4 3-25,-3-3 1,10-2 39,7 2 1,3-2 195,2 2 1,1 3-38,-1-3 0,0 4 520,1 1 1,-3-3-276,-3 4 1,1-7 403,-7 7 0,1 0-184,-1-7 1,-4 5-18,4 2 0,-4-1-212,-2 1 1,0-6-118,0-1 1,0 1-279,0 6 1,0-6 97,0 0 1,-2-3-568,-4 3 1,2-2 299,-7-4 1,1-4-1162,-1 4 0,-7-3 56,1-3 0,-2 0-223,-10 1 0,-2-5 1539,-9 4 0,-20-3 0,-11 11 0</inkml:trace>
</inkml:ink>
</file>

<file path=ppt/ink/ink1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37:30.6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0 104 8461,'12'0'577,"0"0"0,1 0-562,10 0 1,-4 0-309,4 0 0,-3 0 196,-3 0 1,0 0-552,0 0 0,1 0 96,-1 0 552,0 0 0,1 0 0,-1 0 0</inkml:trace>
  <inkml:trace contextRef="#ctx0" brushRef="#br0" timeOffset="131">623 52 7888,'17'0'664,"1"0"1,-7 0-495,1 0 1,-7 0-306,7 0 0,-6 0 1,5 0 0,1 0 175,5 0 0,0-2-572,1-3 1,-1 3 73,0-4 457,1 4 0,-1 2 0,0 0 0</inkml:trace>
  <inkml:trace contextRef="#ctx0" brushRef="#br0" timeOffset="270">1263 35 7888,'25'0'0,"0"0"0,4 0 0,-4 0 899,-8 0 1,0-2-360,0-4 1,1 4 134,-1-3-486,0 3 0,-1 0-79,-5-4-630,5 4 497,-7-6 23,1 8 0,-2 8 0,-8 2 0</inkml:trace>
</inkml:ink>
</file>

<file path=ppt/ink/ink1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37:29.9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52 7960,'17'0'-159,"0"-8"1,1 1 980,-1-5 0,0 3-258,1 3 1,5 4 279,0-4-546,0 4 1,-6 4 472,0 4 1,1-2-270,-1 7 1,-6-5-252,1 6 1,-6-1-29,5 6 0,-7-5-271,2-1 1,-4 1-15,-2 5 1,-2 3-235,-4 3 1,-4-2 200,-7 8 1,-2-8-146,-4 2 1,6 2 294,-1-2 1,3 0 770,9-6 855,-7 0-1221,11 1 1,2-3 441,11-3 1,10-5-369,3-7 0,6 0-328,-1 0 1,-2-5-58,2-1 0,-2-6-165,2 6 0,1-5-1127,-7 5 0,0 0 677,-5 6 1,-1 0-4292,0 0 4757,-7 0 0,5 0 0,-5 0 0</inkml:trace>
  <inkml:trace contextRef="#ctx0" brushRef="#br0" timeOffset="167">1056 329 7928,'-35'9'0,"-5"9"2863,-1-1 0,-1 8-1575,2 10 1,-1-1-986,-10 1 0,4 1-224,-4 5 1,-1-5-3570,6 4 3490,3 5 0,-7-9 0,6 6 0</inkml:trace>
</inkml:ink>
</file>

<file path=ppt/ink/ink1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37:28.9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431 104 7941,'0'-17'159,"0"-1"81,0 1-119,0 7-41,-8-5 1,4 7 245,-7-3 1,-1 3 344,-5 8 0,3 0-359,-3 0-137,4 0 1,-12 0-117,7 0 1,-5 8-250,0 3 1,-6 3-29,6-3 0,-2 5 153,2-5 0,4 5 188,-4 1 1,4 0-106,2 0 1,7 1 69,4-1 0,4 0-31,2 1 1,0-1 53,0 0 1,2-5-51,4-1 0,4 1-103,7 5 0,0-2-10,0-3 1,1 3 54,-1-3 1,-5 1-3,-1-1 0,-7 3 12,2-3 1,-4 3-33,-2 2 0,-2 3-16,-4 3 0,-4-4 8,-7 4 0,-6 2 27,0-2 0,-6 0-5,6-6 0,2 1 699,9-1-456,-3 0 1,13 1-212,-4-1 0,12-6 44,6 1 1,5-3 77,6 3 1,-4 3-49,4-3 1,2-2 193,-2 1 1,0 1 48,-5 5 0,-3 2 117,-3 4 0,-3-4 128,-3 4 0,-4-1-169,4 1 1,-6-2-95,-6 8 0,2-6-92,-8 5 1,9-6-79,-3 1-211,-4 4 0,8-8-501,-3 4 127,3-12 0,4 3-511,3-8 0,-1-1-488,8-5 1,-1 0 704,7 0 1,-1-7-119,0-5 1,0-3 34,1-3 806,-1 1 0,0-8 0,1-2 0</inkml:trace>
  <inkml:trace contextRef="#ctx0" brushRef="#br0" timeOffset="301">950 502 7927,'11'0'0,"1"0"1145,-9 0 11,13 0 218,-14 0-660,5 0 0,-5 5 288,4 1 0,-4 8-166,4-3 1,-4 4-367,-2 3 1,0 5 655,0 0 1,0 2-495,0-2 1,0-4 310,0 4 1,-2 2-518,-4-2 0,2 0-375,-7-5 0,5-1-278,-6 0 1,9 0-558,-3 1 1,2-7-1030,-2 1 803,4-8-4185,-5 3 2976,14-7 2219,3 0 0,15 0 0,2 0 0</inkml:trace>
  <inkml:trace contextRef="#ctx0" brushRef="#br0" timeOffset="481">1416 830 7895,'10'8'3509,"5"-6"-1307,-13 5-1645,6 1 1,-8-4 1349,0 8 0,0-1-940,0 6 1,-2-1-494,-4-5 0,-3 7-1002,-9-1 0,-1 0-1081,-4 6 1,2 2 1608,-8-2 0,0 8 0,-5-4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1:46:08.55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105 260 6604,'7'-9'101,"-5"1"0,14 2-302,-5 0 0,-1-5 197,1 5 1,-7-2 59,2 3 0,-2 3 66,2-4 4,-5-4 0,9 3-101,-4-5 0,-4 3 81,4 3 1,-5 2 33,-1-8-69,8 9 0,-6-7-30,4 4-38,3 4 0,1-11 27,7 7 1,-5 0-7,-1 6 1,3-5-28,9-1 1,-4-2 24,4 2 0,2 4 42,-2-3 0,2-3 5,-2 2 1,-2-5 8,8 5 1,-8-2-13,2 2 1,-3 5 6,-3-5 1,0 4 64,0 2-62,1 0 1,-7 0 18,1 0-32,-8 0 0,5 0-189,-3 0 112,-4 0-5,6 8 0,-6-5 26,3 9 1,-1-6-12,8 5-16,-8-7 1,9 6-4,-7-5 0,7-1 38,-1 8-15,-5-8 35,9 11 1,-12-7-20,7 3 0,-7-1 1,2-4 1,-2 1-2,1 5-1,-3 3-15,14-5 0,-14 7-3,3 0 1,-3-5-14,-2-1 1,0 1 17,0 5 1,0-5-13,0-1 1,0 1 7,0 5 1,-2-5-1,-3-1 0,1 1 19,-8 5 1,1-2 2,-7-3 0,-5 3 50,0-3 0,-7 3 12,1 2 1,-4-1-42,-2-5 0,1 5-12,-1-5 0,1 3 103,-1-3 1,1 3-76,-1-9 0,0 7 5,1-6 0,1 0 12,4-6 0,-1 0-8,6 0 0,0 0 20,0 0 0,5-2 13,-4-4 0,4 2 107,2-8 0,-1 1-126,1-6 0,2-1 12,3 1 1,-1-6-68,7 0 1,-6-2-6,7 2 0,-1 2 26,6-8 1,0 2-20,0-2 0,6-1-58,-1 6 1,9 1-152,-3 6 1,-1 2-355,2 3 0,-1-1 231,6 7 1,6 0-1060,0 6 1364,8 8 0,-4 2 0,8 7 0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1:56:33.0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1262 8103,'0'-9'1253,"0"1"0,8 6-622,3-4-439,12 5 1,-2-7 366,8 8-148,0-8-233,13 6 0,2-13 74,8 3 1,-2 3-97,-4-3 1,10 3-158,-4-3 1,-2 4-159,-4 8 0,-13 0-480,1 0 1,-11 2-7,0 4 1,-11 4-503,-6 7 1,-4 6-548,-2 0 1694,-8 0 0,-2 2 0,-7 2 0</inkml:trace>
  <inkml:trace contextRef="#ctx0" brushRef="#br0" timeOffset="221">312 1072 8063,'0'-17'486,"0"0"163,0-1 0,0 7 2,0-1-220,0 8-279,0-3 46,8 7 1,-6 2 81,4 3 0,-5 7-107,-1 11 1,0 4-1,0 8 0,-1 5-202,-5 0 0,4 6-461,-4-5 0,6-1-616,6-5 1,3-8 589,9-4 1,-1-4 515,0-2 0,8 0 0,2 1 0</inkml:trace>
  <inkml:trace contextRef="#ctx0" brushRef="#br0" timeOffset="628">1557 865 8121,'0'-18'22,"2"9"179,4 3 0,4 4 594,7 2 1,2 0 43,4 0 0,-2 10-167,8 7 1,0 2 25,5 10 0,1 0-401,0 5 0,-1 1-268,1 0 0,-1-1-84,1 1 0,0-1-299,-1 1 0,-5-6 18,0 0 0,-8-8 225,2 2 0,-4 2-1592,-1-2 872,-1 0 59,0-13 0,0 3-309,1-7 1,-7 5 354,1-5 726,-8 0 0,11-6 0,-5 0 0</inkml:trace>
  <inkml:trace contextRef="#ctx0" brushRef="#br0" timeOffset="860">2353 847 8106,'6'-17'700,"-1"0"0,3 0 311,-2-1 423,-4 1-409,5 0-158,-7 7-478,-7 2-188,-3 16 1,-9 9-107,-4 12 0,-10 4 86,-7 1 1,-3 7-155,3-1 0,4 8 1,-5-2 1,11-3-314,1-3 1,8-4-542,-2-1 0,5 0 24,7-1 0,3-5-220,8 0 1,0-8 287,0 2 0,2-4-732,4-1 1466,3-1 0,16-8 0,2-1 0</inkml:trace>
  <inkml:trace contextRef="#ctx0" brushRef="#br0" timeOffset="1155">2906 1211 8017,'6'-27'187,"0"4"1,-1 9 426,-5 3 1,6 5-171,0-6-829,0 9 553,-6-5-26,0 8 0,0 8 194,0 3 1,0 6-86,0 6 1,-6 4-101,0 8 0,0-1-11,6 1 1,-5 0-19,-1-1 1,0 1 9,6-1 0,0 1 41,0 0 1,2-3-154,4-3 0,3-2-214,9-4 0,-1-4-13,0 4 0,1-9-239,-1-3 0,0-7-244,0 2 0,3-4 73,3-2 0,-4 0-127,4 0 0,-10 0 327,-1 0 1,-6-6 416,5 0 0,-7-15 0,4 2 0</inkml:trace>
  <inkml:trace contextRef="#ctx0" brushRef="#br0" timeOffset="1313">2750 1453 8017,'-9'-8'1468,"3"4"-1019,12-7 1,9 7 232,8-2 0,8-2-197,-2 3 1,11-7-69,6 6 0,-1-5-356,1 5 1,-6 0-180,6 6 0,-13 0 118,1 0 0,-3 8 0,4 2 0</inkml:trace>
  <inkml:trace contextRef="#ctx0" brushRef="#br0" timeOffset="1687">3667 709 8035,'8'-10'-22,"-6"-5"0,7 11 407,-3-7 0,4 7-16,7-2 0,0-2-140,0 3 0,1-1 135,-1 6 1,-5 0 218,-1 0 1,6 8-128,6 3 0,2 14 68,-1 10 0,-3 7-106,7 10 1,-6 7-185,1 5 1,-4 3-114,-2 2 1,-7 6-237,-4 0 0,-12 2-579,-6-2 0,-5-2-18,-6 8 1,-2-16-2205,-4-2 2916,-4-7 0,7-4 0,-9 0 0</inkml:trace>
  <inkml:trace contextRef="#ctx0" brushRef="#br0" timeOffset="2263">4307 0 8149,'17'0'732,"-7"0"-91,5 0 0,-13 0-172,13 0 1,-7 2 217,4 4 1,1 3-206,-7 9 1,5-7 21,-5 1 0,2-1-320,-2 7 0,-3-1 57,9 0 1,-8 0-353,2 1 85,-4-1-168,-2 0 0,1-5-476,5-1 228,-4 1-626,6-3 398,-8-1 247,7-8 1,1-2-71,4-4 1,3-3 73,-3-8 0,3-1-106,2 1 0,1 0 245,-1-1 0,-2 7 317,-3-1 1,3 9 297,-3-3 288,3 4 1,2 15 67,1 5 0,-7 5 765,1 0 0,-1 2-320,6 3 1,-5 3-521,0-8 0,-1 6-206,6-6 0,-5 2-1017,-1-2 1,1 2 606,5 4 0,1 11 0,-1-3 0</inkml:trace>
</inkml:ink>
</file>

<file path=ppt/ink/ink1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37:39.04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0 104 7323,'12'-11'719,"0"-1"-464,-1 1 0,6-1-80,1 1 0,-7 5 153,1-6 1,-7 7 16,7-7-48,-8 8 36,3-3 125,-7 7 817,0 0-803,8 0 1,-6 1 443,4 5-355,-4-4-184,-2 14 0,0-7-116,0 8 0,-8-5-603,-3-1 1,-3 1 274,3 5 67,-12 1 0,11 7 0,-13 1 0</inkml:trace>
</inkml:ink>
</file>

<file path=ppt/ink/ink1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37:47.3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8795,'9'0'734,"7"0"74,-5 0 0,5 0 221,1 0-276,0 0 0,1 0-266,-1 0 0,-6 6-682,1 0 0,-6 5-850,5-5-2,-7 7 1,6-3 738,-5 7 308,-3-7 0,-2 13 0,-9-4 0</inkml:trace>
</inkml:ink>
</file>

<file path=ppt/ink/ink1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37:47.4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 7967,'-7'9'0,"5"7"1793,-4-5 1,4-1-852,2 1 1,2-7-1534,4 2 0,-3-4-248,9-2 0,-6 0 839,5 0 0,8-8 0,8-1 0</inkml:trace>
</inkml:ink>
</file>

<file path=ppt/ink/ink1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37:45.6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1 502 8512,'10'8'1585,"5"-6"1,-11 5-1085,7-7 0,-5 0-393,6 0 0,-7 0 59,7 0 0,-6-2-1325,5-3 787,-7 3-1759,11-6 2130,-13 8 0,14 0 0,-7 0 0</inkml:trace>
  <inkml:trace contextRef="#ctx0" brushRef="#br0" timeOffset="984">70 87 7911,'0'-11'804,"0"-1"-149,0 8-325,0-11 0,0 11 597,0-8-165,0 9 109,0-5 154,0 0-234,0 6 51,0-5-270,0 7 48,0 0-353,0 7 0,0 3-1,0 7 1,-2 0 94,-4 1 1,4 1 146,-3 4 1,-3-2 426,2 8 0,1 2-361,5 9 1,-2-3 249,-4 3 0,4 2-336,-4-1 0,4-1-16,2-6 0,0-5-152,0 0 1,0-2-58,0 2 0,0 2 17,0-8 0,0 0-28,0-6 1,0 6-194,0 0 1,0 0 325,0-6-284,0 1-101,0-1 0,0 0 0,0 1 0,0-1 0,0 0 0,0 1 0,0-1 0,0 0 0,0-7 0,0 5 0,8-13-156,-6 6 0,13-10-2575,-3-4 1,5-11 440,6-12 2290,4-4 0,8-9 0,-1-2 0</inkml:trace>
</inkml:ink>
</file>

<file path=ppt/ink/ink1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37:42.1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364 294 6217,'0'-9'141,"0"-7"0,2 14 64,4-3-142,-4-5 150,5 8 1,-7-8 15,0 5 195,0 3-141,0-6 394,0 8 3164,0 0-3726,-7 0 1,5 2-14,-4 4 0,4-2 143,2 7 1,0 1-80,0 5 0,-6 2 77,0 4 0,1 6-99,5 11 0,0 5 209,0 6 0,0 7 11,0 0 0,0 1 31,0-1 1,0 0-513,0 11 1,0-4-476,0 10 1,0 0 740,0-6 0,0-5-38,0-18 1,0-4-254,0-7 1,0-9 0,0-2 1,0-5-239,0-2 0,0-5-162,0-1-21,0-7 10,0 4-267,0-8 363,0 0 186,-8-8 1,6-2-826,-4-7 1,4 0 1094,2-1 0,-7-14 0,-3-5 0</inkml:trace>
  <inkml:trace contextRef="#ctx0" brushRef="#br0" timeOffset="268">70 813 8025,'-27'0'0,"4"0"1434,12 0-858,3 0 0,8 2 1020,0 4-260,0-4-563,0 13 0,2-7-353,4 3 0,-3 3-162,9-9 0,-6 1-520,5-6 0,-5 6 245,6 0 1,-1 0-917,6-6 1,1-2-2,-1-4 0,0 2-506,1-8 0,1 1 587,4-6 1,-2-1 852,8 1 0,0-8 0,5-2 0</inkml:trace>
  <inkml:trace contextRef="#ctx0" brushRef="#br0" timeOffset="446">641 588 8014,'9'0'2497,"-1"0"-1015,-8 0 2816,0 0-7127,0 8 2176,8-6 1,1 6-2270,9-8 2922,-9 0 0,14-8 0,-4-2 0</inkml:trace>
  <inkml:trace contextRef="#ctx0" brushRef="#br0" timeOffset="1196">987 450 8014,'0'-10'4474,"0"3"-4128,0 7 1,0 2 256,0 3-298,0 5 0,-6 7-14,0 0 0,0 7 38,6-1 0,0 0-87,0-6 0,0 6-402,0 0 1,0 0 202,0-6 1,6-5-580,0-1 1,7-7-95,-1 2 355,3-4 0,2-2 5,1 0 1,-1-2-102,0-4 1,1-1-5,-1-5 0,0-1 102,1 7 0,-7-6 151,1 7 0,-3-9-210,3 3 326,-5-5 0,-5-1-29,4 0 0,-4-1-52,4 1 0,-4 0 15,-2-1 0,2 1 139,3 0 1,-3 0 75,4-1 0,-4 7-47,-2-1 0,0 7 693,0-7-547,0 8 1,-2-9 155,-4 7 1,2 0-122,-7 6 0,5 0 41,-5 0 0,5 0 40,-6 0-69,8 0-238,-11 0 198,6 0-334,-1 0 1,0 6 17,5 0 323,3-1-21,-6-5-107,8 0 0,0 2 20,0 4 0,0-2 128,0 8 0,0-1 160,0 6 0,0 8-93,0 4 0,0 10 59,0 1 0,0 6-8,0-6 1,6 6-218,-1-5 1,1-1-105,-6-5 0,0-1-166,0 1 1,0-8-111,0-4 0,0-4-342,0-2 0,0 1-947,0-1 1077,0-7 0,0-1-337,0-3 367,0-4 0,0 4 159,0-12 1,-2-4 54,-3-7 1,3 0 107,-4-1 0,4 7-7,2-1 0,0 1 175,0-6 0,0 5-78,0 0 1,10 7-112,7-7 0,0 8 134,6-1 0,2 3-81,-2 2 0,6 0 37,-6 0 1,-6 0-9,-5 0 1,-8 9 127,2 9 1,-6 1-20,-6 10 0,-6-1 206,-11 7 0,2 0 399,-8-1 0,0 1-345,-5-1 0,7-1 510,4-4 1,9 0-302,3-12 1,7 4-180,-2-9-370,4-5 1,4 7-197,4-8 0,4-3-120,7-8 1,8-1-360,4-11 0,3 1-1271,3-13 0,0 6 898,-1-6 0,6 3-1027,1-3 2048,-8-4 0,-9 14 0,-6-6 0</inkml:trace>
  <inkml:trace contextRef="#ctx0" brushRef="#br0" timeOffset="2068">2214 0 10580,'18'0'2512,"-1"8"0,-6 0-1822,1 3 1,-8 5 482,2-5 1,1-1-544,-1 1 0,0-5-545,-6 6-1133,0-9-67,0 13 1,0-12 640,0 7 0,6-5-465,-1 5 0,1-5-331,-6 6 0,0-1 1270,0 7 0,-15-1 0,-4 0 0</inkml:trace>
  <inkml:trace contextRef="#ctx0" brushRef="#br0" timeOffset="2351">2059 571 7985,'-16'2'0,"5"4"0,1-4 426,4 3 392,5 5-103,-7-8 1,8 7-145,0-3 0,0-2 66,0 8 0,0-1-92,0 6 1,2 1 75,4-1 0,-5 6-194,5 0 1,4 6-136,1-6 1,-3 8-366,-2-2 0,2-3 110,-3 3 1,3-6-417,-2 6 1,-4-8 128,3 2 0,-3-3-184,-2-3 1,6 0-398,0 0 1,0-5 320,-6 0 0,0-7-911,0 7 486,7-8-200,-5 3 349,6-7 100,-8 0 337,0-7 1,-2-3 348,-4-7 0,-3-1 0,-9 1 0</inkml:trace>
  <inkml:trace contextRef="#ctx0" brushRef="#br0" timeOffset="3160">2007 917 7944,'-16'-12'273,"5"1"1,-4 7 437,3-2 1,2 4 453,-1 2 133,7-7-126,-11 5-746,13-6 0,2 2-391,11 0 0,7-1-10,5 1 0,4-2 20,7-3 0,8-5-130,5 5 0,8-6-411,3-7 0,7 5 108,-1-4 1,1-2-251,-2 2 0,-1-6 239,-4 6 1,-5 0 72,5 6 1,-12 2 268,-6 3 0,-3-3-14,-2 3 1,-9 4-45,-3 3 1,-3-3-1,-3 2 180,-7 0 14,-3 6-97,-14 0 0,-5 0-232,-11 0 0,4 0 101,-4 0 1,2 0-130,-2 0 0,1 0 70,-6 0 0,5 0 64,-6 0 1,8 0-2,-2 0 0,3-1 15,3-5 0,2 2 179,3-8 250,-3 9 813,5-13-511,1 14 156,-7-5 37,14 7 460,-5 0-396,-1 0-430,6 0 0,-8 7 53,5 5 0,1 11-197,-8 6 1,6 3-6,-5 3 1,1 0-32,-1-1 1,-3 1 91,9-1 0,-7 1-208,6-1 0,0-7-105,6-4 0,-5-3-163,-1-3-230,0 0 1,6-5-926,0-1 677,0-7 247,8 4 1,0-10 41,3-4 1,4-2-23,-3-3 1,5-4-5,6 3 0,-2 2 75,8-1 1,-6 1 158,6-1 1,-6 1 198,6 4 1,-8 4 896,2-3-809,4 3 0,-8 4 324,4 3-293,-3-3 0,-11 8 50,-3-4 0,-4-2-72,-2 7 1,0-5-87,0 5 1,-8-5-55,-3 6 0,-5-1-180,-1 7 1,-6-7 26,0 1 0,-8-1 86,2 6 1,-1-1 342,1-5 0,4 5-117,8-5 1,-1-3 552,1-2-132,7 3-295,3-7-97,7 6 1,7-6 22,5 4 0,3-5 95,3 5 0,-1-4-110,0-2 1,0 0-13,1 0 1,-1 6 118,0 0 91,1-1 0,-1 1 337,0 0-315,-7 0-386,5-6 0,-11 0-255,8 0-697,-9 0 1,7 0 120,-4 0-915,-4 0 667,13 0-2649,-5 0 889,7 0 2770,0 0 0,1 7 0,-1 3 0</inkml:trace>
</inkml:ink>
</file>

<file path=ppt/ink/ink1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37:50.9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206 294 7952,'8'-17'45,"2"0"0,5-1 620,-4 1 1,-1 6 254,-4-1 383,-4 8-328,13-3-13,-13 7-526,6 0 0,-8 1 171,0 5 1,0 4-114,0 7 1,-2 6-143,-4 0 0,-4 8-62,-7-2 0,-6 3-55,0 3 1,-8 0-72,2-1 1,4 1 116,2-1 0,-2 1 0,2 0 0,6-7-114,6 1 1,5-8 194,-6 2-406,8-3 1,-1-3 64,10 0 0,-1-5-104,8-1 1,5-7 55,6 2 0,8-4-4,-2-2 1,3-8-153,3-3 0,0-5-174,-1-1 0,1-6 9,-1 0 0,-5-6-244,0 6 0,-8 0-642,2 6 0,-4-3 570,-1-3 1,-7 4-1133,1-4 1254,-8 4 0,3 2-258,-7-1 350,0 9 276,0-7 96,0 14 430,0-5 370,0 7 0,2 0-368,4 0 0,3 0 673,9 0 0,-1 0-390,0 0 1,1-6 32,-1 0 0,-6 0-16,1 6 581,0 0-770,-3 0 1,1 2 656,-4 4 66,-5-4-1244,7 13 96,-8-13 0,2 12-2102,4-9 1319,-4 9-187,5-4 0,-7 7-398,0 0 1,-5 0-322,-1 1 1,-6 5 742,7 0 0,-9 6-169,3-6 1,-5 2 678,-1-2 0,0 2 396,-1 4 0,7-5 0,-1-6 0,8-1 0,-1 0 0,-3 1 0,2-1 85,0 0 0,5 1 92,-5-1 1,4-6-48,-4 1 1222,-3-8-334,7 11-188,-14-5 1,9 7-332,-5 0 0,-1 1-12,7-1 0,-8-6-36,3 1-175,3 7 1,-5 0 235,7 4 0,-6-3 37,7-3-391,-1 8 1,4-6-72,-4 4 0,4 2-160,-4-2 1,5 0-138,1-5 0,0 5 192,0 0 1,0 0-75,0-6 0,0 0-34,0 1 1,0-1 23,0 0 0,0 1 134,0-1 1,0-6 73,0 1-247,0-8-187,0 3-47,0-7 318,0 0 0,0-7-553,0-5 1,0-9 240,0-2 0,0 0-216,0 6 0,0-6 114,0 0 1,0-1 58,0 7 0,0 0 139,0 0 0,0-6-27,0-1 0,0 1 147,0 6 1,0-2-62,0-4 0,5 2 190,1-8 0,0 8-37,-6-2 67,8-4 1,-5 6 202,9-8 0,-6 8 527,5-2-513,-7 3 0,11 3 118,-3 0 1,-2 0 549,1-1-102,1 1-439,5 0 1,0 7 179,0 4 1,-5 4-122,0 2 1,-7 0 25,7 0 1,-3 8-52,3 4 1,-2 5 0,-5 6-225,-3-4 1,12 14 213,-9-4-214,1-4 1,-6 7-1,0-3 0,0 4 68,0 1 0,0-1-276,0-4 1,0 2 59,0-8-445,0 7 1,0-10 43,0 3 0,-2-6-709,-3-6 442,3-3 234,-6 0 0,6-6 79,-4 4 1,2-5-250,-7-1 456,-1-7 1,-5-1-87,0-3 1,-1-5 205,1 5 0,6-5 39,-1-1 1,3 5 68,-3 1 1,-1-1-92,7-5 1,0 0 102,6 0 0,0-1 346,0 1 0,2 5-227,4 1 1,3-1-27,9-5 1,5 0-55,0-1 1,0 7-215,-6-1 0,6 3 42,0-3 1,0 3-69,-5 3 1,-7 4 89,1-4 1,-7 4-258,7 2 142,-8 0 0,5 0-177,-3 0 0,-2 0-5,7 0 0,-5-7 114,6-5 0,5-3-126,6-3 1,14-7 21,-3-3 0,7-3 222,-1 2 0,-2-4-59,8 5 0,-5 1 138,5-2 0,-10 10 375,-1 1 1,-2 1-221,-10 6 0,0 3 1032,-6 2-528,0 4-229,1 2 1,-9 2-99,-3 4 0,-4-2-286,-2 7 1,0 1 54,0 5 0,0 0-112,0 1 0,-8 1-319,-3 4 0,-7-2 185,-5 8 0,2-2-88,-8 2 0,6 1 82,-5-7 1,1 8 593,-2-2 1,4-4-112,8-2 1,-1-2 35,1 2 1,7-9-73,5 3 0,3-9 134,2 3 0,2-7-426,3 2 1,5-4 137,7-2 1,1-2-420,-1-4 1,8-4 180,4-7 0,-2 0-459,1-1 0,-1-1 135,2-4 1,2 4-24,-8-4 1,4-2-15,-10 2 0,4-2-158,-9 2 0,-3 4 136,3-4 1,-8-4 104,2-2 0,-5 2 205,-1-2 0,-5 0-52,-1-5 0,-8-1 221,3 1 1,-4 5-17,-3 0 1,7 2-8,-1-2 1,3 2 77,-3 4 1,-1 4 288,7-4 0,-2 6 888,2 5-562,4-3 561,-13 5-375,13 1-471,-13 1 1,13 10-155,-4 4 0,4 5-35,2 12 0,0-2 81,0 8 0,2 8-27,4 9 1,4 4 132,7 2 1,-2-1-44,-3 1 0,3 0 58,-3 0 0,-3 6-76,3-1 0,-8 1-79,1-6 1,-3 0-95,-2 0 1,0 0-102,0-1 1,-2-6-169,-3-5 0,1-5-501,-8-7 1,3 3-596,-3-8 0,-3 0-90,3-5-117,-3-1 1,-2-6 663,-1 1 1,1-8-87,0 1 1,-1-10 74,1-7 763,7-11 0,-13-4 0,4-7 0</inkml:trace>
  <inkml:trace contextRef="#ctx0" brushRef="#br0" timeOffset="359">2074 346 7875,'17'0'1166,"0"0"0,3 0-245,3 0 1,-4 0-446,4 0 0,-4 0-26,-1 0 0,-1 0-1034,0 0 0,-5 0 267,-1 0-423,-7 0 1,4 2 249,-8 4 490,0 3 0,-8 16 0,-2 2 0</inkml:trace>
  <inkml:trace contextRef="#ctx0" brushRef="#br0" timeOffset="1455">2022 865 7480,'12'0'259,"-1"0"0,-5-2 814,5-4-792,-7 4 0,10-3 448,-9 10 0,1 5-261,-6 7 1,0 6 66,0 0 1,6 8 116,0-2-212,-1 4-253,-5 1 1,0 7-205,0-1 1,2-6-289,4-5 0,-4-2-85,4 2 1,2-4 86,-3-8-778,9 1 1,-10-9 418,7-3 1,-5-4-126,5-2 1,-1-14 331,2-3 0,1-12 22,-7 0 0,5 3 402,-5-3 1,0 0-32,-6-6 1,0 3 157,0 3 0,-8-2-192,-3 8 1,1 2 723,-2 9 0,7-1-43,-7 7 1,1 0 259,-7 6 1,1 2-250,0 4 0,-2 9 745,-5 9-886,5 6 1,-6-3-34,0 0-1,6 6-207,-6-14-74,16 14 20,-7-22 1,14 12 160,-4-11-956,5-5 543,1 1 1,7-8-246,5 0 1,11-8-499,6-3 1,9-6-862,2-6 1110,8-4 0,-1-14 42,10 1 0,-1-6 24,7 5 1,-5-5 413,5 6 0,3-6-273,9 6 1,-4-1 622,4 7 1,-6 1-237,-6 4 1,3 0 510,-9 12 1,-5-2 112,-6 13 1,-13 0 1401,1 6-1444,-10 0 0,-1 8 59,-12 3 1,3 5-244,-9 1 0,1 6 76,-6 0 0,-8 2-895,-3-2 1,-4-2 319,-3 8 1,-7-2-1337,-4 2 0,3 2 297,-3-8 0,-6 0-149,-5-6 1,-1 0 1280,7 1 0,-7-1 0,1 0 0,0-7 0,5-4 0,1-2 0,-1 1 0,8-3 79,4 4 0,4-4 351,2-2 1,5 0 1434,0 0-1198,9 0 1,-5 2 168,8 4 0,0-3-386,0 9 0,0-1 28,0 7 1,0 5-8,0 0 0,2 2-141,4-2 1,-4 2-260,3 4 0,3-2-214,-2-4 0,5-4-360,-5 4 0,2-10-44,-2-1 1,-3-8-1917,9 2 1795,-8-5 1,9-2-168,-7-5 1,0-10 30,-6-7 0,0-7 472,0 1 0,0-6 332,0-5 0,0 1 0,0-7 0,0 0 0,0-6 0,-2-5 0,-4-1 0,4-5 0,-4 5 0,4-7 0,4 17 626,4-4-285,-4 11 0,13 5 328,-3 7 0,-2 8 22,1-2 13,-7 11 366,11-3-404,-5 13-402,7-6 1,-5 10 25,-1 4 1,-1 4-62,1 7 0,5 2-71,-5 4 1,3 4 73,-3 8 1,5-1 37,-5 1 0,5-1-56,1 1 0,2 5 137,4 1 0,-4 5-161,4-6 0,-3 6-37,-3-5 0,0 5 54,0-6 0,1 0-95,-1-5 1,0 0-51,1-1 0,-9-5-203,-3 0 0,-4-6-528,-2 6 0,0-8 356,0 2 0,0-4-313,0-2 0,-10-1 167,-7-5 1,0-3 7,-6-8 1,-2 0 190,2 0 1,-6-2 242,6-4 0,0-3 495,5-9 1080,1 9-368,8-7 1,3 15-532,12-5 1,5 4 259,12 2 0,-2 0-497,8 0 0,0 0-254,5 0 1,-5 0-179,0 0 0,-2 0-341,2 0 0,2 0-299,-8 0 1,2 0-856,-2 0 1,-4 0 1504,4 0 0,4 0 0,0 0 0</inkml:trace>
  <inkml:trace contextRef="#ctx0" brushRef="#br0" timeOffset="1943">4460 450 9473,'0'19'1448,"0"4"0,0 4-871,0 8 0,0 5 30,0 0 1,0 7-88,0-7 0,0 6-143,0-6 0,2 1-345,4-7 0,4 1 87,7-1 0,-6-7-140,1-4 1,-2 2-176,1-2 0,3 0-219,-9-5 0,1-7-23,-6 1 1,0-1-196,0 7 0,-8-1-42,-3 0 1,-5-5 166,-1-1 0,-8-1 55,-4 1 1,-1-3 165,1-8 1,-4 0-133,4 0 1,-3-2-63,-3-4 1,1-11-650,-1-12 1130,8-3 0,-6-3 0,6 0 0</inkml:trace>
  <inkml:trace contextRef="#ctx0" brushRef="#br0" timeOffset="2093">4460 744 7888,'25'-25'1006,"0"8"220,4-1 1,4 1-85,-4 6-656,3 3-223,3-8 0,-6 9 336,-1-5 0,-6-1 235,1 7-762,-4 0 0,-2 6-673,0 0 0,-5 0-1898,0 0 2499,-9 8 0,13 2 0,-7 7 0</inkml:trace>
  <inkml:trace contextRef="#ctx0" brushRef="#br0" timeOffset="4023">5584 277 7961,'-17'0'136,"0"0"0,5 0-32,1 0 1265,7 0-267,-4 0-197,8 0-15,0 0-805,0-8 0,10 4 11,7-7 1,2-1-535,10-5 0,-2 6 291,2-1 1,4 8-244,-5-2 1,-3 5 236,-2 1 1,-3 1 88,-3 5 0,-8 4 167,-3 7 0,-4 8 278,-2 4 1,-8-2 58,-3 2 1,-12 5-161,-6 7 0,-4-1 365,-1-5 1,-1-1-189,1 1 0,1-1 12,4 1 0,-2-8-206,8-4 1,2-10-156,10-1 1,1-8 154,4 1-254,4-3 0,2-4-898,12-3 1,5-11 464,6-7 1,12-8-797,11 3 0,-2-3 482,2 2 0,0-4-68,6 5 0,-6 3 439,1 2 0,-9 3 316,2 3 1,-3 6-86,-3-1 0,-7 8 115,-4-2 0,-5 6 547,-7 6 1,3-2-366,-9 8 1,1-1 763,-6 6 0,0 3-328,0 3 1,-8-2-274,-3 8 0,-10-8-282,-2 2 1,-2 2-414,2-2 0,3 0 208,-3-6 1,-2 0-60,2 1 0,0-9-1081,6-3 892,0-4 0,-1-2-148,1 0 0,6-8 95,-1-3 1,3-12 171,-3-6 0,-1-4 120,7-1 1,-6-7 0,6 1 0,-5-8 171,5 2 0,0-2 0,6 2 0,-5 3-3,-1 9 1,0-1-71,6 1 1,0 7 680,0 4-441,0-4 1,0 8 818,0-4-220,0 11 78,0 4-460,0 8 0,0 8 141,0 4 1,6 9-342,0 2 0,-1 9 39,-5 3 0,0 1 110,0 11 1,0-1-111,0 6 0,0 5-29,0 1 0,0 0 0,0-7 1,-5 1-171,-1 0 0,-2-6-140,2 0 0,5-13-398,-5 2 1,6-12-596,6 0 1,-3-10 541,9-1 1,-6-8-1250,5 1 1267,1-3 0,3-9 276,-3-5 0,1-3 237,-7-3 0,0 1 36,-6 0 216,0-1 1,-2 3 540,-4 4 715,-4 3 1,-7 10-651,0 4 0,-6 3 528,0 8 1,1 1-661,11-1 0,-3 0-235,9 1 0,-7-7-5,6 1-431,1-8-238,5 3 0,2-7-429,3 0 0,5-2-519,7-3 0,1-9 521,-1-3 1,6-10-109,0 10 1,0-6 296,-6 0 0,1-4 256,-1-8 0,2-1 12,4-5 1,-2 3 152,8-8 0,0-4-119,6-2 1,-1-4-29,1 10 1,1 2 390,5-2 1,-5 9-125,4 3 1,-11 1 548,-6 10 0,-4 6-342,-1 5 1,-7 8 720,1-2 220,-8 4 563,3 2-810,-7 0 0,0 8-393,0 4 0,0 3 116,0 2 0,0 1 182,0-1-911,0 0 0,8-1 64,4-5 0,3 3-250,2-9 1,2 1-189,5-6 1,-5 0-547,4 0 1,2-6 194,-2 1 0,0-3-389,-6 2 1,0 4 760,1-4 0,-9 6 137,-3 6 1,-4 4 389,-2 7 1,-2 6-182,-4 0 1,1 8 91,-13-2 1,5 3 118,-10 3 0,4 0 309,1-1 1,1-1-192,0-4 0,1 1 91,5-6 0,-3-1-429,9-6 0,-1-6 110,6 1 1,-2-8-442,-4 2 240,4-5 0,-5-2 6,7-5 0,0 2 116,0-8 1,0 1 103,0-6 0,0-3-16,0-3 1,0 4 522,0-4-156,0 4 1,1 3 127,5 5-372,4-4 0,7 13 2,0-4 1,-5 6-114,-1 6 0,-5 1 14,6 5 0,-8 3-172,1-3 0,-3 5-42,-2 6 0,-2-4-257,-3 4 0,-3 4-628,-4 2 1,-9-2 465,4 2 1,-12 0-232,0 5 0,-3 1 257,-3-1 0,0-7-104,1-4 0,-1 2 444,1-2 1,7-5 536,4-7 1,4-1 150,1 1 418,1-3 502,7 0-624,3-6-497,7 5 0,2-9-14,3-3 0,5-3-403,7-4 1,1-3 12,-1 4 1,4 1-78,-4-2 1,4 9 306,-9-3 372,3 4 306,3 2 1,-9 8-351,-3 3 1,-4 6 193,-2 6 0,0-3-236,0 3 0,0-4 269,0-2 1,0 0-443,0 1 0,2-7-338,4 1 0,5-8-107,12 1 0,-2-5-416,8-5 0,-6 1-92,6-8 0,-6 1 315,6-7 1,-10-5-1169,-2 0 0,1 2 696,-7 10 0,-3-5-27,-2 5 0,-6-3 344,-6 3 1,-4-3 92,-7 9 1,-2-1 238,-4 6 0,2 2 209,-8 4 0,-6 3-36,-5 8 0,-2 1-173,1-1 0,5 0 758,-5 1 1,5-1-264,1 0 0,3 0 549,3 1 0,4-1-11,8 0 1,-1-5 238,1-1 0,2 1-407,3 5 1,4 1 76,8-1 1,-5 0-151,-1 0 1,0 6-161,6 1 0,8-1 332,3-6 0,-1 6-276,1 0 0,7 0-172,5-6 1,7-1-377,-1-5 1,4-3-349,2-8 1,-1 0-232,1 0 1,5-4-734,0-7 1,8 3-280,-1-15 1,3 7 717,1-7 1,9 2-583,3-2 1,7 2 748,5-8 1,-2 6 551,7-6 0,-7 1 1,4-7-1</inkml:trace>
  <inkml:trace contextRef="#ctx0" brushRef="#br0" timeOffset="5424">7366 450 7923,'0'-17'1128,"0"5"-656,0 1 1,7 7 206,5-2 1,9-2-173,2 3 0,6-1 36,-6 6 0,6 2 248,-6 3-501,0-3 1,-6 14-94,0-5 0,-1 10-157,-5 2 1,-3 2-93,-8-2 0,0-1-371,0 6 1,-8-1-565,-3 2 0,-5 2 481,-1-8 0,-6 6-1189,0-6 1113,0 0 0,6-8 487,-1-3 0,7-5 42,-1-7 0,6 0-106,-5 0 683,7 0-317,-11 0 582,5 0 0,-5 8-362,3 4 1,-1 11 723,7 6 0,-6 5-448,7 7 1,-7-5 83,6 4 0,1-3-302,5-3 1,0 1-179,0 0 1,0-7-343,0 1 0,2-9-319,3-3 1,5-2-461,7-9 1,1-2 467,-1-10 0,8-6-1155,4-11 0,1-3 424,-1-9 1,4 0 346,-4 1 0,-2-9 139,1-3 0,-8-4 30,-3-1 0,0-3 561,-5-4 0,-3-5 0,3-12 0,-6 4 0,5-4 0,-5 4 0,5 1 0,3 9-153,9 3 1,-2 12 152,8 6 0,-2 5 143,2 6 1,3 4 225,-3 8 1,-2 2 351,2 3 1,-8 5 254,2 7 0,-4 0 125,-1 0 469,-1 0-1101,0 0 0,-7 7 108,-4 5 0,1-3 285,-1 3-595,0-1 1,-6 7-157,0-1 1,2-5-135,3-1 0,-1-5-11,8 5 0,-1-5-195,7 6 0,1-8-273,4 1 1,-2-3 234,8-2 0,-8 6-130,2 0 1,-4 0 97,-1-6 1,-1 5 98,0 1 1,-7 2 106,-5-2 1,-3-3 136,-2 9 1,0-1 92,0 7 0,-9 1-78,-8 4 0,-1-4 215,-5 4 1,2 2-108,-2-2 0,4 0 188,-4-5 1,9-1 19,3 0 0,7 1 142,-2-1 0,4-6-278,2 1 0,2-8-182,4 1 0,3-3-340,9-2 0,-1 6 217,0 0 1,6 0-929,0-6 712,1 0 1,-9 2 40,-4 3 0,-3-1-64,-8 8 0,0-1 260,0 7 0,-8-1 66,-3 0 0,-10 6 213,-2 0 1,-8 6 417,2-6 0,2 6-342,-2-6 1,8 0 629,-2-6 1,6 1 129,5-1-650,-3 0 1,13 1-254,-4-1 1,4-6-224,2 1 1,8-8 33,4 2 0,3 1-197,2-1 0,1 0-350,-1-6 1,6-2-52,0-4 0,6 2-26,-6-7 0,0-1-276,-6-5 120,1 0 1,-3-1 319,-4 1 1,-3 5 402,-8 1 0,0 5 144,0-5 0,-2 7 522,-4-2-52,5 4 1,-13 4 9,8 4 0,1 9 171,5 8 0,0 14-232,0-3 0,0 10 505,0-3 1,0 5-421,0-6 0,0 8-303,0-2 1,0-3-264,0-3 1,0-3-256,0-3 0,0 1-116,0-1 1,0-1-404,0-4 0,-2-6 85,-4-12 1,2 3-228,-8-8 231,1-1 0,-6-12 425,-1-5 1,1-11 353,0-6 0,1-1 215,5 1 0,-3-4 537,9 4 0,-1 2-69,6-1 1,0 6 725,0-1 0,2 4-647,4 2 1,3 1-412,8 5 0,3-4-133,3 3 0,-2 2-103,8-1 1,-6 1-620,6-1 1,-6-5-306,5 5 0,-1 1-751,2-1 0,2 7 101,-8-2 1,6-2-948,-6 3 1,0-1 881,-6 6 1,1 0 1426,-1 0 0,0 0 0,0 0 0</inkml:trace>
  <inkml:trace contextRef="#ctx0" brushRef="#br0" timeOffset="5628">9233 1107 7859,'17'8'0,"-5"1"1927,0 9 0,5-1-895,6 0 0,0-7-511,-6-4 1,6-4-578,0-2 0,0 0-598,-5 0 1,-1 0 438,0 0 215,1 0 0,-1 0 0,0 0 0</inkml:trace>
  <inkml:trace contextRef="#ctx0" brushRef="#br0" timeOffset="5747">9441 1539 7859,'-35'18'0,"2"7"0,5 3 0,8-3 6046,9-1-3639,7-13-3312,-4-3 1,14-10-87,0-4 991,7-4 0,-3-15 0,7-1 0</inkml:trace>
</inkml:ink>
</file>

<file path=ppt/ink/ink1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38:05.1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277 139 8078,'10'-16'0,"-3"11"686,-7-13-34,0 13-16,0-3-515,0 8 0,-7 2-175,-5 4 0,-3 3-2,-2 8 0,-7 1 180,1-1 1,0 6-120,6 0 1,0 0 97,0-6 1,5 7-199,0-1 0,7 5 43,-7-5 1,8 6-50,-1-6 1,3 6 85,2-6 0,0 0-116,0-5 1,0 5 122,0 0 1,0 6-18,0-6 0,0 7 337,0-1 1,0-2-113,0 2 0,-6-2 204,0 2 1,-5 1-102,5-7 1,-6 0 5,7-5 1,-1-1-89,6 0 1,-6-5 106,0-1-608,0-7 236,6 4-276,0-8-52,0 0 1,2-8-76,4-3 0,-2-5-303,8-1 0,-1 0 83,6-1 0,6-1 667,0-4 0,8-4 0,-4-7 0</inkml:trace>
  <inkml:trace contextRef="#ctx0" brushRef="#br0" timeOffset="1063">571 381 8127,'8'-27'1023,"3"-2"-767,12 12 0,0 1-812,12 11 1,-2-3 340,13-4 1,6-3 486,5 4 1,-5 1-147,-6-2 1,-7 7 67,1-7 1,-11 8-531,-6-1 261,4 3 0,-8 2-243,4 0 1,-11-2-136,-7-4 166,-3 4 215,-2-13 1,0 5-177,0-7 153,-7-1 0,-3 1 175,-7 0 0,-1 0 6,1-1 1,0 7-14,0-1 0,-1 8 197,1-1-175,7-5 1,1 8 585,3-4 12,4 4-352,-6 2 0,8 2-57,0 4 1,0 4 149,0 7 1,6 0-5,0 1 1,2 1-139,-3 4 0,-3 2-179,4 4 1,-4 3 162,-2-3 1,-6 4-472,1 1 0,-9-1 35,3-4 0,1 2-91,-2-8 1,7-2-111,-7-10-132,8 5 74,-3-14 193,-1 5 27,6-7 0,0-2 108,8-3 0,7 3-150,-1-4 1,3 4 52,2 2 227,1 0 1,-3 2 75,-3 4 1,1-2 290,-7 7 0,0 1 55,-6 5 1,-2 0-219,-4 0 0,-4-1 408,-7-5 0,6 5-168,-1-5 0,6-1-367,-5 1 1,7-5-241,-2 6-235,4-8 1,4 3 123,4-7 1,5 0-151,12 0 1,-3 0 173,3 0 1,2 0-44,-2 0 1,6 0 363,-6 0 0,0 0-89,-6 0 1,-6 0 773,1 0-192,-8 8-270,4 2 0,-10 7-301,-4 0 1,-11 0-350,-12 1 1,-4 1-216,-2 4 0,-1-2 287,-4 8 1,-5-6-864,-6 6 1,-1-6 381,0 6 0,6-6 35,0 6 0,-6-6 299,-6 5 1,0-4 391,7 4 0,-1-5 60,0 6 0,0-8-18,0 2 0,8-3 171,3-3 0,5-6-149,1 1 0,8-8 1623,4 2-661,4-5-332,10-1 1,14-1-256,13-5 1,10-4-193,1-7 0,12 0-89,5-1 1,4 1-106,2 0 0,-2-1-102,-4 1 1,2 2 42,-8 3 1,0-1-731,-5 7 0,-6 0 359,0 6 0,-14-5-854,2-1 627,-11 0 299,2 6-17,-8 0 215,-8 0 537,-2 0-235,1 0 221,-7 0 1,15 2-174,-5 4 0,12 3 185,5 9 1,3 1-58,-3 4 1,4 4-74,-3 7 1,-2 1-211,1-1 1,-7 1 21,2 0 1,-4-1-434,-2 1 1,0-1 166,0 1 0,-2-2-289,-4-5 0,-2 3 219,-3-8 1,-5-2-4,5-9 0,-5 1 186,-1-7 1,-6 0 318,0-6 1,0-2-144,6-4 0,-6 2 209,0-7 1,5-3 758,7-9 1,7 4-464,-2-4 0,4 2-83,2-2 0,10 2-144,7-8 0,8 6-587,10-6 1,7 0-162,4-5 1,4 5-401,2 0 0,0 2 279,0-2 0,0-3-396,-1 3 1,1 2-1791,0-2 2644,0 0 0,8-5 0,1-1 0</inkml:trace>
  <inkml:trace contextRef="#ctx0" brushRef="#br0" timeOffset="1352">1834 381 8127,'34'-17'0,"-7"-5"932,-4 5 1,-4-2-513,-1 13 0,-1 0 377,0 6 0,-5 0-370,-1 0 0,-7 8-415,2 4 1,-4 3 58,-2 2 0,-8 8-171,-3 4 1,-13 4-354,-4 1 0,1 7 264,-2-1 1,8-2-219,-2-9 0,9-4-111,3-7 453,7-1 0,12-8 23,15-3 0,15-4 172,8-2 1,4-6 34,2 1 0,2-9 351,3 3 1,-8 3-33,2 2 0,-10 4-136,-1 2 0,-5 0-661,-7 0 1,-4 2 210,-13 4 1,-3 4-1026,-8 7 1,-2 6 347,-4 0 0,-5 8-10,-13-2 0,3-3 235,-7 3 0,1-2 554,-2 2 0,-4 4 0,6-6 0</inkml:trace>
  <inkml:trace contextRef="#ctx0" brushRef="#br0" timeOffset="1642">2041 1090 8126,'-8'0'588,"8"0"0,8 0-245,9 0 1,1 0 186,-1 0 0,6 0-20,0 0 1,2 0-141,-2 0 1,-4 0 127,4 0 1,-9 8-168,-3 3 1,-7 4-124,2 3 1,-4 1-64,-2 4 1,-2 2-178,-4 4 0,-3 3 89,-9-3 0,-5 10-178,0 1 1,-2 0 29,2-5 0,10-6 22,-5 0 1,13-8 370,-1 2 0,6-4-179,6-2 1,5-1-42,12-5 1,0-1 6,12-4 0,-4-4-3,9 3 1,4-5-164,2-5 1,-2 1-350,3-8 0,-7 1-687,6-7 0,-13 1 504,1 0 0,-13-1-491,-3 1 1,-3 0 490,-9 0 0,-2-6-10,-10-1 0,-6-4 231,-11 5 0,2 0 388,-8 5 0,2 1 0,-1 0 0,-5-1 0,6 1 0</inkml:trace>
  <inkml:trace contextRef="#ctx0" brushRef="#br0" timeOffset="1934">4030 606 8084,'0'-27'354,"0"4"1,0 9 1409,0 3-1476,-8-1 1,4 1-39,-7-1 0,5 8 8,-6-1 1,1 5-24,-6 5 0,-1 13 143,1 10 1,-6 7-175,0 5 0,-8 6-106,2 12 1,-1 4-346,1 7 1,-2-2 129,8-4 1,0 5-579,6-5 1,-1-5 406,1-6 1,5-8-214,1-10 1,7-1-186,-2-4-1303,4-4 1362,2-16 1,8-5 626,4-15 0,3-8 0,2-16 0</inkml:trace>
  <inkml:trace contextRef="#ctx0" brushRef="#br0" timeOffset="2176">4047 536 8067,'17'-17'-34,"1"0"0,-7 7 342,1 5 0,-7-3-94,7 2 0,-6 0 481,5 6 0,1 8-103,5 4 1,0 11 37,1 5 1,-7 7-69,1 5 0,-3 10 135,3 8 0,1 5-229,-7-5 1,2 7-81,-2-1 0,-5-3-347,5 3 0,-4-9 106,-2 3 0,0-4-869,0-2 1,0-6-9,0 0 1,0-10-491,0-1 1,0-2 390,0-10 1,0 0-1404,0-6 1600,0-7 1,-8-3 631,-3-7 0,-4 0 0,-3 0 0</inkml:trace>
  <inkml:trace contextRef="#ctx0" brushRef="#br0" timeOffset="2363">3822 1159 8056,'-17'-8'1712,"5"-1"-941,1-9-66,7 9 0,-2-5-236,12 9 0,6-3-179,11 2 1,-2 4 43,8-4 1,-1 5 116,7 1 1,0 5-366,-1 1 1,1 6 37,-1-7 1,3 9-2433,3-3 1589,-3 5 0,3 1 719,-11 0 0,4 1 0,-7-1 0</inkml:trace>
  <inkml:trace contextRef="#ctx0" brushRef="#br0" timeOffset="2568">4842 1384 12782,'18'0'2093,"-7"8"-983,1 3 0,-8 4-48,1 3 0,-3 5-63,-2 0 1,0 8-403,0-3 1,0 5-462,0 2 0,2-1-791,4 1 1,-4-1-2265,4 1 2919,-4 0 0,5-1 0,3 1 0</inkml:trace>
</inkml:ink>
</file>

<file path=ppt/ink/ink1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38:01.6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174 87 8341,'-25'0'-528,"5"0"-661,-3 0 991,4 0 0,2 0 198,0 0 0,5 0 0,1 0 0,7 0-42,-12 0-60,14-8 44,-5-1 0,7-9 58,0 1 0,0 0 0,0 0 0</inkml:trace>
  <inkml:trace contextRef="#ctx0" brushRef="#br0" timeOffset="1635">917 710 8279,'18'0'-1882,"-1"0"1706,0 0 0,0 0 226,1 0 1,-1 0 124,0 0 1,-5 0-66,-1 0 1,1 0-39,5 0 0,2-6-3,4 0 1,-9-2-122,3 3 1,-3 3 39,3-4 0,-6 4 32,1 2 1,-6 0 37,5 0 1,-5 0-8,6 0 1,-7 0 56,7 0 0,-1-6-76,7 0 0,-1 1 228,0 5 1,6-6-56,0 0 0,8-1 131,-2 1 1,4 4 13,1-4 1,3-2-112,3 3 1,4-3 65,8 2 0,2 2 111,4-7 0,3 5 86,8-6 0,2 7-133,4-7 1,-8 6-107,8-5 1,-2 1-232,8-1 0,-4-3 192,-8 9 1,0-7-46,1 6 1,-3-1-129,-4 1 1,4 4-45,-3-4 1,-3 4-462,3 2 0,-9-6-189,3 1 1,-2-1 328,1 6 1,-7 0-53,8 0 0,-10-6 82,4 0 0,-2 1 184,-10 5 0,3 0-4,-3 0 1,-6 0 195,1 0 1,-2 0-146,-10 0 1,0 0 62,-6 0 0,-5 0-424,-1 0 258,-7 0-635,11 0 484,-13 0 1,4 0-311,-12 0 1,-3 0 616,-9 0 0,-14 7 0,-5 3 0</inkml:trace>
  <inkml:trace contextRef="#ctx0" brushRef="#br0" timeOffset="2076">848 1107 8038,'0'-17'-579,"8"6"-71,3-1 0,7 6 650,5-5 0,-4 7 0,4-2 0,2-2 70,-2 3 1,8-7 192,-3 6 0,7-5-135,5 5 1,7 0-101,10 6 0,-1 0 10,7 0 1,1-5 27,5-1 1,8 0-396,3 6 1,11-6 288,1 0 1,-42 3 0,0-1 42,48-2 1,-45 4-1,1 0-41,1-3 0,0-1 0,3 1 1,-1 0 55,-2 0 0,0-1 0,2-2 0,1 0 1,-3 2 0,0 1 0,5 0 0,1 2-198,-4 0 0,1 0 1,2-1-1,-1 0 186,-7 2 1,0-1 0,0-1 0,0 2-132,34 2 1,6 0-338,-17 0 1,2 2 301,-19 4 0,-8-4 159,-10 3 0,-5 3 0,-7-2 241,-3 7 0,-9-9-241,-5 8 0,5-9 0,-7 5 0</inkml:trace>
  <inkml:trace contextRef="#ctx0" brushRef="#br0" timeOffset="2547">3044 139 8101,'0'-17'-962,"-7"7"1,5 0 961,-4 5 0,4 3 0,2-14 0,6 13 0,-1-9 32,9 8 1,-4-9 140,7 7 0,-6 0 7,1 6 0,-1 0-46,7 0 1,1 0 17,4 0 1,-2 0 6,8 0 0,0 0 26,5 0 0,14 8 77,4 3 0,14 5-136,3 1 1,0 0-46,6 1 0,-2 7 63,2 3 0,-4 7 78,4 5 1,-12-3-37,-5 3 0,-10 3-14,-2-3 1,-13 0-56,1-5 0,-13-1 14,-3 1 0,-9 0 18,-9-1 1,-2-5-7,-3 0 0,-15 0-125,-14 5 1,-10 1 110,-14-1 1,-5 7-330,-12-1 1,2 6-369,-8-5 1,2 5-73,-2-6 1,12 0 16,12-5 1,12 0-1243,11-1 1865,-1 1 0,20-1 0,-4 1 0,3-1 0,5 1 0</inkml:trace>
</inkml:ink>
</file>

<file path=ppt/ink/ink1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38:13.4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0 105 8085,'0'-10'543,"0"-5"-153,0 5-122,8 0 0,-2-5 770,11 3-475,-4 5-51,20-9 0,-12 14 308,8-3 1,-2 3-306,2 2 0,3 0-92,-3 0 0,-4 0-65,-2 0 0,-3 2 45,-3 3 1,-2 5-798,-3 7 255,-5 8 205,-7-5 0,-2 12-781,-3-3 464,-5 11 21,-7 5 0,-6 1-199,0 0 1,-6-8 253,6 3 0,-4-5 21,10-1 1,-3-3 186,15-3 0,-1-4 498,6-8 1,2-5-155,4 0 0,11-9-116,12 3 1,5-4-497,7-2 0,1-2-84,4-4 1,4-1-150,-4-5 1,4-3-289,2 3 1,0-3-874,0-2 0,-2 1 1629,-4 5 0,4-12 0,-6 3 0</inkml:trace>
</inkml:ink>
</file>

<file path=ppt/ink/ink1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38:13.5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8039,'0'-10'4189,"8"3"-3587,4 7 1,3 0 852,2 0-1484,0 0 0,-5 0-1759,0 0-630,-9 7 1197,5-5 1221,-8 14 0,0 1 0,0 10 0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1:56:32.2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8099,'0'-18'-8,"8"9"1,1 1-74,8 8 0,-5 0 189,0 0-188,-1 0 82,6 0 0,1 0-169,-1 0 1,-6 0-180,1 0 0,-2 2 93,1 4 1,4-2 252,-3 7 0,3 1 0,3 5 0</inkml:trace>
  <inkml:trace contextRef="#ctx0" brushRef="#br0" timeOffset="154">589 156 8099,'25'0'0,"-6"0"-206,4 0-63,-4 0 1,-1 0 141,-1 0 1,-2 2 57,-3 3 201,3-3-225,-5 6 50,7-8 0,0 0-82,1 0 0,1 0-331,4 0 456,-4 0 0,14 0 0,-6 0 0</inkml:trace>
</inkml:ink>
</file>

<file path=ppt/ink/ink1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38:13.6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8039,'10'17'1852,"-5"0"0,3 1-858,-2-1 0,7 6-983,-1 0 1,5 0-29,6-6-2238,4 8 2255,0-5 0,6 5 0,-7-8 0</inkml:trace>
</inkml:ink>
</file>

<file path=ppt/ink/ink1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38:14.5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191 70 8090,'9'-27'247,"-3"4"102,-4 11-231,-2 4 0,0 16 166,0 4 0,-2 11-167,-4 6 1,3 3 33,-9 3 0,1 7 530,-7 4 0,-5 10-158,0 2 1,-6 7 76,6-2 1,0 3-226,6-3 1,7-3-94,5-9 1,3-6-200,2-5 1,9-5-250,8-7 1,8-3 78,10-7 1,2-9-169,3-3 0,-2-4-701,8-2 0,-7-10 408,1-7 0,-3-2-150,-3-10 0,-7 6 364,-4-6 1,-11 8 377,-6-2 0,-5-2-78,-1 2 1,-7 0 171,-5 6 1,-11-1-77,-6 1 1,-3 7 56,-3 5 1,-5 3-174,-1 2 0,-5 9-341,6 9 0,2 1 395,9 10 0,-4-1 0,6 7 0</inkml:trace>
</inkml:ink>
</file>

<file path=ppt/ink/ink1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38:20.1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0 191 8217,'0'-25'488,"0"-2"1,2 0 749,4 4 1,5 4-493,12 2 0,6 1 142,12 5 0,3-3-528,8 8 0,-6 1-119,0 5 0,-2 0-395,2 0 0,-4 7 112,-7 5 1,-2 5-103,-4 6 0,-4 4-146,-8 8 0,-8-1-644,-3 1 1,-6 7 214,-6 4 1,-3 4-274,-8 2 1,-7-8 659,1-3 0,-5-11 88,5-1 0,-1-8 657,7 2 0,8-3-218,3-3 0,4-5 103,2-1 1,13-7 91,5 2 1,10 1 420,1-1 0,4 2-283,2-2 0,5-5 21,0 5 1,-5 4-227,-6 1 0,-6-1-90,6 1 0,-14 1-336,2 5 1,-11 3 22,0 3 1,-6-2-54,-6 8 1,-4-1-137,-7 7 1,-8 0-319,-4-1 0,-3-1 38,-3-4 0,6 1-376,0-7 1,2-1-701,-1-11 853,10 4 267,11-13 505,7 6 0,0-16 0,0-1 0</inkml:trace>
</inkml:ink>
</file>

<file path=ppt/ink/ink1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38:20.3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0 16452,'0'12'-600,"0"-1"-826,8-7 839,-6 12 0,0-12-1606,-8 7 2193,-8 1 0,5 13 0,-9 1 0</inkml:trace>
</inkml:ink>
</file>

<file path=ppt/ink/ink1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38:20.4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 1 8031,'-7'15'2953,"7"-3"0,9 3-3432,14-3 1,-3 1 6,3-1 0,-4 1-1464,-2-7 1936,0 7 0,1-3 0,-1 7 0</inkml:trace>
</inkml:ink>
</file>

<file path=ppt/ink/ink1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38:18.3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1124 48 8076,'-34'-25'0,"-1"14"0,8-1 1102,4 24 1,4 1-745,1 16 1,1 0 63,0 6 0,-2 1-178,-4 4 1,0 7 33,-12 10 1,-9 5-178,-14 7 0,23-32 1,-1 1-84,1-1 1,1 1-1,-3 0 1,1 1-44,1-2 0,1 0 1,-34 37-169,36-34 0,1 0 0,-29 31-603,9-2 1,8-9 405,9-14 1,1 0-798,10-11 1,0-4 382,6-14 1,5-7-13,1-5 816,7-3 0,-4-9 0,8-3 0</inkml:trace>
  <inkml:trace contextRef="#ctx0" brushRef="#br0" timeOffset="260">813 204 8049,'23'-17'0,"0"-1"454,0 9-227,-6 1 164,1 8 0,-7 4 325,1 8 1,-1 1-201,6 16 0,1 0 74,-1 5 0,-5 8-148,-1 5 1,-7 8 114,2 3 0,-4 5-391,-2-5 0,0 5 22,0-5 0,0 5-269,0-5 1,0 0 110,0-6-1255,0-8 851,0-2 1,-2-7-221,-4-1 1,4-1-501,-4-4 1,2-4 501,-1-8 1,1-2 161,-8-3 1,7 1 429,-7-7 0,0 0 0,-5-6 0</inkml:trace>
  <inkml:trace contextRef="#ctx0" brushRef="#br0" timeOffset="422">571 861 8018,'-10'-25'1570,"-5"0"2160,3-4-3264,5 4 1,8 16-575,17 3 1,9-2-66,13 3 1,4-1-330,8 6 1,-6 0-104,0 0 1,-7 2 250,1 3 354,-3 5 0,-3 7 0,1 1 0</inkml:trace>
  <inkml:trace contextRef="#ctx0" brushRef="#br0" timeOffset="661">1591 965 8018,'10'0'3423,"-3"0"1,-5 0-3469,4 0-66,4 0 0,5 2-695,-4 4 610,-3 3 0,-8 8 241,0 1 0,-8 5-602,-3 0 1,-10 0 304,-2-6 1,0 1-63,5-1 1,7 0 156,-1 0 1048,9 1-469,-5-1 0,21-2 273,5-3 0,16-4-336,1-8 0,20 0 9,9 0 0,3 0-1264,8 0 1,4-6 538,2 0 0,11-15 0,4 2 1</inkml:trace>
</inkml:ink>
</file>

<file path=ppt/ink/ink1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38:17.2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52 604 8005,'-9'-17'-157,"1"-1"1,8 7 374,0-1 0,8 7-61,3-7 1,14 6-128,10-5 1,5 5 157,6-6 0,14 3 256,3-3 1,12-1-395,12 7 0,7-7 198,4 1 1,-46 8 0,1 0-455,-1 1 0,0 1 0,2 0 0,0 2 196,44 0 1,-4 0-272,-2 0 1,-7 0-97,-10 0 1,-2 0-295,-16 0 1,-1 2 234,-10 3 0,-4-3-612,-7 4 1048,-8-4 0,13-2 0,-3 0 0</inkml:trace>
  <inkml:trace contextRef="#ctx0" brushRef="#br0" timeOffset="318">0 915 8017,'0'-9'-996,"8"1"987,4 8 0,11 0 366,6 0 0,5-6-31,6 0 1,12-1 188,12 1 0,5-2-93,6-3 0,11-5-419,12 5 1,-46 6 0,0 0 100,3 0 1,0-1 0,-2 0 0,1 0-79,4-3 1,0 1-1,-5 2 1,1 0-86,1 0 1,0 1 0,-3 0 0,-1 0-139,47-6 1,-7 3-535,-16 8 0,-2 0 302,-16 0 1,-1 0-369,-10 0 0,-6 6 797,-11-1 0,-2 5 0,-4 2 0,4 7 0</inkml:trace>
  <inkml:trace contextRef="#ctx0" brushRef="#br0" timeOffset="608">1418 102 8203,'0'-25'393,"0"6"58,0-4 1,10 6 467,7 5 0,8 7-303,10 10 0,15 5-437,8 7 1,15-5 25,7-1 0,5 1-113,1 5 1,-5 2-2,0 4 1,-8-1-200,2 6 0,-14-5 306,-9 6-262,-8 0 72,-9 6 0,-10-1-338,-8 1 0,-7 7 158,-10 4 0,-16 6-303,-7 6 0,-15 1 107,-8 5 0,-12 1-281,-5-7 1,1 1 186,-1-1 1,-1-4-146,-5 3 0,2-5-73,4-6 680,3-3 0,12-3 0,0 0 0,4-1 0,13-3 0,12-1 0</inkml:trace>
</inkml:ink>
</file>

<file path=ppt/ink/ink1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38:21.9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292 813 8006,'2'-19'1289,"4"-4"1,-2 6-531,7-1 0,1-1-408,5 2 1,6-2-161,0-10 0,6 0 28,-6-6 1,0-5-54,-6 0 1,-1-1-4,-5 7 0,-3-3-64,-8-3 1,0 3-278,0-3 0,-8 3-177,-3 3 0,-7-1 206,-5 1 0,2-1-15,-8 1 1,1 7 70,-7 4 0,0 11-139,1 6 0,-1 4 73,1 2 0,-1 10-58,0 7 1,7 8 180,-1 10 0,8-1 189,-2 1 0,5 5 314,7 1 0,5 7-223,12-2 1,15 4 166,19 2 1,6-2 94,18-4 0,-1 2 379,6-8 1,-5 1-560,-1-7 1,-1 6-227,1 1 1,-11 1-95,-12-2 0,-5-3-340,-6 3 0,-4-3-267,-8-3 1,-7-5 366,-5 0 1,-3-8-122,-2 2 0,-4-4-28,-7-1 0,-8-7-147,-16 1 1,-3-8 231,-8 1 0,-2-5 294,-16-5 0,6-7 153,-5-11 1,13-4 597,-2-7 1,14-3-230,3-3-288,8 3-358,18-5 1,5 7-403,15 1 0,12-1-230,24 1 1,8-1 759,20 0 0,12-7 0,-39 20 0,0 0 0</inkml:trace>
</inkml:ink>
</file>

<file path=ppt/ink/ink1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38:24.2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1038 70 9164,'-8'-25'2200,"-2"8"-1909,-7-1 1,0 9-253,0 9 1,7 13 102,4 5 0,-3 10 269,-3 1 0,-5 13 66,-6 10 0,-6 8-156,-11 9 1,-7 8-501,-10 4 0,27-39 0,-2 0 281,-2 2 1,-1-1 0,0-2-1,-1 0-214,-2 2 0,1 1 1,1-1-1,1 2-145,-3 4 1,1 0 0,7-4-1,0-1-609,-27 36 0,15-13 371,-5 3 1,17-20-95,7-4 1,9-10-1348,3-7 790,7-4 231,-4-15 915,8-3 0,16-22 0,3-4 0</inkml:trace>
  <inkml:trace contextRef="#ctx0" brushRef="#br0" timeOffset="262">986 35 8067,'0'-9'1936,"0"3"-1042,0 12 0,0 11-326,0 12 0,6 5-67,-1 7 0,7 9-6,-6 7 1,1 9 66,-1-3 1,-4 12-306,4 6 0,-4 3-202,-2 3 0,-6-3-548,0-3 0,-1 2 392,1-8 1,4 0-979,-4-6 0,4-10 507,2-7 1,0-4-567,0-13 0,0 1 350,0-13 0,0 0-428,0-5 1216,0-1 0,0-7 0,0-3 0</inkml:trace>
  <inkml:trace contextRef="#ctx0" brushRef="#br0" timeOffset="425">571 883 8049,'-17'-16'943,"7"5"-1593,2-6 1,22 9 424,3 8 1,6 0 400,0 0 0,-2 0-378,8 0 0,-8 8-506,2 3 708,4 4 0,-8 10 0,6 2 0</inkml:trace>
  <inkml:trace contextRef="#ctx0" brushRef="#br0" timeOffset="784">1435 935 8082,'35'-18'232,"0"3"58,-1 3 1,8 3 795,5 3 1,3 2-469,1-7 1,-1 7-77,-3-2 0,-5 4-192,-8 2 1,-1 2-142,-4 4 0,-6 3-246,-12 9 1,-3 7-407,-8 4 1,-8-3 46,-3 3 1,-6 2-517,-6 9 0,-4-3 472,-8 3 0,2-3 117,5-3 0,-3-1 276,8-4 0,6 3 373,5-3 0,8 2 403,-2-2 0,14-2-87,9-4 1,6-4 412,6 4 0,10-9-343,-5-3 0,3-1 92,-8 1 0,-3 5-377,-2-5 0,-11-1-192,4 1 0,-11-5-204,0 6 1,-8-1-376,-10 6 1,-9 8-426,-19 4 1,-10 6-173,-8 5 1,-9-7-2662,-2 7 3232,-8-7 0,-9 17 0,-1-6 0</inkml:trace>
</inkml:ink>
</file>

<file path=ppt/ink/ink1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38:23.1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484 623 8119,'-23'-8'-58,"0"-3"-141,0 3 1,14-1 470,3 3 1039,4 4-857,10-13 0,7 7-170,8-4 1,10-1 165,1 7 1,10-5-99,14 5 1,11-2-169,12 2 0,17 5-288,-46-2 1,0 0-1,2-1 1,-1 0 84,-1 1 0,0 0 1,5-2-1,-1-1-114,-1 3 0,0 0 1,1 0-1,-1 0 59,38 3 0,-3 0-673,-9 0 1,-5 0 319,-6 0 1,-15 0-85,-3 0 0,-11 6-21,-1 0 0,-11 0-688,-6-6 596,-12 7 624,-3 3 0,-16-1 0,-1-1 0</inkml:trace>
  <inkml:trace contextRef="#ctx0" brushRef="#br0" timeOffset="319">52 1107 7999,'-17'0'338,"-1"0"-434,9-7 1,1 3 67,8-8 0,8 7 146,3-7 0,20 6 29,9-5 1,12 5 130,12-6 1,9 7 59,19-7 1,6 6-290,-44 1 0,1-1 1,5 3-1,0 0 127,2-3 1,2 1-1,4 2 1,1 0-72,0-3 1,0 0-1,-1 3 1,1 0-68,0-2 0,0-1 1,0 3-1,-2 0 18,-3-3 1,-1 1-1,-1 2 1,-1 2-106,-5-2 1,-2 0 0,46 1-366,-20 2 1,-3 0-292,-8 0 1,-13 0 139,-4 0 0,-14 0-1015,-3 0 834,0 0 1,-18 2 745,0 4 0,-7-12 0</inkml:trace>
  <inkml:trace contextRef="#ctx0" brushRef="#br0" timeOffset="590">1643 139 8139,'-8'-42'2291,"6"5"1,10 5-1674,15 14 0,25 9-213,16 9 0,14 7-332,20 5 1,-48-2 0,0 1-130,8 0 0,0 1 1,-8 3-1,-1 1 103,1-2 1,-2 1 0,41 23 103,-8 2 1,-12 8 76,-12-1 1,-11-3-71,-5 2 1,-14 8-230,-10 9 0,-11 4-226,-18 2 1,-9 3 246,-19 2 1,12-32-1,-2 1-535,-3 3 0,-3 0 0,-4 1 0,-1-2 290,1-1 0,0-1 0,-2 0 1,-1-2-44,0 0 1,0-1 0,-1 2 0,1-1-8,-1-4 0,2 1 1,2-1-1,3 1-1453,-32 31 1798,7 0 0,6 0 0,4-3 0,8-9 0,6-7 0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1:56:30.1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0 398 9314,'18'0'780,"-1"0"1,2 0-481,4 0 1,4 0 165,8 0 0,-1 0-329,1 0 1,1-2-142,5-4 1,-5 4-109,4-3 0,-3 3 149,-2 2 0,-3 0-1466,-3 0 708,-4 0 187,-8 0 1,-5 2 533,-1 3 0,-7 13 0,4 8 0</inkml:trace>
  <inkml:trace contextRef="#ctx0" brushRef="#br0" timeOffset="220">294 242 8124,'-9'-9'-14,"-7"1"1184,14 8 174,-5 0-315,7 8 0,0 3-584,0 12 1,0-2-175,0 8 1,0 0-123,0 6 0,2-1-120,3 1 1,-3-1-1268,4 1 668,4 0 478,-8-1 1,13-5-1225,-4 0 1,-1-10 54,2-2 1261,-1 1 0,6-9 0,1 8 0</inkml:trace>
  <inkml:trace contextRef="#ctx0" brushRef="#br0" timeOffset="525">917 17 8184,'0'-9'-666,"2"1"576,3 8 659,-3 0-70,14 0 1,-12 8 584,7 3 1,-1 5-111,1 1 1,5 8-417,-5 4 0,5 9 85,1 3-340,8-1-222,-6 2 1,12-5-93,-8 3 0,2-3 138,-2-3 1,-4 1-92,4-1 0,2 1-209,-2 0 1,0-3-622,-5-3 1,-1-4-593,0-8-883,0 1 266,1-1 714,-1-8 1289,-7-1 0,5-16 0,-5-1 0</inkml:trace>
  <inkml:trace contextRef="#ctx0" brushRef="#br0" timeOffset="737">1453 156 8081,'-8'-10'4316,"6"2"-4081,-13 8 0,5 0 337,-7 0-176,0 8-258,-1 2 0,-1 15 59,-4 4 0,-2-3-136,-4 3 0,-3 6-283,3 5 0,-2 1 14,2-7 0,-1 1-451,6-1 0,1-5-308,6 0 0,2-8-60,3 2-819,5-4 1846,7-1 0,0-9 0,0-1 0</inkml:trace>
  <inkml:trace contextRef="#ctx0" brushRef="#br0" timeOffset="1008">1695 536 8022,'11'-15'120,"1"3"1,0 5 22,5 7 0,6 0 544,0 0 1,6 0-331,-6 0 1,0 0 348,-6 0 1,6 0-86,0 0-508,0 0 1,-7 7-242,-5 5 0,-3 3-448,-8 3 0,-2 1 353,-4 4 0,-3 2-107,-9 4 0,-5 1 752,0-7-200,0 0-76,14-5 863,-7-1-740,14 0 0,2-1-64,12-5 0,5-3-242,6-8 0,4 0-217,8 0 1,-1 0-295,1 0 1,5-2 547,1-4 0,7-3 0,-4-9 0</inkml:trace>
  <inkml:trace contextRef="#ctx0" brushRef="#br0" timeOffset="1699">2525 467 8092,'0'-17'-322,"0"-1"1,2 3 223,4 4 1,-2-3-48,7 8 357,-7-7 0,11 11 369,-3-4 0,-3 2 426,3-1-614,-1 3 1,7-6 49,-1 8 1,0-6 30,1 0 0,1-5-153,4 5 1,4 0-78,7 6 0,1-2-129,0-3 1,-1 3 149,1-4 0,5 4-381,0 2 0,1 0-136,-7 0 1,1 0-181,0 0 0,-3 0 47,-3 0 1,2 2-352,-8 4 0,0-4-161,-6 3 352,1 5 1,-9-6-183,-3 7 0,-4-5 727,-2 6 0,0-1 0,0 7 0</inkml:trace>
  <inkml:trace contextRef="#ctx0" brushRef="#br0" timeOffset="1921">3061 225 8092,'0'-12'711,"0"1"-502,0 7 242,0-4-367,0 8 0,0 2 81,0 4 0,0-2 406,0 7 0,0 1-236,0 5 1,0 8-11,0 4 1,0 4-333,0 1 0,0 3-300,0 3 1,0-3-14,0 3 1,0-3-408,0-3 1,2-1 344,4-4 1,3-4-163,9-8 0,-1-8-717,0-3 1261,1-4 0,7-2 0,1 0 0</inkml:trace>
</inkml:ink>
</file>

<file path=ppt/ink/ink1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38:34.1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364 900 8175,'0'-17'-907,"0"-1"634,0 1 1,6 0 675,-1-1-184,9 1 1,-10 6 152,7-1 0,-5 6-126,5-5 0,-7 5 153,2-6 1,-2 9 196,2-3 101,-4 4-103,5 2 334,-7 0-587,0 0 1,6 8 145,0 3 1,2 10 30,-3 2 0,5 0-135,7-5 0,0-1-231,1 0 0,5-1-73,0-5 0,6 3-207,-6-9 0,7 3-103,-1-2 1,-2-4-456,2 4 0,-6-5 278,6-1 1,-8-5-275,2-1 0,-9-6-1262,-3 7 702,-7-9 696,4 5 341,-8-9 1,-8 3-1,-4 3 0,-5-3-16,-6 3 1,4 3 29,-4-3 1,-2 1 5,2-7 1,-2 3 131,2 4 1,3-3 270,-3 8 0,4-5-118,2 5 0,0-5 244,-1 5 0,3-2 264,3 2 156,-3 4-471,5-5 1,-1 7 289,-1 0-399,9 0 0,-5 2 58,8 3 0,0 5 256,0 7 0,6 8 123,-1 4 0,9 11 93,-3 7 0,-1 4-200,2 7 1,-3-2 43,3 7 0,3 6-301,-3 6 1,-3 6-238,3-6 0,-3 0 9,3-6 0,1-2-289,-7-3 1,6-7-358,-7-10 0,7-5 313,-6-8 1,-1-1-159,-5-4 1,0-4-163,0-8 347,0 0 0,-7-5-1,-5-1 1,-3-7 196,-2 2 0,-8-6-564,-4-6 1,-4-3 220,-2-9 1,-5-1-193,0-4 1,-1-6 151,7-11 0,-1 3 326,1-3 0,1-2 32,4 1 1,4 1 92,8 6 0,7-1-115,5 0 0,-3 8 88,2 4 1,0 2 860,6-2 0,0 10-420,0-5 1,6 11 491,0-5 1,2 8-341,-3-1 1,-1 3-170,8 2 1,-7 2-141,7 3 0,-8 5-183,2 7 1,-6 8 51,-6 4 0,-4-2-227,-7 2 0,-8 0 79,-4 5 0,4-1-152,2-4 1,-2-4 53,2-8 0,6-5 155,5-1-638,8-7 1,8 0 252,19-16 1,14-7 88,20-16 0,7-5 18,11 0 1,5-6-225,-34 25 0,1 1 0,41-22 481,-42 21 1,0 2 0,43-18-166,-3-3 0,1 3 828,-1 3 1,-13 5-409,-4 0 1,-11 8 157,0-2 0,-12 11-102,-6 7 1,-9-3-81,-2 2 0,-14 0 139,2 6-444,-11 0 578,2 0 1,-16 2-597,-4 4 1,-11-2 59,-5 7 1,-5 1 12,-2 5 0,1 1 354,-1-1 1,1 6 13,-1 0 0,2 0 37,5-6 0,8 2 114,9 5 0,7-11 346,-2 4 0,12-3-118,5 3 0,13-2-141,4-3 0,5 1-79,2-7 1,5 0-100,0-6 0,6 0-359,-5 0 0,-1 0-320,-5 0 1,-3 0-466,-3 0 0,-4 0-1009,-8 0-2101,1 0-35,-9 0 2968,-1 0 0,-12 0 911,-7 0 0,-9-15 0,-14-5 0</inkml:trace>
  <inkml:trace contextRef="#ctx0" brushRef="#br0" timeOffset="192">865 104 8161,'0'-34'0,"8"-1"0,2 16 3775,7 7-2490,0 9 1,0 3-353,1 0 0,-1 5-595,0 1 1,-5 10-401,-1 1 0,-7 8-469,2 9 0,2 3-903,-3 3 1,1 4 1433,-6 8 0,0 0 0,0 0 0</inkml:trace>
  <inkml:trace contextRef="#ctx0" brushRef="#br0" timeOffset="555">1 1211 8348,'0'-11'434,"0"-1"231,0 1 1,7-7-14,5 1 1,11 0-198,6-1 1,5 1-200,7 0 1,1 1 4,4 5 1,10-3-718,-4 9 1,3-7 258,-3 6 197,8 1 0,-14 5 0,4 0 0</inkml:trace>
</inkml:ink>
</file>

<file path=ppt/ink/ink1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38:42.6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1 104 8009,'0'-17'-157,"0"0"602,0 0-324,0-1 0,0 7-63,0-1 276,7 8 298,-5-3-410,6 7 0,-8 2 133,0 3 1,0 5-115,0 7 0,6 8 184,-1 4 1,1 11 85,-6 7 1,2 12-135,4 10 0,-4 2 88,4 10 0,1 7-467,-1 10 0,0 0-59,-6-46 1,0 0-1484,0 48 1430,0-40 0,0-1 0,0-6 0,0-2-227,0 1 0,0 0 0,0-1 0,0 0-316,0 41 1,2-2-309,3-9 1,5-6 118,7-12 1,-5-3 845,-1-8 0,3 3 0,5-3 0,-2-8 0,-3-5 0</inkml:trace>
</inkml:ink>
</file>

<file path=ppt/ink/ink1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38:40.4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397 312 7982,'-2'-10'891,"-4"4"209,4 4 1,-11 12-732,7 7 0,-8 10-130,3 13 0,-4 5 47,-3 6 0,1 1-89,0 0 0,-2 6-83,-5 0 0,7 1-221,0-1 0,0-4-446,5 3 0,2-11 99,-1-5 1,7-7-361,-2-5 1,2-4-938,-1-8 644,3 1 712,-6-9 0,8-3 395,0-12 0,2-9 0,4-8 0,-4-16 0,5 3 0</inkml:trace>
  <inkml:trace contextRef="#ctx0" brushRef="#br0" timeOffset="234">328 242 8706,'11'6'1258,"1"0"1,-1 7-1045,6-1 0,7 5 163,-1 6 1,0 4 153,-6 8 710,-7-1-773,5 1 1,-11 7 48,7 4 0,-7-2 17,2 3 1,2-7-448,-3 6 0,1-2-299,-6 2 0,6 4-803,0-4 1,-1-3 613,-5-3 0,6-3-445,0-3 0,2-5-222,-3 0 1,-1-10-85,8-2 1,-8 1 1151,1-7 0,5-3 0,0 0 0</inkml:trace>
  <inkml:trace contextRef="#ctx0" brushRef="#br0" timeOffset="425">172 882 8115,'-17'-7'812,"-1"-3"217,9 0 0,3 1-675,12 3 1,-2 4-243,7-4 0,1 4-122,5 2 0,0 0-156,1 0 1,-1 6-278,0 0 1,6 7 442,0-1 0,0 3 0,-5 3 0</inkml:trace>
  <inkml:trace contextRef="#ctx0" brushRef="#br0" timeOffset="805">898 830 7972,'8'-15'0,"3"3"1551,5-3-986,1 13 0,0-7 160,1 3 0,-1 4 171,0-4-630,1 4 0,-3 10-42,-3 3 0,-5 5-529,-7 1 0,0 6-103,0 0 1,-7 8-381,-5-2 0,-3 3 508,-3 3 1,3-6-154,3 0 0,3-6 180,3 6 1,4-6 217,-4 5 1,12-6 750,6 1 1,3-4-377,2-2 0,-1 0 527,-5 1 0,5-3-243,-5-3 0,3 3-64,-3-4 0,-1-1-502,-5 2 1,-5-1-375,0 6 1,-7 6 59,-11 1 0,-1-1-250,-4-6 1,-4 0-997,-7 0 1,-1-1 95,1-5 1406,-1-3 0,-7 0 0,-2 1 0</inkml:trace>
  <inkml:trace contextRef="#ctx0" brushRef="#br0" timeOffset="1130">16 104 8369,'-9'-27'1006,"3"4"0,6 10-552,6 1 0,3 6-116,9-5 1,1 7 8,4-2 1,4 4-13,7 2 847,1 0-687,7 0 0,4 0 106,12 0 1,3 6-188,9 0 0,-1 5-1209,0-5 1,0 8-276,0-3 0,-7-1-2267,-5 1 3192,-3 1 0,-2 5 1,0 0-1</inkml:trace>
</inkml:ink>
</file>

<file path=ppt/ink/ink1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38:39.90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260 155 7944,'-17'-23'-102,"-1"-1"1,3 1-166,4 6 0,1 2 926,4 3-413,4-3 1,-5 11 198,7-8-221,-8 9 1,0-3-99,-3 12 0,-5 9 124,5 8 0,-5 14 265,-1-3 1,2 7-178,3-1 0,-3-2 113,3 8 1,5-5-169,1 5 0,-2-8-191,2 3 1,1-5-146,5-1 1,0-6-364,0-1 1,0-6 228,0 1 0,5-10-242,1-1 0,2-9-1623,-2 3 1415,-4-4 0,11-10-103,-7-3 0,1-4 740,-1-3 0,-4-7 0,13-9 0,-5-11 0</inkml:trace>
  <inkml:trace contextRef="#ctx0" brushRef="#br0" timeOffset="184">139 120 7944,'8'-10'1409,"1"3"-1039,9 7 0,-1 0 81,0 0 0,0 7-112,1 5 0,-1 3 15,0 3 1,1 7-21,-1 3 0,-2 5-86,-3 2 1,1-1-497,-7 1 0,6 1-107,-7 5 0,3-7-378,-2 1 0,-4-1 349,3-5 0,-3-4-222,-2-2 1,0-3 8,0-3 597,0-8 0,8 7 0,2-7 0</inkml:trace>
</inkml:ink>
</file>

<file path=ppt/ink/ink1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38:38.3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277 537 8061,'12'-23'0,"-1"-1"0,-7 1 362,2 6 1,-4 0 691,-2 0 100,0-1-355,0 1-380,0 7 1,0 10-204,0 12 1,-2 11-1,-4 6 0,-1 11-110,-5 6 1,-3 12 74,3 5 0,-9 6-417,-2 6 1,0 4-235,6 8 1,-6-7-760,0 1-173,0 0 1052,5-10 1,1 0-266,0-19 1,5 2 250,1-14 0,5-7-482,-6-10-139,8-4 415,-3-9 644,7-10 0,0-18 0,0-9 0</inkml:trace>
  <inkml:trace contextRef="#ctx0" brushRef="#br0" timeOffset="276">277 588 8061,'0'-34'449,"0"7"55,0 4 1,0 9-173,0 3 1,2 1 141,4-1 1,-2 3-8,7 8 1,1 2-179,5 4 0,3 5 82,3 12 1,-4 6-88,4 12 1,-4 5-58,-2 11 0,1-1-20,-1 7 0,0-1-82,1 1 1,-9 3-30,-3-9 1,2 1-203,-3-6 1,3 0-459,-2 0 1,-2-8 326,7-4 1,-7-3-665,2-3 1,3-5 386,3 0 1,-4-8-441,-3 2 1,-3-9-286,-2-3 764,8-7 0,-8 4 35,0-8 440,0 0 0,-23 0 0,4 0 0</inkml:trace>
  <inkml:trace contextRef="#ctx0" brushRef="#br0" timeOffset="479">277 1125 8088,'-17'-25'2343,"8"5"-1953,1-5 133,16 16 1,3-7-1,10 7 1260,2-1-1830,0-5 1,2 13 148,4-4 0,-2 4-1158,2 2 1,-8 2 278,2 4 1,2 5-26,-2 13 1,0-5 801,-6 4 0,8-4 0,2-2 0</inkml:trace>
  <inkml:trace contextRef="#ctx0" brushRef="#br0" timeOffset="745">883 1176 8088,'17'0'0,"6"0"430,0 0 0,8-7 601,-2-5 0,3 5-604,3 1 1,-8-2-35,-4 2 0,-4 1-345,-2 5 259,-7 0 52,5 7-891,-13 3 334,6 7 115,-16 0 0,1 7 0,-7-1-268,3-2 0,-1 0 587,-5 2 1,1-4-104,5 4 1,1-9 370,5-3 64,3 1-256,-6 5 1,16-7 186,3-5-745,5-3 236,1-2 1,2 0-328,4 0 0,2 0-645,4 0 1,-2-5-675,-4-1 1,-4-6 1655,4 6 0,-4-7 0,-1 3 0</inkml:trace>
  <inkml:trace contextRef="#ctx0" brushRef="#br0" timeOffset="1029">87 208 8103,'-17'-15'638,"7"3"137,5-11 1,5 12-354,5 5 0,18-4-132,12-1 0,11-5 439,0-1 0,10 0-228,2-1 1,7 3-187,-2 4 1,3-3-433,-3 8 0,2 1-493,-7 5 0,5 1-141,-5 5 0,0 6 751,-6 11 0,-1 4 0,1 7 0</inkml:trace>
</inkml:ink>
</file>

<file path=ppt/ink/ink1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38:35.6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69 624 8112,'0'-18'396,"0"9"1309,0 1-1163,0 8 0,0 2-255,0 4 0,0 5 27,0 12 1,2 6 108,4 11 1,-4-1-114,4 7 1,-4 0 115,-2 6 0,0 2-249,0 3 1,-6-1 89,0 8 1,-7-3-907,1 2 379,-3 5 104,5-22 1,-3 9-73,7-14 0,0-7-326,6-5-24,0-8 1,0-1 20,0-9 0,0-9-274,0-2 1,10-8-856,7-9 1686,0-8 0,8-9 0,-7-11 0</inkml:trace>
  <inkml:trace contextRef="#ctx0" brushRef="#br0" timeOffset="279">934 330 8064,'0'-25'0,"0"11"145,0-3 1,2 11 756,4 0-190,-4 4-328,5 2 0,-7 8-25,0 4 1,-7 9-98,-5 2 0,2 13-86,-1-1 0,1 11-29,-1 0 0,-5 12-99,5 5 0,1 4-2,-1 3 1,-1-1-192,-5 0 1,2-2 119,3-3 0,-3-5-213,3-7 0,3 0-54,-3 0 0,6-8 101,-5-4 0,5-5-37,-6-6 1,9-4-539,-3-8-383,-4 0 153,8-7 383,-5-2 1,7-16 612,0-4 0,-8-3 0,-2-2 0</inkml:trace>
  <inkml:trace contextRef="#ctx0" brushRef="#br0" timeOffset="546">934 520 8064,'8'-42'0,"-6"7"548,3 0 0,-3 7 3,-2 4 0,2 11-119,4-4 0,-2 9-173,7-3 0,-5 7-22,6-2 0,-7 14 131,7 9 0,-1 14 165,7 9 1,-1 10-23,0 2 0,1 5-141,-1 7 0,0 3 64,0-3 0,1-3-244,-1 2 1,0-7-253,1 2 1,-3-1-95,-3-5 1,3 2-359,-4-14 1,-1 1 457,2-7-1827,-9-7 1238,13 6 1,-14-14-1087,3 4 620,-3-4 349,-2-1 0,-7-9 762,-5-3 0,-11 4 0,-4-1 0</inkml:trace>
  <inkml:trace contextRef="#ctx0" brushRef="#br0" timeOffset="715">761 1212 8668,'8'-12'1317,"3"0"0,5 3-855,1-3 1,8-3-136,4 3 1,1 5-181,-1 1 1,4-2-1,-4 3-271,3 1-364,3 2 1,-6 4-551,0 3 0,-1-1 1038,7 8 0,0-1 0,-1 7 0</inkml:trace>
  <inkml:trace contextRef="#ctx0" brushRef="#br0" timeOffset="951">1695 1125 8082,'9'-11'-54,"-3"-1"1853,4 8-1197,-8-11 0,7 13 155,-3-4 1,-4 6 315,4 6-495,-4 3 0,4 15 113,-1-1 1,1 0-242,-6-6 1,6 2-728,0 4 1,5-4-215,-5 4 0,7-3-514,-1-3 0,1 0 676,-1 1-2388,3-9 1127,-5 7 1590,7-15 0,0 7 0,1-8 0</inkml:trace>
  <inkml:trace contextRef="#ctx0" brushRef="#br0" timeOffset="1338">2508 658 8149,'0'-17'-403,"0"0"0,0 5 798,0 0 1,0 7 162,0-7-190,0 8 0,-2-9-34,-4 7 0,-4 0 214,-7 6 0,6 0-82,-1 0 1,0 2-176,-5 4 1,0 4-214,0 7 1,-1 0 65,1 1 0,0 7-62,-1 3 0,7 11 139,-1 1 0,1 0-30,-6-5 1,5 5-29,0 1-226,9-1 73,-5-5 1,8-3-270,0-3 0,0 2 79,0-8-346,0 0 1,2-6 153,4 1 0,-3-9-44,9-3 1,-6-4-92,5-2 1,-1-2-332,1-4 0,5-5 229,-5-12 0,-1 2 609,1-8 0,-7 0 0,4-6 0</inkml:trace>
  <inkml:trace contextRef="#ctx0" brushRef="#br0" timeOffset="1571">2438 710 8119,'2'-15'315,"4"3"945,-4-3-796,13 5 0,-7-1 849,4-1-754,3 8 0,-5-3-93,7 7 0,0 0-34,1 0 0,-1 7 154,0 5 0,6 9-129,0 2 0,0 8 138,-5-2 1,-1 3-395,0 3 0,-5 5 37,-1 0 1,-1 3-817,1-3 0,-3-3 225,-8 3 1,0-4-138,0-1 1,0-2-882,0-4 11,0 3 0,0-13-395,0 4-41,0-11 1796,0-4 0,-8-16 0,-1-2 0</inkml:trace>
  <inkml:trace contextRef="#ctx0" brushRef="#br0" timeOffset="1986">536 174 8094,'-9'0'0,"-5"-2"519,8-4-96,1 4 1,7-11 877,3 7-828,5-7 43,7 3 1,2-5 149,5 3 1,2-3-73,9 3 0,0-3-143,-1-2 1,1 5-307,-1 1 0,3 7 91,3-2 0,-7 4-684,7 2 1,-7 2 231,7 4-2491,-3-4 1399,-3 13 1308,-7 2 0,14 2 0,-5 6 0</inkml:trace>
</inkml:ink>
</file>

<file path=ppt/ink/ink1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38:57.2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7858,'0'-10'2509,"0"2"-2350,0 8 0,6 8 110,0 4 1,7 3 26,-1 2 0,-2 14 334,1 4 0,-7 18-209,2 5 1,1 9-135,-1 8 1,6-2-546,-7 8 0,1 0-893,-6 5 1,0 1 330,0-1 1,0-5 819,0-1 0,0-6 0,0 2 0</inkml:trace>
</inkml:ink>
</file>

<file path=ppt/ink/ink1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38:57.8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8061,'0'10'1235,"7"-3"1,5-7-661,11 0 1,-2 0-168,8 0 0,5 0 42,7 0 0,7 0-120,-2 0 0,2 0-117,-2 0 0,2 0-183,-7 0 1,5 0-260,-6 0 0,0 0-195,-5 0 0,-6 0-1626,0 0 479,-8 8 0,2-4 1571,-12 8 0,-3-1 0,-8 6 0</inkml:trace>
</inkml:ink>
</file>

<file path=ppt/ink/ink1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38:57.9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 87 7829,'-18'0'246,"11"0"-61,7 0 0,7 0-15,11 0 0,5-2 261,0-4 0,7 4 35,-1-4 0,4 4-211,2 2 0,5-2-170,0-3 1,8 3-384,-2-4 1,4-2-1138,2 3 1435,-8-9 0,6 4 0,-5-7 0</inkml:trace>
</inkml:ink>
</file>

<file path=ppt/ink/ink1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38:58.2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35 7967,'-27'-9'1198,"8"-5"1693,7 8-2688,8 1 0,-3 12-47,7 5 1,1 5-209,5 6 1,-2 4 156,8 8 0,-9 5 78,3 0 0,2 3-337,-2-3 1,-1-2-380,-5 9 0,0-9-126,0 2 1,0-3-566,0-3 1,6-7 1223,0-4 0,7-3 0,-3-3 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1:56:28.9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87 121 8254,'0'-9'-568,"0"-7"615,0 14 131,0-13 1,0 11 185,0-7 0,6 5-229,0-6 0,1 6-13,-1-5 0,-4 5 41,4-5 0,-2 7 156,1-2-236,-3 4 197,6 2-127,-8 0-3,-8 8-61,6-6 0,-13 13 96,3-3-20,5 3-38,-9 2 0,9 1 47,-5-1 1,-3 6 38,3 0 1,3 8 126,-3-2 0,8 5-65,-2 6 1,5-1 164,1 7 1,0-2 183,0 2-462,7 4 1,-3-7-1,8 3 56,1-6-190,2-3 86,3-3 0,-1-1-110,0-4 1,3-3-34,3-2 1,-4-11-332,4 4 1,2-5-132,-2-1 0,2 3-522,-2-8 0,-4 1-1372,4-1 1607,-4-4 1,-7 6 777,-1-8 0,1-8 0,5-2 0</inkml:trace>
  <inkml:trace contextRef="#ctx0" brushRef="#br0" timeOffset="359">883 190 8259,'0'-9'-535,"0"1"232,0 8 3893,0 0-3271,0 8 0,5 1-27,1 9 1,8 1 81,-3 4 1,10-2-21,2 8 1,0 0 111,-5 5 0,-1 1-240,0-1 0,6-1 22,0-4 0,0 4-602,-5-5 234,-9 5 16,7-6 0,-7 0-120,9-4 0,-1-4-186,0 4 1,-5-4-497,-1-1 0,-7-1-548,2 0-456,3-7 544,-7 5 516,14-13 850,-14-2 0,5-25 0,-7-11 0</inkml:trace>
  <inkml:trace contextRef="#ctx0" brushRef="#br0" timeOffset="576">1332 277 8180,'0'-12'854,"0"1"1312,0 7-1744,0-4 0,-8 8-198,-3 0 0,-1 2-34,-5 4 1,4 5-1,-10 12 1,-4 1-82,-2 10-123,4-3-8,-8 11 0,8-7-488,-4-1 492,-3 9-180,5-7 1,0 4-221,4-11 1,4 2-7,1-8 1,7 0-201,-1-6 0,9 1-1127,-3-1 1751,4 0 0,10 1 0,1-1 0</inkml:trace>
  <inkml:trace contextRef="#ctx0" brushRef="#br0" timeOffset="793">1661 640 8030,'0'-17'150,"0"-1"1,7 9 72,5 3 0,3 4-96,3 2 1,-1 0 468,0 0 250,0 0 0,-1 2-120,-5 4 1,3 3 13,-8 9-371,7-1-235,-11 0 0,8 2-206,-5 5 1,-3-3-126,4 7 0,2-6-373,-3 1 1,9-4 18,-3-2 0,5-1-541,1-5 1,0 3 1091,1-9 0,7 1 0,2-6 0</inkml:trace>
</inkml:ink>
</file>

<file path=ppt/ink/ink1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38:59.1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52 7797,'-10'0'1996,"3"0"1,8 6-1254,5 0-443,4 0 1,9-6 2,4 0 0,-2 0 73,8 0 0,0-6-637,5 0 0,1-5 221,0 5 0,3-6-988,-3 7 0,3-7 318,-9 6 0,2 1-940,-3 5 1650,5 0 0,-6 0 0,8 0 0</inkml:trace>
</inkml:ink>
</file>

<file path=ppt/ink/ink1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38:59.5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7855,'8'-10'-159,"2"3"0,7 7 963,0 0 1,3-6-260,3 0 0,3 0-4,9 6 0,5 0 34,1 0 1,1 0-175,-2 0 0,-1 0-251,7 0 1,-2 0-190,2 0 0,2 0-343,-7 0 0,-1 0-130,-5 0 0,-9 0-1754,-2 0 1485,-5 0 781,-10 8 0,-9 9 0,-9 10 0</inkml:trace>
</inkml:ink>
</file>

<file path=ppt/ink/ink1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38:59.7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0 7855,'-17'0'4257,"8"0"-4368,1 0 0,23 0-17,8 0 1,8 0-98,4 0 1,-1 2 259,1 4 1,-6-4 55,-1 4 0,-4 1-164,4-1 1,-12 8-367,1-3 0,-5 5-104,-1 1 0,-3 0 194,-8 0 0,-4 3-417,-8 3 1,-1-2 528,-16 8 1,6-6 318,-6 6 1,8-8 281,-2 2 0,10-6 1828,1-5-926,8 3-225,-3-6 1,14 3-430,5 0 1,9-9-238,2 3 0,6-4-408,-6-2 1,9 0-371,3 0 1,2-6-402,9 1 1,0-9 723,6 3 80,-8-5 0,14-9 0,-5-2 0</inkml:trace>
</inkml:ink>
</file>

<file path=ppt/ink/ink1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39:02.2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85 7862,'0'-17'270,"-8"7"0,6-5 413,-4 4 867,-3 3-163,7-8-835,-14 15 0,15-5 198,-5 12-456,4 11 0,2 21 191,0 20 1,0 5 179,0 18 1,6 5-674,-1 7 0,7-1 247,-6-6 1,5-7-1162,-5-4 0,7-4 179,-1-2 0,-2-9-232,1-8 1,1-2 273,5-10 701,0 0 0,0-5 0,1 0 0</inkml:trace>
</inkml:ink>
</file>

<file path=ppt/ink/ink1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39:03.2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173 1 7310,'-34'0'-1168,"1"0"1603,4 0 1655,-3 0-1113,12 0-61,3 0-514,9 7 1,16-3-155,4 8 1,11-9 129,6 3 0,5-4-144,6-2 0,1 0-282,11 0 0,-4-2-96,9-4 0,-5 4-341,-6-3 1,2 3 203,-7 2 1,-3 0-215,-9 0 0,2 0-782,-8 0 0,-6 0-178,-5 0 1455,-9 7 0,-3 3 0,-9 7 0</inkml:trace>
</inkml:ink>
</file>

<file path=ppt/ink/ink1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39:03.5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48 9 7922,'-10'-8'1380,"18"12"-1501,15-4 0,10 4-491,7-4 1,-3 2 161,3 3 0,-9-3 126,-2 4 0,-8-4 901,2-2-496,-12 8 0,3-3 0,-8 11-153,-3 3 1,-3 2-172,-5-4 1,-7 8-49,-11 4 1,0-2 290,-12 2 0,5 0 0,-11 5 0,5 1 705,1 0 1,3-9-395,3-3 0,4 2 1907,7-1-1426,9-1 1,5-8-98,16-4 0,7 3-359,15-8 1,1-1-266,0-5 1,7-1-164,4-5 0,4-4-359,2-7 1,-2 0-1307,-4-1 0,8-3 1757,-8 4 0,0-12 0,-12 10 0</inkml:trace>
</inkml:ink>
</file>

<file path=ppt/ink/ink1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39:05.4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156 346 7745,'-10'-17'2279,"3"7"-1739,-1 2 25,6 8 1,-12 4-189,9 8 1,-9 1 3,3 16 0,-3 0-124,3 5 1,-5 1-235,5 0 1,1-7-32,-1 1 1,7-2-66,-2 2 1,4 2-305,2-8 0,0 0-737,0-6 0,2-7-1558,4-5 2672,-4 5 0,21-16 0,-4 4 0</inkml:trace>
  <inkml:trace contextRef="#ctx0" brushRef="#br0" timeOffset="165">208 415 7745,'0'-9'2622,"2"1"-2103,3 8 0,5 2-112,7 4 0,-5-3 48,-1 9 1,1-1-124,5 7 1,-1-1 34,-5 0 1,-1 1-266,-5-1 0,-3 6-123,4 0 0,2 6-1227,-2-6 0,-1 2 736,-5-2 0,0-4-2150,0 4 2662,0-4 0,-7 6 0,-3 2 0</inkml:trace>
  <inkml:trace contextRef="#ctx0" brushRef="#br0" timeOffset="435">1090 156 7768,'-18'-8'0,"1"-2"1943,0 1-550,7 1-367,2 8-567,8 0 1,-1 10 319,-5 7 0,-4 10-311,-7 13 1,-2 3-242,-4 3 1,3 9-25,-3-3 1,2 4-300,-2-4 1,10-6-443,-5 0 1,5-7-628,-4 1 1,5-9 226,1-3 0,7-6 938,-2 1 0,4-4 0,2-2 0</inkml:trace>
  <inkml:trace contextRef="#ctx0" brushRef="#br0" timeOffset="643">1142 104 7768,'9'-17'0,"-1"-1"681,-8 1 0,2 7 215,4 5-581,-5 3 1,9 2 60,-4 0 0,-2 7 186,7 5 1,-5 11-130,5 6 1,-5 5 25,6 7 0,-8 3-476,1 8 1,3-6 71,-2 0 1,0 0-67,-6 6 1,0-6-376,0 0 1,0-7-490,0 1 0,-2-3 44,-4-3 1,2-1 830,-7-4 0,-1-4 0,-5-8 0</inkml:trace>
  <inkml:trace contextRef="#ctx0" brushRef="#br0" timeOffset="810">986 588 7768,'-15'-2'1150,"3"-4"1,-1 3-634,7-9 1,0 6-835,6-5 1,8 1 290,3-1 0,5-3 593,1 8 1,-6-5-160,1 5-732,-1 0 220,7 6 0,5 0-518,0 0 0,0 2 622,-6 4 0,8 4 0,2 7 0</inkml:trace>
  <inkml:trace contextRef="#ctx0" brushRef="#br0" timeOffset="1090">1747 588 7734,'-17'0'2828,"7"0"-2472,10 0 1,10 6-132,7 0 0,-6 9 491,1 2 0,-6 2-110,5 10 0,-7 8 67,2 9 0,-4 6-357,-2 5 1,0-1-216,0 8 1,-8-1-89,-4 6 0,-3-7-290,-2-5 1,-6-3-422,0-2 0,-6-6 412,6 0 0,-8-7-1136,2 1 1,2-11 393,-1-6 0,4-6 166,-4-5 1,5 1 277,-6-7 584,0-8 0,-6-15 0,1-10 0</inkml:trace>
  <inkml:trace contextRef="#ctx0" brushRef="#br0" timeOffset="1285">1833 346 8993,'18'2'2006,"-1"4"1,0-3-1540,0 9 0,-1-6 78,-5 5-156,5-7-880,-7 12 479,9-7 1,-7 1 11,1-4 0,-8 3 0,3 1 0</inkml:trace>
  <inkml:trace contextRef="#ctx0" brushRef="#br0" timeOffset="1637">2629 35 7873,'-2'-16'512,"-4"5"659,4 3-259,-6 8-418,8 0 0,6 15 421,0 9 1,0 14-378,-6 8 1,0 17 265,0 7 0,0 5-359,0 0 0,-6-4-214,0 4 1,-7 1-552,1-1 1,-3 0-279,-2-6 0,-6 1-223,-1-1 1,-4-8 820,5-3 0,-8 3 0,4 1 0</inkml:trace>
</inkml:ink>
</file>

<file path=ppt/ink/ink1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39:04.9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0 329 10077,'17'0'1169,"-5"0"-1126,-1 0 0,-7 8 324,2 3 0,-4 5-52,-2 1 0,-2 0 143,-4 1 0,4 5-224,-3 0 0,3 0 82,2-6-452,0 0 192,7 1 1,1-7-1445,4 1 620,3-8 0,-5-4-481,7-12 0,0-3 1249,0-3 0,1-7 0,-1-1 0</inkml:trace>
  <inkml:trace contextRef="#ctx0" brushRef="#br0" timeOffset="139">156 18 7796,'-16'-2'1328,"5"-4"1867,-4 4-2570,13-5 0,-6 9 91,8 3-798,8-3 0,1 8 120,8-4 1,1-4-617,-1 3 0,0-1 260,1 2 318,-1-4 0,8 13 0,2-5 0</inkml:trace>
</inkml:ink>
</file>

<file path=ppt/ink/ink1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39:03.91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450 18 7786,'-25'-8'620,"6"6"-400,-6-5-203,8 7 1,5 2 219,1 3 1,5 13 331,-6 11 1,1 5-69,-6 6 1,-7 5 140,1 7 0,-7 1-158,1 5 0,2 2-139,-2 3 1,8 2-842,-2-7 0,9 2 139,3-3 1,-1-9-78,-5 4 1,8-14-79,3-3 0,-2-2-1823,2-10 2335,1 0 0,12-14 0,3-1 0</inkml:trace>
  <inkml:trace contextRef="#ctx0" brushRef="#br0" timeOffset="408">1125 105 7881,'-12'-10'1589,"1"4"-715,7 4-379,-4 2 0,6 2 100,-4 4 0,-1 4-155,-5 7 0,-3 8-46,3 4 0,-11 3 442,-6 3-496,4 7 0,-5-5-265,7 3 0,-2-2-330,2 3 1,5-5-187,1 5 0,0-7-540,5-5 0,2-4-2182,-1-8 1434,7 1 1729,-4-9 0,8-9 0,0-9 0</inkml:trace>
  <inkml:trace contextRef="#ctx0" brushRef="#br0" timeOffset="599">1228 70 7881,'10'0'901,"-2"8"206,-8 3 0,0 6-591,0 6 0,0-1-65,0 6 1,-2-1 24,-4 2 1,4 4-87,-4-4 1,4 3-131,2 3 0,0-2-445,0-5 1,0 3-486,0-8 0,6 6-18,0-6 0,2 0-858,-3-6 0,-1-5 1546,8-1 0,-8 1 0,3 5 0</inkml:trace>
  <inkml:trace contextRef="#ctx0" brushRef="#br0" timeOffset="766">986 433 7850,'-17'0'1356,"7"0"0,5 0-759,10 0 0,5-6-438,7 1 0,2-7-75,5 6 1,-5-1 159,4 1 1,-4 4-297,-2-4 0,6 4-263,0 2 1,0 0 314,-5 0 0,7 0 0,2 0 0</inkml:trace>
</inkml:ink>
</file>

<file path=ppt/ink/ink1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39:02.7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35 156 7832,'-18'-7'3549,"9"5"-2969,1-6 1,16 6 116,3-4 0,12 5-279,6-5 0,12 4-41,5 2 0,-2-6-297,2 0 1,0 1-276,6 5 1,-6 0-259,0 0 0,-7 0-551,1 0 1,-5 0 189,-7 0 0,-3 1 814,-7 5 0,-1-4 0,0 6 0</inkml:trace>
  <inkml:trace contextRef="#ctx0" brushRef="#br0" timeOffset="179">311 18 9485,'0'-10'1763,"0"3"0,6 9-1302,0 3 0,2 5-40,-3 7 0,-3 3 169,4 3 1,-4 2-211,-2 3 0,0 5-68,0-4 0,-2 4-1610,-4 1 0,4-1 836,-3-4 1,8 1-1420,3-7 1881,8 1 0,-5-7 0,9 0 0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1:56:37.8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17 139 8157,'-9'-8'95,"1"6"99,8-6 160,0 1-230,0-3 1,0-2 365,0 1 331,0 7-523,8-11-84,1 13 0,9-6 449,-1 8-300,0 0 0,1 0 125,-1 0 1,0 0-167,0 0 0,3 6-32,3 0 0,-2-1-89,8-5 0,-1 0-129,7 0 0,0 0-96,-1 0 133,1 0-27,7 0 0,2-5-187,8-1 0,-6-6 67,0 7 1,-5-7-33,5 6 0,-8 0-63,3 6 1,-5-5-79,-1-1 0,-6 0-267,-1 6 56,-6 0 1,3 0-699,-8 0 372,-8 0-303,-1 0 587,-8 0 0,-2 0-5,-4 0 0,-5 6 469,-12 0 0,-4 7 0,-8-3 0</inkml:trace>
</inkml:ink>
</file>

<file path=ppt/ink/ink1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39:00.7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87 7913,'0'-10'1026,"0"2"-117,0 8-284,-7 0-117,5 0-159,-6 0 55,8 0 30,0 0-217,0 8 0,2 4 181,4 11 0,-4-2 163,4 8 0,-5 5 88,-1 7 1,0 5-208,0-6 0,0 6-187,0-5 0,-5 5-131,-1-6 0,-2 0-113,2-5 0,5-6-142,-5 0 0,4-8-357,2 2 1,0-4-805,0-2 0,0-5-116,0-1-1679,0-7 2264,8 4 1,-1-16 822,5-3 0,3-12 0,-5-4 0</inkml:trace>
  <inkml:trace contextRef="#ctx0" brushRef="#br0" timeOffset="267">727 18 7913,'10'-8'1885,"-3"6"-875,-7-6-467,0 8 1,-1 8 341,-5 3 0,-10 14-358,-7 10 0,-5 2-49,4 9 1,-4-2-186,5 2 0,0 4-263,5-4 0,1 2-335,0-2 0,1-4-418,5-7 1,3-8-6,8-4 1,0-4-2507,0-1 3234,0-9 0,8-9 0,1-9 0</inkml:trace>
  <inkml:trace contextRef="#ctx0" brushRef="#br0" timeOffset="472">589 173 7900,'6'-32'-115,"-1"3"0,9 4 683,-3 7 0,5 3-142,1 4 0,0 3-92,1 8 0,-1 0 74,0 0 1,0 8 222,1 3 1,-3 6-69,-3 6 0,-3 4 146,-3 8 0,-2-1-84,7 1 1,-7 2-239,2 3 1,-4-4-295,-2 5 0,6-7 34,-1-5 1,1 2-1055,-6-8 1,6 6-102,0-6 0,0-6-1917,-6-5 2945,0-1 0,7-1 0,3-2 0</inkml:trace>
  <inkml:trace contextRef="#ctx0" brushRef="#br0" timeOffset="656">589 519 7892,'-16'-2'660,"5"-4"0,3 3-800,8-9 0,0 6 271,0-5 0,8-1 461,3-5 1,5 2-20,1 3 0,0-1 225,1 7 1,5-2-532,0 2 0,2 4-347,-2-3 1,-4 3-1141,4 2 0,2 2 315,-2 3 905,-7-3 0,-1 14 0,-5-7 0</inkml:trace>
  <inkml:trace contextRef="#ctx0" brushRef="#br0" timeOffset="898">1246 415 8290,'11'-9'692,"1"3"0,-6 4-482,5 2-21,-7 8 0,10 1-63,-9 9 0,1-1 574,-6 0 1,6 2-242,0 4 1,1-1-434,-1 6 1,-2-5-63,7 6 0,-7-8-96,2 2 1,2-3 135,-2-3-109,7 0 0,-9-1-46,7-5 0,-7-1-97,2-4-635,4-5 1,-1-1 78,8-11 804,-7-4 0,5-10 0,-5-2 0</inkml:trace>
  <inkml:trace contextRef="#ctx0" brushRef="#br0" timeOffset="1039">1557 35 11536,'10'0'2478,"-1"2"-2498,-3 4 0,-4-3 21,4 9 1,-4-6-2431,-2 5 2429,0 1 0,7 5 0,3 0 0</inkml:trace>
</inkml:ink>
</file>

<file path=ppt/ink/ink1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38:58.5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294 174 7902,'-7'-17'1529,"5"7"0,-12 0-1367,8 5 1,-7 3-7,2-4 1,-7 6-103,-5 6 1,2-1 104,-8 13 1,0-3 8,-5 14 1,7-2 1,4 2 0,6 3 20,5-3 0,4 2-161,8-2 1,14 1-196,3-6 1,10 4 85,-4-5 1,8 0 126,-2-5 1,-3-1-171,3 0 0,-8 1-17,3-1 0,-5-6 82,-2 1 1,-5-1-84,-1 7 0,-7-1-180,2 0 0,-6 6 141,-6 0 0,-4 2-72,-7-1 0,-2-5-12,-4 4 1,2-10 103,-8-1 0,2-8-186,-2 1 1,4-3-26,8-2 1,-1 0 91,1 0 1,8-9-86,3-9 1,4-5 363,2-5 0,15-13 0,4 5 0</inkml:trace>
  <inkml:trace contextRef="#ctx0" brushRef="#br0" timeOffset="230">588 87 7902,'10'-17'229,"3"0"-229,-7 0 0,2 7 1558,-2 4-391,3-3-173,8 7-524,1-6 1,-7 10 209,1 4 0,-8 5-203,1 12 1,-1 6-19,2 11 1,-4 7-127,4 10 1,-4-1-104,-2 7 1,0-5-703,0 5 1,-6 1-271,0 5 0,-5-8-696,5-3 1,0-6 628,6-6 1,0 2-1195,0-8 2003,0-7 0,0 0 0,0-6 0</inkml:trace>
</inkml:ink>
</file>

<file path=ppt/ink/ink1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38:55.3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225 381 7824,'-17'-8'-504,"2"4"500,3-7 0,-1 5 442,7-6 1,-5 6-8,5-5-246,-8 7 0,10-5 422,-7 3-64,7 4 167,-11-6-252,5 8 0,-5 10-250,3 7 0,-1 8-35,7 10 1,-2 1-18,3 4 0,1-1 53,-8 7 0,8-2-196,-1 2 0,3-3-277,2-9 0,0-1-404,0-4 0,0-4-196,0-8 155,0 0 0,0-5 315,0-1 0,5-9-38,1-2 1,2-7-195,-2-11 1,-4-5 625,3 0 0,5-8 0,0 4 0</inkml:trace>
  <inkml:trace contextRef="#ctx0" brushRef="#br0" timeOffset="208">156 311 7824,'10'-7'0,"-1"5"143,-3-4 1,-2 4 122,8 2 1,-7 0-14,7 0 1,-6 0 82,5 0 0,-1 2 171,1 4 0,5 5-129,-5 12 1,5 4 124,1 8 1,0-1 470,0 1-504,1 0-183,-1-1 0,0 1-313,1-1 0,-1-1-258,0-4 0,-5 2-310,-1-8 1,-5 0 139,6-6 1,-9 0-627,3 1 1,-2-1 421,2 0 0,-4-5 658,4-1 0,-12 1 0,-4 5 0</inkml:trace>
  <inkml:trace contextRef="#ctx0" brushRef="#br0" timeOffset="533">1211 190 7882,'-17'-7'13,"5"5"-7,1-4 1,5 4 294,-5 2 1,5 0 498,-6 0 1,6 10-354,-5 7 0,-1 2-176,-5 10 1,0 2 135,0 9 0,-1-3-182,1 3 0,0 2-56,-1-1 1,3-1-189,3-5 1,-1-1-356,7 1 1,-5-6-98,5-1 1,0-7-1722,6 3 51,0-13 1644,0-3 0,0-12 497,0-8 0,8-7 0,1-15 0</inkml:trace>
  <inkml:trace contextRef="#ctx0" brushRef="#br0" timeOffset="725">1107 225 7882,'18'0'51,"-7"0"-26,1 0 1,-6 8 202,5 3 0,1 5 379,5 1 1,-6 8-188,1 4 0,-6-2-10,5 1 1,-7-1 193,2 2 0,-4 4-182,-2-4 1,5-3-555,1 3 1,0-8-31,-6 2 1,6-3-357,0-3 542,-1 0-2133,3 1 634,-6-9 1475,6 7 0,-8-7 0,0 8 0</inkml:trace>
  <inkml:trace contextRef="#ctx0" brushRef="#br0" timeOffset="917">1090 605 7882,'-17'0'302,"0"0"640,-1 0-557,1-7 0,7 3 100,5-8 0,3 7-55,2-7-46,0 8-223,7-3 0,3 1-333,7 0 1,8-2 206,4 3 1,-2 3-334,2-4 0,-6 2 298,6-2 0,-1 4 0,7-5 0</inkml:trace>
  <inkml:trace contextRef="#ctx0" brushRef="#br0" timeOffset="1273">1782 484 9248,'17'0'295,"0"0"0,1-2-332,-1-3 1,-5 3-191,-1-4 220,-7 4 1,4 4 20,-8 4 0,0-2-228,0 7 0,-8 1-91,-4 5 1,3 6-129,-3 0 0,3 0 363,-3-6 1,4 6 326,8 1 1,0-1 269,0-6 0,8 2-272,4 4 1,3-4-37,2 4 0,1-9-16,-1-3 0,-6 1 109,1 5 0,-2-5-64,1-1 0,3-5-90,-9 6-222,1-1 1,-8 6-408,-4 1 1,-5-7-480,-12 1 1,2-3 467,-8 3 0,0 1-495,-6-7 977,1 0 0,-1 2 0,1 1 0</inkml:trace>
  <inkml:trace contextRef="#ctx0" brushRef="#br0" timeOffset="1567">779 52 7955,'0'-17'0,"0"5"652,0 1 1,8 7-188,3-2 1,4 4 19,3 2 0,7 0 36,3 0 1,11 0 63,1 0 0,3 0-397,-3 0 0,4 6-291,8 0 0,-2 1-423,-4-1 0,4-2 422,-4 7 0,2-7 104,-2 2 0,-3 4 0,-9-1 0</inkml:trace>
</inkml:ink>
</file>

<file path=ppt/ink/ink1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38:53.4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121 398 7955,'0'-17'-161,"0"-1"1,-2 7-186,-3-1 1,3 7 511,-4-7-118,-4 8 0,7-3 204,-9 7 0,6 0 290,-5 0 1,5 0 140,-6 0 0,3 1-242,-3 5 1,5 6-138,7 11 1,-6-2-146,0 8 0,0 5 0,6 7 0,0-1-3,0-5 1,0-3-168,0-3 1,0 2-121,0-8-220,0 8 1,2-12-215,4 4-544,-4-12 392,6-3-134,-8-8 331,7-8 1,-5-1 40,4-8 1,-2-1 478,2 1 0,-4-2 0,3-4 0,-3 4 0,-2-14 0,0 6 0</inkml:trace>
  <inkml:trace contextRef="#ctx0" brushRef="#br0" timeOffset="208">139 398 7782,'9'-8'-432,"1"6"920,-4-3 237,-4 3 1,7 2-343,-3 0 0,-2 0-147,7 0 1,-5 0 219,6 0 0,-7 7 42,7 5 0,-3 3 61,3 3 0,3 5-265,-3 0 1,3 7-221,3-1 0,-7-2-112,1 2 1,-3-6-343,3 6 0,1-8 171,-7 2 1,6-4-150,-7-1 1,1-1-710,-6 0 0,0 0-659,0 1-58,0-1 1134,0-7 650,0-3 0,0-7 0,0 0 0</inkml:trace>
  <inkml:trace contextRef="#ctx0" brushRef="#br0" timeOffset="558">1021 277 7901,'-10'-12'0,"4"1"392,4 7-120,-5-11-99,5 13 0,-6-4 145,8 12 1,0 3 300,0 9 0,-2 5-174,-4 0 1,-1 13-27,-5-1 1,-3 9-59,3-4 0,-1 8-70,1-1 1,-1-5-542,7-2 0,-6-3-97,7-3 1,-1 1-329,6-1 1,-6-7-153,0-4-550,1-3 507,5-3 426,0-7 1,0-12-99,0-16 0,2-5 542,3-6 0,-1-5 0,8-1 0,-8 1 0,11-16 0,-5 6 0</inkml:trace>
  <inkml:trace contextRef="#ctx0" brushRef="#br0" timeOffset="776">1021 242 7901,'7'-17'595,"-5"7"1,8 3 262,-4 7-585,-4 0 0,11 9 99,-7 9 0,7 1 164,-1 10 1,-3 0 273,3 5 0,-1 1-302,7-1 1,-7 7-168,1-1 0,-1 0-485,7-5 1,-7-2-424,1-5 1,-1-1 354,6-4 0,-5-5-196,-1-1 1,-1 0-147,2-5 1,1-3-667,-7 3 1,0-6-645,-6 5 1003,0-7 861,0 4 0,0-16 0,0-2 0</inkml:trace>
  <inkml:trace contextRef="#ctx0" brushRef="#br0" timeOffset="986">951 606 8531,'-9'0'1908,"1"0"1,22 0-1987,3 0 61,4 0 1,-4 5-279,1 1-238,-1 0 0,0-6-35,0 0 0,1 0-381,-1 0 0,0 6 949,1-1 0,7 1 0,2-6 0</inkml:trace>
  <inkml:trace contextRef="#ctx0" brushRef="#br0" timeOffset="1253">1488 588 7901,'11'0'512,"1"0"0,-1 0-43,6 0 1,1 0 239,-1 0 1,0 0-461,1 0 0,-1 0-355,0 0 0,-5 0 138,-1 0 0,-7 2 91,2 4-337,-4-4 0,-2 7 112,0-3 0,0 4-336,0 7 212,0 0 103,0 1 1,-6 1-5,0 4 1,-5-4 279,5 4 1,0-4 339,6-1 1,2-1-247,4 0 1,3 1 69,9-1 0,-1-7-537,0-5 0,1-3 148,-1-2 1,0 0-766,0 0 1,-1-2 232,-5-3 1,3-5-45,-8-7 1,-1-1 647,-5 1 0,8 0 0,2-1 0</inkml:trace>
  <inkml:trace contextRef="#ctx0" brushRef="#br0" timeOffset="1512">779 52 7859,'-18'-17'-664,"3"5"1180,3 1 812,5 7-863,7-4-50,0 8 1,7 0-66,5 0 0,5 0 93,6 0 0,2 0 49,4 0 1,9 0 6,-3 0 0,5 0-456,1 0 0,1 0-316,4 0 1,4 0-257,-4 0 1,-2 0-615,2 0 0,-7 0 1143,1 0 0,-3 8 0,-3 2 0</inkml:trace>
</inkml:ink>
</file>

<file path=ppt/ink/ink1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38:51.5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53 311 7995,'0'-9'422,"0"-7"1246,0 14-486,0-13-388,-8 13 387,6-13-671,-6 13 1,8-8 300,0 4-147,0 5 277,0-7-315,0 8 368,0 0 1,0 8-458,0 3 0,0 4-74,0 3 1,0 5-170,0 0 0,0 8 39,0-3 1,0 5 90,0 2 0,0-1-150,0 1 0,0 1-12,0 5 1,0-9-238,0 9 1,0-14 133,0 7 1,0-5-200,0 0 1,0 2 0,0-8 1,0 2-65,0-2 1,0-4-274,0 4 14,0-4 1,-5-2 34,-1 1 0,0-7-200,6 1 1,-2-3-1184,-3 3 677,3-4-306,-6-1-51,8-5 456,0 6 0,0-16 6,0-3 0,2-5-464,4-1 0,5-8 539,12-4 853,-4 4 0,14-7 0,-6 5 0</inkml:trace>
  <inkml:trace contextRef="#ctx0" brushRef="#br0" timeOffset="411">848 156 7934,'0'-18'272,"0"7"150,0-1 0,0 7 351,0-7 256,0 8-439,0-4-370,0 8 572,0 0 0,-2 8-277,-3 4 0,3 11 40,-4 6 1,-2 9-173,2 2 1,-7 10-122,1 2 0,3 0-149,-3 6 0,7-4-181,-7-3 0,6 7-105,-5 0 1,5-1 207,-6-5 0,7-2-848,-7-4 0,8-5 122,-1-13 1,-3-3-80,2-7 1,0-7-378,6 1 472,0-8 0,0-6 131,0-16 0,2-1-46,4-10 1,2-1 187,3-11 0,3 5-23,-9-5 425,9-3 0,-12 8 0,13-14 0,-13 13 0,13-13 0,-5 6 0</inkml:trace>
  <inkml:trace contextRef="#ctx0" brushRef="#br0" timeOffset="628">917 208 7934,'0'-18'0,"0"7"655,0-1 1038,0 8-643,0-3-613,0 7 0,6 7-62,0 5 0,7 3 103,-1 3 0,1 7 408,-1 3 0,3 5-344,-3 2 1,3 5 59,2 0 0,-5 3 96,0-3-1084,-1-4 375,6 7 1,-1-9-236,-5 1 1,5-1-358,-5 1 1,-1-6 266,1 0 1,-5-8-1241,6 2-1571,-9-4 1496,13-2 1651,-14 1 0,5-9 0,-7-1 0</inkml:trace>
  <inkml:trace contextRef="#ctx0" brushRef="#br0" timeOffset="844">987 674 7910,'-12'-5'502,"1"-1"1,5 0-145,-6 6 53,8-8 792,-3 7-510,-1-7 44,6 8 481,-6 0-838,8 0 1,0 2 36,0 4-355,0-5 1,6 15-195,0-5 0,7-3-343,-1-2 1,9-2-787,2 1 1,2-3-532,-2 4 1,-4-4 1791,4-2 0,-3 0 0,-3 0 0</inkml:trace>
  <inkml:trace contextRef="#ctx0" brushRef="#br0" timeOffset="1086">1315 674 7910,'10'-7'275,"-1"-1"178,-3-3 1,-4 1-143,4 4 0,2 2 432,-3-7-362,9 7 297,-5-4-6,1 1 1180,5 5-1282,-5-6 0,5 16 236,-3 3 0,-3 5-317,-3 1 1,-4 8-113,4 4 1,-4-2-288,-2 1 0,0-6-178,0 1 1,2-4-226,4-2 0,-5 0-1425,5 1-1933,-4-9 1540,-2-1 827,0-8 0,0-2 1304,0-4 0,-8-11 0,-1-10 0</inkml:trace>
  <inkml:trace contextRef="#ctx0" brushRef="#br0" timeOffset="1395">641 104 7910,'-18'0'0,"7"-2"297,-1-4 1,7 2 506,-7-7 309,8 7-694,-3-11 0,7 11-2,0-8 0,2 8-11,3-1 0,5-3 166,7 2 0,8-5-186,4 5 0,4 0-45,1 6 0,8 0-838,5 0 0,-3 0 155,2 0 1,-6 0-133,6 0 1,-5 0-262,5 0 1,-8 0 734,3 0 0,-5 0 0,-1 0 0</inkml:trace>
</inkml:ink>
</file>

<file path=ppt/ink/ink1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39:08.3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52 7691,'-10'-8'1434,"2"6"0,8-7-892,0 3 1,2 4-124,4-4 0,-2 2-30,8-1 0,-1 3 213,6-4 0,1 4-187,-1 2 1,6 0 37,0 0 1,0 0-119,-6 0 1,6 6-233,0 0 0,6 5-146,-6-5 1,8 2-216,-2-3 1,4-3 158,1 4 0,-5-4-192,0-2 0,-6 0-275,6 0 0,-8 0-1828,2 0 287,-12 0 1549,5 0 1,-16 0 34,0 0 1,-2 0 107,-10 0 1,1 2 50,-6 4 0,-1-4 192,1 3 1,0 3 171,-1-2 0,1 0 0,0-6 0</inkml:trace>
</inkml:ink>
</file>

<file path=ppt/ink/ink1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39:08.9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18 7922,'0'-10'898,"0"2"-54,0 8-333,0 0 0,-2 10 53,-3 7 1,1 8 226,-8 10 1,6 1-321,-5 5 1,-1 1-2,-5 4 1,6 2-107,-1-8 1,2 6-351,-1-5 0,1 5-250,5-6 0,3-1-264,-4-11 1,4-1-374,2-4-1130,0-3 680,8 5 0,1-16 666,9-3 0,-1-6-57,0-6 1,0-3 713,1-9 0,-1 1 0,0 0 0</inkml:trace>
</inkml:ink>
</file>

<file path=ppt/ink/ink1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39:10.6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346 1 7803,'-17'9'449,"0"1"56,0-4 1,-1 5 646,1 12-711,0-4 0,-1 8 12,1-4 1,-2 4-20,-4 8 0,4 1-123,-4 5 0,1-5-6,-1 5 0,6-5-935,0-1 0,1-1 474,11 1 0,-7-1-429,6 1 1,1-8-141,5-4 1,0-4-596,0-2 1,0-5 394,0 0 925,7-9 0,3 5 0,7-8 0</inkml:trace>
  <inkml:trace contextRef="#ctx0" brushRef="#br0" timeOffset="209">260 104 7803,'6'-11'-100,"0"-1"0,1 7 100,-1-7 740,-4 8 0,8-3-44,-5 7 1,-3 1 111,4 5 1,-4 6-287,-2 11 1,2 4 6,4 7 0,-5 7-349,5-1 1,2 0-228,-2-5 1,5 1-177,-5 5 0,6-7 247,-7 1 0,7 0-1229,-6-7 0,5-1 179,-5 2 1026,0-8 0,1 12 0,3-6 0</inkml:trace>
  <inkml:trace contextRef="#ctx0" brushRef="#br0" timeOffset="379">104 450 7803,'-9'0'569,"1"0"-560,31-7 1,-9 5-117,14-4 0,-1-2 886,-4 2 0,2 1-398,-2 5 1,-1 0-666,6 0 0,-5 0-292,6 0 0,-8 0 576,2 0 0,-3 7 0,-3 3 0</inkml:trace>
  <inkml:trace contextRef="#ctx0" brushRef="#br0" timeOffset="837">640 485 7771,'0'-17'1347,"0"7"331,8 2-1311,2 8 1,7 0 532,0 0 1,6 0-383,0 0 0,-5 0-250,-7 0 0,1 2-281,5 4 1,-5-2-328,-1 7 0,-7 1 214,2 5 1,-4 0 21,-2 1 0,-2-1-121,-4 0 1,-4 1-471,-7-1 0,0 0 590,0 0 0,5-1-376,0-5 734,9 5 0,-11-12-237,8 7 1,3-7-157,8 2 0,7-4-6,11-2 0,2-8-255,4-4 0,9-3 401,-3-2 0,3-1 0,-3 1 0</inkml:trace>
  <inkml:trace contextRef="#ctx0" brushRef="#br0" timeOffset="1371">1384 139 7808,'-2'-15'210,"-4"3"3,4-3 0,-7 7-13,3-4 0,4 3 112,-4 3 0,3 4 136,-3-4 1,2 6-107,-8 6 1,7 0 101,-7 11 1,1-1 1,-7 12 0,3 1-130,3 6 0,-3 1-20,3 5 0,3-3-140,-3 8 1,3-5-13,-3 5 0,5-8-139,7 2 0,-6-9-270,0-2 1,0-8-129,6 2 0,0-4-1467,0-1-477,0-9 1680,8-1 1,0-10 36,3-4 0,3-3 313,-9-9 0,3-1 307,-2-4 0,-4-2 0,3-4 0,-3-3 0,-2 3 0,0-4 0,0-1 0,2 1 0,4 4 0,-2-2 204,7 8 0,-1 0-117,2 6 1,3 5 239,-3 1 0,3 7 132,2-2 0,0 4 72,1 2 0,-1 0-66,0 0 0,6 0 21,0 0 0,1 8-187,-7 4 0,0-1-41,0 6 1,-1-3 167,-5 9 0,3 4-96,-8 2 1,-1-2 30,-5 1 0,0 1-138,0 6 0,0-6-149,0-1 1,0-1-211,0 2 0,0 2-466,0-8 0,0 0-168,0-6 0,2-1 770,4-5 0,-4 5 0,6-7 0</inkml:trace>
  <inkml:trace contextRef="#ctx0" brushRef="#br0" timeOffset="1680">2283 104 7832,'-23'6'1290,"0"0"1,0 9-920,6 3 1,-2-1-162,-4 6 0,1 4 481,-6 2 0,1 3-239,-2 3 1,-2-1-60,8 1 1,-6 0-544,6-1 0,2-5-509,10 0 0,-3-8-891,8 2 1,1-9 835,5-3 1,1-7 713,5 2 0,4-12 0,7-4 0</inkml:trace>
  <inkml:trace contextRef="#ctx0" brushRef="#br0" timeOffset="1880">2162 122 7832,'0'-12'0,"0"1"1863,0 7-809,0-4-749,8 16 0,2 1 238,7 9 1,-6 5 141,1 0 0,-3 6-350,3-6 0,1 7-158,-7-1 0,8 2-195,-3-2 1,-1 3 104,1-3 0,-1-2-637,1 2 0,3-6-204,-8 6 1,5-8-579,-5 2 0,6-9-345,-7-3 1677,9 1 0,-12-3 0,5-1 0</inkml:trace>
  <inkml:trace contextRef="#ctx0" brushRef="#br0" timeOffset="2213">2110 485 7832,'-17'0'0,"6"-6"0,-1 0 2128,8 1-866,-4 5-102,8-8-734,0 6 0,8-6-174,4 8 0,3 0-121,2 0 0,3 0-151,3 0 0,-2 0-1025,8 0 0,-6 0 669,5 0 1,-6 0-2775,1 0 3150,-4 0 0,-10 0 0,-1 0 0</inkml:trace>
  <inkml:trace contextRef="#ctx0" brushRef="#br0" timeOffset="2463">2318 450 8198,'9'8'220,"7"-6"672,-5 4 0,1-3-326,5 3 1,-3-2 67,9 8 0,-4-7-225,-2 7 0,-1-6-129,-5 5 0,3 1-90,-9 5 1,7-4-1,-6 5 1,-1-5-564,-5 10 1,-5-4 278,-1-1 0,-6 1 242,7 4 1,-7-4-325,6 4 0,-5-3-511,5-3 1,0 0 92,6 0 300,0 1 233,0-1 682,0 0-383,0-7-98,0-2-852,-7-8 1,-3 0 335,-7 0 1,-3 0-775,-3 0 0,-4 0 433,-7 0 1,-1-2 716,1-4 0,-1-4 0,1-7 0</inkml:trace>
  <inkml:trace contextRef="#ctx0" brushRef="#br0" timeOffset="2705">2854 191 7313,'10'-8'-1163,"-1"6"969,-3-4 0,-2 3 194,7-3 0,-7-4 0,4-7 0</inkml:trace>
  <inkml:trace contextRef="#ctx0" brushRef="#br0" timeOffset="3060">2923 70 7830,'0'-10'-2008,"0"3"2297,0 7 85,0 0 1,6-2 235,0-4-127,7 4 0,-9-6 145,7 8-343,-7 0 0,6 0-77,-4 0 176,-4 0-47,5-7 108,-7 5-274,0-6-25,0 8-45,0 0 0,6-2 290,0-4 331,0 4-3,-6-5-216,0 7 774,0 0-789,0 7 1,0-3-58,0 8 0,0-1-84,0 7 0,0 8 34,0 9 1,0 7 227,0 10 1,-2 2-151,-4 4 0,2 9-185,-7 8 0,5 2-288,-6-2 1,8-4-651,-1 4 1,3-4-936,2-2 1,0 0 786,0 0 609,0-7 0,-8 5 0,-2-6 0</inkml:trace>
</inkml:ink>
</file>

<file path=ppt/ink/ink1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39:09.8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1 347 7798,'0'-10'1061,"0"3"0,5 8-221,1 5 1,0-2-237,-6 8 0,0 5 1,0 6 1,0 2-300,0-2 1,0-2-278,0 8 1,6-8-296,-1 2 0,1-4-570,-6-1 0,6-7 836,0 1 0,7-8 0,-3 3 0</inkml:trace>
  <inkml:trace contextRef="#ctx0" brushRef="#br0" timeOffset="255">658 18 7843,'-18'-9'32,"7"1"-56,-1 8 678,1 0 1,-7 0-201,1 0 0,0 0 135,0 0 0,-1 10-118,1 7 0,0 2-81,-1 10 0,1 2-85,0 9 1,0-3-47,-1 3 0,3 2-98,3-2 1,-1 1-1,7-7 1,0-1-876,6-4 0,2 2 461,4-8 0,4-2-1358,7-10 0,2 3 83,4-8 1528,-4-1 0,14-12 0,-6-3 0</inkml:trace>
  <inkml:trace contextRef="#ctx0" brushRef="#br0" timeOffset="458">623 53 7843,'10'-8'285,"-3"6"0,-1-4 1151,0 12-519,7-4-460,-3 14-163,7-7 1,-5 8 303,-1 1 1,-5 7-191,6 4 0,-3-3-43,3 3 1,1 0-187,-7 6 1,2-1-103,-3 1 1,-3-6-233,4-1 1,2-6-475,-2 1 0,-1-2-3143,-5 2 3772,0-4 0,0 6 0,0-8 0</inkml:trace>
</inkml:ink>
</file>

<file path=ppt/ink/ink1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39:09.18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398 1 8864,'-17'7'789,"-2"3"-535,-4 7 0,4 2 188,-4 4 1,-4-1 222,-2 6 0,2 1-45,-2 6 65,8-1-321,-12 1 0,14 0-274,-4-1 1,4 1-274,2-1 1,5-1-699,0-4 0,9 2 562,-3-8 1,-2 0-491,2-6 1,1 0-913,5 1 1721,0-9 0,7-1 0,3-8 0</inkml:trace>
  <inkml:trace contextRef="#ctx0" brushRef="#br0" timeOffset="225">225 70 7860,'18'0'433,"-1"0"1,0 0-57,1 0 0,-1 7-38,0 5 1,-1 3-114,-5 3 0,8 7 263,-7 3 1,7 5 40,-7 2 1,-5 5 7,-1 0 1,2 7-264,-3-7 0,1 0-174,-6-5 1,0-3-256,0-3 0,6 2 176,0-8 1,0 0-1197,-6-6 1,1 1-1008,5-1 2181,-4-7 0,14 5 0,-7-5 0</inkml:trace>
  <inkml:trace contextRef="#ctx0" brushRef="#br0" timeOffset="408">225 450 7847,'-26'0'1086,"6"0"1570,9 0-2126,7 0-319,-4 0 1,16-2-15,3-3 0,7 3 23,5-4 1,-2 4-146,8 2 1,-6 0-389,6 0 1,-1 0-718,7 0 0,-2 0 526,-4 0 1,1 0 503,-7 0 0,8 8 0,-4 1 0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1:56:38.2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18 225 8094,'-10'0'447,"2"0"1,8-1 18,0-5-215,0 4-34,0-6 1,2 6 93,4-4 1,-2 5-54,7-5 1,1 2-1,5-2 0,0 4 161,1-4 0,1 5-123,4 1 0,4-2 85,8-4 1,1 4-34,4-4 1,5-2 101,6 3 0,9-9-255,3 3 1,5-3-81,1 3 0,0-5 5,0 5 1,2-5-318,4-1 0,-9 8-554,3 3 0,-10-2 446,5 2 0,-11 1-424,-1 5 1,-2 0 278,-9 0 1,-1 7 449,-5 5 0,-7 1 0,1-1 0,0-5 0</inkml:trace>
</inkml:ink>
</file>

<file path=ppt/ink/ink1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39:22.6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36 174 8083,'0'-12'-592,"0"1"237,0-1 903,0 3 855,0-7-941,0 7 0,0-3-154,0 1 1,5 5 576,1-6-484,0 8 0,-4-9 397,4 7-195,-5-7-28,7 3 105,0 1 271,-6 1-401,5 8 0,-7 8-77,0 3 0,-1 6 82,-5 6 1,2 6-130,-8 12 1,3 3-42,-3 8 1,3-2-77,3-4 0,2 8-15,-7-8 1,7 8-95,-2-8 1,4-4-1,2-2 0,0-3-400,0-3 1,0-5 231,0 0 0,0-8-855,0 2 0,0-9 180,0-3 0,2-7-112,4 2 0,-2-4-63,7-2 1,-5-8-365,5-4 0,1-3 289,5-2 0,-1-2-331,-5-4 1,4-2 1223,-3-4 0,3-4 0,3 6 0</inkml:trace>
</inkml:ink>
</file>

<file path=ppt/ink/ink1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39:23.0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258 70 7903,'-17'-10'2016,"5"-3"-1108,1 7-1480,7 0 130,-4 6 417,8 0 497,0-7 1,-2 5-20,-4-4 0,3 2 1006,-9-2-1074,0 4 0,-5-5-181,0 7 0,0 2-299,-1 3 1,1 3 121,0 4 0,1 3 7,5-4 1,-5 5 38,5 1 1,3 0-71,2 1 1,6-1 41,6 0 0,4 1-186,7-1 1,6 0 72,0 0 0,2 6 35,-2 1 1,2 1 51,4-2 1,-4-4 12,-8 4 0,-1 2 3,-5-2 0,3 2 21,-9-2 1,1-4 75,-6 4 1,-2-4-62,-3-1 0,-5 5 105,-7 0 0,-1 0-78,1-6-386,-8 0 203,6-7 1,-6 4-1098,8-9 587,-1 1 381,1 2 0,0-6-1135,-1 3-172,9-3-337,-7-9 1858,15 5 0,1-14 0,9 7 0</inkml:trace>
</inkml:ink>
</file>

<file path=ppt/ink/ink1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39:23.4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0 7918,'-17'0'3606,"7"0"-3225,2 0-288,8 0 252,0 0 1,0 8 375,0 4 0,0 5-206,0 6 0,0 12 52,0 11 1,0 4-77,0 2 0,0 7-209,0 4 1,0 5-240,0 1 1,-5 2 75,-1 4 0,-2 2-1610,2 3 0,4-8 453,-3-9 0,3-13-252,2 2 0,0-14 447,0-3 1,2-2-778,4-10 1620,3-8 0,8 0 0,1-5 0</inkml:trace>
</inkml:ink>
</file>

<file path=ppt/ink/ink1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39:24.2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277 87 7877,'-25'0'2392,"6"0"-1712,-4 0 1,5 7 3,7 5 1,-5 3-237,5 2 1,-4 6-58,-3 1 1,1 4-223,0-5 0,-1 6-1,1-6 1,6 6-449,-1-6 1,2 2-93,-1-2 1,3-4-2444,8 4 1657,0-3 0,8-5-994,3-3 2152,5-5 0,9-7 0,2 0 0</inkml:trace>
  <inkml:trace contextRef="#ctx0" brushRef="#br0" timeOffset="917">675 173 9849,'-10'8'1598,"2"-6"-1305,1 13 1,3-11 288,-8 7 1,8 1-179,-1 5 0,3 0-56,2 1 1,0-1-249,0 0 1,7-7-264,5-4 0,5 1-51,6-1 0,2-2-295,4-10 1,4 0-440,-4-11 0,1 4 428,-1-10 0,2 3 68,-8 3 0,-6 0-133,-5 0 469,-8-1 1,3 1 90,-7 0 1,-2 1 297,-3 5 0,-5-3 29,-7 9 0,-3-1 415,-3 6 1,-2 0-189,-3 0 0,-3 0 156,8 0 1,0 0-232,5 0 1,3 2 78,4 3-637,-5-3 160,14 6-729,-5 0-43,7-6 0,2 5 36,3-7 0,7 6-563,11 0 0,4 0 292,7-6 0,3-6 514,3 0 0,-1-5 437,7 5 0,0 0 35,6 6 0,-4-2 5,4-4 1,-8 4-11,14-3 0,-14 3 180,8 2 0,-10 0 172,4 0 0,-10 0 338,-1 0 0,-2 6 195,-10-1 1,0 9-345,-6-3 1,-1 5-161,-5 1 0,2 0 12,-7 1-350,8-1 1,-7 0 202,5 0 1,1 1-1,-7-1 1,8-5-71,-3-1 0,-1-7 152,1 2-143,1-4-30,5-2 1,-2-8-146,-3-4 1,1-3 64,-7-2 1,2-1-134,-2 1 1,-4-6 116,3 0 1,-5 0-136,-5 6 1,1-3 207,-8-3-180,1 4 77,-14-6 1,4 14 168,-8-1 1,6 8-81,-6-1 0,6 3 416,-6 2 1,8 2-111,-2 3 1,4 5-129,1 7 1,7-5-358,-1-1 0,8 1-743,-1 5 329,3 0 1,4-1-515,3-5 0,7 3-20,11-8 1,0-1 351,12-5 1,3 0-639,14 0 0,0 0 415,0 0 0,-2-5 30,-4-1 0,4 0 556,-4 6 0,4 0 372,2 0 0,-6 0-35,0 0 1,-8 0 178,3 0 1,-7 2 19,-5 4 1,2-4-232,-8 3 0,0-1 1331,-6 2 0,-1-2-334,-5 7 1,3-5-118,-9 6 1,1-7-479,-6 7 1,0-6-29,0 5 0,0-5 217,0 5-101,0-7-197,0 12 122,0-14-511,0 13 1,8-13-71,3 4 0,-1-12-311,1-6 341,1-3-103,13-2 0,-6-1-143,4 1 1,-9-2 280,-3-4 1,-7 4 265,2-4 1,-4 3 107,-2 3 0,-8-6-142,-3 0 1,-7 0 564,-5 6 1,-10 1-219,-7 5 1,-8 3-67,2 8 1,-4 2-980,-2 4 1,2 11-2374,4 12 2899,-4 4 0,14 9 0,-7 2 0</inkml:trace>
</inkml:ink>
</file>

<file path=ppt/ink/ink1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39:23.7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10930,'19'0'1466,"4"0"1,-2 0-1130,8 0 1,-6 0-56,6 0 0,-6 0-44,6 0 0,-8 0-606,2 0 0,-4 0-260,-2 0 1,1 0-618,-1 0 0,-2 2 726,-3 4 519,3-4 0,-13 13 0,6-5 0</inkml:trace>
  <inkml:trace contextRef="#ctx0" brushRef="#br0" timeOffset="184">70 364 7923,'-17'10'1993,"7"-3"-1079,2-7-724,8 0 0,10 0 152,7 0 1,1 0-259,5 0 0,2-2-150,-2-3 1,5 1 173,-4-8 0,4 3 316,-5-3 1,8-3-778,-2 3 1,-2 5-824,2 1 1,0-2-1195,5 2 2370,1 1 0,7-3 0,2-2 0</inkml:trace>
</inkml:ink>
</file>

<file path=ppt/ink/ink1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39:27.7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1 174 8009,'0'-10'-1007,"5"-5"803,1 3 64,0 5 153,2-9-13,1 7 1,3-7 288,-1 5-239,-7-5 92,4 7 0,-6-7 136,3 5 355,-3 3 20,6 0 390,-8 7-140,0-7 269,0 8-696,-8 0 0,6 2 207,-3 4-472,3-5 1,0 13-41,-4-8 0,4 7-143,-4-1 1,4 3 258,2 2 1,-1 8 13,-5 4 1,4 10 268,-4 1 0,4 10-146,2 2 1,0 0 107,0 5 1,0-3-113,0-2 0,-6 0-188,1 0 0,-1-2-110,6-4 1,-2 2-180,-4-8 1,4 0-31,-3-5 0,3-6-254,2 0 1,0-8 41,0 2 0,0-10-727,0-1-1006,0-8 1403,0 3 1,0-8-9,0-5 0,0-4-93,0-7 0,5-2-275,1-4 0,8 1 330,-3-6 675,4-1 0,3-6 0,-1 1 0</inkml:trace>
</inkml:ink>
</file>

<file path=ppt/ink/ink1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39:28.81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36 571 7949,'-12'0'846,"0"0"-545,9 0 299,-5 0 648,8 0 4360,0 0-5204,0 8 0,0 1-300,0 9-332,0-1 1,0 0-127,0 1-282,0-1-553,0 0-2090,0 1 134,0-9 1800,0-1 1345,0-8 0,8 0 0,1 0 0</inkml:trace>
  <inkml:trace contextRef="#ctx0" brushRef="#br0" timeOffset="308">243 70 7947,'0'-18'1521,"0"7"-429,0-1-454,0 8 0,2-5 368,4 3 117,-4 4-583,5-6-158,-7 8-50,0 0-82,8 0 0,-4 0-28,7 0 1,-7 2 110,2 4 1,2 4-48,-3 7 1,3 0 212,-2 1 1,-4 7-20,4 3 0,-4 13-2,-2 5 1,0 4-33,0 2 1,0 5 190,0 1 1,0 0-458,0-6 1,0 5-386,0 1 1,0 0-2998,0-7 1641,0 9 1010,0-14 1,0 12-2414,0-12 2964,0-4 0,0 8 0,0-6 0</inkml:trace>
</inkml:ink>
</file>

<file path=ppt/ink/ink1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39:28.1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311 52 7919,'0'-12'723,"0"1"-49,0 7 273,0-11-237,0 13 247,0-6-423,-7 8-101,5 0 1,-12 2 152,9 4 0,-9 3-114,3 9 0,-5 7 102,-1 4 0,0 9-109,-1 2 0,1 3-138,0-3 1,-1-2-61,1 8 1,-2-5-50,-4 5 1,9-8-220,-3 3 0,6-7-211,-1-5 1,2 2-337,5-8 0,3 0-661,-4-6-59,4 1 1,2-7-736,0 1 916,0-9-311,0 5 544,0-8 594,8-8 0,-4 5-170,7-9 0,-5 6-102,5-5 0,-5-1 532,6-5 0,-1 0 0,7-1 0</inkml:trace>
  <inkml:trace contextRef="#ctx0" brushRef="#br0" timeOffset="247">363 17 7919,'0'-9'2420,"0"1"1,2 8-1986,4 0 0,-2 8 93,7 3 0,1 10-92,5 3 1,-5 6 48,-1-1 0,-1 10-168,1 1 0,3 6 59,-8-6 0,5 3-377,-5-3 1,5-4 79,-5 5 1,0-7-1117,-6-5 577,8 4-211,-7-14 1,7 12-725,-8-8 1,6 0 600,0-6 1,-1-5-1008,-5-1 260,0 1 1541,0-3 0,0-1 0,0-8 0</inkml:trace>
  <inkml:trace contextRef="#ctx0" brushRef="#br0" timeOffset="455">259 467 8446,'-25'0'1187,"12"0"-796,-4 0 1,9 0 671,-3 0-381,7 0-210,-4 0 162,8-8 0,2 6-195,4-3 1,-2 3-231,7 2 0,6 0-57,6 0 0,6 0-474,-6 0 1,8 0 78,-2 0 0,4 0-218,1 0 1,-5 2 243,0 3 217,-8-3 0,12 6 0,-7-8 0</inkml:trace>
</inkml:ink>
</file>

<file path=ppt/ink/ink1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39:30.8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70 6854,'0'-10'-557,"0"-5"658,0 13-40,0-14-7,-8 14 250,6-5 432,-6-1-397,8 6-122,0-6 45,0 8 674,0 0-570,0 8-25,0-6 53,-7 6-162,5-8 69,-6 0-85,8 0-43,0 0-32,0 7 62,0-5-32,0 6-92,0-8 0,0 2 50,0 4 20,0-4 1,0 7-46,0-3 1,0-2 68,0 7 0,0-5 33,0 6 0,0-1 179,0 6 0,0 3-73,0 3 0,0-2 145,0 8 1,0-6-142,0 6 1,0-6 28,0 5 0,-6-6-253,0 1 0,-1-4 135,1-2 0,4-5-103,-4-1 1,2-1-243,-1 1-577,3-3 142,-6-8 0,8-2-706,0-4 1,8-5 210,3-12 1,7-4 1047,5-8 0,11-7 0,10-2 0</inkml:trace>
</inkml:ink>
</file>

<file path=ppt/ink/ink1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39:31.3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7935,'17'0'1430,"0"0"1,1-2-627,-1-3-498,0 3 0,2-6 159,5 8 1,-3-2-100,7-4 1,-4 4-256,4-3 0,-7 3-65,3 2 0,1 0-142,-2 0 0,5 0-150,-5 0 0,1 0-1239,-7 0 677,0 0-506,0 0-779,1 0 1095,-9 7 998,-1 3 0,-8 7 0,0 1 0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1:56:39.3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1 122 8077,'11'-6'1532,"1"0"-1389,-1-7 8,6 11 1,1-6-45,-1 8 0,2 0 58,4 0 0,-2-5-97,8-1 0,-6 0 41,6 6 0,0 0-8,6 0 1,-1-6 54,1 1 0,1-1-26,5 6 0,-3 0-97,8 0 0,-5 0-114,5 0 1,0 0-23,6 0 1,-1 0 101,1 0 0,0 0-22,0 0 1,0 0 88,0 0 1,-2 0 7,-4 0 0,8-2-49,-8-4 0,8 4 1,-8-4 0,4 5 11,2 1 0,0 0 8,-1 0 1,1 0-128,0 0 1,0-6 79,0 0 0,-6 0-178,0 6 1,0 0 91,6 0 0,-6 0 49,0 0 1,-5 0 46,5 0 1,-6-6 13,6 1 1,-7-1-25,1 6 1,2 0 110,-1 0 1,-1 0-77,-5 0 0,-3 0-12,-3 0 0,4 0-19,-4 0 0,-4 0 22,-2 0 0,2 0-9,-2 0 1,2 0 1,-2 0 1,-4 0-8,4 0 1,-10 0-12,-1 0 17,-1 0-571,7 0 181,-1 0-488,-7 0 81,-3 0-13,-7 0 794,0 0 0,-7 8 0,-3 1 0</inkml:trace>
  <inkml:trace contextRef="#ctx0" brushRef="#br0" timeOffset="1035">537 278 8592,'17'-8'925,"-5"6"-338,-1-4-365,1 4 0,5 2-15,0 0 1,0 0-42,1 0 41,-1 0 1,0 0-24,1 0 0,-1 0-111,0 0 0,2 0-3,4 0 1,-3 6-177,3 0 0,-4 7-127,-2-1 1,1-3 131,-1 3 0,-6-6-125,1 5 20,-1 1 3,7 5 1,-9 0 65,-3 1 0,-4-7 21,-2 1 0,0-1 39,0 7 1,0-7 9,0 1 0,-6-1 71,0 6 1,-13 1-67,2-1 0,-6-4 40,0 5 0,-2-5 26,-4 10 0,-4-3 1,5-3 1,-5 0 6,-2 0 1,1 1 9,-1-1 1,2 0 24,5 1 1,-5-1 13,4 0 0,2 0 23,-2 1 1,8-1-67,-2 0 0,-2-1 128,2-5 1,6 3-49,5-9 0,7 7 392,-7-6-244,8 7 36,-3-11 11,7 6-57,7-1 0,3-5 20,7 4 1,6-4-55,0-2 0,2 0 80,-2 0 0,4 0-204,8 0 0,-1 0-126,1 0 1,-4 0 44,3 0 0,-3 6-130,9 0 1,-5 5 87,-6-5 1,9 2-151,-3-3 1,11-3 29,0 4 0,4-4 114,2-2 1,2-2-55,3-4 0,-1-1 23,7-5 1,1-3-2,5 3 0,0 3 87,0-3 1,-1 6 110,-5-5 0,2 7-101,-7-2 1,0-2 112,-6 3 0,-1-1 13,1 6 0,-2 0-112,-4 0 0,4-2 304,-4-4 0,4 4 6,2-3 0,-2-3-11,-4 2 0,10-2-161,-4 3 0,-4 3-20,-8-4 0,3-2-12,-3 2 1,0-5-11,-5 5 0,-1-5-8,1 5 0,-6-6 27,0 7 0,-8-7-75,2 6 0,-6-1 308,-5 1-45,3 4 1,-13-8 90,4 5 357,-4 3-529,-2-6-123,0 8 0,-8 0-518,-4 0 0,3 0 237,-3 0 1,-5 0-3119,-6 0 3272,-8 8 0,4 9 0,-7 10 0</inkml:trace>
</inkml:ink>
</file>

<file path=ppt/ink/ink1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39:31.5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 7935,'-8'9'525,"6"-1"9,-6-1 0,12-5 476,8 4 1,5-4-307,12-2 0,3 0-113,-3 0 1,10 0-14,1 0-1009,8 0 420,-11 0 0,12 0-165,-2 0 0,1 0-245,-2 0 0,4 0 421,-4 0 0,4-8 0,2-1 0</inkml:trace>
</inkml:ink>
</file>

<file path=ppt/ink/ink1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39:35.3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35 7931,'-7'-10'743,"5"2"-374,-6 8 1,8-2 421,0-3 322,0 3-221,0-6-344,0 8 1,2 0-224,4 0 0,-3 0 40,9 0 1,0 0 101,5 0 1,-6 0-100,1 0 0,-3 2 25,3 4 1,3 1-194,-3 5 0,-2 3-186,1-3 0,-5 3 141,5 2 0,-7-5-167,2 0 0,2-1-174,-3 6 1,1 1-500,-6-1 0,0-6-765,0 1 767,0 0 339,0 5 0,-8 2 47,-3 4 1,-4-4 282,-3 4 1,1-1 396,0 1 0,-1-4-227,1 4 1,6-4 387,-1-2-267,8 1 0,-3-7 231,7 1 0,1-8-251,5 1 1,4-3-43,7-2 0,8 0-653,4 0 228,4-7-203,9-11 1,2-3-485,8-8 1,0 6 430,0-6 1,-4 6-98,4-5 1,-10 6 91,10-1 1,-12 4-22,0 2 0,-11 1 255,-6 5 0,-3-3-202,-3 9 456,0-1-36,-7 6 124,-3 0 43,1 0 378,-6 0 733,6 0-355,-8 0 1,0 2-363,0 4 0,5 3 121,1 9 1,0-1-223,-6 0 0,6 0-361,0 1 0,5-1-22,-5 0 0,7 1-66,-1-1 1,3-2 267,2-3-1066,1-5 569,-1-7 0,0 0-153,1 0 0,-1-1-325,0-5 1,1-4 285,-1-7 0,-2-6 76,-3 0 1,-5 0 519,-7 5 1,0 1-28,0 0 0,0 0 75,0-1 1,-7 1 65,-5 0 1,-1-1 330,1 1 1,-9 2-106,4 3 302,3 4-427,-9 8 1,17 0 66,-11 0 1,4 0-154,-5 0 1,7 2-381,-1 4 1,9-2-34,-3 8 1,4-7-23,2 7 1,0-6 194,0 5-68,0-7 1,8 9-1009,3-7 0,10 0 335,2-6 0,8 0-1632,-2 0 1152,4-8 684,1-1 1,1-3 48,-1 1 0,7 7 418,-1-2 1,2-2 242,-1 3 1,-3-1-73,8 6 1,-6 0 240,7 0 1,-9 0 437,2 0 1,-9 0-356,-2 0 0,-8 2 389,2 3 1,-9 5-351,-3 7 1,-7 1-6,2-1 0,-4 0-89,-2 1 0,0-1-14,0 0 1,0 0-247,0 1 1,2-3-149,3-3 1,-1 1 100,8-7 0,-1 5-172,7-5 0,-1 0-201,0-6 0,2 0 201,4 0 1,-3-2-329,3-4 115,4-3 18,-8-1 0,12-5-227,-8 3 1,5-3 149,-5-3 0,0 1-26,-5 0 0,-7 0 172,1-1 0,-8 1 281,1 0 0,-5-1 414,-5 1 1,-5 0-289,-7-1 1,-2 3 111,-4 4 0,-10 3 105,-7 8 1,-3 0 326,3 0 1,3 2-422,-3 4 1,4 3-140,1 8 1,8 1-4002,4-1 2284,4 0 1505,17 1 0,11-1 0,18 0 0</inkml:trace>
</inkml:ink>
</file>

<file path=ppt/ink/ink1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39:36.20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11900,'0'10'1071,"0"5"1,0-11-1579,0 8 507,0-1 0,0 14 0,0 2 0</inkml:trace>
</inkml:ink>
</file>

<file path=ppt/ink/ink1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39:38.7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18 7889,'-8'-10'1106,"6"2"-181,-6 8 1,16 0-383,4 0 0,3 0 117,2 0 0,6 0-256,0 0 1,8 0-153,-2 0 1,4 0-350,1 0 0,-5 0-456,0 0 1,-2 0-47,2 0 0,-4 0-741,-8 0 1,0 8 1339,0 4 0,-7 3 0,-2 2 0</inkml:trace>
</inkml:ink>
</file>

<file path=ppt/ink/ink1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39:38.8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33 35 7889,'-17'8'3837,"7"1"-3165,5 8 1,5-7-1010,5-4 1,7-4 266,11-2 0,4 0 316,7 0 1,7-8-285,-1-4 1,8 3-279,-2-3 316,4 1 0,10-6 0,1-1 0</inkml:trace>
</inkml:ink>
</file>

<file path=ppt/ink/ink1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39:37.0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104 640 7983,'0'-17'0,"0"0"279,0-1-227,8 9 0,-6-7 547,4 5 679,3-5-618,-7-1 0,6 6 209,-8-1-374,8 8 0,-6-1 5,3 10 0,-3 7 64,-2 11 1,0 11 18,0 13 210,-7 3-447,5 1 1,-14 7-39,5 0 1,-10-3-107,-2-8 1,0 1-718,5-8 1,7 4 434,-1-9 1,8 1-559,-1-13 1,3-5-263,2-7 0,7-7-722,5 2 0,5-8 630,6-10 1,4-1-54,8-16 0,-1-2 1045,1-9 0,0 3 0,-1-5 0</inkml:trace>
  <inkml:trace contextRef="#ctx0" brushRef="#br0" timeOffset="258">1021 277 7983,'17'-8'642,"-7"6"1054,5-5-996,-13 7 1,0 9 148,-8 9 1,-9 1-93,-2 10 0,-1 5 133,-5 7 0,-2 7-367,2-2 1,-2-2-136,2 2 0,4 0-446,-4 6 0,6-6-276,5 0 1,-1-9-307,7-3 1,-2-1 33,3-10 1,3 6-746,-4-6 1,4-6-539,2-5 674,0-8 1,2 3-80,4-7 854,-4 0 0,11-7 440,-7-5 0,7-11 0,-3-4 0</inkml:trace>
  <inkml:trace contextRef="#ctx0" brushRef="#br0" timeOffset="475">1004 415 7983,'17'-23'-305,"0"0"305,-7 8 682,5 0 794,-13 13-910,14-6-170,-15 8 1,13 2 180,-8 4 1,7 5 633,-1 12 1,-5-2-100,-1 8-701,4 0 398,-8 6 0,5-1-316,-7 1 1,2-3-258,4-3 1,-4 2-385,4-8 1,1 0-452,-1-6 1,6 1 41,-7-1-493,9 0-3697,-4 1 4747,7-1 0,0-7 0,0-3 0</inkml:trace>
  <inkml:trace contextRef="#ctx0" brushRef="#br0" timeOffset="725">952 727 7983,'-17'0'0,"-1"0"1656,9-8-715,1 6-427,8-6 0,0 7 68,0-5 1,2 4-131,4-4 1,3-2 70,9 3 0,5-3-178,0 2 1,5 4 29,-4-4 1,6 3-819,-1-3 0,-2 4 341,2-4 0,-8 4-1309,2 2 1,2 0 151,-2 0 0,-6 0 1259,-5 0 0,-1 0 0,7 0 0</inkml:trace>
  <inkml:trace contextRef="#ctx0" brushRef="#br0" timeOffset="1017">1574 640 7979,'18'-9'493,"-7"-1"61,1 4 1,-7 4 256,7-3 1,0-3-311,5 2 1,0-2 832,0 3-888,1 3 1,-1-6-105,0 8 0,-5 0-221,-1 0 0,-5 0-127,6 0 1,-7 2-89,7 4 1,-8 3-284,2 9 1,-5-1-129,-1 0 1,-7 2 222,-5 5 0,3-3 474,-3 7 0,1-4 5,-7 4 0,9-5 191,3 6 0,-2-8 75,2 2 0,1-3 357,5-3 1,2-6-421,3 1 1,5-8-313,7 2 1,1-4-847,-1-2 1,2-2 506,4-4 0,2-4-2026,4-7 1,4-2 2276,-5-4 0,5 3 0,2-5 0</inkml:trace>
  <inkml:trace contextRef="#ctx0" brushRef="#br0" timeOffset="1372">2387 121 7959,'-11'-5'-331,"-1"-1"610,1-8 493,1 5-421,2-8-87,8-1 107,0 1 0,6 5-77,0 1 1,1 7 278,-1-2-82,-4 4 175,14 2-372,-15 0 0,9 2 117,-4 4 0,-4-2-104,4 7 1,-5 3-22,-1 9 0,0 4 68,0 7 1,0 11-133,0 7 1,-5 3 50,-1 14 0,-6 4-71,7 14 0,-9-1-318,3 1 0,-3 5-23,3 0 1,-5 6-533,5-5 1,3-1-119,2-6 1,-1-13-873,1-4 1,0-11-953,6 0 2613,0-5 0,0-8 0,4-5 0,7-3 0,9-3 0</inkml:trace>
</inkml:ink>
</file>

<file path=ppt/ink/ink1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39:44.0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727 727 7852,'-10'-8'712,"2"-1"-333,8-1 294,0 2 7,0 8 1297,0 0-2333,8 0 290,-6 0-1557,6 0 932,-8 0 691,0 0 0,7 0 0,3 0 0</inkml:trace>
  <inkml:trace contextRef="#ctx0" brushRef="#br0" timeOffset="1726">104 381 8032,'0'-17'1238,"0"0"-845,0-1 232,8 9 166,-6-7-338,13 7 77,-13-1 450,6-5-343,-1 13 76,-5-6-76,6 8 181,-8 0-442,0 0 1,0 8-70,0 3 0,0 5-125,0 1 0,0 6 14,0 0 1,-2 8 27,-4-2 1,4 3-20,-3 3 0,-3 1 0,2 5 0,-5-5-29,5 5 1,-2 3-188,2 2 1,4 4-61,-3 2 1,-3 0 100,2-1 0,0-1-111,6-3 0,0 3-21,0-4 0,-5 2 24,-1-2 0,0-4 23,6-7 1,0-1-87,0 1 1,-6-3 87,1-3 0,-1 2 2,6-8 1,-6 0 161,0-6 1,1-5-126,5 0 290,0-9 2,-8 5-43,6-8-46,-6 0 21,8 0 112,0-8 228,8 6-206,2-5 0,9 7-58,4 0 0,-2 6 64,8-1 0,-6 9-13,6-3 0,-6 5-94,6 1 1,-1-2-125,7-3 0,-2 1-224,-5-7 0,5 6-70,-4-7 0,-2 1-419,2-6 0,-6 6-1095,6 0 0,-8-1 776,2-5 1,-4 0-1203,-2 0 1,-5-7 328,-1-5 1786,-7 4 0,12-15 0,-7 4 0</inkml:trace>
  <inkml:trace contextRef="#ctx0" brushRef="#br0" timeOffset="2089">1297 104 7995,'-11'-11'825,"-1"-1"1230,8 9-1413,-3 3 0,7 9-237,0 8 0,0 3 119,0 3 0,-2-2 57,-4 8 0,-4-1-23,-7 7 1,-2 0-355,-4-1 1,6-5-281,-1 0 1,1-2-219,5 2 0,-1 1-514,1-7 0,5 0-249,7-5 1,0-1 470,0 0 0,7-7 586,5-4 0,11-12 0,4-4 0</inkml:trace>
  <inkml:trace contextRef="#ctx0" brushRef="#br0" timeOffset="2746">1868 122 7944,'-17'-8'1524,"-1"6"0,7-4-1120,-1 12 1,8-2-4,-1 7 0,3 1-141,2 5 0,0 6 362,0 0 0,0 0-302,0-5 0,2-1-322,3 0 0,5 1 244,7-1-966,1-7 618,-1-3 0,6-7-222,0 0 1,6-2-355,-6-3 0,2-5 156,-2-7 0,-4-1-244,4 1 431,-11 0 0,1-1 264,-7 1 0,0 0 329,-6 0 0,-8 1-59,-3 5 1,-5-5 191,-1 5 0,0 1-98,-1-1 1,-5 7 407,0-2-86,0 4 1,6 2 205,0 0-700,7 0-242,-5 8 0,13-4-393,-4 7 1,10-5 151,1 5 1,15-7-338,-3 2 1,12-4 265,0-2 1,3 0-184,3 0 1,5-2-16,1-4 0,7 2 223,-2-7 0,-4 7 298,-2-2 1,-3 4 37,-3 2 0,-1 0 211,-4 0 1,2 0-252,-8 0 0,0 0-88,-6 0 0,0 2 1103,1 4 1,-9-2-348,-3 7 1,-4-5 729,-2 6 0,0-1-568,0 7 1,0-1 434,0 0-802,-8 0 1,6 1-21,-3-1-120,3 0-300,2 1 1,2-3 161,3-3 1,7-5-70,11-7 0,-2 0-755,8 0 422,-8-7 181,12-3 0,-8-7-524,4-1 0,-5 1 247,-6 0 0,-1-1 201,0 1 0,-1 0 55,-5 0 1,-3-1 118,-8 1 1,0 0 197,0-1 1,-8 3-102,-3 4 0,-7-3 264,-5 8 0,-4 1-116,-7 5 1,-8 0 228,-4 0 1,1 5-60,-1 1 0,8 8 74,-3-3 1,7 4-228,5 3 1,0-7-43,12 1-1251,-4-1 339,19 7 0,2-3 746,11-3 0,5 3 0,1-6 0</inkml:trace>
  <inkml:trace contextRef="#ctx0" brushRef="#br0" timeOffset="3168">3303 139 7934,'0'-17'0,"0"-1"0,0 7 186,0-1 1,0 7 341,0-7 0,0 6 575,0-5 74,0 7-510,-7-4 1,-3 8-227,-7 0 1,-1 8-18,1 3 0,6 11-79,-1 1 0,8 5 43,-2-4 1,5 4-385,1-5 0,1 0 114,5-5 0,4-1-365,7 0 0,6-7 234,0-4 0,8-4-624,-2-2 0,-2-2 200,2-4 0,-3-4 14,3-7 0,-4 0 55,-7-1 0,-3 1-55,-4 0 0,-3 0 375,-8-1 1,0 1-77,0 0 1,-8-1 127,-3 1 1,-12 0-72,-6 0 1,0 1-192,-5 5 1,3-3 64,-10 8 0,-3 1-163,-2 5 1,-4 7 37,-2 5 318,0 11 0,1 4 0,-1 7 0</inkml:trace>
  <inkml:trace contextRef="#ctx0" brushRef="#br0" timeOffset="3630">1003 1125 7908,'8'-18'276,"-6"1"1,6 0-33,-8 0 1,0 5 281,0 0-264,0 9 1,0-7 5,0 4 1,0 2 419,0-7-429,0 7 203,0-4-399,7 1 0,3 5 0,7-4 1,2 2-102,4-2 1,4 4 90,8-3 1,15 1-124,8-2 0,9 4-63,8-4 1,4-1-238,7 1 1,4 0 163,8 6 1,0-6 135,-44 4 0,2-1 0,1-3 1,1 0 114,2 3 1,1 0-1,4-3 1,1-1-365,6 1 0,0 0 0,-5 0 0,0-1 156,3 1 1,-1 0 0,-2-1 0,0-1 68,2 2 0,1 1 0,-1 0 0,0 0 17,0-1 1,0 0 0,-4 2 0,-1-1 27,-3-1 0,-1 0 0,-6 1 0,-2 1-200,40-2 1,-6 4 181,-5-4 1,-14 4-25,-15 2 0,-9 0 108,-15 0 1,-5 2 76,-11 4 1,-4-2-369,-8 7 1,-16-1 498,-7 1 1,-8 3-815,-3-8 1,-8 7 588,-5-1 0,-2-5 0,-3 1 0</inkml:trace>
  <inkml:trace contextRef="#ctx0" brushRef="#br0" timeOffset="4218">2508 1280 7877,'9'-9'-71,"5"-1"422,-8 4-49,-1 4 312,-5-5 333,0 7-198,0 0 1,-7 7-339,-5 5 0,-3 3-197,-2 3 0,-7 7 211,1 3 1,-2 5 42,2 2 0,2 1-4,-8 5 0,8-3-247,-2 8 1,6-7-116,5 1 0,5-6 18,7-5 1,2-2-128,3-4 1,7-11-725,11-1 1,4-7 401,7-4 1,7-2-781,-1-4 0,-1-3 369,-11-8 0,5-1 171,-4 1 1,-6 0 415,-6-1 1,-1 1 359,-11 0 0,1 0-139,-6-1 1,-9 7 20,-9-1 1,-7 3 563,-9-3 0,-1-1-320,1 7 1,-1 0 454,0 6 0,1 2-479,-1 4 1,2-2-475,5 7 1,5-5-596,11 5-266,4-7 1,18 10 505,7-9 520,8 1 0,25-13 0,4-3 0</inkml:trace>
  <inkml:trace contextRef="#ctx0" brushRef="#br0" timeOffset="4860">4220 87 7874,'-10'0'1626,"-5"8"-1162,13-6 37,-6 5-54,8-7-292,0 8 0,2-4 26,4 7 1,-4-5-99,4 6 0,-4-1 84,-2 7 0,0 1-46,0 4 0,0 4 21,0 7 1,0 7-10,0-1 0,0 8 4,0-2 0,0 6-21,0 6 0,0-3-4,0 9 1,0-6 10,0 5 0,0 0-64,0 6 0,-6 1-46,0-1 1,0 0 0,6 0 1,-6 0-8,1 1 0,-1-9-161,6-3 1,0-10 121,0-2 1,0-8-79,0 3 0,0-7 68,0-5 1,0-4-103,0-8 1,0 1 740,0-1-240,0-8 711,-8 7-294,-1-14-280,-9 5 0,1-7-20,0 0 1,5 0 101,1 0 1,-1 0-250,-5 0 1,-6 6-95,0 0 1,-2 2-1151,2-3 1,-2-3 599,-4 4 0,-4 2-1933,4-2 1,-1 5 162,1-5 2087,-4 7 0,6-3 0,-7 7 0</inkml:trace>
</inkml:ink>
</file>

<file path=ppt/ink/ink1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39:51.2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1 7820,'-23'10'3024,"0"-5"1,-8-3-1536,2-2 1,4 8-955,2 4 1,12 3-976,5 2 1,-2 0-2244,2 1 2683,1-1 0,-3 8 0,-2 2 0</inkml:trace>
</inkml:ink>
</file>

<file path=ppt/ink/ink1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39:49.2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16 450 7934,'0'10'1714,"0"-3"-1069,8-7 1,1 6-100,8 0 0,3-1-11,3-5 0,2 0-341,4 0 0,1 0-213,-7 0 0,6 0-301,-6 0 1,6 0 306,-6 0 0,0 0-2266,-6 0 2279,-7 0 0,5 8 0,-5 2 0</inkml:trace>
  <inkml:trace contextRef="#ctx0" brushRef="#br0" timeOffset="151">16 778 7915,'-8'10'2183,"6"5"1,-4-7-1756,12 4 1,6 1-410,11-7 1,6 0 75,11-6 1,-3-2-144,3-4 0,-4 2 18,-1-7 0,0 7 155,-1-2 1,-1-2-1242,-4 3 1,1-1 1115,-7 6 0,8-8 0,-4-2 0</inkml:trace>
  <inkml:trace contextRef="#ctx0" brushRef="#br0" timeOffset="802">1053 312 8365,'-15'7'866,"4"5"0,-5 3-270,5 2 1,1 8 4,-1 4 0,-1 4-89,-5 1 1,-1 7 103,1-1 0,0 2-8,0-1-448,-1-5 1,3 7-243,3-9 0,-1-1-356,7-4 0,0-4-98,6-8 0,0 0-2135,0 1 2671,0-9 0,8-1 0,2-8 0</inkml:trace>
  <inkml:trace contextRef="#ctx0" brushRef="#br0" timeOffset="1277">1624 139 7870,'0'9'963,"0"7"0,0-13-639,0 9 1,0-6 289,0 5 1,-2 7-122,-4 5 0,-3 9-50,-8 3 1,-1 1-143,1 11 1,0-9-21,-1 2 1,-1 3-202,-4-3 1,6 0-201,-1-5 1,3-1-224,9 1 0,1-8 232,5-4 1,0-4-186,0-2 1,7-7-30,5-4 1,5-4-100,6-2 0,-2 0 73,8 0 0,-2-6-104,2 0 0,-2-7 266,-4 1 0,-6-3 207,0-2 0,-5-1 498,-6 1 0,-4 0-287,3-1 0,-10 3 255,-7 4 1,-5-5 150,-6 5 0,-4 3 376,-8 2 1,1 4-456,-1 2 0,0 0 60,1 0 1,7 0-488,4 0 1,4 0-389,1 0 0,7 6-2490,-1 0 2188,9 0 0,-1-6-636,15 0 1,3 0 1196,14 0 0,9-8 0,7-2 0</inkml:trace>
  <inkml:trace contextRef="#ctx0" brushRef="#br0" timeOffset="1695">2229 69 7890,'0'-17'989,"0"6"-643,0-1 0,6 6 916,0-5-193,0 7-423,-6-4 0,0 16-206,0 4 1,-6 5-171,0 6 0,-7 4 44,1 7 0,-3 9-130,-3 3 0,1 6-14,0 5 1,0-1-157,-1 7 1,3-7-268,3 2 0,5-6-125,7-6 1,2-4-480,3-7 0,5-8 187,7-4 0,1-4 140,-1-2 1,6-7-173,0-5 0,6-3 246,-6-2 1,0 0 120,-6 0 0,1-7 331,-1-5 1,-8 3 279,-3-3 1,-4-5 777,-2-6 1,-2-2-595,-4 2 1,-3 3 290,-8-3 0,-3 4-236,-3 2 0,-4 0 512,-7-1 0,5 9-392,0 3 0,0 4-117,-5 2 1,5 2-708,0 4 1,10-3-655,2 9 0,1-6 367,10 5 1,1 1 475,5 5 0,15 0 0,4 1 0</inkml:trace>
</inkml:ink>
</file>

<file path=ppt/ink/ink1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39:52.7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779 69 8121,'9'-8'-338,"-1"-1"1793,-8-8-294,-8-1-639,-1 9 1,-9 1 145,1 8-275,0 0 0,-6 8-64,0 3 0,0 7-90,5 5 0,-7 9-108,-3 9 1,1 1 65,-2-2 1,0 4 0,-6 8 0,1 0-200,-1 0 0,6 0-407,1 0 0,1 0 102,-2 0 0,4-8-319,8-4 0,7-11-2349,4-6 1585,4-4 1390,2-9 0,0-3 0,0-7 0</inkml:trace>
  <inkml:trace contextRef="#ctx0" brushRef="#br0" timeOffset="497">52 138 8045,'-9'0'38,"-7"0"1,15 2 836,-5 4 1,4 6-219,2 11 1,0 11-85,0 12 1,-2 2-44,-4-2 1,4 10 96,-4-4 0,5 4-271,1-4 0,0-2-133,0-4 1,0 4-696,0-4 0,0-4 366,0-2 0,0 1-1050,0-7 1,0 3 386,0-14 0,1-2-767,5-9 830,-4 3 0,8-13 49,-4 4 0,-3-6 657,9-6 0,-1-11 0,7-10 0</inkml:trace>
  <inkml:trace contextRef="#ctx0" brushRef="#br0" timeOffset="927">710 69 8040,'0'-17'707,"0"7"-68,0-5 447,0 13-274,0-6-73,0 8 1,0 8-250,0 4 1,0 12-1,0 11 1,0 4-49,0 12 1,0-8 24,0 9 1,0-6-312,0 0 1,0 2-217,0-8 0,0 6-87,0-5 1,0 5-422,0-6 0,0-1-599,0-11 0,5-3 484,1-7 0,6-1-934,-7 0 30,9-7 121,-5-3 1466,9-7 0,-9-7 0,-1-3 0</inkml:trace>
  <inkml:trace contextRef="#ctx0" brushRef="#br0" timeOffset="1141">364 519 8201,'11'-10'581,"1"4"1,1-1 284,10 1 1,-2-6-223,8 7 0,-6-7-26,6 6 1,0-5-361,5 5 0,-5 0 1,0 6 1,-2-5-1063,2-1 0,2 0 322,-8 6 481,0 0 0,2 8 0,2 1 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1:56:44.5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415 519 8205,'-9'0'-1040,"1"0"1190,8 0 751,0 0-380,0-7-212,0 5-75,0-6-250,0 8 369,0 0-335,-8 8 0,-1 1-12,-9 9 0,7-7 23,-1 1 1,7-1 22,-7 7-35,1-1 0,-5 0-13,5 1 1,-3-1 10,8 0 0,-7 0 6,1 1 0,-1-1 25,1 0 0,-3 3-10,4 3 0,-5-4 7,-1 4 1,5 2 19,1-2 0,-1 6 4,-5-6 1,5 6 118,1-6 0,5 7-82,-5-1 1,7-2 88,-2 2 0,-2 0-104,3 5 0,-1 1-79,6-1 1,-6 3 50,0 3 1,1-3-10,5 3 1,0 2 25,0-1 1,-2 5-7,-4-6 0,4 6 59,-4-5 0,4 5 153,2-6 0,6 3 34,0-3 1,0-2-56,-6 8 1,5-7-3,1 1 1,6-1-92,-7 1 1,3-5-6,-2-1 0,-2 5 54,7-11 1,-5 9 2,5-8 1,-5 1 19,6-1 1,-6 4 114,5-4 1,-5-2 73,5 1 1,-5-4-124,6 4 1,-7-5 43,7 6 1,-1-8-60,7 2 0,-7-3-46,1-3 1,-1 0-16,7 1 1,-7-3 16,1-4 0,-7 5-62,7-5 0,-6-3-64,5-2-131,-7-4 114,12 5-373,-15-5-35,7 6 1,-8-10-158,0-4 0,0-3-473,0-9 0,0 1-2528,0 0 3460,-8-8 0,7-2 0,-7-8 0</inkml:trace>
  <inkml:trace contextRef="#ctx0" brushRef="#br0" timeOffset="1226">4220 1 8467,'9'0'-334,"-1"0"491,-8 0-13,8 0 176,-6 0-65,5 0 91,-7 0 446,8 0-439,-6 0 1,6 2-159,-8 3 1,0 5 85,0 7 0,0 1-56,0-1 0,0 2 102,0 4 1,-2-2-86,-4 8 1,4-6-16,-4 6 0,-1-6-74,1 6 1,-2-8-141,2 2 0,4 2-48,-3-2 0,1-2 163,-2-9 0,4 3-381,-4-3 59,4-5-33,2 9 63,0-14 111,0 5 0,0-9-3,0-3 0,8-3-123,4-4 0,3-5 76,2 0 1,1 0-160,-1-7 1,6 3-742,0-2 466,8-4 195,-4 0 1,2-3-185,-1 7 0,-5-2 245,6 2 1,-2 3 231,2-3 1,-4 4-67,-8 2 0,1 1 177,-1 5 1,0-2 148,0 7 0,-5-6-7,-1 6 1320,-7 1-815,12 5 1,-14 7 231,3 5 0,3 3-417,-2 3 1,0 1-5,-6 4 1,0 4-289,0 7 1,0 1-223,0-1 0,0 1-207,0 0 1,0-1 268,0 1 1,5-1-2771,1 1 2698,15 0 0,-2 7 0,16 2 0</inkml:trace>
  <inkml:trace contextRef="#ctx0" brushRef="#br0" timeOffset="1875">1211 2283 8064,'17'-17'0</inkml:trace>
  <inkml:trace contextRef="#ctx0" brushRef="#br0" timeOffset="2383">1280 2197 7663,'-8'-10'-1283,"6"1"1260,-3 3 101,3 4 1,2-8 42,0 5 56,0 3 1,0-8-36,0 4 0,0 2 196,0-7 1,5 5 134,1-5 255,0 7-339,2-4 0,-5 8 142,9 0-172,-8 0 1,9 10 20,-7 7 0,0 2-88,-6 10 0,0-6-9,0 6 1,0 0 130,0 5 1,-6 1-172,0 0 1,-7-1-1,1 1 0,3-1-225,-3 1 0,8-6 68,-1 0 1,-3-8-522,2 2 187,0-4-153,6-2 9,0-7-453,0-2 483,0-8 277,8 0 1,-4-6 15,7 0 1,-5-7-27,6 1 1,-1-5-105,7-6 0,-1 2 29,0-8 0,6 6-161,0-6 1,2 2 98,-2-2 1,-2-2-8,8 8 1,-8 0 157,2 6 0,-3 0 97,-3-1 1,-6 1 231,1 0-142,-8 7 243,11-5 5,-13 13 1,6-4 198,-8 12 1,0-2-63,0 7 0,0 1 109,0 5 1,0 6-128,0 0 1,0 2 2,0-2 1,-2-2-470,-4 8 0,4-6 54,-4 6 0,5-6-179,1 6 1,0-8-357,0 2 0,0-4-699,0-1 1,0-1 271,0 0 1,1-5-1567,5-1 2467,-4-7 0,21 4 0,-4-8 0</inkml:trace>
  <inkml:trace contextRef="#ctx0" brushRef="#br0" timeOffset="2603">2024 2595 8040,'0'-18'877,"0"1"1,1 7-416,5 5 0,-2-3 679,8 2-268,-9 0-276,5 6 1,-8 8-115,0 4 1,0 3-198,0 2 1,0 1-370,0-1 1,0 6-295,0 0 0,0-6-374,0-5 1,0-1 9,0 7 0,8-7 741,3 1 0,5-8 0,1 3 0</inkml:trace>
  <inkml:trace contextRef="#ctx0" brushRef="#br0" timeOffset="3425">2733 2231 8044,'9'-7'19,"-1"5"755,-8-13-138,0 13 87,0-6-245,8 8-413,-7 0 69,7 8 0,-8-5 252,0 9-84,0-1 0,0 7 207,0-1 0,0 0-146,0 1 0,0-1 77,0 0 1,0 6 46,0 0 0,0 6-173,0-6 1,0 2-257,0-2 1,0-4-32,0 5 0,0-5-136,0-2 1,0 0 161,0 1 1,2-9-231,4-3-262,-4 4-271,5-8 335,-7 5 1,6-14 83,0-5 1,0-3-122,-6-3 1,0 1 52,0 0 1,5-1-17,1 1 0,0 0 122,-6 0 0,6-1-140,0 1 1,5 0 1,-5-1 1,7 1-159,-1 0 1,1 0 446,-1-1 0,3 7-263,-3-1 483,3 1 0,2-5 101,1 5 0,-3 1 291,-3 4 1,3 4-281,-4-3 0,-1-3 536,2 2 268,-1 0-195,6 6 1,-1 8 71,-5 4 0,3 3-359,-8 2 0,-1 1 210,-5-1 0,0 6-253,0 0 1,2 6-24,4-6 1,-4 6-253,4-6 0,-4 0-63,-2-6 1,2 0-397,3 1 1,-3-1 234,4 0 0,-2-5-1313,2-1 737,-5 1-2113,7-2 1647,0-3 1,-4-1-774,7 0 1137,-7 0 668,11-6 0,-5-8 0,7-2 0</inkml:trace>
  <inkml:trace contextRef="#ctx0" brushRef="#br0" timeOffset="3703">3615 2491 8017,'7'-10'1250,"5"5"0,3 3-952,2 2-21,8 0 0,-5 0 161,3 0 0,-4 0-225,-2 0 1,0 2-37,1 3 1,-7-1-193,1 8 1,-8-1-141,1 6 1,-3 7-416,-2-1 0,0 5 364,0-5 0,-9 6-50,-9-6 0,5 2 169,-10-2 0,13-3 271,-7 3 125,4-4 999,3-2-940,2 0 0,16-7 136,3-4 1,13-6-889,4-6 0,5 2 315,2-7 0,5 1-1417,0-1 1,1-3 1485,-7 8 0,1-7 0,-1 3 0</inkml:trace>
  <inkml:trace contextRef="#ctx0" brushRef="#br0" timeOffset="4489">4410 2525 8514,'-10'0'1663,"3"0"-1411,7 0 1,2 0 68,3 0 1,5 0 81,7 0 0,8-1-125,4-5 1,4 2 29,1-8 0,3 9-111,3-3 1,-1-2-79,7 2 0,-8 1-300,3 5 1,-5 0 165,-1 0 1,-3 0-1176,-3 0 662,4 0 0,-14 0-239,4 0 1,-10 0 218,-1 0 0,-8 2-226,2 3 0,-4-1 774,-2 8 0,0-9 0,0 5 0</inkml:trace>
  <inkml:trace contextRef="#ctx0" brushRef="#br0" timeOffset="5003">5119 2474 7993,'8'-10'625,"1"2"0,3 3-571,-1-1 0,-5 0-7,6 6 13,-9-8 0,13 6-296,-5-3 0,5 3 236,1 2 0,0 0 0,1 0 0</inkml:trace>
  <inkml:trace contextRef="#ctx0" brushRef="#br0" timeOffset="5166">5620 2456 7993,'10'0'636,"-2"0"-325,-8 0-374,0 0 30,7 0 0,-3 0 240,8 0-988,-1 0 549,-1 0 1,5 0-866,-3 0 1097,3 0 0,3-7 0,-1-3 0</inkml:trace>
  <inkml:trace contextRef="#ctx0" brushRef="#br0" timeOffset="5241">5914 2456 7993,'18'0'0,"-9"0"338,-1 0-169,-8 0 0,0 2-1097,0 4 928,0-4 0,0 13 0,0-5 0</inkml:trace>
  <inkml:trace contextRef="#ctx0" brushRef="#br0" timeOffset="5834">6330 2249 8013,'7'-18'-1852,"-5"7"2178,4-1 0,2 7 1636,-3-7-779,9 8 1,-5-3-240,1 7-431,5 0 0,-13 9-32,4 9 1,-4-1-78,-2 6 0,0 4-120,0 2 1,6 1-141,0-1 0,-1 2-112,-5-8 1,6 8-52,0-2 1,0-5-262,-6 0 1,0-5-1117,0-2 749,7 0-169,-5-7 447,14-2 0,-13-16-47,9-4 1,-2-11 47,1-5 1,4-7 13,-3-5 0,3 1 170,3-7 1,-1 6 19,0-6 1,6 7 190,0-1 1,2 5-72,-2 6 0,-3-1 110,3 7 0,-10 5 499,-1 7 563,-1 7-288,-1-4-128,-3 8 0,-7 2-217,0 4 0,0 4 107,0 7 1,0 0-65,0 0 1,0 3-144,0 3 0,0 4 108,0 7-115,0 8-302,0-5 0,0 11-91,0-8 0,0 6-295,0-5 0,6 5-589,0-6 1,7-1 584,-1-10-2789,3 3 1478,3-13 1615,-1 6 0,16-7 0,3-1 0</inkml:trace>
  <inkml:trace contextRef="#ctx0" brushRef="#br0" timeOffset="6104">7454 2266 8121,'0'-10'1566,"0"-5"-1049,0 13 1,-2-6 254,-4 8-301,4 0 0,-11 8 10,7 4 1,-8 5-57,3 6 0,1 4-82,-1 8 0,-1 5 134,-5 0 0,7 3-399,4-3 0,5-4-194,1 5 0,0-11-100,0-1 1,7-8 230,5 2 0,-3-9-1167,3-3 0,-1-1 85,7 2 1,5-5-309,0-7 0,0 0 1375,-6 0 0,0-15 0,1-4 0</inkml:trace>
  <inkml:trace contextRef="#ctx0" brushRef="#br0" timeOffset="6271">7281 2474 8067,'-10'-18'3442,"2"7"-2526,8-1 0,8 6 81,4-5 1,3 1-236,2-1 0,8-3-24,4 9 0,4-7-818,1 6 0,1 1-741,-1 5 1,1 1 820,0 5 0,7 4 0,2 7 0</inkml:trace>
  <inkml:trace contextRef="#ctx0" brushRef="#br0" timeOffset="7664">7972 312 8117,'10'-2'-711,"-4"-4"943,3 4-209,1-5 1,7 7 87,1 0 0,-7-6 34,1 0 1,-7 0-271,7 6 147,-8 0-368,11 0 281,-13 0 1,6 2 61,-8 4 1,0-2 78,0 7 1,0-5 339,0 6-289,0-1 0,0 7 417,0-1-339,0 0 0,0 0-102,0 1 0,0-1-18,0 0 0,5 1-14,1-1 0,6 0-28,-6 0 0,7 7 25,-2-1 1,-1 7-3,2-1 0,-3 4 34,3 1 1,1-5-3,-7 0 1,6 0 56,-7 5 0,7 1-60,-6 0 1,1-1-26,-1 1 1,-4 5-26,4 1 1,1 1-3,-1-2 1,6 2 4,-7 5 0,7 2-18,-6-2 0,7-3 4,-1 2 0,-3-8-13,3 3 0,-6 1 126,5-2 0,-7 1-90,2-7 0,-4 3 120,-2 3 0,2-3-37,3 3 1,-3-4 25,4-1 0,-4 5-115,-2 1 0,0-1-113,0-5 1,0 1 90,0 5 1,0-5-150,0 4 1,0-3 18,0-3 0,-6 7 123,0-1 0,-7 6-65,1-5 0,-3 7 22,-2-2 0,1 2-2,5-2 1,-4 2 40,3-8 0,-3 3 10,-3-3 1,-1-4 19,-4 5 0,4-7 94,-4-5 0,-2 4 224,2-4 0,-2-4-103,2-2 1,2 0-6,-8-6 0,2 8 89,-2-13 1,2 7 107,4-8 0,4-1-41,-4 1 0,-2-7 49,2 2 0,0 2 41,5-2-273,1-1-114,0 3 0,0-6 387,-1 4 249,9-4-13,-7-2-142,14-8 1,-11 4-185,7-7 0,0 5 100,6-6 0,0 6-176,0-5 1,0-1-86,0-5 1,8 6-228,4-1 0,-1 1 170,6-7 1,-1 1-1571,13 0 1,7 5 1373,10 1 0,4 7 0,2-4 0</inkml:trace>
</inkml:ink>
</file>

<file path=ppt/ink/ink1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39:54.4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156 951 8082,'17'-7'0,"0"-1"828,1-3 1,1 1-70,4 4 1,-4 4 50,4-3 1,-4-3-425,-1 2 1,-7 0 42,1 6-315,-8 0 0,3 8-219,-7 4 0,-2 3-593,-3 2 1,-11 6 459,-7 0 0,-8 8-788,3-2 1,-3-2 542,2 2 1,-2-8 388,8 2 1,6-4-18,5-2 1,9 1 246,-3-1 0,12-6 567,5 1 1,6-2-364,6 1 0,2 3 184,4-9 1,2 3-108,-8-2 0,0-2-365,-6 7 0,1-7-242,-1 2-838,-7 3 785,-3 1 1,-9 1-194,-3 1 1,-5-8-21,-7 2 0,-1-3-230,1 3 0,-6-4 99,0 4 1,-6-4 182,6-2 0,0-8 404,6-3 0,-1-7 0,1-5 0,0-4 0,0-7 0</inkml:trace>
  <inkml:trace contextRef="#ctx0" brushRef="#br0" timeOffset="448">519 277 7977,'0'-17'-171,"0"5"372,0 1 0,2 5 268,4-6 1,-3 9-160,9-3 0,-6-2 562,5 2-462,1 1-61,5 5-270,0 0 7,1 0 0,-3 7-31,-3 5 1,-5 5 89,-7 6 0,6 4-2,0 8 1,-1 1 22,-5 5 1,0 5 168,0 11 1,0-1-43,0 7 1,0 7-94,0 5 0,0 5 72,0-5 0,-5 14-329,-1-3 0,-2 4-5,3-3 0,3-3-10,-4-3 1,4 2-34,2-8 1,0 0-118,0-6 0,0-10-321,0-7 1,0-8 37,0-9 0,2-8 101,4-4 0,-4-4-1133,3-2 490,5-7 835,-1-2 1,1-16-289,-4-4 1,2-11-415,-3-5 914,1-5 0,-6-9 0,0-3 0</inkml:trace>
  <inkml:trace contextRef="#ctx0" brushRef="#br0" timeOffset="1351">104 986 7977,'0'-11'-237,"0"-1"401,8 8 13,-7-11 0,9 7 215,-4-3-126,-4-5 0,5 12 101,-7-7 1,2 7 150,4-2-57,-4 4-193,6 2 1,-6 0 236,3 0-116,-3 0-165,14 0 1,-9 2-85,5 4-164,3-4 0,-5 6-89,7-8 1,0 0 74,1 0 1,-7 0-234,1 0 118,-1 0 189,7 0-106,-9 7 147,-1 3-26,-8 7 0,0 0 19,0 1 1,-2-3 11,-4-3 1,2 3-74,-7-3 0,-1 3-83,-5 2 1,0 1 13,-1-1 0,-1 0 84,-4 0 0,2 3-134,-8 3 1,6-10 96,-6 4 1,8-3-24,-2 3 1,4-7 92,2-4 1,5-5 376,1-1-231,7 0 144,-4 0-252,8 0 0,2 0-10,4 0 1,3 0 137,9 0 1,-1 0-76,0 0 1,1 0-151,-1 0 0,0 6 79,0 0 1,1 0 3,-1-6 0,-5 6-34,-1-1 0,-1 3-14,1-2 1,5-2 51,-5 7 1,-1-5 40,1 5-47,1 1 1,3 5-9,-3 1 1,-3-3 352,-3-4-248,-4 12 1,6-5 77,-8 11 1,-2-4-86,-4-8 0,-6 2 15,-11 4 1,4-4-97,-4 4 1,-2-3 72,2-3 0,-6-2-231,6-3 1,2-3 57,10-3-1612,-5-4 545,14 6-1,-5-16-673,7-3 0,1-5 1753,5-1 0,12-8 0,8-2 0</inkml:trace>
  <inkml:trace contextRef="#ctx0" brushRef="#br0" timeOffset="1692">1280 917 8016,'-12'-2'0,"1"-4"1498,7 4-770,-4-5 0,16 1 40,3 0 0,7 0-259,5 6 1,4-2-1,7-3 1,1 3-272,-1-4 1,1 4-131,0 2 1,-1 0-916,1 0 0,-6 0 556,-1 0 1,-8 2-1388,-3 4 0,-8 3 1638,-9 9 0,-7 7 0,-3 1 0</inkml:trace>
  <inkml:trace contextRef="#ctx0" brushRef="#br0" timeOffset="1843">1280 1245 8016,'-18'10'1740,"18"-2"-893,12-8 0,19 0-331,15 0 1,10-6-138,1 0 0,-5-5-96,-6 5 1,0-7-1,6 1 1,-6 2-952,0-1 0,-7 7 448,1-2 1,-3-1 219,-3 1 0,1-8 0,-1 5 0</inkml:trace>
  <inkml:trace contextRef="#ctx0" brushRef="#br0" timeOffset="2139">2386 35 8154,'-17'0'-701,"0"0"2006,0 0-803,-1 0 1,7 10 101,-1 7 0,3 4-25,-3 14 0,-3-3 25,3 14 0,-5 0-73,-6 6 0,4-2 167,-4-4 1,9 2-554,3-7 1,1 5-422,-2-6 0,3 1-998,3-7 1,4-5 763,-4 0 1,6-10-1157,6-2 1666,-4 1 0,21-16 0,-4 5 0</inkml:trace>
  <inkml:trace contextRef="#ctx0" brushRef="#br0" timeOffset="3152">2732 87 8105,'10'-10'1518,"-2"3"-1044,-8 7-72,0 0-117,0 7 1,-6 5-16,0 11 1,-5-2-99,5 8 1,-6-6-125,7 6 1,-1-8 19,6 2 1,0-4-165,0-2 1,2 1-225,3-1 0,7-7 205,11-5 0,-2-3-146,8-2 1,-6 0-90,6 0 0,-6-7-114,6-5 0,-8-3 124,2-3 0,-6 7 105,-5-1 0,1 1 211,-7-7 0,-2 1 213,-10 0 0,-4 5 37,-7 1 0,-2-1-95,-4-5 0,2 5 451,-8 1 1,8 7 450,-2-2 218,4 4-813,1 2-679,9 0 1,9 2 62,11 4 0,6-4-226,7 4 0,-1-4 68,11-2 1,-3 0 138,9 0 0,-1 0-211,1 0 1,-3-6 112,3 0 0,2-1 269,-1 1 1,-3 4 8,-9-4 1,2 4 300,-8 2 1,0 0 309,-6 0-106,0 0 1,-7 2 30,-4 4 1,-5-2-186,-1 7 0,-7 1 433,-5 5 1,-3 0-310,-2 1 0,1-1-226,5 0 0,-3-5 46,9-1-361,-1 1 1,13 3 83,5-3 1,3-5-170,3-7 0,7 0-10,3 0 0,5-2 12,2-3 1,-1 1-118,1-8 1,-6 1 73,-1-7 0,-6 1 149,1 0 0,-6 0 53,-6-1 0,-3 1 20,-8 0 0,-8-1-74,-3 1 0,-12 0 0,-6 0 1,-4 5 176,-1 0 1,-1 9-76,1-3 1,5 4 161,0 2 1,8 0-171,-2 0 0,9 0-156,3 0 1,7 2-240,-2 4-107,4-4 1,4 11 173,4-7 0,4 5-13,7-5 1,2 0-219,4-6 1,4 6 111,8-1 1,5 1 128,0-6 0,6 0 120,-5 0 1,1-6 98,-2 1 0,-9-1 64,4 6 1,-6 0 571,-1 0-223,-3 0 168,-15 0 134,-2 0 1,-10 0-264,-4 0 0,-4 6-39,-7-1 0,-2 3-154,-4-2 0,4-4-110,-4 4 0,9-5 178,3-1-308,7 0 66,-12 0-226,14 0 281,-5 0-32,7 0 1537,0 0-1386,-8 8 1,4 2 29,-7 7 0,7 6 43,-2 0 1,4 0-36,2-6 1,0 3-207,0 3 1,8-10 94,3 4 0,5-5-256,1 0 1,2 1-111,4-7 1,-3 0-89,3-6 1,2 0 113,-2 0 0,0-2-36,-6-4 0,0 2-37,1-8 1,-3 1-116,-4-6 0,-3-3-121,-8-3 0,0 2 135,0-8 1,-2 1-2,-4-7 1,-5 6 107,-12 0 1,2 8 22,-8-2 0,-2 4-57,-9 2 1,3 7-123,-3 4 1,3 4 442,3 2 0,-1 8 0,1 2 0</inkml:trace>
  <inkml:trace contextRef="#ctx0" brushRef="#br0" timeOffset="3626">1868 1073 7949,'19'-16'-283,"4"5"0,-2 1 726,8 4 1,2 4 1,9-3 0,-2-3 10,9 2 0,-1-2-118,6 3 0,7 1 173,5-8 0,10 7 114,7-7 0,4 0-164,1-5 1,8 0-461,4 0 1,-48 10 0,0 2 165,48-6 0,-48 8 0,0 0-120,42-9 1,-1 8-310,-11-1 0,-5 3-131,-11 2 0,-7 0 33,-11 0 0,-5 0-588,-12 0 0,-4 6-264,-8-1 216,0 9 0,-7-10 495,-4 7 0,-12-5 502,-6 5 0,-11 1 0,-4 5 0</inkml:trace>
  <inkml:trace contextRef="#ctx0" brushRef="#br0" timeOffset="4110">3044 1245 7949,'-8'18'1095,"-2"-1"458,1 0-736,1-7-491,16-2-204,1-8 1,7-2-123,-5-4 0,3-4-68,-9-7 0,3 6-270,-2-1 1,-4 0 60,4-5 1,-4-2 122,-2-4 0,0 9-32,0-3 0,-8 4 81,-4-5 0,-3 9 225,-2 3 1,3 4-17,-3 2 0,9 2 182,-9 4 1,5 9 79,1 8 1,-3 8-84,9-2 1,-1-2-11,6 2 0,8 5-84,3 6 1,6 1 168,6-7 1,-3-1-197,3-4 1,2 4-191,-2-5 0,-6-1 158,-5 2 1,-3-8 33,3 2 1,-5-3-1420,-7-3 0,-7 0 615,-5 0 1,-11-1 142,-6-5 0,-3 3 129,-3-8 1,-1-1 6,-5-5 0,5-7 428,-5-5 0,11-3 461,1-3 1,10-7 23,1-3 0,9-3 668,9 2 0,9-4-233,9 5 0,8-3-451,15 2 1,3-2-360,8 8 0,2 0 9,3 6 0,3 0-743,3-1 0,3 1-244,-9 0 0,-5 7-767,-6 4 1,-2-1 1567,3 1 0,3 0 0,-6 6 0</inkml:trace>
  <inkml:trace contextRef="#ctx0" brushRef="#br0" timeOffset="4623">4185 796 8255,'-10'0'3694,"3"0"-3100,7 0 0,7 0-36,5 0 1,9 0 56,2 0 1,6 0-265,-6 0 1,6 0 24,-6 0 1,0 0-882,-6 0 0,6 0 398,0 0 1,-5 2-1593,-7 4 0,-7 3 372,2 8 1327,-4 1 0,-10-1 0,-2 0 0</inkml:trace>
  <inkml:trace contextRef="#ctx0" brushRef="#br0" timeOffset="4777">4012 1211 8098,'-17'6'0,"-1"-1"688,9 1 1,11-6 945,15 0 1,16-2-1292,13-3 0,-2-3-107,2-4 0,-2-3-655,2 3 0,-5 3 247,-12-3 0,1 6-1396,-7-5 363,0 7 1205,-5-11 0,-1 5 0,0-7 0</inkml:trace>
</inkml:ink>
</file>

<file path=ppt/ink/ink1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40:02.048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225 156 23987,'0'12'2292,"0"0"1,0 5-1521,0 6 0,-7 8 421,-5-3 1,-3 11-1062,-3 1 0,-1 2-132,-4-1 0,4-5 0,-4 5 0,4-5 0,1-1 0,3-6 0,4-1 0,-3-6 0,8 1 0,1-4-307,5-2 0,1-7-1637,5-5 1,4-5 357,7-5 1,2-7-1173,4-11 2810,-3 4 0,5-21 0,-8 3 0</inkml:trace>
  <inkml:trace contextRef="#ctx0" brushRef="#br0" timeOffset="312">450 243 16864,'2'-15'3099,"4"3"1,3-1-1130,9 7 0,-1-6-541,0 7 0,-1-3-482,-5 2 0,5 4 65,-5-4-1012,5 4 0,1 2 0,-2 2-165,-3 4-822,-5 4 0,-7 7-578,0 0 1,-9 6 968,-9 0 1,-1 6-52,-10-6 0,6 6 580,-5-6 1,3 6 69,2-6 1,-1 0 887,13-6 1,3 1 2766,2-1-2439,5 0 0,2-1-1219,5-5 0,4-3 0,7-8 0,0 0 0,1 0 0,5 0 0,0 0 0,6-8-347,-6-3-2908,7-5 2298,-10-1 0,10 5-430,-7 1 0,1-1-2053,-7-5 2554,0 0 1,-1 0 1144,-5-1 1,-3 1 0,-8 0 0</inkml:trace>
  <inkml:trace contextRef="#ctx0" brushRef="#br0" timeOffset="704">1021 18 17986,'2'-10'7324,"4"5"-5152,-5 3 0,7 9-1927,-8 5 1,-8 11 796,-3 6 0,-4-2-773,-3 2 0,1-1-269,0 7 0,-1 0 0,1-1 0,0 1 0,-1-1 0,3 1 0,4 0 0,1-3 0,4-3 0,4 2 0,-3-8 0,3 6 0,2-6 0,0 0 0,0-6 0,0 0-293,0 1-13,0-1 0,0 0 251,0 1 1,-2-3 7,-4-4 0,2 5 97,-7-5 1,-1-1-1118,-5 1 869,-1 1 1,1 0-466,0-1 0,5-7 159,1 2 1,-1-4-1546,-5-2 1,0 0 1818,-1 0 1,-7-16 0,-1-3 0</inkml:trace>
  <inkml:trace contextRef="#ctx0" brushRef="#br0" timeOffset="859">934 312 16864,'35'-27'3638,"0"4"1,-1 2-520,1-2 1,-8 4-1927,-4-4 1,-4 3-1194,-2 3 0,-5 0 0,-1 0 0,-1 5 0,1 1 0,5 7 0,-5-2 0,5 4 0,-7-6 0,-1-1 0</inkml:trace>
</inkml:ink>
</file>

<file path=ppt/ink/ink1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40:07.5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87 416 7651,'0'-12'-469,"0"1"1,0 5 541,0-6 0,0 7-13,0-7 1,0 6 59,0-5 1,0 5 115,0-6 0,0 7-84,0-7 0,0 6 5,0-5 1,0 5 142,0-5-145,8-1 0,-6 1 298,3-1-157,-3 8-1,-2-11-134,0 13 29,0-6 96,0 8 57,0 0-179,0 8 1,0-4 72,0 7 0,0 1 7,0 5 0,0 0 225,0 1-75,0-1-243,0 8 0,0 0 118,0 4 0,0 9-53,0-3 0,-2 3 26,-3-3 0,3 5-36,-4 0 0,-2 7-20,2-7 0,-5 2-16,5-1 1,-5-5-141,5 4 1,-6-3 87,7-3 1,-1-5 57,6 0 0,-6-6-131,0 6 1,1-8-86,5 2-343,0-4-108,0-1-697,0-1 178,0-7 137,0-3 1,1-9 63,5-3 0,-4-5 291,4-7 1,3-1-979,3 1 1496,-4-8 0,15-2 0,-4-7 0</inkml:trace>
  <inkml:trace contextRef="#ctx0" brushRef="#br0" timeOffset="300">606 364 8163,'9'-17'0,"7"5"-150,-5 0 1,-1 7-132,1-7 1623,-7 8-225,4-3 153,-8 7-981,8 0 1,-6 2-253,3 3 0,-3 7 143,-2 11 0,-6-2-157,1 8 0,-9 0 343,3 5-146,-5 9-69,-1-7 1,-2 8 259,-4-3-264,4 3-99,-6 0 0,2 0-73,-1-3 1,1-5-137,6 4 0,0-3-326,0-3 1,7-1-111,4-4-222,-3 4-682,7-14 442,-6-2 149,8-9-52,0-16 962,8-1 0,-6-16 0,5-2 0</inkml:trace>
  <inkml:trace contextRef="#ctx0" brushRef="#br0" timeOffset="567">658 433 8104,'0'-17'2035,"0"5"-1900,0 1 108,7 7 27,3-4 1,7 8 102,1 0 1,-7 2 166,1 4 0,-1 5-143,6 12 0,1 2-145,-1 4 0,0 4 10,1-4 1,-7 3-11,1 3 0,-3 0-85,3-1 1,1 1-109,-7-1 0,2-5-201,-3 0 1,-1-6-173,8 6 1,-6-8-427,5 2 0,-1-10-446,1-1 1,-1-6 548,-4 5 0,-4-5-818,3 6 466,-3-9 989,-2 13 0,-15-7 0,-4 9 0</inkml:trace>
  <inkml:trace contextRef="#ctx0" brushRef="#br0" timeOffset="778">554 883 8062,'0'-18'893,"0"9"0,2-5-385,4 9 0,-3-7-145,9 6 1,-1-1 89,7 1 1,-1 4 298,0-4 1,1 4-558,-1 2 0,0 0-416,1 0 1,1 0-337,4 0 0,-4 8 370,4 3 1,2-1-2094,-2 2 2280,0-9 0,2 13 0,2-7 0</inkml:trace>
  <inkml:trace contextRef="#ctx0" brushRef="#br0" timeOffset="1012">1384 727 8711,'0'-10'2983,"0"3"-2141,-8 7-182,6 0 1,-5 7-83,7 5-401,0 3 1,0 4-233,0 5 1,0-3-362,0 8 1,0-6-172,0 5 1,0-6 393,0 1 1,0-4-1127,0-2 0,7-2 24,5-3 1295,-4 3 0,15-13 0,-4 6 0</inkml:trace>
  <inkml:trace contextRef="#ctx0" brushRef="#br0" timeOffset="1337">1937 641 8087,'0'-18'0,"0"7"106,0-1 0,6 6 301,0-5 0,0 5-265,-6-5 1,0 5-150,0-6 1,-2 3 205,-4-3-56,4 4 1,-13 3-136,3-1 0,-3 0 117,-3 6 1,5 0-132,-4 0 0,3 2 92,-9 4 0,4 3 58,2 9 0,-1-1 8,1 0 1,2 6 193,3 0 1,-3 6-63,3-6 1,5 6 81,1-6 1,4 2-233,2-2 0,0-4 33,0 5 1,0-5-554,0-2 0,2 0 243,4 1 1,-3-7-678,9 1 0,-6-8 410,5 1 0,-5-3-509,6-2 1,-7 0 201,7 0 0,-6-7-83,5-5 800,-7 4 0,11-15 0,-5 4 0</inkml:trace>
  <inkml:trace contextRef="#ctx0" brushRef="#br0" timeOffset="1576">1903 554 8059,'9'-8'-3,"7"6"763,-7-13-450,9 13 0,-7-6 913,1 8-387,-8 0-239,11 0 0,-7 8-91,3 4 1,4 3-130,-3 2 0,-2 6-26,1 0 0,1 2-90,5-2 1,-2-1-238,-3 6 1,3-6 138,-3 1 0,-3 2-520,3-2 0,-6 6 264,5-6 0,-5 0-827,5-6 0,-5 0-484,6 0 651,-8 1 0,5-7-725,-3 1 1478,-4-8 0,13-4 0,-5-10 0</inkml:trace>
  <inkml:trace contextRef="#ctx0" brushRef="#br0" timeOffset="1837">2698 295 8009,'0'-12'1418,"0"1"-957,0 7-373,0-4 1,0 10 405,0 4 1,-2 5-144,-3 12 0,-5 4 22,-7 8 1,-6 1-118,0 5 1,-1-3-223,7 8 0,-4-5-42,4 5 0,-4-8-172,9 2 0,-1-3-324,1-2 0,-1-1 257,7 1 0,-6-8-1230,7-4 693,-1-4-1080,6-2 988,0-7 876,0-3 0,0-22 0,0-4 0</inkml:trace>
  <inkml:trace contextRef="#ctx0" brushRef="#br0" timeOffset="2093">2594 381 8009,'2'-15'1020,"4"3"-147,-4-3-497,13 13 1,-11-6-86,8 8 1,-6 8 213,5 3 0,-5 7-120,5 5 1,1 0 307,5 11 0,-5-3-169,-1 10 0,1-5-42,5-1 0,-2 5-291,-3 0 0,3-1-204,-3-10 1,1 3-445,-1-3 1,1 2 381,-7-2 0,6-2-686,-7-4 532,9-4 0,-10 6-1045,7-8 0,-7-5-854,2-1-47,-4-7 2175,-2 4 0,-8-8 0,-2 0 0</inkml:trace>
  <inkml:trace contextRef="#ctx0" brushRef="#br0" timeOffset="2309">2525 744 9429,'10'-7'1664,"5"5"0,-5-12-743,7 8 0,0-1-366,1 1 1,-1 4-188,0-4 0,1-1-581,-1 1 1,0 0-523,1 6 1,-1 0-112,0 0 1,0 6 845,1 0 0,-1 7 0,0-3 0</inkml:trace>
  <inkml:trace contextRef="#ctx0" brushRef="#br0" timeOffset="2796">3079 727 8009,'0'-10'-544,"0"3"1,-6 5 892,0-4-111,0 4 197,6-6-292,0 8 1426,0 0-1201,8 0 326,-6 0-28,13 0-268,-13 0 0,6-2 191,-8-3-352,8 3 108,-6-6-280,13 8 0,-7 2 10,3 4 1,5-4 97,-5 3 0,-1 3-234,1-2 0,-1 2 55,1-3 1,3-1-124,-8 8 1,5-6 26,-5 5 1,0-5-225,-6 5 0,0-5 98,0 6 1,0-1-44,0 6 1,-8 1 311,-4-1 1,-9 0-87,-2 1 1,0-1 1557,6 0-786,0 0 1011,-1 1-711,9-1-772,1-7 1,16-3-106,3-7 0,5 0-102,1 0 1,2 0-959,4 0 1,-2-5 534,8-1 0,-2-6-1588,2 7 0,-2-7 26,-4 6 1937,-4-7 0,14 3 0,-6-7 0</inkml:trace>
  <inkml:trace contextRef="#ctx0" brushRef="#br0" timeOffset="3276">3511 122 8009,'0'-12'0,"0"1"-713,0-1 0,0-5 428,0 0 0,6 5 285,0 0 0,1 7 153,-1-7 505,-4 8 545,6-3-494,-8 7 2096,0 0-2910,0 7 0,1-3 117,5 8 0,-4-7 224,4 7 0,-4-6-173,-2 5 1,6 1 178,-1 5 0,1 0-7,-6 1 0,2 5 54,4 0 1,-4 8-7,4-3 0,-3 13 169,3 5 0,-4 0-40,4 6 1,2-2-138,-3 13 0,3-1-391,-2 1 1,-2 10 157,7-4 0,-7 10-1294,2-4 0,-2 6 391,1-6 0,-3 0-233,4-6 0,2-2 1094,-3-4 0,5-1 0,-2-8 0,3 1 0,-3 1 0,-4 2 0</inkml:trace>
</inkml:ink>
</file>

<file path=ppt/ink/ink1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40:16.4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1 104 7368,'11'-9'272,"1"3"0,-6-2 593,5 3-399,1-9 0,5 12 152,0-4 1,-1 3-197,-5-3 1,5 4-115,-5-4 1,4 4-43,3 2 1,5 0-24,0 0 0,0 0-2,-6 0 0,6 0 29,0 0 1,8 0-106,-2 0 1,4 0-1,1 0 1,1-2-208,-1-3 0,3 3 47,3-4 0,-3 2-382,3-2 0,-3 4 211,-3-3 0,-1 3-467,-4 2 1,1 0 176,-7 0 1,-5 0-547,-7 0-66,1 0 1,-3 2 60,-3 3 1007,-4 5 0,-10 7 0,-1 1 0</inkml:trace>
  <inkml:trace contextRef="#ctx0" brushRef="#br0" timeOffset="235">139 468 7979,'0'-18'2353,"8"9"-1927,3 3 0,7-2-162,5 2 1,4-1 475,7 1 0,3 2-230,3-7 1,-2 5-97,9-6 0,-1 7-306,6-7 1,-2 8-221,-4-2 0,2 4-273,-8 2 1,6 0-598,-5 0 1,-1 0-1785,-6 0 2766,1 0 0,0 0 0,-1 0 0</inkml:trace>
</inkml:ink>
</file>

<file path=ppt/ink/ink1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40:24.4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69 6588,'0'-9'386,"0"1"0,0 6-83,0-4-10,0 4 0,2-7 390,4 3-450,-4 4 0,7-8-23,-3 5 1,-2 3-52,8-4 1,-7 4-129,7 2 39,-1 0 0,7 0-72,-1 0 0,6 0 75,0 0 1,2 0-55,-2 0 1,4 0-129,8 0 1,-1 0 98,1 0 0,-1 0-137,1 0 1,5 2 42,1 4 0,7-4-119,-2 3 1,-2-3-7,2-2 1,0 0 102,6 0 1,0 6-29,0 0 0,-6 0-86,0-6 1,-2 2 178,2 3 1,2-3-77,-7 4 1,5-4 206,-6-2 0,6 2-99,-5 4 1,5-5 142,-6 5 0,2-4 0,-1-2 0,3 0-94,8 0 1,-6-6 24,0 1 0,0-3-3,6 2 1,-2 4-92,-4-3 0,2-3 62,-7 2 0,-1 0-87,-6 6 1,1 0 62,0 0 1,-3 0 125,-3 0 0,2 0-43,-8 0 1,8 0-30,-2 0 1,-3 0-19,3 0 0,0 0 8,6 0 1,-7 0-118,1 0 1,0 6 115,6 0 0,-6 0-83,-1-6 0,1 0 56,6 0 0,-1 0-79,1 0 1,-6 0 60,0 0 1,-1 0 7,7 0 0,-6 0 39,0 0 1,-6 0 128,5 0 0,-1 0-98,2 0 0,4 0-38,-4 0 0,-2 0 64,1 0 0,-6 0-47,1 0 0,2 0-6,-2 0 1,0 0-44,-6 0 1,2 2-13,4 3 0,-4-3-2,5 4 1,1-4-3,-2-2 1,2 0 19,-2 0 0,-2 0 8,8 0 1,-8 0 77,2 0 1,-2 0-76,2 0 1,-4 0 22,4 0 1,-4 0 13,-1 0 1,-1 0 5,0 0 1,1 0-28,-1 0 0,0 0-7,0 0 1,1 0-60,-1 0 0,0 0 64,1 0 0,-1 0-33,0 0 1,1 0 18,-1 0 0,0 0 100,0 0 1,1 0-34,-1 0 1,-5 0 377,-1 0-251,1 0 180,5 0-664,-8 0 316,-1 0-266,-8 0 1,-9 2 229,-9 4 0,-7-5 0,-9 7 0</inkml:trace>
</inkml:ink>
</file>

<file path=ppt/ink/ink1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40:26.0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830 225 7941,'-9'0'682,"-7"-8"-494,14 6 4,-13-13 0,13 11-14,-4-7 1,-1 5 347,1-6-133,-7 9 0,5-7-202,-4 4 1,-3 4-100,3-4 0,3 5 80,-3 1 0,1 1 34,-7 5 0,-1 0-123,-4 11 0,6-3 125,0 9 1,-1 2 117,7-2 0,1 2-195,-1-2 0,7-4-119,-2 4 0,12-4-59,5-1 0,12-3-326,6-3 0,12 1-759,5-7 1,2 0 573,-2-6 1,10-6 557,-5 0 0,13-15 0,-3 2 0</inkml:trace>
  <inkml:trace contextRef="#ctx0" brushRef="#br0" timeOffset="1100">1211 398 8022,'9'0'11,"-1"-8"145,-8-1 0,0-3 214,0 1 1,0 5-266,0-6 0,0 7-173,0-7 1,-2 2 48,-4-1 1,3-4 87,-9 3 1,6-1 45,-5 1 1,5-1-9,-6 7 0,9-2 495,-3 2-347,-4 4-241,8-5 125,-5 7-150,-1 0 0,6 0 180,-6 0-498,8 0 2816,0 0-2683,0-8-23,8 6-8,-6-6 604,6 8-311,-1 8 1,-5 2 284,4 7 0,-4 0-25,-2 1 0,0 1-45,0 4 1,0-2-173,0 8 0,0-8 77,0 2 0,-2 2-204,-4-2 0,4 0 52,-3-6 1,3-5-399,2-1 153,0-7-42,0 12-13,0-14 97,0 5 0,0-14 88,0-5 0,0 2-117,0-1 0,2-1-61,3-5 0,-3 0 107,4 0 0,-4-1-275,-2 1 1,6 0 114,-1-1 1,7 1-253,-6 0 1,5 5-295,-5 1 653,8-1 103,-5-5 1,3 7 57,-1 5 1,-5 3 888,5 2-479,-7 0 1022,4 0-1009,0 7 0,-6 3 293,3 7 0,-3 0-178,-2 1 1,0 5-96,0 0 1,0 0-191,0-6 1,6 1-135,0-1 1,0-6 119,-6 1-453,0-8-255,0 11 1,2-13 288,3 4 1,-3-6-291,4-6 0,2 2 130,-3-7 1,7-1-29,-6-5 1,7-2 8,-1-4 1,-3 3-91,3-3 1,-1 10 342,7 1 0,-7 3-220,1-3 907,-1-3-421,7 13 1763,-1-6-628,0 8-22,0 8-591,1 1 0,-7 9 205,1-1 1,-8-5 380,1-1-805,-3 1 1,-2 5-656,0 0 1,0-5 213,0-1 1,0-5-1170,0 6 0,6-7 342,0 7 1,1-6-167,-1 5 0,2-5 28,3 5 0,5-1 987,-5 2 0,5 11 0,1-4 0</inkml:trace>
</inkml:ink>
</file>

<file path=ppt/ink/ink1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40:20.9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0 139 8028,'0'-12'-53,"0"1"1,2 7-7,4-2 0,-2-2-327,7 3 389,1-9 0,5 7 293,0-5 20,-7-3-251,5 13 0,-11-12 101,8 9 0,-6-1-82,5 6 354,-7-8-138,4 6 105,-8-6 1,0 10 64,0 4 1,0 4 69,0 7 0,-6 0-106,0 1 1,-5-1-123,5 0 0,-6 1-35,6-1 0,-5 0-48,5 0 1,-5 1-207,5-1 0,-6 0-92,7 1 1,-3-1-441,2 0 200,4 0-352,-5 1 149,7-1 0,1-7-532,5-5 1,-2 3-2,8-2 1,-1 0 487,6-6 1,1 0 191,-1 0 0,2-2 365,4-4 0,-3-4 0,4-7 0</inkml:trace>
  <inkml:trace contextRef="#ctx0" brushRef="#br0" timeOffset="750">623 139 8028,'7'-17'-135,"-3"7"-343,8 4 492,-8-3 1,9 5 815,-7-8 402,0 8-484,-6-3-289,0 7 0,0 7 209,0 5-663,0 3 1,0 3 63,0-1-222,7 0 243,3 0 0,7-1-138,1-5-222,-1-3 0,0-8-356,0 0 199,1 0 1,-1 0 148,0 0 1,-5-6-375,-1 0 426,-7-7 1,4 3 63,-8-7 0,0 6-95,0-1 314,0 1 1,-6-7 191,0 1 1,-7 7-38,1 5 292,-3-5 0,-2 8 73,-1-4-231,1 4 1,0 2-56,0 0 1,5 0-227,1 0 1,5 2 97,-6 4-354,8-4 1,-9 8-169,7-5 1,0-1 35,6 8-73,0-8 1,0 5 132,0-3 1,8-4-227,4 4 0,3-4 113,2-2 1,2 0-36,5 0 1,1 0 137,3 0 0,5 0 273,-4 0 0,4 0 0,1 0 0,1-6 0,-1 0 0,-5 0 159,0 6 1,-2 0-150,2 0 0,1-6 316,-7 1 0,0-1 133,-5 6 0,-1 0 933,0 0-497,1 0-515,-1 0 0,-6 0-427,1 0 222,-8 0-437,4 8 230,-8 1 0,-2 7-147,-4-5 123,4 5 0,-6-7 17,8 8 172,-7-7 320,5 5 51,-6-13-192,8 6-40,0-8-20,0 0-179,8 0 184,-6 0-469,13-8 20,-13-1 1,6-3-65,-8 1 1,0 5-19,0-6 1,-2 7 76,-4-7 1,-2 6 224,-3-5 1,-5 7-109,5-2 0,-3 2 101,3-1 0,-5 3 39,5-4 202,-5 4-309,-1 2 1,2 2-82,3 4-407,5-4 1,7 7 211,0-3 1,2-4-46,3 4 0,7-4 56,11-2 0,4 0-267,7 0 1,1 0 578,0 0 0,-1-8 0,1-2 0</inkml:trace>
  <inkml:trace contextRef="#ctx0" brushRef="#br0" timeOffset="1530">1280 156 8028,'0'-9'-1108,"0"-1"1427,0 4-67,0 4 403,0-13-435,0 5 0,6-1 484,-1-1-33,1 8-145,-6-11-45,0 13 11,0-6-309,0 8 57,0 0 0,-6 2-105,1 4 0,-1 4 0,6 7 0,-6-6 53,0 1-1,1 0 17,5 5 0,0 0-84,0 0 1,2-1-3,3-5 1,3 5-143,4-5 1,3-3 55,-4-2 1,5 1-119,1-1 1,2 0 58,4-6 0,-3 0-86,3 0 1,-4-6-43,-2 0 1,0-5-16,1 5 1,-1-7 140,0 1 1,-7 2-4,-4-1 1,1-1 222,-1-5-172,0 0 0,-14 0 14,-3-1 0,-5 1-38,-1 0 1,0 5 132,-1 1 0,1 7-197,0-2 0,-6 4-263,0 2 1,0 0 37,5 0 0,1 8-688,0 3 982,7 5 0,-5 9 0,5 2 0</inkml:trace>
  <inkml:trace contextRef="#ctx0" brushRef="#br0" timeOffset="2326">1833 139 8021,'0'-17'1596,"-2"5"-1243,-3 0 1,3 7-90,-4-7 0,4 6 153,2-5 1,0 5 266,0-5 162,-8 7-562,6-4 0,-5 10-166,7 4 0,0 3 157,0 9 1,0-1-29,0 0 0,0 2-123,0 5 0,6-5-129,-1 4 1,9-10-189,-3-1 0,7-3 113,5 3 1,-2-4-129,8-8 1,-6 0 38,5 0 0,-6-2-455,1-4 1,2-4 200,-2-7 1,-6 0 64,-6-1 1,-7 7 142,2-1 0,-4 1 173,-2-6 0,-2 5-18,-4 0 0,1 3-107,-13-3 1,3-1 162,-14 7 0,4 0-18,-9 6 0,3 2-386,-10 4 1,5 4 407,1 7 0,-7 8 0,-2 2 0</inkml:trace>
</inkml:ink>
</file>

<file path=ppt/ink/ink1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40:37.9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1713 8128,'0'-10'-2197,"0"1"2197,0 3 0,0-4 0,0-7 0</inkml:trace>
  <inkml:trace contextRef="#ctx0" brushRef="#br0" timeOffset="290">139 1592 8128,'10'-8'0,"3"4"-641,-7-7 620,0 7 1,-4-9-202,4 7 204,-4-8-109,5 5 0,-7-3 130,0 1 1,0 5 545,0-6-255,0 9 307,0-13-113,0 14-291,0-5 0,-2 7 159,-3 0 0,1 7-23,-8 5 0,3 5 250,-3 6-330,-3 12-32,5 1 1,-2 16 69,1 0 0,1 0-71,-1 5 0,-3-1-131,9 2 0,-1-6-250,6 0 1,0-2 132,0-10 0,0-2-202,0-9 1,6 2 119,-1-8 0,9-6-714,-3-5 1,7-8 134,5 1 1,-4-5-161,4-5 0,2-5 849,-2-7 0,8-8 0,-4-2 0</inkml:trace>
  <inkml:trace contextRef="#ctx0" brushRef="#br0" timeOffset="614">589 1540 8032,'0'-17'-556,"0"-1"1166,0 1 1,6 6 212,-1-1-80,1 8 0,0-2-258,0 12 1,0 6 293,-6 11 1,0 4-393,0 7 1,0 1-256,0-1 1,0 7-10,0-1 0,0 1-196,0-7 0,0-1 50,0-4 0,1 1 198,5-7 1,-2 0-462,8-5 1,-9-1-80,3 0-67,-4 1 1,-2-1 23,0 0 0,0-5-122,0-1 0,-8-5 97,-3 6 0,-6-9-85,-6 3 1,3-4-376,-3-2 1,-2 0 892,2 0 0,-8-15 0,5-4 0</inkml:trace>
  <inkml:trace contextRef="#ctx0" brushRef="#br0" timeOffset="773">641 1644 8032,'25'0'0,"-4"-8"802,8-3 1,0 3-277,5 2 1,1-2 223,-1 3 1,-5-7-177,0 6-885,0 1 204,-2 5 0,-2 0-1234,-8 0 967,0 0 1,-1 2 373,-5 3 0,5 13 0,-7 8 0</inkml:trace>
  <inkml:trace contextRef="#ctx0" brushRef="#br0" timeOffset="956">1281 1920 7994,'-10'0'3975,"2"2"-3529,8 4 1,-5-2-221,-1 8 0,-2-7-244,2 7 131,4-1 1,-11 7-2193,7-1 490,0-7 1589,6 5 0,8-13 0,2 6 0</inkml:trace>
  <inkml:trace contextRef="#ctx0" brushRef="#br0" timeOffset="1291">1799 1471 7994,'0'-17'213,"0"-1"0,-1 9 476,-5 3 0,-4 6-266,-7 6 0,0 3-130,-1 9 1,1 7-117,0 3 0,-6 7 58,0 5 1,0 3-284,5 3 1,7 4 98,-1-4 1,8 2-14,-1-2 1,-3-4 78,2-7 0,0-1-131,6 1 1,8-8 25,4-4 1,-3-6-183,3-5 0,-1 1-34,7-7 0,-7 0-180,1-6 1,-1-2-124,6-4 0,-5-4 182,-1-7 1,-7 0 323,2 0 1,-4-7-133,-2 1 0,-8-2 175,-3 2 0,-12 2 62,-6-8 0,2 8 134,-2-2 1,6 6 1,-6 5-44,8-3-2171,-4 13 1975,16-6 0,9 8 0,9 0 0</inkml:trace>
  <inkml:trace contextRef="#ctx0" brushRef="#br0" timeOffset="1679">2024 1505 7993,'12'2'1128,"-1"4"0,1 4-483,5 7 0,6 2 561,0 4 1,0 4-331,-5 8 0,-3-1-91,-4 1-1,-3 5-589,-8 1 0,0-1-429,0-5 0,-9 5-433,-9 0 1,1 6 514,-6-5 1,-2-1-2946,2-5 3097,-8-8 0,12 5 0,-6-5 0</inkml:trace>
  <inkml:trace contextRef="#ctx0" brushRef="#br0" timeOffset="2473">2526 105 8157,'0'-10'522,"2"0"-348,3 5 1,-3 1-103,4-8 0,2 7 69,-2-7 1,1 8 627,-1-2-219,-4-3-187,6 7-120,-8-13 191,0 13-255,0-6 48,0 8-456,0 0 125,0 8 1,-2-1 103,-4 5 35,4 3 1,-6-5 169,8 7 1,0 0-146,0 1 1,0 1 140,0 4 1,0 4-76,0 7 0,0 3-85,0 3 1,0-1 22,0 7 0,2 0-11,4 6 0,-4 0 11,4 0 1,1 5-138,-1 1 1,6 1 165,-7-1 1,3-2-65,-2 7 0,-4-1 170,4 1 0,-4 4-101,-2-3 1,0-3 57,0 3 1,1-9-42,5 3 1,-4-10 5,4-2 0,-4-2-56,-2 3 0,0-5-14,0-8 0,0-5 73,0 0 1,6-6-27,-1 6 0,3-8 200,-2 2 1,-4-2-121,3 2 0,3-4 129,-2 5 1,0-5-63,-6-2 1,2 0 43,3 1 1,-3-1 155,4 0 0,-4 1-62,-2-1 1,-6 0 296,0 0-391,-7 1 0,3-1 35,-7 0 0,0-5-104,0-1 0,-7-1-197,1 1 0,-7 3-122,1-8 0,-6 5-127,-5-5 1,1 0-641,-7-6 1,0 6 865,-6-1 0,-15 9 0,-4-5 0</inkml:trace>
</inkml:ink>
</file>

<file path=ppt/ink/ink1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40:36.5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52 156 7200,'-9'-7'-553,"-1"-1"641,4-4 132,4-3-42,-5 6-89,7-9 1,2 3 27,3 3 65,-3-3-47,14 5 1,-13-5 28,9 3 239,-8 5-89,3 7-24,-7 0 1,0 2 493,0 3-466,-7 5 0,-1 7-44,-3 1 1,3-1-28,8 0 1,-2 1-266,-4-1 1,4 0 151,-3 0 0,3 1-68,2-1 1,0 2-44,0 4 1,0-2-111,0 8 1,0 0 72,0 6 0,0 1 70,0 4 0,0 5-60,0 7 0,0 1 70,0 5 1,0-2 2,0 7 1,0-7-7,0 1 1,-6-3 158,0-2 1,0 0-63,6 0 0,0 0 135,0 0 1,0 5-103,0 1 0,0-6-36,0-6 0,0 0-221,0 6 0,0-6 160,0 0 0,0-5-90,0 5 0,0-14 60,0 3 0,0-10 173,0 4 1,0-8-24,0 2 1,0-10 101,0-1 1,0-6 108,0 5 300,0-7 310,0 4-594,0-8 0,6-2-259,0-4 0,2 4 52,-3-4 0,-1-1 190,8 1 1,-1-2-97,6 2 0,1 4 27,-1-3 1,0-3-240,1 2 0,5 1 117,0 5 0,2 0-666,-2 0 0,-4 0 349,4 0 1,-4 0-1305,-1 0 1056,-1 0 1,0 0-1890,0 0 1,-5 0 443,0 0 1,-1 0 1774,6 0 0,8-8 0,2-2 0</inkml:trace>
  <inkml:trace contextRef="#ctx0" brushRef="#br0" timeOffset="640">865 1107 7572,'-10'-1'-284,"5"-5"284,3 4 381,2-13 0,0 11-95,0-8 0,0 6 63,0-5 1,0 5-112,0-5 0,0 5-305,0-6 256,0 8-211,0-3 327,0 7-184,0 0 0,0 13 171,0 4 0,0 8-120,0 4 1,-6 2 163,0 15 0,-7 0 6,1 6 1,4 0-34,3 0 1,1 0-130,-2 0 1,4-8-84,-4-4 0,12-3-127,6-3 1,5-7 72,6-4 0,4-4-791,8-1 0,-1-9 385,1-3 0,7-4 363,4-2 0,4 0 0,2 0 0</inkml:trace>
</inkml:ink>
</file>

<file path=ppt/ink/ink1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40:50.0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138 0 14944,'-21'4'190,"-8"8"0,-7 7 0,-16 15 0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1:57:04.4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52 8252,'0'-17'-120,"0"0"148,0 7 816,0 2-476,7 8 1,-5 2 458,4 4 1,-4 9-286,-2 9 1,6 6 158,-1-1 0,1 4-298,-6 1 0,0 1-364,0-1 0,0-1 33,0-4 0,0 2-260,0-8 0,0 0 138,0-6 0,0 0-312,0 1-1557,0-9 1347,8-1 1,2-16 59,7-3 0,0-12 49,0-6 1,6-4 47,1-1 1,1-1 206,-2 0 0,2 3 152,3 3 1,3 4-121,-8 8 1,6 5 172,-6 1 0,0 7 472,-6-2 1,1 6-276,-1 6 1,-5 3 542,-1 9 0,-5-1-99,5 0 1,-7 3 195,2 3 0,-4-2-435,-2 8 1,0-8-155,0 2 1,0 2-79,0-2 0,0 6-150,0-6 0,0 2-1072,0-2 1,2-4 574,4 4 0,-3-6-1074,9-5 1,-1 1 1553,7-7 0,7 7 0,2-3 0</inkml:trace>
  <inkml:trace contextRef="#ctx0" brushRef="#br0" timeOffset="296">1090 398 8096,'0'-17'776,"2"1"-1479,4 5 363,-4 3 1,5 6 677,-7-3 645,0 3 0,0-4-530,0 12 0,0 3-145,0 9 1,-7 1-119,-5 4 0,3 4-80,-3 7 0,2 7-123,-1-1 0,3 2 111,8-1 1,0-5-115,0 4 0,0-3-163,0-2 0,2-1-408,4 1 0,4-6-348,7-1 0,0-6 391,0 1 1,3-12-573,3-5 1116,-4-4 0,6-2 0,-8 0 0</inkml:trace>
  <inkml:trace contextRef="#ctx0" brushRef="#br0" timeOffset="492">883 658 8181,'-18'0'0,"3"-8"93,3-4 0,-1 3-209,7-3 3107,0 8-2008,6-11 0,8 13-266,4-4 1,11 4-86,6 2 0,11 0 153,6 0 0,6 8-772,6 4 0,5 3-13,12 2 0,4 1 0,7-1 0</inkml:trace>
</inkml:ink>
</file>

<file path=ppt/ink/ink1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40:48.5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87 243 10559,'8'9'1040,"2"1"0,7-6-553,0 2 0,0-1-202,1-5 1,5 0-74,0 0 1,8 0 37,-3 0 1,-1-5-68,2-1 0,-2 0 67,2 6 1,-2 0-312,-4 0 0,-4 0-212,4 0 1,-10 0-284,-1 0 0,0 2 91,5 4 1,-6-4-1240,1 4-647,-8-5 1694,3 7 0,-7-4 110,0 8 1,-1-9 546,-5 3 0,-12 4 0,-8-1 0</inkml:trace>
  <inkml:trace contextRef="#ctx0" brushRef="#br0" timeOffset="217">18 606 8092,'-10'-8'1306,"3"6"1,9-5-679,3 7 1,5 0 47,7 0 1,8 0-214,4 0 1,4 0 264,1 0 1,1 0-523,0 0 1,-3 6-417,-3-1 1,4 7-179,-4-6 1,1 5-449,-1-5 0,2 5-678,-8-5 1,6 0 706,-6-6 0,6 0 807,-6 0 0,0 0 0,-6 0 0</inkml:trace>
  <inkml:trace contextRef="#ctx0" brushRef="#br0" timeOffset="759">1108 122 8138,'9'-8'0,"6"4"-223,-3-7 0,3 7-18,3-2 1,5-2 1244,0 3 1,2-3-420,-2 2 0,-4 4 293,4-3 1,-4 3-447,-1 2 1,-1 2-246,0 3 0,-1-1-38,-5 8 1,3-1-122,-9 7 1,1-1-663,-6 0 0,-2 6 436,-4 0 1,-3 8-796,-9-2 0,-6-2 429,-5 2 0,-2-3 107,2 3 0,2-4 395,4-7 1,10-7 945,-5 1-688,13-1 1,1 1 92,15-1 0,7-7 644,10 2 0,9-4-357,-8-2 1,11 0 182,-11 0 1,7 2-268,-7 3 1,-4-3 273,-2 4-635,-3 4-303,-3-1 0,-8 9 103,-3-1 0,-6 0-108,-6 0 0,-3 1-868,-8-1 1,-8 0 483,-4 1 0,-4-1-672,-2 0 1,1-1 516,-1-5 1,7 3 715,-1-9 0,0 1 0,-6-6 0</inkml:trace>
  <inkml:trace contextRef="#ctx0" brushRef="#br0" timeOffset="1201">2093 18 8091,'8'-10'0,"-4"3"1609,7 7 1,1 0-680,5 0 0,0 0-466,1 0 1,-7 6-376,1-1 1,-6 9-301,5-3 0,-7 5-609,2 1 1,-6 6 441,-6 0 1,2 6-703,-7-6 0,1 6 504,-2-6 0,-1 0 177,7-6 0,0 0 197,6 1 1,2-3 297,4-3 0,4 1 49,7-7 0,2 5 231,4-5 1,-4 6 688,5-7 1,-5 9-561,-2-3 1,-5-1 708,-1 2 0,-7-1-569,2 6 0,-4 1-12,-2-1 1,-8 0-77,-4 1 0,-11 1-120,-5 4 1,-5-2-256,-2 8 1,1-8-152,-1 2 0,1-4-1155,-1-2 1,2 1 745,4-1 1,10-5-4180,8-1 4557,-1-7 0,3 11 0,1-5 0</inkml:trace>
</inkml:ink>
</file>

<file path=ppt/ink/ink1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40:51.9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53 692 8000,'0'-10'2149,"0"3"0,0 9-855,0 3-710,0 5 0,-6 13 134,0 0-548,-7 0 0,9-4-472,-8 4 0,8-3 293,-1 3 0,3 2-3333,2-2 3342,0 0 0,7-6 0,3 0 0</inkml:trace>
  <inkml:trace contextRef="#ctx0" brushRef="#br0" timeOffset="329">710 502 7948,'0'-23'181,"0"0"1,0 0 39,0 5 1,0-1-335,0-4 1,-6 4 172,0-4 1,-7 0 274,1 5 0,-3-1 268,-2 13 0,5 1-173,0 5 0,-1 2-286,-10 3 1,4 7 76,-4 11 1,2 2 64,-3 4 0,5 9-65,-4-3 0,4 3 92,2-3 1,5 5-102,1 1 0,5-1-28,-6-6 1,9-5-502,-3 0 1,4-2 241,2 2 1,0-4-606,0-8 0,2-5 376,4-1 0,-3-7-712,9 2 0,-6-4 133,5-2 0,1 0-724,5 0 1607,-7-8 0,5-2 0,-5-7 0</inkml:trace>
  <inkml:trace contextRef="#ctx0" brushRef="#br0" timeOffset="528">692 398 7948,'8'-10'1022,"-6"3"-912,13 7 1,-5 2 1262,7 3 1,1 5-602,-1 7 1,-6 1 144,1-1 1,-2 2-389,1 4 0,4-2-235,-3 8 1,-2-6-338,1 6 0,-1-6-361,1 6 0,3-8-809,-9 2 1,7 2 710,-6-2 0,1-2-1011,-1-9 1,-4 3 68,4-3 1444,3-5 0,-7 1 0,6-8 0</inkml:trace>
  <inkml:trace contextRef="#ctx0" brushRef="#br0" timeOffset="775">1678 191 7956,'0'-24'2151,"0"1"-874,0 8-377,0 7-555,0 8 1,-8 2-36,-3 4 1,-6 8 28,-6 14 0,-4 1 190,-8 12 0,0 5-287,1 6 1,-1-1-74,1 7 1,-1 2-452,1-3 0,1-1 259,4-10 0,6 2-1036,11-8 1,-1-1 93,7-10-727,0 3 821,6-12 1,2-3 870,4-11 0,11-20 0,10-5 0</inkml:trace>
  <inkml:trace contextRef="#ctx0" brushRef="#br0" timeOffset="984">1609 156 9123,'0'17'1031,"0"1"0,0 1-526,0 4 0,6-2 361,-1 8 0,1 2-193,-6 9 0,6-4 26,0 5 0,7 1-508,-1-2 1,-3 1-375,3-7 0,-3 1-645,3-1 0,1-5 577,-7 0 0,8-2-538,-3 2 1,-1-4-130,1-8 918,-7 0 0,12 1 0,-7-1 0</inkml:trace>
  <inkml:trace contextRef="#ctx0" brushRef="#br0" timeOffset="1184">1367 657 7953,'-10'-7'0,"-3"-3"0,7-7 0,0 5 1340,6 1 0,8 5-562,3-5 0,5 5 17,1-6 0,0 6-245,1-5 0,5 7 5,0-2 0,2 4-768,-2 2 1,-4 0-681,4 0 1,-4 6-1117,-1 0 1,-7 7 2008,1-1 0,-1 3 0,7 3 0</inkml:trace>
  <inkml:trace contextRef="#ctx0" brushRef="#br0" timeOffset="1504">2007 606 7953,'17'0'3904,"0"0"-4106,1 0 1,5-6-132,0 0 0,5 0 1844,-4 6 1,-1 0 208,-6 0-1240,0 0-749,0 0 0,-7 2-684,-4 4 0,-4 4 287,-2 7 1,-2 2-509,-4 4 0,2-4 550,-7 4 1,1 2 216,-1-2 1,-3 1 721,8-7 1,1 6-258,5 0 0,5 0 572,1-6 0,8 1-27,-3-1 0,-1 0 480,1 0 1,-7-5 62,2 0-574,-4-1 0,-2 6-530,0 1 1,-10-1 39,-7 0 1,-2-1-1323,-10-5 1,6 4 278,-6-3 961,8-4 0,-12 7 0,6-5 0</inkml:trace>
  <inkml:trace contextRef="#ctx0" brushRef="#br0" timeOffset="1884">2698 70 7943,'0'-12'18,"0"0"0,2 9 166,4-3 0,-2-2 368,7 2 56,-7-7 524,12 11-344,-14-6 354,13 8-748,-13 0 0,11 2 329,-7 4-385,8 4 0,-7 13 12,5 0 0,1 9-1,-7 3 0,2 15 219,-3 13 1,-3 8-349,4 10 1,-4 0-361,-2 11 0,-2 6-227,0-46 1,-2 0 0,0-2 0,-1 0 255,-3 4 1,-2 1 0,2-4 0,-1 0 110,0 4 0,1 0 0,-1-2 0,1-1 0,-1 0 0,0 0 0</inkml:trace>
</inkml:ink>
</file>

<file path=ppt/ink/ink1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40:51.1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70 257 8000,'2'-23'0,"3"0"0,-1-2 555,8 2 1,-6 10-116,5-4 0,-5 5 404,5 1-187,-7 3-430,4 8 0,-8 13 220,0 5 1,0 10-83,0 1 0,0 12 40,0 5 1,-2 4-59,-4 2 1,2-3 59,-7-2 0,1 8-187,-1-3 1,-5 4-166,5-4 0,-3 0-525,3 0 0,-3-6 350,9 0 1,-3-10-940,2-1 1,4-8-52,-4-10-1129,5 0 1574,8-7 0,3-4 157,7-12 0,2-11 508,4-12 0,4-11 0,8-5 0</inkml:trace>
  <inkml:trace contextRef="#ctx0" brushRef="#br0" timeOffset="245">952 85 8000,'15'-24'1228,"-3"1"-900,3 8 1,-13 5 362,4 5-443,-4 3 1,-4-4 203,-4 12 1,-4 5-5,-7 12 1,0 0 6,-1 12 1,-1-2-405,-4 13 1,-2 2 45,-4 9 1,-3-3-249,3 4 0,-2 1 156,2-1 1,-3 0-125,3-6 0,4-8 64,2-4 0,3-3-723,3-3 1,8-7 12,3-4 1,-2-4-1312,2-1 1295,1-9 781,5-1 0,7-16 0,3-1 0</inkml:trace>
  <inkml:trace contextRef="#ctx0" brushRef="#br0" timeOffset="487">917 206 8000,'10'-23'707,"-5"-1"0,3 1-354,-2 6 1,5 6-15,-5-1 1,2 8 101,-2-2 0,-3 5 254,9 1 0,-6 1 60,5 5 0,-1 12-275,1 10 1,3 5-74,-8 2 1,7 7-142,-1 4 0,-5 2-188,-1-2 1,2 4 107,-2-4 1,-1-4-440,-5-1 1,6-7-167,0-5 1,2 2-478,-3-8 1,-1 0-729,8-6 1,-9 1 742,3-1 0,-2-2-540,2-3 1421,-4-4 0,-2-1 0,-10 3 0</inkml:trace>
  <inkml:trace contextRef="#ctx0" brushRef="#br0" timeOffset="663">779 655 8002,'-10'-17'836,"2"7"0,16 3 27,4 7 0,5-2-476,6-4 0,-4 4 145,4-4 0,-2 4-212,2 2 0,-3 0-883,3 0 1,-2 0 101,2 0 461,-4 0 0,14 8 0,-6 2 0</inkml:trace>
</inkml:ink>
</file>

<file path=ppt/ink/ink1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40:56.5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0 519 8091,'0'-17'138,"0"7"729,0-5 1,8 11-127,3-8 0,-1 8 36,2-1 0,-1 1-199,6-2 1,7 4-12,-1-4 1,7 4-225,-1 2 0,4-2-78,1-3 0,1 3-224,0-4 1,-3 2 77,-3-2 0,2 5-639,-8-5 0,6 4-57,-6 2 0,0 0-1474,-6 0 1266,-7 0 0,-3 2-370,-7 4 0,-2 3-183,-3 8 1338,-5 1 0,-15-1 0,-2 0 0</inkml:trace>
  <inkml:trace contextRef="#ctx0" brushRef="#br0" timeOffset="204">52 744 8105,'-9'-8'2329,"1"6"-1749,8-6 0,8 8-16,3 0 0,4-2 237,3-3 1,1 3-308,4-4 0,4 2-357,7-2 1,1 4 64,0-3 1,1 3-1232,5 2 0,-5-6 77,4 0 0,-3 1-550,-3 5 0,-1 0 1502,-4 0 0,4 7 0,-6 3 0</inkml:trace>
  <inkml:trace contextRef="#ctx0" brushRef="#br0" timeOffset="529">1124 277 8009,'10'-25'766,"7"8"95,1-1 1,1 9-623,10 9 1,-6-6-193,5 0 1,-6 0 624,1 6 0,-4 6-190,-2 0 0,-7 7-937,-4-1 0,-5 11 40,-1 6 1,-1 0-99,-5 5 1,-12-3 26,-10 9 0,-5 2-277,-2-1 1,7-1 580,-1-5 0,8-8-74,-2-4 1,3 2 940,3-2 1,7-6-500,5-5 0,3-7 610,2 7 1,2-8-284,3 1 1,13-3-60,11-2 1,3 0-293,3 0 0,5-5-406,0-1 0,7-6-227,-7 7 0,6-9 471,-6 3 0,16-5 0,-2-1 0</inkml:trace>
  <inkml:trace contextRef="#ctx0" brushRef="#br0" timeOffset="796">2266 69 8077,'0'-25'567,"0"12"709,0-4-621,0 11-327,0-2 0,-6 10 217,0 4 1,-2 9-166,3 8 1,1 10-19,-8 1 1,8 7-100,-1 5 1,3 2-46,2-8 1,0 8 15,0-2 0,2-1 30,3 1 0,3-8-131,4 3 1,-5-5-153,-7-1 1,0-1-534,0 1 0,0-6 361,0-1 0,-13-4-706,-4 4 0,-5-7 389,5 3 1,-6-7-186,0-6 1,-8 3-80,3-8 0,1-1 772,-2-5 0,-8-7 0,-7-3 0</inkml:trace>
  <inkml:trace contextRef="#ctx0" brushRef="#br0" timeOffset="951">2335 208 8057,'50'-25'1399,"-4"-4"1,4 12-924,-4 5 0,10 6 1039,1 0 1,1 5-681,-6-5 0,-2 6-3273,-4 6 2438,-4 3 0,-7 16 0,-1 2 0</inkml:trace>
</inkml:ink>
</file>

<file path=ppt/ink/ink1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40:59.1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70 329 8218,'-17'-17'453,"7"6"581,4-1-110,-3 8 0,5-4 255,-8 8-288,9 0-632,-5 0 1,8 10 84,0 7 1,0 8-149,0 10 0,6 7-78,-1 4 0,3 10-18,-2 2 0,-4 1-210,4-1 0,-5-4-127,-1 3 1,6-3 164,0-2 0,0-6-633,-6 0 0,0-13 314,0 2 0,0-7-275,0 1 0,0-4-515,0-8-185,0-7 676,0 5 1,0-15 23,0 0 666,7-7 0,3-18 0,7-2 0</inkml:trace>
  <inkml:trace contextRef="#ctx0" brushRef="#br0" timeOffset="230">831 260 7979,'0'-34'0,"0"12"1069,0 5 245,-8 11 0,4-1-878,-7 7 0,5 9-341,-5 9 0,-1 7-93,-5 9 1,-6 10 103,0 8 0,-6 2-220,6 9 1,-6 1-135,6 5 1,0-6-167,6 1 1,-1-6 112,1 5 0,0-13-155,-1 2 1,1-12-54,0 0 1,7-5 166,4-6 1,-1-4 341,1-8 0,0 0 0,6 1 0</inkml:trace>
  <inkml:trace contextRef="#ctx0" brushRef="#br0" timeOffset="463">796 347 8059,'0'-18'3112,"0"1"-1636,0 0-1238,0 7-134,8 10 0,0 12 86,3 11-1,3 4 495,-9 7 0,7 3-240,-6 3 0,7 4-385,-1 8 1,1-6 73,-1 0 0,3-5-679,-3 5 1,-3-8 80,3 3 0,-1-5 30,7-1 1,-7-3-617,1-3 1,-3-4 427,3-7 1,1-1-476,-7 0 1,2-7 1097,-3-5 0,-3 5 0,6 0 0</inkml:trace>
  <inkml:trace contextRef="#ctx0" brushRef="#br0" timeOffset="639">744 848 8049,'0'-34'0,"0"-1"0,2 14 1919,4 4 1,4 9-903,7-4 1,6 7-777,0-7 1,0 8-15,-5-2 1,-1 5-954,0 1 1,0 1-290,1 5 0,-1 6 1015,0 11 0,8 4 0,2 7 0</inkml:trace>
  <inkml:trace contextRef="#ctx0" brushRef="#br0" timeOffset="898">1540 831 8019,'2'-16'1087,"4"5"0,-1 3-440,13 8-1371,-5 0 48,12 0 719,-15 0-57,-3 8 1,-7 2-4,0 7 1,-1 0-177,-5 0 1,2 1 15,-8-1 1,1 6 578,-6 0 0,1 0-203,5-5 1,-3-1 474,8 0 0,-5-5 92,5-1-578,0 1 1,6-1-116,0 1 0,2-8-145,4 1 0,4-3-33,7-2 0,0 0-537,1 0 1,5-7-605,0-5 1,7 2 1245,-1-1 0,4-8 0,1-8 0</inkml:trace>
  <inkml:trace contextRef="#ctx0" brushRef="#br0" timeOffset="1159">2422 554 8052,'10'-17'2344,"-3"0"-1318,-7-1-590,0 1 1,-2 2 7,-3 3 0,-5 4-70,-7 8 0,-1 8-247,1 4 0,0 5 65,-1 6 0,1 0-108,0 12 1,0-5-39,-1 11 1,1-5-113,0-1 1,1-1-117,5 1 0,-3-2-205,9-5 0,-3 3-1171,2-8 628,4 0-43,-5-5 1,8-7 384,5 1 1,-2-8 91,8 1 0,-7-10-73,7-7 569,-1-3 0,7-10 0,-1-2 0</inkml:trace>
  <inkml:trace contextRef="#ctx0" brushRef="#br0" timeOffset="1377">2387 554 8044,'10'-17'1851,"-2"0"-845,-1-1-406,-5 9 0,8 3 254,-4 12 1,1 3-304,5 9 1,3 7-54,-3 3 0,-3 5-142,3 2 0,-3 1-207,3 5 0,1-5-215,-7 4 1,0 3-287,-6-3 0,0 0 25,0-5 1,0-2-402,0-5 0,0 3-1640,0-8 981,0 0-329,0-5 940,0-9 776,8-9 0,-6-9 0,5-9 0</inkml:trace>
  <inkml:trace contextRef="#ctx0" brushRef="#br0" timeOffset="1647">3148 364 8023,'8'-17'0,"-6"5"722,4 1 0,-3 5 559,3-6 67,-4 8-830,6-3 0,-8 9 38,0 3 0,-8 13-120,-3 11 1,-5 3-194,-1 3 0,-6 7-280,0 4 1,-2 4 120,2 2 0,4 0-630,-4 0 0,3-6-111,3 0 1,2-9-1696,3-3 885,4 1-410,8-16 1311,0 6 0,2-23 566,4-8 0,4-15 0,7-6 0</inkml:trace>
  <inkml:trace contextRef="#ctx0" brushRef="#br0" timeOffset="1863">3217 312 8008,'0'-17'0,"6"5"1951,0 1-1415,0 7 0,-6-2 53,0 12 1,0 3 58,0 9 0,0 5 89,0 0 0,0 8-285,0-3 1,5 11-90,1 1 0,6 1-439,-6-7 1,7 7 126,-2-1 0,5-2-772,1-9 1,0 2 495,1-8 0,-7 6-1231,1-6 0,-1 0-1077,7-6 2533,-1 0 0,0 1 0,1-1 0</inkml:trace>
  <inkml:trace contextRef="#ctx0" brushRef="#br0" timeOffset="2073">3148 710 7996,'-17'0'3548,"7"-8"-3500,3-1 0,7-3 206,0 0 1,7 9-3,5-3 1,3-2 48,3 2 1,1 1-516,4 5 0,-2 0-1028,8 0 1242,-8 0 0,12 7 0,-7 3 0</inkml:trace>
  <inkml:trace contextRef="#ctx0" brushRef="#br0" timeOffset="2359">3840 606 7931,'11'-6'1449,"1"1"0,0-1-664,5 6 0,0-6-327,0 0 1,1 0-106,-1 6 0,-5 0-222,-1 0 1,-7 2 56,2 4 0,-4-2-117,-2 8 0,0-1-386,0 6 0,0 1-714,0-1 0,-2 2-190,-4 4 0,-4-4 463,-7 4 0,0-3 898,-1-3 0,9 0-174,3 1 0,4-1 874,2 0 1,6 0-329,0 1 0,7-1 92,-1 0 1,3-5 101,2-1 1,1 1 304,-1 5 1,-6-5-677,1-1 1,-6-5-119,5 6 1,-7-1-933,2 6 1,-6 3 520,-6 3 0,-5-4-611,-13 4 0,3 2-29,-7-2 832,-1 0 0,-6 2 0,1 2 0</inkml:trace>
  <inkml:trace contextRef="#ctx0" brushRef="#br0" timeOffset="3185">4497 87 7902,'0'-11'-211,"0"-1"298,0 1 0,0-1 210,0 1 1,0 5-166,0-6 63,0 8 694,0-3-229,0 7-332,0 0-38,0 7 1,2 11 118,4 11 0,-2 11-117,7 6 1,-7 19-3,2 10 0,-2 8-542,1 3 1,-3 12 371,4 0 1,-5-45 0,0 0-777,-1 45 1,-6-4 388,0-2 0,1-11-971,5-6 1,0-11 118,0-7 1119,0-11 0,5 2 0,1-7 0,-2-3 0,-2-1 0</inkml:trace>
  <inkml:trace contextRef="#ctx0" brushRef="#br0" timeOffset="3490">5189 554 7878,'9'-8'2662,"7"7"-1776,-5-5-509,5 4 0,1 4-145,0 4 1,2-5-1,5 5 1,-5-4-15,4-2 0,-4 0 10,-2 0 0,6 0-793,0 0 0,6 0 383,-6 0 0,6 0-1063,-6 0 1,0 0 376,-5 0 0,-1 0 868,0 0 0,-7 8 0,-3 1 0</inkml:trace>
  <inkml:trace contextRef="#ctx0" brushRef="#br0" timeOffset="3669">5258 935 7878,'10'7'3553,"7"-3"-2909,0 8 1,8-8 8,10 1 1,1-3-326,5-2 1,-5 0-633,4 0 1,-3-2-132,-2-3 1,-7 3-69,1-4 1,0 4 502,6 2 0,7-8 0,2-1 0</inkml:trace>
</inkml:ink>
</file>

<file path=ppt/ink/ink1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41:09.3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105 139 7966,'-10'-8'2651,"1"6"-867,3-3-858,4 10 0,-12 5-583,9 7 0,-7 3-262,6 3 0,-5 2-817,5 3 0,-5 3 426,5-8 1,0 6-433,6-6 1,0 6 361,0-6 1,8-2-1003,3-9 0,5 1 1382,1-7 0,8 7 0,2-3 0</inkml:trace>
  <inkml:trace contextRef="#ctx0" brushRef="#br0" timeOffset="637">554 226 7966,'18'-8'3093,"-9"6"-2127,7-6-380,-14 8-332,5 0 1,-7 2-32,0 4 1,0 4 79,0 7 1,0 0-53,0 0 0,8-1-600,3-5 1,-1 5 32,2-5 1,-1-3-186,6-2 0,3-4 66,3-2 1,-4 0-348,4 0 1,-2-8 154,2-4 1,-4-3 200,4-2 0,-9-1 133,-3 1 1,-7 0-210,2 0 726,-4-1 0,-4 1 38,-4 0 0,-9 7 243,-8 4 0,-6-1-57,6 1 1,-6 0 419,6 6 0,-6 2-333,6 4 1,-6-2-121,6 7 0,6-1-419,5 1 153,1 5-601,1-7 1,5 7 5,10-5 1,7-3-258,11-8 1,4 0 302,7 0 1,9-8-134,3-3 1,4-5 50,2-1 1,0 0 146,-1-1 0,1 3 546,0 3 0,-2-1-245,-4 7 1,-4-5 911,-7 5 0,-2 0-176,-4 6 0,-4 0 167,-8 0 1,0 2-440,0 4 0,-5 0-157,-1 11 1,-7-4-370,2 10 0,-4-1 111,-2 1 0,0-4-629,0 4 493,0 4 1,0-8-122,0 4 1,10-6 46,7-5 1,2-4 141,10-8 1,-2 0 10,2 0 1,3-2 21,-3-4 0,4-4 52,1-7 0,1 0-42,0-1 1,-7 1 87,1 0 1,-8 0-75,2-1 1,-3 1 197,-3 0 1,-7-1 19,-5 1 1,-3 0 154,-2 0 1,0-1-142,0 1 0,-7 5 92,-5 1 0,-9 1 314,-2-1 1,-8-3-187,2 9 0,2-1-219,-1 6 0,1 2 0,-2 3 0,-2 5-941,8 7 1,-2 1 239,2-1 0,4 0-91,-4 1 1,9-3-150,3-4 0,7 5-668,-2-5 1,4 5-727,2 1 2098,8-7 0,9 5 0,10-5 0</inkml:trace>
</inkml:ink>
</file>

<file path=ppt/ink/ink1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41:07.7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87 121 7412,'0'10'-1259,"0"-3"1259,0-7-145,0 0 239,0-7-73,0 5-21,0-6 0,0 1 0,0-3 0</inkml:trace>
  <inkml:trace contextRef="#ctx0" brushRef="#br0" timeOffset="1179">122 52 7972,'0'-10'-807,"0"-5"1006,0 13 1,0-6-4,0 1 201,0 5-166,0-6-64,0 8 325,0 0-464,7 0-12,-5 0 40,6 0 13,-8 0 990,0 0-698,0 8-172,0-6-75,0 5 3,0-7 583,0 0-699,0 8-11,0-6 0,0 8 101,0-5-16,0-3-21,0 6-2,0 0-3,0-6-25,0 13 1,0-11 205,0 7-79,0-7 10,0 12-49,0-7-62,0 8 1,-2-1-95,-4-5 160,4 5-101,-5-7 0,7 3 66,0-1 84,0-7 1,0 12-48,0-5 1,0 5-30,0 1 1,0 2 78,0 4 0,0 6 158,0 11 0,0-1 21,0 7 0,0 0-109,0 6 1,0 0-283,0 0 0,0-1 141,0 1 1,-6-2-204,0-4 1,0-1 14,6-5 0,0-11 30,0 0 0,0-3 19,0-2 1,0-7-29,0-6 1,6 1 273,0 5 1,0-5-131,-6-1 0,0-5 36,0 6 1,0-1 4,0 6-254,0 1 1,0-1 31,0 0-99,-8 1 151,6-1 1,-12 0-147,9 0 1,-3-5-128,2-1 143,4-7 299,-13 12-164,13-14 237,-13 5 0,11-7 176,-8 0-208,8 0 0,-5 0 97,3 0-23,4 0 1,-6-2 610,8-3-178,0 3-111,0-6 1,2 8-145,4 0 1,10 0 173,7 0 0,7 6-167,-1 0 0,4 5-174,1-5 0,7 7-349,-1-1 0,6-3-479,-5 3 1,-1-1-2079,-5 7 0,-3-1 296,-3 0 2370,-4 8 0,0 2 0,2 8 0</inkml:trace>
</inkml:ink>
</file>

<file path=ppt/ink/ink1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41:10.9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3820 208 8003,'0'-19'0,"0"-4"0,0 9 157,0-3 1,0 4-173,0-5 1,0 1 731,0 0 0,-6 0-81,0-1 0,-5 7 104,5-1 1,-7 8-264,1-1 0,-3 3-176,-3 2 1,-5 9-179,0 9 1,2 1 117,10 10 1,-5-3-134,5 3 1,3 4 74,2-4 0,4-4-352,2-2 0,0 2 24,0-2 0,8-6-153,4-5 0,9-8 96,2 1 0,6-5-33,-6-5 1,7-5-66,-1-7 0,-2-1 64,2 1 1,-8-6-129,2 0 1,-4-6 63,-1 6 0,-7 0 231,1 6 1,-8-1-43,1 1 0,-10 0 10,-7 0 1,-5-1-108,-6 1 1,-4 7-66,-8 5 1,-7 3-451,-4 2 723,-4 7 0,-2 11 0,0 9 0</inkml:trace>
  <inkml:trace contextRef="#ctx0" brushRef="#br0" timeOffset="526">275 1211 8015,'-44'-8'0,"-4"5"-784,7-9 0,7 8 784,5-2 0,8 3 0,-2-3-42,3 4 192,11-13 0,3 7 55,12-4 0,5-3 100,12 3 0,4 3 25,8-3 1,13 8-105,4-1 1,13 3-204,4 2 1,8 0 40,10 0 0,1 0-445,4 0 0,6 0 391,-44 0 1,2 0-1,0 0 1,1 0-291,3 0 0,1 0 0,4-1 0,1 0 238,3-2 0,0 0 0,2 2 0,0-2-57,7-2 1,0-1 0,-1 0 0,0 0-6,6-2 1,1-1-1,-1 0 1,-1 1 20,2-1 1,-1 0 0,-3 3-1,0 1-56,-2-1 1,-1 0 0,-4 3 0,-1 1 65,3-4 0,-1 0 0,-6 4 0,-1 0 120,-3-1 1,-1 0 0,-8 2 0,-1 0-23,-1 1 1,-2 0-1,41 0-68,0 0 0,-5 0 180,-6 0 1,-5 0 141,-6 0 0,-9 2-82,-3 4 0,-4-4 174,-3 4 1,-4-4-512,-1-2 0,-14-6 447,3 0 1,-12-5-645,0 5 0,-9 0 395,-3 6-292,-7 0 1,2-6 43,-12 1 1,-4-1 189,-7 6 0,-8 2 0,-4 4 0,-11-5 0,-4 15 0,-8-7 0</inkml:trace>
  <inkml:trace contextRef="#ctx0" brushRef="#br0" timeOffset="950">2056 1453 7904,'0'-36'279,"2"11"2,4 19 0,3 4-408,9 2 0,-1 0-164,0 0-234,0 8-62,1-6 783,-9 13 1,-3-5-155,-12 7 0,3 6-338,-9 0 1,-1 8 85,-11-2 0,5-2 218,-4 1 1,-4-1 47,-2 2 0,5 2 50,0-8 0,7 0 505,6-6 641,3 1-860,8-1 1,4-2 228,7-3 0,3-5 94,15-7 1,-6-5-283,5-1 1,7-8-312,5 3 1,7 1-194,-7-1 0,6-1-318,-6-5 1,8 0-329,-2-1 0,-1 7-2341,1-1 3058,-8 8 0,12-19 0,-6 4 0</inkml:trace>
  <inkml:trace contextRef="#ctx0" brushRef="#br0" timeOffset="1263">3267 1367 7944,'0'-25'962,"7"-2"0,3 2-554,7 8 1,0-1-546,1 7 1,-9 1 598,-3-1 109,-4 7 1,-6-4-316,-7 8 0,-7 8-35,-11 3 0,-3 7-458,3 5 0,-4 2 215,-1 4 0,5 3-12,0-3 1,14 2-21,-3-2 1,13 1 0,-1-5-208,4 2 132,2-6 1,13 4-97,5-7 1,11-1 221,-1 0 0,13-7-40,5-4 1,4-5 56,2-1 0,-2 0-3,-4 0 0,2 0-406,-8 0 0,6-1-107,-5-5 1,-7 2-265,-5-8 1,-8 7-228,2-7 40,-4 8 953,-1-11 0,-9 5 0,-3-7 0,-4 0 0,-2-1 0</inkml:trace>
  <inkml:trace contextRef="#ctx0" brushRef="#br0" timeOffset="1500">3630 1367 7944,'-18'-18'-400,"1"1"3693,7 0-1491,-5 7-1267,13 3 0,-11 9-179,7 3 1,-6 11 510,7 7 0,-9 9-548,3 3 1,-5 1-479,-1 11 1,0-1-787,-1 6 1,1-1 944,0 1 0,-8 8 0,-2 1 0</inkml:trace>
  <inkml:trace contextRef="#ctx0" brushRef="#br0" timeOffset="2284">4667 277 7979,'0'-11'142,"0"-1"0,0 1-142,0-7 0,0 7 0,0-1 1061,0 1-275,0-6-311,0-1 0,0 7 242,0-1-391,0 8-53,0-3-280,0 7 651,0 0-514,0 7 1,0-3-88,0 8 1,0-6 57,0 5 0,2-5 28,4 5-6,-4 1 0,7 5 5,-3 0 1,-4 1-57,4-1 1,2 6-30,-3 0 0,1 8 48,-6-2 0,6 5 8,0 7 0,-1-1 134,-5 12 0,0-4-128,0 10 0,0 1 131,0-1 1,6 5-60,0-5 0,0 1-27,-6-1 0,5-4 75,1 3 1,0-1-11,-6 2 1,0-4-214,0 3 1,-2-3 97,-4-2 1,2-6-384,-7 0 0,7-2 163,-2 2 0,2-5-7,-1-12 0,3 1 152,-4-7 0,4 1 186,2-7 0,0 0 99,0 0 156,8 1 0,-4-3 33,7-3 0,-7 3-138,2-4 1,-4-1-156,-2 2 234,0-9-649,0 13 33,0-14 102,0 13-77,0-13 72,0 6 448,0-8-297,0-8 0,-8-2 632,-4-7 1,-3 2-281,-2 3 1,-2-3-43,-4 3 0,-12 5-926,-11 1 1,-21 6-2663,-14 6 2960,-11 19 1,30-8 0,-3 2 0,-1 7 0,-1 0-1</inkml:trace>
</inkml:ink>
</file>

<file path=ppt/ink/ink1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41:16.3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1 692 8039,'0'-17'388,"7"5"-28,5 1 0,9 5 645,2-6 1,8 7 36,-2-7-670,3 1 1,9-1-103,-1 1 0,6 7-38,-5-2 1,5 4-442,-6 2 1,0 0 197,-5 0 0,-6 0-837,0 0 0,-8 8 504,2 3 1,-10 5-335,-1 1 1,-8 0-225,1 0 902,-3 1 0,-2-1 0,0 0 0</inkml:trace>
  <inkml:trace contextRef="#ctx0" brushRef="#br0" timeOffset="196">226 900 8039,'-18'9'1456,"1"-3"-583,0-4 332,-1-2-776,9 0 1,9 0 87,11 0 1,7 0 54,5 0 0,5-2 25,13-4 0,5 2-414,12-7 0,-5 1-352,5-1 0,2-3-422,-3 8 0,-5 1-773,-6 5 1,-7 0 1363,1 0 0,-3 0 0,-3 0 0</inkml:trace>
  <inkml:trace contextRef="#ctx0" brushRef="#br0" timeOffset="1122">1747 294 8024,'16'-32'0,"-5"3"0,3-2 726,-9 8 1,3 6-207,-2 5 1,-4 6 489,4-5-316,-4 7-457,-2-4 1,-2 22-21,-4 3 0,-4 14-14,-7 3 0,-2 9-158,-4 9 1,3 3 61,-3-3 0,4 10-117,2-10 0,2 3 132,3-3 0,-1-8 43,7-3 0,0-5-94,6-1 0,10-8-1,7-4 1,4-6-17,14-5 1,3 1-115,14-7 1,0-2-218,0-10 0,5-2 154,1-3 0,0-5-865,-6 5 1,-3-3 451,-2 3 0,-1-3-894,-12 9 0,1-3 1430,-18 2 0,12-3 0,-10-9 0</inkml:trace>
  <inkml:trace contextRef="#ctx0" brushRef="#br0" timeOffset="1310">2059 588 8024,'-25'10'1041,"5"-2"130,-3-8 0,4 0-348,2 0 0,1 7-338,5 5 0,1 3-561,5 2 0,3 3 58,-4 3 1,-2-2 167,2 8 0,1 0-315,5 5 0,0-5-406,0 0 1,0-6-94,0 6 1,2-8-485,3 2 0,-1-4-746,8-2 1894,-8 1 0,19-1 0,-4 0 0</inkml:trace>
  <inkml:trace contextRef="#ctx0" brushRef="#br0" timeOffset="1535">2941 139 7992,'9'-35'962,"-1"8"120,-8 4 1,0 10-607,0 1 0,0 6 758,0-5-2,0 7-394,0-4-421,0 8 0,0 10-49,0 7 1,0 12 191,0 17 0,-6 4-61,0 19 1,-5 4-64,5 14 1,-5-5-1617,5 5 1,-2-5 878,2 11 1,4 1-4111,-3-2 4112,6-42 0,3 0 1,6 38-1,7 7 1</inkml:trace>
</inkml:ink>
</file>

<file path=ppt/ink/ink1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41:24.9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27 122 7792,'-17'-8'3315,"7"6"0,10-7-2457,12 3-593,11 4 0,4-12 193,8 9 1,-1-7-111,1 6 1,5-5-474,0 5 1,1-5 158,-7 5 0,7-6-818,-1 6 0,-1 1 281,-11 5 1,5 2-415,-4 3 1,-4 5 212,-2 7 704,-4 1 0,-2 7 0,1 1 0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1:57:02.6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68 8014,'0'-18'892,"0"7"-253,0-1-182,0 9 0,8-11-86,3 8 0,-1 3 62,1 8 1,7 5 92,5 7 0,5 8-114,-5 4 1,8 9 295,-2 3 0,4-1-226,1-5 1,1 5-361,-1 0 0,5-1-231,-5-10 0,5 3-282,-10-3 1,-2 2-122,1-2 1,-6 1-593,1-6 1,-4 4 42,-2-5 1,-5 0 387,-1-5 1,-7-7 672,2 1 0,3-1 0,1 7 0</inkml:trace>
  <inkml:trace contextRef="#ctx0" brushRef="#br0" timeOffset="204">779 68 8014,'-17'-10'1960,"-1"2"1,1 8-1200,0 0 1,-6 8-279,0 4 0,-10 13-396,-1 9 1,-9 3-323,-9 9 0,-1 0-331,-5 6 0,6 0 190,0 0 0,8 5-2041,9 1 2417,8 0 0,3-7 0,6 1 0</inkml:trace>
  <inkml:trace contextRef="#ctx0" brushRef="#br0" timeOffset="1059">1332 344 8101,'10'-17'0,"5"0"0,-11 2 532,8 3 113,-8-3-140,11 5 0,-13-2 273,4 1 144,-4 7-702,-2-4 1,-2 16-143,-4 4 0,-4 11-7,-7 6 0,0 5 105,-1 6 1,-5 7-46,0 10 0,-7 3-41,1 3 1,-2 3-250,2-9 0,4 1 144,8-6 1,2-8-147,3-4 1,4-5-25,8-6 0,2-4-194,4-8 1,4 0-354,7 0 0,2-7 350,4-4 0,-2-4-193,8-2 0,-6-2 575,6-4 0,0-11 0,5-10 0</inkml:trace>
  <inkml:trace contextRef="#ctx0" brushRef="#br0" timeOffset="1254">1056 673 8101,'-18'-17'1667,"1"-1"1,8 7-1183,3-1 0,4 7-200,2-7 0,8 6 239,3-5 1,12 7-134,6-2 1,11 2 275,6-1 0,4 3-480,2-4 0,-4 4-515,4 2 0,-10 2-348,10 4 0,-11-2-1827,-1 7 2503,-3 1 0,-3 5 0,1 0 0</inkml:trace>
</inkml:ink>
</file>

<file path=ppt/ink/ink1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41:25.08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58 121 7825,'-17'10'5900,"0"-8"-4573,-1-8 1,13 0-1785,10 6 1,20 0 304,21 0 1,6 0 554,6 0 0,5-7-294,12-5 1,2-3-138,4-2 1,3 1-973,-3 5 1,-2-3 999,2 8 0,-8-7 0,3 3 0</inkml:trace>
</inkml:ink>
</file>

<file path=ppt/ink/ink1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41:19.9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35 952 8050,'0'-17'0,"-2"7"1635,-4 4 306,4 4 1,0 4-2315,8 4 1,0-2 87,-6 7 0,0 1 197,0 5 0,-2 2-271,-4 4 1,4-1-476,-3 6 1,-3-6 339,2 1 494,0 4 0,6-8 0,0 6 0</inkml:trace>
  <inkml:trace contextRef="#ctx0" brushRef="#br0" timeOffset="260">692 537 8097,'-8'-17'934,"-3"-1"0,-4 7-361,-3-1 0,3 6-635,3-5 0,-9 7 101,4-2 0,-10 4-310,4 2 0,-6 4 137,6 8 0,-6 1-75,6 16 0,0 2 293,6 9 0,0-1 149,-1 7 1,1-2-10,0 2 0,1 4 20,5-4 0,-3-2-19,9 2 0,-1-7-58,6 1 1,-6-3-723,0-3 0,0-7-32,6-4 1,2-9-350,4-3 0,-2-7 354,8 2 582,-1-12 0,6-11 0,1-10 0</inkml:trace>
  <inkml:trace contextRef="#ctx0" brushRef="#br0" timeOffset="470">519 589 8031,'12'-6'0,"-1"0"0,-5 0 877,6 6 0,-7 0-295,7 0 1,-6 2 33,5 4 0,-7 4-214,2 7 0,1 6 371,-1 0 1,0 8-338,-6-2 1,0 3-326,0 3 0,6 1-83,-1 5 0,1-3-224,-6 8 0,2-1-1234,4 1 0,-4-4 784,4-7 1,-3-1-1958,3 1 2603,-4-8 0,13-2 0,-5-8 0</inkml:trace>
  <inkml:trace contextRef="#ctx0" brushRef="#br0" timeOffset="754">1609 433 7856,'-35'-8'0,"2"7"1349,5-5 1,3 19-883,7 10 0,7 8-143,-1 4 0,3 5-343,-3 0 0,-9 8-171,4-2 1,-12 4 142,0 2 1,4 6 226,2 0 1,0-7-1086,6-4 0,-3-9 346,15 2 0,-1-11-1203,6-6 1762,0-11 0,0 3 0,0-5 0</inkml:trace>
  <inkml:trace contextRef="#ctx0" brushRef="#br0" timeOffset="971">1436 502 7922,'0'-17'1197,"0"7"0,2 3-1323,3 7 1,-1 0 585,8 0 1,-3 4-180,3 7 0,1 1 940,-7 11 1,6 9-556,-7 3 1,3 5-196,-2 1 0,-2-3-359,7 8 0,-5-5-420,6 5 1,-3-8-141,3 2 1,1-3-483,-7-3 1,7 1-787,-1 0 0,-3-7 239,3 1 1477,-8-8 0,11 4 0,-5-7 0</inkml:trace>
  <inkml:trace contextRef="#ctx0" brushRef="#br0" timeOffset="1230">1349 986 8015,'0'-17'0,"0"0"622,0 0 1,10-1 878,7 1 0,2 0-742,10-1 0,0-5-36,6 0 0,-3 6-219,-3 6 1,2 5-116,-8-6 1,2 8-947,-2-1 531,-4 3 1,6 9-1636,-8 5 1,-1 3 435,-5 3 1225,-3-1 0,0 8 0,1 2 0</inkml:trace>
  <inkml:trace contextRef="#ctx0" brushRef="#br0" timeOffset="1488">1833 1108 7985,'18'-6'145,"-1"0"1,8-7-97,4 1 0,2 2 469,-3-1 0,5 1-143,-4-1 1,-2-3 1089,2 9-521,-8-1-652,4 6 0,-16 2-138,-3 3 0,-4 5-177,-2 7 1,-2 3-52,-4 3 0,2-4 177,-7 4 1,5-4-592,-5-2 1,7 1 224,-2-1 1,4-5-833,2-1 638,0-7 0,8 4-61,3-8 0,1 0 76,5 0 1,-3 0-57,9 0 1,4-2-170,1-4 667,5-4 0,2-7 0,-1 0 0</inkml:trace>
  <inkml:trace contextRef="#ctx0" brushRef="#br0" timeOffset="1943">3061 623 8004,'-17'0'784,"-6"0"198,0 0 0,0 2-755,5 4-43,1 4 1,0 13 113,0 0 1,1 9-15,5 3 1,-5 0 212,5 5 1,-5-2-126,-1 3 1,8-5-314,3 5 0,-2-5 140,2-1 1,1-7-823,5 1 1,0-8 94,0 3 0,0-11-35,0-2 0,1-7-51,5 2 1,-2-4-478,8-2 1,-7-10 262,7-7 0,-8-2 828,2-10 0,3 0 0,1-5 0</inkml:trace>
  <inkml:trace contextRef="#ctx0" brushRef="#br0" timeOffset="2105">2975 710 8004,'15'-12'0,"-3"1"0,-3 7 998,-3-2 0,-2 4-412,7 2 1,-5 0 47,6 0 1,-7 8-196,7 3 1,-2 7 29,1 5 1,3-2-77,-9 8 0,1 0 107,-6 5 0,6-3-472,0 3 1,-1-3-359,-5 10 0,0-3-1086,0 2 0,-5-3 747,-1 3 1,0-9-2055,6-2 2723,0-16 0,0 10 0,0-13 0</inkml:trace>
  <inkml:trace contextRef="#ctx0" brushRef="#br0" timeOffset="2389">3874 485 8016,'0'-17'1235,"0"7"1,0 0-610,0 5-185,0 3 1,0-4 255,0 12 1,-8 5-162,-3 12 0,-6 12 58,-7 11 0,3 2-478,-8-2 1,3 10 55,-3-4 0,-2 9-146,8-3 1,-6 3 85,6-9 0,0 8-1081,6-14 1,1-2-651,5-15-840,-5 4 1078,15-14 556,-7-2 1,14-11-288,-1-12 1112,9-11 0,-5-10 0,9-8 0</inkml:trace>
  <inkml:trace contextRef="#ctx0" brushRef="#br0" timeOffset="2606">3978 468 8001,'0'4'2329,"0"7"0,2 8-1969,3-1 0,3 5 166,4 0 1,3 7 388,-3-1 1,-5 6-211,-1 5 0,2-3-284,-3 3 1,1-2-332,-6 3 0,6-5 37,0 5 1,0-5-906,-6-1 0,5-3-48,1-3 1,2 2-546,-2-8 0,-5 0 379,5-6 0,-2-1-1532,2-5 2524,-4 5 0,5-14 0,-7 5 0</inkml:trace>
  <inkml:trace contextRef="#ctx0" brushRef="#br0" timeOffset="2852">3701 986 7864,'-10'-17'1119,"-5"0"0,21 2-1083,0 3 0,9-3 1121,8 3 0,-2 4-508,8 3 1,-2-3 274,2 2 1,1 0-501,-6 6 0,6 0-413,-1 0 1,-2 0-376,2 0 1,-2 2-603,2 4 0,1-2-205,-7 7 0,0-1 549,-5 2 0,-7 3 622,1-3 0,-8 3 0,3 2 0</inkml:trace>
  <inkml:trace contextRef="#ctx0" brushRef="#br0" timeOffset="3030">4220 1056 7864,'11'0'0,"1"0"0,-6 5 1280,5 1 0,1 2-563,5-2 0,0-4 11,1 3 0,-1 3-266,0-2 1,1 5-4,-1-5 0,-8 8-75,-3-3 1,-4-1-129,-2 1 1,0 1-94,0 5 0,-2 0 26,-4 1 0,3-1-251,-9 0 1,1-5 109,-7-1 1,9-5-1266,3 6 587,-4-9-1030,8 5 0,-7-8 81,3 0 1579,4 0 0,-13 0 0,5 0 0</inkml:trace>
  <inkml:trace contextRef="#ctx0" brushRef="#br0" timeOffset="3930">4376 917 8431,'-10'-17'2542,"2"7"-1577,8 3-220,0-1-573,0 6 1,2-7 27,4 3 0,-2 4-25,7-4 0,-5 4-90,6 2 0,-7 0 88,7 0 1,-1 2-161,7 4 1,-7-4-178,1 4 0,-3 3 126,3 3 0,-4 3-159,-8 2 1,0 1-150,0-1 1,-2 6-194,-4 0 0,-4 6 256,-7-6 1,0 6-37,-1-6 0,7 0 735,-1-6 0,7 0-102,-7 1 406,8-1 1,-3 0-371,7 1 0,7-7 215,5 1 0,3-9 22,2 3 1,6 2 156,1-2 0,0 1-321,0-1 0,-5-2-91,4 8 0,-10-7-627,-1 7 247,-8-8 0,3 11 122,-7-3-1393,0 11 959,-15 4 1,-4 7-67,-16 1 0,-1-1-354,-5 1 0,5-2-1482,-5-5 1067,5 5 743,1-14 0,7 4 452,-1-11 0,8 3 0,-4-5 0</inkml:trace>
  <inkml:trace contextRef="#ctx0" brushRef="#br0" timeOffset="4352">4963 105 8030,'0'-27'-1894,"0"2"2244,0 7-242,0 1 321,0 7-214,8 3 320,-6 7 1,8 0-130,-5 0 1,-3 7 4,4 5 1,-4 3-239,-2 3 0,6-1 38,0 0 1,5 6-54,-5 0 1,2 10-27,-3 2 0,-1 7-1,8 10 0,-8 13 18,1 4 0,3 14 109,-2 3 0,0 9-367,-6-44 0,0 1 1,0 0-1,0 0 41,0 0 1,0 0 0,0 3-1,0 1-15,0 2 0,0 0 0,0-3 0,0 1-146,0-1 0,0-1 1,0-1-1,0-2 11,0 47 0,5 0 20,1-11 1,2 1-998,-2-13 1,-5 0 394,5-6 0,2-5 800,-2-1 0,-1-5 0,-5 1 0,4-1 0,8-2 0,7 1 0</inkml:trace>
</inkml:ink>
</file>

<file path=ppt/ink/ink1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41:18.9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122 191 8146,'-8'-18'266,"-3"1"0,3 0 438,2-1 1,2 1-205,-1 0 0,3 0 32,-4-1 1,4 7 384,2-1-294,0 8-128,8-3 1,-6 22 2,3 8 1,-3 16 42,-2 7 1,0 6-285,0 5 1,0 10-184,0 8 0,-7 6 19,-5-6 0,-1 4-204,1-10 0,-1 4-598,7-10 1,-6-9 415,7-2 0,-1-12-773,6 1 0,0-12 230,0-6 1,0-4-888,0-2 891,8-7 832,1-3 0,8-14 0,1-3 0</inkml:trace>
  <inkml:trace contextRef="#ctx0" brushRef="#br0" timeOffset="259">814 70 8100,'0'-25'2286,"-8"5"-3478,6 3 1106,-6 9 556,8 8 0,-5 16-70,-1 7 1,-8 9 229,3 9 1,-10 5-254,-2 12 1,-2-3-162,2 9 0,1-1-185,-6 6 1,5 0 69,-6 1 0,8-9-400,-2-3 1,-2-6-29,2-6 0,-1 2-225,7-8 0,6-7-390,-1-10 0,2-4-240,-1-2-198,3-7 1380,8-2 0,0-16 0,0-2 0</inkml:trace>
  <inkml:trace contextRef="#ctx0" brushRef="#br0" timeOffset="484">814 242 8124,'0'-26'0,"0"1"892,0 7 1326,0 9-1820,0 1 1,5 10-230,1 4 0,6 11 398,-7 12 0,7 11-103,-6 6 0,1 4-144,-1 2 1,-2 0-240,8 0 0,-7 2-193,7 3 1,-6-9-218,5 4 0,-7-6-581,2 0 0,1-3-423,-1-9 1,0-7 638,-6-4 0,0-4-512,0-1 1206,0-1 0,0-7 0,0-3 0</inkml:trace>
  <inkml:trace contextRef="#ctx0" brushRef="#br0" timeOffset="730">589 779 8959,'0'-10'2915,"7"0"-3018,5 5 0,9 3 336,2-4 1,6 4-55,-6 2 0,8 0-314,-2 0 0,1 0 106,-1 0 0,10 0 29,-5 0 0,5 0 0,-5 0 0</inkml:trace>
</inkml:ink>
</file>

<file path=ppt/ink/ink1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41:32.3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35 693 8569,'9'-18'316,"9"1"1,1-6 64,10 0 1,-1-8 347,7 2 1,-6 2-344,0-1 1,-8-1-60,2-6 0,2 3-279,-2 3 0,0-2-242,-6 8 0,-5-6-111,-1 6 270,-7-8 0,4 10-35,-8-8 1,0 6-326,0-6 1,-8 8 120,-3-2 1,-5-2 50,-1 2 0,-6 2 375,0 10 0,-8 3-116,2 8 1,2 0 135,-1 0 0,1 8 11,-2 3 1,-2 12-97,8 6 0,0 4 119,6 1 1,7 8 171,4 5 0,4 3 169,2 1 0,8 1-200,4 0 0,5-2 251,6-4 0,-2 2-185,8-7 0,-6 5-326,6-6 0,-8 6 14,2-5 1,-6 5-59,-5-6 1,-3 0-126,-3-5 1,-4-6-353,4 0 1,-6-6-160,-6 6 1,0-8 271,-11 2 1,4-6-16,-10-5 1,-2-3 41,2-3 1,-8-6 590,2 0 0,2-15 8,-2-14 1,10-6 183,2-5 1,7-4-32,10-8 1,10 0 368,7 0 1,10-2-667,13-4 0,6 3 34,12-9 1,-2 9-1215,7-3 0,1 12 694,5 6 1,6 3 324,0 2 0,5 5 0,-1 7 0,6 11 0,5 8 0</inkml:trace>
</inkml:ink>
</file>

<file path=ppt/ink/ink1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41:37.1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191 431 8004,'-17'0'-950,"-1"-8"671,9 6 307,1 2 1,8 10-96,0 7 0,-6 0 92,1 1 1,-7 5 468,6 0-333,-7 8 1,9-10 30,-8 8 0,9-1 83,-3 7 0,-2 0 71,2-1 0,1 8-99,5 5 0,0 2 26,0 3 0,0 8-86,0 3 0,0 7 93,0 4 0,-2 5-328,-4 8 1,4 1 74,-4 4 0,4-3 80,2 3 0,-2-8-111,-3-9 0,3 0 254,-4-11 0,4-5-137,2-1 0,-2-6 149,-4-6 1,4 4-102,-3-4 1,3-4-2,2-1 0,0-5-1,0-1 1,7-1-4,5 1 1,3-8 285,3-4 0,-1-4-33,0-2 1,6 1 203,0-1 1,8-2-173,-2-3 1,4-4-119,1-8 1,1 5-97,-1 1 0,1 0-187,-1-6 1,1-2-226,0-4 0,-8 4-421,-4-4 0,2-1 121,-2 1 1,-2-2-1537,-10 3-404,5 3 2425,-7-6 0,9 0 0,-1-1 0</inkml:trace>
  <inkml:trace contextRef="#ctx0" brushRef="#br0" timeOffset="308">1574 154 8044,'0'10'0,"0"5"840,0-3 0,0 5-279,0 6 0,0 4 425,0 8 1,0 1-486,0 4 1,0 3-285,0 3 0,-2 4-327,-3-4 0,1 4-447,-8 2 0,8-2-262,-1-4 1,3 2 534,2-8 1,2-5 283,3-6 0,13-16 0,9 2 0</inkml:trace>
  <inkml:trace contextRef="#ctx0" brushRef="#br0" timeOffset="933">2231 275 8040,'27'-19'690,"-4"-4"0,-5 9 276,-7-3 133,5 11-716,-7-1 0,3 7-37,-1 0 0,-7 7-47,2 5 0,-4 5-40,-2 6 1,-2-3-219,-4 3 1,4 2 125,-4-2 1,5 0-863,1-6 267,0 0 0,1-7-317,5-4 1,4-4 335,7-2 1,-1-2-82,-5-4 0,4-6-29,-3-11 0,-4 2 70,-3-8 0,-3 6 600,-2-6 0,0 3-167,0-3 0,-7-2 582,-5 8 1,2 2 426,-1 9-312,-1-3 1,-5 13-348,0-4 0,5 6-13,1 6 0,1 4-356,-1 7 0,3 2 134,8 4 1,0-4-626,0 4 0,2-3 296,4-3 1,5 0-561,12 1 0,4-9 227,8-3 1,7-4 34,4-2 0,6-6 115,6 0 0,-3-7 173,9 1 0,-10-1 381,-3 1 0,-1-1-214,-9 7 1,-1-2 952,-5 3 0,-3 3-65,-3-4 1,-4 4 1448,-8 2-1664,1 0 0,-3 2-41,-3 4 0,-5-2-307,-7 7 1,0-5-95,0 5 1,6 1-188,0 5 1,0-5 131,-6-1 0,2-1-321,3 1 0,5 3 3,7-8 1,0 5-166,1-5 0,7 0 186,4-6 0,-3 0-57,3 0 0,4 0 62,2 0 1,3-6 78,-9 0 0,-2-7 230,2 1 1,-8-3-136,2-2 1,-12 5 170,-5 0 1,-4-1-43,-2-10 1,-2 4 62,-4-4 1,-5 2-22,-12-3 1,-2 5 62,-4-4 1,-4 4 24,4 2 0,-3 5 189,-3 1 1,2 7-518,5-2 1,-3 4 78,8 2 0,0 2-844,5 4 1,3 3 455,4 9 0,3-1-559,8 0 1,10 6 951,7 0 0,15 8 0,13-4 0</inkml:trace>
  <inkml:trace contextRef="#ctx0" brushRef="#br0" timeOffset="1287">4082 344 7995,'-16'-7'55,"5"-5"1,-2-3-162,7-2 0,0-1 314,6 1 1,0-6-64,0 0 1,2-2-85,4 2 1,-2 4 134,7-4 1,1 3 266,5 3 0,-6 0 448,1-1 405,-8 9-585,11-7 0,-13 16-267,4 0 1,-10 8 210,-2 9 1,-7 8-274,1 4 0,5-2-162,1 2 0,4-6-148,2 6 0,2-8-173,4 2 0,9-4-24,8-1 0,8-3-329,-2-4 1,-3-1-364,3-4 0,0-4 360,6 3 1,-8-10 27,-4-7 0,-4-3 0,-2-2 1,0-1 206,1 1 0,-9-2 62,-3-4 0,-6 2 180,-6-8 1,-3 2-111,-9-2 0,-5-2 2,0 8 0,-7 0-510,1 6 0,-10 7 225,-1 4 0,-8 6-715,2 6 1068,-4 12 0,-10 8 0,-1 9 0</inkml:trace>
  <inkml:trace contextRef="#ctx0" brushRef="#br0" timeOffset="1713">779 1832 7846,'0'-18'-850,"-8"1"0,8 2 654,0 3 0,10 3 196,13 3 0,6 4 323,11-4 0,0-2 25,12 3 1,6-7 3,17 6 1,6-5-544,11 5 1,6-2 327,-44 5 1,1 1 0,5 1 0,1 0-92,5-2 0,1 0 0,8-1 0,2 0-435,3 2 1,1-2-1,4-1 1,1-1 393,3 3 0,1 0 0,2-3 1,0-1-67,6 1 0,0 0 0,-31 3 0,1 0 0,-1 0 33,0-1 1,0 0 0,1 0 0,1 1 0,1 0 0,-2-1-57,28-1 0,-1-1 0,3-1 0,0 0 32,-6 5 1,0-1-1,2-4 1,-2 0 30,-10 1 0,-2 1 0,-4 1 0,-2 0 108,-10 1 0,-2 0 0,-4 1 1,-2 0-58,-4-1 1,0 1 0,40 0 314,-17-4 1,-8 4-269,-15 2 1,-14 0-391,-3 0 435,-12 0 1,-6 2-917,-11 4 1187,-12 3 1,-19 9-1,-11-1 1</inkml:trace>
  <inkml:trace contextRef="#ctx0" brushRef="#br0" timeOffset="2150">1868 2368 9566,'-2'-8'1980,"-3"8"-1509,3 8 0,-12 15 79,9 0 0,-7 6-321,6-6 0,-7 7-22,1-1 1,3-4-421,-3-2 0,6 2-133,-5-2 0,7 0-344,-2-5 1,4-7 101,2 1-484,0-1 1072,0-1 0,8 5 0,2-5 0</inkml:trace>
  <inkml:trace contextRef="#ctx0" brushRef="#br0" timeOffset="2700">2595 2368 7803,'28'-35'0,"1"1"0,-6 14 926,6 9-728,0 7 1,11-2 133,1 0 0,-1 1 479,-5 5 0,-8 0-921,-4 0 0,-6 7-9,-6 5 0,-3 3-263,-8 3 1,-2 5 95,-4 0 0,-9 7-20,-8-1 0,-8-2 179,2 2 0,-1-6 15,1 6 0,-2-8 673,8 2 1,6-10-348,5-1 0,8-6 402,-1 5 1,5-7-271,5 2 1,7-4-114,11-2 0,4-2-75,7-4 1,7 2-120,-1-7 1,6 1-153,-5-1 1,7-5-605,-2 5 0,4-5 212,2-1 1,-6 5-292,0 1 1,-2-1 194,2-5 1,2 0 213,-7 0 1,1 1 443,-2 5 1,-5-3 49,-1 8 0,-1-5 92,-10 5 434,0 0 1174,-6 6 375,1 0-1538,-9 0 0,-7 8-296,-8 4 0,1 3-129,5 2 1,0 1-101,0-1 1,2-6-32,3 1 1,7-6-82,11 5 0,2-7-79,4 2 0,9-6-381,-3-6 0,3 2-406,-3-7 1,-3-1 354,-3-5 0,2 0 29,-8-1 0,-6 1 84,-5 0 1,-8-1 255,2 1 1,-6-2 38,-6-4 1,-6 4 54,-11-4 0,-4-2 58,-7 2 1,-1-1 297,1 7 1,-5 6-310,4-1 1,-1 6-52,13-5 0,0 7-810,6-2 0,7 2 855,4-1 0,4-5 0,2-7 0</inkml:trace>
  <inkml:trace contextRef="#ctx0" brushRef="#br0" timeOffset="3192">5396 310 7874,'8'-17'0,"-6"-1"331,3 1 0,-3 5 193,-2 1 394,0 7-142,0-11 157,0 13-183,0-6-251,0 8-289,0 0 0,0 8 0,0 3 1,2 5-10,4 1 0,-4 0 13,4 1 0,-4 1-159,-2 4 0,5 2 112,1 4 1,6 5-225,-6 1 1,1 7-22,-1 10 0,-4 6 3,4-1 0,-2 10 139,1 3 1,-1 6-232,8 11 0,-7-1 206,7 1 0,-2-1 16,1 1 1,3-1 70,-9 1 1,7 5-46,-6 0 1,5 6 409,-5-6 1,2 3-104,-3-3 1,-3-6 58,4 1 0,-4-3 7,-2-9 1,6 0 217,-1-6 1,1-5 12,-6-1 1,0-13-275,0 2 0,0-12 25,0 1 0,-2-7-135,-3-5 1,-1 0-441,-12-12 1,3 4-350,-14-9 0,-9-3-574,-14 3 1,-11-6-255,-18 5 1,-11-5 1315,35-1 0,-2 2 0,6-2 0,-1 1 0,-6 3 0,1-1 0</inkml:trace>
</inkml:ink>
</file>

<file path=ppt/ink/ink1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41:35.9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0 157 7884,'8'-18'0,"-4"9"-257,7 3 1,-5-2-397,6 2 1,-7-5 1605,7 5 0,-6-5-210,5 5 0,1-6-82,5 7 0,0-7-250,1 6 1,1-5-27,4 5 1,-2 0-208,8 6 1,1-6 36,11 1 0,-5-1-408,5 6 0,-3 0 231,2 0 0,-3 2-1144,3 4 0,-9 3 1106,-2 8 0,-8 8 0,4 2 0</inkml:trace>
  <inkml:trace contextRef="#ctx0" brushRef="#br0" timeOffset="185">260 520 8041,'-18'-8'1049,"1"-2"0,7-1-595,5-1 0,12 1 319,11-6 0,8-1-194,15 1 1,5 0 6,12-1 0,-3 1-522,9 0 3,-1-1 0,10 7-551,-4-1 0,4 9-850,-9-3 1,1 6 1333,-2 6 0,-3 3 0,-8 8 0</inkml:trace>
</inkml:ink>
</file>

<file path=ppt/ink/ink1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41:46.18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4462 8119,'0'-34'-233,"0"-1"0,0 0-293,0 1 1,0-3 829,0-3-46,8 4 1,-4-7-200,7 9 1,-5-3-19,6-3 0,-7 3-66,7-3 0,-1 3 65,7 3 0,-1-1-95,0 1 0,1 5 83,-1 0 0,0 6-51,0-6 1,-5 8-2,-1-2 0,3-2-82,9 2 0,-4 0 33,4 6 0,-2-6-8,2-1 0,-1-6 23,6 1 0,1-2 29,6 2 1,-3-3 14,-3 3 1,4-4-23,-4-1 1,3-1 37,3 0 1,-2 1 11,-4-1 1,3 1 10,-3-1 1,4 0 9,1 1 1,1-1 13,-1 1 1,1 5 22,0 0 1,-1 0-61,1-5 1,5 5-3,0 0 1,9 2 18,-3-2 1,4-3-56,1 3 1,1 2 5,0-2 1,6 0-10,0-5 1,5 1-4,-5 4 1,5-3-11,-5 3 0,7-4 13,-2-2 0,1 7 14,5-1 1,-4 0-166,10-6 1,-4 3 160,-2 3 1,3-4 37,2 4 0,0-3-16,6-3 0,-5 6 4,6 1 0,-4-1-4,9-6 1,-3 1-316,9-1 1,-4 0 315,-1 1 0,1-3-4,-42 17 0,0 0 1,1 2-1,1 1 0,0 0 0,2 0 0,2-1 1,1 1-1,-4 2 0,0 1 0,2 1 0,0-1 12,-2 0 0,0 0 1,43-7-13,-40 9 1,0 0 0,-2 2 0,0 1 0,2 0 0,0 1 0,0-1 0,0 1-2,-1-1 1,1 0-1,3 1 1,0-1 0,-1 0 0,1 1 0,2 2 1,0 0-3,-6 0 1,1 1-1,8 0 1,0 0 2,-6 0 0,1-1 0,5-2 0,1 2-2,-3 3 1,-1 0 0,2 0-1,0-1 1,-2 0 0,1 2 1,4 1-1,1 0-30,-3-2 1,1 0-1,2 1 1,1 0 25,-1-1 0,1 1 1,-2 1-1,0 0-1,5-2 1,-1 0 0,-1 1 0,1 0-247,0-1 1,0 0-1,2 2 1,1 0 249,-3-1 1,0-1 0,2 1-1,1 0 3,0-1 0,0 0 1,-1 2-1,0 0-6,-1-2 1,-1 0 0,2 2-1,0 0 26,-1 1 1,-1 0-1,2 3 1,0 0-21,2 0 0,-1 0 1,0 3-1,0-1 0,0-2 1,0 0 0,3 3 0,1 0-3,-1-3 1,0 0 0,2 3 0,0 1-1,-5-1 0,0 0 1,8-2-1,0 1 0,-5 1 0,0 0 0,5-3 0,1-1-1,-2 4 0,-2 0 0,2-3 0,0 0 0,-1 2 0,0 1 1,5-1-1,-1 0 0,-1 0 1,0 1 0,5 1 0,-1 0-1,-1-4 1,0 0-1,0 2 1,-1 1 0,-2-3 0,0 0 0,5 3 0,1 1-325,-1-1 0,1 0 0,4 1 1,-1-1 324,-3 0 0,-1 0 0,2 2 0,-1-1 0,0-1 0,-1 0 0,6 0 0,-1 1-1,-1-1 0,-1 0 0,2 1 0,1 1-1,-2-2 1,-1 0-1,-1 0 1,1 1 0,-3-1 1,1 0 0,4 1 0,1 1-1,-3-2 1,1-1 0,-2 2 0,1 0 36,-2-1 1,-1-1-1,-3 3 1,-1 0-10,2-2 0,0-1 0,0 3 0,1 0 4,-1 0 1,-1 1 0,2 0 0,0-1-19,-1 1 1,-1 0 0,-1-1 0,0 1 3,1 0 1,1-1 0,1 1 0,-1 0-10,0-1 1,0 1 0,1-1 0,-1 1 1,0 0 1,0-1-1,-3 2 1,-1 0 1,1 1 0,0 1 0,3-3 0,1 1 2,-1 1 1,0 1 0,-1 0 0,1 1-35,0-2 0,-1 1 0,-1 2 0,-2 1 26,-2-3 1,0-1 0,4 1 0,1 1-24,-2-1 1,0-1 0,2-1 0,0 1 12,-3 3 0,1 1 1,2-4-1,0-1-2,-3 1 1,1 1 0,5 1 0,0 1 5,-5 0 0,-1 1 1,3-2-1,0 1-3,-2 0 0,-1 0 1,0-2-1,0 0-184,-2 2 1,0 0-1,2 0 1,0 1 184,-2 2 1,-1 1-1,3-1 1,0 0 1,1 1 0,0-1 1,-4 0-1,0-1-1,-2-2 1,0 0 0,2 5-1,0 1 1,1-3 1,0 0 0,-1 3 0,0-1-1,1-1 0,0-2 1,-3 0-1,0-1 0,2 3 0,1-1 1,0-2-1,0 1 0,3 3 0,0 2 0,-3-3 0,0 0 0,0 0 0,0-1 0,-3 1 0,0 0 0,3 3 0,0-1 0,-4-2 0,0 0 0,1 2 0,0 1 0,0 0 0,0 0 35,-2-1 1,-2 0-1,1 3 1,-1 0-107,-4-3 1,-1 1 0,-2 2-1,1 2 78,1-2 1,1 0 0,0 2 0,0 0 3,0 1 0,-1 0 1,-2 0-1,-1 0 0,-2 0 1,-1 0-1,1 0 1,0-1 6,2 1 0,1 0 0,-1 0 0,-1 0 3,-1 0 0,-1 0 0,3 0 0,-1 0-10,-1-1 1,0 2 0,-2 1 0,1 1 0,1 0 1,-1 0 0,-2 1-1,0 0-14,3-1 1,-1-1 0,-5 0 0,0 0 11,3 4 0,-1-1 0,-3-2 0,0 0 22,4 2 0,0 1 1,-6 0-1,0 0 52,-3 2 1,0 1 0,-1 0-1,0 1-72,1 1 0,0 1 1,-1-2-1,-1 1 18,2 3 0,0 1 0,-2-5 0,-1 1 5,-3 0 1,0 1 0,0 1 0,-1 1-31,-1 0 1,-1 0 0,1 0 0,1-1 12,1 1 1,0 1 0,3-1-1,-1 2-37,-1 4 1,-1 1-1,-2-5 1,1 0 33,-2 4 0,1 0 0,0-3 0,0-1-43,0 4 1,-1 0 0,1-1 0,-1 0 29,-2 2 0,-1-1 1,1-3-1,0 0-4,-1 6 1,1 0-1,-1-5 1,1 0-7,0 8 0,-1 0 0,-3-3 1,0 0 0,-2 0 0,-1 0 0,0 2 0,0 0-16,1-2 1,0 0 0,-3 2 0,-1 2 19,1 2 0,0-1 1,1-1-1,-2 0 3,-1 2 0,-2 0 0,0-2 0,-1 1-3,-1 1 0,0 0 0,1-2 0,0 1 6,0 4 0,-1 0 0,0-4 0,0 1-5,-2 3 1,-1-1-1,0-2 1,0 0-1,1 2 1,-1 1 0,-1 0 0,0-1 100,-1 4 1,-1 0 0,2-4 0,-1 1-135,-3 0 0,-1-1 0,1-1 0,-1 0 26,-2 4 1,-1 1-1,1-3 1,0 1-1,0 4 1,-1 1-1,-2-3 1,-1 1-4,2-2 1,-2 1-1,-3-4 1,0 1-2,1 0 1,0-1-1,-2 1 1,0-1 1,-1 4 0,0 0 1,0-1-1,0 1-2,0-1 0,0 1 1,0-4-1,0 1 3,0 0 0,0-1 1,-4 1-1,0 0 0,-1 2 1,-2 1 0,-3-2 0,-1 1-7,0-3 1,-1 1 0,-3 2 0,-1-1 17,2-1 1,0-1 0,-2 2-1,-1 0-12,0-2 0,-1 1 1,0 1-1,0-1-10,-2-3 0,-1 0 0,0 2 0,-2 1 9,-2-3 0,-2-1 0,2 1 0,-2 0 11,2-3 1,-1 0 0,-1 0 0,0-1-5,-2 2 1,0-2-1,-1 1 1,-1-2 0,-3-1 1,-1 0 0,-3 1 0,1 0 3,0-4 0,-1 0 1,-3 3-1,-1-2 2,2-3 1,-1-1-1,-1 5 1,0 0-14,-1-5 1,-1 0 0,-2 3 0,-2-1 4,0-2 1,-2 0 0,0 0 0,-2-1-19,1-2 0,-1 0 1,-1 3-1,0-1 17,-2-1 0,0-1 0,0-2 1,-1 0-26,-1 0 0,-1-1 0,-2 2 0,1-1 12,1 0 1,0-1 0,-4-1-1,-1-3 26,0 0 1,0-2-1,-3-3 1,1-1-16,-2 2 0,1 0 0,3-2 1,-1 0 1,-4-1 0,-2 0 0,2 0 1,0 0 10,-4 0 1,0 0 0,1-4 0,-1 0-18,-2-2 1,-1 0 0,1 1-1,0 0 27,-1 0 0,0-1 0,-6 0 0,0-2-22,1-3 1,-1-1 0,-3 2 0,-1-1 11,-2-4 1,1 1 0,0 2 0,1 1-3,1-4 0,1 1 1,-5 0-1,-1-1-108,2-2 1,1-1 0,-2 0 0,-1-1 111,3-1 0,-1 0 0,-2-1 0,0-1 0,-1 0 1,1-2-1,-3-1 1,-1 0 33,4 2 1,0 0 0,-3-2 0,-1 0-37,4-1 1,0 0-1,-4 0 1,-1 0 29,2 0 0,0 0 1,-2 0-1,-1 0-14,0 0 0,0 0 0,3-3 1,0 0 2,0 1 1,-1-2 0,1-1 0,0-1-12,-3 3 0,0 0 0,0-3 0,-1 0-2,1 4 1,0-1 0,0-4 0,0 0-12,0 1 1,0 1-1,0 0 1,0 0-2,-1-1 0,1 1 0,0 2 0,0 0-19,0-3 0,0 0 0,0 2 1,0-1 27,-1-1 0,1 0 1,0-2-1,0 1-28,0 1 1,0 0-1,1 0 1,0-1 21,1 1 0,1 0 0,-2-1 0,0-1-20,2 2 1,-1 0-1,-1-1 1,0-1 8,-1 0 1,0-1-1,2 0 1,1 0 2,0 1 1,0-1-1,0 0 1,0 1 11,-3-1 0,-1 1 0,1 1 0,0 2 0,0-1 1,0 1 0,0-1 0,0 0 5,0-2 1,-1-1 0,1 1-1,0 0-12,0 3 0,0-1 0,0-2 1,0 0 45,0 3 1,0-1-1,-1-1 1,1 0-26,0 2 1,0-1 0,1-2 0,0 1 6,2 1 1,-1 0 0,-1-1 0,0 1-10,2 0 1,0 0 0,-2-2-1,1 1 5,1 1 1,0 0 0,-2-1-1,1 1-11,4 0 1,0 0 0,0-2 0,1 1-3,-2 1 1,1 0 0,3-1 0,-1 1-20,-8 0 1,0 0-1,5-1 1,1-1 23,0 2 0,0 0 1,-2 0-1,1-1 1,1 1 1,-1 0 0,0-1 0,0-1-22,0 2 1,1 0 0,-1 2 0,-1-1-1,-1-1 1,0 0-1,2 1 1,1-1 33,0-3 0,0 1 0,3 1 0,1 0 46,-7-2 1,-1 1-1,4 4 1,1 0-42,2-4 0,-1-1 1,0 2-1,0 0-15,-3-1 0,1-1 0,1 0 0,-1 1-19,-3-1 0,0 0 0,3 1 0,1-1 25,-2 1 0,1-1 0,3 0 0,1-1 0,-1-2 1,-1 1 0,3 1 0,-1 0-2,-4-1 1,-1-1 0,3 2 0,0-1 10,0 0 0,1-1 0,2 3 0,0-1-39,1-1 0,-1-1 1,2-1-1,-1 1-5,0 1 1,-1-1-1,-1-3 1,1 1 1,3 2 1,0 1-1,2-2 1,1 1-121,0 1 1,0-1-1,6-1 1,0-1 94,-3-3 1,0-1 0,5 1 0,0 0 37,4 0 0,-1-1 1,-1 0-1,0 0-71,1-2 0,1-1 1,2 0-1,0-2 77,0-2 0,1-2 0,1 1 0,1 0-2,0 1 0,1-1 1,0-1-1,1 0 14,1-2 0,0 0 0,2 2 1,1-2 63,3-2 0,0-1 0,0 4 0,0 0 53,0 0 0,1-1 0,2 1 1,2 0-53,0-1 1,1 0 0,2 4 0,0 0-55,0-3 0,1-1 0,-35-21 52,3-8 0,4-1-161,2 1 1,1-6 125,5 7 0,11-7-6,12 7 1,3-3 499,3 3 1,9-3-564,7-3 0,9-5-85,9 5 1,11-4-219,12-2 0,16-6 90,24 0 1,-24 32 0,3 1 177,8-2 0,4 2 0,2 0 0,3 1-210,6-5 0,2 0 0,6 0 1,2 0-62,8-6 0,2 0 0,-28 17 0,1 0 0,1 1 89,2-1 1,1 0-1,0 1 233,26-11 0,1 2 0,-26 11 0,2 1 0,-1 0 0,26-11 0,0 1 0</inkml:trace>
  <inkml:trace contextRef="#ctx0" brushRef="#br0" timeOffset="904">1453 4013 8211,'-42'-50'37,"7"4"1,8 5 285,10 12-137,-8 12 0,6 9-55,-4 8 85,3 0 0,1 18-133,-4 10 1,2 24-283,-8 23 1,10 21-127,10-37 0,1 3 1,-1 11-1,2 2 386,4 10 1,0 3 0,-2 9 0,-1 2-464,3-27 0,2 1 1,-1 1-1,0 5 1,0 0-1,0 2 362,2 0 1,0 2 0,0 0 0,1 8 0,-1 0-1,1 2-24,1 4 1,0 2-1,0-1 1,1 1-1,1 0 1,1 1-273,-1-21 0,2 0 1,0 1-1,1-1 0,-1-2 1,1-1-1,0 0 0,1 1 223,2 2 1,0 0 0,0 1 0,1-1 0,0-4-1,0 1 1,1-1 0,0 0 28,1 4 1,2 1-1,0-1 1,0 0 0,-1-2-1,2-1 1,-1 0 0,1 1 20,1 3 0,0 2 0,0-1 0,1-1 1,1-5-1,0-1 0,0 0 0,1-1-18,6 20 1,1-1 0,1-1 0,0-1 0,0-2 0,2-1 80,0-5 0,1-1 0,0-1 0,1-4 0,0 0 0,2-2 0,2-5 0,1-1 0,0-3 0,-2-4 0,1-2 0,1-2 0,19 23 0,3-5 0,-1-6 0,1-3 0,3-2 0,3-1 0,0-4 0,2-3 0,5-3 0,1-2 0,-1-1 0,2 0 0,0-3 0,1-2 0</inkml:trace>
  <inkml:trace contextRef="#ctx0" brushRef="#br0" timeOffset="1817">14596 4583 8176,'0'-17'-277,"0"0"1,0-1 309,0 1 1,0 0-21,0 0 0,0-7 197,0 1 1,0-2-96,0 2 1,7 2-3,5-8 1,3 3-98,2-3 1,8-6-6,4 1 0,4-3-18,1-9 1,9-2-19,3-10 0,10-3-216,1-8 1,-24 31-1,0-1 231,-2-2 1,1 1 0,2 0-1,1-1-83,2-2 1,1 0 0,2 1 0,1-1 50,5-5 1,0-2 0,-2 2 0,0-2-32,3-1 1,-1-1 0,-3 1 0,0 0 64,-2 2 0,-1 0 1,1-5-1,0 0-245,-3 2 0,-1 0 1,4-1-1,-1-1 249,-2 2 0,-1 0 0,1 2 0,-1 0 47,-2-2 0,-1 0 0,1 6 0,-1 0-6,1-3 0,-1 0 0,-2 1 0,0 0-150,0 2 0,-1 0 0,-2-1 1,0 2 138,2 1 0,1 1 0,-1 3 0,0-1-17,0 1 0,1 0 0,35-33 1,-3-2 1,-3-2 6,3 2 1,-3 0-4,3 6 0,1-6 65,-7 0 1,-1 4 2,-5 2 1,0 11 16,0-5 0,-8 9-61,-4 8 1,-3 3 72,-3 9 1,1-1 260,0 1 1,-7-1-374,1 1 0,-6-1 550,6 0 1,-6 7-499,6-1 1,-8 2 266,2-2 1,-4 4-291,-1 8 0,-3-1-36,-3 1 1,1 0-4,-7 0 1,2 5-44,-3 0 0,-3 7 101,4-7-520,-4 8-245,-2-3 225,0 7 0,0 4 165,0 7 1,-6 2-133,0 16 460,-7 0 0,3 13 0,-7 3 0</inkml:trace>
  <inkml:trace contextRef="#ctx0" brushRef="#br0" timeOffset="2417">15011 5171 7980,'-18'35'0,"1"-8"271,0-4 0,7-10 116,4-1-496,4-8 0,18-12 36,7-15 0,9-17 109,9-12 0,9-8-10,7-9 1,-21 31 0,0-1-204,-2-1 1,1-1 0,4-1-1,0 0 134,-1-2 0,-1 1 0,2 2 0,-1 0 36,0-2 1,-1-1 0,2 0-1,1-2-87,3-5 0,0-2 0,1-2 0,-1-1-242,0-2 0,0 0 0,4 0 0,1-1 262,1-4 0,0-1 0,-1 2 0,0-2-257,1-8 0,0-1 0,-4 6 1,0 0 304,1 1 0,0-1 0,-4 3 0,-1 0 13,-1-5 0,0-1 1,1 3-1,-1 0 76,4-5 1,-1 0-1,-3 2 1,-2-1-28,0 2 0,-1 0 0,-1 3 1,-1 0-250,0-1 0,0 1 1,-2 6-1,1 1 268,-2-2 0,-1 1 1,2 5-1,0 0-24,-4 0 0,-1 1 1,1 5-1,0 2 135,-3 3 0,0 1 0,24-39-83,-4 12 0,2 5 11,-8 13 0,2 0 238,-1 0 0,1-5-325,4-1 1,2 0-120,-7 7 0,7-1 93,-2 0 1,2-4-91,-2 4 0,-2-3 99,-4 8 0,-9 3 596,4-2 0,-6 2-601,-1-2 0,-3 5 569,-7 13 0,-7-5-578,1 4 1,-8 4 235,1 2 0,-3 4-8,-2 2 1,0 5 333,0 1-663,-7 7 1,3-10 89,-8 8-328,8 1 71,-3 5 1,1 2-145,0 3 0,-7-1 117,1 8 0,-3 5 319,-2 6 0,-8 0 0,-10 2 0,-9 2 0</inkml:trace>
  <inkml:trace contextRef="#ctx0" brushRef="#br0" timeOffset="2909">16567 883 8321,'-17'-18'-277,"-3"-5"-48,-3 0 1,4 2 492,-4 9 0,10-1 1057,1 7-1112,8-7-135,-3 11 0,10-12 31,9 9 0,7-9-202,16 3 1,13-5-26,4-1 0,13-8 178,4-4 1,2 2-30,10-1 0,0-1 0,5-6-89,1 1-274,-9-1 1,9 0 413,-1 1 0,-1-1 4,1 1 1,-1 1 31,-10 4 1,4 4-32,-10 8 1,2 0 106,-14-1 1,7 1-98,-6 0 0,-1 5 37,-5 1 1,-2-1-17,-4-5 1,2 5 2,-7 1 0,3 5-19,-10-6 1,3 9-3,-14-3 0,0-2 319,-6 2 0,0 1-332,1 5 203,-9 0-182,-1 0 265,-8 0 214,0 0 0,0 13-342,0 4 0,-8 20 152,-3 3 1,-5 18-18,-1 11 1,0 16-160,0 13 0,5-44 0,1 1-305,-1 2 0,1 1 0,-2 5 1,1 1 255,0 2 0,0 1 0,3 7 0,-1 2-1938,-1 1 1,-1 1 1865,2 6 0,1-1 0,1 0 0,1 0 0,-1 3 0,0 1 0,0-1 0</inkml:trace>
</inkml:ink>
</file>

<file path=ppt/ink/ink1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42:20.9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103 433 8016,'-12'0'840,"1"0"0,7-2-118,-2-4-199,4 4 63,2-6 0,0 8-210,0 0-238,0-7-803,8 5 277,1-14 1,7 13-354,-5-9 0,-1 8-370,-4-1-453,-4-5 1149,5 8 48,-7-13 300,0 13 134,0-14 1,0 12 518,0-7-49,0 7 66,0-11 0,0 11 651,0-8-860,0 9 1,0-7 569,0 4-143,0 4-223,0-5-125,0 7-29,0 0 107,0-8 1,0 6-72,0-6 29,0 8-238,-7 8 0,5 2-43,-4 7 1,-2 2-63,3 4 0,-7-2 2,6 8 0,-5 0-135,5 5 0,-6 1 25,7 0 0,-1-1-183,6 1 0,0-3-108,0-3 0,2 2 135,4-8 1,-3 4-89,9-10 52,-1 4 40,14-11 0,-3 0-319,6-5 164,1-3 31,6-2 1,-1-7-72,1-5 1,0-3 38,-1-3 1,-1 1-123,-4 0 0,1-6 103,-7 0 0,0 0 17,-5 5 1,-3 1 25,-3 0 0,1 0 74,-7-1 0,0 1 79,-6 0 0,0 5-44,0 1 1,-8-1 172,-4-5 0,3 5-185,-3 1 312,1 7-132,-7-4 1,1 2 117,0 1 1,5-1-132,1 6 152,-1 0-102,-5 0 253,0 0-141,7 0 79,-5 0-105,13 0-102,-6 0 0,6 0 80,-4 0 9,5 0-89,-7 8-16,8 1 1,0 16 82,0 4-82,0 11 39,0 5 1,0 6 29,0 1 0,0 6 14,0 0 1,0 7 16,0-2 0,0-3-112,0-2 1,0-5-144,0-1 1,0-8-208,0-3 1,-2-7 156,-4-5 0,2-4-269,-7-8 338,7 1 1,-11-3 11,3-3 1,2-5 51,-1-7 0,-1 0 149,-5 0 1,-2 0-157,-4 0 1,2-2 138,-8-3 0,8-5 38,-2-7 0,3 1-69,3 5 265,0-5 0,5 9 212,1-5-310,7 5-140,-4-1-166,1 6 0,5-8 68,-4 5 0,6 1-186,6-8 1,3 1 19,9-7 1,7-1 93,3-4 1,9 2-253,9-8 1,2 0 24,15-5 1,9-7-242,8 1 0,-1-2 245,2 1 0,1 5-130,-36 16 0,1 0 0,41-15 470,4 6 0,-3-4 387,-3 5 0,1 1-205,-1-2 1,0 6 83,1-6 1,-1 6-379,1-6 0,-10 8-114,-8-2 1,-4 4-302,-13 1 0,-4 3-119,-13 4 110,-8 3 151,-10 8 0,-11 0 326,-12 0 0,-4 0-493,-7 0 1,-6 0 149,0 0 1,-8 0-637,2 0 491,4 0 172,-7 0 1,7 0 45,-4 0 0,-4 0 285,4 0 1,2 0-17,-1 0 0,5 2 0,-6 4 0,6-5 0,-6 5 0,6-4 0,-6-2 0,2 0 0,-2 0 0,-1 0 14,6 0 0,-4 0 30,5 0 1,0 0 71,5 0 1,-5-2-60,0-4 0,0 3 2,6-9 0,0 3 10,-1-3 0,1-1 12,0 7 1,5-8 289,1 3-271,-1 3 1,-5-5 444,-1 7-272,9-8 0,-5 11 477,9-9-401,-9 8 223,12-3 47,-5-1 53,7 6-284,0-6 0,0 10-63,0 4 1,13 11-85,4 12 1,6 11 378,0 7 0,4 4-253,8 7 1,-6-2-158,0 7 0,-8-5-107,2 5 1,-6-7-172,-5 2 0,1-7-114,-7-4 0,0 1-490,-6-8 1,-2-2 21,-4-9 1,-4-4 269,-7-8 1,-8 1 214,-4-1 0,-3-2 105,-3-3 1,0-4 314,1-8 0,1-2-64,4-4 0,-1-4 152,6-7 0,3 0 10,10-1 0,3-1 209,8-4 1,15 4 22,9-4-374,6 4-24,13 9 1,7-3-367,7 7 0,1-6-89,-6 7 1,-2-1-140,-4 6 0,2 0 193,-8 0 1,-5 0-132,-6 0 1,-8 8-187,2 3 1,-4 4-395,-2 3 0,-7-1-325,-4 0 1,-4 1 1249,-2-1 0,0 8 0,0 2 0</inkml:trace>
  <inkml:trace contextRef="#ctx0" brushRef="#br0" timeOffset="1097">2385 191 8025,'10'-18'1171,"5"9"-879,-13 1 0,6 10 154,-8 4 1,-2 3-161,-4 9 0,-9 5 0,-8 0 0,-8 8-304,2-3 0,-3-1 82,-3 2 0,6-2-165,0 2 0,8-4 89,-2-8 0,10 0-71,1 1 0,8-7-7,-1 1 1,3-7-255,2 7 1,2-6 181,3 5 1,-1-1 91,8 1 0,-1 5 186,7-5 1,-7 7-93,1 5 1,-3-4 149,3 4 0,-3 2 112,-3-2 1,-4 6 222,4-6 1,-4 6-158,-2-6 0,0 6 32,0-6 0,0 0-100,0-6 0,0 0-101,0 1 0,0-7-116,0 1 88,0-9-92,-8 5-189,6-8 1,-5-2-70,7-4 1,0-3 1,0-8 1,0-3-276,0-3 0,7 2-4,5-8 1,5-1-329,6-11 1,-2 5 104,8-5 0,0 5 261,5 1 0,1 1 261,0-1 1,-1 8 112,1 4 1,-1 4 160,1 2 1,-2 5-1,-5 1 1,-3 7 227,-7-2 0,-1 4-39,0 2 0,-5 0 311,-1 0 0,-7 8 66,2 3 1,-4 5-268,-2 1 0,0 0 9,0 1 0,-6-1-169,0 0 0,1 0-71,5 1 0,0-1-49,0 0 0,0 1-195,0-1 0,7 0 90,5 0 1,-3-5-125,3 0 1,-6-3 51,5 3-116,-7 3 198,11-13 1,-13 13-183,4-3 0,-4-3 57,-2 3 1,-2-2-74,-4 1 1,-3 3 164,-9-9 1,1 7-4,0-6 1,-2 5 67,-4-5 1,3 0 118,-3-6 1,4 0-65,2 0 0,5 5-60,1 1 420,7 0-399,-4-6-234,8 0 0,2 0 165,4 0 1,4 0 12,7 0 1,0 0-31,0 0 0,1 0-98,-1 0 0,0 6-243,1-1 258,-1 1 0,0-4-346,0 4 1,-5-4 26,0 4-986,-9-4 876,13-2 0,-12-8-28,7-4 1,-5-3-27,5-2 0,-1-6 313,2 0 1,3 0 206,-4 5 0,5 1 165,1 0 1,0 1-156,1 5 0,-1-3 646,0 9 0,1-1 79,-1 6 0,-2 7 1048,-3 5-1061,3-4-192,-13 7 1,12-5 209,-9 7 0,3 0-298,-2 1 0,-4-7-134,3 1 0,-3-7-563,-2 7 1,2-8 214,4 1-798,-4-3 0,8-2-5,-5 0 0,-3-2-419,4-3 1,2-7 569,-3-11 1,3 2-263,-2-8 1013,-4 8 0,13-19 0,-5 3 0</inkml:trace>
  <inkml:trace contextRef="#ctx0" brushRef="#br0" timeOffset="1589">3302 415 7951,'8'-17'-261,"1"0"52,9 0 1,-7-1 253,1 1 1,-7 0 94,7-1 1,-6 3-6,5 4 0,-7-5-68,2 5 1,1-5-102,-1-1 1,0 0 99,-6-1 0,6 7 180,0-1-131,-1 1 58,-5-7 1,0 7 166,0-1 1,0 1-13,0-6 1,0 5 154,0 1 0,0 5 234,0-6 133,0 8-50,0-11-209,0 13-120,0-6 43,0 8 710,0 0-1058,0 8 1,0-4 10,0 7 1,0 1-116,0 5 0,0 1-167,0-1 1,0 0 96,0 0 0,0 1-261,0-1 0,0 0 57,0 1 1,0 1-104,0 4 1,6 2 121,0 4 1,0 3 63,-6-3 1,2 4 37,3 1 0,-3 1 43,4 0 0,2 5 102,-3 0 0,3 10-83,-2 2 1,-4 2-25,4 9 1,-5 7-66,-1 4 1,0 11-386,0 2 0,0 1 240,0 10 1,0-12-162,0-5 1,0-4 62,0-14 0,-1-3-58,-5-2 1,4 1 235,-4-1 1,4-6-69,2-6 0,-6-8 165,1 3 1,-3-5-101,2-1 1,4-3-37,-3-3 1,3-4 238,2-8 1,0 1-359,0-1-71,0 0-156,0-7 265,0-2 0,0-10 47,0-4 0,0-4 256,0-7 0,0-8 0,-8-10 0,-2-9 0</inkml:trace>
  <inkml:trace contextRef="#ctx0" brushRef="#br0" timeOffset="1939">3838 1003 7805,'10'2'-707,"-5"4"1,-3-2 706,-2 7 0,0-5 0,0 6 0,-7-1 0,3 7 0,-8-1 0,7 0 0,-7 0-125,8 1 1,-4-1 61,8 0 1,0 1 912,0-1-567,0 0 0,2-1 324,4-5 140,-4 5 386,6-15-478,-8 7-323,0-8-378,0 0-694,0-8 740,0-1 0,7-16 0,3-2 0</inkml:trace>
</inkml:ink>
</file>

<file path=ppt/ink/ink1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42:28.4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6745,'10'0'357,"-2"-2"-147,-8-4 36,0 4-65,7-5 14,-5 7-21,6 0 19,-8 0 5849,0 0-6077,0 7 1,0-3 101,0 8 1,0-1-22,0 7 1,0-1 97,0 0 0,0 8-73,0 4 0,0 4 227,0 1 0,-6 7 4,0-1 1,1 8 46,5-2 0,0 2-140,0-2 0,0 4 14,0-4 1,0 2-90,0-2 0,-2-3-119,-4-9 1,4 1-37,-4-1 0,4-1 115,2-4 1,0-4-180,0-8 0,0 1-119,0-1-46,0 0 242,0 0 1,0-5-190,0-1 142,0-7-18,0 4-701,0-8 299,0-8-744,0-1 1,0-9 82,0 1 0,0 0-1276,0 0 2412,0-8 0,8-2 0,2-8 0</inkml:trace>
</inkml:ink>
</file>

<file path=ppt/ink/ink1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42:28.9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70 7839,'0'-11'-275,"0"-1"502,0 8 1,0-5 30,0 3 1,0 2 637,0-7-264,0 7 214,0-4-516,0 8 1,0 2-69,0 4 0,0 5 6,0 12 1,-6 4-22,0 8 0,-7 3-7,1 8 0,-1-3-65,1 14 0,-3-13 27,3 8 1,-1-6-128,1 0 0,-1-1-224,7-5 1,1-9-72,5 3 1,-6-11-700,0 0-539,0-3 654,6-3-596,0-7 317,0-3 643,0-7 0,0-2 136,0-3 0,0 1-63,0-8 0,2 1 367,4-7 0,-4 1 0,4 0 0,-4-8 0,-2-2 0</inkml:trace>
  <inkml:trace contextRef="#ctx0" brushRef="#br0" timeOffset="263">156 122 7892,'9'-17'378,"-1"-1"500,0 1-231,-6 8-71,5 1-360,-7 8 71,8 0 0,-4 2 255,8 4 1,-7 3-188,7 8 0,-6 8 50,5 4 0,-1 4 0,1 1 1,5 3-71,-5 3 0,-1-1-81,1 7 1,-5-8-83,6 3 0,-9 1-115,3-2 1,2-1-96,-2-10 0,5 1-360,-5-7 1,2 2-396,-3-2-63,-3-3 1,12 5-358,-9-8 0,1-6-149,-6 1 54,0-8 656,0 3 219,0-7 433,0 0 0,0-15 0,0-4 0</inkml:trace>
  <inkml:trace contextRef="#ctx0" brushRef="#br0" timeOffset="455">104 502 8917,'0'-9'1033,"0"1"0,2 8-610,4 0 0,3 0 113,9 0 0,-1 0-434,0 0 0,0 0-257,1 0 0,1 0-351,4 0 0,-4 0-1589,4 0 2095,-4 8 0,6-6 0,2 5 0</inkml:trace>
  <inkml:trace contextRef="#ctx0" brushRef="#br0" timeOffset="842">778 572 9353,'0'-10'1344,"2"2"-1230,4 8 0,-2-5-4,7-1 1,1 0 388,5 6-386,1 0 0,-1 8-174,0 3 1,-5 5 52,-1 1 1,-7 0-92,2 1 0,-4 1 184,-2 4 1,2-4 23,3 4 1,-3-4 438,4-1-370,-4-1 1,0-2-10,4-3 1,-2 1-207,7-7 0,-5 0-207,5-6 0,-5 0 1,6 0 0,-3-2-334,3-4 1,3-4 41,-3-7 1,-3 0-460,3 0 1,-3-6 285,3-1 1,1-1 707,-7 2 0,8-3 0,-5-9 0</inkml:trace>
  <inkml:trace contextRef="#ctx0" brushRef="#br0" timeOffset="993">1055 208 7847,'-11'-15'1549,"-1"4"-418,8 3-207,-3 8-74,7 0 275,0 0-857,0 8 1,1-5-212,5 9 0,-2-2-1065,8 1 0,-1 4 1008,6-3 0,1 3 0,-1 3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1:46:09.75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17 277 7662,'-9'-17'-449,"1"7"504,8-5 0,8 7-3,3-3 1,-1-3 104,2 9 1,-7-7-87,7 6 1,-6-5 107,5 5 43,-7-8 32,11 5-221,-13-8 0,8 7 3,-4 4 0,-3-1-20,9 1 1,-6-2-152,5 2 1,1 2-42,5-7 1,-5 7 68,-1-2 0,1-1 52,5 1 0,0-2 37,1 2 1,-1 4-15,0-3 0,0 3 41,1 2 0,5-6 120,0 0 0,0 1-108,-6 5 0,1 0 102,-1 0 0,0 0-112,0 0 1,1 1 23,-1 5 1,0-2-22,1 8 1,-7-7 0,1 7 1,-7-6-5,7 5 1,-6-5 1,5 5 0,-5-5-7,5 6 0,-5-3-7,6 3 1,-8 3-1,1-3 0,-3 3-25,-2 2 1,6 1 47,0-1-37,0 0 1,-4 1 9,3-1 0,-3 0-4,4 0 1,-4-5 4,-2 0 0,0-7-2,0 7 1,0-6 4,0 5 0,0-5 1,0 5 0,0-5 3,0 6 1,0-7-5,0 7 1,-2-6 1,-4 5 1,2-5 35,-7 6 0,5-9 3,-5 3 0,5 2 17,-6-2 0,1 5 113,-7-5 0,1 0-76,0-6 0,-6 5 144,0 1 1,-2 0-8,2-6 0,3 0-80,-3 0 1,-2 0 5,2 0 0,0 0-10,6 0 0,0 0 7,-1 0 0,1-2-89,0-4 0,0 2-3,-1-7 0,3 5 148,3-5-124,-3-1 1,7-5 44,-3 0 1,-3-1-34,9 1 0,-7 5-41,6 1 0,-5-1 23,5-5-45,-7 0 1,9-1-4,-8 1 0,8 6-207,-1-1 132,3 1 1,2-7-196,0 1 1,0 6 16,0-1 1,2 0 119,3-5 0,5 0-403,7 0 1,8 1 6,4 5 497,11-5 0,5-1 0,6-10 0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1:56:59.9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87 7961,'0'-18'1041,"0"1"1,2 2-363,4 3-380,4-3 0,7 13 68,0-4 1,-5 4-8,-1 2 1,7 10 234,5 7 0,0 4 77,-6 14 1,0-2-260,1 13 0,-1 0-199,0 6 0,0-6-83,1 0 0,-1-2-138,0 2 0,1-2-134,-1-3 0,2-10-479,4 3 0,-4-5-15,4 0 1,-3-10-611,-3-7 0,-6-9-941,1 3 1619,0-4 0,3-4-830,-4-4 1397,-3-3 0,0-16 0,1-2 0</inkml:trace>
  <inkml:trace contextRef="#ctx0" brushRef="#br0" timeOffset="204">571 104 7961,'-12'0'1050,"1"0"1,5 6-609,-5 0 1,5 7 268,-6-1 1,-1 9-33,-10 2 0,2 8-241,-8-3 1,6 11-347,-6 1 1,2 6-15,-2-5 0,-1-1-50,6-5 1,1-1-193,6 1 1,0-3-452,0-3 0,7-4-23,4-8 1,2-1-2135,-1-5 2772,3-3 0,2-8 0,9 0 0</inkml:trace>
  <inkml:trace contextRef="#ctx0" brushRef="#br0" timeOffset="483">986 554 7960,'17'-27'1080,"1"4"0,-1 9-590,0 3 0,6 5 318,0-6 0,6 9-324,-6-3 1,0 4 121,-5 2-698,-1 0 1,-2 2-292,-3 4 0,-5 3-390,-7 9 0,0 1 494,0 4 0,-7-2-57,-5 8 1,-1-6 351,1 6 0,-3-8 177,3 2 0,5-4 1508,1-2-1326,4 1 0,4-3 69,4-3 1,3-3 87,9-3-681,7-4 227,1 6 0,9-8-457,0 0 1,-1-8-1814,1-4 2192,-1 5 0,1-9 0,0 7 0</inkml:trace>
  <inkml:trace contextRef="#ctx0" brushRef="#br0" timeOffset="1951">2283 727 7992,'2'-10'-269,"4"4"0,3 4 29,9 2 0,1 0-198,4 0 0,-4 0 438,4 0 0,2 0 0,-2 0 0,0 0 0,-5 0 0,-1 0 0</inkml:trace>
  <inkml:trace contextRef="#ctx0" brushRef="#br0" timeOffset="2118">2871 727 7992,'11'0'-331,"1"0"-146,-8-8 0,11 6 536,-3-4 0,3-1-33,2 1 1,-1-2-286,-5 2 1,5 4 128,-5-3 0,-1 3-91,1 2 221,-7 0 0,6 0 0,-4 0 0,-5 0 0,15 0 0,-7 0 0</inkml:trace>
  <inkml:trace contextRef="#ctx0" brushRef="#br0" timeOffset="2217">3096 675 7992,'9'0'50,"7"0"1,-7 0 69,9 0 1,-1 0-132,0 0 0,1 0 93,-1 0 1,0 0-230,0 0 1,3 0-775,3 0 921,-4 0 0,6 7 0,-8 3 0</inkml:trace>
</inkml:ink>
</file>

<file path=ppt/ink/ink1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42:33.3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6340,'0'-10'172,"0"3"109,0 7 2238,0 0-2335,8 0 67,-6 0-4,6 0 55,-8 0 575,0 0-674,0 7 0,5-3 173,1 8 1,0-7 25,-6 7 0,0-1 404,0 7-540,0-1 0,0 0-24,0 1 0,0-1-9,0 0 1,0-5 206,0-1-157,0 1 170,0 5-462,0 0-214,0 1-260,0-9-55,0-1-411,0-8-865,0 0 1,0-8 1229,0-3 1,6-5 583,-1-1 0,9-8 0,-5-2 0</inkml:trace>
</inkml:ink>
</file>

<file path=ppt/ink/ink1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42:34.2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104 242 7864,'10'-7'-413,"-2"5"1,-6-12 274,3 8 215,-3-7 0,8 9 12,-4-7 0,-4-1 9,3-5 0,-3 5 45,-2 1 1,6-1 95,0-5 1,0 5 20,-6 1 1,0 5-130,0-5 0,-2 1 338,-4-2-114,4-3-186,-13 5 0,11 1-9,-8 3 0,7 4 11,-7 2 1,6 0-55,-5 0 1,5 0-12,-6 0 1,7 2-54,-7 4 1,6 3 79,-5 9 0,7-1 41,-2 0 0,2 8 7,-1 4 1,3 4-3,-4 1 0,4 3 7,2 3 1,0-3 17,0 3 1,0-3-94,0-3 1,-6 1-104,0-1 1,1-5-286,5 0 0,0-8 166,0 2 0,0-4-530,0-1 358,7-9-148,-5 7 101,6-14 1,-6 5-382,4-7 192,-4 0 0,5-2 91,-7-3 0,2-5-74,4-7 0,-4-6 108,4 0 0,-2-8 181,1 2 0,-3-2 213,4 2 0,-4-3 0,6 5 0,-6 0 0,13-6 0,-11 12 0,7-8 0,-5 8 0,6-2 0,-3-2 0,3 2 0,3 0 0,-3 6-223,-5-1 184,9 1 396,-7 0-33,1 0 0,-1 7 635,-3 4-525,-4 4 1,8 2 183,-4 0 0,-3 2 107,9 4 0,-3 4-264,3 7 0,3 0 69,-3 0 0,3 3-163,3 3 0,-3-4-55,-4 4 1,5 2-153,-5-2 0,3 2-146,-3-2 1,5-4 2,-5 4 1,-1-3-262,1-3 1,-7 0-88,2 0 1,2 1-1186,-3-1-818,1 0 1016,-6 1 10,0-1 1308,0-7 0,0-3 0,0-7 0</inkml:trace>
</inkml:ink>
</file>

<file path=ppt/ink/ink1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42:35.5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0 7789,'-10'8'1009,"2"2"1,10 1-564,4 1 0,-2-6-222,7 5 0,1-7 36,5 2-349,1 3 1,-1-1-328,0 3 0,0 3 416,1-8 0,-1 7 0,0-3 0</inkml:trace>
</inkml:ink>
</file>

<file path=ppt/ink/ink1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42:39.2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1 866 7799,'0'-18'709,"0"1"1,0 5-239,0 1 1,0 5 95,0-5-324,8 7 1,-5-6 46,9 4 1,-6 4 94,5-3 0,-5 5-194,6 5 1,-9 5-163,3 7 0,-4 3 59,-2 3 1,0 4 130,0 7 1,0-5-295,0 0 1,0-8-29,0 2 0,0 2-81,0-2 1,2-6-115,4-5 1,-2-8-260,7 1 0,-5-3-43,5-2 0,1-7 251,5-5 0,1-5-1199,-1-6 1548,0-4 0,0-8 0,1 1 0</inkml:trace>
  <inkml:trace contextRef="#ctx0" brushRef="#br0" timeOffset="150">191 416 7799,'-17'0'2606,"7"0"-1624,3 8-233,14 1-307,3 9 0,5-1-217,-3 0 0,3 0-182,-3 1 1,-3-5-2551,3 4 2507,-1-11 0,7 25 0,-1-12 0</inkml:trace>
  <inkml:trace contextRef="#ctx0" brushRef="#br0" timeOffset="437">485 883 7773,'-8'-10'1932,"6"-5"-1091,-5 13-81,7-6-82,0 16 1,0 3-251,0 13 1,0 1 524,0 3-471,0 13-303,0-13 0,0 15-149,0-9 1,0 1-237,0 0 1,0-1-409,0 1 0,0-6 41,0-1-672,0-7-274,0 4 1,2-15 1518,3-4 0,5-4 0,7-2 0</inkml:trace>
  <inkml:trace contextRef="#ctx0" brushRef="#br0" timeOffset="712">796 952 7773,'10'0'2713,"-2"0"-2806,-8 0 347,0 0-77,0 8 0,-8-1-18,-4 5 1,-5 3 12,-6-3 1,4 1-389,-4-1 0,-2 3 187,2-3 0,-2-3 329,2 3-128,4-1 0,-6 5 284,7-5 1,9-1 249,3-4-305,4-4 1,4 5-56,4-7 1,3 0 91,9 0 0,5 0-283,0 0 1,5 0 12,-4 0 1,6 0-192,-1 0 1,-4 0 95,-2 0 1,2 0-860,-2 0 0,0 6 101,-5 0 0,-7 1-1078,1-1 1763,-1-4 0,6 14 0,1-7 0</inkml:trace>
  <inkml:trace contextRef="#ctx0" brushRef="#br0" timeOffset="1142">1159 70 7746,'0'-11'0,"0"-1"247,0 8-166,0-4 1,0 7 181,0-5 403,0 4 821,0-6-1024,8 8 1,-6-2 126,4-3-403,-4 3 1,0-6 187,3 8-11,-3 0-227,6 0 165,-8 8-338,0-6 207,8 5 1,-6-5 179,3 4-73,-3-4 21,-2 13 1,0-5-92,0 7 1,-5 0 8,-1 1 0,0 1 80,6 4 0,0 6 77,0 11 0,0 4-69,0 8 1,0 4 181,0 7 0,0 5-67,0 18 0,0-1-511,0 13 1,0 1-261,0-44 0,0 0 0,0-4 1,0 0-29,0 4 1,0-1 0,-2-3 0,-2 0-670,2 4 0,-1 0 1048,-4-2 0,0-1 0,4 0 0,0 0 0,-3 0 0,-1 0 0,0 0 0,0 0 0,2 0 0,-1-1 0</inkml:trace>
</inkml:ink>
</file>

<file path=ppt/ink/ink1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42:38.5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277 87 7786,'11'-18'66,"1"1"1,-8 5 153,2 1 1,-3 5 518,3-5-193,-4 7-1,6-4 0,-10 16-176,-4 3 0,-4 14 182,-7 10 0,-6 7-114,0 10 0,-8 0-116,2 0 1,-1 5-140,1 1 1,-2 0-123,8-6 1,0-1-231,6 1 0,1-7-451,5-5 1,3-5-646,8-7 0,0-3-101,0-7 345,0-9 0,2-1 569,4-8 1,3-8 452,9-3 0,7-20 0,2-6 0</inkml:trace>
  <inkml:trace contextRef="#ctx0" brushRef="#br0" timeOffset="222">242 242 7786,'6'-29'0,"0"1"0,5 6 100,-5-1 0,6 4 154,-7 2 1,9 5-52,-3 1 0,-1 5 254,1-5-92,1 7 1,5-4-65,1 8 1,-7 8 48,1 3 1,-1 7 1,6 5 0,-5 5 119,0 13 1,-7 3-42,7 8 1,-8-4 104,1 4 0,-3-4-467,-2 9 0,6 1 59,0-6 0,0 2-1053,-6-14 0,0 0 598,0-5 1,5-2-579,1-5 0,2-3-47,-2-7 953,-4-1 0,5 0 0,-7 1 0</inkml:trace>
  <inkml:trace contextRef="#ctx0" brushRef="#br0" timeOffset="398">208 623 8717,'-10'0'1330,"2"-2"-1076,8-4 0,14 2-268,3-7 1,4 5 141,-3-6 0,5 7 113,0-7 0,7 8-480,-1-2 0,-2 4-1039,2 2 1278,0 0 0,13-7 0,2-3 0</inkml:trace>
</inkml:ink>
</file>

<file path=ppt/ink/ink1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42:37.8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225 122 7845,'0'-18'209,"-2"1"316,-4 0-324,5-1 0,-9 1 1,4 0 0,2 7 558,-7 4-262,-1 5 1,-5 1 70,0 0 0,-1 7-149,1 5 0,2 11 42,3 6 1,-3 3-232,3 3 1,-1 5-46,1 1 1,3 5-146,3-6 1,4 6 103,-4-6 1,4 1-761,2-7 0,0-5-86,0 0 0,2-8-500,4 2 1,-2-5-301,7-7-146,1-3 1647,5-8 0,8-8 0,2-2 0</inkml:trace>
  <inkml:trace contextRef="#ctx0" brushRef="#br0" timeOffset="203">277 70 8814,'10'2'855,"-5"3"0,5-3-386,2 4 1,3-2-85,2 2 0,-5 1 126,-1 5 1,1 9 324,5-4 0,0 6-419,1 0-1,-7 4-9,1 8 0,-3-2-681,3-5 0,1 5 218,-7-4 0,0-2-1165,-6 2 0,0-2 61,0 1 0,0 3 1160,0-8 0,-8 8 0,-1-4 0</inkml:trace>
</inkml:ink>
</file>

<file path=ppt/ink/ink1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42:37.1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7830,'12'-10'564,"-1"5"-437,1 3 0,5 2 158,1 0 0,-7 0-286,1 0 0,-1 0 63,6 0 1,-3 0-1634,3 0 1571,-11 0 0,25 7 0,-12 3 0</inkml:trace>
  <inkml:trace contextRef="#ctx0" brushRef="#br0" timeOffset="162">485 70 7752,'0'9'348,"2"-1"235,3-8 0,5 0-446,7 0-633,0-8 0,1 7 242,-1-5 1,0 4 165,1 2 1,-7 0-346,1 0 193,-1 0-35,7 0 1,-7 0 274,1 0 0,7 0 0,8 0 0</inkml:trace>
  <inkml:trace contextRef="#ctx0" brushRef="#br0" timeOffset="262">848 87 7830,'34'0'0,"-1"0"-36,-4 0 0,-2 0 135,-4 0 0,-10 0 564,5 0-497,-5 0 0,-1 6-60,-1 0-165,-7-1-649,4-5 708,-8 0 0,-8 0 0,-2 0 0</inkml:trace>
</inkml:ink>
</file>

<file path=ppt/ink/ink1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42:36.5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208 104 7866,'0'-17'-947,"0"6"943,0-1 0,0 6 1088,0-5-721,0-1 1,-2 1 23,-4-1 0,2 8-113,-7-1 1,5 3 96,-5 2 0,5 2 33,-6 3 1,3 7-115,-3 11 1,-3 0 41,3 12 1,3-5-63,-3 11 1,1 1-23,-7-2 1,7 8-86,-1-2 0,6-3-140,-5-3 1,7 2 74,-2-1 0,4-9-262,2-9-1524,0 4 810,0-7-46,0 5 0,2-16 250,4-3 0,-2-12 62,7-5 1,-7-5 205,2-1 0,2-2 94,-2-4 0,1 2 312,-1-8 0,-4 0 0,6-13 0,-8-3 0</inkml:trace>
  <inkml:trace contextRef="#ctx0" brushRef="#br0" timeOffset="187">139 122 7864,'7'-10'49,"3"-3"135,7 7 0,1 0 78,-1 6 1,0 0 71,1 0 1,-1 2 90,0 4 1,0 5-73,1 12 1,-1-1 391,0 6 0,-1 1-153,-5 6 0,3-1 20,-9 1 1,3 0-296,-2-1 0,-4 1-143,4-1 1,-5-1 144,-1-4-1080,0 3 598,0-5 1,0 0-1070,0-4 0,0 2 650,0-2 1,0 0-2414,0-5 2995,0-9 0,-7 7 0,-3-7 0</inkml:trace>
</inkml:ink>
</file>

<file path=ppt/ink/ink1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42:35.4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35 7781,'-10'-8'507,"1"6"63,3-3 0,4 1-57,-4-2-294,4 4 0,4-6-37,4 8 0,-2 0 572,7 0-365,-7 0-271,12 0 0,-14 10-9,3 7 1,-3 0 3,-2 7 1,0 1 81,0-2 1,0 5 2,0-5 0,2 6 24,4-6 1,-4 0-170,4-5 0,-3-7-382,3 1 218,4-8 1,7 9-91,0-7 0,1-2-188,-1-10 1,0-4-471,1-7 1,-1-2-416,0-4 1,0-4 176,1-8 1097,-1 1 0,-7-1 0,-3 0 0</inkml:trace>
  <inkml:trace contextRef="#ctx0" brushRef="#br0" timeOffset="512">692 121 11015,'17'0'639,"1"0"-474,-1 0 0,-6 0 215,1 0-345,-1 0 1,1 0 111,0 0 0,-9 2-861,3 4 500,-4 4 0,-2 7 23,0 0 1,-8 6-42,-3 0 0,-5 6 598,-1-6 1,0 6-187,0-6 1,5 0 367,1-6 1,7 1 435,-2-1-300,4 0 1,4-5-436,4-1 1,9-7-319,8 2 0,8-6-359,-2-6 1,11-5-694,6-12 1,-2 3 1120,2-3 0,1-11 0,4-3 0</inkml:trace>
</inkml:ink>
</file>

<file path=ppt/ink/ink1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42:34.8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190 137 7711,'8'-17'-381,"-6"5"785,4 1 917,-4 7-920,-2-12 0,0 13 119,0-9 510,0 8-200,0-3-506,0 7 1,0 1-124,0 5 1,-2 4-28,-4 7 0,2 8 69,-7 4 0,-1 9 26,-5 3 0,0 9-129,-1 2 1,3-1 72,3 7 0,-3 2-349,3-3 1,-1 1-157,1-6 1,-1-8-283,7-4 1,0-5 196,6-6 1,-5-4-943,-1-8 471,0-7-275,6-3 573,8-7 1,1-15 171,9-8 0,-1-2-101,0-4 0,-1-2 175,-5-9 1,5-4 303,-5-8 0,3 0 0,-3 0 0,3 6 0,-9 0 0,3 2 0,-2-2 0,-4-2 0,3 7 0,3 7 0,-2 5 0,2 2 103,-3-2 0,-3 4 458,4 8 116,4 0-205,-8-1 0,7 9 374,-3 3-363,-4-4 1,8 8-105,-5-3 1,-1 10-53,8 7 0,-1 3 57,6 3 0,-5 6-101,0 5 0,-1 6 147,6 5 1,-5 4-57,-1 8 1,-1-6-31,2 1 1,-3 3-280,-3 1 0,-4 5-216,4-10 1,1 2 69,-1-2 1,2-5-144,-3-12 0,-3 1-1088,4-7 0,2 0 585,-2-5 1,-1-7-1872,-5 1 1484,8-8 1114,-6 3 0,6-22 0,-8-4 0</inkml:trace>
  <inkml:trace contextRef="#ctx0" brushRef="#br0" timeOffset="195">156 517 7864,'-17'0'2382,"-1"-7"-1926,9 5 0,9-6-99,11 8 0,10-6 83,2 1 0,6-7-208,-6 6 1,8-5-57,-2 5 0,-2-2-329,2 3 0,-3 1-481,3-8 0,2 8 634,-8-1 0,0 3 0,-6 2 0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1:57:01.0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52 7982,'0'-17'273,"0"7"1106,0-5-333,0 13-479,0-6 1,5 16-131,1 3 0,0 5-3,-6 1 1,0 6-14,0 0 0,6 8-103,0-2 1,-1 3-313,-5 3 1,0 0-177,0-1 0,2-5-172,4 0 0,-4-8-358,4 2-774,-4-4 945,5-9 1,-3-2 147,8-8 0,-7-14-179,7-3 1,-2-12 139,1 0 1,4-3 306,-3-3 0,3 2 28,3 4 1,-7-1 198,1 7 0,-1 2 144,7 9 1,-1-1 1010,0 7-690,0 0 1,-1 8-249,-5 4 0,3 5 639,-8 12 0,1-3-369,-1 3 1,-4 2-109,4-2 1,-3 5-216,3-5 0,-4 6-285,4-6 1,2 6-227,-3-6 0,7 6-481,-6-6 1,5 0 226,-5-6 1,2 1-1085,-3-1 1571,-3 0 0,6-7 0,-8-2 0</inkml:trace>
  <inkml:trace contextRef="#ctx0" brushRef="#br0" timeOffset="259">762 381 8769,'0'-10'1493,"7"2"-2842,5 8 1598,-4 0 0,7 0 1143,-4 0 0,-1 2-829,2 4 1,-7 2-202,7 3 0,-6 5-1113,5-5 547,-7 5 0,4 1-16,-8 0 0,0 0 183,0 1 0,0-7-125,0 1 424,0-1 0,0 1-106,0-1 0,2-5 243,3 6-233,5-8 0,13 3-843,0-7 0,8 0 180,-2 0 497,3 0 0,3 0 0,-1 0 0</inkml:trace>
</inkml:ink>
</file>

<file path=ppt/ink/ink1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42:58.1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1 727 7775,'7'-10'2188,"9"2"-1939,7 8 0,8-2-45,-3-3 0,-3 3 183,-2-4 0,2 4-68,-2 2 1,0 0-430,-5 0 0,-1 0-445,0 0 1,1 6-1518,-1 0 2072,-7 7 0,5-3 0,-5 7 0</inkml:trace>
  <inkml:trace contextRef="#ctx0" brushRef="#br0" timeOffset="152">554 796 7775,'17'0'260,"1"0"1,-1-6 414,0 0 0,1-5-294,-1 5 0,0-2-208,0 3 0,-5 3-172,-1-4 0,-5 4-456,6 2-1003,-1 0 1458,7 0 0,-1 8 0,0 1 0</inkml:trace>
  <inkml:trace contextRef="#ctx0" brushRef="#br0" timeOffset="826">1401 571 7862,'-17'-8'0,"8"6"769,-7-13-434,14 5 1,-5-7 466,7 0 1,0 5 370,0 1-599,7-1 0,-3-5-35,8 0 1,-1 7 117,6 4 1,-5-1-154,-1 1 1,1 2 46,5 10 1,-5 0 17,-1 11 0,-7 4-168,2 14 0,-4-1 111,-2 1 1,-2 5-129,-4 0 1,2 7 18,-7-7 1,7 0-78,-2-5 1,4-6-121,2-1 0,0-6-114,0 1-272,0-4 0,8-4-871,3-3 0,11-5 617,1-7 1,7-7-1314,-1-5 1,2-3 825,-2-2 1,3-3-135,-3-3 0,-4 2 85,-2-8 0,-9 0-243,-3-5 0,-7-3 1213,2-3 0,-20-4 0,-5-8 0</inkml:trace>
  <inkml:trace contextRef="#ctx0" brushRef="#br0" timeOffset="969">1557 35 7862,'-15'-12'884,"3"1"-89,4 7-53,8-4 0,8 10 62,4 4 0,3 2-311,2 3 0,6 5-96,0-5 1,6 4-146,-6 3 1,6-1-836,-6 0 1,6 6 282,-6 0-2342,8 8 2642,-12-12 0,14 22 0,-6-5 0</inkml:trace>
  <inkml:trace contextRef="#ctx0" brushRef="#br0" timeOffset="1215">2024 709 8851,'11'0'1021,"1"0"1,-6 0-328,5 0 1,-5 2 269,6 4 0,-9 4-248,3 7 0,2 8 192,-2 4 1,-1 5-309,-5 7 1,0-5-176,0 5 1,0-5-596,0-1 0,0-1 191,0 1 1,0-3-1023,0-3 0,0 2-1208,0-8-1549,8 0 2659,2-6 0,7-9-754,0-8 1853,8-8 0,-6-17 0,6-1 0</inkml:trace>
  <inkml:trace contextRef="#ctx0" brushRef="#br0" timeOffset="1436">2474 865 7862,'9'-17'2613,"-1"7"-2024,-8 2 1,-8 8-172,-3 0 0,-7 2-158,-5 4 1,-6 4-48,-11 7 0,4 0-191,-5 1 0,-1-1 40,2 0 0,-1 0 129,7 1 1,9-7 129,7 1 1,3-6 82,9 5 1,1-5 26,5 5-271,15-7 88,-4 4-22,22 0 131,2-7 1,7 7-199,4-8 0,4 0-351,-4 0 0,-2 0-307,2 0 0,-7 0-658,1 0 1,-9 0 419,-2 0 0,-8 0 737,2 0 0,-4 0 0,-2 0 0</inkml:trace>
  <inkml:trace contextRef="#ctx0" brushRef="#br0" timeOffset="1887">3096 139 8397,'-8'-10'2109,"5"4"-1506,-9 12 1,8-2 91,-2 7 1,-1 1-261,1 5 0,0 1 192,6-1 1,0 0-220,0 0 0,2 1-521,4-1 57,4 0 131,15 1-272,1-9 0,9-1 0,-2-8-269,-5 0 0,5-2-682,-4-4 0,-4 2-303,-2-7 0,-4-1 706,-1-5 0,-9 0 288,-3-1 0,-4 1 216,-2 0 1,-2-6 254,-4 0 0,-2 0-62,-3 5 1,-4 1 94,3 0 1,-1 5 458,1 1 356,-3 7 1,11-4 293,-8 8 0,8 8-465,-1 3 0,3 5 306,2 1-508,0 0-90,0 8-599,0-5 204,0 12-23,0-13 1,0 12 0,0-6-211,0 2 1,0 2-373,0 5 1,-2 1 600,-4 0 0,-4-1 0,-7 1 0</inkml:trace>
  <inkml:trace contextRef="#ctx0" brushRef="#br0" timeOffset="2227">3044 709 7796,'-7'10'0,"3"-2"579,-8-8 76,8 0 1,10-8-373,11-4 0,5-3-184,-5-2 0,6 1 44,0 5 0,0-3-106,-6 9 1,-5-7-73,-1 6 47,1 1 0,-1 6 0,1 5 1,-8 4-60,2 7 1,-6 0-148,-6 1 0,-4 5 56,-7 0 1,-2 2 110,-4-2 1,1-4-73,-6 4 1,7-4 98,-3-1 241,5-1-183,2 0 258,7-7-138,3 5 0,9-13 120,3 4 0,-1-4 865,8-2-803,-1 8 1,7-1 408,-1 5 0,6 3-271,0-3 0,0-3 103,-6 3 1,3-8-23,3 1 1,-2 3 183,8-2 0,-6 0-469,5-6 1,1 0-310,6 0 0,-6 0-1149,-1 0 0,-6-6 762,1 0 0,-4-5-1702,-2 5 0,-7-8 908,-4 3 0,-5-10 1196,-1-2 0,-15-16 0,-4 3 0</inkml:trace>
  <inkml:trace contextRef="#ctx0" brushRef="#br0" timeOffset="2460">2698 744 7796,'-5'17'746,"-1"0"1,0 7 707,6-1 0,0 0-689,0-6 0,2 8 258,4 4 0,3-2-34,9 1 1,1-4 283,4 4 1,6-5-626,11 6 1,-1-10 3,7-1 1,7-1-413,11-5 0,-3-5-316,3-1 0,-3 2-1225,3-3 0,1 1 850,-7-6 1,-1 0-905,-5 0 1,-2-6-186,-4 1 1,-4-9-226,-7 3 1,-2-7 1764,-4-5 0,-4-4 0,-8-7 0</inkml:trace>
  <inkml:trace contextRef="#ctx0" brushRef="#br0" timeOffset="3719">3909 312 7796,'0'-10'3258,"0"2"-2536,8 8 1,-5 0 154,9 0 0,-6 0-24,5 0-437,1 0 0,5 6-410,0 0 0,1 0 122,-1-6-906,0 0 0,1 0-703,-1 0 321,-8-8 1,-1 4 654,-8-7 1,0 5-269,0-6 719,0 8 557,0-11-287,0 5 0,-2-5-202,-4 4 1,5 1 1569,-5 4-413,4 4-103,-6-13-310,6 13-581,-5-6 0,7 10 3,0 4 1,0 5 24,0 13 1,-2 8 171,-4 9 1,-2 8-72,-3 3 0,-3 0 465,8 6 1,-5-4-438,5-2 0,-5-6-351,5 0 1,-6-8-151,7 3 0,-3-5-425,2-1 0,2-8 275,-7-4 0,5-4-362,-6-2 0,7-7 278,-7-4 1,6-5 38,-5-1 0,-1-1 237,-5-5 0,5-6 242,1-11 1,-1 2 324,-5-8 0,6 0-176,-1-5 1,8-1 272,-2 1 0,5-1-240,1 0 0,7 7 44,5-1 0,5 6-243,6-6 1,4 8 72,8-2 0,5-2-845,0 2 1,8-8-136,-2 2 1,4 2-476,2-2 0,6 6 508,0-5 0,-1 1-80,-5-2 0,0-4 399,0 4 1,-2 4 163,-4 2 1,-6 6 378,-11 5 1,2-1-119,-8 7 0,2 0 762,-2 6 1,-4 0-71,4 0 1,-4 0 453,-1 0 1,-7 8-443,1 4 1,-1-3 30,7 3 1,-9-1-356,-3 7 0,2-1-167,-3 0 1,1 1-551,-6-1 1,-9 2 299,-9 4 0,-7-4-849,-9 4 1,-1-3 289,1-3 1,-1-8-69,0-3 0,8 2 439,4-2 0,4-1 292,2-5 0,7-1-248,5-5 1,3 2-43,2-8 0,7 7 212,5-7 0,3 6-42,2-5 0,3 7 388,3-2 1,-10 4-19,5 2 0,-5 0 35,4 0 0,-5 2-134,-1 4 1,-7-2-3,2 7 1,-4 1 72,-2 5 0,-8 0 151,-3 1 0,-11 1-454,-1 4 0,-7-4 58,1 4 1,4-3-147,2-3 1,6 0-165,5 0 178,4 1 0,10-1 95,4 0 1,4-7 9,7-4 0,6 1 39,0-1 0,6 6 206,-6-7 0,0 3 114,-6-2 1,-1-2 94,-5 7 83,5-7 1,-15 11-161,5-3 0,-4-2-3,-2 1 1,-9 1-163,-9 5 0,-5 2-127,-6 4 1,-3-4 103,3 4 0,-2-3-2,2-3 1,6 0-130,12 1 1,1 3 73,4-4 1,4 4-319,-3-9 1,8 3 145,3 2 0,8-5 123,-3-1 0,10-5 125,2 6 1,8-9 206,-2 3 0,2-4-251,-2-2 0,1 0-42,-7 0 0,8-2-463,-2-4 0,-2 3 248,2-9 0,-10 1-783,-2-7 0,-1 5 256,-11-4 1,1 3-65,-6-9 0,0 2 38,0-2 1,-8 2-115,-3-8 1,1 2 415,-1-2 0,-1-3 343,-5 3 0,2 4 356,3 2 1,-3 3-259,3 3 350,4 0 0,-5 5 114,7 1-246,0 7 0,4-4 294,-3 8 6,3 0-590,-6 0 4,8 0 1,0 2 154,0 4 1,0 4-91,0 7 1,0 0 448,0 0 0,0 8-73,0 4 1,0 6 101,0 5 1,0 4 67,0 8 0,0 8 290,0 3 1,-6-1-475,1 1 0,-3 6-79,2 6 1,2 8-4266,-7-2 2670,-1 3 962,-5 3 0,2-9-2632,3-3 1,-1-6 2900,7-5 0,-6-1 0,7-7 0,1-4 0,2-2 0,2-4 0</inkml:trace>
</inkml:ink>
</file>

<file path=ppt/ink/ink1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42:51.1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156 450 7695,'0'-10'1225,"2"-3"-848,4 7 1,-5-2 266,5 2-207,-4 4 0,0-5 458,4 7 99,-4 0-121,5 0-303,-7 0 1,0 2 320,0 3-410,0 5 1,0 7 874,0 1-498,0-1-514,8 0-156,-6 1-252,13-9 1,-5-1 129,7-8 1,-5 0-103,-1 0 0,1-2-146,5-4-832,1 4 286,-1-5 262,0 7 1,-5 0 101,-1 0 199,-7 0 253,4 0-165,-8 0 143,0 0-18,0 7 33,0-5-224,0 6 1,0-6 120,0 4 1,0-3 88,0 9 0,0-6 11,0 5 1,-2 7 188,-4 5 1,2 2-160,-7-2 0,-1 3 69,-5 9 1,0 2-47,-1 3 1,1-4 103,0 5 1,5-3-404,1 3 1,-1-5 114,-5 4 1,5-9-553,1-2 0,5-8 23,-6 2 1,9-4-219,-3-1 1,-2-1 317,2 0 1,-1-7-547,1-4 238,4 3 331,-13-7 1,7 8 38,-4-4 0,-3-5-241,3 5 333,-3 4 0,0-6-288,3 7 28,-3-7 114,13 4 288,-6-8 1,8-8 185,0-3 0,8-7 0,3-5 0,13-4 0,2-7 0</inkml:trace>
  <inkml:trace contextRef="#ctx0" brushRef="#br0" timeOffset="322">173 934 7803,'0'-12'-796,"0"1"2158,-8 7-313,7-4 183,-7 8-736,8 0 0,0 2 29,0 4 0,8 4 0,3 7 1,4 0 180,3 0 1,-1 1-253,0-1 0,1-2-68,-1-3 1,0 1-659,1-7 1,-1 6 227,0-7 1,0 1-1012,1-6 0,-1 0 319,0 0 1,-5 0-192,-1 0 1,-1-2-614,1-3 480,5-5 0,-12-7 131,7-1 929,-7 9 0,6-5-182,-5 9 57,5-1 88,0 6 1,5 0 149,-3 0 0,3 0 72,2 0 0,0 0 315,1 0 0,-1 2-14,0 3 0,-5-3 1182,-1 4-767,1-4-131,5-2-1464,1 0 0,-7 0 292,1 0 402,-9 0 0,13 0 0,-7 0 0</inkml:trace>
  <inkml:trace contextRef="#ctx0" brushRef="#br0" timeOffset="980">1263 398 7840,'0'-12'-83,"0"1"541,0 7-36,0-4 1,-2 8-143,-4 0 0,-4 2 104,-7 4 0,-6 4 4,0 7 0,-8 2-139,2 4 1,-1-2-146,1 8 1,4-8 3,8 2 0,-1-4-132,1-1 0,2-7-139,3 1-226,4-8 1,10 9 215,4-7 0,4 0-121,7-6 0,0 0-10,1 0 1,1 5 57,4 1 1,-10 8 512,5-3 1,-7 12 164,1 6 1,-5 4 404,-7 1 1,0 1-306,0-1 0,-2 1 280,-3 0 0,1-3-203,-8-3-334,8 4-117,-3-14 0,1 6-255,0-8 1,0-5 140,6-1 0,2-7-1543,4 2 195,-4-4 342,13-2 0,-5-8 266,7-3 0,-5-11-119,-1-1 0,-5-2 317,6 2 0,-9-4-179,3-7 677,-4-1 0,6 1 0,1-1 0</inkml:trace>
  <inkml:trace contextRef="#ctx0" brushRef="#br0" timeOffset="1364">1487 138 7840,'8'-9'459,"2"1"445,7 8 0,0 0-358,1 0 0,-1 6 1196,0 0-1178,0-1 1,-1-3 341,-5 4-764,5-4-602,-14 6-20,5-8 1,-7 2-531,0 3 1,0-1-1808,0 8 2817,0-1 0,-15 7 0,-4-1 0</inkml:trace>
  <inkml:trace contextRef="#ctx0" brushRef="#br0" timeOffset="2017">1470 536 7840,'0'17'633,"8"-7"1,1-2-347,9-8 1,-1-8 30,0-3 1,-1 1-140,-5-2 1,5 7 126,-5-7-152,4 8-391,-5-3 72,5 7 0,-15 0 119,0 0 1,-1 7-51,-11 5 0,-1 9-18,-10 2 0,1 8 78,-6-2 0,4-3 75,-4 3 1,7-6 163,-3 6 1,7-6-94,6 6 1,-3-14 82,8 3-691,1-5 1,7 3 245,3-5 1,-1-3-432,8-8 1,-1 0-130,7 0 104,-1 0 191,0 0 526,0 0 312,-7 0 189,-2 0 1,-16 7 379,-3 5 0,1 3-432,-2 3 1,1-1 538,-6 0-524,7 8-212,-5-6 1,13 6 94,-4-7 1,4-1-243,2 0 1,8-5-212,3-1 1,5-1 54,1 1 1,2-3-193,4-8 0,-2 0-260,8 0 1,-6 0 253,6 0 1,-8-8 22,2-3 0,-4 1-124,-1-1 381,-1 7-220,-7-11 185,5 5 461,-13-7-358,6-1 0,-8 7 320,0-1-364,0 8-4,-8-3 0,-2 5-145,-7-4 1,5 4 35,1-4 1,7 3-69,-2-3 1,-1 2 116,1-8-87,0 9 64,6-13 1,0 7 104,0-9 1,2 7 193,4-1 0,-4 1 148,3-7 1,-1 7 83,2-1-210,-4 1 0,6-1 485,-8 1-247,0 7 1,0-2-52,0 12 1,2 4 36,3 7 0,-3 2-27,4 4 1,-4-2 198,-2 8 1,2-6 108,4 6-402,-4-8-135,13 4 1,0-4-104,8-4 1,10 5-458,2-11 0,1-3-618,10-2 1,0-4-106,6-2 0,-2-6-1201,-4 0 1,2-7 2217,-7 1 0,7-3 0,-4-3 0</inkml:trace>
  <inkml:trace contextRef="#ctx0" brushRef="#br0" timeOffset="4060">2525 415 8240,'-10'-8'955,"3"6"0,14-11-822,5 7 0,3-5-164,3 5 1,-1-6 80,0 7 0,6-7-241,0 6 0,0-5-461,-5 5 0,-1 0 34,0 6 330,-7 0 1,-2 8 209,-8 4 0,-2 3 294,-4 2 0,-4 6 17,-7 0 1,-6 6 405,0-6 0,-6 6-279,6-6 0,0 0 200,6-6 0,-1 1 989,1-1-927,7 0-725,3 1 1,9-9-88,3-3 0,5-4-241,7-2 0,8-8 170,4-3 0,4 1-300,1-1 0,-1-1-1,-4-5 0,2 5-325,-8 1 1,0 7 580,-6-2 275,-7 4-152,5 2 0,-13 2 588,4 4 0,-4 3 9,-2 9 1,0-1 322,0 0 0,-8 1-405,-4-1 1,3 0 55,-3 0 1,3-5-377,-3 0 1,-3-7 126,3 7 1,3-8-798,-3 1 1,6-3 386,-5-2 0,5-2-467,-6-3 0,7 1 216,-7-8 1,6 1 74,-5-7 0,5 1 208,-5 0 0,5-2 124,-6-4 0,3 2 111,-3-8 1,-3 6 3,3-6 0,-1-6 109,1-5 0,-1 0-44,7 5 0,0 0 94,6 1 1,0 5-183,0 0 1,8 8-61,4-2 1,3 4 77,2 1 1,-5 9-5,-1 3 1,-5-2 104,6 3 66,-9-1 1,5 8 505,-8 4-435,0-5 0,0 15 721,0-5-626,0 5 1,0 7 12,0 0 0,2 8 83,4-3 1,-4 13-95,3 5 1,-3 4 27,-2 2 1,0 0-61,0-1 0,0 7-90,0 0 1,0 5-616,0-5 62,0-1 366,0-5 1,-5-2-1298,-1-4 679,0-3-111,6-16-261,0 5 584,0-13 0,0 1-591,0-9 721,0-7 0,-2-4 232,-4-12 1,4-3 76,-3-2-1,1-8-286,-2-4 0,4-4 47,-4-1 1,4-1 99,2 1 1,0-1 40,0 0 0,0 14 134,0 4 0,0 9 48,0-3 1,0 9 163,0 2 1,-1 2 526,-5 9 0,2 3 369,-8 9 1,1-4-517,-6 4 0,5-4-162,1-1 1,-1-1-137,-5 0 0,7-5-179,4-1 0,-1-5-284,1 6-246,0-9 0,8 3-370,4-12 0,-2-1 380,7-5 0,1-9-878,5 4 598,0-4 216,1 3 0,-1 1-71,0 0 1,0-1 217,1 1 0,-1 0 199,0 0 0,-1-1-81,-5 1 1,5 0 120,-5-1 0,-3 1-4,-2 0 0,1-1 76,-1 1 0,6-2-333,-7-4 1,9 2 24,-3-8 1,3 0 68,-3-5 0,5-1 43,-5 0 0,5 7-2,1-1 1,-6 8 125,1-2-22,-8 3 0,3 9 50,-7-1 57,0 8 76,0-3 37,0 7 406,0 0-379,8-8 1,-4 4-163,8-7 1,-7-1-20,7-5 1,-1 0-15,7-1 0,-1 1-79,0 0 0,-1-1 95,-5 1-4,4 0 24,-5 0 1,2-1 69,-1 1 1,-5 7 164,5 5 41,-7-5 0,4 6-60,-8-7 0,2 7 662,4-2-172,-4 4-346,13 2 1,-11 0 159,7 0-286,-7 0-153,12 0 0,-13 0 111,9 0-313,-8 0 1,5 0 104,-3 0-194,-4 0 1,6 2 273,-8 4 1,-2-2-65,-4 7 1,2 1 193,-7 5 0,-1 6 98,-5 0 1,1 8 159,5-2 1,-4-2-119,3 1 0,-1-5 5,1 6 1,-1-6-224,7 6 1,0-8-152,6 2 1,0-3-87,0-3 1,0-6-538,0 1-128,0-1-115,0 7-569,8-1 894,1-7-307,9-3 462,-1-7 0,0-7-87,1-5 0,5-9 28,0-2 0,6-2 236,-6 2 0,2 6-50,-2-1 0,-10 3 127,4 9 235,-3-7 163,-5 11 0,-1-4 11,-8 12 1,0-2 268,0 7 1,-2 1-269,-4 5 1,-3 6 82,-9 0 1,7 0-172,-1-6 54,1 8-103,1-5 0,-5 10-356,3-7 0,-1 6 24,1-6 0,-3 6-79,4-6 1,-3 2 142,3-2 0,-5-4 70,5 4 0,1-3 122,-1-3 0,5 0 216,-6 1 1,8-7-79,-1 1 1,-3-7 128,2 7-584,0-8-214,6 3-59,0-7 0,8-1 128,4-5 1,3-2-661,2-3 499,1-5 523,-1 7-162,0-1 0,0 2 125,1 8 0,-7 0-312,1 0 1067,-8 0-291,11 0 205,-13 0 493,6 0-583,-8 8-235,0 2 0,-2 7-92,-4 0-275,-4 0 0,-13 1 25,0-1 0,0-5 97,6-1 0,0-1 365,-1 1-164,1 5-7,0-15 1,5 13 620,1-8-600,7 7 0,-2-5-57,12 3 1,3 5 21,9-5 0,5-3-49,0-2 0,8 1-330,-3-1 0,-1 0 168,2-6 1,-6 2-359,6 4 0,-6-4 12,6 3 1,-8-3-151,2-2 0,-4 0 13,-1 0 1,-7 0-305,1 0 0,-7-2-299,7-3-95,-8 3-855,3-6 1430,1 0 0,-6 4 573,4-7 0,-12-1 0,-4-5 0</inkml:trace>
  <inkml:trace contextRef="#ctx0" brushRef="#br0" timeOffset="4323">3995 156 11077,'27'0'1673,"4"0"-1325,-8 0 1,0 0-86,-6 0 1,0 0-26,1 0 0,-1 0-263,0 0 1,0 0 97,1 0 1,-1 0-1018,0 0 1,-5 5-733,-1 1 337,-7 8 1,2 1 693,-12 8 1,-3 2-274,-9-2 918,-7 4 0,-2 8 0,-7-1 0</inkml:trace>
  <inkml:trace contextRef="#ctx0" brushRef="#br0" timeOffset="4710">3995 623 7800,'8'15'787,"3"-3"1,5-5-358,1-7 0,6 0 3,0 0 1,8-7 12,-3-5 1,5-1-119,2 1 1,-3-7-634,-3 7 0,2-7 28,-8 8 1,0-3-639,-6 3 803,1-5 1,-7 8-440,1-3 99,-8 3 200,3 8 0,-14 0 223,-5 0 1,2 0-95,-1 0 0,-1 6 364,-5 0 0,0 1-20,-1-1 0,3-2 371,4 8-355,-5-9 499,14 5-112,-5 0 227,7-6-254,-8 5 0,6-5 164,-4 4 0,4-2-294,2 8 1,2-1 590,4 6 1,-2 3-248,7 3 0,-5 3 17,6 9 0,-8 0-116,1-1 1,-3 3 340,-2 3 1,0-3-740,0 3 0,2-5-334,4-7 0,-4 3-521,4-8 0,-6 2 439,-6-2 0,2-4-746,-8 4 1,3-3 270,-3-3 0,-9 0-362,4 1 1,-4-7 5,3 1 0,1-9-277,0 3 0,0-4 211,-1-2 1,1-4 998,0-7 0,-8-8 0,-2-16 0</inkml:trace>
  <inkml:trace contextRef="#ctx0" brushRef="#br0" timeOffset="5265">4929 692 7921,'0'-18'-6,"0"7"1955,0-1-1145,0 9 0,0-7-15,0 4 0,2 4-258,3-3 0,-1 5-26,8 5 0,-1-1-262,7 8 1,-7 5-43,1 6 1,-3 0-30,3-6 1,1 6 38,-7 0 0,6 1-243,-7-7 0,7 0-97,-6 0 0,5 1-157,-5-1 0,2-7-87,-3-5 1,-1-3-255,8-2 0,-7 0 66,7 0 1,-6-2-386,5-3 1,-7-5 155,2-7 0,2-2 342,-3-5 0,1 3-917,-6-8 1365,0 1 0,-8-15 0,-1-1 0</inkml:trace>
  <inkml:trace contextRef="#ctx0" brushRef="#br0" timeOffset="5418">5067 259 7884,'0'-26'-161,"0"3"1,0 3 106,0 3 1,6 5 325,0 1 0,7 1 608,-1-1 412,3 3-238,2 8 101,1 0-774,-1 0 1,-6 0 379,1 0-931,-8 8 168,3 1 1,-1 3-1114,0-1 1,5 3 1114,-5 9 0,8-4 0,-5 6 0</inkml:trace>
  <inkml:trace contextRef="#ctx0" brushRef="#br0" timeOffset="5677">5586 744 7884,'0'9'4212,"0"7"-3598,0-14 1,6 7 201,-1-3 0,3-2 326,-2 7 0,-2 1-540,7 5 0,-5 6-29,6 0 0,-9 6-63,3-6 1,2 0 132,-2-6 0,1 7-412,-1-1 1,-4-6-33,4-6 0,-4 1-1089,-2 5 1,2-7-1278,3-4-1581,-3 3 1536,6-7 1078,0 6 0,1-10 1134,9-4 0,-1-3 0,0-9 0</inkml:trace>
  <inkml:trace contextRef="#ctx0" brushRef="#br0" timeOffset="5827">6070 951 7832,'10'0'1498,"5"8"1,-13 1-686,4 9 1,-4-7 910,-2 1 0,-2-3-722,-4 3 1,2 3-289,-7-3 0,-1 1-788,-5-1 0,5-3-1659,1-3 1733,7 4 0,-11-1 0,5-1 0</inkml:trace>
  <inkml:trace contextRef="#ctx0" brushRef="#br0" timeOffset="6252">6312 536 7795,'-15'-11'0,"3"-1"0,5 8 2326,7-3-1583,0 7 1,0-2 297,0-4-520,0 4 0,7-6 138,5 8 1,-3 2-328,3 4 1,-1-2-228,7 7 1,-1 7-85,0 5 0,-5 6 87,-1-6 0,-7 7 323,2-1-225,-4 4 12,-2 1 0,0-5 64,0 0 1,2-8-131,4 2 0,-4-4 185,3-1 0,5-7-330,1 1 1,-1-8-231,2 1 0,-1-3-1685,6-2 977,1-7 305,-1-3 0,0-7-1164,1-1 1230,-1 1-207,-8-8 0,5-2 767,-8-7 0,7-9 0,-3-1 0</inkml:trace>
  <inkml:trace contextRef="#ctx0" brushRef="#br0" timeOffset="6415">6399 104 7987,'-8'-10'573,"8"4"644,8 5-747,9 1 1,8 0 249,4 0 0,0 5 157,5 1 1,-9 6-411,10-7 1,-5 9-174,5-3 0,0-1-568,-1 1 0,-5-1-449,0 2 1,-8 5 722,2 0 0,-4 0 0,-1 8 0</inkml:trace>
  <inkml:trace contextRef="#ctx0" brushRef="#br0" timeOffset="6661">6987 692 9735,'9'0'2510,"7"0"0,-7 0-1769,8 0 0,-5 0 604,0 0-1273,-1 0 1,4 2-927,-3 3 678,-4 5 0,-8 9-224,0 4 0,-8-2 147,-4 8 0,3-8 36,-3 3 1,3 0 568,-3 0 1,3-1 393,3-6-83,4 0 0,2-1-486,11-5 1,12-3-144,6-8 1,6-8-775,5-3 1,1-5 739,10-1 0,-3-8 0,12-2 0</inkml:trace>
</inkml:ink>
</file>

<file path=ppt/ink/ink1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43:11.1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52 7908,'0'-11'206,"0"-1"157,0 8 0,2-9-66,3 7 0,-1 0-18,8 6 1,-6 2-1,5 4 1,-7 11 171,2 12 0,1 4 231,-1 1 0,0 9-230,-6 3 0,0 2-8,0-2 1,-6 2-405,0-8 1,1 7 46,5-7 1,0-6-343,0-5 0,0-6 75,0 6 1,0-8-132,0 2 0,2-9-195,3-3 1,-1-5-545,8 6 0,-6-9 214,5 3 1,-5-6 835,5-6 0,1-3 0,5-8 0</inkml:trace>
</inkml:ink>
</file>

<file path=ppt/ink/ink1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43:11.6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208 225 8026,'0'-17'648,"0"0"-313,0 0 0,-2 1 140,-4 5 1,2-3-25,-7 8 0,-1 1 148,-5 5 0,0 0-469,-1 0 1,1 2 112,0 3 1,1-1-175,5 8 0,-4-1 12,3 7 1,-1 1-64,1 4 1,4-4 36,8 4 1,0-2-203,0 2 1,0-4 25,0 5 1,10-5-49,7-2 1,3 0-36,8 1 31,1-9 181,6 7 0,-3-7 48,-3 9 1,4-1 46,-4 0 0,-4 0 155,-2 1 1,-6-1 29,-5 0 1,1 1 264,-7-1 0,0 0-225,-6 0 0,-6 7-106,0-1 1,-13 5-601,2-5 1,-5 2 269,5-2 1,-6-3-327,0 3 0,0-4-282,6-2 1,1-5-2051,5-1 1049,-5-7 1717,14 4 0,-13-16 0,5-1 0</inkml:trace>
  <inkml:trace contextRef="#ctx0" brushRef="#br0" timeOffset="381">606 35 8678,'0'-9'1087,"0"1"1,0 6-570,0-4 74,0 4-77,0-5 203,0 7-174,0 0-30,7 0-225,-5 7 0,6-3 529,-8 8-522,0-1 0,6 8 49,-1 4 0,7 4 314,-6 8 0,1 7-186,-1 4 0,-4 4 169,4 2 1,2 6-599,-3-1 0,3 7-535,-2-6 0,-2-1-627,7-5 0,-5 6-3460,5-1 4487,-7 9 0,12-13 0,-7 7 1</inkml:trace>
</inkml:ink>
</file>

<file path=ppt/ink/ink1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43:10.6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16 52 8851,'-10'0'2902,"5"0"-2670,10 0 1,5 0 211,7 0 0,1-2-150,-1-4 0,0 4 470,0-3 1,6 1-324,1-2 1,-1 4-225,-6-4 0,0 2-334,0-1 1,7 3-445,-1-4 1,0 4 43,-6 2-574,0 0-411,0 0 0,-7 8 606,-4 3 0,-4 5 896,-2 1 0,-16 8 0,-3 2 0</inkml:trace>
  <inkml:trace contextRef="#ctx0" brushRef="#br0" timeOffset="158">33 363 7988,'0'10'2995,"2"-1"-2016,4-3 0,4-4-610,7 4 0,0-4-245,0-2 0,1-2 284,-1-4 1,6 4 242,0-4 1,0 3-837,-6-3 174,8 4 1,-3-6 0,4 8-2003,-1 0 0,4 0 2013,-6 0 0,8-7 0,-4-3 0</inkml:trace>
</inkml:ink>
</file>

<file path=ppt/ink/ink1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43:08.2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450 260 7997,'0'-10'-425,"0"2"1,0 1 0,0-3-1</inkml:trace>
  <inkml:trace contextRef="#ctx0" brushRef="#br0" timeOffset="811">485 173 7997,'0'-9'-566,"0"1"-707,0 8 1273,0 0 0,0-8 0,0 6 0,0-5 0,8 7 0,-6 0 0,5-8-135,-7 6 71,0-6 0,2 3 322,4-1-139,-4 0 69,6-2-142,-8 6 12,0-5 1,5 5 101,1-4-94,0 4-25,-6-6 1,6 6 75,-1-3-16,1 3 187,-6-6-240,8 8 25,-6 0 487,6 0 159,-8-8 125,7 7-405,-5-7 64,13 0-196,-13 6 1,8-7 275,-4 3-91,-4 4 27,13-6-67,-13 8 39,13 0-177,-13 0 1,6 8-29,-8 3 0,0-1-79,0 2 0,0-1 28,0 6 0,0 6-59,0 1 0,0 4-101,0-5 0,0 8 93,0-2 27,-8-4-48,6 8 0,-7-6-135,3 7 0,-2-5 53,-3 0 1,-5 0-76,5 5 0,-4-1 72,-3-4 0,1 3-134,0-3 1,-6 2 102,0-2 0,-1 1-129,7-7 0,-6 6 66,0-6 0,-2 0 56,2-5 1,4-1-155,-4 0 135,4-7-51,-6 5 0,5-11-132,-3 8 1,4-8 63,2 1 0,-1-3-169,1-2 0,0 0 128,0 0 0,-1-2-88,1-3 0,5-5-251,1-7 192,-1-1 90,3 1 0,-5 0 125,9-1 37,-1 1-18,6 0 0,0 5 67,0 1 1,0-1-72,0-5 1,0 5 160,0 1 0,6 5-132,-1-5 0,9 5 114,-3-6 1,3 7 66,-3-7 1,9 6-45,-9-5 1,14 7 74,-8-2 0,4 4 9,-3 2 0,5 0 120,0 0 0,6 0 30,-6 0 0,6 2 196,-6 4 1,5 2-137,-4 3 1,1 4 69,-2-3 1,-4-4 286,4-3-370,-4 5-198,-2-8 0,6 11-138,0-7 0,1 0 158,-7-6-381,0 0-273,0 8-785,1-6-64,-9 5 457,-1-7-1350,-8 0 1351,0 0 1,0 8-782,0 3 0,0-1 1629,0 2 0,0-1 0,0 6 0</inkml:trace>
  <inkml:trace contextRef="#ctx0" brushRef="#br0" timeOffset="1300">1038 727 7948,'2'-10'-107,"4"4"1,-2-2 524,7 3 1,-5-3-49,6 2-12,-8 4-134,11-5 0,-11 1 3,7 0 1,-5 0 487,6 6-36,-8 0-279,3 0 0,-5 0 796,4 0-429,-4 0 111,5 0-179,-7 0 1530,0 0-1758,0 8 349,0-6-511,0 13 1,0-5-1,0 7 0,0 1 75,0-1 1,0 0 149,0 0 0,0 6-157,0 1 0,0 6 89,0-1 1,0-2-240,0 2 0,0-8-84,0 2 1,0-4-109,0-1 0,0-1 124,0 0 0,2-2-29,4-3 44,-4 3-583,6-13 276,-8 6-86,0-8-205,0 0 1,-2-6 212,-4 0 1,4-1-550,-4 1-83,4 4 0,1-11-2573,-5 7-1281,4 0 4697,-6 6 0,16-8 0,1-1 0</inkml:trace>
  <inkml:trace contextRef="#ctx0" brushRef="#br0" timeOffset="2050">1056 917 7968,'0'-12'-222,"0"1"1,0 5-278,0-6 1,0 7 730,0-7-11,0 8 0,0-11 123,0 3 1,2 5 136,3 1 211,-3-4-483,6 1 0,-8-3 227,0 1-101,8 7-181,1-12 1,3 15-4,-1-5 0,-5-2 29,6 2 1,-7 1-42,7 5 1,-6 0-37,5 0 0,-5-6 121,6 0-100,-1 0 0,6 6-6,1 0 0,-3 2 146,-3 4 0,3 4-86,-4 7 1,5 0 6,1 0 0,-5 1 5,-1-1 0,-7 0-12,2 1 1,-4-1 10,-2 0 0,0 0 31,0 1 1,0-1-103,0 0 1,0 1-10,0-1 1,-6-6 74,0 1 1,-7-2-32,1 1 0,3 3-192,-3-9 0,6 1 21,-5-6 1,5 0-309,-6 0 32,1 0 1,-1 0-719,1 0-272,7 0-888,-11 0 368,13-8 1804,-6-9 0,16-10 0,1-7 0</inkml:trace>
</inkml:ink>
</file>

<file path=ppt/ink/ink1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43:15.5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35 131 7952,'-10'-8'-629,"2"5"252,8-9 437,0 8 1,0-11 23,0 3 0,2-1 19,4 1 0,-4-3 397,4 3 71,3 5 0,-7-3 209,4 4-435,-4 4 1,-2 2-87,0 12 0,0 5 138,0 6 0,0 4-119,0 8 0,0 1-18,0 5 1,-2-3-99,-4 8 0,4 0-110,-3 6 0,-3-8-494,2-3 1,0 1 285,6-2 1,-5-1-510,-1-10 0,0 1-235,6-7 429,0 0 0,0-11-599,0 0-132,0-9 1202,8-3 0,1-17 0,9-10 0</inkml:trace>
</inkml:ink>
</file>

<file path=ppt/ink/ink1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43:15.8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17 7952,'-8'-9'982,"5"1"-674,-9 8 1,8 2 234,-2 4 1,-1 3-44,1 9 0,-6 7-134,7 4 0,-3 3-193,2 3 49,-3-1-98,-1 9 1,-3-7-15,7 4 0,-8 3-66,3-3 1,-3 6-281,3-5 1,-3-1-61,9-5 0,-3-9-447,2-3 0,4-3-747,-4-3 255,5-7-48,1 5 897,0-13 0,0-2 386,0-12 0,5-3 0,1-2 0,2-1 0,-2 1 0,-5-8 0,15-2 0,-7-7 0</inkml:trace>
  <inkml:trace contextRef="#ctx0" brushRef="#br0" timeOffset="233">243 52 7952,'0'-12'1054,"0"1"-864,0 7 1,2-4 308,3 8-175,-3 0 0,12 8 96,-9 4 0,7 5 275,-6 6 1,7-2-223,-1 8 1,-3 0 5,3 5 1,-6 1-234,5 0 1,-1-3-189,1-3 0,5 2-399,-5-8 1,-1 6 308,1-6 1,-5 0-236,6-6 1,-3 6-264,3 0 0,-3-2-575,-3-9 1,-4 3-441,4-3-452,3-5 1263,-7 1 734,6-8 0,-8 0 0,0 0 0</inkml:trace>
  <inkml:trace contextRef="#ctx0" brushRef="#br0" timeOffset="437">173 519 7952,'-11'0'379,"-1"0"533,9 0-524,-5-8 0,8-1 181,0-9 1,2 9-61,4 3 0,-3-2 78,9 3 0,-1-7-346,7 6 1,-1 0-6,0 6 0,1 0-606,-1 0 0,0 0-196,1 0 1,-1 0-549,0 0 1,0 0 1113,1 0 0,-1 0 0,0 0 0</inkml:trace>
  <inkml:trace contextRef="#ctx0" brushRef="#br0" timeOffset="733">710 415 8009,'11'-9'634,"1"3"1,-7-2 470,7 2 7,-8 1-500,11 5 1,-13 7 353,4 5 1,-4 9-452,-2 2 0,0 6-8,0-6 1,0 2-337,0-2 0,0-4 70,0 4 1,0-4-2133,0-1 745,0 7 0,6-6-2244,-1 4 3390,1-12 0,2 5 0,1-7 0</inkml:trace>
</inkml:ink>
</file>

<file path=ppt/ink/ink1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43:14.8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 18 7941,'-9'0'2913,"16"0"-2636,5 0 0,19 0 45,-8 0 1,6 0-38,-6 0 1,5 0-119,-5 0 0,2-6-95,-1 1 0,-5-1-99,4 6 0,-4 0 91,-2 0 0,-5 0-1809,-1 0 921,1 0 1,-3 2-281,-3 4 1,-4-3 290,-2 9 813,0-1 0,-8 14 0,-1 2 0</inkml:trace>
  <inkml:trace contextRef="#ctx0" brushRef="#br0" timeOffset="175">97 329 7941,'-18'0'0,"9"2"1379,3 4-579,4-4-454,2 6 1,8-8 20,3 0 0,5 0-105,1 0 1,2 0 83,4 0 1,-2 0-343,8 0 1,0-6-333,6 0 0,-6-5 50,-1 5 0,1 0-665,6 6 943,-1-8 0,1-1 0,0-8 0</inkml:trace>
</inkml:ink>
</file>

<file path=ppt/ink/ink1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43:13.9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327 121 8026,'8'-9'-571,"-6"-7"882,13 7 0,-11-3-53,8 1 1,-3 5-81,3-6 0,3 7 106,-3-7 0,-3 8 579,3-2-48,-1-3-9,7 7-313,-1-6 1,-2 16-63,-3 3 1,1 12 154,-7 6 1,0 4-176,-6 2 1,0 1-22,0 4 1,-2 3-73,-4 3 0,2 2-75,-7-8 1,-1 6-318,-5-5 1,0 5-4,-1-6 1,1 0-25,0-5 0,-2 0 35,-5-1 0,5-7-170,-4-4 1,4-4 96,2-1 1,-3-3-120,-3-3 1,4 1 12,-4-7 0,-2 0 107,2-6 0,0 0-68,6 0 0,-1-6 3,1 0 0,0-6-156,0 7 0,5-9 109,1 3 1,7 1 25,-2-1 1,-2 5 76,2-6 0,3 7 3,8-7 0,-1 6 176,8-5 1,5 5-87,6-6 0,2 7 329,-2-7 0,4 6-108,8-5 0,-1 1 19,1-1 0,-1-5-130,1 5 1,0 1-37,-1-1 1,-5 5-23,0-6 1,-8 9-182,2-3 1,-4-2-165,-1 2 0,-7 1-101,1 5-1433,-9 0 1069,13 7 0,-14 3-52,3 7 0,-3-5 106,-2-1 758,0 1 0,-7 5 0,-3 0 0</inkml:trace>
  <inkml:trace contextRef="#ctx0" brushRef="#br0" timeOffset="436">915 640 8026,'10'-10'-494,"-2"3"683,-8 7 1,0-2 343,0-4 207,0 4-84,0-6-179,0 8 0,0-1 564,0-5-327,0 4 107,0-6-67,0 8 55,0 0 0,0 10-471,0 7 0,0 2 254,0 10 1,0-6-164,0 6 1,0 0 0,0 5 1,0-5-130,0 0 1,0-8 111,0 2-70,0 4-508,0-8 217,0 6 1,0-13-288,0-1-719,0-7-1259,0 4 1685,0-8 1,5-8-539,1-3 1,0 1-184,-6-1 0,0-7 1249,0-5 0,8-8 0,1 5 0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1:56:59.0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70 8112,'8'-25'533,"-6"6"-155,5 1 163,1 11 1,0 9 51,3 3 1,3 5-172,-9 7 0,7 3-54,-6 3 1,5-2-134,-5 8 1,6-1-187,-7 7 1,7-6 24,-6 0 0,-1-6-125,-5 5 0,6-4 18,0 4 1,0-6-519,-6 1-265,0-4 465,0-10-9,0-1 107,0-8 0,0-13-225,0-5 1,5-10 45,1-1 0,8-2-150,-3 2 1,-1-2 278,1 8 1,1-6 221,5 6 0,0 2 47,1 10 1,-1 3-308,0 8 1019,1 0 1,-1 2-45,0 4 1,-5 3 311,-1 9 0,-5-1-363,6 0 0,-9 2 142,3 5 0,2-5-445,-2 4 0,-1-4-352,-5-2 0,6 1-108,0-1 1,2 0 224,-3 0 0,-3 1-2026,4-1 852,-4 0 585,-2 1 544,0-9 0,8 7 0,1-7 0</inkml:trace>
  <inkml:trace contextRef="#ctx0" brushRef="#br0" timeOffset="205">778 347 8112,'10'-8'264,"-2"6"358,-8-13-236,0 13 554,0-6 0,5 16-245,1 3 0,0 5-143,-6 1 1,2 6-322,4 0 1,-5 8-34,5-2 0,2-3-210,-2 3 1,5-8-296,-5 2 0,7 2-441,-1-1 1,9 4 747,2-5 0,0 0 0,-6-5 0</inkml:trace>
</inkml:ink>
</file>

<file path=ppt/ink/ink1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43:17.4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1 149 7991,'0'-17'0,"0"-1"-67,0 1 1,0 5 148,0 1 1,1-1 495,5-5-47,-4 7-181,6-5 1,-6 11 676,4-7-686,-5 7 0,9 6-41,-4 15 1,-2 8 141,7 10 1,-7 9-34,2 8 0,1 0-108,-1 5 1,2-3-140,-2-2 1,-4 2-132,3 3 1,-1-9-147,2 4 1,-4-9-414,4 3 0,-2-10 0,1-1 0,-1-3-559,8-8 1,-3-1-125,3-6 1,3-2-168,-3-3 1378,3-5 0,2-7 0,1 0 0</inkml:trace>
</inkml:ink>
</file>

<file path=ppt/ink/ink1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43:20.4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7983,'18'0'-12,"-1"0"0,0 0-846,0 0 641,1 0 1,-1 0-94,0 0 334,1 0 0,-1 0-141,0 0 0,0 0 117,1 0 0,-1 0 0,0 0 0</inkml:trace>
</inkml:ink>
</file>

<file path=ppt/ink/ink1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43:20.5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7891,'17'0'281,"1"0"1,-1 0-315,0 0 1,6 0-72,0 0 1,0 0-68,-5 0 1,9 0 99,7 0 0,3-6 259,9 0 1,0 1-189,6 5 0,0-8 0,-1-2 0</inkml:trace>
</inkml:ink>
</file>

<file path=ppt/ink/ink1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43:21.0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10 7967,'-10'-8'1260,"2"6"0,8 2-922,0 12 1,-6 11 178,1 5 1,-3 7-135,2 5 1,2 5 246,-7 6 1,7-4-362,-2-1 0,4-6-372,2 6 0,0-7-283,0 1 0,0-4-531,0-1 1,8-8 424,4-4 0,3-4-328,2-1 1,1-9-1123,-1-3 1942,0-4 0,0-10 0,1-1 0</inkml:trace>
</inkml:ink>
</file>

<file path=ppt/ink/ink1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43:21.3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312 173 7967,'-8'17'1510,"-3"1"-587,3-9-458,-7 7 1,5-1 101,-7 8 0,-1 8-170,1-2 0,-6 3 68,0 3 0,-2 5-324,2 1 0,4 1 54,-4-2 0,3-3-796,3 3 0,6 0-71,-1-5 0,8 1-539,-1-12 0,3-1-322,2-6 503,0 0 1,2-7 1029,3-4 0,5-5 0,7-1 0</inkml:trace>
  <inkml:trace contextRef="#ctx0" brushRef="#br0" timeOffset="230">329 242 7967,'8'-9'2173,"-6"1"-1877,13 8 1,-11 0 104,8 0 1,-9 10-17,3 7 0,-2 2 185,2 10 1,-4 0-54,3 5 0,-3 7-126,-2-1 0,0 6-211,0-6-139,0 1-190,0-7 1,6 1-313,0 0 1,0-3 180,-6-3 1,2 2-405,3-8 1,-3 0 204,4-6 479,-4 0 0,-2 1 0,0-1 0</inkml:trace>
  <inkml:trace contextRef="#ctx0" brushRef="#br0" timeOffset="433">87 709 7845,'-10'-17'1127,"3"0"0,9 1-616,3 5 0,5-3 16,7 8 1,-5-1 301,-1 1 0,1 4-103,5-4 1,1 4-731,-1 2 1,0 0-237,0 0 1,8 2-174,4 4 1,-2-2 412,2 7 0,-8 1 0,4 5 0</inkml:trace>
  <inkml:trace contextRef="#ctx0" brushRef="#br0" timeOffset="1467">779 744 7630,'-10'-2'164,"4"-4"-161,4 4 572,2-6-261,0 8 0,2 0 534,4 0-555,-4-7 1,8 5 429,-5-4-169,-3-4 253,14 9-301,-14-7-159,5 8-187,-7 8 0,0 1 384,0 8 1,-5 6-17,-1 1 1,-6 4-94,7-5 1,-3 2-246,2-2 1,4-3-121,-4 3 1,4-4-256,2-2-214,0 1 0,0-7-505,0 1 677,8-9 0,2 5-763,7-8 1,0-8 213,1-3 1,-1-4 76,0-3 1,1 1 314,-1 0 0,-6-1 136,1 1 0,-3 0 118,3-1 1,-2 1 122,-5 0-51,-3 7-256,6-5 1109,-8 13 38,0-6-193,0 16 1,0 2 78,0 7-246,0 0 1,0 0-120,0 1 0,0-7 17,0 1 1,0-6-327,0 5 1,2-7 103,4 2 0,-2-4-995,7-2 402,1 0 0,5 0-262,0 0 0,0-6 235,1 0 1,5-7-289,0 1 0,0-1-15,-6 1 549,1-3 0,-7 13 561,1-4 0,-7 4-261,7 2 0,-8 2 1113,1 4 1,-1 3-173,2 9 0,-4-1 265,4 0 0,-4 6-165,-2 0-644,0 1 1,0-7-310,0 0 1,2-5-190,3-1-1603,-3-7 902,14 4 593,-14-8 1,13-2-2120,-4-4 0,-1-2 2253,2-3 0,-1-12 0,6 4 0</inkml:trace>
  <inkml:trace contextRef="#ctx0" brushRef="#br0" timeOffset="1764">1643 35 7864,'0'-12'-405,"0"1"761,8 7 607,-6-4-220,6 8 304,-8 0-37,7 0-321,-5 0-227,6 0 1,-6 6 68,4 0 0,-4 9 49,3 2 0,-3 8-122,-2 10 0,0 9 43,0 8 0,-5 13-96,-1 10 0,-6 6-12,6-6 0,-1 7-855,1-1 0,4 9 64,-4 3 0,4-1-3767,2-6 3970,0 1 0,0-8 0,0-2 0</inkml:trace>
</inkml:ink>
</file>

<file path=ppt/ink/ink1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43:20.0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52 7990,'17'-15'532,"0"3"0,1 5-66,-1 7 0,8 0 26,4 0 0,-2-2-140,2-4 0,-3 4 70,3-4 0,2 4-191,-8 2 1,6 0-192,-6 0 0,0 0-967,-6 0 836,1 0 0,-1 6-968,0 0 1,-7 2 347,-4-3 0,-5 5-705,-1 7 1416,0 1 0,-7 7 0,-3 2 0</inkml:trace>
  <inkml:trace contextRef="#ctx0" brushRef="#br0" timeOffset="164">191 312 7990,'-17'0'147,"5"0"221,1 0 257,7 0 94,-4 0 1,16-6-331,3 0 1,12-1-100,6 1 1,0 4-83,6-4 0,-5-2-72,11 3 0,3-1-107,2 6 0,-2 0-411,2 0 1,-1 0-1604,1 0 1985,-4 0 0,0 0 0,2 0 0</inkml:trace>
</inkml:ink>
</file>

<file path=ppt/ink/ink1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43:18.21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18 398 7994,'-10'-21'211,"4"4"1,4 4-125,2-5 1,2 1 41,4 0 1,-2-1-153,7 1 1,-7 6 648,2-1-41,4 8-245,-9-4 1,9 8 90,-4 0 0,-4 16-111,3 7 0,-3 10 32,-2 7 1,0 4 92,0 8 1,0 0-138,0 0 1,0-2-239,0-4 0,0 2-192,0-8 0,0 1-340,0-7 0,0-1 44,0-4 0,6-4-481,0-8 1,2 0 357,-3 1 0,-1-9-237,8-3 1,-3-6 777,3-6 0,11-3 0,-4-9 0</inkml:trace>
  <inkml:trace contextRef="#ctx0" brushRef="#br0" timeOffset="247">778 122 7994,'-11'7'698,"-1"5"1,7-2 103,-7 1 1,1 3-309,-7 9 1,5 3 194,-4 9 0,3 7-326,-9 4 0,4-1-192,1 1 0,1-2-80,0 2 0,5 2-175,1-8 1,7-5-190,-2-6 1,4-8-559,2 2 0,0-4-1484,0-1 1199,8-9 583,-6 7 0,8-15-708,-5 5 1241,5-4 0,0-10 0,-3-1 0</inkml:trace>
  <inkml:trace contextRef="#ctx0" brushRef="#br0" timeOffset="458">796 312 7994,'0'-12'370,"0"1"0,2 7 217,3-2 53,-3 4 1,6 4 60,-8 4 1,6 4-276,0 7 1,5 2 136,-5 4 0,5 2-170,-5 4 1,6 4-207,-7-4 1,7 1-73,-6-1 1,5 2-187,-5-8 0,2 6-165,-3-6 0,-3 0-515,4-6 1,2 0-997,-2 1 0,1-3 1747,-1-3 0,-4 3 0,6-5 0</inkml:trace>
  <inkml:trace contextRef="#ctx0" brushRef="#br0" timeOffset="675">709 641 7927,'-17'0'-252,"0"0"913,7 0 193,2-8 0,8 4-151,0-8 0,0 7 137,0-7-28,8 8 0,2-3-300,7 7 0,0 0-229,1 0 0,-1 0-188,0 0 0,0 0-173,1 0 1,-1 2-333,0 3 0,1-1-577,-1 8 0,-2-7 987,-3 7 0,3-8 0,-5 4 0</inkml:trace>
  <inkml:trace contextRef="#ctx0" brushRef="#br0" timeOffset="931">1193 571 7927,'18'0'0,"-1"-5"1180,0-1 0,1-6-312,-1 7 0,0-7-123,1 6 0,-3-1 483,-4 1 162,5 4-1285,-7-6 0,7 10-477,-5 4 1,3-2-705,-9 7 0,1 1 700,-6 5 0,0 2-158,0 4 0,0-3 72,0 3 1,-6-2-4,1 2 0,-1-4 311,6 4 1,0-4 747,0-1-237,0-1 332,8 0-591,1-7 1,9-3-19,-1-7 0,-6-1-470,1-5 0,-1 2 100,7-8 290,-1 1 0,0-14 0,1-2 0</inkml:trace>
  <inkml:trace contextRef="#ctx0" brushRef="#br0" timeOffset="1247">1712 1 11524,'10'17'1075,"-2"0"-534,-8 1 0,0 7 98,0 3 1,0 13-234,0 5 0,0 4-112,0 2 1,0 1-146,0 5 0,0 2 74,0 3 0,1 2-464,5-7-421,-4-8 14,14 8 1,-15-14-894,5 8 0,2 0 736,-2-6 805,-1 4 0,-5-6 0,0-2 0</inkml:trace>
</inkml:ink>
</file>

<file path=ppt/ink/ink1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43:17.6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8077,'18'0'1698,"-1"0"-1146,0 0 0,8-2-134,4-4 0,-2 4-104,2-4 1,-6-1 87,6 1 1,-6 0-586,5 6 1,-6 0 233,1 0 0,-4 0-335,-2 0 1,0 0-278,1 0 1,-7 0-1572,1 0 2132,-8 8 0,11 1 0,-5 9 0</inkml:trace>
  <inkml:trace contextRef="#ctx0" brushRef="#br0" timeOffset="162">156 277 8553,'17'0'699,"1"0"1,1-8-189,4-3 1,-10 1 538,5-2-525,-5 9-427,4-5 0,1 8-219,-1 0 1,0 0-511,0 0 0,1 0 631,-1 0 0,0-8 0,1-1 0</inkml:trace>
</inkml:ink>
</file>

<file path=ppt/ink/ink1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43:26.1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275 190 7445,'2'-11'-440,"4"-1"656,-4 1 1,13-7 238,-4 1 1,-1 2-64,2 3 1,-3-3 67,3 3 0,3-1-2,-3 1 0,1-3 486,-1 3-194,3 5 223,-5-1-602,7 8 0,-2 4 44,-3 7 1,1 3 51,-7 15 1,0 0-68,-6 5 0,0 6-232,0 1 60,0 7-176,0-12 1,-8 12-94,-3-7 1,1 5 118,-2-6 1,1 1-78,-6-7 1,-1 1-128,1-1 0,0 1-269,-1-1 1,-1-5-592,-4 0 520,4-8 230,-6 4 0,8-13-136,-1-1 1,-5-7 94,0 2 0,-2-4 226,2-2 1,4-2-77,-4-4 0,4-3 16,1-9 1,1 1-2,0 0 1,7-1 49,4 1 0,-1 0 44,1-1 1,2 1-81,10 0 1,4 5 205,7 1 0,6 7 31,0-2 1,10 4 49,1 2 0,1 0 36,5 0 1,-3 0 229,-3 0 1,-5 6-117,0 0 1,-8 7 127,2-1 1,-6 3-421,-5 2 7,3 1 1,-7-1 0,5 0-812,-1 1 1,-8-7-138,2 1 1,-5-1-466,-1 7 1,6-7 576,0 1 0,0-7 782,-6 7 0,0-1 0,0 7 0</inkml:trace>
</inkml:ink>
</file>

<file path=ppt/ink/ink1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43:26.4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8017,'10'-8'2340,"5"6"-1868,-13-6 1,8 8 94,-4 0 0,-3 0 154,9 0-278,-8 0 0,9 2-346,-7 4 0,6-2-197,-7 7 1,3-5-403,-2 6 0,-4-7 340,3 7 0,-3 0 31,-2 5 210,0 0 0,0 0 144,0 1 1,0-1-72,0 0 1,0 1 1007,0-1-903,8 0 0,-4-1-36,7-5 0,-5 3-1356,6-9 1,-1 1 659,7-6 0,-1 0 475,0 0 0,8-8 0,2-1 0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1:56:58.0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50 104 8162,'-9'0'308,"1"0"-84,8-7-115,0-3 1,0-2 35,0 1 1,0 5 176,0-5-227,0-1 319,0-5-3,0 7-393,0 2 144,0 8 0,-6 2-52,1 4 1,-1 4 244,6 7-67,-8 0 1,6 6-34,-4 0 1,12 2 146,6-2 0,5-1-101,6 6 0,-2-1 63,8 2 0,0 8-181,5-9 1,1 9 94,0-8 1,-1 3-570,1 3 1,-1 0 227,1-1 0,-6 1-691,0-1 1,-8 1 234,2 0 0,-4-3-36,-2-3 1,-1 2 17,-5-8 1,3-6-189,-9-5 0,3-8-281,-2 1 615,-4-3 1,5-9 390,-7-5 0,0-11 0,0-4 0</inkml:trace>
  <inkml:trace contextRef="#ctx0" brushRef="#br0" timeOffset="241">517 156 8122,'0'-17'209,"0"-1"280,0 1 832,0 8-886,0 1 0,0 10 38,0 4 0,-7 9-167,-5 8 1,-5 14-37,-6-3 1,3 12-142,-3 0 1,-2 4-152,2 2 1,-5-6 82,5 0 0,-2 1-180,1 4 0,3-1-342,-7-4 0,6 3 266,-1-9 0,6 0-670,6-5 0,-3-3-14,8-3 0,1 2 879,5-8 0,-8 0 0,-2-6 0</inkml:trace>
  <inkml:trace contextRef="#ctx0" brushRef="#br0" timeOffset="453">898 692 8075,'0'-17'1172,"0"0"231,0 7 0,0 10-980,0 12 0,0-3-377,0 3 1,0-1 171,0 6 1,5 3-15,1 3 0,0-2-1176,-6 8 1,0-8 557,0 2 1,8 0-1822,3-6 2235,-3 4 0,15-11 0,-4 7 0</inkml:trace>
</inkml:ink>
</file>

<file path=ppt/ink/ink1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43:26.8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8024,'14'0'480,"3"0"0,-3 0 1200,9 0-1078,4 0 0,-1 0-109,9 0 1,-6 0-5,0 0 0,-6 0-320,6 0 1,-8 0-206,2 0 0,-10 0-433,-1 0 488,-1 0-1555,7 0 0,-9 8 1536,-3 3 0,-4 13 0,-2 2 0</inkml:trace>
</inkml:ink>
</file>

<file path=ppt/ink/ink1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43:26.9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1 104 8024,'8'10'1151,"9"-2"173,12-8 0,3 0-1109,3 0 0,0-6-530,-1 0 0,1-7 192,-1 1 1,-1-1 78,-4 1 1,-2-1-1758,-4 7 1801,-4-8 0,14 5 0,-6-8 0</inkml:trace>
</inkml:ink>
</file>

<file path=ppt/ink/ink1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43:27.3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52 7978,'-16'-7'509,"5"-5"-255,-5 5 61,15-1 1,-7 6 780,8-4-398,0 4-407,0-5 1,0 8-1,0 5 0,0 12 123,0 10 1,0 7 78,0 5 1,0 5-138,0 6 1,0 1 15,0 0 1,0 0-325,0 0 1,0-2-252,0-4 0,0 2-112,0-8 1,0 1-433,0-7 0,6-5 357,-1 0 0,3-8-311,-2 2 0,-4-9-1674,4-3 1142,3-7 1233,1 4 0,7-16 0,0-2 0</inkml:trace>
</inkml:ink>
</file>

<file path=ppt/ink/ink1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43:27.6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225 18 8061,'-9'-8'1016,"1"6"0,6-5-464,-4 7 1,3 4-100,-9 7 0,2 3-66,-1 14 1,-4 1 151,3 6 0,-3 1-189,-3 5 0,1 3-129,0 8 1,1-6-442,5 0 1,-4-8 83,3 3 0,4-5-27,3-1 0,3-8-627,2-4-1330,0-4 1292,0-9 1,2-3-324,3-7 1,-1-4 146,8-7 1004,-1-1 0,7-20 0,-1 5 0</inkml:trace>
</inkml:ink>
</file>

<file path=ppt/ink/ink1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43:27.8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9426,'12'0'693,"-1"0"0,-7 2-115,2 4 1,1 10-5,-1 7 735,8 7-819,-12-3 1,7 8-14,-3-1 1,-4-1-126,4-4 1,1 4-475,-1-5 0,0-1-6,-6 2 0,0-2-103,0 2 1,6-2-237,-1-4 0,1-4-741,-6 4 0,0-10-844,0-1-628,0 0 2680,0-3 0,8 7 0,1-7 0</inkml:trace>
</inkml:ink>
</file>

<file path=ppt/ink/ink1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43:28.0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18 173 7990,'-9'-17'178,"3"-1"1,4 7 278,2-1 0,2 1 443,4-7 1,-5 1-302,5 0 1,2 5 104,-2 1 0,1 5-329,-1-5 0,-2 7-160,8-2 1,-7 4-969,7 2 0,-6 0 552,5 0 0,1 0-1109,5 0 1310,0 8 0,0 1 0,1 9 0</inkml:trace>
</inkml:ink>
</file>

<file path=ppt/ink/ink1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43:28.2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7875,'2'-16'346,"4"5"731,-4 3-186,13 8-292,-5 0 1,1 2 48,1 4 1,-9 3 192,3 9 1,-4-1-216,-2 0 1,0 6-215,0 0 1,-6 2-658,1-1 1,-1-5-422,6 4 1,0-4-1691,0-2 2356,0 1 0,-8-1 0,-1 0 0</inkml:trace>
</inkml:ink>
</file>

<file path=ppt/ink/ink1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43:28.8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243 87 8072,'0'-11'-61,"0"-1"0,0 6 715,0-5-89,0 7 56,0-11-202,-8 5 0,-2 0-160,-7 5 0,0 3-14,-1 2 0,1 0 283,0 0-239,0 7-116,-1 3 0,1 13 161,0 0 1,-1 10-131,1 1 0,6 1-83,-1 5 1,8-1-100,-2 1 1,4-5-274,2-1 1,0-1-174,0-10 0,2 0 251,4-6 0,-2-1-853,8-5 0,-1-3 207,6-8 0,-5 0-32,-1 0 0,1-10 364,5-7 0,-1 0 487,-5-6 0,-3-2 0,-8 2 0,0 0 0,0 5 0,8-7 0,1-2 0</inkml:trace>
</inkml:ink>
</file>

<file path=ppt/ink/ink1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43:28.98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87 8011,'10'-17'0,"-1"6"-44,-3-1 1,4 8 341,-1-11 0,7 13 750,-5-4-705,5 4 1,1-4 76,0 1 1,0-1-51,1 6 275,-9 8-318,7-6 1,-9 13 312,5-4 1,1 11-191,-7 1 0,6 7-115,-7-1 0,1-2-321,-6 2 1,6-2-365,0 2 0,0 1 180,-6-7 0,0 2-91,0-2 0,0-3-2912,0 3 2277,7-4 1,-3-9-1068,8-5 1963,-9-3 0,20-2 0,-3 0 0</inkml:trace>
</inkml:ink>
</file>

<file path=ppt/ink/ink1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43:29.2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173 52 8028,'0'-10'716,"2"-3"636,4 7-31,-4-7 218,6 11-540,-8-6-587,0 8 0,0 10-126,0 7 0,-8 8 143,-3 10 0,-5 1-154,-1 4 0,0-1 91,-1 7 1,1-6-449,0 6 1,-1-7-329,1 1 0,6-3-396,-1-3 0,8 1 338,-2-1 0,5-7-295,1-4 1,0-9-869,0-3-776,0-7 1498,0 4 1,7-21 908,5-5 0,-5-11 0,1 2 0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1:57:11.9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0 225 8130,'0'-10'-1197,"0"-5"1348,0 13-125,0-13 0,2 11 181,4-8 320,-4 9-336,6-5 0,-6 2 5,3 0 157,-3 1-184,6 5 0,-8-2 153,0-4 127,0 4 16,0-6-84,0 8 12,0 0-211,8 0-48,-6 0 12,5 0 1,-5 2 11,4 4 1,-4 4 7,4 7 0,-5 0 180,-1 1 1,6 5-171,0 0 1,0 2 29,-6-2 0,0 2-70,0 3 0,0-1 56,0-4 1,0-1-241,0 6 1,0-6 10,0 1 0,0-4 76,0-2 0,0 0-38,0 1 1,0-7 13,0 1 65,0-8-41,0 11-290,7-13 123,-5 6-133,6-8 153,-8 0 40,0 0 0,6-2-21,0-4 0,-1 2-20,-5-8 0,0 7-129,0-7 0,0 6 96,0-5 1,0 5-348,0-5 134,8-1 1,-4-5 12,7-1 0,-5 1-88,6 0 0,-7 0 116,7-1 1,-6 1 60,5 0 0,-5-1 51,6 1 1,-7 0 158,7 0 0,-8-1-157,1 1 507,5 0 541,-8-1-486,6 1-51,-1 7 248,-5 3-330,6 7 196,-8 0 190,0 0-9,8 0-272,-6 7 1,11 3-53,-7 7 0,2 1-6,-3-1 1,-3 0-287,4 1 1,-4 5 108,-2 0 0,0 2-222,0-2 0,0-4-352,0 4 1,2-4-446,4-2 1,-3 1 459,9-1 460,-8-7 0,11 5 0,-5-5 0</inkml:trace>
  <inkml:trace contextRef="#ctx0" brushRef="#br0" timeOffset="420">709 415 8085,'0'-9'-715,"0"1"1633,0 0-87,0 6 132,0-5-97,0 7-547,8 0 1,-6 2 78,4 3 1,-4 5 241,-2 7-404,0 1 10,0-1 0,0 2 228,0 4 0,0-4-301,0 4 0,0-3-125,0-3 0,-6 0 153,0 1-476,0-1-60,6 0 0,0-5-1320,0-1 726,0-7 0,8 2-24,4-12 1,3-4 952,2-7 0,8-8 0,2-2 0</inkml:trace>
  <inkml:trace contextRef="#ctx0" brushRef="#br0" timeOffset="693">1072 363 8099,'8'-9'711,"2"1"224,7 8-489,0 0 1,1 0-105,-1 0 1,-6 0-43,1 0 1,0 0-78,5 0 1,2 0-50,4 0 1,-4 0-117,4 0 0,2-6-162,-2 1 1,6-1-841,-6 6-123,0 0-1251,-5 0 1698,-1 8 1,-7 1 619,-5 8 0,-3-7 0,-2-2 0</inkml:trace>
  <inkml:trace contextRef="#ctx0" brushRef="#br0" timeOffset="932">1280 139 9182,'-10'0'182,"-5"0"0,13 2 686,-4 3 1,-1 5-168,1 7 1,-2 2-367,2 4 1,5 2-255,-5 4 3,-4 4-81,8-6 0,-5 7-166,7 1 1,-6-2 76,0-4 1,0 3-143,6-3 1,0-2-854,0 2-1166,0-8 235,8 4 2012,2-8 0,7-7 0,0-3 0</inkml:trace>
  <inkml:trace contextRef="#ctx0" brushRef="#br0" timeOffset="1435">1574 225 8099,'8'-17'-383,"-6"0"0,7-1 730,-3 1 1,-2 5 284,7 1 78,-7 7-73,12-11-17,-15 13-264,15-6 0,-14 16 224,4 3 0,-5 5-83,-1 1 0,0 0-90,0 1 1,0-1-296,0 0 0,0 6 41,0 0 1,0 2-199,0-2 1,0-4 145,0 5 1,0-5 18,0-2-410,0 0-452,0 1 431,0-9 1,2-1-195,4-8 0,-4-2-126,4-4 1,1-3 157,-1-9 0,6 1 33,-6 0 0,7-2 179,-1-5 1,-3 5 30,3-4 1,-3 4 60,3 2 1,3-1 132,-3 1 1,-3 2 380,3 3-180,-1-3-138,7 5 1,-7-1 557,1-1 1,-7 8 513,7-1-344,-8-5 1,5 8 202,-3-4-317,-4 4 0,6 4 4,-8 4 0,0 4 82,0 7 0,0 2 104,0 4 1,0-2-340,0 8 0,-6 0-389,0 6 0,1-3-85,5-3 1,0 4-200,0-4 1,0-3-391,0 3 1,5-6-881,1 6 0,8-13 136,-3 1 1,4-11-680,3-1 1,-1-3 1993,0-2 0,1-7 0,-1-3 0</inkml:trace>
  <inkml:trace contextRef="#ctx0" brushRef="#br0" timeOffset="1699">2162 398 8862,'11'-6'945,"1"0"1,-2-1-370,1 1 1,5 4 147,-5-4 1,-1 4-54,1 2-228,1 0-251,-3 0 0,7 0-514,-5 0 1,-3 2 221,-2 4-454,3 4 1,-7 13 301,4 0 1,-12 0-25,-5-6 1,1 0 216,-1 1 1,5-1-10,-6 0 185,8-7 1,-1 3 567,10-7 1,7 0-29,11-6-369,4-8-63,0 6 1,5-13-380,-3 3 0,4 5-433,2 1 0,-7-2-2019,1 3 2606,-8-1 0,4 6 0,-7 0 0</inkml:trace>
  <inkml:trace contextRef="#ctx0" brushRef="#br0" timeOffset="1993">2733 294 8597,'0'-9'3346,"-8"1"-2842,6 8 1,2 0-22,12 0 1,-3 0-155,3 0 1,5 0-56,6 0 1,2 0-224,-2 0 0,-2 0-297,8 0 0,-6 0-105,6 0 1,-8 0-424,2 0 0,-4 2-212,-1 4 1,-7-2-237,1 7-1085,-9-7 1344,5 11 963,-16-13 0,-1 14 0,-8-7 0</inkml:trace>
  <inkml:trace contextRef="#ctx0" brushRef="#br0" timeOffset="2175">2940 208 8087,'-6'-12'588,"1"1"1,-3 7 2264,2-2-1440,4 4-779,-5 2 0,1 2-135,0 4 1,-2 4 92,3 7 1,3 0-470,-4 0 0,4 3 53,2 3 0,0-4-725,0 4 1,2 2-195,4-2 0,-3 6-624,9-6 0,-6-2 431,5-9 0,1 1-374,5-7 0,-5 5 479,-1-5 831,1 0 0,13-6 0,2 0 0</inkml:trace>
  <inkml:trace contextRef="#ctx0" brushRef="#br0" timeOffset="2308">3251 450 8087,'2'-10'1855,"4"5"-712,-4 3-909,6 2-421,-8 0 1,2 0-430,3 0 1,-1 0 198,8 0 417,-8 0 0,11-8 0,-5-2 0</inkml:trace>
  <inkml:trace contextRef="#ctx0" brushRef="#br0" timeOffset="2435">3580 381 8650,'0'-10'4368,"0"-5"-5297,8 13 0,-5-6 929,9 8 0,0 8 0,5 1 0</inkml:trace>
  <inkml:trace contextRef="#ctx0" brushRef="#br0" timeOffset="2829">3909 208 8092,'0'-17'1315,"0"-1"267,0 9 1,13-5-941,4 8 1,10-5-213,-4 5 0,2 0 51,-2 6 0,-4 0-92,5 0 0,-5 0-943,-2 0 1,6 2-379,0 4 0,0-2-856,-5 7 0,-1-1 1788,0 2 0,0 3 0,1-5 0</inkml:trace>
  <inkml:trace contextRef="#ctx0" brushRef="#br0" timeOffset="3020">4116 18 8173,'-10'0'1718,"3"7"1,7-3-1229,0 8 1,-2-1 70,-4 6 1,4 1-149,-4-1 1,4 6 125,2 0 0,-5 6-623,-1-6 0,0 6-610,6-6 0,2 6-1179,4-6 1,2 0 1872,3-6 0,4 0 0,-5 1 0</inkml:trace>
  <inkml:trace contextRef="#ctx0" brushRef="#br0" timeOffset="3458">4479 0 8057,'-9'0'1741,"1"0"0,8 2-1234,0 4 0,0-2 168,0 7 1,-2 7 226,-4 5 1,4 2-593,-3-2 1,1-2-132,-2 8 1,4-2-202,-4 1 0,4-1-722,2-4-1087,0-3 999,0 5 117,8-8 0,2-8-6,7-3 1,-4-13 129,5-11 0,-5-1 174,10-10 1,-4 6 99,-1-6 0,-1 2 150,0-1 1,1-5 135,-1 4 0,-2 4 266,-3 2 1,1 4-155,-7 2 665,7 7 307,-3 2 914,0 8-1382,-3 0 0,-7 8 222,0 3 0,0 5-268,0 1 0,0 2-43,0 4 0,0-3 50,0 3 0,0 4-152,0 1 1,0 3-164,0-2 1,0 2-170,0-8 1,0 6-231,0-6 0,0 2-288,0-2 0,2-10-626,4 4 1,-2-5-26,7 0 0,-5-5-2454,6-7 3561,-1 0 0,14-7 0,2-3 0</inkml:trace>
  <inkml:trace contextRef="#ctx0" brushRef="#br0" timeOffset="3719">5154 191 8057,'0'-12'2822,"0"0"-1572,0 9 716,0-5-1152,0 8 1,0 8-298,0 3 1,-8 12-59,-4 6 0,-1 4-225,1 1 0,-1 1-73,7-1 0,0 1-214,6 0 1,0-7-327,0 1 0,2-8-107,4 2 1,4-3-541,7-3 0,-5-7-97,-1-5 1,1 3 426,5-2 1,0 0-509,1-6 1,-7 0-377,1 0 1580,-9 0 0,13-8 0,-7-2 0</inkml:trace>
  <inkml:trace contextRef="#ctx0" brushRef="#br0" timeOffset="3904">5033 450 8038,'-8'-17'1399,"6"-1"0,-6 1-818,8 0 0,0 5 63,0 1 1,0 5 482,0-6-581,0 9 37,0-5-107,8 8 1,2 0-68,7 0-580,0 0 0,0 2-226,1 4 0,-1-3-555,0 9 0,1-2 263,-1 1 1,0 4 688,1-3 0,-1 3 0,0 3 0</inkml:trace>
  <inkml:trace contextRef="#ctx0" brushRef="#br0" timeOffset="4136">5690 312 8023,'17'-18'-1077,"0"3"2431,1 3 0,-1-1-426,0 7 1,0-5-210,1 5 1,-7 0-265,1 6 0,-6 0 127,5 0-632,-7 0 1,4 2-335,-8 4 0,2-2 384,3 7 0,-3 1 0,6 5 0</inkml:trace>
  <inkml:trace contextRef="#ctx0" brushRef="#br0" timeOffset="4328">5638 588 7936,'-17'-7'1055,"7"5"0,18-14-883,15 5 0,2-5 89,3-1 1,-1 0 249,2-1 0,4 7 643,-4-1 1,-2 3-1050,1-3 0,-6-1-34,1 7 0,2 0-1224,-2 6 1,-6 0 149,-6 0 1,1 0-1516,5 0 2518,1 0 0,-1 0 0,0 0 0</inkml:trace>
  <inkml:trace contextRef="#ctx0" brushRef="#br0" timeOffset="4745">6347 173 8043,'9'0'872,"1"0"1292,-4 0-1531,-4 0 1,5 2 106,-7 4 1,0 4 174,0 7 1,-1 0-386,-5 0 1,4 3-376,-4 3 0,-2-4-55,3 4 1,-7-4-71,6-2 1,1 3-195,5 3 0,0-10-484,0 4 0,0-9-538,0 4 31,0-8 0,1 3 138,5-7 585,-4 0 0,12-7 182,-9-5 1,7-3-22,-6-3 1,5 7 0,-5-1 0,5 1 32,-5-7 0,6 7-181,-6-1 451,7 1 0,-3-5 267,7 5 0,-6 3 1084,1 8 1,-6 0-717,5 0 1,-7 2 444,2 4 1,2 4 56,-3 7 0,1 0 269,-6 0 1,2 1-688,4-1 1,-4 0 20,3 1 1,3-1-751,-2 0 0,7 0-142,-1 1 1,-3-7-2301,3 1 1,5-6 2419,6 5 0,16 1 0,-3 5 0</inkml:trace>
</inkml:ink>
</file>

<file path=ppt/ink/ink1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43:29.4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11188,'0'17'1103,"0"1"0,5 5-654,1 0 0,2 8-99,-2-3 1,-5 5 256,5 2-381,4-1-114,-8 1 0,5-3-45,-7-3 0,2 2-170,4-8 1,-4 6-487,4-6 1,-2 0-978,1-6-67,-3 8 1,8-5 1632,-4 3 0,-4-12 0,5-3 0</inkml:trace>
</inkml:ink>
</file>

<file path=ppt/ink/ink1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43:29.7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52 7981,'-12'-6'376,"1"0"692,7-7-376,-4 11 1,10-11-250,4 7 1,-2 0 213,7 6 0,1 0-68,5 0 0,0 0 129,1 0 1,-1 0-403,0 0 0,1 2-298,-1 4 1,-6-4-298,1 3 1,0-3-1388,5-2-2152,0 8 3818,0 2 0,1-1 0,-1-1 0</inkml:trace>
</inkml:ink>
</file>

<file path=ppt/ink/ink1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43:30.0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7919,'12'0'741,"-1"0"0,1 0-325,5 0 0,0 0 72,0 0 0,1 0 151,-1 0 1,-5 0-22,-1 0-428,1 0-190,5 0 1,-2 2-351,-3 3 1,-4-1 47,-8 8 1,0-7 231,0 7 1,0 0-346,0 5 1,0-6 238,0 1 1,0-1 95,0 7 1,-2-1 156,-4 0 1,4-5 772,-4-1-634,4 1 1,8-1 326,0 1-290,7-8-63,-3 3 1,7-7-702,0 0 0,1-5-218,-1-1 1,0-6-1450,1 7 2178,-9-9 0,7 5 0,-7-9 0</inkml:trace>
</inkml:ink>
</file>

<file path=ppt/ink/ink1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43:30.5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0 173 7956,'0'-17'-423,"0"-1"411,0 1 0,0 6 335,0-1 0,0 1-115,0-7 0,0 7 194,0-1-64,0 1 0,0-1 814,0 1 64,0 7-345,0-4-594,0 8 0,0 14 86,0 3 1,6 14 191,0 3 0,0 16-198,-6 14 0,5 9 56,1 2 0,0-1-186,-6-4 0,6-1-49,-1 0 0,3-6-857,-2 1 1,-4-8 503,4 1 0,1-3-1448,-1-2 1,0 0 416,-6 0 1,0-8 1205,0-4 0,7-3 0,3-3 0</inkml:trace>
</inkml:ink>
</file>

<file path=ppt/ink/ink1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43:31.1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9799,'23'0'1495,"0"0"0,8 0-1051,-2 0 1,3 0-94,3 0 0,0 0-119,-1 0 1,-5 0-252,0 0 1,-8 0-318,2 0 1,-4 0-760,-1 0-86,-1 0 0,-8 8-1430,-3 3 2611,-4 5 0,-10 9 0,-1 2 0</inkml:trace>
</inkml:ink>
</file>

<file path=ppt/ink/ink1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43:31.3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11072,'17'0'614,"6"0"150,0 0 1,8 0-315,-2 0 1,-2 0-182,1 0 1,1 0-389,6 0 0,-6 0-451,0 0 1,-1 0-1110,7 0 1679,-8 0 0,5 8 0,-5 1 0</inkml:trace>
</inkml:ink>
</file>

<file path=ppt/ink/ink1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43:31.8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35 7988,'-7'-17'739,"5"7"0,-8 3-78,4 7-406,4 0 1,-11 9 239,7 8 1,-2 10-29,3 14 0,-3 5 153,-4 12 0,5 3-284,7 8 1,-6 0-175,0 1 1,0-3 232,6-4-1827,0-3 1273,8-8 1,-4-2-21,7-4 1,-5 0-151,6-12 1,-3-3-795,3-14 1,3 1-99,-3-1-415,3-7 816,2-3 728,1-14 0,-1-9 92,0-7 0,1-8 0,-1 5 0</inkml:trace>
</inkml:ink>
</file>

<file path=ppt/ink/ink1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43:32.1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329 16 7945,'-7'-10'1968,"3"4"-1514,-8 12 1,6 0-175,-5 11 0,-1-1 22,-5 12 1,-6 1 133,0 6 0,-6 7-112,6 4 0,-6-2-89,6 2 0,0-1-439,6 1 1,0 2 53,-1-8 0,9 1-122,3-7 1,-2-1-115,2-4 0,1-4-1465,5-8-560,0 0 1052,0-7 1359,7-3 0,-5-14 0,14-11 0,-7-8 0</inkml:trace>
</inkml:ink>
</file>

<file path=ppt/ink/ink1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43:32.3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7945,'0'-9'1619,"0"1"-1193,0 8 0,8 13 322,3 5-361,-3 10-128,8-1 0,-9 16 132,5 3 0,1 4-164,-7 2 1,5-1-122,-5 1 1,6-6-104,-6 1 1,5-3-290,-5 2 1,5-6-520,-5-11 1,2 2 430,-2-8 0,-4 0-1782,3-6 996,-3 8 1160,-2-6 0,8 6 0,1-7 0</inkml:trace>
</inkml:ink>
</file>

<file path=ppt/ink/ink1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43:32.5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87 7945,'-10'-2'208,"5"-4"1,3 2 162,2-8 1,15 7 39,8-7 0,2 3-268,4-3 1,-2 2 129,2 5 1,3 3-88,-3-4 0,-2 4-125,2 2 0,-6 0-578,6 0 1,-8 0 516,2 0 0,-4 8 0,-2 1 0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1:57:20.6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87 7087,'0'-12'-106,"0"1"338,0 7-191,0-12 0,0 13 87,0-9-57,7 8 1,-5-5 311,4 3-279,-4 4 188,-2-6 309,0 8-77,8 0 76,-6 0-286,5 8 0,-7 2-117,0 7 1,0 0 30,0 0 0,0 1-29,0-1 1,0 2-18,0 4 0,6-3 7,0 3 0,0 2-8,-6-2 0,0 5-38,0-5 1,2 6-102,3-6 0,-3 6 27,4-6 1,-4 0 75,-2-5 1,0-1-187,0 0 0,0 0-36,0 1 0,0-7-211,0 1 148,0-8-284,0 3 267,0-7 0,0-2 127,0-3 1,0 1-15,0-8 0,0 7-11,0-7 0,0 0-52,0-5 1,0 0 16,0 0 1,6-3-86,-1-3 1,3 4-41,-2-4 0,-2 2-215,7-2 1,-5 4 73,6-4 0,-3 3-93,3 3 1,3-6 141,-3 0 0,-3 0 45,3 6 1,-1-1 273,7 1 0,-1 0 153,0-1 1,0 1 159,1 0 0,-1 1-6,0 5 1,1 3 907,-1 8-867,0 0 0,1 10 132,-1 7 1,-8 2 492,-3 10 0,2 0-399,-2 6 0,-1-1 61,-5 1 0,6-6-309,0-1 0,0 1-313,-6 6 0,5-8-56,1-4 1,8 2-301,-3-2 0,-1 0-309,1-6 0,-1 0 355,1 1 1,5-3-2741,-5-3 3025,5 3 0,9-13 0,2 6 0</inkml:trace>
  <inkml:trace contextRef="#ctx0" brushRef="#br0" timeOffset="307">1021 554 7996,'8'-10'3668,"1"2"-3496,9 8 0,-7 6 352,1 0-176,-8 7 0,9-3-161,-7 7 1,5 1-120,-5-1 0,6 2-89,-7 4 0,7-4 104,-6 4 1,-1-3 8,-5-3-133,8 0 0,-6 0 8,4 1 1,-4-7-3,-2 1-280,7-8 187,-5 3-41,14-7 0,-9-7-109,5-5 0,3-9-415,-3-2 0,3-6-367,2 6 1,-1-8-5,-5 2 1064,5-3 0,-14-3 0,5 1 0</inkml:trace>
  <inkml:trace contextRef="#ctx0" brushRef="#br0" timeOffset="470">1246 242 8496,'0'-27'1198,"0"4"0,-6 4-78,0 2 1,1 0-4,5-1-51,0 1-65,0 0 0,0 5-411,0 1 0,1 7-910,5-2 1,-2 4-30,8 2 1,-1 8-1310,6 3 0,3 7 1658,3 5 0,4-4 0,7 6 0</inkml:trace>
  <inkml:trace contextRef="#ctx0" brushRef="#br0" timeOffset="810">1868 190 8073,'-9'0'4824,"1"0"-4295,8-7 1,2 5-19,4-4 1,3 4 234,9 2 0,-5 0-277,4 0 1,-3 0-72,9 0 1,4 0 89,2 0-284,-4 0 1,7 6-35,-3 0 0,4-1-128,1-5 1,-1 2-223,-4 4 1,2-4 184,-8 4 0,0 2-337,-6-3 0,-5 3 152,-1-2 0,-7-2 16,2 7 1,-4-5 48,-2 5 1,-10 1 68,-7 5 0,-2 2-290,-10 5 1,-6-3-316,-5 7 1,-6 1-1261,5 6 1,-1-6 1910,2 0 0,3-1 0,-5 7 0</inkml:trace>
  <inkml:trace contextRef="#ctx0" brushRef="#br0" timeOffset="1082">1938 934 8518,'-10'-8'1044,"2"5"-216,8-9-253,0 0-407,0-5 1,8 0 368,4 0 0,3-1 420,2 1 1,8 0-115,4-1 1,4-5-357,1 0 0,1 0-624,-1 6 0,-5 2-108,0 3 1,0-1-235,5 7 0,-5-6-300,0 7 1,-6-7-2370,6 6 3148,-8-7 0,12 3 0,-6-7 0</inkml:trace>
  <inkml:trace contextRef="#ctx0" brushRef="#br0" timeOffset="1398">2820 260 7985,'17'-18'312,"0"1"1,-5 6 232,-1-1 412,1 0 361,-3-5 377,-1 8-1159,-8 1 0,-6 10-74,0 4 0,-7 9-276,1 8 0,-3 8-158,-2-2 1,0-3-82,-1 3 1,7-6 127,-1 6 1,8-6 44,-1 6 0,3-8-65,2 2 1,2-5-226,3-7 1,-1 3-5,8-9 1,-1 1-56,7-6 0,1 0 15,4 0 1,-2-8-180,8-3 1,-8-5-18,2-1 0,-4 0 106,-2 0 1,1-3 234,-1-3 1,-7 4-149,-5-4 0,-3-2 3,-2 2 1,-7-2-77,-5 2 0,-11 4-147,-6-4 1,-5 5 129,-7 7 0,3 3-425,-8 8 732,0 0 0,-6 8 0,0 1 0</inkml:trace>
</inkml:ink>
</file>

<file path=ppt/ink/ink1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43:32.7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17 8524,'-9'-7'2230,"1"5"-2056,8-6 141,0 16 1,0 1-12,0 9 1,0-5 121,0 4 1,0-3-571,0 9 0,2-4-1094,4-2 611,-4 1 0,5-1 627,-7 0 0,8 1 0,2-1 0</inkml:trace>
</inkml:ink>
</file>

<file path=ppt/ink/ink1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43:33.0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294 70 8015,'-17'-2'38,"0"-4"1,5 2 2,0-7 1,7 7 352,-7-2 1,6-2 72,-5 3 0,5-7 82,-5 6 1,5 1 404,-6 5-324,1 0 0,-7 7-200,1 5 0,0 11-4,0 6 1,5 3 7,1 3 0,-1-1-157,-5 1 0,1 3 21,5-3 0,3 3-413,8-9 0,0-2-456,0 2 1,0-8 18,0 2 1,2-9-708,4-3 0,-2-7 529,7 2-1152,1-4 1181,5-2 1,0-8 123,1-3 1,-5-5 163,4-1 1,-9-2 412,9-4 0,-3-4 0,-5-8 0,-1 1 0</inkml:trace>
</inkml:ink>
</file>

<file path=ppt/ink/ink1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43:33.2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52 7968,'0'-17'0,"1"1"690,5 5-124,-4 3 623,6 8 5,0 0 8,-7 0-569,15 0 0,-9 8 165,5 3 1,1 7-307,-7 5 0,2 2-48,-2 3 0,-4 3-231,3-8 0,3 8-137,-2-2 1,0-2-699,-6 2 0,0-8-292,0 2 1,0 2-720,0-2 1,0 0 644,0-6 988,0 0 0,7 1 0,3-1 0</inkml:trace>
</inkml:ink>
</file>

<file path=ppt/ink/ink1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43:33.80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312 50 7974,'-17'-17'565,"1"5"134,5 1 1,1 7-28,5-2 1,3 6-233,-4 6 0,-4 4 120,-1 7 0,-5 14-126,-1 3 1,0 14-73,-1 4 0,1 0-178,0 6 0,0 1-14,-1-1 0,1 2-171,0-3 1,5-5-299,1 0 0,7-2-849,-2-10 0,-2-1 597,3-10 0,-1 1-577,6-7 1,0-5 357,0-7 1,2-7 201,3 2 1,3-8 275,4-10 1,1-1 291,-7-16 0,7-7 0,-3-9 0</inkml:trace>
</inkml:ink>
</file>

<file path=ppt/ink/ink1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43:34.0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0 208 7967,'27'-29'6,"-4"0"0,-3 8 40,-3-2 1,6 3 296,0 3 1,0 0-107,-6 0 0,1 1 356,-1 5 1,-6 3 402,1 8-428,-8 0 0,9 10 36,-7 7 0,2 8 296,-2 9 0,-3 9-296,9 3 0,-8-2 74,1 2 0,3-2-863,-2 2 1,5 3 206,-5-9 0,8-6-2203,-3-5 1193,-3-8 606,7 12-1446,-13-14 675,14 6 1153,-7-7 0,8 7 0,1 1 0</inkml:trace>
</inkml:ink>
</file>

<file path=ppt/ink/ink1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43:34.2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18 122 7970,'-9'-2'1396,"3"-4"-348,4 4-738,2-13 0,8 13 0,5-6 252,8 0 1,0 4-300,8-7 0,-2 5-213,2-5 0,3 5-325,-3-6 1,4 8-1222,2-1 1496,-1-5 0,1 8 0,-1-6 0</inkml:trace>
</inkml:ink>
</file>

<file path=ppt/ink/ink1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43:34.6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70 7936,'10'-12'367,"-4"1"0,-3 5 665,3-5 788,-4 7-984,13-12-84,-13 15-624,14-7 1,-12 8-173,7 0 0,-5 2-101,5 4 1,-5-3 176,6 9 0,-7-3-497,7 3 1,-8 3 192,2-3 1,-4 5-15,-2 6 0,0-4 117,0 5 1,0-5 206,0-2 0,-6 0-4,0 1 476,0-1-328,6 0 0,2-5 32,4-1 227,-4-7-372,13 4 1,-5-8-23,7 0 230,-7 0 217,5 0-273,-13 0 1,6 2 185,-8 3 0,-2-1 52,-4 8 0,2-6-88,-7 5 1,-1-5 49,-5 5 1,0-5-299,-1 6 1,9-7-666,3 7-576,-4-8-1375,8 4 1024,-5-1-351,7-5 1820,0 6 0,0 0 0,0 1 0</inkml:trace>
</inkml:ink>
</file>

<file path=ppt/ink/ink1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43:35.5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104 121 8025,'-10'0'-885,"3"-2"1513,7-4 1,0 3 304,0-9-658,0 1 0,7-7 72,5 1 0,-3 5 161,3 1 1,5 1-181,6-1 0,0 3 55,-5 8 0,-1 0-61,0 0 1,-5 0-96,-1 0 0,-7 2 125,2 4 1,2 3-25,-3 9 1,1-1-52,-6 0 0,0 2-102,0 5 1,-6-5-134,1 4 1,-3-2 5,2 2 0,2-4-246,-7 4 1,-1-2-268,-5 2 0,2-3 229,3 3 0,-3-4 84,3-2 1,3 1 118,-3-1 0,8-6 80,-2 1 1,4-6 24,2 5 499,0-7-369,8 11 188,2-13-173,15 6 0,-6-6-19,4 4 1,2-4-61,-2 3 1,0 3-67,-6-2 1,-5 5 258,-1-5-36,-7 8-69,4-5 0,-10 8 197,-4 1 1,-5-1-289,-12 0 0,2 1-187,-8-1 0,-6 0-312,-5 1 0,-1-1 218,7 0 1,1-2-570,4-3 367,4-4-1159,16-8 3,1 0 0,24-8 494,7-4 1010,7-11 0,13-11 0,1-10 0</inkml:trace>
</inkml:ink>
</file>

<file path=ppt/ink/ink1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43:35.9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0 121 7971,'0'-9'0,"0"-7"-21,0 5 1,6 1 87,0-1 203,7-1 1,-9-3-19,8 3 0,-7-1 522,7 7-11,-8 0-254,4 6 1,-3 8-110,1 3 0,0 14 136,-6 10 1,2 9-42,3 14 0,-3 11 135,4 12 0,-4 3-574,-2 3 0,0-1 75,0 1 1,0-7-438,0 1 1,0-2-403,0 2 0,0-5-779,0-6 1,-2-7 736,-4 0 750,4-15 0,-5 8 0,7-16 0,0-1 0,0-3 0</inkml:trace>
</inkml:ink>
</file>

<file path=ppt/ink/ink1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43:36.5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17 8000,'0'10'296,"7"-2"1,-3-8 80,8 0 1,5 0 457,6 0 0,8 2-189,-2 3 0,5-3-179,7 4 1,-5-6-406,4-6 0,-3 2-201,-2-7 1,-7 7-327,1-2 1,-8-1 19,2 1 12,-3 0 0,-11 8-942,-3 4 1,-6 5 1374,-6 12 0,-19 4 0,-11 8 0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1:57:23.0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1107 692 7958,'0'-17'0,"0"-1"0,7 7 748,5-1 1,3 1-222,3-7 1,-1 1 474,0 0-517,1 7 131,-1 3-123,0 7-336,0 0 1,-5 7-133,-1 5 1,-7 5 65,2 6 0,-4-2 96,-2 8 1,0-6 57,0 6 0,2-6-106,4 6 0,-2-8 150,7 2 0,-5-4-173,5-1 0,1-7-189,5 1 0,0-9-146,1 3 0,7-4-453,4-2 1,-3-4-191,3-7 0,-2-1 397,2-11 1,-4 2-1891,-8-2 2355,1 4 0,-1-14 0,0 6 0</inkml:trace>
  <inkml:trace contextRef="#ctx0" brushRef="#br0" timeOffset="170">1332 87 7958,'5'-18'282,"1"1"0,2 7 255,-2 5 1,3-3 2068,8 2-1149,1-7-693,-1 11-493,0-6 0,-1 18-1358,-5 7 1,-3 8 1086,-8 10 0,8 7 0,1 2 0</inkml:trace>
  <inkml:trace contextRef="#ctx0" brushRef="#br0" timeOffset="694">623 692 7998,'-10'-8'0,"-5"6"-92,3-3 0,2 3-135,-1 2 1,5 0 777,-5 0 1,5 0-257,-6 0 0,1 0-104,-6 0 0,-1 2-111,1 3 0,0-3-30,-1 4 0,7 4 48,-1 1 0,7-3 379,-7-2 154,8 3-348,-4 1 1,10 1-286,4 1 0,4-6 85,7 5 0,0-5-166,1 5 1,5-5 172,0 6 0,6-7-23,-6 7 0,0-6 65,-6 5 1,6-5-72,0 6 1,2-7-203,-2 7 1,-4-6 106,4 5 0,-3-7-635,-3 2 1,0 1-80,1-1-1152,-1 8 1900,0-12 0,-7 13 0,-3-5 0</inkml:trace>
  <inkml:trace contextRef="#ctx0" brushRef="#br0" timeOffset="888">415 1141 7998,'-17'10'-417,"7"-2"1707,2-8 0,16-2-527,4-4 1,3 2-139,2-7 1,8 5-122,4-6 1,2 9-206,-2-3 1,3 4-952,-3 2 0,4 0 497,1 0 1,-7 0-3108,-4 0 3262,-3 0 0,-3 8 0,0 1 0</inkml:trace>
  <inkml:trace contextRef="#ctx0" brushRef="#br0" timeOffset="1137">87 726 8003,'-12'-9'0,"0"3"169,9 4-84,-13 10 0,12 3 1176,-7 12 0,7-1-515,-2 6 0,-1 1-539,1 6 0,0 5 19,6 1 1,0-1-370,0-6 0,8 7 170,3-1 1,7 0-28,5-5 0,11 0 0,10-1 0</inkml:trace>
  <inkml:trace contextRef="#ctx0" brushRef="#br0" timeOffset="1488">2110 432 8041,'-17'0'700,"-1"0"170,1 0 1,0 0-335,-1 0 1,-5 6-48,0 0 1,-6 7-125,6-1-192,0 3 0,6-3 176,0-1-167,-1 1-24,9 5 22,1 1 1,22-3-21,3-4 1,12-1-44,-1-4 1,5-4-33,2 3 0,-1-3-109,1-2 1,-6 2-264,0 4 0,-8-2-164,2 7 1,-10-5-449,-1 6 1,-8-1-132,1 7 0,-3-1 1030,-2 0 0,-15 8 0,-4 2 0</inkml:trace>
  <inkml:trace contextRef="#ctx0" brushRef="#br0" timeOffset="1630">1937 934 8041,'-10'10'0,"4"-3"335,12-7 1,10 0-312,7 0 0,6 0 1027,-6 0 0,5 0-317,-5 0 0,6 0-42,-6 0 1,6 0-791,-6 0 0,2 0 76,-2 0 1,-4 0 21,5 0 0,2-7 0,1-3 0</inkml:trace>
  <inkml:trace contextRef="#ctx0" brushRef="#br0" timeOffset="1930">2819 190 8002,'0'-17'254,"0"0"1,0 5 891,0 1-1480,0 7 12,0-11 1145,0 13 0,0-4-264,0 12 1,-6 3-89,0 9 0,1 1-151,5 4 0,-6 4 37,0 7 0,-2 9-6,3 3 0,1-2-110,-8 2 0,6 6-143,-5 5 0,7 1 114,-2-6 0,4 0-612,2 0 1,6-2-34,0-4 0,7-4-296,-1-7 1,3-3 204,3-3 1,-1 0-288,0-12 1,0 3 106,1-15 1,-1 7 278,0-6 0,1-3 425,-1-8 0,0-5 0,0-7 0</inkml:trace>
  <inkml:trace contextRef="#ctx0" brushRef="#br0" timeOffset="2109">2680 588 8002,'-17'-8'635,"2"5"139,3-9 0,-1 6-233,7-5 0,0-1 267,6-5 0,2 5-24,4 1 0,4 7-325,7-2 0,6-1-135,0 1 1,8 0-70,-2 6 1,9 0-1617,2 0 1,-5 6 406,-6 0 954,-8 7 0,4 4 0,-8 10 0</inkml:trace>
</inkml:ink>
</file>

<file path=ppt/ink/ink1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43:36.6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28 52 7997,'-18'0'1913,"9"8"0,9-6-936,11 4-591,12-5-131,4-1 0,8 0 1,-1 0 0,3 0-15,3 0 0,-3-5 0,3-1 0,-2-2-399,3 2 0,-5 5-534,5-5 0,-3-2 692,2 2 0,-3-7 0,5 3 0</inkml:trace>
</inkml:ink>
</file>

<file path=ppt/ink/ink1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43:36.9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14 35 7952,'-10'0'3407,"6"0"-3755,16 0 1,-1 0-215,13 0 0,1 0 7,-2 0 1,2-2 162,-2-4 0,-4 4 19,4-4 1,-4 5 372,-2 1 0,1-8 0,-1-2 0</inkml:trace>
</inkml:ink>
</file>

<file path=ppt/ink/ink1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43:37.0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7952,'11'0'756,"1"0"0,-6 2-451,5 3 0,3-3-117,9 4 1,-2-4-1020,8-2 0,-6-6 321,5 1 1,-5-3 346,6 2 1,-8 4-113,2-4 1,4 5-339,2 1 613,4 0 0,9-8 0,2-2 0</inkml:trace>
</inkml:ink>
</file>

<file path=ppt/ink/ink1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43:37.2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7926,'34'0'243,"1"0"0,-6 6 360,0-1 0,-1 7-393,7-6 1,5-1-311,1-5 1,1 0-1850,-2 0 1949,-11 0 0,11 8 0,-13 2 0</inkml:trace>
</inkml:ink>
</file>

<file path=ppt/ink/ink1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43:37.7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35 7984,'-7'-10'418,"5"-5"671,-14 13-891,14-6 0,-5 18-70,7 7 1,0 16 620,0 13 1,-6 6-151,0 5 1,0 5-2,6 7 1,0 0-380,0 0 0,-5-1-351,-1-5 0,0 2 60,6-7 1,0-8-122,0-10 0,0 1-1116,0-7 0,6-3 614,0-14 0,7-7-1752,-1-4 2447,3-4 0,10-18 0,2-3 0</inkml:trace>
</inkml:ink>
</file>

<file path=ppt/ink/ink1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43:37.9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450 18 8008,'-7'-10'1659,"5"2"-982,-14 8 0,7 10-206,-9 7 1,-1 3-30,-4 8 0,2 9 36,-8 9 1,2-2-167,-1 2 0,-5 6-677,4 6 0,-2 1-225,2-1 1,-1-4-532,7 4 0,0-12 599,5-6 1,7-3-1008,-1-3 736,8-7 793,-3-2 0,7-15 0,0-3 0</inkml:trace>
</inkml:ink>
</file>

<file path=ppt/ink/ink1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43:38.2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1 122 8001,'15'-29'35,"-3"0"1,3 14 139,-4-3 0,-1 7 76,2-1 0,-7 5 163,7 7 1,-6 0-31,5 0 0,-1 9 71,1 8 0,-1 16 229,-4 13 0,-4 4-224,3 2 1,3 8 13,-2 3 1,0 4-173,-6 2 1,1-7-96,5-4 0,-4-5-205,4-1 1,-4-2-281,-2-4 1,0-3-161,0-9 1,0-1-685,0-4 1,0-4-535,0-8 1,0 0 123,0 1 1532,0-9 0,-8 7 0,-1-7 0</inkml:trace>
</inkml:ink>
</file>

<file path=ppt/ink/ink1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43:38.4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8286,'17'-9'488,"-5"1"271,0 8 1266,-1-8-1279,6 6 1,1-5 202,-1 7-1508,0 0 0,0 0 67,1 0 1,-1 0-145,0 0 1,1 0 403,-1 0 232,0 7 0,1-5 0,-1 6 0</inkml:trace>
</inkml:ink>
</file>

<file path=ppt/ink/ink1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43:38.9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 7981,'-11'0'473,"-1"0"-55,8 0-210,-3 0 0,9 0 437,3 0 819,-3 0-766,6 0 1,-8 7 190,0 5 0,0 3-555,0 2 1,0 1-97,0-1 1,0 6-188,0 0 1,0-6-241,0-5-192,0 0 0,0-1-523,0 1-52,8-9 0,1 3 248,9-12 1,1 3-316,4-9 0,-4-5 460,4-6 0,-4 0 186,-1 5 0,-1-3 308,0 4 1,-5-4-165,-1 9 830,1 5-385,-3-1 168,-1 8 0,-2 2 480,0 4 0,-1 3-195,-5 8 0,0 1 431,0-1 0,0 0-488,0 1 1,0-1 160,0 0-662,0 1-206,0-1 1,2-6-684,4 1 695,-4-8-1366,13 3 985,-13-7 0,14-7-77,-5-5 1,5 3-237,1-3 1,0 1 440,0-7 1,-5 7-138,-1-1 1276,1 8-200,5-3 1,-7 9 1768,-4 3-1710,-4 5 1,-2 7 230,0 1 1,0-1-642,0 0 0,0-5-533,0-1-233,0 1 0,1-1 432,5 1 1,4-8 85,7 1 0,0-3 0,1-2 0</inkml:trace>
</inkml:ink>
</file>

<file path=ppt/ink/ink1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43:39.1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12208,'17'5'1677,"0"1"0,1 2-1255,-1-3 0,-5-3-59,-1 4 1,1 2-411,5-2 0,0-1 134,0-5-1014,1 0 1,-1 0-1046,0 0-1471,1 0 1484,-1 0 1959,0-7 0,1-3 0,-1-7 0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1:57:25.7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35 8163,'0'-18'2013,"0"9"1,2 1 774,3 8 0,-3 4-1608,4 7 0,-4 11-4309,-2 18 3129,-15 12 0,-12 25 0,-17 11 0</inkml:trace>
</inkml:ink>
</file>

<file path=ppt/ink/ink1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43:39.3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138 1 8716,'0'17'2810,"0"0"-2386,0 1 0,-1-1 783,-5 0 0,-4 6-514,-7 0 0,1 8-273,5-2 1,-4-4-428,3-2 1,4 2-302,3-2 1,-3 6 276,2-6 31,0 8 0,-1-12 0,-3 6 0</inkml:trace>
</inkml:ink>
</file>

<file path=ppt/ink/ink1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43:40.0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362 16 7923,'-18'-2'-99,"1"-3"1,-6 3 418,0-4 0,-2 6 479,2 6 0,2 3 20,-8 9-518,8 7 0,-10 1 61,8 9 1,-2 0 32,2-1 0,10 1-206,-5-1 1,11-5-137,-5 0 1,8-2-354,-1 2 1,5-4 258,5-8 1,-1-2-669,8-3 1,-1-2 217,6-5 0,1-3 10,-1 4 1,0-10 6,1-2 1,-3-7-105,-3 1 0,1-3 229,-7-2 1,5 3 101,-5-3 1,0 4 222,-6-11 1,6 3-78,-1-2 0,3 2 70,-2-8 0,-2 8 207,7-2-21,1 4 1,5 2 46,0-1 0,-1 7 218,-5-1 0,5 8-73,-5-1 1,-1-3 204,1 2 0,-5 0 17,6 6 1,-7 0 250,7 0-387,-1 0 0,7 14 4,-1 3 1,-6 12 165,1 0 0,0 4-157,5 1 1,0 3-49,0 3 1,-5-4-323,-1 5 0,-7-5-232,2-1 0,-4-2-732,-2-5 0,0 5 573,0-4 1,0-4-1262,0-2-224,0-4-398,-8-9 1631,6-3 0,-3-8-153,10-5 720,-3-12 0,21-8 0,-3-9 0</inkml:trace>
</inkml:ink>
</file>

<file path=ppt/ink/ink1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43:40.4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347 52 7923,'9'-17'-538,"-1"-1"1507,-8 9-96,0 1-398,0 8 1,-8 17-39,-3 12 1,-10 6 6,-2 11 1,-8 0 166,2 6 1,2 0-180,-2 0 1,6 2-98,-6 3 1,8-5-494,-2 0 1,4 0-167,2-6 0,5-4-345,1-1 1,7-7-299,-2-5-962,-4 4 680,8-14 514,-5-2 1,14-9 369,5-8 1,-2-8 364,1-3 0,-5-7 0,5-5 0,-1-4 0,2-7 0,1-1 0,-7 1 0,15-16 0,-2-4 0</inkml:trace>
</inkml:ink>
</file>

<file path=ppt/ink/ink1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43:40.6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1 240 7923,'17'-34'0,"0"-1"0,-1 6-145,-5 0 0,5 8 262,-5-2 1,-1 4 842,1 2-560,-7 7 1,6-3 114,-5 7 1,-3 2-85,4 10 1,-4 5-153,-2 12 1,0 10 174,0 7 0,0 14-81,0-2 1,0 10-141,0-5 0,-2 7-54,-4-7 1,4 1-52,-3-6 1,3-6-239,2 0 1,0-8-444,0 3 1,0-5 263,0-1 1,0-6-287,0 0 0,0-8-607,0 2 1,0-4-265,0-2 114,0-7 1332,0-2 0,-8-8 0,-1 0 0</inkml:trace>
</inkml:ink>
</file>

<file path=ppt/ink/ink1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43:40.8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51 174 8101,'-18'-10'446,"7"-5"-328,-1 3 0,9-3 123,-3-2 0,12 3 424,5-3 1,6 9-221,6-9 0,-3 5-134,3 1 1,2-3-66,-2 9 1,6-1-333,-6 6 0,2 0-256,-2 0 0,-4 0-329,4 0 1,2 0 354,-2 0 0,0 6-226,-6-1 1,-5 3-476,-1-2 0,-5-2 1017,6 7 0,-1 1 0,6 5 0</inkml:trace>
</inkml:ink>
</file>

<file path=ppt/ink/ink1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43:41.2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7923,'17'0'-870,"-5"6"1095,-1 0 1,-7 7 797,2-1 0,-2-3-471,1 3 1,-3-1 28,4 7 1,-4-1 268,-2 0 1,0 1-351,0-1 1,0 0-235,0 1 1,0-7-21,0 1 0,-6-7-847,0 7 253,1-8 179,5 3 0,2-7-235,3 0 0,5-2-643,7-3 0,0-5 302,1-7 1,5 0-41,0-1 1,0 7 593,-6-1 1,-1 6-205,-5-5 1252,5 7-330,-7-4-125,1 8 1,-3 8 150,-7 4 1,0 3 512,0 2 1,-5-5-538,-1-1 0,-2 1-183,2 5 0,5-5-1242,-5-1 681,4-7-895,2 11 1,8-13 379,3 4 1,4-4 14,3-2 1,-1-2 171,0-4 1,1 4 115,-1-3 1,0 3 712,0 2-310,1 0 991,-1 0 1,-5 2-548,-1 3 0,-7-1 1205,2 8 0,-4-1-601,-2 7 1,0-7-422,0 1 0,2-3 99,3 3-219,-3 3-1501,6-13 903,0 13 0,-5-13-1253,9 4 1,-2-12 658,1-5 1,5 1 708,-5-1 0,4-9 0,3-6 0</inkml:trace>
</inkml:ink>
</file>

<file path=ppt/ink/ink1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43:41.6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225 156 7923,'0'-17'157,"0"-8"1,0 5-106,0-3 0,2 10 352,4 1 0,2 7 247,3-7-302,5 8 1,-9-5 3,5 3 1,-3 4 502,-3-4-683,-4 4 1,8 2-124,-4 0-85,-5 0 1,7 2 289,-8 4 65,0-4-170,0 13 1,0-11-21,0 8 0,0-7-65,0 7 0,0-6 36,0 5 0,-2-7 194,-4 2-111,5 3 0,-13 1-13,8 7 1,-1-5-35,1-1 0,4 3 48,-4 9-1,-1-2-48,1 8 1,-6 7 128,6 10 1,-7 8 36,1 10 0,-3-3 72,-2 20 1,1-4-400,5 15 1,-3-2 460,9 2 1,-7 4-422,9-44 1,0 0 0,-2 46-89,5 0 0,0-7-139,0 1 1,0-8-333,0 3 0,-2-12-660,-4 5 1,4-9 363,-4-7 1,-1-3-400,1-3 0,-6-4 458,7 3 781,-9-10 0,6-5 0,-7-8 0,-2 1 0,-4 0 0</inkml:trace>
</inkml:ink>
</file>

<file path=ppt/ink/ink1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43:42.3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70 8097,'15'-12'714,"-4"1"0,11 5-278,-5-6 0,6 8 88,0-1 1,4-3 398,7 2-562,1 0 1,-2 6-76,-4 0 1,3 2-72,-3 4 0,4-4-24,1 4 1,-5 2-176,0-3 0,-8 3-1099,2-2 938,-4-4 1,-1 7-1109,-1-3 1,-7-2-897,-5 7 2149,-3 1 0,-9 13 0,-3 2 0</inkml:trace>
</inkml:ink>
</file>

<file path=ppt/ink/ink1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43:42.4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8410,'23'0'1455,"0"0"0,8 0-781,-2 0 1,9 0-570,3 0 1,1-2-599,-2-4 1,4 4 492,8-4 0,0 4 0,0 2 0</inkml:trace>
</inkml:ink>
</file>

<file path=ppt/ink/ink1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43:43.2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7974,'0'-9'121,"0"-7"41,0 14 1,2-5 225,4 7 0,-2 0-132,7 0 1,1 0 405,5 0-235,0 0-221,0 7-52,1-5 1,-7 14-354,1-5 0,-6-1-225,5 1 1,-5 1 423,5 5 0,-7 8 0,4 2 0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1:57:43.6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8123,'0'-10'3397,"2"2"-2609,4 8 0,-2 0 135,8 0 0,-1 0 308,7 0 0,-1 0-550,0 0 0,1 0-186,-1 0 1,1 6-194,-1 0 1,-5 0-142,-1-6-186,1 8-287,5-6 1,-5 7-1945,-1-3 1197,-7-4-2263,4 6 2389,-8-1 1,0-3 84,0 8 1,-2-1 64,-4 7 783,-3 7 0,-17 2 0,-1 8 0</inkml:trace>
</inkml:ink>
</file>

<file path=ppt/ink/ink1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43:43.5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 8019,'-13'9'0,"-4"-3"0,-5-4 0,13-2-54,1 8 282,0 1-228,6 9 0,-5-1 0,7 0 0</inkml:trace>
</inkml:ink>
</file>

<file path=ppt/ink/ink1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43:43.6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0 7982,'-27'0'-315,"2"0"1,15 8-23,5 3 337,3 5 0,9 1 0,3 0 0</inkml:trace>
</inkml:ink>
</file>

<file path=ppt/ink/ink1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43:44.3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1098 0 7942,'2'22'1402,"4"-5"1,-2 12-138,7 11-813,-7 16 0,6 0-208,-5 7 1,-3-7-375,4 1 1,-4 3-180,-2-2 0,-10 1-618,-7-1 0,-10-3 640,-13 9 1,-6-7-129,-12 7 1,2-8 211,-7 1 1,-1 1-131,-5-6 0,0 2 32,0-14 1,6-7 83,-1-10 1,8-4 236,-1-2 1,3-7-34,2-4 1,2-6 67,4-6 1,6-4 112,11-7 1,4-2 15,8-4 0,9 1-71,8-6 533,8 7-633,24-12 1,7 14 318,18-4 0,-1 3-50,7 3 1,1 0 62,5-1 1,0 3 57,0 4 0,-5-3 245,-1 8 0,-7 1-286,2 5 0,-7 0-92,-4 0 0,1 2-572,-8 3 1,0 3 143,-5 4 0,-1 1-66,1-7 0,-2 5-129,-5-5 0,-1 7-456,-4-1 0,-3-2 143,3 1 1,-4 1-838,-2 5 1503,1 0 0,-1 1 0,0-1 0</inkml:trace>
</inkml:ink>
</file>

<file path=ppt/ink/ink1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43:44.7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16 7921,'-10'-8'725,"3"6"0,7-4 1,0 12-392,0 5 1,5-1-63,1 2 0,6-7-11,-6 7 0,-1-6 248,-5 5 1,0 1-238,0 5 1,0-5-308,0-1-558,0 1-28,0 5-633,8-8 827,-6-1-411,13-8 488,-13 0 1,14-8-543,-5-3 94,12-12 438,-4 4 0,6-6-172,-7 7 313,7 1 309,-6 0 1,6 7 60,-8 4 162,0 5 1,1 2 603,-1 5 1,0 0-16,1 11 1,-7-7 829,1 13 1,-1-8-616,6 8 1,1-3-576,-1-3 0,-5-6-537,-1 1 1,1-2-970,5 1-77,0-3 0,6-8 803,0 0 238,0 0 0,2-16 0,2-3 0</inkml:trace>
</inkml:ink>
</file>

<file path=ppt/ink/ink1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43:45.4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174 292 7981,'-17'0'-340,"-1"-6"-42,1 1 0,6-1 732,-1 6-133,0 0 1,1-6 242,-1 0-253,1-7 0,-5 9 33,5-7 0,1 5 175,5-6 0,3 6-17,-4-5 1,4-1-118,2-5 0,8 0 148,3 0 1,5-1-88,1 1 1,2 0 74,4-1-192,-4 1-61,14 0 1,-8 5 56,4 1 0,2 7-49,-8-2 1,5 8 13,-5 10 0,1-1-36,-7 12 0,-2 4 187,-3 2-113,3 4-189,-13 1 50,13-7-135,-13 6 1,12-12-169,-8 8 0,7-8 78,-1 2 1,3-10-76,2-1 0,6-8-344,0 1 0,8-3-1385,-2-2 1347,11 0-514,-3-7 1,13-3 20,-4-7 677,4-8 281,-6 6 1,6-14 0,-6 6-1</inkml:trace>
</inkml:ink>
</file>

<file path=ppt/ink/ink1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43:45.6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7981,'17'0'912,"0"0"-456,1 0 18,-1 0 1,2 0 418,4 0 0,4 0-363,8 0 0,-8 0 502,-4 0-647,4 0 44,-8 0 1,11 0-49,-6 0 1,-1 0-1104,-6 0 0,0-2-168,0-4 1,1 4-2083,-1-4 2193,0 4 779,-7 2 0,5 0 0,-5 0 0</inkml:trace>
</inkml:ink>
</file>

<file path=ppt/ink/ink1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43:45.8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45 243 7846,'-17'0'0,"5"-6"2763,1 0-1487,7 0-744,12 6-371,11 0-12,15 0 1,9 0-178,3 0 0,4-9-271,2-9 1,5-1 7,1-10 0,1 8-132,-1-2 0,-2-2 22,7 2 137,8 0 0,0 6 0,6-1 0</inkml:trace>
</inkml:ink>
</file>

<file path=ppt/ink/ink1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43:46.4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138 10 8074,'-17'-7'854,"8"5"1,1 2-1130,8 11 243,0 5 0,0 3 43,0 4 0,0 4-61,0 7 1,0 1 224,0 0 0,0-1 38,0 1 1,0 5 21,0 1-71,0-1-31,0-6 0,6 9 36,-1 3 1,1 10 62,-6 1 1,0 7 281,0-7 0,-2 9-180,-4-3 0,3 2-114,-9-1 1,2 3-174,-1-4 0,-4-1-239,3 1 1,2-9 15,-1-2 1,7-8 132,-2-9 0,2-8-1371,-1-4 109,3-12 449,-6-3 0,10-10 247,4-4 1,-2-9-603,7-8 1211,1-8 0,-3-4 0,-1-9 0</inkml:trace>
</inkml:ink>
</file>

<file path=ppt/ink/ink1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43:46.8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346 87 8054,'10'-17'394,"-2"-6"128,-8 0 843,0 7-918,0 9 1,-2 9-82,-4 3 0,2 13-134,-7 10 1,-1 13 58,-5 5 1,-8 17 137,-4 7 0,2 3-232,-2-4 1,0 6-139,-5 0 1,7-6-98,4-6 1,0-5-401,6 5 0,-3-15-666,15-2 1,-7-7-12,6-5-1228,0-7 1212,6-9 1131,8-11 0,2-22 0,7-4 0</inkml:trace>
</inkml:ink>
</file>

<file path=ppt/ink/ink1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43:47.0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33 7922,'0'-17'505,"0"7"0,2 4 727,4 12 0,1 4-714,5 7 0,9 8-228,-4 4 0,5 3 68,-5 3 0,0 0-40,0-1 1,-5 3-47,0 3 0,-7-2-185,7 9 1,-8-7-184,1 6 0,3-6-367,-2 7 0,5-9-496,-5 2 1,0-3-518,-6-3 1,0-1 505,0-4 1,0 2 969,0-8 0,0 0 0,0-6 0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1:57:43.1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191 688 7883,'-17'0'-463,"2"-1"-659,3-5 1162,4 4 1,8-14-50,0 5 19,0-5-10,8-1 0,9-8 0,10-2 0</inkml:trace>
  <inkml:trace contextRef="#ctx0" brushRef="#br0" timeOffset="1152">157 358 8115,'-35'17'867,"8"1"-475,4-1 0,3 0-271,3 1 1,5-3 296,1-3-19,7-4 236,-4-1-318,8-5 1,2 6-142,4-8 0,3-2-109,9-4 0,1-1 6,4-5 0,3-3-83,3 3 0,3-2-24,-3 3 1,-3 3 120,-3 8 0,2 0-256,-2 0 0,-5 0 22,-7 0 1,-1 8 207,1 3 0,-3 5 66,-8 1 1,0 3 175,0 3 1,0-4 136,0 4 1,0 2-134,0-1 0,0-1-10,0-6 1,0 1-76,0-1 0,0-5-257,0-1-55,8-7-254,2 4 0,9-16 12,4-3 1,-2-13-279,8-5 1,0-11-243,6-7 1,6-5 359,-1-6 0,9 2 41,-3-8 0,2 10 85,-1 2 0,1 2 352,-7 9 1,-6 2 47,-6 10 1,-8 6 254,2 11 156,-4-3 99,-1 13 0,-8 2 44,-5 12 0,-3 11-226,-2 6 0,0 6 381,0 5 1,-2-1-256,-3 7 0,-5 1-128,-8 5 0,1 0-51,0 0 1,5 1-30,0-1 1,9-2-107,-3-3 1,4-5-95,2-7 1,0-6-102,0 0 1,13-14 46,5 3 1,5-7-386,0 1 0,2-4 199,4-8 0,4 0-504,-4 0 1,2-10 290,-2-7 1,2-1-173,-8-5 0,-1-2 190,-11 2 1,3-6 104,-8 5 1,-1-1 227,-5 2 0,-2 4-120,-3-4 1,-3 3 709,-4 3 1,-3 7-306,3 4 1,-1 3 1842,1-3-672,4 4-273,1-6-852,5 8 1,2-2-169,11-4 0,10-3-119,3-9 1,7 1 136,-2-1 0,4-1-588,1-4 1,-5 9 263,0-3 1,-5 3-655,5-3 1,-8 2 291,2 3 1,-4 2-733,-1 4 0,-1 5 404,1-5 1,-1 4-428,0 2 1282,1 8 0,-1 1 0,1 9 0</inkml:trace>
  <inkml:trace contextRef="#ctx0" brushRef="#br0" timeOffset="1321">2019 601 13876,'0'10'1935,"0"-2"-2954,0-8 0,2 0 199,4 0 820,-4 0 0,13 0 0,-5 0 0</inkml:trace>
  <inkml:trace contextRef="#ctx0" brushRef="#br0" timeOffset="1436">2036 1019 7920,'0'25'0,"0"-3"2011,0 7 1,-2-8-1252,-3 2 0,3-4-1414,-4-1 6,4-9 0,4-1-1072,4-8 1720,3-8 0,9-9 0,-1-10 0</inkml:trace>
</inkml:ink>
</file>

<file path=ppt/ink/ink1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43:47.2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53 7922,'0'-18'1319,"8"9"274,3 3 1,6 4-1138,6 2 0,6 0-435,12 0 0,-5-6-1078,4 1 559,-3-1 363,-10 6 1,6 0-1039,-5 0 0,-1 0 104,2 0 1069,-8 0 0,12 7 0,-6 3 0</inkml:trace>
</inkml:ink>
</file>

<file path=ppt/ink/ink1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43:47.4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17 7966,'0'-9'4249,"0"1"-3717,0 24 1,6-5-35,0 12 0,0-4-36,-6-1 1,0 1-414,0 4 0,0-2-303,0 8 1,0-8-334,0 2 0,0-4-694,0-1 0,0-1-1652,0 0 2933,0-7 0,7 5 0,3-5 0</inkml:trace>
</inkml:ink>
</file>

<file path=ppt/ink/ink1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43:47.7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329 416 7942,'2'-23'199,"4"0"0,-2 0 432,7 5-598,-7 9 9,12-14 1,-7 9-5,9-15 0,-3 1-173,-4-7-9,-3 8 265,-8-6 0,-2 8 296,-4-3 1,-9 3-214,-8 7 1,-6 3 16,6 3 1,-8 5-117,3 7 1,-3 7 3,2 5 1,-4 13 6,5 9 1,3 3-15,2 9 0,-2 4 121,1 2 1,3 9-166,10-9 1,1 4-6,4-4 0,5-6-31,-5 0 0,4-9-134,2-3 1,8-5-242,3-6-166,4-4 1,7 1 19,-5-9 1,4-7-284,-9 2 0,3-12 37,2-6 1,6-9 744,0-2 0,0-15 0,-5 1 0</inkml:trace>
</inkml:ink>
</file>

<file path=ppt/ink/ink1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43:47.9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51 7934,'0'-18'2199,"8"1"-1433,-6 7 0,8 5-145,-5 10 1,-1 5-260,8 7 0,-3 6-143,3 0 0,1 6 80,-7-6 1,6 8 131,-7-2 1,1 2-102,-6-3-1028,0 5 585,0-14 0,0 12-469,0-8 0,0 6-311,0-6 0,0 0-716,0-6 1,-6 1 1608,1-1 0,-9-8 0,4-1 0</inkml:trace>
</inkml:ink>
</file>

<file path=ppt/ink/ink1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43:48.2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329 53 7880,'0'-18'910,"0"9"1017,0-7-1311,0 14-219,0-5 1,0 9 360,0 3-325,0 13 321,0 9-269,-8 7-196,-1 8 0,-11 3 266,-3 7-311,-4 7 1,-1-5 77,-1 4-736,0 3 0,2-13-84,4 4 1,0-6-481,6 0 0,-5-4 460,11-7 1,1-8-1078,-1-4 96,7-4-200,-4-9 890,8-2 809,8-24 0,2-3 0,7-16 0</inkml:trace>
</inkml:ink>
</file>

<file path=ppt/ink/ink1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43:48.4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 7880,'10'-2'0,"-5"-3"0,-3 5 2024,-2 0-1397,0 7 1,0 11 0,2 1 262,4 4 1,-4 6-446,4 11 0,-2-1-98,1 7 1,-3 0 338,4 6-290,-4 0-118,-2-8 1,0 6-653,0-4 0,0 2 115,0-2 1,-2 2-797,-4-8 1,4 6 408,-3-5 1,3-7-153,2-5 1,0-13 37,0 1 1,0-9-109,0 3 1,0-9 867,0-2 0,7-8 0,3-9 0</inkml:trace>
</inkml:ink>
</file>

<file path=ppt/ink/ink1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43:48.6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52 138 7855,'-17'-7'1795,"0"-3"-897,7-7-449,2 7-64,8 3 0,8 5 322,4-4 1,11-2 243,6-3-424,3-5-237,-5 14 0,4-11-30,-8 7 1,6-5-456,-6 5 1,0 0-539,-6 6 0,0 0-144,1 0 85,-1 0 0,-2 8 792,-3 3 0,3 5 0,-5 1 0</inkml:trace>
</inkml:ink>
</file>

<file path=ppt/ink/ink1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43:48.9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7855,'17'-2'1086,"0"-4"0,0 5-15,1-5 1,5 4-480,0 2 1,10 0-1124,1 0 1,1 0 274,5 0 1,-11 0 161,-6 0 1,-4 2-23,-2 4 0,-7-3-213,-4 9 0,-6 1 233,-6 10 0,-5-1 41,-13 6 0,5-6 352,-4 1 0,4-4-200,2-2 1,7 0 415,4 1-279,-3-1-213,7 0 0,2-7-169,11-4 1,5-4-218,1-2 0,8 0-194,4 0 0,5-6-1249,7 0 1808,-5-7 0,22-5 0,-4-9 0</inkml:trace>
</inkml:ink>
</file>

<file path=ppt/ink/ink1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43:49.3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381 172 7863,'-17'-23'427,"-1"0"1,3 0 570,4 5 0,1 1-108,4 0 148,4 0-571,-5-1-302,-1 9 1,-4 3-31,-11 12 1,4 13 126,-4 15 1,2 3 100,-2 9 1,4 0-77,-4 6 0,3 2 128,3 4 1,0-10-367,-1 3 0,7-4-205,-1-1 0,7-6-601,-7-11 0,8 2 444,-2-8 1,5 0-262,1-6 0,0-5-849,0-1 313,7-7 0,3 2 518,7-12 0,0-6-34,1-11 0,-1 0 337,0-11 1,1 3 288,-1-9 0,-2-5 0,-3-1 0,3 2 0,-3-2 0,3 2 0,2-2 0,1 5 87,-1 12 0,-2 5 171,-3 6 0,3 3 343,-3 3 0,-3 5 709,3 7 1,-6 0-517,5 0 1,-1 2 86,1 3 0,3-1-362,-8 8 0,7 1-175,-1 10 1,-3-4 53,3 4 0,-9-1-328,3 1 1,2-2-337,-2 8 0,-1-6-216,-5 5 1,0-4-600,0 4 1,0-5 191,0 6 1,-1-8-599,-5 2 1,4 2 80,-4-2 1406,4 1 0,-6-7 0,-1 0 0</inkml:trace>
</inkml:ink>
</file>

<file path=ppt/ink/ink1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43:49.5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7845,'17'-1'384,"1"-5"1,1 4 0,4-4 715,6 4-849,3 2 0,11 0 335,3 0 0,6-2-812,5-4 0,-3 5-159,4-5 340,-5 4-698,-8 2 1,-5 0 46,-11 0 0,2 2-100,-8 4 0,0-3 796,-6 9 0,0-6 0,1 5 0,-1 1 0,8 5 0,2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1:45:34.0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1 848 8086,'10'0'1526,"-3"0"0,-5 0-813,4 0 117,-4 0-444,5 0 0,-5 2 358,4 4-450,-4-4 0,8 13 67,-5-3 0,-3 3 73,4 2 0,2 0-446,-2 1 0,-1 5 88,-5 0 0,6 6-133,0-6 1,0 0 104,-6-6 1,0 0-31,0 1 1,0-1-112,0 0 78,7-7 0,-3 3-279,8-7 0,-1 0-338,7-6 0,-1-8-456,0-3 0,2-12 483,4-6 0,-3 2-415,3-2 0,-4 0 454,-2-5 0,-1-1 84,-5 0 0,3 9 208,-9 3 1,1 3 271,-6 3 0,-2 5 357,-4 1 849,4 7 1310,-5-4-1835,7 8 1,9-1 289,9-5 0,1 2-389,10-8 0,0 7-389,5-7 0,-1 1-51,-4-7 0,3 3-99,-3 3 1,-2-3-69,2 3 1,-8-1-370,2 1 1,-10-3-519,-1 4 1,-8 1-77,2-2 456,-5 1 0,-8-6 110,-5-1 0,-9 1 353,-2 0 0,-6-1 103,6 1 0,-6 8 91,6 3 0,0 4 144,6 2 1,0 0 383,-1 0 0,7 0-204,-1 0 1,8 2-120,-1 4 0,3-3-90,2 9 1,0-1-24,0 7 0,7 7 34,5 4 0,5 3-1,6 3 0,-1 7-19,6 4 0,-5 12 79,6 5 1,-6 4 221,6 3 0,-6-7-127,6 0 1,-8-1-123,2 1 0,2-5-765,-2-12 1,6 2 339,-6-8 0,0 1-456,-6-7 1,1-7-7,-1-4 1,0-5-307,1-7 0,-7-3 51,1-8 1,-8-2-217,1-4 1,3-5-693,-2-12 1769,-1-4 0,-5-16 0,0-1 0</inkml:trace>
  <inkml:trace contextRef="#ctx0" brushRef="#br0" timeOffset="169">727 225 7932,'8'-34'0,"3"-1"0,-1 8 1157,2 4 1,5 4-367,6 2 0,6 7-154,-6 4 0,2 5-114,-2 1 0,-4 0 39,4 0 0,-9 7-763,-3 5 0,-5 5 203,5 6 1,-7-2-3137,2 8 3134,-4-8 0,6 12 0,1-6 0</inkml:trace>
  <inkml:trace contextRef="#ctx0" brushRef="#br0" timeOffset="602">1972 53 7957,'18'0'1659,"-1"0"-1043,0 0 0,6 0 116,0 0 0,6 0-293,-6 0 1,0 5 408,-5 1-268,-1 0-577,0-6 1,-7 2-540,-5 4-572,5-5 574,-8 7 1,-2-2-760,-12 0 0,-5 7-848,-6-1 2141,4 11 0,-21-4 0,3 6 0</inkml:trace>
  <inkml:trace contextRef="#ctx0" brushRef="#br0" timeOffset="1276">1990 260 7957,'0'10'630,"0"-1"-293,0-3 1,0-2 172,0 7 0,0-5 185,0 6 1,0-1-280,0 7 1,-2-1 29,-4 0 0,-2 0-85,-3 1 1,-5-1-89,5 0 1,1 1-252,-1-1 0,5 0-423,-6 0 89,9 1 0,-3-7-395,12 1 0,5-8-289,12 1 0,6-10 439,11-7 1,4-3 11,8-3 1,-2 7 100,-4-1 0,-5 9 499,-12-3 71,3 4 1,-20 10 70,-1 3 1,-11 12 133,-11 6 1,-8 4 463,-16 1 1,-7 7-8,-4-1 0,1 0-330,-1-5 0,8-2 57,-2-5 0,11 1 314,6-12-731,11 5-199,4-13 1,10 1-264,4-4 1,6-12 183,11-6 0,4-3-206,7-2 0,1-1 161,-1 1 0,-5 5 31,0 1 1,-8 7 392,2-2 1,-9 6-154,-3 6 0,-7 4 901,2 7 0,-6 8 91,-6 4 0,-2 2 415,-3-3 0,-3 3-886,9-8 0,-3 6-152,2-6 1,4-6-683,-4-5 0,12-8 211,6 1 1,5-3-69,6-2 1,4-2 199,8-3 0,-1-11-978,1-7 1,-3-6 1,-3 6 1,-4 0-262,-7 6 0,-9 0 529,-3-1 0,-4 1 237,-2 0 1,-2 2 222,-4 3 0,-5 4-51,-12 8 1,1 0 51,-6 0 1,-7 10 49,-5 7 0,-8 6 187,1 6 0,-1 4 137,2-4 0,-4 1 490,4-1 0,4 4-23,2-4 0,-3-2-314,3 1 1,2-7-68,9 3 1,-2-1 48,8-6 0,0 2-268,6-13 51,7 7 1,0-11-413,5 4 152,3-4 1,2-2-111,11 0 0,7 0 274,5 0 0,3 0 330,9 0 0,7 0 83,4 0 0,4 0-146,2 0 1,8 2 476,3 4 1,-3 3-254,-3 9 1,3-1-234,-2 0 0,-1 0-377,-5 1 1,-2-3-413,-4-3 0,-2 1-240,-3-7 0,-3 0-1061,8-6 0,-5-4-1141,5-8 2948,0 1 0,6-30 0,0 5 0</inkml:trace>
  <inkml:trace contextRef="#ctx0" brushRef="#br0" timeOffset="1590">3338 416 7981,'0'-10'491,"2"-3"-133,4 7 1,-2-2 165,8 2 0,-7 4 103,7-3 0,-1 3 351,7 2 0,-1 0-273,0 0 0,1 0 244,-1 0 0,0 0-703,0 0-216,1 7 0,-1-5-254,0 4 1,1-2-532,-1 2 0,-6-4-1123,1 3 1404,-8 5 1,3 2 473,-7 11 0,-15 4 0,-4 7 0</inkml:trace>
  <inkml:trace contextRef="#ctx0" brushRef="#br0" timeOffset="2534">3217 986 7981,'-11'12'0,"-1"-1"0,9-5 464,-3 6 1,12-8-126,5 1 1,6-3 155,6-2 1,4-6-228,8 1 0,-6-11-16,0-1 0,-1 0-217,7-6 0,0-2 2,-1 2 1,-7 0-291,-4 5 0,-4-5 113,-1 0 0,-9 0-82,-3 6 1,-4 0 53,-2-1 340,0 9 0,-8 1-37,-3 8 1,-3 2 272,3 4 1,-5 5-41,5 12 0,-3 4-49,3 8 0,-3-1 394,9 1 0,-1-1-200,6 1 0,0 0-331,0-1 1,2-7-7,3-4 0,5-4-409,7-1 42,1-1 0,-1-7-174,0-5 0,2-3 150,5-2 0,-5-13-55,4-4 1,2-12-185,-2 0 1,8-6 146,-3-5 0,-1-8-225,2-15 1,-6 1 31,6-19 0,0 4-318,5-15 1,-5 6 352,0 5 0,-2 6-9,2 12 1,2 5 180,-8 12 0,0 4 51,-6 7 0,-6 8 571,1 4 0,-8 10-248,2 1 2324,-4 8-241,-2-3-553,0 14 1,0 3-776,0 7 1,0 6 76,0 0 0,0 0-455,0-5 1,1-7-176,5 1 0,0-6-625,11 5 1,4-7 294,14 2 0,7-12-862,4-6 1,4-3 129,2-2 1,-6 5-459,0 1 0,-13 7 727,2-2 0,-12 4 300,0 2 1,-10 2 297,-1 4 0,-8 3-130,1 9 1,-5 5 711,-5 0 0,-5 2-346,-7-2 0,-1-4 128,1 4 1,0-4-134,0-1 0,-3-1-955,-3 0 1,4 1 77,-4-1 1,4-6-230,2 1 0,-1-6 414,1 5 1,5-7-413,1 2 1816,7-4-804,-11-2 1024,13 0 1,-6 2-251,8 3 0,2-3 202,4 4 0,-2 4-663,7 1 1,-5 6-121,5 7 1,-7 2-205,2 9 1,2-6-42,-3 0 1,1-2-271,-6 1 1,0 3 134,0-8 0,-2 6-309,-3-6 1,3 0-490,-4-6-506,4 1 566,2-1-154,0-7 584,0 5-159,0-13 672,-8 6 1,1-10-204,-5-4 1,2 2 869,5-7-624,3-1 1,-12-5 27,9-1 1,-1 7 40,6-1-242,0 9 0,2-5-154,3 8 1,5 0-369,7 0 1,6 0 10,0 0 0,6 2 159,-6 4 0,0-3-520,-5 9 659,-1-1 1,-2 7 297,-3-1 1,-6 0-57,-12 1 0,0 1 146,-11 4 0,3-2 316,-9 8 1,-2-6 704,2 6 1,0-6 101,6 6 0,2-8-685,3 2 1,4-10-404,8-1 1,10-3-280,7 3 0,10-4-195,13-8 1,7-2 15,10-4 0,10-6-132,8-11 1,8 2-6369,-2-8 6633,-4 1 0,5-1 0,-11 0 0,-9-2 0,-10-2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1:46:30.4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7958,'0'-10'3270,"7"3"-1614,-5 7 230,14 0 603,-15 0-2256,15 0 0,-8 2-477,3 3 0,4-3 285,-3 4-41,3 4 0,3-1 0,-1 9 0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1:57:47.5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192 88 7983,'-2'-10'321,"-3"4"1,3 3 67,-4-3 37,4 4-199,2-14-208,0 14-1,0-13-16,0 13 0,-2-8 327,-4 5-176,4 3 1,-7-6 145,3 8 0,2 0-111,-8 0 0,6 0 166,-5 0 1,5 8-49,-6 3 0,1-1 64,-7 1 0,3 3 22,3 9 0,-1 2 37,7 4 1,-6 12-122,7 0 1,-1 1-29,6 4 0,0 5-169,0 1 0,2 4 142,4-10 0,5-1-517,12 1 0,-3-9 220,3-2 1,2 0-1171,-2-6 1,8-4 273,-2-2 1,2-6-145,-2-5 1,4 2 1083,-4-9 0,4 1 0,2-6 0</inkml:trace>
</inkml:ink>
</file>

<file path=ppt/ink/ink2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43:49.7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7845,'34'0'0,"1"0"348,-1 0 1,-5 0 3,0 0 0,0 0 65,5 0 1,1 0-215,0 0 0,1 0 13,4 0 1,-3-6-383,3 0 0,-1 0 182,1 6 0,-3 0-685,3 0 1,-4 0 139,-1 0 0,0 0-152,-1 0 0,1 0 318,-1 0 0,1 6 363,-1 0 0,7 2 0,-1-3 0,2-3 0,-1 4 0,-5-4 0,5-2 0,-5 6 0,-1-1 0,-1 1 282,1-6 1,-6 0 52,0 0 1,-1 0 26,7 0 1,-6 0-330,0 0 1,-2 0-616,1 0 582,5 0 0,-6 8 0,7 1 0</inkml:trace>
</inkml:ink>
</file>

<file path=ppt/ink/ink2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43:50.3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69 295 7851,'10'-27'41,"5"2"-21,-3 7 0,1-5 82,-1 0 1,3-2 200,-3 2 0,1 2 437,-1-8 0,1 8-270,-7-2 1,0 10 668,-6 1-454,0 8-584,0-3 0,-8 10 65,-4 9 1,-3 3-134,-2 20 0,-3-2 194,-3 13 1,4-2 164,-4 2 1,6 2-12,5-8 1,-1 3-69,7-3 1,-5-5-797,5-1 1,0-1 143,6-10 0,0-6-51,0-5 1,0-7 311,0 7-1390,0-8 908,8 4 0,-4-10-76,7-4 1,1-6-47,5-11 0,0 4 203,0-4 1,1-4 122,-1-2 1,-5 2 182,-1-1 0,1-1 7,5-6 0,-6 1 53,1-1 0,-2 6 205,1 0 1,3 8 31,-9-2 1,3 12 627,-2 5 210,-4 4 1,7 4 253,-3 4 1,-4 5-533,4 12 1,1 0-131,-1 12 1,0-4-136,-6 9 1,6 2-65,0-1 0,-1 5-96,-5-6 1,6 6 56,0-6 0,0 7-375,-6-7 0,0 0-354,0-5 0,0 5-795,0 1 0,-6-3 666,0-9 0,-2-4-1801,3-8 1159,3 0 605,-6-7 1,10-2-448,4-8 1026,3-8 0,16-9 0,2-10 0</inkml:trace>
</inkml:ink>
</file>

<file path=ppt/ink/ink2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43:50.8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502 87 7872,'0'-27'1678,"0"2"-1145,0 16 0,5-1-219,1 4-4,8 4-259,-5-5 0,1 16 310,-4 8 0,-8 8 154,-10 10 1,-1 7 5,-16 4 271,-8 12-618,1 4 1,-8 7 233,3 0 0,5 6-181,-5 0 0,5-2-190,1-10 1,1 2-274,-1-7 1,6-2-299,1-10 0,12 0 221,-1-11 0,5 1-409,1-13 0,3-5 118,8-7 1,2-7-311,4 2 0,-2-4 160,7-2 0,6-14 472,7-3 0,1-12-95,-2 0 0,-2-5 88,8-7 0,-8 3 289,2-8 0,-2-2 0,2-10 0,-4 2 0,4-7 0,-4 1 0,-1-1 0,5-2 0,0 7 0,0 2 0,-6 10 0,-1-2 0,-5 8 0,4-1 336,-3 7 1,3 5 230,3 0 1,-1 8 308,0-2 0,1 10-355,-1 1 1,0 8 7,0-2 0,1 6-105,-1 6 0,0 6-14,1 11 0,-1 6-22,0 11 1,-5 4-103,-1 8 0,-5 6 138,6-1 0,-9 9-46,3-3 1,-4 4-22,-2 3 0,0-1-289,0 0 1,0-2-182,0-3 1,-2-11-53,-4-7 0,4-1-335,-3 1 1,3-4-429,2-7 425,0-9 303,0-1 0,-6-7-2456,0-1 527,0 0 242,6-7 1887,-7-2 0,-3-16 0,-7-2 0</inkml:trace>
</inkml:ink>
</file>

<file path=ppt/ink/ink2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43:51.0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85 122 7861,'-27'0'3033,"4"0"-2631,4-8 1,9 4-54,5-7 1,7 5-645,9-6 1,8 6 56,16-5 1,-1 5-7,1-5 1,5 1 27,1-1 0,-3 1-67,-9 4 1,4 4-78,-5-4 0,5 5-344,2 1 1,-6 0 63,-1 0 640,1 7 0,6-5 0,-1 6 0</inkml:trace>
</inkml:ink>
</file>

<file path=ppt/ink/ink2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43:51.4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7861,'17'8'766,"-1"-4"203,-5 7 0,3 6-379,-8 6 0,-1 0 70,-5-5 0,0 5 177,0 0 1,0 0-332,0-6 1,0 1-277,0-1 1,0 0-322,0 0 1,-5-5-363,-1-1-163,-8-7-1,12 4 0,-5-10 194,7-4 1,2-3-878,3-9 780,5 1 0,13-6-863,0 0 1034,0 0 0,0 2 215,0 4 1,6-5 264,-6 11 1,0 3 339,-5 2 1,-1 4-319,0 2 1,-7 8 208,-4 4 0,1 3 157,-1 2 1,0 1 466,-6-1 1,2 0-398,3 1 1,-3-1-198,4 0 0,-4-5-797,-2-1 0,6-5-43,0 5 1,1-7-367,-1 2 1,-2-4 435,7-2 0,1-2-123,5-4 1,2-1 44,4-5 1,-1-1 31,6 7 0,-4-6 672,4 7 0,-7-1-215,3 6 1,-5 2 2353,-2 4-1433,0 3 1,-1 8 159,-5 1 0,3 5-630,-9 0 0,7 0-198,-6-6 0,5 0-293,-5 1 1,0-7-560,-6 1-1694,7-8 1754,-5 3 0,6-14 506,-8-5 0,-8-11 0,-1-4 0</inkml:trace>
</inkml:ink>
</file>

<file path=ppt/ink/ink2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43:51.7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18 104 7853,'-10'-17'0,"2"0"611,8 0 1,0 5-322,0 1 0,10 7-237,7-2 1,8 2 40,10-2 0,-6 4-9,0-3 0,-3 3 184,3 2 1,-2 0 293,-4 0 1,-4 9 272,5 9 0,-7 9-327,-6 13 0,3 14 626,-8 15 0,-1 10-547,-5 13 1,0 6-247,0-44 0,0 1 0,0 5 1,-2 1 32,0 5 0,-1 1 0,1-2 0,0 1-118,-4 0 0,0 0 0,4 4 0,0 1-329,0 3 1,-1 1-1,1-3 1,0-1-299,-1 1 1,0 0 0,1-7 0,0 0 72,-4 5 0,1-1 0,2-6 0,2 0-265,-2 1 1,0-1 0,2-5 0,2-2-1114,1-4 0,2-1 0,5 40-300,9-11 1975,7-7 0,-4-1 0,8-13 0,1-5 0,3-6 0</inkml:trace>
</inkml:ink>
</file>

<file path=ppt/ink/ink2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44:19.1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329 1 7925,'-19'5'234,"-4"1"1,1 2 0,-4-2 195,1 5 0,0 12 369,2 6 1,1 6-17,-6 5 1,6 6-309,-1 12 1,4 9 274,2 8 1,2 2-277,3-2 0,4-6-314,8 0 1,2-2 58,4-9 0,4-2-263,7-10 1,2-4-374,4-7 1,-2-9-509,8-2 0,-6-7-819,6-6 0,-6-3 761,6-8 0,-6-2-703,6-4 1686,-8-3 0,4-24 0,-8-3 0</inkml:trace>
</inkml:ink>
</file>

<file path=ppt/ink/ink2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44:22.0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16 35 7761,'-10'0'4666,"4"0"-5218,12 0 1,4 0 409,7 0 1,0 0-1393,1 0 963,-1-8 21,0 6 370,1-5 0,-7 7-49,1 0 229,-1 0 0,6-8 0,1-1 0</inkml:trace>
</inkml:ink>
</file>

<file path=ppt/ink/ink2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44:22.1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7761,'27'0'316,"-4"0"1,-3 0-86,-3 0 0,0 0-575,1 0 0,-7 0-74,1 0 93,-9 0 144,5 0-24,-8 0 134,0 0 0,8-8 1,1-1-1</inkml:trace>
</inkml:ink>
</file>

<file path=ppt/ink/ink2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44:24.3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7822,'0'-11'415,"0"-1"127,0 8 1,2-3-46,4 7 0,-4 3 133,4 9 0,-4 0 348,-2 11 0,1 2-450,5-2 1,-4 5-110,4-5 0,-4 6 133,-2-6-686,0 0 1,0-5-377,0-1-75,0-7 0,2-1-267,4-3-107,-5-4 0,13-2 159,-8-12 1,7-3 303,-1-2 1,3-3 141,2-3 0,1 4 145,-1-4 0,0 6 166,1 5 99,-1-3 198,0 13 1,-2-4 136,-3 12 0,-4 6 432,-8 11 0,0-4-149,0 4 0,0 2-242,0-2 1,0 0 104,0-6 1,-2 1-184,-4-1 0,4-6-886,-4 1-310,4-8-62,2 3 0,2-8 336,4-5 1,4-4-386,7-7 0,2-2 435,4-4 0,-4 3 192,5-3 0,-3 6 486,2 6 1,-8-3-172,8 8 0,-13 2 859,7 10 0,-5-2-31,-1 8 1,-1-1 441,-5 6 1,-3 6-674,4 1 1,-4-1 321,-2-6-985,0 0 1,0 0 164,0 1-2597,0-1 2509,0 0 0,8-7 0,1-2 0</inkml:trace>
  <inkml:trace contextRef="#ctx0" brushRef="#br0" timeOffset="580">1263 519 7864,'9'18'397,"7"7"49,-5 3 1,-1 7 881,1 5 1,-5 5-600,6 6 1,-9 1 433,3 0 0,-6-2-554,-6-4 1,-3 2-200,-8-7 1,-7-1-516,1-5 1,-7-1-532,1 1 1,-4-1 405,-1 1 1,-1-2-149,0-5 0,-5 3-1039,0-8 1,-1-2 513,7-9 0,1 1 417,4-7 1,2-2 166,4-10 0,10-5 189,-4-12 1,5-4-39,1-8 0,3-1 128,8-5 0,0 7 61,0-1 0,8 2 421,3 10 0,12 2 416,6 10 0,4 3-395,1 8 0,7 0 381,-1 0 1,6 8-302,-6 3 0,7 7-146,-7 5 0,0-4-203,-5 4 1,-3-4-151,-3-2 1,4 1-304,-4-1 1,-4-2-710,-2-3 0,4 1 968,2-7 0,-5 8 0,1-5 0</inkml:trace>
  <inkml:trace contextRef="#ctx0" brushRef="#br0" timeOffset="1046">2024 1280 7802,'-12'2'0,"1"4"0,7 4 0,-2 7 0,4-6 0,2 1 1006,0-1 1,-2 5 3702,-4-5-4196,4 5 0,-5-12-48,7 7-1844,0-7 0,7 4 789,5-8 0,3-2-194,3-4 1,5-4 4,0-7 1,7-2-178,-1-4 1,2 5 595,-2 1 0,2 2 192,-8 9 0,0 0 962,-6 6 1,-2 2-590,-3 4 0,1 4 1386,-7 7 1,0 6-700,-6 0 0,0 2 79,0-2 1,0-4-322,0 4 0,0-3-47,0-3 0,-2-2-329,-4-3-884,4 3-661,-5-13 0,14 6 846,5-8 0,5-8-1159,6-4 0,2-9 676,4-2 1,4-2 321,-5 2 0,-1 10 380,2-5 0,-8 7 362,2-1 1,-3 5 330,-3 7 0,-6 2 653,1 3 0,-8 5 1056,1 7 0,-3 1 245,-2-1-1629,0 0 0,2-1 115,4-5-739,-4 4 0,8-7-454,-5 4 0,-1-5-579,8-7 1,-1-2-74,7-3 1,-1 1-1069,0-8 1,6 7 41,0-7 0,6 8 1064,-6-2 1,0 5 879,-5 1 0,6 7 0,3 3 0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1:57:53.38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105 557 7875,'11'6'577,"1"0"1,5 7 0,8 1 493,2 7 0,0 0-129,2 8 0,2 8 280,-7 10 1,-1 3-525,-6 2 1,-5 0 41,-1 0 1,-9 6-1183,-2 1 0,-3 0 361,-15-1 1,-3-3-631,-14 3 1,-2-4 524,-3-2 0,-3-2-3338,-3-3 3374,3-13 1,1-1-1,-3-6 1</inkml:trace>
  <inkml:trace contextRef="#ctx0" brushRef="#br0" timeOffset="437">644 18 7912,'8'-10'895,"-6"2"1,7 8 355,-3 0-464,-4 0 0,12 2 107,-8 4 0,1-2 168,-1 8 25,-4-1 0,6 7-491,-8-1 0,0 0-428,0 1 1,2-1-375,3 1 0,-3-7-516,4 1 1,-2-8 122,2 1 1,-2-3-700,7-2 0,1-2 308,5-3 0,7-5 370,-1-7 1,8-9 177,-2-3 0,2 4 150,-2 2 0,-4 6 917,-8 5 0,1 4 152,-1 8 1,-7 2 572,-5 4 1,-3 10-401,-2 7 0,0 8 464,0-2 0,0 2-991,0-2 1,0 2-193,0-8 1,0 6-1678,0-6 0,2-2 1446,4-9 0,-4 11 0,6-4 0</inkml:trace>
</inkml:ink>
</file>

<file path=ppt/ink/ink2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44:22.5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1 554 9279,'25'-8'3636,"9"6"-3806,12-3 1,6 3 69,6 2 0,1-8-166,5-4 0,1 3 137,-7-3 1,-8 6-184,-10-5 0,-5 7-918,-7-2-472,-3 4 1702,-15 2 0,5-7 0,-5-3 0</inkml:trace>
  <inkml:trace contextRef="#ctx0" brushRef="#br0" timeOffset="189">295 294 7842,'-18'2'2070,"1"4"0,5 6-1011,1 11 1,7-4-956,-2 4 0,4 4 179,2 2 1,0 0 304,0 5 0,0-9-290,0 10 0,-5-10-176,-1 4 1,0-6-668,6 5 1,0-6 412,0 1 1,8 0 131,3-6 0,5 12 0,1-10 0</inkml:trace>
  <inkml:trace contextRef="#ctx0" brushRef="#br0" timeOffset="430">1349 260 7719,'-40'-6'0,"0"0"0,1 1 1190,11 5 1,4 7-348,13 5 0,-3 5 185,9 6 0,-1-2-424,6 8 1,0 0 70,0 6 1,0 5-292,0 0 1,2 1-160,4-7 1,3 1-961,9-1 1,5-7 525,0-4 0,7-5-1587,-1-7 1,4 3 384,1-9 1,1 1 1410,0-6 0,-1-8 0,1-1 0</inkml:trace>
  <inkml:trace contextRef="#ctx0" brushRef="#br0" timeOffset="593">1609 467 11154,'29'0'1026,"0"0"1,1 0-876,11 0 1,-5-2 53,4-3 0,-3 3-19,-2-4 1,-3 4-491,-3 2 0,2 0-333,-8 0 1,0 0-1876,-6 0 1897,0 8 615,1-6 0,-1 5 0,0-7 0</inkml:trace>
  <inkml:trace contextRef="#ctx0" brushRef="#br0" timeOffset="817">2422 225 7719,'17'-17'488,"-6"7"1006,1 5-651,-8 3 0,4 4 291,-8 3 1,-2 7-468,-4 11 1,2 2 129,-8 4 1,3 9 135,-3-3 0,-1 3-301,7-3 1,-5-1-584,5 1 1,0 0 55,6-1 1,-6-5-1450,1 0 1,-1-8 1,6 2 1,0-4-774,0-1 0,0-7 726,0 1 1389,0-9 0,7 5 0,3-8 0</inkml:trace>
  <inkml:trace contextRef="#ctx0" brushRef="#br0" timeOffset="1034">2854 0 7719,'11'18'1029,"1"-1"1,-2 8-241,1 4 1,5 5 155,-5 7 0,4-3-205,3 8 1,-9-1 316,-3 1 1,-4 4 96,-2-4 1,0-2-581,0 2 1,0-8-539,0 3 0,0-1 64,0-5 1,0 3-1832,0-9 1,0-2 580,0 2 1,-10-8-1232,-7 2 2381,-8-4 0,-17-2 0,-2 1 0</inkml:trace>
</inkml:ink>
</file>

<file path=ppt/ink/ink2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44:21.68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16 226 8137,'-10'-8'760,"4"6"207,12-4 1,11 4-427,12 2 0,12-6-58,5 1 1,6-7-108,5 6 0,-7-1-185,8 1 0,-14 4-217,8-4 1,-6 4-272,0 2 0,-9 0 48,-9 0 1,-6 0-654,1 0-2342,-4 0 3244,-2 0 0,-7 0 0,-3 0 0</inkml:trace>
  <inkml:trace contextRef="#ctx0" brushRef="#br0" timeOffset="178">569 1 7799,'-17'0'1983,"0"7"-1537,-1 5 0,3 3 334,3 3 0,3 1-287,3 4 1,2-4-91,-7 4 0,7 2 38,-2-2 0,-2 6 293,3-6 1,-7 6-640,6-6 0,0 6-6,6-6 0,0 0-1378,0-6 1,8 0 118,4 1 0,3-3-1897,2-3 3067,8 3 0,2-13 0,8 6 0</inkml:trace>
</inkml:ink>
</file>

<file path=ppt/ink/ink2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44:20.9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484 1 7798,'0'17'0,"0"0"479,0 0 1,2 10 673,4 8 1,-2 1-201,7 11 1,-7-7-400,2 6 0,-4-6-87,-2 7 0,-10-9-143,-7 2 1,-2 3-267,-10-3 1,2 0-343,-2-5 0,-3-1-382,3 1 0,-4-8 123,-1-4 0,-1-4-768,0-2 1,7-7 603,-1-4 0,6-6 280,-6-6 1,8-5 421,-2-12 0,5-4-58,7-8 1,3-5 50,8-1 1,4 7 298,8 5 0,7 10 462,15 1 1,9 9-202,3 9 0,6 0 207,5 0 1,-5 6-304,0-1 1,-2 9-159,-10-3 1,-1 5-251,-10 1 0,1 0 108,-7 1 1,-2-1-342,-9 0 1,1 0-511,-7 1 0,0-7-1880,-6 1 2579,0-1 0,0 7 0,0-1 0</inkml:trace>
  <inkml:trace contextRef="#ctx0" brushRef="#br0" timeOffset="266">969 623 7807,'17'0'0,"-4"0"722,5 0 0,-3 0-232,14 0 1,-6 0 55,6 0-83,-8 0 0,4 2 320,-8 4 1,-7-2-271,-5 7 0,-3 1-87,-2 5 0,0 0-531,0 1 0,-7-1 160,-5 0 0,-3 6-75,-2 0 1,-7 6 163,1-6 0,0 2-37,6-2 0,7-9 131,5 3 1,3-4 13,2 5 1,2-9-236,3-3 0,11-4-80,7-2 1,8 0-209,-3 0 0,5-2 227,2-4 0,7-5-2769,4-12 2813,-4 4 0,8-14 0,-6 6 0</inkml:trace>
</inkml:ink>
</file>

<file path=ppt/ink/ink2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44:19.6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18 138 7850,'0'12'1446,"0"0"1,0-1-875,0 6 1,0 1 49,0-1 1,0 6 205,0 0 0,0 6-344,0-6 0,-6 2-443,0-2 0,0-10 165,6 5-428,0-5 1,2 3-571,4-5-16,-4-3 1,13-8 234,-3 0 1,3-8-335,2-3 0,1-11 268,-1-1 0,0-7 261,1 1 1,-1-2 416,0 2 1,0 2-128,1 4 1,-3 10 123,-3-4 1,3 11 248,-3 0 1,-3 4 357,3 2 0,-8 8-93,1 3 0,-1 7 392,2 5 1,-4-2-48,4 8 0,-5-2-405,-1 1 1,0-1 10,0-4-24,0-4-525,0 6 1,2-9-258,4-5 0,-2-3-342,8-8 1,-1-8 53,6-3 1,3-10-608,3-2 1,-4-6 498,4 6 0,2 0 316,-2 5 0,0 3 467,-6 4-127,1 3 1,-3 10 1029,-4 4 0,-3 3 42,-8 8 0,0 6 587,0 1 1,-2 1-824,-4-2 1,5-4-165,-5 4 0,2-4-1298,-2-2 0,4 1 459,-3-1 1,3-6-667,2 1 0,0-6 378,0 5 500,0-7 0,0 12 0,0-7 0</inkml:trace>
  <inkml:trace contextRef="#ctx0" brushRef="#br0" timeOffset="367">190 1193 8135,'-9'0'1908,"1"0"0,22 0-1608,3 0 0,4 6 362,-4 0 0,1 0-223,-1-6 0,0 0-366,0 0 0,-5 0-259,0 0-163,-1 0 1,1 2 151,-1 3 1,-7 5-136,2 7 1,-10 2 169,-2 5 1,-9-3-39,-3 7 1,-1 1 800,-10 6 1,6-2-348,-5-5 1,12 3 1123,-1-8 1,9 0-550,-3-5 1,7-1-389,-2 0 0,6-7-479,6-5 1,3-3-383,9-2 0,7-2-323,4-3 0,3-7 518,3-11 0,1 2-3780,5-8 4005,-13 8 0,21-19 0,-13 3 0</inkml:trace>
  <inkml:trace contextRef="#ctx0" brushRef="#br0" timeOffset="751">1176 0 11347,'10'17'809,"5"10"-364,-3 8 1,3 9 556,2 14 1,1 1-470,-1 16 1,-2 2 342,-3 21 1,-5-6-126,-7 6 0,0-5-474,0 5 0,-13 0-179,5-46 1,-1-1 0,-18 45-347,4-3 0,-14-5-1213,3-2 1,-12-5 944,-1 0 0,-2-10-1748,-3-2 1,7-9 223,5-14 2040,-4-4 0,13-13 0,-3-4 0,1-6 0,0-5 0</inkml:trace>
</inkml:ink>
</file>

<file path=ppt/ink/ink2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44:18.4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0 191 7931,'0'-17'528,"0"0"0,8 1-107,4 5 1,5 1 326,6 4 1,4 4-46,8-3 1,1 5 65,4 5 1,5-3-421,6 4 1,1 2-156,0-2 0,-6 5-153,0-5 0,-3 0 71,-3-6 0,0 5-842,-11 1 0,-4 0-197,-2-6 0,-9 0-2397,-3 0 3324,-7 0 0,4 8 0,-8 1 0</inkml:trace>
  <inkml:trace contextRef="#ctx0" brushRef="#br0" timeOffset="203">433 18 7927,'-17'-9'-602,"5"1"2509,0 8-1078,9 0 0,-11 8 75,8 3 1,-5 12-130,5 6 0,-5 4 291,5 1 1,0 7-585,6-1 1,-6 6-48,1-6 1,1 1-1276,9-7 0,-1-1 564,8-4 1,-1 2-3028,7-8 3303,7 0 0,2 2 0,7 2 0</inkml:trace>
</inkml:ink>
</file>

<file path=ppt/ink/ink2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44:16.2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 7901,'-9'8'387,"3"3"1,4 4-49,2 3 0,0 5-110,0 0 1,2 2-89,4-2 0,-5-4-23,5 4 0,-4-4-49,-2-1-106,0-1 1,2-2-250,4-3 0,-4-3 49,4-3 101,-5-4 1,5 4 41,0-12 0,2 2 29,-3-7 1,-3 5 65,4-6 1,-2 1-86,2-6 1,-4-1 162,3 1 0,5 0-242,2-1 10,3 1 1,2 0 141,1 0 0,-1 7-21,0 4 1,-5 4 97,-1 2 1,1 0-110,5 0 1,-5 2 378,-1 4 1,-5-2-158,5 7 1,-7 1 359,2 5 1,-4 0-133,-2 1 1,0-1 40,0 0 0,0-5 355,0-1-196,0 1-584,0 5 165,0-7-753,0-2 454,0-8 1,8-8-574,3-4 1,1-5 180,5-6 0,-4-4-54,10-8 0,-3 7 132,-3-1 0,2 8-88,4-2 1,-4 11 699,4 6 0,-3 4-174,-3 2 1,0 8 730,1 4 1,-7 3-430,1 2 0,-9 8 947,3 4 0,2 2-374,-2-2 1,-1 1-276,-5-7 1,2 1-308,4-7 0,-2 4-120,7-4 1,-5 4-1141,6-9 0,-6-4 350,5-3-1103,1-3 0,5-2 80,0 0 1627,-7-7 0,5-3 0,-5-7 0</inkml:trace>
  <inkml:trace contextRef="#ctx0" brushRef="#br0" timeOffset="426">347 1056 7832,'-8'17'-688,"6"-7"388,-6 5 88,8-13 195,0 6 164,0-8 0,0-2 65,0-4 282,0 4-198,0-6 250,0 1 659,0 5-417,0-6 207,0 8 2037,0 0-2351,0 8 1,0 3-79,0 12 1,0-2 122,0 8 0,0-2-345,0 2 0,0 2-158,0-8 0,0 6-301,0-6 1,0 0 99,0-6 1,0-5-822,0-1 0,0-5-1078,0 5-1463,0-7 2334,0 4 0,0-10-46,0-4 0,2 0-664,4-11 1716,4 4 0,7-20 0,0 6 0</inkml:trace>
  <inkml:trace contextRef="#ctx0" brushRef="#br0" timeOffset="784">1108 174 9093,'17'9'624,"0"9"1,2 3 0,3 11 210,1 5 1,0 11-155,-6 4 1,0 2 170,1 9 1,-7 6-270,1 6 1,-9 8-361,3-2 1,-4-3-314,-2 3 0,-9-8 106,-9 2 0,-1-4-1008,-10-2 1,-2-5 68,-9-1 1,4-7-466,-5 1 1,-1-5 431,2-6 956,-1-3 0,7-14 0,-1-1 0,1 3 0,-1 2 0</inkml:trace>
  <inkml:trace contextRef="#ctx0" brushRef="#br0" timeOffset="1410">2128 381 7906,'0'18'0,"0"7"1129,0 3 1,0 5-465,0 2 1,0-1-91,0 1 0,-8-1-133,-3 1 1,-5 0-55,-1-1 1,-2 1-271,-4-1 1,2 1-148,-8-1 0,6 1-529,-6 0 1,2-1 426,-2 1 1,-3-6-567,3-1 1,2-8 289,-2-3 1,8-5 50,-2-7 0,-2-3 30,2 4 1,2-12-5,9-5 0,-3-7 167,3-5 0,5 4 180,1-4 1,4-2 222,2 2 0,2 6-141,4 5 0,11 8 364,12-1 0,5 3-222,7 2 0,1 2 211,4 3 0,2 3-182,-8 4 0,6 3-69,-5-4 1,-7-1-95,-5 2 0,-2-3-233,2 3 1,2 1-901,-8-7 1,2 0 174,-2-6 851,-4 0 0,14 7 0,-6 3 0</inkml:trace>
  <inkml:trace contextRef="#ctx0" brushRef="#br0" timeOffset="1622">2681 831 9112,'10'8'1853,"-4"3"0,-4 12-680,-2 6 1,0 6-530,0 5 1,0-2-164,0 8 0,2-1-337,3 1 1,-3-6-362,4-11 0,-4 2-464,-2-8 1,6 0-2245,-1-6 2925,1 0 0,2 1 0,1-1 0</inkml:trace>
</inkml:ink>
</file>

<file path=ppt/ink/ink2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44:14.9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70 588 7798,'-17'0'0,"5"0"-358,0 0 261,9 0 761,-13 0-109,14 0-173,-5 0 0,7-2 50,0-3 0,2 3 125,3-4 0,7 4-29,11 2 0,2 0 122,4 0 1,3 6-209,-3 0 1,4-1-111,1-5 1,-1 2-237,-4 4 1,2-4-221,-8 4 1,6-4-308,-6-2 0,0 0-202,-6 0 1,0 0-1978,1 0 2610,-9 0 0,7 0 0,-7 0 0</inkml:trace>
  <inkml:trace contextRef="#ctx0" brushRef="#br0" timeOffset="526">1194 0 7850,'-21'0'702,"3"0"-302,5 0-356,-4 0 1,5 0 66,1 0 44,7 0 1,-10 2-31,9 4 0,-7-2 86,6 7 0,-5 1-30,5 5 0,-6 6-3,7 0 1,-9 10 78,3 2 1,1 13-18,-1 9 1,1 14 197,-2-1 0,-1 10-205,7 1 1,0-2 188,6 1 0,0-1-50,0 2 1,0-10-113,0-8 0,8-7-785,4 2 0,1-4-158,-1-3 0,9-8-562,-4-9 0,4-7 471,-3-9 1,1-9-1146,4-3 1919,-4-4 0,14-2 0,-6 0 0</inkml:trace>
</inkml:ink>
</file>

<file path=ppt/ink/ink2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44:14.2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468 1 7989,'9'0'653,"7"0"-484,-7 0 0,3 2 265,-1 3-251,1 5 1,5 7 89,0 1 0,-5-1-48,-1 0 1,-7 6 340,2 0 1,-4 8-147,-2-2 1,0 4-217,0 1 1,-8 1-86,-3-1 1,-10 1-168,-3-1 0,-6 9 133,1 3 0,-4-2-57,-1 2 0,-1-7-331,1 1 0,-1-4 161,0-1 0,1-8-39,-1-4 0,6-12 25,1-5 1,6-4-56,-1-2 1,-2-2-58,2-4 1,6-3-157,5-8 1,3-6 172,-3-1 1,5 0-28,7 0 0,0 5-84,0-4 0,13-2 30,4 2 1,12 2 237,0 9 0,4-1-90,1 7 1,1 0 466,-1 6 1,1 0-18,0 0 1,-1 8 168,1 4 0,-6 1-232,-1-1 1,-6 7 106,1-8 1,2 9 8,-2-9 1,0 5-80,-6 1 1,0 0-774,1 0 1,-1-5 296,0-1 0,-1-5 236,-5 6 0,12-8 0,-4 3 0</inkml:trace>
  <inkml:trace contextRef="#ctx0" brushRef="#br0" timeOffset="305">1004 658 10955,'0'27'669,"0"-4"0,7-4-465,5-2 1,3 1 41,3-1-402,-1 0 0,0-7 159,0-4 1,1-5-809,-1-1 374,0 0 136,1-7 0,-9-3 133,-3-7 0,-4 5 22,-2 1 1,0-1 99,0-5 1,-8 5 232,-3 1 0,-5 7 2,-1-2 1,4-1-78,-5 1 1,11-6-524,-11 7 236,5-1-1585,3-2 1754,3 6 0,7-5 0,0 7 0</inkml:trace>
</inkml:ink>
</file>

<file path=ppt/ink/ink2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44:13.4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35 7804,'0'-10'616,"2"2"94,4 8 0,4-1-213,7-5 0,0 4-160,0-4 1,8 4 43,4 2 1,4 0-90,2 0 0,-1 2-88,1 4 1,5-4-153,0 4 1,1 1-170,-7-1 1,-1 5-71,-4-5 0,2 0-286,-8-6 0,0 0-1107,-6 0 1166,0 8 1,-7-4-378,-4 7 0,-4-5 277,-2 5 1,-4-5-184,-8 6 697,1-1 0,-30 14 0,5 2 0</inkml:trace>
  <inkml:trace contextRef="#ctx0" brushRef="#br0" timeOffset="184">17 432 7814,'-7'10'356,"5"-2"167,-6-8 0,16 0-154,3 0 0,10 0-161,2 0 0,2 2 122,-2 3 0,4-3-55,8 4 0,0-4 63,-1-2 0,3 0-247,3 0 0,-2 0-219,9 0 1,-7 6-330,6 0 0,-6-1-1483,6-5 1940,-7 0 0,11 0 0,-6 0 0</inkml:trace>
</inkml:ink>
</file>

<file path=ppt/ink/ink2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44:11.1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277 433 7770,'-17'-8'1083,"0"-2"-439,7 1 17,2 1-471,8 8-237,-7 8 257,5 9 1,-12 4 178,8 8 1,-5 0-90,5 6 0,-7 1 112,1 4 0,-1-3-312,1 3 0,-3-3-240,3-3 0,-1 1-571,1-1 1,-3 1 271,3 0 1,5-8-482,1-4 7,-4-4-675,8-10 1183,-5-1 1,9-16 150,3-3 0,5-12 254,7-6 0,-7-4 0,13-9 0,-4-2 0</inkml:trace>
  <inkml:trace contextRef="#ctx0" brushRef="#br0" timeOffset="200">277 398 7770,'0'-9'-170,"0"-7"1,2 14 836,4-4-323,-4 5 0,7 1-117,-3 0 1,-2 1 78,8 5 0,-7 4 201,7 7 0,-6 2-148,5 4 1,-5 4-19,5 8 0,-5 1-219,6 5 1,-7-5 80,7 5 1,-6-5-609,5-1 1,-7-1 105,2 1 1,2-2-210,-3-5 0,1-1-35,-6-4 0,0-3-1614,0 3 2157,0-12 0,8 5 0,1-7 0</inkml:trace>
  <inkml:trace contextRef="#ctx0" brushRef="#br0" timeOffset="392">139 796 7770,'-10'-8'204,"3"6"1,7-7-47,0 3 1,1 2 73,5-7 0,-2 7 306,8-2 0,-1 2-49,6-2-557,8 4 76,-5-5 1,7 7-691,-4 0 1,-2 0 388,8 0 0,-8 2-554,2 3 847,4-3 0,-8 14 0,6-7 0</inkml:trace>
  <inkml:trace contextRef="#ctx0" brushRef="#br0" timeOffset="845">761 727 7770,'16'2'575,"-5"3"1,3-1-83,-9 8 0,1-6 176,-6 5 71,8 1 1,-6 5-156,4 0 0,-4 0-65,-2 1 1,1-3-350,5-3-488,-4 3 0,8-7-131,-4 3 89,-5-3 0,9-8-77,-4 0 1,-2-2 146,7-4 0,1-3-1201,5-9 515,0 1 565,1 0 1,-1-1 14,0 1 0,0 6 205,1-1 332,-1 8 1,0-3 97,1 7 0,-7 0 322,1 0 1,-8 7 43,1 5 0,-1 1-247,2-1 1,-4 3 520,4-3 0,-4 3-387,-2 2 1,1-5-291,5-1 1,-4-5-411,4 6-800,-4-8 803,6 3 1,1-7-307,8 0 0,1-7-601,-1-5 0,2 2 478,4-1 0,-4 1 251,5-1 1,-5 3-52,-2 8 2125,0 0-857,1 8 1,-3 1 498,-3 9 1,-5-1-712,-7 0 0,2-1 5,4-5 0,-4 5-626,4-5 86,-4-3 345,5 7-433,-5-13 0,13 6 0,-5-8 0</inkml:trace>
  <inkml:trace contextRef="#ctx0" brushRef="#br0" timeOffset="1326">0 121 9756,'8'-9'416,"-2"1"205,11 8 0,-3 0-96,9 0 1,4 0 7,1 0 0,5 0-263,2 0 0,-1 0-227,1 0 0,-1 6-244,1 0 0,5 1 217,1-1 1,1-4-1391,-2 4 1,3 2 1373,3-3 0,4 9 0,-6-5 0</inkml:trace>
  <inkml:trace contextRef="#ctx0" brushRef="#br0" timeOffset="1638">1834 52 7828,'9'-7'184,"1"5"315,-4-4 56,-5-4 118,15 1-16,-14-1-185,13 2 144,-13 8 1,8 0-204,-5 0 0,-3 8 58,4 4 0,4 11-131,1 6 1,5 11-118,1 6 0,-2 6-18,-3 6 1,3 5-27,-3 12 0,-5 4-216,-1 7 1,-4 6 271,-2 1 1,0 5-731,0-6 1,-2-42 0,-2 0 277,-1 48 0,1-48 1,2 0-2731,2 48 2947,-8-4 0,6-10 0,-4-3 0,4-6 0,2-4 0,0-2 0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1:57:52.3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16 53 10430,'-10'0'2280,"4"0"-1870,12 0 0,-2 0 158,7 0 1,1 14-167,5 3 1,1 10 2,-1-4 1,8 10-229,4 2 1,-2 0 9,2 6 1,-5-5-541,5-1 1,-6 0-191,6 0 0,-8-2-576,2-4 1,-5 1 425,-7-6 1,5-1-1228,-5-6 1920,5 1 0,-6-1 0,-3 1 0</inkml:trace>
  <inkml:trace contextRef="#ctx0" brushRef="#br0" timeOffset="213">573 1 7890,'-20'2'0,"-3"4"0,4 3 1738,-5 9 0,5-1-650,2 1 1,3 5-300,-3 0 0,1 8 46,-13-2 0,8 4-63,-2 2 0,-2-1-661,1 1 0,-5 0 40,6 0 0,2 2-1444,9 3 1,-1-3 16,7 4 0,-6-10-873,7-2 1,-1-8 2148,6 2 0,8-4 0,1-1 0</inkml:trace>
  <inkml:trace contextRef="#ctx0" brushRef="#br0" timeOffset="496">1182 297 7829,'-25'0'1137,"5"0"142,-3 0 1,4 0-1164,1 0 1,9 2-208,3 4 0,2-4 237,-2 3 0,4 5-55,-4 2 0,-1 5 419,1 6 0,0 4-147,6 8 0,0 0-31,0 0 0,0 5-208,0 1 0,0-2-137,0-10 0,6 3-526,0-3 1,7-3 340,-1-3 1,3-4-893,3-1 1,1-9 476,4-3 1,-2-4-562,8-2 0,-5-8 1174,5-3 0,0-13 0,5-3 0</inkml:trace>
  <inkml:trace contextRef="#ctx0" brushRef="#br0" timeOffset="684">729 506 7829,'-17'0'0,"-1"0"2445,9 0-1889,1 0 0,21-2-135,5-4 1,5 4 99,0-4 1,4-2 205,8 3 1,2-3-660,4 2 0,-3 4-606,9-4 1,-1-1-2722,6 1 3259,-7 0 0,13-2 0,-4-1 0</inkml:trace>
</inkml:ink>
</file>

<file path=ppt/ink/ink2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44:10.3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139 102 7818,'0'-12'418,"0"1"705,0 7-187,0-4-394,0 8 0,-2 8-166,-4 4 0,2 5 103,-7 6 1,1-2 288,-1 8-396,-5 0-134,7-2 0,-3 3-406,0-7 1,7 6-49,-7-6 1,8 0-226,-1-5 0,-3-1-83,2 0-47,0 1 0,6-7-81,0 1-153,0-9 112,0 5 0,2-8 43,4 0 650,-4-8 0,13-1 0,-5-8 0</inkml:trace>
  <inkml:trace contextRef="#ctx0" brushRef="#br0" timeOffset="350">173 119 7818,'18'-17'0,"-3"0"0,-4-1 0,5 1-235,-5 0 1,5 7-46,1 4 1263,0-3 1,1 7-243,-1-4 1,-6 6-53,1 6 0,-6-2-282,5 7 1,-5 3-57,6 9 1,-7-2-111,7 8 1,-8-6-27,1 6 0,-1-1-25,2 7 1,-4-6 26,4 0 0,-4-6-424,-2 6 0,0-6 208,0 5 0,0-6-618,0 1 0,0-4 5,0-2 0,0 0-226,0 1 1,0-7 307,0 1 0,-2-8-726,-4 1-65,4-3 1321,-6-9 0,16-11 0,2-9 0</inkml:trace>
</inkml:ink>
</file>

<file path=ppt/ink/ink2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44:09.7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7862,'17'0'1268,"1"0"0,-1 0-1789,0 0 1,3 0 168,3 0-1,-4 0 64,4 0 1,-10 0 146,-1 0 0,-6 0-50,5 0-206,-7 0-290,11 0 405,-5 8 1,7-4 282,1 7 0,-1-7 0,0 12 0,0-7 0</inkml:trace>
  <inkml:trace contextRef="#ctx0" brushRef="#br0" timeOffset="171">450 70 7862,'44'0'-118,"-4"0"0,-9 0-37,-2 0 1,0 0 162,5 0 1,1 0 103,-1 0 0,1 0 82,0 0 0,-1-6-23,1 0 0,-3 0-48,-3 6 1,2 0 11,-8 0 0,0 0 78,-6 0-56,1 0 0,-7 0 182,1 0-26,-8 0-156,3 0 1,-5 0-311,4 0 138,-4 8 0,8-6 15,-5 4 0,5 3 0,7 1 0</inkml:trace>
</inkml:ink>
</file>

<file path=ppt/ink/ink2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44:07.0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191 364 7848,'-8'-10'45,"4"-4"150,-7 9 0,5-3 93,-6 2 0,7 4 262,-7-3-267,0 3 0,-5 2 117,0 0 0,5 0-71,1 0 1,1 7-67,-1 5 1,-3 9 2,8 2-55,-7 8-119,11-4 0,-6 9-34,8 5 1,0-7 18,0 1 0,0-1-140,0-5 0,0-4-88,0-2 0,0-4-256,0-1 1,2-3-255,4-3 303,-4-5 65,6-7-318,-1 0 0,-3 0-467,8 0 461,-8-7 1,5-3 314,-3-7 0,-4-1 302,4 1 0,-4 0 0,-2-8 0,0-2 0</inkml:trace>
  <inkml:trace contextRef="#ctx0" brushRef="#br0" timeOffset="246">173 415 7848,'16'-11'14,"-5"-1"0,-1 9 158,-4-3 1,-4 2 324,3-2-106,5 4 131,-8-5 279,6 7-418,-1 0 0,1 1 156,3 5 0,5 6-182,-5 11 0,5 2-10,1 4 0,-2 9-237,-3-3 1,3 3 100,-3-3 0,1-1-259,-1 1 0,-3-1 17,-3 1 0,-4-6-453,4 0 1,-4-2 2,-2 1 0,0-3-1107,0-7 584,0-1-253,0 0 820,0-7 1,0-4 121,0-12 1,6-6 314,-1-11 0,9-4 0,-5-7 0</inkml:trace>
  <inkml:trace contextRef="#ctx0" brushRef="#br0" timeOffset="753">1021 294 7848,'0'-17'593,"2"6"865,3-1-306,-3 8-95,6-3-600,-8 7 1,0 1 190,0 5 1,-2 6-256,-4 11 0,2 4-35,-7 7 0,-1 7-255,-5-1 1,2 8 107,3-2 1,-3-4-826,3-1 412,5-5-206,-9-1 1,12-3-483,-7-3 0,7-4-460,-2-7-689,4-9 1519,2-1 0,0-10 57,0-4 1,6-5-76,0-12 1,7 1 182,-1-6 1,1 1 354,-1-2 0,1-4 0,-7 4 0,0-3 0,-6-3 0,6-1 0,-1-5 0,3 7 0,-2-1 0,-4 2 0,4 10 0,-3-5 0,3 5 0,-4 5 672,4 7-386,3-1 1,-5 3 946,8 3-61,-8 4-461,11 2 0,-11 2-235,7 4 0,-1 5-43,2 12 0,3-2-25,-4 8 1,-1 0 166,2 6 0,-7 1-176,7 4 0,-6-3-14,5 3 0,-7-5-436,2-6 0,-2 3-268,1-3 0,-3-4-322,4-2 0,-2-4 241,2-1 0,-4-1-1189,3 0-164,-3 1-844,-2-9 2597,0-1 0,0-8 0</inkml:trace>
  <inkml:trace contextRef="#ctx0" brushRef="#br0" timeOffset="992">1038 588 7848,'-12'0'0,"1"0"553,7-7 929,-4 5-78,8-6-975,8 8 0,2 0 366,7 0 0,-5 0-336,-1 0 0,1 0-122,5 0 1,-6 0-279,1 0-573,-1 0-309,7 8-1018,-1-6-1453,0 5 1723,-7-7 1571,5 8 0,-13-6 0,6 6 0</inkml:trace>
  <inkml:trace contextRef="#ctx0" brushRef="#br0" timeOffset="1309">1418 571 7848,'18'0'0,"-1"0"0,0 0 831,1 0 0,-1 0-317,0 0 0,-5 0 416,-1 0-167,1 0-232,5 0-420,0 8 1,-5-4-216,-1 7 0,-7-5-20,2 5 1,-2-5-276,2 6 0,-4-7-645,3 7 807,-3 0 0,-7 5-18,-1 0 281,0 0 0,6-5 0,0-1 308,0 3 1,0-4 106,0 1 37,8 1 0,-4-3-118,7-3 1,-5 2 116,5-3 1,-5 1-819,6-6 0,-7 0 243,7 0 0,-1-6-1068,7 1 768,-1-9 398,8 5 0,-6-16 0,6-2 0</inkml:trace>
  <inkml:trace contextRef="#ctx0" brushRef="#br0" timeOffset="1837">779 35 7854,'-18'0'1192,"1"0"-565,7 0 137,3-8-368,7 6 0,7-5 46,5 7 1,3 0-59,3 0 1,7 0 156,3 0 0,5-6-228,2 0 0,7 0-93,4 6 1,4 0-428,2 0 1,0 0 235,0 0 1,0 0-1215,-1 0 0,1 0 63,0 0 1,0 0 1121,0 0 0,0 8 0,0 2 0</inkml:trace>
  <inkml:trace contextRef="#ctx0" brushRef="#br0" timeOffset="2220">2456 294 7828,'-25'0'245,"6"-5"166,-4-1 0,5-2 88,7 2-69,-4 4-127,5-5-310,-7 7 0,5 0 495,1 0-102,7 7-169,-12 3 1,13 9 90,-9 4 1,6 4-129,-5 8 0,7 1-148,-2 5 0,4-5 83,2 5 1,-6-5-16,1-1 1,-1-7-51,6 1 1,2-8-275,4 2 1,-4-3-322,3-3 1,-3-5-12,-2-1-841,8-7 871,-6 4 1,7-10 14,-3-4 0,-2-4 511,8-7 0,-1-8 0,6-2 0</inkml:trace>
  <inkml:trace contextRef="#ctx0" brushRef="#br0" timeOffset="2437">2439 364 8410,'9'1'956,"-3"5"1,4-2-735,1 8 1,-1-7 211,1 7 1,-1-1 30,2 7 1,1-1 25,-7 0 0,5 3-172,-5 3 0,6-4 72,-7 4 0,7-4-51,-6-2-1327,7 1 553,-11-1-751,13 8 0,-13-6 98,4 4-144,4-4 0,-6-3 487,7-5 0,-5-3 744,5-8 0,1 8 0,5 1 0</inkml:trace>
</inkml:ink>
</file>

<file path=ppt/ink/ink2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44:04.9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122 312 7883,'0'-12'365,"0"1"571,0 7-373,0-4 262,0 8 1207,0 0-1503,-8 0-56,6 0-53,-6 0-137,8 0-41,0 8 0,0-4-66,0 7 1,0-5 32,0 6 1,0-7 26,0 7 1,-5 0-18,-1 5 0,0 6 24,6 0 1,-2 10 67,-4 1 1,4 1 100,-3 5 1,-3 4 18,2 2 0,-1-1-130,1 1 0,4-2-35,-4 2 0,-2-4-125,3-7 1,-1 0-84,6-1 0,0-5 63,0 0 1,0-8-77,0 2 0,-2-4-93,-4-2-874,4-7-426,-5 5 705,7-13 61,0 6-356,0-8 1,0-2-550,0-4 760,0 4 0,1-13-10,5 4 0,-2 1-290,8-2 0,-3 1 303,3-6 1,3-1 723,-3 1 0,11 0 0,4-1 0</inkml:trace>
  <inkml:trace contextRef="#ctx0" brushRef="#br0" timeOffset="317">710 347 7883,'0'-12'0,"0"0"193,0 1 1,1-1 863,5 1 244,-4 7-457,6-4-202,-8 8 0,-2 8-169,-4 4 1,2 11-22,-7 5 1,-1 11-93,-5 1 1,0 8 118,-1-2 1,-5 2-248,0-1 1,0 1-158,6-8 0,0 2-578,-1-1 1,1-7 402,0 1 0,7-3-465,4-9 1,4-5-822,2-7-1262,0-7 1886,0 4 0,2-16-1,4-3 1,4-12 251,7-6 1,-5-2 510,-1 2 0,-1-4 0,1 5 0,5-5 0,-14-2 0,13-7 0,-5-2 0</inkml:trace>
  <inkml:trace contextRef="#ctx0" brushRef="#br0" timeOffset="534">727 277 7883,'17'-27'-1355,"-5"4"2623,-1 12-300,-7-4-508,11 13 0,-11-4 88,8 12 0,-8 5 137,1 12 0,3 4-101,-2 8 1,5-1 132,-5 1 0,6 5-257,-7 1 0,3 5-74,-2-6 0,2 6-864,3-6 313,4 1 163,-13-14 0,12 5-518,-8-3 367,-1-4-282,3 0 1,-6-8-676,4 1 0,-4 1 342,-2 4 0,0-10-1369,0 5 1570,0-5 0,-2 3-21,-4-5 1,2-1 587,-7-5 0,-1-3 0,-5 6 0</inkml:trace>
  <inkml:trace contextRef="#ctx0" brushRef="#br0" timeOffset="751">692 658 7883,'-11'0'-195,"-1"0"832,8 0 174,-11 0 0,13 2 329,-4 4-547,4-5 0,10 7-146,4-8 1,5 6 56,6 0 0,-2-1-191,8-5-98,-8 0-54,12 0 0,-12 0-564,8 0 0,-6 0-161,6 0 0,-8-5-567,2-1 1,-4 0 411,-2 6 0,1 0-376,-1 0 0,-6 0 102,1 0 993,-8 8 0,11 1 0,-5 9 0</inkml:trace>
  <inkml:trace contextRef="#ctx0" brushRef="#br0" timeOffset="965">1228 641 7883,'18'-10'0,"-7"-5"16,1 3 1,-3 2 94,3-1 1,1 5 572,-7-5-288,8 7 81,-13-4 0,9 8 847,-4 0-703,-4 0 636,5 0-787,-7 8 0,6 3 61,0 12 1,0-3 25,-6 3 1,0-2 763,0 2-686,0-4-316,0 6 0,5-2-1251,1 0 308,0 0 0,-4-6-1493,4 1 134,-4-9-1321,5 7 3304,-7-14 0,8 13 0,2-5 0</inkml:trace>
  <inkml:trace contextRef="#ctx0" brushRef="#br0" timeOffset="1581">727 104 7837,'-6'-11'342,"0"-1"-117,1 9 0,5-7 442,0 4-106,0 4-227,0-5 0,1 7 108,5 0 0,4 0 67,7 0 0,6-2-144,0-4 0,8 4-17,-2-4 0,-2 2-190,2-1 0,-1 3-106,7-4 1,-6-2-145,0 2 1,-6 1-1031,5 5 455,-6 0 0,3 0-1843,-8 0 2510,-7 7 0,-3 3 0,-7 7 0</inkml:trace>
</inkml:ink>
</file>

<file path=ppt/ink/ink2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44:40.2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361 519 7899,'2'-11'0,"4"-1"41,-4 8 155,6-11 0,-6 11 217,3-7 0,-3 5-79,4-6 1,2 6 211,-2-5 1,5 5 548,-5-5 38,0 7-299,1-12-25,-5 14-237,6-5 1,-8 9-160,0 3 1,-6 5-79,0 7 0,-13 3-66,2 3 1,-6-2-150,0 8 1,2-6-68,-8 6 1,6-1-141,-6 7 1,6-1 172,-6 1 0,2-6-146,-2 0 1,-1-2-342,7 1 1,-1-3 178,7-7 1,2-1-530,3 0 507,-3-7 1,13 0-512,-4-5 1,8-3 293,10 4 0,-1-6 92,12-6 1,2 4 220,-2-3 1,6 3 177,-6 2 0,6 2 577,-6 3 1,0 7-421,-6 11 1,-7 6 957,-4 11 1,-4-2-513,-2 9 1,0-9 253,0 2 1,-2-3-366,-4-3 0,4 1-240,-4 0 0,-1-8-137,1-4 0,0-4-138,6-2-731,0 0 1,2-1 508,4-5 0,-2-3-1138,7-8 0,-5-2 554,5-4 1,1-11-655,5-12 1,1-3 575,-1-3 0,0-7 211,0-4 0,1-2 139,-1 1 1,6 3-30,0 4 0,2 1 248,-2-7 0,-2 8 308,8-2 0,0 3 0,6 2 0,-1 1 0,1-1 0,-1 3-10,1 3 0,-1-2 155,1 8 0,-8 0 211,-4 6 0,-4 7 211,-1 4 1,-7-1 1603,1 1-309,-9 0-1329,13 6 1,-14 8-148,4 3 1,-5 12-144,-1 6 1,0 0-143,0 6 0,0-5-30,0 11 0,0-5-95,0-1 0,6-6 66,0-1 1,7-5-180,-1 6 1,3-8-206,3 2 0,-1-3 146,0-3 1,-1-6-167,-5 1 315,4 0 0,-13 5-91,4 0 34,-4 0 0,-4 1-6,-4-1 0,-9 0 88,-8 1 1,-6-7 92,6 1 0,-8-3 138,3 3 1,1-5-70,-2-7 1,8 2 541,-2 4-211,3-4-232,3 6-250,7-8 0,5 0-166,10 0 1,5 0 134,7 0 1,1 2-116,-1 3 1,6-3-21,0 4 0,0-4 26,-6-2 1,1 2 70,-1 4 0,0-4-25,1 3 1,-1-3-430,0-2 245,0 0 1,1-5-174,-1-1 0,-5-13 82,-1 1 1,1-5-74,5 0 0,0-4 284,1-7 1,-1 7-14,0 4 0,0 4 206,1 1 0,-1 9-123,0 3 0,1 4 803,-1 2 1,-6 0 46,1 0 0,-6 8 1148,5 3-1455,-7-3 0,6 7 975,-5-3-471,-3 3-47,6 2-372,-8 1-994,0-1 1,2-7 401,4-5 0,-4-5-1263,3-5 0,3-5 52,-2-7 1,7-3-449,-1-3 1,-4 2 739,-3-8 982,5 1 0,-8-15 0,6-1 0</inkml:trace>
  <inkml:trace contextRef="#ctx0" brushRef="#br0" timeOffset="442">1486 675 7899,'0'-62'0,"7"3"-10,-5 15 1,13-4 150,-3 7 17,-4 1-222,7 5 45,-5 1 1,5-1 235,-3 0 1,1 7 189,-7-1 1,5 6 47,-5-6 0,2 8 93,-2-2-4,-5 4 310,7 1-399,-8 1-179,0 7 1,0 1 504,0 3-336,0 4 36,0-6 54,0 8-142,0 0-201,0 8 1,0 2 23,0 7 1,0 0-174,0 1 0,2-7 82,4 1 1,-4-1-298,4 6 0,-5 6 17,-1 1 1,6-1 38,0-6 1,0 6 92,-6 0 1,5 8 26,1-2 0,0 3 26,-6 3 0,2 5-27,4 1 1,-4 7-10,3-2 0,3 6 31,-2 5 1,0 7-202,-6 11 0,5-2-129,1 7 1,2 1 40,-2 5 0,-4 3-165,3 3 1,-3 2 317,-2 4 1,0 0-41,0-11 1,0 7-28,0-14 0,0 1 115,0-12 1,0-3-59,0-9 0,0 5 147,0-16 1,0 6-118,0-12 0,0-1 12,0-11 0,2 1-28,4-11 0,-4 3 284,4-10-1142,-5-3 638,-1 0 0,0-10-290,0-4 1,6-4 234,0-7 0,0-8-166,-6-4 1,2-3 22,3-3 0,-3 0 525,4 1 0,-4-9 0,6-1 0,1-8 0</inkml:trace>
  <inkml:trace contextRef="#ctx0" brushRef="#br0" timeOffset="650">2333 1297 9256,'0'10'3101,"0"-2"1,2-8-1288,4 0-1280,-5 0 1,9-6-1616,-4 0 1,-2 0 663,7 6 0,1 0-3129,5 0 3546,0 0 0,8 8 0,2 2 0</inkml:trace>
  <inkml:trace contextRef="#ctx0" brushRef="#br0" timeOffset="759">2696 1747 7831,'0'13'2642,"0"5"0,0-5-48,0 10-1859,0-11-2253,0 3 0,0-21 174,0 1 1344,0-17 0,0-12 0,0-10 0</inkml:trace>
</inkml:ink>
</file>

<file path=ppt/ink/ink2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44:44.4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16 191 8075,'0'-11'-227,"0"-1"0,2 8-776,4-2 839,-4-3 0,7 1 132,-3-3 1,-4 1 327,4 4-226,-5 4 1,1-5 85,4 7 0,-4-2 107,4-4-52,-4 4 64,-2-6 31,0 8-241,0 0 1,2-5 139,3-1 216,-3 0-193,6 6 320,-8 0-198,0 0-208,0-8 0,0 4 217,0-7 84,0 7-497,0-4 217,0 1-158,0 5 1,0-8 140,0 4-219,0 5 64,0-7 0,-2 8 43,-4 0 0,4 2 53,-3 4 1,-3 3-38,2 8 1,-5 6 201,5 1 1,-2 6-119,3-1 0,3 4 117,-4 1 1,2 1-74,-2 0 1,4-7-19,-3 1 1,5-2-36,5 2 1,-1-2 6,8-4 1,-7-6-46,7 0 1,-1-1-159,7-10 0,5 5 33,0-5 0,0 0 55,-6-6 1,6 0-95,0 0 0,2-8 64,-2-4 0,-3-3-84,3-2 0,-4-6 25,-2 0 1,-1-2-2,-5 2 0,3 1-12,-9-6 0,1 5-2,-6-6 0,0 2 98,0-2 0,-8-4-48,-3 5 0,-5 3 240,-1 2 1,0 3-75,0 3 1,-1 7-11,1 5 1,-2 3-162,-4 2 1,4 2-85,-5 3 0,5 5-370,2 7 0,0-5 223,-1-1 1,9 1-843,3 5 1,4 0 518,2 1 0,2-1 596,4 0 0,3 1 0,9-1 0</inkml:trace>
</inkml:ink>
</file>

<file path=ppt/ink/ink2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44:47.5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189 381 6140,'0'-18'0,"0"9"0,7-7 0,3 7 0</inkml:trace>
  <inkml:trace contextRef="#ctx0" brushRef="#br0" timeOffset="714">223 433 8082,'2'-18'221,"4"1"0,-4 0 137,4-1 0,1 1 311,-1 0 0,6-2-312,-7-4 0,7 3-154,-6-3 0,1 2-286,-1-2 0,-4 2 107,4-8 1,-4 8-99,-2-2 0,0-2 105,0 2-30,-8 0 0,-2 7-26,-7 5 0,0 3-104,-1 8 0,-5 0 135,0 0 1,-5 8-6,4 3 1,-4 11 313,5 1 1,0 7-93,5-1 0,3 2 143,3-2 1,3 1-57,3-6 0,4 4-37,-4-5 1,10 0-135,2-5 0,7-9-177,-1-3 0,9 2 68,2-2 0,2-1-174,-2-5 1,-2-2-553,8-3 0,-6-5 344,6-7 1,-8 7-551,2 4 536,-4-3 0,-7 7 564,-1-4 1,-7 12 282,2 5 1,-12 14 400,-5 10 0,-5 1-395,-1 11 1,-2-7 251,-4 6 0,4 0-150,-4 6 1,3-8-198,3-3 1,5 1-1307,1-2 1,5-5 383,-5-6-3148,7-8 1989,-4 4 1689,8-16 0,0-1 0,0-8 0</inkml:trace>
  <inkml:trace contextRef="#ctx0" brushRef="#br0" timeOffset="1273">1071 381 7862,'0'-10'1081,"0"-5"1,0 5 0,0-7-408,0-1 1,5 1-125,1 0 1,0-6-314,-6 0 0,0-2-221,0 2 0,6 4-425,-1-5 0,1-1 325,-6 2 1,-2 0-162,-4 6 1,-3 0 132,-8-1 0,-1 9-68,1 3 1,-6 4 245,0 2 0,-6 0 150,6 0 1,0 8 141,6 3 0,-1 5 479,1 1 0,7 6-226,5 0 1,1 6-202,-2-6 0,4 2-362,-4-2 0,10-4 68,2 4 1,13-5-282,-2-7 0,10 3-245,-4-9 1,8 1-597,-2-6 0,2 0 390,-2 0 0,1 0-1416,-7 0 1855,0 0 1,-7 8 17,-5 3 1,-3 12 980,-8 6 0,-10 10-576,-7 1 0,-2 8 515,-10-2 1,0 4 5,-5 2 1,-1 6 276,0-1 0,3 11-1324,3 1 0,-2-6-747,8 6 1,0-11-2673,6 0 3699,-8 3 0,10-5 0,-5 3 0,1-1 0,0-2 0,-4 1 0</inkml:trace>
</inkml:ink>
</file>

<file path=ppt/ink/ink2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44:46.4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191 483 7866,'-10'0'708,"2"0"1,20-8-915,-1-4 0,12-5 107,-11-6 1,11 2-54,-11-8 1,5 2 105,-11-2 1,5-1 5,-5 6 1,2-6-105,-3 1 0,-3 2-147,4-2 1,-10 2 290,-2-2 1,-7-1-52,1 7 0,-5 5 156,-6 7 0,2 7-60,-8-2 1,6 6 329,-6 6 1,8 9-35,-2 8 1,4 6 113,2-6 1,-1 6-151,1-6 1,5 6-10,1-6 1,7 6-226,-2-6 1,4 0-80,2-6 1,2-5 17,4-1 1,4-7 67,7 2 1,0 2-469,1-3 1,5 1 200,0-6 0,0-6-321,-6 1 1,0-1 224,1 6 0,-1-6 141,0 0 0,-5 1 443,-1 5 1,-7 7-180,2 5 1,-4 11 249,-2 6 0,0 5-191,0 7 0,-8 3 717,-3 8 0,-5-2-262,-1-4 0,0 4-113,-1-4 1,1 4-549,0 2 0,5-2-421,1-4 1,7 0 264,-2-12 1,4 3-679,2-14-573,0 0 0,2-8 78,4-3 1356,3-12 0,16-17 0,2-10 0</inkml:trace>
  <inkml:trace contextRef="#ctx0" brushRef="#br0" timeOffset="429">934 431 7866,'12'-18'495,"-1"1"1,1-2-834,5-4 1,-2 2 179,-3-8 1,1 0 342,-7-6 0,6 3-104,-7 3 1,1-2-23,-6 8 1,-2-6 53,-3 6 0,1 6-105,-8 5 1,-5 9 199,-6-3 0,-8 12-48,2 5 1,-1 4 188,1 3 1,-4 7 24,4 4 0,8-3 80,-2 3 0,13-6-227,-7 6 1,11-8-6,1 2 0,3-3-280,2-3 0,2-2 107,3-3 1,5-5-331,7-7 0,2 0 162,5 0 1,-3-1-551,7-5 1,1 2 245,6-8 0,-6 7 53,0-7 0,-8 8 176,2-1 1,-6 5 176,-5 5 1,1 13 738,-7 10 0,0 7-419,-6 5 0,-8 5 969,-4 6 1,-5-3-540,-6 4 0,4-6-270,-4 6 0,3-2-462,3-9 1,0 5-585,0-6 1,7-1 152,4-11 56,-3 5 0,7-14-1455,-4 4 0,6-11 1829,6-6 0,3-12 0,9-4 0</inkml:trace>
  <inkml:trace contextRef="#ctx0" brushRef="#br0" timeOffset="907">1712 379 9598,'2'-10'730,"4"4"1,-2-3-640,7-3 1,-5-3-361,6-2 0,-7-1 299,7 1 0,-8 0 208,2-1 1,-4 1-510,-2 0 0,0 0 105,0-1 1,-2 1-33,-4 0 1,2-1 58,-8 1 1,1 6 168,-6-1 1,-3 8-49,-3-2 1,4 4 161,-4 2 1,4 2 7,2 4 1,5 4 312,1 7 1,5 0-67,-6 1 0,6-1-96,-5 0 0,7 6-168,-2 0 1,4-5 55,2-7 1,6 1-524,0 5 1,7-7 123,-1-5 1,9-3-48,2-2 1,6 0-44,-6 0 0,6 0-248,-6 0 0,0 0 361,-6 0 0,1 0-13,-1 0 1,-8 8 882,-3 4 1,-4 11-406,-2 5 1,-2 11 420,-4 1 1,-3 6 77,-8-5 0,-7 7 238,1-2 1,-5-2-728,5 2 1,-1-7-352,7 1 0,6-4-1037,-1-1 0,6-6 443,-5 0-2400,7-8 1252,-4 4 437,16-16 1366,2-1 0,15-23 0,1-5 0</inkml:trace>
</inkml:ink>
</file>

<file path=ppt/ink/ink2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44:45.4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69 329 7941,'0'-9'445,"0"1"1,8 8 135,4 0 0,3 0 0,4 0-19,4 0 1,-4 0-180,4 0 1,-3 0-29,-3 0-134,8 0 0,-6 0-500,4 0 306,-4 0 0,-7 8-571,-1 3 1,-7 4 258,2 3 1,-6-7-27,-6 1 0,2 5 74,-7 6 0,-1 0 125,-5-6 0,0 1 91,0-1 0,-1 4-79,1-3 1,2 3 393,3-10-33,-3 5 65,5 1-263,0 0 1,5-7-43,10-4 0,-1 1-43,8-1 1,-1 0-104,7-6 1,-3 2-3,-3 3 1,3-3 112,-4 4 0,-3 4-288,-2 1 1,-4 5 57,-2 1 1,0 6 35,0 0 1,-8 6 213,-3-6 0,-5 6 214,-1-6 0,-6 6-131,0-6 1,-6 7 109,6-1 0,-2-2 407,2 2 1,4-8-245,-4 2 1,9 2 804,3-2-762,7 0 0,-4-5-345,8-1 0,8-8-38,3-3 0,7 2-186,5-2 1,-2-3 64,8-8 0,-1 1-133,7-8 0,0-5-657,-1-6 0,-1 0 424,-4 6 1,1-1-259,-6 1 0,-7 0 226,-6-1 0,-7 7 324,2-1 279,-4 9 96,-2-5 0,-8 8-87,-3 0 1,-5 13 149,-1 5 0,0 9 718,-1-4 1,3 5-416,4-5 0,1 6 147,4-6 0,4 0-398,-4-5 0,5-1-296,1 0 1,7-7-128,5-4 0,3-4-362,2-2 0,1 0-125,-1 0 0,6-10 311,0-7 1,8-3-1071,-2-8 0,3-7 523,3-5 1,-2-1 431,-5 7 0,3-1 397,-8 1 0,4 7 0,-10 4 0,5 5-21,-11 7 0,-1 3 21,1 8 0,-7 2 876,2 4 1,-4 5-414,-2 12 0,0-3 907,0 3 0,0-2 218,0 2-422,0-4-386,0 6-1330,7-8 1,-3-7 192,8-4 0,-6-4-48,5-2 1,1-14-225,5-3 1,0-12 628,0 0 0,1-11 0,-1-4 0</inkml:trace>
  <inkml:trace contextRef="#ctx0" brushRef="#br0" timeOffset="342">969 122 7941,'1'-18'0,"5"1"0,-2 2-389,8 3 314,-9-3 0,7 7 368,-4-3 1,-4 1 316,4 4-137,-5 4-349,-1-5 0,2 7-104,4 0-125,-4 0 137,6 0 155,-8 7 1,0 3-68,0 7 0,0 0-62,0 1 0,0-1 58,0 0 0,0 3-27,0 3 1,0-4 1,0 4 0,0 4-78,0 2 0,2-2 80,3 1 1,-3 9-106,4 9 1,2 4 84,-2 2 1,1 9-11,-1 8 0,-4 8 13,4 10 0,1 3-282,-1 8 1,0-4 202,-6-39 1,0 0-1,0-2 1,0 1-3,0 4 1,0 0 0,-3 0 0,0-1-23,0-5 1,0 0 0,0-2 0,1 0-237,2 36 0,0-1-514,0-5 1,0-11 386,0-11 1,0-6-317,0-6 1,5-6 217,1-11 1,0-4 487,-6-7 0,0-9 0,0-1 0</inkml:trace>
</inkml:ink>
</file>

<file path=ppt/ink/ink2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44:52.3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 70 7917,'-12'0'0,"0"0"478,9 0 1,3-2 692,11-4 1,6 4-570,6-3 0,4-5-59,8-2 1,-6 5 356,0 1-521,-8-4 0,4 8-384,-8-3 1,0 3-419,1 2 0,-7 0-454,1 0 754,-8 0 0,3 7-1211,-7 5 1,-7 11 544,-5 6 0,-5 4-279,-6 1 1,2 7 1067,-8-1 0,0 16 0,-6-3 0</inkml:trace>
  <inkml:trace contextRef="#ctx0" brushRef="#br0" timeOffset="158">70 571 7917,'0'29'0,"0"0"0,6 0 464,0 6 1,-1-1-39,-5 1 0,2-6 68,4-1 1,-4-1-139,4 2 0,-4 2-139,-2-8 1,0 0-57,0-6 0,0 1-70,0-1-369,-8 0 0,4-2 234,-7-3 1,5-4-638,-6-8 1,7 0 268,-7 0 0,6 0-395,-5 0 0,7-2 218,-2-4 0,4 2 589,2-7 0,-7-1 0,-3-5 0</inkml:trace>
  <inkml:trace contextRef="#ctx0" brushRef="#br0" timeOffset="687">451 468 7917,'26'-27'0,"5"-4"191,-8 8 0,8 0-14,-2 6 72,-4 7 1,7-5 748,-3 3-558,4-3-54,-6 5 26,6-5 0,-9 11 213,5-8-608,-4 9 74,0-5 0,-6 8 69,5 0 1,-5 0-115,-2 0 0,0 0-122,1 0 1,-1 0 73,0 0 0,1 0-118,-1 0 0,-6 6 53,1-1 1,-6 3 88,5-2 0,-7-2 33,2 7 0,-2-7 107,1 2-32,-3 3 0,12-5 404,-8 8 56,-1-8-207,-5 3-277,0 1 1,0-4 212,0 7-192,0-7 96,0 12-18,0-7-83,0 9-165,0-1 1,0 0 8,0 0 66,0 1 1,0-1 56,0 0 1,0 1-29,0-1 0,0 6 142,0 0 0,2 8-15,4-2 1,-4 3-31,4 3 0,-4 1 12,-2 5 1,0 1 123,0 4 0,0 4-261,0-4 0,0 4 53,0 2 1,0-2-124,0-4 1,0-4 37,0-7 0,0-2-78,0-5 1,-6 3 100,0-8 0,-5 0-20,5-5 0,-2-9-123,2-3 0,2 2-187,-7-3 0,5 1-362,-5-6 1,-1-2 282,-5-4 0,0 3-600,-1-9 0,-5-1 424,0-10 1,-8 1-91,3-6 1,-7-1-112,-5-6 1,3-5-1089,-3 0 1850,-4-1 0,-8-1 0,-10-2 0</inkml:trace>
  <inkml:trace contextRef="#ctx0" brushRef="#br0" timeOffset="1442">416 710 13999,'0'17'734,"0"0"1,0-5-558,0-1 1,0 1 13,0 5-122,0 1 1,0-1-249,0 0 1,0-5-211,0-1 0,0-5 132,0 6-423,0-9 290,8 5 42,-6-8 260,13 0 0,-11 0-63,7 0 51,-7 0 307,12 0-4,-15 0-256,7-8 217,-8 6-177,0-5-35,0 7 59,0 0-382,0-8 1,6 4 51,0-7 0,-1 5-430,-5-6 556,8 9 0,-4-11 19,7 8 0,-7-1 92,2 1-64,4 4 0,-6-11 211,7 7 1,-5-6 40,5 6-60,1-7 0,5 3-54,0-7 1,1 6 12,-1-1 0,0 2 31,1-1 0,-1 3 320,0 8-201,1 0 1,-1 0-94,0 0 1,-5 8 359,-1 3 1,-1 5-81,1 1 1,-3 0 63,-8 1 1,0 5-233,0 0 1,0 6-44,0-6 1,-2 0-204,-4-6 1,2 0 78,-7 1 0,-1-1-65,-5 0 1,6-7 18,-1-4 1,1-4-146,-7-2 1,7 0 95,-1 0 304,1 0 0,-5-8-15,5-4 0,-3-3 196,9-2 0,-1-1 176,6 1 1,0 0-182,0-1 0,2 1 204,3 0-337,5 0 0,7-1-286,1 1 1,-1 5 87,0 1 1,1 1-929,-1-1 0,0-3-261,0 9 0,1-3-744,-1 2 1,0 4 1871,1-4 0,7-3 0,1-1 0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1:57:51.9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0 192 7891,'0'-10'2929,"10"3"-2476,7 7 0,3-6-193,9 0 0,5-2-211,7 2 1,5 4 106,-5-3 0,0 1-378,-7-2 0,-5 4-22,0-4 0,-7 4-1783,1 2 2027,-4 0 0,-1 8 0,-1 2 0</inkml:trace>
  <inkml:trace contextRef="#ctx0" brushRef="#br0" timeOffset="194">296 0 9913,'-10'2'1181,"5"4"0,3 4-528,2 7 0,0 1 67,0-1 1,-6 0-350,0 1 1,0 5-151,6 0 1,0 2-214,0-1 1,2-5-290,4 4 1,-2-3-1556,7-3 1,-1 0 1835,2 1 0,11-1 0,-4 1 0</inkml:trace>
</inkml:ink>
</file>

<file path=ppt/ink/ink2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44:51.2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18 537 7884,'-10'-8'0,"3"-1"0</inkml:trace>
  <inkml:trace contextRef="#ctx0" brushRef="#br0" timeOffset="476">243 1 7884,'8'9'0,"3"7"1094,12-5 1,-2 5-461,8 1 1,-6-2 135,6-3 0,-8 3-53,2-3 1,0-3 193,-5 3 1,3-3-382,-10 3 1,-1 1 17,1-7 1,-5 2-1034,6-2 1,-9-3 380,3 9 1,2-6-1185,-2 5 1,-1-5 260,-5 6-166,0-1 0,-7 6-144,-5 1 1337,-3 7 0,-10-6 0,-2 6 0</inkml:trace>
  <inkml:trace contextRef="#ctx0" brushRef="#br0" timeOffset="749">295 641 7884,'0'9'614,"2"-1"170,3-8 0,-1 0-350,8 0 0,-1-8-158,7-3 0,-1 3 325,0 2-247,1-3-110,-1 7 0,0-6-166,0 8-50,1 0-109,-1 8 0,-7 1-9,-5 9 1,-3 5-232,-2 0 0,-2 7 45,-3-1 1,-5-2 79,-7 2 1,-1-6 255,1 6 1,7-8-110,5 2 1,3-4 682,2-1 0,0-7-198,0 1 0,2-9-44,3 3 1,5-4-172,7-2 1,3-8-174,3-3 1,-2-4-1011,8-3 1,-1-1 538,7-4 0,0 4-1063,-1-4 1486,1-4 0,7 0 0,2-8 0</inkml:trace>
</inkml:ink>
</file>

<file path=ppt/ink/ink2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44:57.6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33 7964,'9'-17'1747,"1"7"-1091,-4 5 0,-4 5 131,3 5 1,-3 1-241,-2 11 1,-9-1-53,-9 13 0,1-6-253,-6 6 0,4-3-98,2 3 0,7-4-337,4-8 1,4 1 207,2-1 1,8-2-436,4-3 1,11 1 148,5-7 1,5 0-63,2-6 0,1-6-75,5 0 0,-7-5-268,1 5 0,-3 0-201,-9 6 0,0 0-233,-5 0 283,-1 0 0,-7 8 827,-5 4 0,-18 3 0,-6 2 0</inkml:trace>
  <inkml:trace contextRef="#ctx0" brushRef="#br0" timeOffset="180">260 500 8240,'9'12'359,"-3"-1"1,2 3 100,-2 9 0,-1-2 179,-5 8 1,0 5 98,0 7 1,-2 7 312,-3-2 1,-5 2-801,-7-2 0,5 2-28,1-8 0,7 6-1380,-2-5 1,2-1 764,-2-5 1,5-6-451,-5-1 0,6-6 842,6 1 0,3-4 0,8-2 0</inkml:trace>
</inkml:ink>
</file>

<file path=ppt/ink/ink2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44:56.4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258 156 7904,'-11'0'-1845,"-1"0"1845,9 0 0,-5-8 0,16-9 0,1-10 0</inkml:trace>
  <inkml:trace contextRef="#ctx0" brushRef="#br0" timeOffset="358">293 35 7650,'10'-17'272,"-3"7"1,-5 2 175,4 8 1,-4 2 316,4 4 0,-2 11-270,1 12 0,-3 12 403,4 5 0,-4-2-306,-2 2 0,-2 0-42,-4 6 1,4-8-461,-3-3 1,-5 1-298,-2-2 1,3-5-148,-3-6 0,1-1 295,-7 7 1,1-6-989,0 0 1,-6-10 408,0-2 0,-6-1-111,6-11 0,0 7 421,6-6 0,-1-3 349,1-8 1,0-5-47,-1-7 1,9-2 135,3-5 0,6 0-20,6-5 0,5-2 29,12 8 0,4-6 5,8 6 0,7 0 15,4 6 0,0 7-142,6 4 1,-10 4 27,10 2 0,-9 2-16,3 4 0,-14 9 102,3 8 1,-6 8 192,0-2 1,-10-2 46,-8 2 1,-7 2-109,2 9 0,-4-4 15,-2 5 0,-8-5-16,-3-1 1,1-1-524,-1 1 0,-1-2-130,-5-5 1,-1-3-344,1-7 1,6-1 346,-1 0 1,6-7-771,-5-4 319,7-4 0,-4-10 857,8-4 0,-7-11 0,-3-4 0</inkml:trace>
  <inkml:trace contextRef="#ctx0" brushRef="#br0" timeOffset="520">795 70 7896,'7'-10'0,"-3"2"2079,8 8-1379,-1 0 0,1 0-110,-1 0 0,-5 0 74,5 0 0,-5 0 809,6 0-582,-8 0-3416,11 0 2525,-5 8 0,7 2 0,0 7 0</inkml:trace>
</inkml:ink>
</file>

<file path=ppt/ink/ink2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44:55.88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172 53 7921,'0'-12'31,"0"1"-31,0 7 0,0-6 1346,0 4-81,0 4-592,0-5 0,0 9-63,0 3 1,-2 7 130,-4 11 1,2-4-379,-7 4 0,5-3 101,-6-3-525,8 8 0,-3-6 103,7 4 1,2-6-606,3-5 1,5-4-35,7-8 1,8 0-480,4 0 0,4 0 538,1 0 0,-1 0-529,-4 0 957,3 0 0,-12 0-65,3 0 0,-12 7 430,-5 5 0,-12 3-239,-5 2 1,-7 1 551,-5-1 1,2 6-211,-8 0 1,1 0-74,-7-6 1,0 7-24,1-1 0,1-6-64,4-6 0,1-5-354,10 6 0,-3-8-51,10 1-187,3-3 1,0-4 172,8-3 1,0-5-364,0-7 1,8 5 170,3 1 0,13-1 7,4-5 0,-1 5 214,2 1 1,-6 7 18,6-2 1,-8 4 384,2 2 0,-9 6-164,-3 0 1,-7 7 678,2-1 1,-6 9-356,-6 2 0,-9 6 340,-8-6 0,-8 6-254,2-6 1,2 5-193,-2-4 0,2-1-73,-1-6 0,3 0-51,7 0-253,1-7 99,7-2 0,5-8-460,10 0 0,5-2 225,7-4 1,8-4-261,4-7 0,4 0 133,1 0 1,7 1-15,-1 5 0,-2-3 153,-9 8 0,2 1-85,-8 5 410,0 0 0,-13 2-105,-5 3 0,-3 5 471,-2 7 1,-9 1-224,-9-1 0,-6 2 164,-11 4 1,0-2-150,1 8 1,-1-8-95,1 2 0,5-5 86,0-7 0,14 3 435,-3-9-648,13 1 0,-1-6 90,12 0 0,5-2-305,12-4 0,4-3 117,8-8 0,-1 5-365,1 0 0,-1 1 162,1-6 0,0 5-9,-1 1 1,-5 7 37,0-2 1,-14 4-167,2 2 466,-3 0 0,-5 8-77,-3 3 0,-4 7 600,-2 5 1,-2-2-302,-4 8 0,-5 1 279,-12 11 1,4-3-197,-4 8 0,-2 6-43,2 6 0,0 5-201,5-5 1,-5 7-312,0-1 0,0-3-384,6 2 0,1-13 348,5 2 0,-5-11-410,5-1 1,1-4 244,-1-1 1,5-6-295,-5 0 0,7-14-232,-2 2 565,-4-3 1,6-5 40,-7-3 1,5-4 315,-5-2 0,7 0 0,-12-15 0,7-4 0</inkml:trace>
  <inkml:trace contextRef="#ctx0" brushRef="#br0" timeOffset="184">206 1056 9249,'-8'2'3684,"8"3"-2782,0-3-195,8 6 1125,0 0-736,-6-6-2199,5 13 1,-1-11 283,0 7 819,0-7 0,1 11 0,3-5 0</inkml:trace>
</inkml:ink>
</file>

<file path=ppt/ink/ink2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44:54.4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311 18 7958,'0'-10'2152,"2"2"-1377,4 8-345,4 0 64,7 0 0,-7 8-74,-5 4 1,-3-3-3,-2 3 1,0-1-79,0 7 1,-7-1-646,-5 0 1,-5 2 88,-6 4 0,2-1-69,-8 6 0,0-5-480,-6 6 0,7-8 362,-1 2 1,6-3-94,-6-3 185,8-7 0,-4-3 610,7-7-88,9 0-84,1 0 0,8-2-36,0-3 0,8 1 45,3-8 1,5 6-21,1-5 1,2 5-54,4-5 0,4-1-215,8-5 0,-1-1 92,1 1 1,0 0 63,-1 0 0,6 5 58,1 1 1,-1 1 125,-5-2 0,-1-3-86,1 3 0,-8 5 280,-4 1-197,4 4 1,-8 2 89,4 0-304,-11 0 1,-5 2 113,-7 4 1,0 3-165,0 9 1,-2-5 12,-3 4 0,-7-3-74,-11 9 1,8-2 114,-8 2 0,13 2 19,-7 4 1,3 4 199,-3-5 0,0 13-127,-1 5 1,7 4 253,-1 2 1,-1 7-79,-10 5 0,4 3-89,-4 2 0,-2 6-71,1 0 1,1 0-61,6-6 1,-4-5-153,4-1 0,-4-15-396,9-2 1,2-9-61,-1-9 1,7-3 229,-2-7 0,2-7-431,-1 1 465,3-8 0,-6-4-313,8-12 0,0-5 178,0-6 0,0-4 52,0-8 0,6 1 13,0-1 391,-1-7 0,3-2 0,2-8 0</inkml:trace>
  <inkml:trace contextRef="#ctx0" brushRef="#br0" timeOffset="402">415 744 7875,'8'-17'0,"-4"-1"-23,7 1 174,1 0 1,5-1 378,0 1 1,-5 8-121,-1 3 1,1 4 273,5 2 1,1 0-153,-1 0 0,0 8-14,0 3 1,1 10-5,-1 2 0,-5 14 257,-1-3 0,-7 5-245,2-5 0,-4 1-169,-2 0 0,0-1-641,0 1 1,-8-1 255,-4 1 1,-1-6-318,1 0 1,-3-8-204,3 2 0,-3-4-716,-2-2 1,5-1 364,1-5 1,-1-3-105,-5-8 0,0 0 525,-1 0 0,3-10 209,3-7 1,-1-6 280,7-6 1,0-9-97,6 3 1,0-3 64,0 3 0,8 8 189,4 4 1,-3 4 354,3 2 0,-6 1-137,5 5 0,-1 1 447,1 4 1,-1 4 791,-4-3-1141,-4 3 1,5 4 129,-7 3 1,-2 5 194,-3 7-478,-5 1 1,-5-1-62,3 0 0,4-5 220,8-1-487,-7-7 1,7 4-234,0-8 1,2 0-1026,9 0 1,3-2 672,9-4 1,4-5-1307,7-13 1886,1 5 0,7-21 0,2 3 0</inkml:trace>
</inkml:ink>
</file>

<file path=ppt/ink/ink2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44:58.8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346 35 7924,'0'9'-456,"0"-1"1209,0-8-251,0 0-163,8 0 1,-6-2-118,3-4 1,3 2 33,-2-7-49,0 7 1,-6-6 231,0 5 74,0 3-265,-8 9 1,-7 18 269,-8 16 0,-8 15-127,2 1 0,-4 3 251,-1 3 0,-1 1-205,1 5 1,7-6-185,4 1 0,0-11-129,5-1 0,-1-2-164,13-9 1,-5-9-277,5-9 1,0-4-1535,6-1 242,8-9 1,1-1 687,9-8 1,1-10 30,4-7 0,-6-2 370,1-10 1,3 0 518,-10-5 0,9 5 0,-9 0 0,-3 0 0,-1-5 0</inkml:trace>
  <inkml:trace contextRef="#ctx0" brushRef="#br0" timeOffset="208">381 398 7924,'15'-10'619,"2"3"-244,12 7 0,-2 0 44,-4 0 0,-2 0 37,8 0 1,0 0 233,5 0 0,1 7 187,0 5 0,-1 3-354,1 2 1,-1 1-107,1-1 0,0 0-161,-1 1 0,-5-7-174,0 1 1,-8-1-185,2 6 0,0-5-362,-6 0 1,4-7-4,-9 7 0,-2-8-715,1 1 1,-7-1-1420,2 2 1935,-4-4 0,-10 8-127,-4-5 0,-11-3 793,-5 4 0,-5 4 0,-2-1 0</inkml:trace>
  <inkml:trace contextRef="#ctx0" brushRef="#br0" timeOffset="450">208 657 8276,'17'-9'1245,"6"-1"-582,0 4 1,2 4 182,-2-3 0,2-3-232,4 2 0,2 0 208,-8 6 1,6 0-1023,-6 0 0,0 0 177,-6 0 0,-5 0-767,-1 0 633,-7 0-1504,4 0 1,-10 8 1660,-4 4 0,-11 11 0,-10 4 0</inkml:trace>
  <inkml:trace contextRef="#ctx0" brushRef="#br0" timeOffset="967">277 934 7911,'0'10'1324,"0"-3"-1130,8-7 1,1-6 23,8 1 0,-1-3 144,-5 2 0,11 4-164,-5-3 0,4-3-172,-4 2 0,1 0 67,-1 6 0,0-5-116,0-1 0,1 0-167,-1 6 88,0 0-241,-7 0 1,-2 8 145,-8 3 1,-2 5-235,-4 1 0,-4 0 198,-7 1 0,-8 5 128,-4 0 0,2 5 159,-2-4 1,3 4 250,-3-5 1,4 6 87,7-6 1,1 0-192,0-5 1,7-1 457,5 0 0,3 1-216,2-1 0,0-6-107,0 1 0,0-6-218,0 5 1,2-7-228,3 2 1,-1-4-46,8-2 1,-7 0-395,7 0 0,-2-2-388,1-4 656,4-4 1,-5-7-256,7 0 1,1 0 151,-1-1 1,2 1 64,4 0 0,-4 1 262,4 5 0,2 3 277,-1 8 0,-1 0 314,-6 0 52,0 0 1,-1 8-98,-5 3 1,3 5-190,-9 1 0,1 0 291,-6 1 0,-6-1-175,1 0 0,-9 6-125,3 0 1,-3 0-56,3-5 1,-3-7 236,8 1-192,1-9-314,5 5 0,1-8-58,5 0 0,4-8 98,7-3 0,8-4-932,4-3 1,6 1-152,5 0 1,-4-6 1073,5 0 0,3-8 0,0 4 0</inkml:trace>
  <inkml:trace contextRef="#ctx0" brushRef="#br0" timeOffset="1659">1851 0 7923,'11'2'736,"1"4"0,-7 3 810,7 9-994,-8-1 0,3 6 265,-7 0 0,-7 6-532,-5-6 0,-9 8-53,-2-2 1,-8 3-1030,2 3 1,-3-1 520,-3 1 0,3-2-538,3-5 0,-2-3-157,8-7 94,0-1 545,6-7 0,7-5 307,4-10 0,4-7-18,2-11 0,8 4-76,3-4 1,7-2 314,5 2 0,4 0-88,7 5 1,9 1 192,3 0 0,9 1-126,3 5 0,0-3 2,-6 9 0,-1-1-80,1 6 0,-6 0 115,1 0 1,-11 0-198,-1 0 0,-3 0 78,-9 0 0,0 0-476,-5 0 1,-9 2 186,-3 4 1,-4-3-146,-2 9 1,-8-6 13,-3 5 0,-6 1-121,-7 5 0,-2 0 129,-9 1 1,6-1 48,0 0 1,2 6 592,-1 0 1,1 0-240,4-5 0,9 1 521,-3 4 0,3 4-314,-3 7 0,2 1 166,3 0 0,-3 7 84,3 4 0,-3 6 202,-2 6 1,1-5-395,5 5 0,-5 2-321,5-3 0,-4 1-562,-3-6 0,3-8 377,3-4 0,-1 1-740,7-7 1,-5-3-311,5-14 70,0 1 622,6-9 1,2-3 514,4-12 0,3-3 0,9-9 0</inkml:trace>
  <inkml:trace contextRef="#ctx0" brushRef="#br0" timeOffset="1929">2075 726 7861,'0'-17'-130,"8"8"1,2 1 438,7 8 1,-6 0 600,1 0 1,0 8-314,5 3 0,0 6 143,0 6 1,-5 2-154,-1 4 1,-5 4-202,6-4 1,-8 3-81,1 3 1,-3-2-68,-2-5 1,0 5-229,0-4 1,-2-2-273,-3 2 1,1-2-320,-8 1 1,3-1-2008,-3-4 1905,-3-3 0,11 3-452,-8-12 1,7 3-29,-7-9 469,1 1 693,-7-6 0,1-8 0,0-1 0</inkml:trace>
  <inkml:trace contextRef="#ctx0" brushRef="#br0" timeOffset="2129">1920 969 8872,'7'-10'1676,"3"2"1,13 8-1452,0 0 1,-6 0 170,-5 0 1,-6 0 861,5 0-771,-7 8 0,4 2-154,-8 7 0,0 0-308,0 0 1,-2-5 227,-4-1-941,4 1-185,-6 5 48,8 1 0,10-9-726,7-3 1,5-12 165,12-5 1385,5-12 0,12-12 0,1-9 0</inkml:trace>
</inkml:ink>
</file>

<file path=ppt/ink/ink2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45:15.7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1 208 8013,'11'-33'245,"1"4"0,1 2 408,10 4 1,4 4 396,8-4-693,7 4 0,-3 3 134,7 5 1,-8 3 106,2 8 1,-5 0-163,-6 0 1,2 8-156,-8 3 1,-6 10-236,-6 2 0,-5 6 49,6-6 0,-8 8-567,1-2 1,-5 4-118,-5 1 1,1 1-572,-8-1 1,1 7 266,-7-1 1,-1 6 892,-4-6 0,-4 8 0,-7-3 0</inkml:trace>
</inkml:ink>
</file>

<file path=ppt/ink/ink2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45:15.8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7930,'2'17'697,"4"0"1,4 1 971,7-1 1,2-8-867,4-3 1,-3 2-370,3-2 0,2-1-1015,-2-5 0,0 0 581,-6 0 0,0-7 0,1-3 0</inkml:trace>
</inkml:ink>
</file>

<file path=ppt/ink/ink2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45:11.1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0 381 7944,'2'-17'0,"4"-1"0,4-5 735,7 0 0,0 0-85,1 6 0,1 1 7,4 5 1,4-4-22,7 3 0,1 4 215,0 3 1,-1 5 153,1 5 1,-1 5-469,1 7 0,-2 2-74,-5 4 1,3-3-165,-8 3 1,-2-4-620,-9-2 0,1 6-185,-7 0 1,6 0-450,-7-5 0,1-1-798,-6 0 0,-8 1 779,-3-1 1,-4 2-370,-3 4 1,-5-2 232,0 8 1109,-8 0 0,4 6 0,-7-1 0</inkml:trace>
  <inkml:trace contextRef="#ctx0" brushRef="#br0" timeOffset="441">173 917 7944,'-9'17'474,"3"1"1,-2-1-69,3 0 0,-1 0 77,6 1 0,0 5-100,0 0 1,0 0 211,0-6 0,0 6-48,0 0 1,0 0 54,0-5 0,0-1-108,0 0-500,0 0 1,0 1-103,0-1 1,0-5 151,0-1 1,0-5-369,0 5 1,7-7 168,5 2 1,3-2-292,3 2 0,-1-3 134,0 9 1,1-6 136,-1 5 0,0-5 225,0 6 1,1-9-85,-1 3 0,-5 2 117,-1-2-106,1-1-231,5-5 240,0 0 1,0-3-387,1-9 0,-1-1-60,0-16 0,6 0-198,0-6 1,8-5 336,-2 0 1,-2 1 227,2 10 0,0-1 183,5 7 0,1 7-138,-1 10 0,-5 5 900,0 1 1,-8 1-423,2 5 0,-4 6 799,-1 11 1,-9-2-366,-3 8 1,2-8-221,-2 2 0,-1 2-199,-5-2-577,0 0-86,0-6 0,0-5 255,0-1-1425,0-7 992,0-4 1,0-11-830,0-12 0,0 3 422,0-3 1,0-2 285,0 2 1,-2-5 184,-3 4 1,3-4-72,-4 5 1,2-6-453,-2 6 855,4 0 0,-5-2 0,7-2 0</inkml:trace>
  <inkml:trace contextRef="#ctx0" brushRef="#br0" timeOffset="2355">1609 485 7918,'-35'-8'1817,"16"6"1,11-11-815,20 7 1,11-8-1310,6 3 1,-2-5 122,1-1 0,-1-6 60,2 0 1,-2 0 65,-4 6 1,-4 7-134,4 4 1,-3 4-499,-3 2-66,0 0 1,-7 2 180,-5 4 1,-3 9 145,-2 8 1,0 8 875,0-2 1,-7 6-301,-5 5 1,-3-4 624,-2 5 1,-3-5-272,-3-1 1,4 0-6,-4-1 0,4-1 262,1-4 0,3-4 212,4-8-785,-5 0 160,14-7-849,-5-3 1,8-8-9,5-5 0,4-10-309,7-7 0,6-7 377,0 1 1,14-12-151,-3-5 0,7 4 116,-1 2 1,-3 5 83,3 6 0,-4-1 512,-1 6 1,-2 7-150,-4 6 0,-5 7 727,-6-2-568,-1 4 1,-7 10 535,-5 3 1,-3 5-254,-2 1 1,-2 2-91,-3 4 0,-5-4-169,-7 5 1,-1-5-365,1-2 0,0 0-491,0 1 0,-1-7 385,1 1 0,0-8-333,-1 1 1,1-5 227,0-5 1,0-5-23,-1-7 1,3-6 196,3 0 0,-1-8 244,7 2 1,-7-9 81,1-3 1,3-5-85,-3 6 1,6-6 214,-5 5 1,5-1-108,-6 2 0,9 9 114,-3-4 1,4 12 90,2 0-28,0 4-36,0 2 199,0 7 146,0 2-424,0 24 0,0 3 79,0 16 1,0-1-48,0 1 0,2 7 129,4 4 1,-3 8-41,9 9 0,0 1 39,5 11 1,-6 3-368,1 3 0,-6 2 124,5-3 0,-7-3-115,2-7 1,-2-7-431,1 0 1,-3-15-564,4-2 0,-2-9-14,2-8-424,-4-4 946,5-16 0,-7-3 277,0-12 1,0-11 455,0-12 1,0-3-217,0-3 0,0 0 0,0 1 0,0-1 0,0 1 0,-5 5 238,-1 0 1,-6 8-136,6-2 0,-1 9 338,1 3 1,2 7 16,-7-2 548,-1 4 1,-5 10-313,0 4 1,-1 1-174,1-1 1,2 3-89,3-4 0,-3 5-681,5 1 1,0-5 271,5-1-181,3-7 0,4 4-95,3-8 1,5 0-279,7 0 1,1-2 256,-1-4 0,2 4-14,4-4 1,-4 4 389,4 2 0,-3 0-78,-3 0 0,-5 0 394,-1 0 0,-5 2-9,5 4-157,-7-4 1,6 6 11,-4-8 0,-5-8-228,5-4 0,2-3-226,-2-2 1,7-8-363,-1-4 1,9-11-113,2-6 0,2-4 305,-2-2 0,-4-6-10,4 0 1,-4-7-17,-1 2 1,-1-5 477,0-1 1,1 14-149,-1 3 1,-6 17 705,1 0 1,-6 12 500,5 0 374,-7 12-613,11 3 1,-13 10-389,4 4 1,-4 3-1,-2 9 0,2-1-140,4 0 1,-4-5-55,3-1 0,3 1-79,-2 5-282,7 0 1,-3-5-147,7 0 0,0-9-392,1 3 1,-1-4 50,0-2 0,1 0-569,-1 0 0,-6 0-614,1 0 1157,0 0 1,3 2 31,-4 4 1,-3 9 140,-8 8 0,0 10 319,0 1 0,-2 3 145,-4 9 1,-3-2 133,-8 2 1,-7 2 751,1-7 1,0-1-509,6-5 0,6-6 30,-1-1 1,6-7 296,-5 3-190,7-13-133,-12 4-430,15-13-126,-7-2 0,8-11-112,0-12 0,2 4-20,4-5 0,3-2 85,8-3 1,1 4-382,-1 2 1,0 9 218,1 3 1,-1 7-54,0-2 388,1 4 184,-1 2 1,-8 8-27,-3 3 0,-4 11 161,-2 1 0,0 2-151,0-2 1,-6-2-46,1 8 1,-9-6-350,3 6 0,-7-8 111,-5 2 1,2 2-439,-8-2 0,6 0 189,-6-6 0,6 0 26,-5 1 1,-1-1 273,-6 0 0,8-1 261,4-5 0,4 5-85,2-5 0,1-1-88,5 1 1,1-5 471,4 5 1,4-5 158,-3 6-51,3-8-310,2 11-498,0-13 1,2 6 95,3-8 1,-1 0-179,8 0 0,-1 0 98,7 0 1,-1-6 109,0 0 1,1 0 229,-1 6 0,-2 2-175,-3 4 0,3 4 543,-3 7 1,-3 0-173,3 0 0,-6 7-37,5-1 1,-7 0-82,2-6 0,1 0 434,-1 1-657,8-1 1,-11-2 65,9-3 0,-6-5-17,5-7 1,-5 0 218,6 0-430,-9 0-34,13 0 1,-9-2-212,5-3 1,1 1 73,-7-8 0,8 1-114,-3-6 0,-3 3-123,-2-3 1,1 9-1501,-1-9 1187,0 3 1,-8-1 363,-4 3 1,-3-1-58,-9 7 1,-5 0 248,0 6 1,-8 0 366,3 0 0,-11 8-94,-1 4 0,-1 3 102,7 2 0,1 8 928,4 4 0,-1 4-507,7 1 0,-1 3 939,7 3 1,0-9-668,0 4 0,7-7 147,4 1 0,4 2-417,2-8 0,2 0-273,4-6 1,9-5-72,8-1 1,8-7-95,-2 2 1,4-4-483,1-2 1,3 0 312,3 0 1,2-8-960,4-3 1,-1-5 454,-5-1 1,2 2-1257,4 3 1,2-3 678,-7 3 1,7-3 277,-2-2 0,10 3 885,1-3 0,16-4 0,-2-14 0</inkml:trace>
  <inkml:trace contextRef="#ctx0" brushRef="#br0" timeOffset="3023">3459 882 7950,'-17'0'2225,"-8"0"-1468,13 0 1,-1 8-105,19 4 1,-3 5 23,9 6 1,5 4 4,6 7 1,0 1 202,-5 0 1,-1-1-848,0 1 1,6-6 67,0-1 1,0-6-1210,-5 1 0,-1-4 725,0-2 0,-5-7-1371,-1-5 762,1 5 0,-3-10-459,-3 0 0,2-8 876,-2-9 1,-1-8 195,-5-4 1,0-3 584,0-3 1,-5 6-243,-1 0 1,0 1 404,6-7 1,10 6-318,7 0 0,8 6 190,10-6 0,1 8 111,4-2 0,-1 6 161,7 5 1,-8-1-205,3 7 0,-7 0-103,-5 6 0,2 0-2,-8 0 0,-6 8-36,-5 4 1,-8 3 30,1 2 1,-3 6-70,-2 0 0,-7 8-346,-5-2 0,-11 6-134,-6 5 1,-3-4-297,-3 5 0,-5-5 336,-1-1 1,-1-2-93,2-5 1,3-3 420,-3-7 0,11-3-154,6-3 0,4-5 338,1-7 1,9-7-154,3-5 0,6-11 425,6-6 0,11 2-42,12-2 0,6 1 126,5-7 0,-2 6-331,8 0 0,-7 6-215,1-6 1,-3 6-100,-3-5 1,-7 6 98,-4-1 0,-4 10-561,-1 1 1,-9 7-28,-3-7-1554,-4 8 646,-2-11 1477,-8 13 0,-9-6 0,-10 8 0</inkml:trace>
  <inkml:trace contextRef="#ctx0" brushRef="#br0" timeOffset="3206">3978 692 7879,'-6'-11'242,"0"-1"0,1 6 1062,5-5-840,0 7 0,0-2-13,0 12 0,0 0 143,0 11 1,0-4-176,0 10 1,0 10 116,0 2 0,0 3-115,0-3 0,0 5-56,0 0 0,0 8-387,0-1 1,5 1-386,1-2 1,2 2-226,-2-8 1,1-1-884,5-11 0,1-3 244,-7-7 1,7-3 1270,-1-3 0,3-5 0,3-7 0</inkml:trace>
  <inkml:trace contextRef="#ctx0" brushRef="#br0" timeOffset="3459">4427 329 8532,'8'10'2580,"-6"5"-2187,4-4 1,2-1 220,-3 2 0,1-1-212,-6 6 1,0 1 11,0-1 0,0 6-132,0 0 0,6 0-254,0-6 1,5 1 54,-5-1-542,7 0 422,-3-7 0,9-2-16,4-8 1,-4 0-99,4 0 0,-1-2-614,1-4 0,-4 2 327,4-7 1,-4-1-282,-2-5 0,-5 5 218,0 1 0,-7 7-1249,7-2 1750,-8 4 0,3 2 0,-7 0 0</inkml:trace>
  <inkml:trace contextRef="#ctx0" brushRef="#br0" timeOffset="3673">4721 813 7869,'0'17'685,"0"7"-325,0-1 1,0 5 262,0-5 0,-1 1-209,-5-7 0,2 6-19,-8 0 0,7 2 621,-7-2 0,1-2-470,-7 8 1,1-6-745,0 6 0,-1-2 214,1 2 0,0 3-670,0-3 1,-3-2 98,-3 2 0,4-8-327,-4 2 1,6-4 419,5-2 0,-3 1-704,3-1 677,-3-7 0,-2-3 155,-1-7 1,7-2-57,-1-3 0,3-11 390,-3-7 0,-3-8 0,5 5 0</inkml:trace>
  <inkml:trace contextRef="#ctx0" brushRef="#br0" timeOffset="3859">4462 1073 7943,'0'17'-1,"0"0"1,2 14 2634,4 3 1,5 3-1337,12-8 0,4 7-118,8-7 0,1 6-584,5-12 1,-3 6-219,8-6 1,6 0-554,6-6 1,5-5-513,-5-1 0,9-7 592,2 2-238,8-4 0,17-10 1,2-2-1</inkml:trace>
</inkml:ink>
</file>

<file path=ppt/ink/ink2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45:08.5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1 416 7853,'0'-18'340,"0"1"1,9 8 516,8 3 1,3 2 637,8-2-987,-6 4 0,8-5 66,-7 7 0,2 5 16,-2 1 1,-5 8-503,-1-3 0,-2 4 60,-9 3 0,0 1-195,-6 4 0,-8 2 109,-3 4 0,-10 3-467,-3-3 1,-10 8 237,5-3 1,-5 5-139,10-10 1,-2-2 408,8 1 0,-1-7 474,13 3 0,2-7-201,10-6 0,6 3 169,11-8 0,6 5-177,11-5 0,-2 0-17,8-6 0,-5-2-789,5-4 0,0 2 339,6-7 1,-6 1-1658,0-2 1,-5-1 235,5 7 1,-14-5 1518,3 5 0,-12-8 0,2 5 0</inkml:trace>
  <inkml:trace contextRef="#ctx0" brushRef="#br0" timeOffset="171">1055 675 7853,'-2'17'1709,"-3"1"1,-5-3-565,-7-3 0,-8 3-410,-4-3 0,-2 3-119,2 2 1,-1 6-520,7 0 1,0 0-811,5-5 713,1-1 0,0 8 0,-1 2 0</inkml:trace>
  <inkml:trace contextRef="#ctx0" brushRef="#br0" timeOffset="633">1643 225 7923,'0'-9'1176,"0"1"1,-2 10-648,-3 4 0,3 5 212,-4 12 0,2 2-251,-2 4 1,4 10 248,-3-5 0,1 5-257,-2-5 1,4 1-49,-4-1 1,10 1-236,2 0 1,6-3-39,-7-3 0,7 2-203,-6-8 0,5 0 87,-5-6 1,0 1-399,-6-1 0,0 0 236,0 0 0,-2 1-428,-4-1 0,-4-5-152,-7-1 0,0-7-355,-1 2 1,-7 1 50,-3-1 1,-3 0 470,2-6 0,-4-2-433,5-4 1,-5-3 962,-2-9 0,1-7 0,-1-2 0</inkml:trace>
  <inkml:trace contextRef="#ctx0" brushRef="#br0" timeOffset="779">1730 347 7923,'23'-6'155,"0"0"1,10 0 98,1 6 0,-5 0 317,6 0 0,-12 0 807,0 0 1,-4 0-955,-2 0 1,1 0-241,-1 0 0,0 2-3437,0 4 3253,-7 4 0,5 7 0,-5 0 0</inkml:trace>
  <inkml:trace contextRef="#ctx0" brushRef="#br0" timeOffset="946">2370 900 7905,'-35'0'1885,"8"8"141,4 3 0,12-1-1920,5 1 0,4-5-1209,2 6 616,0-9 0,-2 11 487,-4-8 0,-11 15 0,-10-2 0</inkml:trace>
  <inkml:trace contextRef="#ctx0" brushRef="#br0" timeOffset="1505">3044 519 7936,'0'-17'0,"0"-2"-355,0-4 139,8 4 1,-1-14 317,5 4 1,3-9-113,-3-3 1,-4 1 67,-3 5 0,-3 1-109,-2-1 1,-7 3 657,-5 3 1,-3 4-149,-3 8 1,1-1 24,0 1 1,-6 7-236,0 5 0,0 3-89,5 2 0,7 7 168,-1 5 0,8 11-38,-1 6 0,3 3-89,2 3 0,0 7 3,0 4 1,7-1 80,5 1 1,9 0-16,2 6 0,0-6 142,-6 0 0,1-6-128,-1 6 1,0-7-67,1 1 1,-9-3-35,-3-3 0,-4-1-45,-2-4 1,-8 3-708,-3-3 1,-7-2 364,-5 2 1,2-8-974,-8 2 1,1-6 317,-7-5 0,2 1 30,5-7 1,-3 0 712,8-6 1,0-10 650,5-7 0,3-4-366,3-14 0,5 3 119,7-14 0,15-4 1071,8-2 1,10-4-533,7 10 1,6-2 27,12 2 0,3 3-777,9 9 0,-1-1-740,0 1 0,-2 7-30,-3 4 1,-5 4-2137,-7 1 2827,0 9 0,-2-3 0,-4 4 0,-6-3 0,-3-1 0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1:57:51.4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53 8491,'7'-10'333,"3"3"0,8 5-237,-1-4 0,0 2 84,1-8 0,-1 9-318,1-3-108,-1 4 1,0 2-1229,1 0 1474,-1 0 0,1 0 0,-1 0 0</inkml:trace>
  <inkml:trace contextRef="#ctx0" brushRef="#br0" timeOffset="138">575 36 8973,'17'0'-320,"1"0"1,-1-8 0,1-2 0</inkml:trace>
</inkml:ink>
</file>

<file path=ppt/ink/ink2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45:05.71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423 260 7978,'0'-17'183,"2"0"300,4-1 1555,-4 9-1466,13-7 0,-11 15-6,8-5 0,-7 4-132,7 2 0,-3 8 467,3 3 1,1 4-340,-7 3 1,2-1 301,-2 0 1,-4 3-368,3 3 0,-3-10-107,-2 4 1,2-3-412,4 3-713,-4 0 253,6 1 0,-3-7 422,1 1 1,2-8-1605,-2 1 1,-3-3-381,9-2 653,-1 0 1,9-5 498,3-1 0,-4-8 47,4 3 0,-4-7 443,-2-5 0,1 4 401,-1-4 0,2 4 0,4 2 0,-9 5 0,3 1 0,-3 7-153,3-2 839,0-4 806,0 8-843,-7-5 0,-2 9 439,-8 3 1,0-1-503,0 8 1,0-6-120,0 5 1,-10 1-346,-7 5 1,-2 0 79,-10 1 0,-2 1-494,-9 4 1,1-2 257,-7 8 1,0 0-475,-6 5 0,0 1 191,0-1 0,2-5 28,4 0 1,0-10 29,12-2 228,-5 1 0,20-14 695,-4 7-499,11-7 1,7 4 96,10-8 1,13 0-52,10 0 0,11-6-41,1 0 1,14-7-163,-2 1 0,9-3-234,-3-3 0,0 1 9,-6 0 1,-2 2 68,-4 3 1,-4-3-408,-7 3 1,-3-3 199,-3-3 0,-4 7-1371,-8-1 1161,1 1 0,-9-6-449,-3-1 711,-4 1 0,-10 0 271,-3-1 0,-5 1 32,-1 0 0,-2 0 0,-4-1 0,3-7 0,-3-4 0,10 3 0,1-3 0,7 6 211,-7-6 0,8 8-2,-1-2 1,3 3 101,2 3 0,0 0-65,0 0 1,0 5 220,0 0 136,0 9 279,0-5-494,0 8 0,0 2-109,0 4 0,-6 5 118,0 12 0,-2 6 19,3 11 0,3 5-1,-4 6 0,-2 9-120,3 3 0,-9-1 50,3 1 0,1-1-107,-2 1 1,3-3-15,-3-8 1,-1-6-350,7 0 0,0-13 181,6 1 1,0-11-1421,0 0 793,0-4-1403,0-1 1293,8-9 0,2-9 73,7-11 0,-6-6 137,1-6 1,-8 1 28,2-6 1,-5 6 392,-1-1 0,0 4-148,0 2 439,0 0 1,-1 7-249,-5 4 1,2 4 787,-8 2 0,3 2-212,-3 4 1,-3 2 29,3 3 0,-3 10 252,-2-3 0,-1 3-329,1-4 0,0 0-134,0 1 0,-1 5-165,1 0 1,2 2-201,3-2 0,-3-4 40,3 4 0,3-2-43,-3 2 1,8-4-67,-2 4 0,3 2-425,-3-1 1,4-1 23,-4-6 1,4 2 172,2 4 0,0-4 287,0 4 0,-2-3-89,-4-3 0,5 0 377,-5 1 0,4-1-159,2 0 1,0-5 153,0-1 0,-2 1 300,-4 5-176,4 0 1,-5 1-224,7-1 1,0-6-16,0 1 1,5-6-129,1 5 0,13-7 53,-1 2 0,9-2-248,-4 1 1,5-3 79,-5 4 1,6-4-53,-6-2 0,6 0-290,-6 0 57,0-8 0,-5 6-1412,-1-3 759,-8 3-1208,-1-6 1016,-8 6 247,0-13 1,-2 5 353,-4-7 1,3-8 588,-9-4 0,1 4 0,-7 2 0,3-2 0,3 2 0,-1 0-39,7 6 0,-5 5-173,5 1 1996,0 7-917,6-4 860,0 8 703,0 0-1075,-8 0 0,5 6-605,-9 0 1,1 5 122,-7-5 1,-1 7-907,-4-1 1,2 3 59,-8 3 0,0 1-648,-5 4 0,-1-2 450,0 8 1,1-8-131,-1 2 0,-5-4 15,0-2 1,5-7-435,6-4 1,6-4 85,-6-2 639,8 0 1,2-2 285,7-4 1,10-4-222,2-7 1,10 0 270,13 0 1,12-8-141,11-4 0,6-4-45,5-1 1,9-1-304,3 0 0,10-1-617,-10-5 0,4 3 261,-4-8 1,0 6-287,0-7 0,-3 1 191,-9-6 0,1 3 159,-12 2 1,-4-1 810,-1 8 0,-12 0-289,-6 5 0,-6 8 235,-6 4 1,-3 4 778,-8 2 1298,0 7-871,0 2-344,0 8 0,0 2 110,0 4-476,0 4-524,0 7 0,2 0 151,4 0-623,3-7 1,9 4-310,-1-9 0,0 1-1725,1-6 158,-1 0-1574,0 0 2300,-7 8 0,-3 1 679,-7 9 0,-9-7 221,-8 1 1,-1 5 160,-5 6 0,2 6 309,-2-6 0,4 6 183,-4-6 0,3 2 216,3-2 0,6-4-111,-1 4 1,8-2 485,-1 2 1,3-3 114,2 3 0,2-4-372,3-2 1,-3 2-106,4 4 1,2-3-176,-3 3 1,1-4 88,-6-2 0,0 0-248,0 1 0,0 1-260,0 4 1,-2-2 19,-3 8 0,-5-8-217,-7 2 0,-1-4 9,1-1 0,0-7 30,-1 1 115,1-8 0,0 3 44,0-7 0,-1-5-62,1-1 0,0-13 93,-1 1 0,7-3 105,-1 4 1,8 0-132,-1-1 0,3 7-334,2-1 386,0 1 1,2 1-42,3 4 0,-1 4 224,8 2 0,1 0-123,10 0 1,2 2 222,4 4 1,6 2 20,-1 3 0,1 3-10,5-9 0,-3 7 73,-3-6 1,-1 5 233,-4-5 0,2 7-33,-8-1 0,0-2-136,-6 1 1,-5-5-543,-1 5 0,-5-7 168,5 2-2575,-7 4 162,4-1 2441,-8 1 0,0-2 0,0-8 0</inkml:trace>
  <inkml:trace contextRef="#ctx0" brushRef="#br0" timeOffset="612">2101 122 7955,'9'-8'705,"7"6"1074,-5-3-1021,4 3 0,3 2 1307,-1 0-619,0 0-502,1 7 284,-1-5 129,0 6-946,1-8 0,-7 0 144,1 0-1300,-9 0 622,13 0-1238,-14 0 0,5 2 296,-7 4 0,-2 5-224,-3 12 1,-5 4 281,-7 8 1007,-8-1 0,-2 1 0,-8 0 0</inkml:trace>
  <inkml:trace contextRef="#ctx0" brushRef="#br0" timeOffset="946">2066 710 7955,'-17'6'578,"-1"-1"0,7 3-430,-1-2 0,7-4 699,-7 4 1,6-3-344,-5 3 0,-1-4 75,-5 4 0,0 4-223,-1 1 0,7-3-314,-1-2 0,7 1-12,-7-1-556,8 0-612,-3-6 873,7 7 0,1-5-327,5 4 0,6-6 169,11-6 1,-2 2-52,8-7 0,-6 1 63,6-1 0,-6-5-42,5 5 1,1-3 350,6 3 0,-1-4 180,1 3 1,2-3 280,3-3 1,-4 1-281,5 0 1,1-1 483,-2 1 0,1 8-287,-7 3 1,1 4 176,0 2 0,-9 0 1,-3 0 1,-9 2 140,-3 4 1,-7 9-255,2 8 1,-6 6-258,-6-6 1,-3 8-912,-9-3 1,1 5 505,0 2 1,-2-1 166,-4 1 154,3-1 0,-12 1 0,5 0 0</inkml:trace>
  <inkml:trace contextRef="#ctx0" brushRef="#br0" timeOffset="1250">2291 1108 7945,'-8'9'1992,"6"-1"-1318,-5 0 1,12-4-123,1 7 0,6-5 20,-7 5 1,9 1 316,-3 5 0,-3 0-392,-2 1 1,1-1-163,-1 0 0,2 1-411,-2-1 0,-4 0 124,3 1 0,-5-1-455,-5 0 1,1 0 37,-8 1 1,1-1-270,-7 0 0,1-5 354,0-1 0,0-7-337,-1 2 1055,1-4 0,2-4-240,3-4 0,4-9 170,8-8 0,2-8-171,4 2 0,6-3 484,11-3 1,-2 6-290,8 0 0,-1 6-286,7-6 0,-2 8-177,-5-2 0,5 4-420,-4 2 1,-2-1-240,2 1 1,-2 8-49,1 3-2900,-3 4 3682,-7 2 0,-1 8 0,0 1 0</inkml:trace>
  <inkml:trace contextRef="#ctx0" brushRef="#br0" timeOffset="2284">2135 1142 7779,'0'-11'-78,"0"-1"0,6 6 352,0-5 1,5 5 28,-5-5 1,6 5-84,-7-6 0,7 7 6,-6-7 1,5 6-76,-5-5 0,5 5 120,-5-6-212,8 9 1,-7-7 121,5 4 0,-3 4-133,-3-3 171,-4 3-202,14 2 88,-15 7 0,7 3-9,-8 7 1,0 1-45,0-1 0,0 0-79,0 0 0,-2 3-19,-4 3 1,3-4-238,-9 4 1,8-2-716,-2 2 0,5-4 998,1 4 0,0-3 0,0-3 0</inkml:trace>
</inkml:ink>
</file>

<file path=ppt/ink/ink2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45:37.17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70 87 5735,'-2'10'442,"-4"-4"-239,4-5-5,-13-1 1,11 0-52,-8 0-160,9 8 2,-5-6 1,6 6 10,-4-8 19,4 0-284,-5 0 218,7 0 1,2 0 25,3 0 117,-3 0 0,8-6-97,-4 0-9,-4 0 0,7 6-185,-3 0 195,-4 0 0,6-7 0,-8-3 0</inkml:trace>
  <inkml:trace contextRef="#ctx0" brushRef="#br0" timeOffset="528">35 122 8322,'-9'-10'1099,"-1"1"-233,4 3 0,4 2 684,-3-8-615,3 9-702,9-5 0,5 8 25,11 0 0,-2 0-154,8 0 1,0 8 78,5 3 1,1-1-149,-1 1 0,7 1 92,-1 5 1,-1-5-166,-11-1 0,5 1-3,-4 5 1,-4 2-14,-2 4 0,-4-4-51,-2 4 1,-5-1 160,0 1 0,-9 4-82,3 7 1,-6-5 22,-6 0 1,-3 0-6,-9 5 1,-5 1-33,0-1 0,-7-5-147,1 0 1,4-8-12,2 2 1,-4 0 39,-2-5 0,4 3-567,2-10 1,4-3 283,1-2 0,1-4-455,0-2 1,2-10 85,3-7 1,4-10-725,8-14 1534,0-3 0,0-15 0,0-3 0</inkml:trace>
  <inkml:trace contextRef="#ctx0" brushRef="#br0" timeOffset="977">416 35 8130,'0'-17'657,"0"7"202,-8 3 1,-2 14-286,-7 5 0,2 3-183,3 3 0,-3 7 122,3 3 1,-3 5-104,-2 2 0,-1 1-316,1 4 0,6-3 49,-1 3 1,8 3-221,-2-3 1,4 0 40,2-5 1,0-6-222,0 0 1,0-8-49,0 2 0,2-6 144,4-5 0,-2 1-493,8-7 0,-7 0 248,7-6 1,-1 0-270,7 0 1,-1-2 10,0-4 1,6-10-82,0-7 1,8-7 326,-2 1 0,-2 2 418,2-2 0,-1 8-62,7-2 0,-6 0 62,0 6 0,-6-5 442,6 11 0,-6 3-355,5 2 0,-6 5 1210,1 1 1,-6 1 911,-6 5-1033,5 4 0,-8 7-646,3 0 0,-1 1 430,-5-1-881,-3 8 1,8-6 86,-4 4 0,-4-4-694,3-1 0,3-7 281,-2 1-1061,7-8 0,-3 3 191,7-7 0,0-7-86,1-5 0,-1-3 715,0-3 0,-1-5 109,-5 0 1,5 6 538,-5 6-253,5 7 1037,1-4-849,-8 8 1,-1 8 666,-8 3 1,0 10-626,0 2 0,0 2-1080,0-2 943,0-3 0,8 12 0,1-5 0</inkml:trace>
</inkml:ink>
</file>

<file path=ppt/ink/ink2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45:39.99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0 277 8025,'8'-34'2268,"-4"7"-1758,7 4 1,6 11-802,7 6 1,6 3 67,-1-3 0,-2 4 661,2-4 0,-6-2-128,6 3 1,-8-1-18,2 6 1,-2 0-316,2 0 0,-4 0-243,4 0 0,-3 2-654,-3 4 1,0-5 36,0 5 87,1 4 1,-9-6-271,-3 7 1065,-4-7 0,-2 4 0,-15-1 0,-5 3 0</inkml:trace>
  <inkml:trace contextRef="#ctx0" brushRef="#br0" timeOffset="442">260 52 8025,'0'-17'0,"-2"6"792,-4-1 1190,4 8-842,-6-3 52,8 7-576,0 0 0,2 5-165,4 1 1,-4 13-774,4-1 1,-4 10 268,-2 1 0,0 4-461,0 1 429,0 1-357,-8 7 1,0-3-630,-3 7 0,-5-2 413,5 2 0,-5-4-186,-1-7 1,0 0 658,-1-1 1,1-5-60,0 0 1,2-8 550,3 2 1,-1-9-262,7-3 1,0-5 431,6 5-140,0-7 1,8 4 320,3-8 1,7 0-330,5 0 1,2 0 14,3 0 0,5-8-583,-4-3 1,-2 3 187,2 2 1,-8-1-214,2 1 1,-4 0-79,-2 6 178,1 0 0,-9 2 14,-3 4 0,-4 5 13,-2 12 0,-8-4 139,-3 5 0,-12 2 189,-6 3 1,-4 4 367,-1 1 1,1-1-287,4-4 1,6-4 175,11-8 1,5 1-143,7-1 0,7-6 86,5 1 1,13-8-30,10 2 1,3-5-113,14-1 1,-10 0-69,10 0 0,-4-1-138,4-5 0,-8 4-240,-4-4 0,-5 4 198,-6 2 0,-4 2-1339,-8 4 1,-1 3 627,-5 9 1,-3 7 705,-8 4 0,-8-5 0,-2 1 0</inkml:trace>
</inkml:ink>
</file>

<file path=ppt/ink/ink2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45:39.02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0 398 8102,'0'0'0</inkml:trace>
  <inkml:trace contextRef="#ctx0" brushRef="#br0" timeOffset="531">242 52 8102,'8'-17'0,"-6"5"1463,4 1 1,3 7-634,3-2 0,3 4 138,3 2 1,-1 0-374,0 0 0,1 0-86,-1 0 1,0 0-223,0 0-51,1 0 1,-3 2-1134,-3 4 0,1-2 601,-7 7 1,5 6-1517,-5 6 1,0 6 79,-6-6 1732,0 8 0,-8 4 0,-1 9 0</inkml:trace>
  <inkml:trace contextRef="#ctx0" brushRef="#br0" timeOffset="725">312 571 8102,'-2'11'1339,"-4"1"0,4-1-539,-4 7-369,4-9 435,2 7-374,0-7-196,0 1 1,0 5-292,0-3 0,0 3 161,0 2 0,0 6-982,0 0 1,0 1 295,0-7 0,0 0 60,0 0 1,0 1-529,0-1 0,0-5-284,0-1 1272,0-7 0,8 11 0,2-5 0</inkml:trace>
</inkml:ink>
</file>

<file path=ppt/ink/ink2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45:41.33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8 33 8110,'-7'-18'4214,"7"9"-4320,0 3 1,7 10-109,11 2 0,5 5-702,0-5 1,0 5-55,-6-5 970,0 0 0,8 9 0,2 5 0</inkml:trace>
</inkml:ink>
</file>

<file path=ppt/ink/ink2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45:41.77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567 139 8342,'18'-17'621,"1"0"-316,4-1 0,-2 9 344,8 3 1,0 4 407,5 2-673,1 0 0,5-6 40,1 1 1,5-3 124,-6 2 1,8 4-75,-2-4 0,-2-1-185,2 1 1,1-2-426,4 3 1,-4 3 191,-1-4 1,-8 4-183,2 2 0,-11 0-558,-6 0-49,4 0 0,-8 0 164,5 0 1,-13 2-389,-5 4 1,-4 3-104,-2 9 0,-2-1 472,-4 0 0,-9 2 587,-8 4 0,-16 4 0,3 8 0</inkml:trace>
  <inkml:trace contextRef="#ctx0" brushRef="#br0" timeOffset="358">273 693 8127,'-27'-8'1333,"10"6"-1677,9-6 0,8 6-277,0-3 1039,0 3 0,8-12 83,4 9 1,3-3 270,2 2 1,3 4-468,3-4 0,4-1-296,7 1 0,6-8-221,1 3 0,13 1 152,-3-1 1,7-1 36,0-5 1,5 5 52,12 1 1,-4-1-417,4-5 0,4 0 277,2 0 1,3-3 200,3-3 0,-1 4-80,1-4 0,-9 6 137,-3 5 0,-9-3-122,-3 3 0,-13 5 35,2 1 0,-14 4-225,-3 2 0,-2 0 130,-10 0 0,-6 0-685,-6 0 332,-7 0 1,4 8-153,-8 3 1,-2-1 240,-4 1 0,-13 7-383,-16 5 0,-3 2 680,-14-2 0,-4 4 0,-13 7 0</inkml:trace>
  <inkml:trace contextRef="#ctx0" brushRef="#br0" timeOffset="702">14 1402 7996,'-10'-18'2326,"6"7"-2098,16-1 1,9 1-427,20-7 0,5-1 188,11-4 1,5-4 123,7-7 1,-2-1 157,-3 1 1,-3-1-47,-3 0 0,-4 1-198,3-1 1,-3 1-183,-2-1 1,-6 6-293,0 0 1,-8 8 169,3-2 1,-12 4-12,-6 2 1,-4-1-866,-2 1 786,-7 0 1,-4 1-221,-12 5 0,0 1 586,-11 5 0,3 3 0,-9-4 0,-4 4 0,-1 2 0,3 0 0,2 0 0,3-2 0,3-4 0,5 4 0,1-3 0,7 1-176,-2-2 408,-3 4 127,7-13-286,-6 5 1,14-1-364,0-1 369,7 8-79,-3-4 0,7 8 0,0 0 0</inkml:trace>
  <inkml:trace contextRef="#ctx0" brushRef="#br0" timeOffset="1038">636 848 7959,'-9'-17'-62,"1"7"1,10 1 53,4 3 0,3 2 502,9-7 1,-1 5-167,0-6 1,-1 7 629,-5-7-355,5 8-580,-7-3 1,3 7-485,-1 0 138,-7 0 0,4 7-1375,-8 5 1698,0 3 0,8 2 0,1 1 0</inkml:trace>
  <inkml:trace contextRef="#ctx0" brushRef="#br0" timeOffset="1469">913 433 7958,'0'-17'-187,"0"5"-330,0 1 1127,0 7-72,0-11 336,0 13-214,8-6-306,-6 8-179,5 0 1,-1 2 4,0 4 1,2 3-29,-3 9 1,-3 7-79,4 3 1,-2 1-18,2 6 0,-4-2 81,3 13 1,-3 2-113,-2 9 0,0 7-7,0 11 1,0-2-233,0 7 0,0 1 143,0 6 0,0-3-119,0-3 1,2-6-21,4-12 1,-2-5 130,7-12 1,1 2-125,5-8 1,-5-7 71,-1-10 1,1-6-93,5-5 1,-5 1-60,-1-7-567,-7 0 612,4-6 1,-8-8-148,0-3 0,0-5-442,0-1 825,0-8 0,-16-2 0,-3-8 0</inkml:trace>
  <inkml:trace contextRef="#ctx0" brushRef="#br0" timeOffset="1938">1432 762 7993,'8'-17'-72,"-6"5"-122,3 0 933,-3 9-139,-2-5-463,0 8 0,-7 0 29,-5 0 0,-9 2 63,-2 4 1,-8 3-57,2 9 1,-3 5-43,-3 0 0,2 0-38,5-6 1,3 0 5,7 1 0,3-7 33,3 1 132,5-9-12,7 13 1,7-14-80,5 4 0,11-5 409,6-1 1,3 0-91,3 0 0,2 0-11,3 0 0,-4 0-385,5 0 0,-11 0-250,-1 0 1,-6 0-346,6 0 1,-13 6 371,1 0 0,-11 7-2855,-1-1 2982,-3 11 0,-2-4 0,0 6 0</inkml:trace>
</inkml:ink>
</file>

<file path=ppt/ink/ink2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45:45.78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208 52 7937,'0'-11'437,"0"-1"548,0 8 431,0-11-929,0 13 0,-7-6-353,-5 8 1,-5 8-588,-6 3 1,-4 11 452,-8 1 0,-7 15 0,-2-1 0</inkml:trace>
</inkml:ink>
</file>

<file path=ppt/ink/ink2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45:49.50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18 17 9918,'-8'-9'3083,"-1"1"0,9 8-2736,11 0 1,7 0-1737,10 0 0,-6 0 558,1 0 1,-4 0-20,-2 0 1,0 0 849,1 0 0,-1 15 0,0 5 0</inkml:trace>
</inkml:ink>
</file>

<file path=ppt/ink/ink2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45:49.68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139 0 7847,'-43'0'2333,"9"2"3101,-1 4-5615,16 3 181,11 1 0,16-2 0,2-8 0</inkml:trace>
</inkml:ink>
</file>

<file path=ppt/ink/ink2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45:48.86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139 381 7921,'9'-17'1200,"-1"8"0,-6 1-210,4 8-409,-4 0 0,11 8 187,-7 3-489,0 4 0,-6 5-44,0 3 1,0 2-109,0 3 0,-6 5-539,0-4 0,-5-2 329,5 2 0,-6-2-1692,7 1 732,-1-3 204,6-7 1,7-9 269,5-3 0,9-4 330,2-2 0,0-6-61,-5 0 274,-1 1 0,-2 12 680,-3 5 1,-5 9-401,-7 2 1,-9 8 532,-8-2 0,-3 3-301,-8 3 1,1 0-230,-2-1 0,-2-1-150,8-4 1,-6 1-289,6-7 1,2 0 102,9-5-251,-3-1-506,13 0 562,-6-7 1,8 0 204,0-5-177,0-3 941,0 6-168,8 0 106,-6 1-301,13 8 0,-11-1 213,8-5 0,-6 3-257,5-8 0,1-1-14,5-5 1,0 0-863,1 0 0,5 0 385,0 0 0,5-7-791,-4-5 0,6 3 305,-1-3 1,-4 0 31,-2-5 1,2 6 293,-2-1 0,-6 8 27,-5-1 1032,-1 3 1,5 9-532,-5 5 1,-3 3 1155,-8 2 1,0 1 123,0-1-637,0 0 1,0 1-87,0-1-677,0-7-183,0-3 0,6-9-507,0-3 1,13-5-1025,-2-7 0,6-8 753,0-4 0,4-4-763,8-1 1678,-1-9 0,9-1 0,1-8 0</inkml:trace>
  <inkml:trace contextRef="#ctx0" brushRef="#br0" timeOffset="221">848 935 7921,'11'-6'0,"1"0"896,-8 8-520,3 8 0,-7 13 570,0 0 1,0 6-16,0-6-575,0 8-408,-7-12 271,5 6 0,-6-8 0,8 0-473,0 1 220,0-9 1,2-1-1691,4-8 1254,-4 0 0,13-8 470,-3-3 0,3-12 0,2-4 0</inkml:trace>
  <inkml:trace contextRef="#ctx0" brushRef="#br0" timeOffset="458">1246 70 8040,'0'-17'1047,"-8"0"-1047,6 7-311,-6-5-44,8 13 461,0-6-198,0 8 2042,0 0-1255,0 8 1,0 1-258,0 9 1,0-1-32,0 0 0,0 2-116,0 4 0,8-1-187,3 6 1,3 3 241,-3 9-436,13 5 155,-21 7 1,24 1 213,-15 5-496,15 11-30,-23 10 1,19 7 228,-12 1 0,-3 7 47,-2 4 1,-5-44 0,-1 2-244,1 1 1,-2 1-1,1-1 1,-1-1 235,-2 2 1,0-1 0,-1-3-1,-2-2-182,-2 0 0,-1 0 0,-8 44-320,-1-10 1,3-3 178,3-8 0,5-2 2,7-15 1,-6-6-141,0-6 0,0-14-612,6 3 134,0-12 586,0 2-355,0-15 803,0-10 0,8-18 1,2-9-1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1:57:50.6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2 174 10035,'-2'-7'1761,"6"5"-1287,19-4 1,-1-2 306,7 2 1,-2-1 101,2 1-547,4 4 1,-8-6-309,4 8 0,4 0-426,-4 0 0,-2 0 170,2 0 1,-8 0-695,2 0 922,-4 0 0,-1 0 0,-1 0 0</inkml:trace>
  <inkml:trace contextRef="#ctx0" brushRef="#br0" timeOffset="201">194 0 7887,'-12'0'4619,"0"0"-4068,9 0 0,-5 8-64,8 4 1,-2-3 115,-4 3 0,2 5 824,-7 6 1,7 8-686,-2-2 1,-2 2-765,2-2 1,1 4 42,5-4 1,2 2-1505,3-2 1,3 2-67,4-8 1,5 6 1548,0-5 0,9-1 0,8-6 0</inkml:trace>
</inkml:ink>
</file>

<file path=ppt/ink/ink2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45:47.64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121 87 8057,'-27'0'0,"2"0"2466,8 0-1052,7 0-311,3 0-909,30 0 1,-10 0-294,16 0 1,-2 0-16,-4 0 0,6-2-220,-6-4 1,8 2-483,-3-7 589,-3-1 1,6-3-203,-8 3 0,0-1-1045,-5 7 480,-9 0 700,7 6 0,-16 2 646,0 4 1,-8 9-301,-9 8 1,-7 14 238,1-2 1,-2 16 94,2 1 0,4 12 517,-4-1 0,2 12-713,-2 6 0,4 5 247,-4 6 1,-2-3-617,2 3 1,0-5 165,5-7 1,1-5-520,0-11 1,5-7 279,1-11 0,7-11-58,-2-12 1,4-4-594,2-1-543,0-9 944,8-32 0,-4-2 322,7-27 1,1 2 179,5-7 0,8-13 0,2-8 0</inkml:trace>
  <inkml:trace contextRef="#ctx0" brushRef="#br0" timeOffset="204">761 35 7980,'17'0'0,"-5"0"363,-1 0 1,3 0 534,9 0 0,-4 0-244,4 0 0,-4 0 236,-1 0 0,-7 6-231,1-1 0,-7 3 153,7-2-739,-8 4 0,4 7 22,-8 0 0,-2 8-1251,-4 4 1,-6-2-30,-11 2 1,-4 1-2181,-7 11 3365,-1-5 0,-7 7 0,-2-9 0</inkml:trace>
  <inkml:trace contextRef="#ctx0" brushRef="#br0" timeOffset="450">675 519 7980,'0'17'0,"-6"1"36,0-1 81,0 0 0,8-1 534,4-5 1,-2-3-119,7-8 0,1 0 463,5 0-711,0 0 1,1 0 233,-1 0-304,0 0-30,1 0 1,-9 2-62,-3 4 1,-4 5 57,-2 12 0,-8-2-290,-3 8 0,-5-2 98,-1 2 1,0 2 67,-1-8 0,1 2 310,0-2 0,5-4 972,1 4-897,7-4 1,-2-2 584,12 1-625,11-9 49,10 7 1,4-14 194,3 3 0,-7 3-282,14-2 0,-9 0-122,9-6 0,-11 0-1425,-1 0 867,0 0 1,0-2-553,0-4 1,-6 4-1091,6-4 1,-6-1 1956,6 1 0,-1-15 0,7 1 0</inkml:trace>
</inkml:ink>
</file>

<file path=ppt/ink/ink2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45:46.80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0 346 8000,'17'-31'1044,"1"8"1,7 2-575,4 15 0,5-7-1343,7 1 1,-5-3 305,4-2 1,-5-1 80,-6 1 1,2 0 187,-8 0 1,-6 5 251,-6 1-177,-7-1 0,2-5 223,-12-1 0,2 7 0,-7-1 0,-1 3 0,-5-3 0,-2-1 0,-4 7 0,2 0 0,-8 6 0,8 0 44,-2 0 0,-2 2 288,2 4 0,0-2 254,5 7 1,7 1-179,-1 5 0,6 0-32,-5 1 0,7-1-4,-2 0 0,2 6-70,-1 0 1,3 8-798,-4-2 1,4-2-71,2 2 1,0 0-1148,0 5 1712,0-7 0,0 6 0,0-6 0</inkml:trace>
  <inkml:trace contextRef="#ctx0" brushRef="#br0" timeOffset="255">104 536 8000,'17'0'0,"1"0"0,-1 0 575,0 0 1,6 0-146,0 0 0,2-2-63,-2-3 0,-4 3-211,5-4 0,-5 4-127,-2 2-43,-7 0 131,-3 0 1,-9 10-548,-3 7 0,-7 2 286,-11 10 1,-4 0-220,-7 5 1,1 1 106,4 0 1,-2-9 448,8-2 1,2 0 55,10 0 1,3-1 69,8-6 1,4-2-115,7-3 1,3 1-51,15-7 0,-1 6 184,7-7 1,0 1-23,-1-6 0,-5 6 19,0 0 1,-2-1-273,2-5 0,-4 2-288,-8 4 1,-2-2-170,-3 7 69,-5 1 0,-7 11-867,0 0 0,-7 2 1191,-5-2 0,-11 4 0,-4 8 0</inkml:trace>
</inkml:ink>
</file>

<file path=ppt/ink/ink2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45:46.34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45 8049,'18'-8'0,"-1"-4"0,6-1 333,0 1 0,2 12 531,-2 12 1,-2-2 302,8 1-789,-8 8 0,2 1-105,-11 3 1,1 4-215,-7 1 1,0 1-496,-6 6 1,0-5 353,0 11 0,0-5-378,0-1 1,0-4 234,0 3 1,0-5 224,0 6 0,0-1 0,0-7 0</inkml:trace>
  <inkml:trace contextRef="#ctx0" brushRef="#br0" timeOffset="239">277 823 8049,'10'17'1455,"-5"0"0,-3 6-639,-2 1 1,8-1-542,4-6 0,-3 4-836,3-4 1,-1 4 464,6-9 1,1 1-776,-1-1 745,0 3 0,-5-13-1597,-1 4 1723,-7-4 0,12-2 0,-7 0 0</inkml:trace>
</inkml:ink>
</file>

<file path=ppt/ink/ink2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45:45.10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241 52 7921,'-12'-6'285,"0"1"0,1-1 378,-6 6 0,-1 0 179,1 0 1,4 8-319,-5 3 1,5 6-257,-10 7 0,4-3-36,1 7 1,7-6-364,-1 1 0,6 2-335,-5-2 1,7 0-600,-2-6 0,6 0 350,6 1 1,4-9 714,7-3 0,0-4 0,1-2 0</inkml:trace>
  <inkml:trace contextRef="#ctx0" brushRef="#br0" timeOffset="235">569 35 7929,'10'-17'0,"5"7"263,-3 4 0,-3 4 424,3 2 0,5 0 63,6 0 0,8 14-284,-2 3 0,3 12 614,3 0 1,1 3-482,5 3 1,-5 0 10,5-1 0,3-1-477,2-4 1,4 1-534,2-7 1,-4 1 188,4-7 0,-10-2-215,10-3 1,-10 1 425,4-7 0,-7 0 0,3-6 0</inkml:trace>
</inkml:ink>
</file>

<file path=ppt/ink/ink2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46:51.33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589 69 8040,'-10'-9'322,"2"-7"1,8 13-46,0-9-328,0 8 351,-7-11 260,5 13-153,-14-6-29,7 8-201,-9 0 0,1 0-5,0 0 0,5 0-36,1 0 1,-1 0 64,-5 0 0,-6 2-96,0 4 1,-2 3 67,2 9 0,2-1-170,-8 0 1,2-1 46,-2-5 0,-2 8 29,8-7 1,0 7 0,6-7 1,-6 5-12,0 6 0,0-4 14,5 4 1,7-3 9,-1-3 0,7 0 142,-7 0 0,8 1-85,-1-1 0,3-5-29,2-1 22,0 1-71,0 5 1,2 0 29,3 1 0,3-1-10,3 0 0,5-5-5,-5-1 0,5 1-38,1 5 1,0-5-122,1-1 1,5-1-11,0 1 0,0 3 74,-6-9 1,6 7-59,0-6 102,0 7 19,2-3 0,-6 1 7,5 1 0,-5-6-33,-2 5 0,0 1-1,1 5 0,-1-2-1,0-3 1,0 3 8,1-3 1,-7 3 130,1 2 1,-8 1-77,1-1 0,-3 0 275,-2 1-278,0-1 31,0 8 0,0-6 176,0 4 0,-2-4-126,-3-1 1,-5 5 152,-7 0 0,-1 6-125,1-6 0,-2 0 25,-4-6 1,2 4 6,-8-4 1,8 8-48,-2-13 0,-2 7-19,2-7 1,-2-3-44,2 3 0,9-8-124,-3 1 1,4-3 126,-5-2 1,7 0-158,-1 0 142,1 0-12,1 0-255,-5 0 184,13-7-19,-6 5 28,8-6-78,0 8 1,0-2-133,0-4 1,2 4-81,4-3 1,-2 3-298,7 2 0,-5 0-239,5 0 1,1 0-598,5 0 0,1 0-2230,-1 0 3619,0 0 0,16 0 0,3 0 0</inkml:trace>
</inkml:ink>
</file>

<file path=ppt/ink/ink2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46:52.69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623 87 7924,'-8'-12'0,"-4"0"0,-1 7 183,1-7 1,3 8 356,3-1 1,2-3-379,-7 2 0,-1 0 44,-5 6 0,0-5-165,-1-1 1,-1 0 46,-4 6 0,4 6-67,-4 0 1,-2 7 32,2-1 1,-6 1-230,6-1 0,-6 3 47,6-4 0,0 5-24,6 1 0,-1 2 242,1 4 1,2-9-69,3 3 0,-1-3-75,7 3 0,-6 0 55,7 0 1,-1 1 5,6-1 0,0 6-5,0 0 1,2 0-12,3-6 0,-1 1 52,8-1 1,-3 0-4,3 1 0,1-1-38,-7 0 0,6 2 10,-6 5 0,-1-3-294,-5 7 1,0-4 52,0 4 1,-7-1 60,-5 2 0,-3 4 128,-3-4 0,1 3 58,0 3 1,0-6-49,-1-1 0,1-4 177,0 4 0,5-5 49,1 6 1,7-6-133,-2 6 0,4-8 146,2 2 0,8 4 197,3 2 345,5-4-448,1 8 0,0-12 226,1 8 0,-1-1 185,0 7 0,0 0-142,1-1 0,-1 1-12,0-1 1,-7 3-75,-4 3 0,1-1-125,-1 7 0,0-8-247,-6 3 0,-2-3 46,-4 2 0,2-9-107,-7 4 1,1-7-115,-1 1 0,-3-4-281,8-7 0,1-1-930,5 0-1693,-8-7-239,6 5 3202,-6-13 0,8-10 0,0-11 0</inkml:trace>
  <inkml:trace contextRef="#ctx0" brushRef="#br0" timeOffset="1400">1245 1090 7937,'-6'-12'-939,"1"0"1047,-1 9 1,4-11 910,-4 8-410,4-7-372,-5 3 1,1-1 336,0-1 322,0 8-600,-1-11 1,3 13 361,-8-4-534,8 4 0,-11 2 96,3 0 1,3 2-279,-3 4 1,1 4 68,-6 7 1,5 2-29,0 4 0,1 2 162,-6 4 0,1 4-11,5-4 0,3-2-63,8 1 0,0-5 1,0 6 1,0-8-114,0 2 1,8-9 106,3-3 1,7-5-333,5 6 1,2-8 5,3 1 0,5-5-141,-4-5 0,2 1 75,-3-8 1,5 1-84,-4-7 0,-4 1 122,-2 0 1,-4-2 70,-2-5 0,-1 5 270,-5-4 1,-3 4-64,-8 2 1,0-3 317,0-3 0,-2 4-8,-4-4 1,-3 10 506,-9 1-535,1 8-35,-8-11 0,4 13 74,-8-4 0,8 4-166,-2 2 0,4 2-105,2 4 0,-1-2-435,1 7 0,7-5 225,5 6 0,3-7-765,2 7 398,0-8 255,0 4 0,9-8-113,9 0 1,1 0 126,10 0 1,1 0 89,11 0 1,-3 0-144,8 0 297,-7-8-38,11 6 1,-14-12 129,5 9 1,-5-1-61,-1 6 1,-1-6 376,1 0 1,-3 1 20,-3 5 1,2 0 162,-8 0 0,6 0-245,-6 0 1,0 0 59,-6 0 1,-5 0-128,-1 0 0,-7 2-15,2 3 0,-4 5-304,-2 7 1,0 1 89,0-1 0,0 2-105,0 4 1,-6-4 50,0 4 1,-5-3 56,5-3 1,0 0 69,6 0-47,0 1 0,2-3 9,4-3 144,4 3-141,-1-13 0,7 6 59,-5-8 1,4 0-28,3 0 0,-1-2-290,0-4 0,1 2-25,-1-7 0,0-1-46,1-5 0,-3-1 126,-4 1 1,3 0 25,-8 0 0,-1-1-6,-5 1 0,0-6-13,0 0 0,-7 0 206,-5 6 49,-3 7-193,-2-5 0,-7 7 569,1-4 1,-2 5-176,2 7 1,4 0-26,-4 0 0,10 0 18,1 0-311,1 0-82,1 7 0,2-3-397,8 8 1,0-7-202,0 7 1,8-8 303,3 2 0,5-3-341,1 3 0,8-4 194,4 4 1,4-4 107,1-2 1,1 0 223,-1 0 0,7 0 160,-1 0 0,0 0 319,-5 0 0,-6 0-244,0 0 1,-2 0 807,1 0 0,-3 0-9,-7 0-162,7 0 1,-6 2-251,4 3 0,-4-1-163,-2 8 0,-5-6-172,-1 5 0,-7-5-306,2 5 156,-4 1 1,-2 5-328,0 1 315,0-1 0,0 0 49,0 0 390,0 1-188,0-1-112,0 0 1,0-5-17,0-1 1,2-7-23,4 2 1,-2-4 137,7-2-241,-7 0 55,11-8 1,-5 4-58,7-7 0,0-1 46,1-5 0,-1 4-153,0-5 1,-1 5 26,-5-10 1,5 4-68,-5 1 0,-3-1 65,-2-4 0,-4 4-326,-2-4 536,0 4 0,-6 1 273,0 1 0,-7 7 214,1 5 0,-3-3-80,-3 2-213,1 0-60,7 6 1,-5 0-126,4 0 1,-7 8-151,-5 4 1,4-3-2,-4 3 0,4-1-442,1 7 1,7-7 191,-1 1 0,7-7-184,-7 7 1,8-6-814,-2 5 844,5-7 0,2 4-33,5-8 1,4 5 111,7 1 1,0 0-98,1-6 0,7-2 95,4-4 0,3 4 401,3-3 0,7-5 0,2 0 0,8-7 0</inkml:trace>
  <inkml:trace contextRef="#ctx0" brushRef="#br0" timeOffset="1784">3096 1090 7937,'26'0'471,"-1"0"0,-7 0-254,-1 0 1369,0 7-994,1-5 0,-7 6 10,1-8 1,-1 0 5,6 0-699,-7 0 0,0 0 252,-5 0-213,-3 0 71,6 0-547,-16 7 433,6-5 0,-13 8-15,4-4 0,-3 3-277,3 9 826,-5-1-181,7 0-44,-1 1-27,2-1 0,8 0-5,0 0-17,0-7 21,0 5-87,0-13-83,8 6 1,-4-2 115,7 0 6,1-1 0,5-5-37,0 0 1,1-7-393,-1-5 0,0 2-137,1-1 1,-1-1 159,0-5 0,-1 0 61,-5 0 1,-1-1 92,-5 1 1,-3 0 58,4-1 1,-6 1 163,-6 0-249,4 0 51,-13 7 792,5-5-371,-7 13-144,-8-6-192,6 8 1,-6 0 55,8 0 1,-1 0-247,1 0 1,0 8-418,0 3 145,-1 5 0,3 1 48,3 0 1,5-5-187,7-1 0,0-5-31,0 5 1,2-7-139,3 2 1,11 2 136,7-2 636,0-1 0,10-5 0,3 0 0</inkml:trace>
  <inkml:trace contextRef="#ctx0" brushRef="#br0" timeOffset="2079">3614 1141 7918,'23'0'108,"0"0"1,6 0 273,-6 0 0,2-2-122,-2-3 0,-2 3 1,8-4 1,-6 4-83,6 2 1,-8-2 31,2-4 0,-3 4 150,-3-3-18,0 3-153,-7 2 1,-3 2 96,-7 3-251,-7 5 0,-3 7 84,-7 1 0,0-1-28,-1 0 1,9 1 251,3-1 0,-2 0-153,2 0 1,1 1 0,7-3 374,3-3-382,5-5 0,7-1 200,1 0 0,-1 0-183,0-6 1,6-2 0,0-4 1,6 2-23,-6-7 1,6-1-31,-6-5 0,0-1-218,-6 1 1,1 0-26,-1 0 1,-2-1-56,-3 1 0,-4 0-56,-8-1 1,0-5-180,0 0 0,-10-6-132,-7 6 1,-3-2-355,-8 2 1,-3 6 868,-9 0 0,-12-1 0,-10 9 0</inkml:trace>
</inkml:ink>
</file>

<file path=ppt/ink/ink2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46:51.75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0 139 8875,'2'-9'3330,"4"3"-2872,4 4 1,7-4 43,0 0 0,8-7-33,4 1 0,4 3-115,1-3 0,-5 3 83,0-3 0,0-1-611,5 7 0,-5-6 213,0 7 1,-8-1-1099,2 6 1,-4 0 93,-1 0 0,-7 2-458,1 3 0,-8-1 443,1 8 980,-3 7 0,-2 8 0,0 8 0</inkml:trace>
  <inkml:trace contextRef="#ctx0" brushRef="#br0" timeOffset="167">156 485 8685,'-10'8'1572,"3"-4"-1166,7 7 0,2-7 194,3 2 0,7-6-61,11-6 0,-2 2-136,8-7 0,0-1 320,5-5 1,1-1-257,-1 1 1,7 6-652,-1-1 1,1 2-508,-7-1 1,1-3-813,-1 9 1,-5-1 930,0 6 572,-8 0 0,4-8 0,-8-1 0</inkml:trace>
</inkml:ink>
</file>

<file path=ppt/ink/ink2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46:58.60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139 0 8064,'-8'10'0,"-5"0"995,-5-5-600,-3 13 0,13-5-639,-3 4 0,-3-3 74,9 3 170,-9 8 0,5-6 0,-9 6 0</inkml:trace>
</inkml:ink>
</file>

<file path=ppt/ink/ink2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47:01.11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122 1 7978,'-18'0'2978,"7"2"-2215,-1 3 1,8 5-1560,-1 7 456,-5 0 1,2 7-100,-3-1 439,-5 7 0,7-3 0,-8 8 0</inkml:trace>
</inkml:ink>
</file>

<file path=ppt/ink/ink2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47:04.91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87 1522 7931,'-17'-15'749,"7"-3"2,5-11 0,5 4-760,5 8 0,11 0-248,7 0 1,8-8 104,-3-4 1,5 2 190,2-2 0,-7 2-502,1-2 0,-6-1 43,6 6 1,-14 0 9,3 0 1,-7 5 84,1-4 0,-4 4 142,-8 2 1,0-1 193,0 1 1,-14 7-12,-3 5 0,-6 3 38,0 2 0,2 0-2,-8 0 0,0 13 578,-6 5 0,6 3-300,1-4 1,1 6 327,-2 0 0,-2 6-158,8-6 1,6 0 10,5-6 1,8 1 304,-1-1-384,3 0 0,4-1-179,3-5 0,13-3-165,11-8 1,3 0-386,3 0 1,5-6 260,1 0 1,-1-7-563,-6 1 1,-1 5 265,-4 1 0,-4-2 33,-8 2 0,-1 3 211,-5 8 1,-3 7 228,-8 11 0,-8 6 156,-3 11 0,-11 0 656,-1 12 1,-7-4-218,1 10 1,-4 2-250,-1-3 1,-1 12-1236,0-5 1,3-1 289,3-11 1,10-4-154,7-8 1,8-7 324,-1-16 302,10 1 0,13-9 0,9-1 0</inkml:trace>
  <inkml:trace contextRef="#ctx0" brushRef="#br0" timeOffset="421">883 1366 7896,'-10'-17'450,"-5"0"0,15 5 670,0 1 1,7 5-655,11-6 1,-7 1-136,1-7 1,-1 7-438,7-1 1,-1 3 133,0-3 1,-1-3-228,-5 3-402,4-3 17,-13-2 1,6-1 289,-8 1 1,-8 6-226,-3-1 1,-5 6 291,-1-5 0,-6 7 283,0-2 0,-8 4 369,3 2 0,1 2-232,-2 4 0,8-2 45,-2 7 1,3 1 48,3 5 1,7 0 39,5 1 1,3 5-144,2 0 1,4-2-193,7-9 1,8 3 78,16-4 1,0-3-171,-1-2 0,1 2-31,-1-3 1,-5 7 112,0-6 0,-8 5 112,2-5 0,-11 13 98,-7-2 0,-3 12 250,-2 0 1,-7 11-174,-5 7 1,-9 2 63,-2 3 0,-14 6-587,3 0 0,-5 5-560,5-5 0,5-3-76,0-8 1,14-5 14,-2-8 874,11-7 0,-2-2 0,8-7 0</inkml:trace>
  <inkml:trace contextRef="#ctx0" brushRef="#br0" timeOffset="851">1436 1522 7922,'0'-17'1342,"0"-1"1,0 7-574,0-1 1,8 1-394,3-7 0,-1 1-282,1 0 1,3 0-160,9-1 0,-4 1-127,4 0 0,-4 5-384,-1 1 0,-3-1 7,-3-5 1,-3-1 140,-3 1-364,-4 0 0,4 0 202,-12-1 1,-4 3 376,-7 3 1,0 5 199,-1 7 1,-5 0 231,0 0 0,0 0-89,6 0 0,-2 2 166,-4 3 1,3 3 398,-3 4 0,4 3-270,2-3 0,7-3 797,5 3-791,3-1 1,4 6-190,3 1 0,13-3 86,10-3-435,5 3 175,-6-5 0,6 1 43,-5 1 0,-3-1-107,-1 7 0,-1-1 53,-6 0 1,2 2 34,-13 4 1,0 4 73,-6 8 1,-2-1-277,-4 1 1,-6 5-300,-11 1 0,2 1-155,-8-2 0,8-3-488,-2 3 0,-2-5 494,2-6 0,6-4-530,5-8 1088,1 0 0,1 0 0,3 1 0</inkml:trace>
  <inkml:trace contextRef="#ctx0" brushRef="#br0" timeOffset="1286">2301 1574 7922,'-18'-8'0,"3"4"487,4-7 1,3 5-245,8-6 1,0 1 604,0-6 0,2-1-441,4 1 0,3 5-418,8 1 1,-1-1 55,-5-5 1,5 0-253,-5 0 0,3-1-573,-3 1 1,-1 2 441,-4 3 1,-4-3-94,3 3 0,-5-3 92,-5-3 1,-5 7 214,-7-1 0,-1 7 165,1-7 1,-2 8 440,-4-1 1,4 3-274,-5 2 0,5 0 192,2 0 0,2 7 17,3 5 0,-1-3 260,7 3 1,0-1-426,6 7 1,2-7-11,4 1 0,3-3-206,9 3 1,-1-2-43,0-5 1,1-1-115,-1 8 1,0-7 126,0 7 1,-5 0 8,0 5 0,-9 2 190,3 4 0,-6 6-95,-6 11 1,-5-1 41,-12 7 1,2 2-52,-8 9 1,0-3-660,-6 4 1,7-2 123,-1 1 0,8-9-81,-2 4 0,11-11-42,6-1 1,4-9-1164,2-3 1718,0-6 0,8 3 0,2-8 0</inkml:trace>
  <inkml:trace contextRef="#ctx0" brushRef="#br0" timeOffset="1772">2785 1608 8069,'-10'-2'586,"5"-3"0,5 3 538,5-4 0,-1-2-441,8 3 1,-7-7-203,7 6 1,0-7-185,5 1 1,0 3-80,0-3 1,1 3-326,-1-3 1,-5-3-396,-1 3 0,1-1-551,5 1 1,-8-3 622,-3 3 0,-4-3-86,-2-2 1,0-1-6,0 1 1,-2 0 153,-4-1 0,3 1 259,-9 0 0,1 1 221,-7 5 1,-5 1 553,0 5 0,0 3-372,6-4 0,0 4 373,-1 2 1,3 2-259,3 4 1,-1-3 32,7 9 1,-5-6-25,5 5 0,0 1 453,6 5-648,0 0 0,0 1-15,0-1 1,8 0-268,3 1 0,3-7 88,-3 1 1,10-3-662,-3 3 0,3 1 358,-4-7 1,0 5-667,1-5 562,-1 8 0,-2 1-44,-3 8 0,-4 2 314,-8-2 0,-2 4 517,-4 8 1,-4 1-188,-7 4 1,-2 3-98,-4 3 1,-2 10-1119,-4-5 1,-4 5 514,4-4 1,6-8 476,6-3 0,-8-5 0,6-1 0</inkml:trace>
  <inkml:trace contextRef="#ctx0" brushRef="#br0" timeOffset="2365">3442 1591 7948,'8'-10'-96,"-4"-5"261,7 4 1,-5-5 311,5-1 1,-1 0-321,2-1 1,3-1 9,-4-4 1,-1 2 112,2-8 0,-9 2-70,3-2 0,-4-3-262,-2 3 0,0 2 1,0-2 0,0 8 128,0-2 1,-8 6 1,-3 5 0,-10-1-132,-2 7 0,-2 0 43,2 6 1,3 8 59,-3 3 1,4 5 200,2 1 0,2 6-44,3 0 1,-1 8 53,7-2 1,0 3-185,6 3 0,2-2-60,4-5 0,3 3 18,9-8 1,5 6-135,0-6 0,0 0 32,-6-6 0,0 1 111,1-1 1,-1 0-87,0 1 0,-5-5 33,-1 4 1,-7-3 489,2 9 1,-4 2 24,-2-2 0,-8 8 219,-3-3 0,-7 11-387,-5 1 1,4 8-278,-4-2 1,-2 4-366,2 2 0,0 2 267,6 4 0,-8-3-1836,-4 9 1,-2-8 1872,2 1 0,-3-3 0,5-2 0</inkml:trace>
  <inkml:trace contextRef="#ctx0" brushRef="#br0" timeOffset="3294">4047 242 8206,'10'-15'0,"5"3"0,-3-11 0,5 4 1714,6 2-1070,4-8 0,10 6-18,3-5 0,-2 5 92,9 2 0,-9 0-156,2-1 0,-9 9-155,-2 3 0,-8 4-253,2 2 0,-4 2 52,-1 4 0,-7 11-155,1 12 1,-9 4-126,3 1 0,-12 10-407,-5 8 0,-6 0-31,-6 6 0,-2 3-457,-4 3 1,2-5 414,4-1 1,6 1 129,-1-1 1,3-2 430,9-10 0,0 4-13,6-4 0,6-2 11,0 2 0,7-2-40,-1 3 0,3 3 245,2-4 0,1-2-43,-1 2 1,0 0 7,1 6 0,-3-6 116,-3 0 1,1-5-89,-7 5 1,1 0 69,-1 6 0,-4-6-57,4 0 0,-2-6 55,2 6 0,-5-5 99,5 5 1,-2-2 122,2 2 0,-4 4-42,4-4 1,-5-2 129,-1 2 0,0 1-122,0 4 1,-1 1-182,-5 0 0,-6-6-108,-11 0 1,-4-1 56,-7 1 0,5 2-727,0-8 0,-6 1-273,-5-7 0,-8 1-2008,2-1 2527,-12 1 1,-11-1 0,-10 1 0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1:57:49.71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10869,'12'0'1569,"-1"0"1,-1 8-764,2 4 1,3 11-272,-3 6 0,1 6-90,-1 5 0,3-3-263,-3 4-121,4-5 1,-1-3-232,-3-4 1,3 2-541,-3-8 1,3 1-1094,3-7 0,-3 0 848,-3 1 0,3-3-1406,-3-3 2361,-5-4 0,9-8 0,-6 0 0</inkml:trace>
  <inkml:trace contextRef="#ctx0" brushRef="#br0" timeOffset="234">331 18 12143,'-12'0'1628,"1"0"1,5 5-936,-6 1 1,1 10 126,-7 1 1,-1 2-281,-4 10 0,2-1-44,-8 1 0,7 3-540,-1-3 1,6-1-444,5 1 1,-1-8-1236,7 2 0,-6-2 1006,6 2 0,0-9-1508,6 3 1,2-5 232,4 0 1991,4-5 0,7 1 0,1 2 0</inkml:trace>
  <inkml:trace contextRef="#ctx0" brushRef="#br0" timeOffset="514">679 279 11138,'8'9'1037,"-6"-1"0,11-6-681,-7 4-424,8-4 1,-11 11-97,9-7 0,-8 2-288,2-2 1,-4-2 124,-2 7 238,0 1 0,0 5 541,0 1-342,0-1 1211,0 0-409,0 1-509,0-1 0,2-7-367,3-4 0,-1 1-462,8-1 1,-1 0-329,7-6 0,1-8 754,4-3 0,4-5 0,8-1 0</inkml:trace>
</inkml:ink>
</file>

<file path=ppt/ink/ink2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47:03.78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52 7877,'7'-17'0,"-3"1"1704,8 5 0,-1 3-796,7 8 1,7 2-475,3 4 0,5-2-1049,2 7 1,1-5-1293,4 5 1,-3-7 830,3 2 1076,-11-4 0,4-2 0,-6 0 0</inkml:trace>
  <inkml:trace contextRef="#ctx0" brushRef="#br0" timeOffset="287">641 87 7877,'36'1'-670,"4"5"0,5-4 591,6 4 1,1-4 597,0-2 1,0 0-139,0 0 0,2 0 55,3 0 1,-9 0-149,4 0 0,-9-6-74,3 0 1,-2-1-262,2 1 0,2 4-78,-8-4 0,-5 4-58,-6 2 1,-6 0 1,6 0 0,-8 0-284,2 0 1,-2 0 297,2 0 0,-4 0-22,4 0 0,-2 2 125,3 4 1,-3-4-52,7 4 1,-4-3-194,4 3 1,-5-4 171,6 4 1,0-4 135,6-2 0,-3 0-35,-3 0 1,2 0-80,-8 0 0,6-6 384,-6 0 0,6 1 348,-6 5 0,-2-2 497,-10-4-436,5 4 238,-7-6-889,9 8 0,-7 0-28,1 0 0,7-7 0,8-3 0</inkml:trace>
</inkml:ink>
</file>

<file path=ppt/ink/ink2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47:01.89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52 139 7988,'-17'0'2613,"7"0"-2300,-5 0 0,13 1 6,-4 5-189,4 4 1,2 7 53,0 0 1,0 1-52,0-1 0,0 0-18,0 1 1,8-3-355,3-3 267,5 3 0,7-13-249,0 4 0,0-5-388,-6-1 1,1-1 302,-1-5 1,6 2-285,0-8 0,0 1 172,-6-6 1,-5-1 72,-1 1 1,-7 5 200,2 1 0,-4-1 290,-2-5 1,-2 0-146,-4 0 1,-3 5 158,-9 1 0,1 7 122,0-2 0,0 4 324,-1 2 1,1 0 140,0 0-411,-1 0-93,9 8 0,-5 1-243,9 9 1,-3-3 88,2-4 1,4 5-91,-4-5 0,6 3-42,6-3 0,-2 3-257,8-8 1,1 1-268,10-1 0,2-4 218,4 4 1,9-6-116,-3-6 1,5 2 149,1-7 0,-3 1 87,8-2 0,-7-1 60,1 7 1,-6-5 160,-5 5 0,-2 0 100,-4 6 1,-9 0 464,3 0 0,-9 0 205,3 0-118,-7 0 0,4 2-128,-8 4 1,0-2-128,0 7 1,0 1-398,0 5 1,-6 0 11,0 1 1,0-1-13,6 0-71,0 0 0,2 1-183,4-1 0,4-7-11,7-5 0,0 3 103,1-2 0,1 0 44,4-6 0,4-6 54,7 0 1,-1-7 24,-4 1 0,2 3 53,-8-3 1,5 0 34,-4-5 91,-1 0 0,-8 0 230,-4-1 1,-3 1 289,-8 0 0,-2 1-248,-4 5 0,-3-3 283,-8 9 1,-1-7-220,1 6 0,-2 1-431,-4 5 0,3 0-75,-3 0 0,4 0-46,2 0 0,0 1-14,-1 5 1,7-2-819,-1 8 89,8-9-668,-3 13 323,7-7 0,7 3 540,5-1 1,5-7 629,6 2 0,-3-4 0,5-2 0</inkml:trace>
  <inkml:trace contextRef="#ctx0" brushRef="#br0" timeOffset="842">1505 225 7978,'-8'-10'-536,"6"-5"357,-6 13 1119,8-13 1,-5 11 287,-1-8-773,-7 9 1,3-5-119,-7 8 1,5 2 3,1 4 1,-1 3-44,-5 8 1,-1 6-55,1 1 1,2 1-102,3-2 1,5-4 80,7 4 1,0-4-217,0-2 0,1-5-144,5-1 1,4-7-169,7 2 1,0-4 66,1-2 1,1 0-154,4 0 1,-2-2-114,8-4 0,-8-3 204,2-9 1,-4 7-14,-1-1 1,-3 1 107,-3-7 1,1 1 193,-7 0 0,0 0 99,-6-1 5,0 1 1,-8 0 14,-4-1 0,-3 7 231,-2-1 1,-1 9-172,1-3 1,0 4-27,-1 2-326,1 0 1,6 2 156,-1 4 0,8-3-505,-1 9 0,5-8 40,5 2-445,5 3 557,7-7 1,6 6-16,0-8 0,14 0 151,-3 0 1,5 0 209,-5 0 0,1 0-80,0 0 1,-1 0 706,1 0 1,-6 0-338,-1 0 0,-6 0 642,1 0 0,-4 0-319,-2 0 0,0 0 366,1 0-456,-1 0-714,0 0 386,-7 7-162,-2 3 0,-8 7-187,0 1 1,-6-1 23,0 0 1,-7 2 262,1 4 1,4-3 50,3 3 0,3-4 154,2-2 0,2-1-117,3-5 1,1 3-12,11-9 0,-3 7-42,9-6 0,-2-1 34,2-5 0,2 0-154,4 0 1,4-7 126,-5-5 1,-3-3-225,-2-2 0,2-1-27,-2 1 1,1 0-178,-7-1 322,-8-7-95,7 6 0,-14-12-272,4 8 120,-12-7 190,-4 10 0,-15-10-34,-4 7 1,-3 1 180,-3 11 0,0-2-100,1 7 1,-1 0-681,1 6 0,7 0 58,4 0-1874,4 0 2470,1 8 0,1 1 0,0 9 0</inkml:trace>
  <inkml:trace contextRef="#ctx0" brushRef="#br0" timeOffset="1317">2750 18 7859,'11'-10'537,"1"4"1,-6 4 763,5 2 1,7 2-396,5 4 1,0-4 65,-6 4-667,0 3-66,1 1 1,-9 7-427,-3 0 0,-4 1 72,-2-1 0,-2 0-23,-4 1 0,-3 1-173,-9 4 1,-5-4-500,0 4 0,0-2 749,6 2 0,5-3-89,1 3 1,7-4 842,-2-2 0,8-5-238,10-1 1,7-1 5,15 1 0,3 3-290,3-9 0,4 1-120,8-6 1,-6 0-375,0 0 0,-1 0-1010,1 0 1,-4 0 1332,-7 0 0,-1-7 0,1-3 0</inkml:trace>
  <inkml:trace contextRef="#ctx0" brushRef="#br0" timeOffset="1533">3787 640 7896,'-17'0'8159,"8"0"-7554,1 8-297,8 1 0,-2 3-1685,-4-1 0,-3 1 404,-9 5 973,-7 8 0,-9-6 0,-10 6 0</inkml:trace>
</inkml:ink>
</file>

<file path=ppt/ink/ink2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46:59.93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43 87 8586,'-10'-8'1335,"2"6"-1206,8-5 0,0 9 115,0 3 1,-5 5 50,-1 7 1,0-3 29,6 3 0,0-9-156,0 9 1,0-4-140,0 5 1,6-7-111,0 1 0,5-6 28,-5 5 1,7-7-145,-1 2 33,3-4 0,3-2-308,-1 0 0,0-8 95,0-4 0,-1 3-112,-5-3 0,3 1 154,-8-7 1,5 1 98,-5 0 1,0 5 368,-6 1 0,0-1-111,0-5 0,-8 2 186,-4 3 1,-3-1 129,-2 7 0,-1 0 331,1 6 1,0 0-357,0 0 0,-1 0 416,1 0-560,0 8-260,-1 1 1,9 9-693,3-1 613,-4-7 0,10 3-133,0-7 0,4 0-95,14-6 1,-3 0-111,14 0 0,-4 0 109,9 0 1,-3-2-2,9-4 0,-1 2 271,1-7 1,-3 5 158,3-6 1,-3 6 169,-3-5 1,6 5-127,1-5 0,-7 7 787,-5-2 1,-6 4-388,6 2 0,-8-6 318,2 1 0,2-1-372,-2 6 0,-5 6-232,-7-1 0,-1 3-76,1-2 0,-1 1-181,-4 5 0,-4 3 115,3-3 0,-3 3 149,-2 3 19,0-1 1,0 0-82,0 0 297,0 1-387,0-1 0,2-2-104,4-3 0,4-4-34,7-8 0,0 0-231,0 0 1,1 0 2,-1 0 1,0 0 62,1 0 1,-1-2-80,0-4 1,-5-2-128,-1-3 454,1-5 1,-3 7-84,-3-9 1,-4 1 170,-2 0 1,-2 0-60,-4-1 0,-3 1 185,-8 0 1,-1 1 110,1 5 0,0-3 159,-1 9 312,1-9-341,0 12-315,-1-5-117,1 7-548,8 0 356,1 0-26,8 7 1,4 1-399,7 3 1,1-3 232,11-8 1,4 6-283,2 0 0,5-1 211,7-5 1,-5 0 282,4 0 0,-1 0-193,1 0 830,-11 0-421,11 0 1,-13 0 31,8 0 0,-8 0 90,-4 0 0,2 0 664,-2 0 0,-6 0 88,-5 0-239,-1 0 1,5 2 326,-5 4-791,-3-4-156,-8 13-190,0-5 294,0 7-173,0 1 7,0-1 0,-2-6-41,-4 1 1,4-6 17,-4 5 0,4-5 23,2 5 1,8-7-18,4 2-85,3 4 1,8-8 79,0 3 1,0-3-175,-6-2 1,7 0 145,-1 0 1,5-2-131,-5-3 0,6 1-126,-6-8 2,0 8 216,2-11 0,-5 11-52,3-7 1,-10 5-29,-1-6 87,-1 1 0,-1-6-6,-4-1 0,-5 1 21,-1 0 0,-7 1 81,-5 5 1,-5-5 152,-6 5 1,4 3 915,-4 2-570,-4 5-282,8 1 0,-6 0 18,7 0 1,1 0-258,0 0 1,-1 0-235,1 0 0,6 1 38,-1 5-265,8-4 48,-4 13 1,10-11-505,4 8 0,4-6-315,7 5 0,8-7 1229,4 2 0,4 3 0,1 1 0</inkml:trace>
  <inkml:trace contextRef="#ctx0" brushRef="#br0" timeOffset="426">2239 52 11969,'-10'0'1175,"-5"8"-1218,13 2 2,-13 7 1,13 0 155,-4 1 1,4-1-14,2 0 0,0 0-151,0 1 0,2-1-11,4 0 0,3-5 85,9-1 0,-1-5-85,0 6 1,6-8 68,0 1 0,2-3-94,-2-2 1,-3 0 70,3 0 0,-4-7-13,-2-5 0,0 2-65,1-1-71,-1-1 0,-7-5 86,-5 0 0,-3-1-4,-2 1 0,-7 2 52,-5 3 1,-3-3-27,-3 3 0,-5 3-177,0-3 23,0 8-69,-2-3-355,6 7 162,-6 0 1,10 2-1290,3 3 1760,5-3 0,14 14 0,3-7 0</inkml:trace>
  <inkml:trace contextRef="#ctx0" brushRef="#br0" timeOffset="642">2861 35 8054,'10'0'-509,"4"-2"672,-9-4 0,1 3 777,-6-9 0,0 8 441,8-3 7,-6 7-932,5 0 0,-7 1 67,0 5 1,0 6-96,0 11 1,0 2-36,0 4 1,-2 5-739,-3 1 0,3 7 345,-4 10 0,-4 7 0,1 3 0</inkml:trace>
</inkml:ink>
</file>

<file path=ppt/ink/ink2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47:16.65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1505 53 8436,'0'-10'-1829,"-8"-5"2058,6 13 1,-6-8 303,8 4-168,0 4-235,0-5 0,-1 7 24,-5 0-27,4 0-17,-6 0 1,6 0 147,-3 0-233,3 0 0,-12 2 66,8 3 1,-7 11-158,1 7 1,-3 8 7,-2-3 1,-2 5 34,-5 2 0,5-1 76,-4 1 1,-2 5-11,2 1 0,-6 5 16,6-6 0,-6 6-3,6-5 1,-7 7 84,1-2 1,-4 6-82,-1 5 1,-1 3-132,0 3 1,-5 10-57,0-4 0,-1 2 192,7-7 1,-1-3-124,1-3 0,1-6-229,4 0 1,-2-8 203,8-9 0,-6-3 48,6-3 0,2 2 109,10-8 1,-5 0-92,5-6 1,1 0-181,-1 1 0,7-7 156,-2 1-693,4-8 456,2 3 0,2-7-433,4 0 711,3 0 0,9-15 0,-1-4 0</inkml:trace>
  <inkml:trace contextRef="#ctx0" brushRef="#br0" timeOffset="325">1453 710 8407,'17'-35'-742,"0"4"297,1 8-182,-1 0 489,0 14 573,1-9 107,-9 9 609,-1 1-805,-8 8 1,-8 8-140,-3 3 1,-5 12-199,-1 6 1,0 4 18,-1 2 0,-5 5-57,0 0 1,-7 6 100,1-5 0,-4 7-53,-1-2 0,-7 4-25,1 2 0,-8 0-101,2-1 1,-4 7-106,-2 0 1,-2 5 236,-4-5 0,5 7-166,-5-1 0,4-3 45,2 2 1,6-7-188,0 2 1,8-4 97,-3-3 0,7-1-98,5-3 1,-2-5 7,8-8 1,6-7-222,5-4 0,7-5 496,-7-7 0,8-3 0,-4 0 0,8 1 0</inkml:trace>
  <inkml:trace contextRef="#ctx0" brushRef="#br0" timeOffset="691">346 1609 8407,'10'-17'-494,"-3"-8"1,-7 6 55,0-4 791,0 11-136,0-3-93,0 13-99,0-6 0,0 16-123,0 3 0,-7 7 90,-5 5 1,3-4-21,-3 4 1,1-4 488,-7-2-215,-7 8-107,6-5 1,-8 12 264,4-3 1,4 4-21,-4 1 0,2 3-135,-2 3 0,3-3-26,-3 3 1,4 2-3,2-1 0,7-3 19,5-9 1,-3 2-161,2-8 1,0-6-36,6-6 0,10-1 82,7 2 0,4-5 182,14-7 1,5-15-136,18-8 1,11-8-51,12-3 1,-33 13 0,2-1-318,1-1 0,2 0 1,3-1-1,1 0 115,-2 1 0,-1 0 0,0 2 0,0 2-642,-5 3 1,0 3 0,43-10-167,-11 11 886,-4 5 0,-14 5 0,-3 4 0,-6 5 0,-6 3 0</inkml:trace>
</inkml:ink>
</file>

<file path=ppt/ink/ink2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47:18.600"/>
    </inkml:context>
    <inkml:brush xml:id="br0">
      <inkml:brushProperty name="width" value="0.05714" units="cm"/>
      <inkml:brushProperty name="height" value="0.05714" units="cm"/>
      <inkml:brushProperty name="color" value="#E71224"/>
    </inkml:brush>
    <inkml:brush xml:id="br1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67 1056 9775,'0'-12'-466,"0"1"1,0-1 290,0-5 1,0 5 178,0 1 0,0 5 219,0-5 28,0 7-147,0-12 34,0 14-224,0-5 1,-5 14 182,-1 5 0,-6 3 183,6 3 0,-5 7-32,5 3 1,-2 5-46,3 2 1,3-1 6,-4 1 1,10-1 166,2 1 0,9-6-297,2 0 0,3-8 135,8 2 0,-5-6-295,6-5 1,0 1 80,6-7 0,-1 0-287,1-6 1,-6-8 69,-1-4 0,-4-3-73,4-2 1,-8-6 6,-3 0 0,-2-6-116,-9 6 1,0-8 254,-6 2 0,0-2-28,0 3 1,-14-3 166,-3 8 1,-6-6-131,0 6 1,-4 0 227,-8 6 0,5 7-167,-5 4 0,4 4-57,-9 2 1,9 14-125,2 3 0,8 12-723,-2 0 977,4-4 0,2 7 0,-1-5 0</inkml:trace>
  <inkml:trace contextRef="#ctx0" brushRef="#br1" timeOffset="354">984 1056 8556,'17'-8'-22,"0"6"137,1-4 0,-1-1 160,0 1 1,6-6-101,0 7 0,6-1-38,-6 6 0,6 0-244,-6 0 1,0 2 98,-5 4 0,-9 3-169,-3 8 0,2 3 89,-3 3 1,1-2 47,-6 8 1,0-8 155,0 2 1,-6-4-46,1-2 1,-1-5 93,6-1 0,0-5 302,0 6 1,2-8-71,3 1 1,5-3 146,7-2 1,3 0-516,3 0 1,4-7 135,7-5 0,8-3-405,5-3 1,2 1-376,3 0 1,2-6 614,4 0 0,-4-8 0,5 4 0</inkml:trace>
  <inkml:trace contextRef="#ctx0" brushRef="#br1" timeOffset="800">2436 935 8354,'18'0'-550,"-1"0"0,0-6 1436,1 0 1,1-2-337,4 3 0,-4 1-13,4-8 1,-4 3-492,-1-3 0,-1-3 43,0 3 0,1-1-167,-1 1 0,0-3-188,0 3 0,-7-3-250,-4-2 0,1-1 160,-1 1 1,-6 6-155,-6-1 0,-13 1 120,2-7 0,-12 1 121,0 0 1,-3-1 138,-3 1 1,2 2 176,5 3 1,-5 5 44,4 7 0,-2 0-61,3 0 0,-3 5 245,8 1 0,0 8 11,5-3 0,7-1 253,-1 1-198,8 1-76,-3 5 1,14-2-42,5-3 1,5 1-92,6-7 0,-1 2 12,6-2 1,-1-5-5,2 5 0,2 4-167,-8 1 0,0 7 167,-6 5 0,0 4-3,1 7 1,-7 9 90,1 3 1,-8 11 175,1 7 1,-5 5-65,-5 6 0,-5 5-513,-7 13 1,-6 3 24,12-44 1,-1 0-1,-3-3 1,1 0-186,2 0 0,1 0 0,-12 33-683,5-1 0,9-10 527,3-8 487,4-3 0,2-10 0,0-8 0,0-13 0,0-12 0</inkml:trace>
  <inkml:trace contextRef="#ctx0" brushRef="#br1" timeOffset="1726">3457 969 8147,'-18'0'-311,"1"0"194,8 0 0,-1 0 872,4 0 1,4-2-208,-4-3 0,14-3 47,9-4 1,3-1-120,8 7 0,3-7-47,10 1 0,3 3-211,8-3 0,-6 2 0,0-1 0,0 3-212,6 8 1,-6-6-280,0 1 1,-9-1-721,-3 6 0,-1 0 27,-10 0-1190,0 0 697,-6 0 991,-7 0 0,-10-2 468,-12-4 0,-3-3 0,-2-9 0,-6 1 0,0 0 0,-6-1 0,6 1 0,-6 6-61,6-1 1,0 8 60,5-1 0,1 3 355,0 2 0,2 2-43,3 3 1,-3 5 54,3 7 1,2 8 74,-1 4 0,5 6 152,-5 5 0,7 4-108,-2 8 0,-2 6 112,3-1 1,-1 9-508,6-3 0,0 2 21,0-1 0,2 1-659,4-7 0,-3-3 176,9-8 0,-3-1-59,3-12 0,1 3-380,-7-14 87,8 0 0,-12-12 205,3 1 0,3-10-242,-2-2 760,0-8 0,-14-17 0,-2-2 0</inkml:trace>
  <inkml:trace contextRef="#ctx0" brushRef="#br1" timeOffset="1992">3647 1402 8147,'-27'0'-52,"4"0"0,-2 7 1588,2 5-465,-8 3-858,12 2 0,-4 1 154,11-1-659,5-7 137,7 5 1,7-13-131,5 4 0,11-6 20,6-6 1,3-6-202,3-11 1,7 2-374,4-8 1,4 1 349,2-7 1,-2 2 488,-4 5 0,2-3 0,-7 8 0,-7 2 0,-5 9 0,-8-1 153,2 7 0,-9 0 621,-3 6 1170,-7 0-1340,4 0 0,-8 8-201,0 3 1,0-1 342,0 1-843,0-7-312,0 12 1,8-14-1096,3 3 1504,4-10 0,10-13 0,2-9 0</inkml:trace>
  <inkml:trace contextRef="#ctx0" brushRef="#br1" timeOffset="2334">4546 312 8147,'8'-19'413,"-6"-4"163,5 21 1,-7-4 221,0 12-552,0 4 0,0 7-137,0 0 0,0 0 5,0 1 1,2-1-154,4 0 0,-2 1 14,8-1 1,1 0-201,10 0 0,4-1 115,8-5 0,-1 5-116,1-5 1,1-1 16,5 1 118,-5 1 53,6 13 0,-9-6 253,-4 4 0,2 6 155,-8 6 1,-2 1 207,-10 10 0,-3-2-177,-8 3 0,0 8 24,0-3 1,-2 10-461,-4-5 1,4 7 109,-3-7 1,-3 7-180,2-7 0,-2 1 95,3-6 1,1 0-492,-8 0 1,7-8 67,-7-4 1,1-5-99,-7-6 1,1 1 25,0-7 1,-1-7-87,1-10 0,0 1 92,-1-1 1,-1-2 10,-4-10 0,4-11-166,-4-12 653,4-4 0,1-17 0,1-3 0</inkml:trace>
  <inkml:trace contextRef="#ctx0" brushRef="#br1" timeOffset="2576">4650 1194 8147,'10'-17'-376,"-5"0"-472,-3 7 2406,-2-5-980,0 13 1,-7 2-90,-5 11 1,-5 6-133,-6 6 0,2-1-27,-8 6 1,8-6-185,-2 1 0,5-4-143,7-2 0,-3 0 324,8 1-552,1-9 214,5 7 0,9-14-769,9 3 0,1-5 409,10-5 0,-1 1-157,7-8 1,5 6 325,1-5 0,-1 1 267,-5-1 1,-3 3 150,-3 8 0,-4 0 1131,-8 0-1027,1 0 0,-9 2 151,-3 4 1,-12 3-353,-5 9 27,-5-1 177,7 0 1,-7 1-2081,5-1 1757,3-7 0,1 5 0,7-6 0</inkml:trace>
  <inkml:trace contextRef="#ctx0" brushRef="#br1" timeOffset="3275">5532 1038 8207,'-10'-17'2520,"-5"8"-1488,13-7-56,-6 14-418,16-13 0,0 15-239,3 0 0,-1 9-56,-4 15 1,-4 1-134,3 3 1,-3 5-253,-2-4 0,0-2-624,0 2 1,6-3 454,0 3 0,1-6-783,-1-11 1,-2 1-515,8-7 838,-1 0 1,6-14 328,1-3 1,-1-11 159,0-1 0,2-5 101,5 5 0,-5-8 162,4 2 0,2-2 457,-2 2 1,6 4-330,-6 8 1,6 2 728,-6 3 1,7 5-185,-1 7 0,-4 0 28,-2 0 1,-6 9-252,-5 8 1,1 1 20,-7 5 1,0 2-409,-6-2 1,0 6 35,0-6 0,0 0-620,0-6 1,0 0 348,0 1 1,-8-9-1422,-3-3 1028,-5-4 1,-1-4 6,0-4 1,0-3 73,-1-9 0,3-7-39,3-3 1,3-7 280,3-5 1,4-5 189,-4-6 0,4-1 189,2 0 0,2 0-168,4 0 1,4 2 394,7 4 1,0 4-151,1 7 0,5 8 31,0 4 1,0 4 5,-6 2 0,6 1 67,0 5 1,0 1-61,-6 4 0,7 4-64,-1-3 1,0 3 2,-6 2 1,0 0-44,0 0 0,1 0 82,-1 0 1,0 0-82,1 0 0,-7 2 1,1 3 0,-1-1-17,7 8 1,-1-1 9,0 7 1,0 5 111,1 0 1,-1 9-100,0 3 0,1 2 292,-1 9 1,0 0-88,0 6 1,1 5 16,-1 1 0,0 5-37,1-5 1,-7 7-63,1-1 1,-8 9-277,1 2 0,-3 7 219,-2-1 0,-7 2-223,-5-3 1,-3-5 58,-3-11 1,7 1-688,-1-7 1,8-8 346,-1-10 1,3 0 55,2-5 1,2-4-616,3-14 0,5-7-933,7-5 1,1-3 665,-1-2 1201,8-15 1,-6-4 0,6-16 0</inkml:trace>
  <inkml:trace contextRef="#ctx0" brushRef="#br0" timeOffset="3476">7019 1073 20463,'10'-35'-3812,"-3"7"2839,-7-1 0,0 8 818,0-2 1,0 3 422,0 3 0,-2 2 35,-3 3 0,-7 5 224,-11 7 0,-6 0-361,-11 0 0,2 9-846,-9 8 0,1 8-616,-6 10 0,8-4 985,4 3 1,5-3-1057,6 9 1367,4-11 0,0-4 0,-1-7 0</inkml:trace>
  <inkml:trace contextRef="#ctx0" brushRef="#br1" timeOffset="3634">6881 208 8298,'-18'-61'4269,"1"3"50,0 12-3252,7 21 1,12 16-862,15 3 0,3 4-7,9 2 0,-8 0-1990,2 0 1291,4 8 0,-10 9 500,0 12 0,0 19 0,-7 6 0</inkml:trace>
</inkml:ink>
</file>

<file path=ppt/ink/ink2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47:24.93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121 605 9376,'8'18'1082,"-4"1"-505,7 4 0,-7 4-279,2 8 1,-4 1-127,-2 4 1,0 3 16,0 3 0,2 4-107,4-4 0,-3-2-129,9 2 0,-1-7 92,7 1 1,-1-5 345,0-7 1,2 5-105,5-4 0,-11-4 62,4-2 1,-9 2-110,4-2 0,-9 2 17,3-2 1,-4-2-178,-2 8 1,-2-8-271,-4 2 0,3-4-609,-9-1 1,-5-1 453,-6 0 1,-2-7-415,2-4 0,1 1 136,-6-1 0,5-2-64,-6-10 1,8-4-20,-2-7 706,-4-8 0,0-2 0,-8-7 0</inkml:trace>
  <inkml:trace contextRef="#ctx0" brushRef="#br0" timeOffset="134">381 865 8065,'34'-27'830,"1"2"103,-1 8 0,3 1 392,3 5 1,4-5-607,8 5 0,-7 3-609,-5 2 0,-6 5-864,-5 1 1,-6 9 753,-11 8 0,-4 8 0,-8 10 0</inkml:trace>
  <inkml:trace contextRef="#ctx0" brushRef="#br0" timeOffset="784">1332 571 8154,'7'-17'0,"3"7"2367,7 4-1666,1 4 0,-1 2 258,0 0 0,-5 0-485,-1 0 0,-7 8-267,2 4 0,-4 3-317,-2 2 1,2 0-424,3 1 0,-3 1-115,4 4 1,-4-4 412,-2 4 1,0 2-1390,0-2 0,0 0 1624,0-5 0,0 7 0,0 2 0</inkml:trace>
  <inkml:trace contextRef="#ctx0" brushRef="#br0" timeOffset="1214">1193 1142 8154,'-17'17'258,"0"0"0,0 0 12,-1 1 1,9-1 459,3 0 0,4-5 32,2-1 0,0 1-294,0 5 0,0 0 49,0 1 1,0-1-132,0 0 1,2 1-355,4-1 1,-3-6-86,9 1 1,-6-6-231,5 5 1,-5-7 152,6 2 0,-7-4-149,7-2 0,-6 0-443,5 0 1,-5 0 281,5 0 1,-7-2 30,2-4 0,-2 4-366,2-4 911,-4 5 134,5 1 126,-7 0 30,0 0-218,8 0 1,2-2-88,7-4 1,2 4-543,4-4 1,0-2-22,12 3 1,-3-11-228,15-1 0,1 0 514,9-6 1,-3 3 303,4 3 0,-5 8-93,-1 3 1,-9 4 257,-9 2 0,-1 2 1073,-10 4 1,-8-1-669,-9 13 0,-4-5 762,-2 10 1,-8-2-759,-3 2 1,-10-3-470,-2 3 0,-6-4-133,6-2 1,-2-2-391,2-3-684,3 3-296,-5-13 0,10 4-2670,4-12 3919,3 4 0,8-21 0,0 4 0</inkml:trace>
  <inkml:trace contextRef="#ctx0" brushRef="#br0" timeOffset="1497">2473 121 10652,'19'16'2435,"4"-5"1,-3 3-1993,3-9 0,-4 9-401,-2-3 0,0-1 40,1 1 0,-3 1-178,-3 5 1,-5 1-2090,-7-1 1499,8 0 0,-6 2 158,4 4 528,-4-3 0,-10 12 0,-2-5 0</inkml:trace>
  <inkml:trace contextRef="#ctx0" brushRef="#br0" timeOffset="1756">2508 605 8227,'-29'18'400,"0"-1"0,2 0 562,-2 1 1,6-1 245,12 0 0,-5 1-542,5-1 0,-5 0-72,-1 0 0,2 1-230,3-1 0,-1 0-170,7 1-438,0-1-377,6 0 0,4-7 260,8-4 0,7-6-527,15-6 1,11-6 353,7-11 0,9 2 108,14-8 0,-4 8 660,4-2 1,-4 4-29,-2 2 0,-9 7 79,-8 4 0,-4 4 575,-14 2-62,5 0 1,-22 8-401,0 3 0,-7 5-70,-10 1 0,-2 2-1475,-4 4 1,-3 4 690,-9 8 1,-7-1-1359,-3 1 1814,-13 0 0,-3 7 0,-8 2 0</inkml:trace>
  <inkml:trace contextRef="#ctx0" brushRef="#br0" timeOffset="2048">2577 1211 8227,'0'9'977,"2"5"-309,4-8 1,5 5 519,12-5 0,-4 7-504,4-1 0,2 3 46,-2 2 1,-5 1-42,-7-1 0,-7 2 170,2 4 0,-4-2-1027,-2 8 1,0-2 206,0 2 1,0 4-444,0-4 1,-8 1 350,-3-1 0,-5 2-1185,-1-8 0,-2 0 217,-4-6 0,3-7-1222,-3-4 1947,4 3 0,2-9 585,0 0 1,7-4 303,4-13 0,4-2-493,2-10 1,0-4 501,0 5 1,8-5 65,3-2 0,7-1 328,5-5 0,4 5-608,7-4 0,7 1-396,-1-1 1,6 3-341,-6-3 1,3 5-763,-3 7 1,-3-5-142,3 4 0,-5-4 187,-7-1 1064,-3 7 0,0-13 0,2 3 0</inkml:trace>
  <inkml:trace contextRef="#ctx0" brushRef="#br0" timeOffset="4182">3407 433 8218,'0'-18'0,"-2"3"873,-4 3 1,4 3 3272,-3 3-3402,3 4 0,-4-4-319,0 12 1,-7 4-331,1 7 0,-3 0 133,-3 1 0,1 1-519,0 4 0,7-4-21,4 4 1,12-4-242,6-1 1,13-9 287,9-3 1,9-4-278,8-2 1,1-2 172,0-4 0,-8 2-57,-3-7 0,-5 7 202,-1-2 1,-8-1-27,-4 1 0,-10 0-479,-1 6 369,-8 0 0,-4 8-93,-12 3 1,-5 5 225,-6 1 0,-10 6 136,-7 0 1,1 0-29,11-6 0,-3 1 238,8-1 1,0 0 1552,5 1-933,9-1-3,1 0 0,10-5-262,4-1 0,3-7-75,9 2 0,-1-4-443,0-2 1,2-2-450,5-4 0,-5-4 259,4-7 1,2 0-272,-2 0 0,0-3-522,-6-3 0,-1 2 379,-5-8 0,4-1 101,-3-11 1,-2 3 546,1-8 0,-1 7-164,1-1 1,5 3 487,-5 3 0,-3 7 1075,-2 4-513,3 4 582,-7 9 1141,6 2-1875,-8 8 1,-6 8-224,0 4 0,-7 3-152,1 2 1,-3 0-70,-2 1 0,5-1-148,1 0 1,7 1-144,-2-1 0,4-6 137,2 1 1,8-8-112,3 2 0,12 1-315,6-1 0,6 0 141,5-6 1,-3-6-368,3 0 1,-4-5 97,-1 5 1,-8 0-57,-4 6 0,-4 0-294,-1 0 370,-9 0 0,-3 2-58,-12 4 0,-11 4-134,-12 7 1,-4 0 102,-1 0 1,-1 3 222,1 3 0,-7-2 160,1 8 0,0-6-112,5 6 1,2-8-50,4 2 1,4 2 85,8-2 1,6 2 123,-1-2 1,3-4 204,-3 4 0,2-4 394,5-1 0,3-1 13,-4 0 0,-2 2-261,2 4 0,-5-3-19,5 3 1,-7-4-106,1-2 1,-3 0-83,-2 1 0,-3-1 100,-3 0-92,4 1 0,-14-1 0,14-2 125,-4-3 1,-2 1 176,2-7 0,0 6 904,6-7-895,7 9 0,-3-10-21,7 7 1,0-5 14,6 5 1,2-5 124,4 6 0,3-3-179,9 3 1,-7 3 65,1-3 0,-3 3 172,3 2-293,3 1 0,-7-1-312,4 0 0,-3-1 88,-3-5 0,-4 5-723,4-5 0,-5-1-274,-1 1 321,0-7 1,0 6-549,0-4-729,0-5 1425,0 7 1,0-10 214,0-4 0,2-5-232,4-12 1,4 2 160,7-8 1,0 6-68,1-6 0,5 8 167,0-2 0,2 4 162,-2 1 0,4-5 149,7 0 0,1 0 462,-1 6 1,9 0-176,3-1 0,-4 1 385,-2 0 0,3-1-68,-3 1 1,-1 6-202,-11-1 1,3 6-430,-8-5 0,0 7-113,-5-2 1,-7-2-441,1 3-11,-9-1 1,5 4-713,-8-4 0,-4 4 332,-7-3 0,-3 1-279,-15-2 0,6-2 911,-5-3 1,6-3-9,-1 9 1,-2-1 1000,2 6-629,0 0 0,6 0-20,0 0 1,5 13 249,1 4 1,7 12 513,-2 0 1,2 4-141,-2 1 0,5 3 229,-5 3 1,4 4-133,2 8 0,2-4-337,4 4 1,-5-10-53,5 10 1,-4-9-196,-2 3 1,0-8-186,0 3 1,6-7-199,0-5-837,-1 4 176,-5-14-808,0-2 865,0-9 1,-2-16 263,-3-3 0,1-7 262,-8-5 0,9-4-91,-3-7 1,-2-3 62,2-3 1,1 3 662,5-3 0,0-2 989,0 1 1,7 1-960,5 5 1,9 1-75,2-1 0,2 3-656,-2 3 0,4-4 62,7 4 1,1-3-59,0-3 0,-1 0-220,1 1 0,5-6-544,1-1 0,5-5 285,-6 6 1,0-6-201,-5 5 0,-1 1 480,1 5 1,-2 1 216,-4-1 0,1 1 200,-7-1 1,0 6 63,-5 0 0,-1 8 0,0-2 814,-7 4 951,-2 2-878,-8 7 1,-8 2 734,-4 8 0,-3 8-722,-2 4 0,-1 5 20,1 6 1,0-2-337,0 8 1,5-6-188,0 6 0,9-6-597,-3 6 0,4-8-317,2 2 1,8 2-575,3-2 1,6-2 254,7-9 0,4-5-920,13-7 0,3-4 678,8-7 0,0-3 422,0-14 1,-3 1 219,-2-2 1,1-4 435,-8 4 0,-7 4 301,-10 2 0,-10 6 711,-1 6 106,-8-5 0,-4 14-499,-12-4 0,-5 12 321,-6 6 1,2 3-625,-8 2 1,0 3-438,-6 3 0,1-2-120,-1 8 1,2-1 266,5 7 1,-3-8-877,8-4 1,6-4 251,5-1 1,8-1 58,-2 0 1,-1-5-160,1-1 682,0-7 306,6 11 293,8-13 1,1 12-136,9-8 0,5-1-185,0-5 1,0 0 304,-6 0 1,1 0-142,-1 0 0,-6 0 10,1 0 1,-8 2 76,1 4-504,-3-4 0,-2 13 179,0-3 1,-13 3-111,-4 2 0,-6 7-465,0-1 1,3 5 244,-3-5 1,4 2-528,2-2 0,1-3 262,5 3 1,1-4 68,4-2 1,5 1 247,-5-1 0,4 0 232,2 0 1,0 1-98,0-1 1,0 0 150,0 1 1,0-1 792,0 0 1,-8 0-417,-3 1 0,-10 1 495,-3 4 0,-4-4-398,5 4 1,-6 2-138,6-2 1,0 0-258,5-5 1,3-1-104,3 0 1,3 1 232,3-1-174,4 0 0,-4-1-393,12-5 0,4-3 197,7-8 0,8 0-1145,4 0 0,5-8 1,7-3 1,-3-7-445,8-5 1,-5-4 739,5-7 0,-6-1 85,6 1 1,-13 1 343,2 4 1,-7-2 237,1 8 1,-6 0 668,-11 6 0,-3 5-352,-3 1 2430,-4 7-1697,6-4 0,-8 10 939,0 4-1369,0 4 1,-2 7-246,-4 0 0,4 0-103,-4 1 0,3-1-198,-3 0 0,2 6-697,-8 0 0,1 2 372,-6-1 1,-1-3-907,1 7 1,-6-6 475,0 1 0,0-4 240,6-2 1,-1-5 74,1-1 455,0-7-52,-1 11 516,9-13 17,1 6 0,8-10-230,0-4 0,0 3 202,0-9 1,8 2-503,3-1 0,5-5-649,1 5 1,2-4 416,4-3 336,-4 1 0,14 0 0,-6-1 0</inkml:trace>
  <inkml:trace contextRef="#ctx0" brushRef="#br0" timeOffset="4632">4548 1314 8037,'0'-17'418,"0"0"0,2 0-75,4-1 0,4 1 395,7 0 0,2-1-233,4 1 1,-2 2-82,8 3 1,0-1 50,5 7 0,7 0-92,-1 6 0,6 0-577,-5 0 0,-3 0 112,-9 0 0,2 8-15,-8 3 0,-2 5-20,-10 1 1,-3 0-407,-8 1 0,0-1-110,0 0 0,-2 1 241,-4-1 1,-3 0-223,-9 0 1,-5 3 128,0 3 0,-9-4 17,-3 4 0,0-4 127,-5-1 0,4-1 82,1 0 1,6-2 368,0-3 653,8 3 280,-4-5-214,16 0 264,1-3-690,8-7 1,2 0-41,4 0 0,-2 0-209,7 0 0,1-5-397,5-1 1,0-8 124,0 3 118,1-5 0,7-1 0,2 0 0</inkml:trace>
  <inkml:trace contextRef="#ctx0" brushRef="#br0" timeOffset="5133">4911 208 8037,'-9'-18'0,"1"1"55,8 0 0,0 0 0,0-1 341,0 1-360,0 0 1,6 5 411,0 1 13,-1-1 90,-5-5 370,8-1-729,-6 9 126,6 1-112,-8 8 165,0 0-356,0 8 99,0 1 0,0 11 7,0 3 0,-6-2-112,0 8 0,-5-6 117,5 6 1,-6-1 32,7 7 0,-9 5-29,3 1 1,-5 7-10,-1-2 0,5 6 25,1 5 1,-1 3-10,-5 3 0,0 10-121,-1-3 0,1 8 95,0-3 0,0 6 106,-1-6 1,7 6 154,-1-6 0,3-1 48,-3-4 0,-3 7-104,3 3 1,3-3-17,-3-2 0,1-6-123,-7-5 0,3 1-141,3-7 1,-1-3 1,7-9 1,-5 2-300,5-7 0,-6-1-59,7-5 0,-7-6-330,6-1 0,-1-12-219,1 1 0,4-9-103,-4 3 346,4-7 0,8 2 137,0-12 0,7-9-1391,-1-8 1880,3-8 0,2 4 0,1-8 0</inkml:trace>
  <inkml:trace contextRef="#ctx0" brushRef="#br0" timeOffset="5549">4635 571 8037,'0'-17'-1101,"0"-1"1504,0 1 0,0 5 30,0 1 0,0-1-80,0-5 0,5 6-71,1-1 0,6 1 186,-6-7 1,7 7-58,-1-1 1,9 3-73,2-3 0,6 4-200,-6 8 0,5 0 91,-5 0 1,6 4-224,-6 8 0,0 1 14,-5 16 0,-3 0-87,-3 5 1,-5 3 66,-7 3 1,-2-1-160,-3 7 0,-13 0-2078,-11 6 2236,-11 0 0,-4-8 0,-8-2 0</inkml:trace>
</inkml:ink>
</file>

<file path=ppt/ink/ink2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47:23.09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433 70 8232,'0'-18'2688,"0"9"-2446,0 1 1,0 10 135,0 4 1,0 3 114,0 9 0,-6 1-298,0 4 0,-1-2 86,1 8 0,4-6-326,-4 6 0,4-8 118,2 2 0,-6 2-308,1-2 0,-1-6-70,6-5 0,2-3-40,4 3 0,-3-4-188,9-8 0,-6 5-451,5 1 0,1-2-170,5-10 0,-2-3 1154,-3-9 0,11-7 0,-4-2 0</inkml:trace>
  <inkml:trace contextRef="#ctx0" brushRef="#br0" timeOffset="613">779 70 8208,'11'-8'1096,"1"-4"-154,-8 5-132,3-9 0,-7 13 295,0-9-192,0 8-630,0-4 0,-2 16 16,-3 4 0,-5 5-182,-7 6 0,-6 0-234,0 12 1,-8-3-810,2 14 1,-4 2 494,-1 10 1,-7-4-1096,1 4 1,-6 1 594,6-1 1,-3-6 297,3-6 1,3-8 559,-3 3 1,4-5 72,1-1 0,2-7 12,4 1 1,-1-8-113,7 2 699,-8-3 1,12-5-311,-4-3 1,11-3 614,6-3-455,4-4-114,2 6 1,8-10 101,4-4 0,11-4-145,6-7 1,5-6-207,6 0 1,3-6 13,3 6 0,2-6-268,-8 6 1,4 0-23,-9 6 1,3 5 106,-9 1 0,-4 7-2,-2-2 0,-5 6 123,-7 6 1,-3 0 31,-8 11 1,0-2 62,0 14 0,-8 0 257,-3 6 1,-5 7-202,-1 4 0,0 4-52,-1 2 1,7-2-151,-1-4 0,8-4 151,-1-7 0,3-1 170,2 1 0,7-8-72,5-4 1,3-4-71,3-2 1,-1-1-96,0-5 0,1 3 41,-1-9 1,6 1-16,0-6 0,8 0-134,-3 0 1,5-2-549,2-3 0,-3-5 276,-3-7 0,4-1-188,-4 1 0,-4-8 34,-2-4 1,-6 2-109,-5-1 1,-5-1 231,-7-6 0,0 1 82,0-1 0,-7 8 394,-5 4 0,-1 4 516,1 1 0,-3 9 2563,3 3-1519,-3 4 217,-2 2-1296,7 0 1,4 0-170,12 0 0,5 6-225,12 0 1,4-1-131,8-5 1,3 0-308,9 0 1,-1 0-569,11 0 0,-5 0-1435,-6 0 0,2 0 1004,-7 0 0,-3 0-779,-9 0 1991,4 0 0,-14 0 0,6 0 0</inkml:trace>
  <inkml:trace contextRef="#ctx0" brushRef="#br0" timeOffset="839">1591 191 8144,'10'-18'620,"-2"1"1,-1 2 401,5 3 1,-2-1 211,1 7 681,-7 0-1203,11 14 0,-11 2-58,8 7 1,-9 6-580,3 0 1,-4 8-488,-2-3 1,2 5-108,4 2 1,-4-6-652,4-1 0,-5-5-1230,-1 6 825,0-8-493,8 4 2068,-6-15 0,13-10 0,-5-10 0</inkml:trace>
  <inkml:trace contextRef="#ctx0" brushRef="#br0" timeOffset="1323">1903 139 8144,'7'-17'16,"-5"5"-8,4 0 0,2 7 1156,-3-7-695,9 8 1,-10-5 11,7 3 0,-5 4-173,6-4 0,-7 4 26,7 2-300,-8 0 0,9 8 222,-7 4 0,5 3-15,-5 2 0,0 8-247,-6 4 1,0 6 40,0 5 0,-2 4 82,-4 8 1,-3 6-89,-9-1 0,-5 12-175,0-5 1,-6 13-42,6-8 1,-5-2 50,5-3 1,-6-9-195,6 3 1,0-6 93,5-6 0,-5-6 118,0-11 1,2-4 94,10-8 0,-5-7 6,5-4 1,-5-4 8,-1-2 1,5-2 35,1-4 1,5-9 128,-5-8 1,7-2-121,-2 2 0,4 1-146,2-6 0,8 6 98,3-1 0,5 4-135,1 2 0,0 0 193,1-1 1,8 3 126,9 3 0,2-1-27,9 7 1,6-5 183,5 5 1,3 0-153,-3 6 1,-3 0 149,4 0 0,-10 2 166,-2 4 1,-9 3-61,-3 9 1,-7 1-419,-10 4 0,-7-2 14,-4 8 1,-4-2-151,-2 2 1,-14 1 81,-3-7 0,-6 1-152,0-7 1,2-6 103,-8 1 1,8-8-31,-2 1 1,3-5 186,3-5 1,2-13-98,3-10 0,4-7-495,8-5 1,8-1-188,4-11 1,3 10-450,2-10 0,6 6 485,0 0 0,8 4-471,-2 7 1142,-4 1 0,0-1 0,-8 0 0</inkml:trace>
</inkml:ink>
</file>

<file path=ppt/ink/ink2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47:55.7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10235,'17'0'2585,"1"0"-2173,-1 0 0,-6 0 105,1 0 1,-6 0-775,5 0 0,-5 0 166,6 0-2862,-9 0 1863,5 0 1090,-8 0 0,0 7 0,0 3 0</inkml:trace>
  <inkml:trace contextRef="#ctx0" brushRef="#br0" timeOffset="112">52 329 7869,'0'17'1297,"0"1"0,0-1-389,0 0 0,2-5-216,4-1 1,-3-5-449,9 6 1,-6-9-327,5 3 0,-5-4-369,6-2 1,-7-2 450,7-4 0,-1-3 0,7-8 0</inkml:trace>
</inkml:ink>
</file>

<file path=ppt/ink/ink2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47:52.9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190 346 7944,'-2'-17'90,"-3"0"1,3-1 241,-4 1 0,4 5-972,2 1-349,0 7 1,0-5 1380,0 3-126,0 4 148,0-6 0,2 8 1345,4 0-878,-4 0 109,5 0-34,-7 0 418,8 0-826,-6 8 0,8-4 228,-5 7-407,-3 1 1,8 5-98,-4 0 1,-4 1-41,3-1 0,-3 2 7,-2 4 0,0-4-28,0 4 1,0 4-14,0 2 1,0 4 27,0 1 1,0 1 36,0 0 1,0 7-43,0 4 0,-2-2-6,-3 2 0,3-5-25,-4 5 1,4-2 1,2 2 1,0 2-43,0-8 0,-6 7-175,0-7 0,1 0 57,5-5 1,0-1-147,0 1 1,-6-6-175,0 0 1,0-8 148,6 2 1,0-10-535,0-1 0,0-6-304,0 5 59,0-7-55,0 4 420,0-8 1,0-2-780,0-4 332,0-4 1,0-7-122,0 0 0,0-1 533,0 1 0,-5 0-336,-1 0 0,-2-1 924,2 1 0,4 0 0,-3-1 0,3 1 0,2 0 0,-8-8 0,-1-2 0</inkml:trace>
  <inkml:trace contextRef="#ctx0" brushRef="#br0" timeOffset="314">0 675 7935,'0'-10'-550,"0"-5"-69,0 3 0,0 3 619,0-3 0,8 8 0,-4-3 0,7 7 0,-5 0 0,6 0 0,-3 7 136,3 5 1,1 11 298,-7 6-387,7-4 423,-11 0 1,6 0 32,-8 3 0,0-3 227,0-2 1,0-3-413,0-3 1,0 0 9,0 1-250,0-1-486,0-8-1186,0-1 805,0-8 549,0-8 1,8-3-518,3-12 1,5 0 435,1-12 1,2 5 319,4-11 0,-4 5 0,14 1-264,-6 0 264,0 1 0,5 7 0,-5-6 0,8 6 0</inkml:trace>
  <inkml:trace contextRef="#ctx0" brushRef="#br0" timeOffset="1050">588 415 7935,'10'0'-1788,"-3"0"1788,1 0 174,-6 0 422,6 8-329,-8 2 474,0 7-467,0 0 0,-2 1 1,-2-1 295,-2 0 0,0 0-274,6 1 0,0 1-243,0 4 1,0-8-13,0 8 0,0-13-224,0 7 1,2-11 50,4 0 0,-2 2-276,7-3 1,1 1 100,5-6 0,3-6 101,3 1 0,-4-9-130,4 3 0,2 1 115,-2-2 1,0 3 227,-6-3 0,1-1-36,-1 7 0,0-2 178,0 3 0,-5 3-101,-1-4 1,-5 2 109,6-2 0,-8 2-80,1-7 0,3 5-41,-2-5 1,2 1-114,-3-1 1,-3-5 62,4 5 0,-2-5-15,2-1 1,-5 0 28,5-1-4,-4 9-12,-2-7 41,0 7-9,0-9 0,0 7 28,0-1-30,0 9-80,-8-5 74,-1 0 1,-8 6-2,-1-3 0,7 3 116,-1 2 3,8 0-27,-11 0-40,13 0 1,-8 0 211,5 0 10,3 0-230,-6 0 0,8 2 143,0 3 1,2 7-11,4 11 0,-2-2 196,7 8 0,-5 5-63,5 7 1,-7 7 151,2-2 0,2-2-132,-2 2 1,-1-7-131,-5 1 0,0-3-245,0-3 1,0 1 154,0-1 1,-2-5-383,-3 0 0,3-8 72,-4 2 1,-2-9-67,2-3 0,-5-5-73,5 5 99,-7-7 171,3 4 1,-5-16-12,3-3 0,5-5-242,7-1 0,0 4 88,0-5 1,7 11-203,5-11 1,5 7 115,6-1 0,-4 3 20,4 3 0,2 4 148,-2-4 1,0 4-24,-5 2 1,-3 8-23,-3 3 392,3 5 1,-13 7 454,4 0 1,-6 6-343,-6-6 1,-4 6 702,-7-6 1,0 7-50,-1-1 1,7-4 155,-1-2 0,9 2-588,-3-2 0,2-1 507,-2-11-732,4 4 0,-3-7 165,10 4-1045,5 3 0,13-13 434,0 4 1,2-10-1373,-2-2 1,-2-9 145,8-3-2219,0 1 2383,5-8 0,1 2 1195,0 0 0,-1-8 0,1 4 0</inkml:trace>
  <inkml:trace contextRef="#ctx0" brushRef="#br0" timeOffset="1458">1695 52 8009,'11'-7'157,"1"-5"1,-6 2 114,5-1 1,1 7 454,5-2 1,2 4 172,4 2-571,-3 0 1,5 2 210,-8 4 0,0 4 300,0 7 0,1 0-169,-1 1 0,-5-1 116,-1 0 0,-5 0-753,5 1 0,-7-7 80,2 1-1607,4-1 741,-9-1-132,7 5 472,-8-13-1358,0 6 957,0-8 1,-6 2-5,1 4 1,-7 3-147,6 8 0,-5 1 963,5-1 0,-15 8 0,2 2 0</inkml:trace>
  <inkml:trace contextRef="#ctx0" brushRef="#br0" timeOffset="1750">1608 692 8009,'-25'17'233,"8"1"54,0-1 0,0 0 25,5 1 1,4-1 151,3 0 0,3 0-110,2 1 0,2-1 93,3 0 1,3 1 342,4-1-416,3 0-135,-5 0 1,7 7-137,0-1 0,-5 0-77,-1-6 0,1-6-212,5 1 0,-5 0-34,-1 5 0,-5-2-318,5-3 0,-7 3-142,2-3-427,-4-5 370,-2 1 103,0-8-382,0 0 508,-8-8-398,6-1 694,-13-9 1,11 3 211,-7 3 0,1 3 0,-2 3 0,-3 4 0,4-4 0,-13 5 0,-2 1 0</inkml:trace>
  <inkml:trace contextRef="#ctx0" brushRef="#br0" timeOffset="2584">1487 1073 7932,'-17'0'-352,"0"0"285,-1 0 144,1 0 0,0 0 234,7 0 0,-5 0 98,3 0-189,5 0 139,-9 0 138,14 0 83,-13 0-360,13 0 110,-6 0-5,8 0-50,0 0-183,8-8 0,7 4-54,9-8 0,14-5-8,2-6 1,10-8-200,8 3 1,5-3-91,12 2 1,-4-4-51,4 4 0,-4 3 170,-1-3 1,-7 8-14,0-2 1,-7 1 75,2-1 0,-6 10 11,-6-4 1,2 3 3,-8-3 1,-7 5-49,-10 1 0,-4 7-91,-2-2-10,1-3-33,-1 7 189,-7-6-36,-10 8 0,-12 0-307,-11 0-3,4 0 297,-14 0 0,8 0-44,-4 0 1,-3 0 56,3 0 0,2 6 97,-2 0 0,6-1-96,-6-5 1,14 0 94,-2 0 151,3 0-149,-3-7 0,5-3 224,1-7-95,7 7 112,-4-5 0,8 11 612,0-8-476,0 9 0,0-7 636,0 4-256,0 4-350,0-5 0,0 8 269,0 5 0,0 4-201,0 7 1,0 2-6,0 4 0,0-1-260,0 6 1,-2 1-47,-3 6 1,1-1 2,-8 1 0,6 0-123,-5-1 1,-1-1-61,-5-4 1,6 1 164,-1-7 1,2 0-425,-1-5 1,3-7 139,8 1 0,-2-8-609,-4 1 196,5-3-103,-7-2 518,16 0 0,1 0 48,8 0 1,7 0-41,-1 0 0,7-5-14,-1-1 1,4-6 9,1 7 1,1-1 24,0 6 0,-7-2 28,1-4 0,-8 4-42,2-4 179,-3 4-191,-3 2 75,-7 8 0,-3-4 26,-7 8 0,-7-3 103,-5 3 0,-5 3-87,-6-3 0,1 3 116,-6 2 0,-1 1 191,-6-1 1,6-2-60,1-3 0,6 3 598,-1-3-272,4 3-376,2 2 1,7-5 62,5-1-315,3-7 73,2 4 0,2-2 284,3-1-110,-3 1 0,8-4 14,-4 4 0,-4-2 237,3 7 1,-3-5-136,-2 5 1,2-1 544,4 2-103,-4 3 0,7-5-284,-3 7 0,-4-6-88,4 1 1,3-8-207,3 2 0,-2-3-268,1 3 1,1-4-261,5 4 0,-5-4-379,-1-2 0,1 0 210,5 0 0,0-2-486,0-4 0,3 2-213,3-7 0,-4 1-632,4-1 1,-2-3 1859,2 8 0,-4-15 0,6 2 0</inkml:trace>
</inkml:ink>
</file>

<file path=ppt/ink/ink2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47:57.1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0 139 7732,'8'-10'-622,"-4"-3"315,7 7-92,-7-7 200,12 3 119,-7-7 1,7 5 193,-5 1 1,-1 7-92,-4-2 1,-3-2 412,9 3-187,-8-1 1,5 6 378,-3 0-112,-4-8 275,6 6-157,-8-5 132,0 7-320,0 7 0,0-3 267,0 8-218,0-9-333,0 13 0,0-12 162,0 7 144,0-7-263,0 11 0,2-7 62,3 4 1,-3 3-13,4-3 0,-4 5 167,-2 6 0,0-4-123,0 4 0,0 2 104,0-2 1,0 8-110,0-2 0,0-2-55,0 1 1,0 1 17,0 6 1,0-1-33,0 1 1,0 0 14,0-1 0,0 1 23,0-1 0,0 1 27,0 0 0,0-1-93,0 1 1,0-6 185,0-1 0,0-1-73,0 2 1,0-2-51,0-4 1,0-4-64,0 4 0,0-3-22,0-3 1,0-6 182,0 1-220,0-1 0,0 1-89,0-1 71,0-7 0,0 6-439,0-4 62,0-4-94,0 5 344,0-7 1,0-2 16,0-3 0,2-3-176,4-4 0,-4-3-200,3 3 1,-1-3-2116,2-2 1,-2 0 1224,7-1 1,1 1-783,5 0 0,0 1 354,1 5 1684,7-5 0,2 7 0,7-9 0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1:57:49.1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18 279 7898,'-9'0'1512,"1"-2"-965,8-4 0,2 2 84,4-7 0,-1 1-236,13-2 0,-3-1 107,14 7 0,0-5-187,6 5 0,8-2-206,3 2 1,2 4 78,-1-4 0,1 5-142,-7 1 0,-1 0-476,-5 0 0,0 1 319,0 5 1,-8-4-1291,-4 4 1,-4 4 1400,-1 1 0,-1-3 0,1 0 0</inkml:trace>
  <inkml:trace contextRef="#ctx0" brushRef="#br0" timeOffset="229">366 18 7990,'0'-10'2139,"-2"2"-1037,-3 8-538,3 0 0,-6 8 1101,8 4-1108,0 3 1,0 10-73,0 4 0,0 4-21,0 2 1,0 0-530,0 0 1,0-2 92,0-4 1,0 2-1360,0-8 1,8 6 423,3-6 907,5 0 0,1-5 0,1-1 0</inkml:trace>
</inkml:ink>
</file>

<file path=ppt/ink/ink2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47:57.3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10012,'17'7'-530,"-5"-5"1170,-1 4 1507,1 4-1272,5-9-386,0 7-2087,1-8 995,-1 0 603,-8 0 0,7 8 0,-7 1 0</inkml:trace>
</inkml:ink>
</file>

<file path=ppt/ink/ink2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47:57.5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 7795,'0'26'2125,"0"-2"0,-6-5-1083,0-2 0,0-5-291,6-1-1557,0-7-1727,0 11 2533,8-13 0,2-9 0,7-13 0</inkml:trace>
</inkml:ink>
</file>

<file path=ppt/ink/ink2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48:01.5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87 7844,'0'-17'1310,"7"5"-927,5 1 1,3 5 261,3-6 1,5 7-232,0-7 1,5 8-25,-4-1 0,4 3-7,-5 2 0,0 2-56,-5 3 0,-1 3-336,0 4 44,1 11-135,-9-12 0,-1 16-70,-8-4 0,0 4 84,0 8 1,-8-1-148,-3 1 0,-5-1 105,-1 1 1,-6-2-32,0-5 1,2 3 794,9-8 0,-1 0-307,7-5 1,0-1 1313,6 0-1107,0 0 1,8-1-125,4-5 0,5-3-214,6-8 1,-4 0-178,4 0 0,4 0 55,2 0 0,4-2-187,1-4 1,1-1-1716,-1-5 0,3-3 165,3 3 1661,-3-3 0,5-2 0,-7-1 0</inkml:trace>
</inkml:ink>
</file>

<file path=ppt/ink/ink2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48:01.8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0 7862,'0'17'3567,"0"1"-2597,0-1 1,0-5-1069,0-1 1,0 1 103,0 5-6,-8 0 0,-9 8 0,-10 2 0</inkml:trace>
</inkml:ink>
</file>

<file path=ppt/ink/ink2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47:58.5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156 623 8477,'0'-10'1783,"0"2"1,2 10-578,4 4-320,-4-4-397,13 6-337,-5-8 0,7 0-103,0 0 1,0 0 94,1 0 1,-1 1-98,0 5 1,-5-4-237,-1 4 0,1-4 107,5-2 0,-5 2-363,-1 4 200,-7-5-122,11 15-32,-13-14 362,6 13-11,-8-13 24,0 13 0,0-11 8,0 8 0,-2-3 72,-4 3 0,-1 9-72,-5-4 1,-3 12 205,3 0 0,-3 9 0,-2 3 1,-1 7-3,1-2 0,0 10-154,-1 1 1,1 3 23,0-2 0,5-9-72,1 9 1,-1-10-140,-5 4 0,7-6-367,5-6 0,-3-9 246,2 4 1,-5-12-164,5 0 0,0-10-565,6-1-288,0-8 872,-8 3 1,6-8-16,-3-5 1,3-4 88,2-7 1,-2 0-91,-4-1 1,4-7 433,-4-4 0,4 4 0,-5-7 0,-3 5 0</inkml:trace>
  <inkml:trace contextRef="#ctx0" brushRef="#br0" timeOffset="308">0 1262 7976,'2'-9'656,"4"3"212,-4 4 0,13 2-136,-3 0 107,3 0-479,2 8 1,7 1 89,-1 9 1,2-1 78,-2 0 1,-4 6-89,4 0 1,-4 0 146,-2-5 0,1-3-1129,-1-3 0,0 1 390,1-7 0,-1 0-1768,0-6 1018,-7 0 124,5 0 0,-5 0-533,7 0 1,-5-2 683,-1-4 1,1-4 105,5-7 1,0 0 519,1-1 0,-1 9 0,8-7 0,-4 9 0,8-5 0,-6 5 63,6 7 1,-6 0 17,6 0 1,-6 0 45,5 0 1,-5 0 382,6 0 0,-8 1 53,2 5 1,-3-4 353,-3 4 0,4-2-413,-4 2 1,5-5-209,-11 5 1,4-4-1037,3-2 1,-7-2 289,1-4 450,-8-3 0,19-16 0,-4-2 0</inkml:trace>
  <inkml:trace contextRef="#ctx0" brushRef="#br0" timeOffset="870">1972 52 7985,'0'-17'616,"0"-1"40,0 9 168,0 1-419,0 23 1,0-1 169,0 15 0,-10 7 8,-7 10 1,-2 4-128,-10 2 0,6 6-94,-6-1 1,0 7-252,-6-7 0,3 1-171,3-6 0,-2 0-12,8 0 1,0 0-316,6-1 0,0-1-485,-1-3 0,1-7 378,0-11 0,7-4-664,4-8 233,4-7 155,2-3 1,8-22 279,4-8 1,9-8 143,2-3 1,2-1 345,-2 0 0,-2-5 0,8 0 0,0-1 0,5 7 0</inkml:trace>
  <inkml:trace contextRef="#ctx0" brushRef="#br0" timeOffset="1095">2041 432 7985,'17'0'462,"0"0"0,3 2-139,3 4 1,-2-2 175,8 7 1,0 7-99,5 5 0,1 2-134,-1-2 0,7-4 475,-1 4 0,0 2-13,-5-2-354,7 0-143,-5-6 0,5 1-174,-7-1 0,-3-5-237,-3-1 0,2-7-46,-8 2 1,6-4-268,-6-2 1,-6 5-720,-5 1 667,-1 0 1,1-6-920,-1 0 802,-7 0 142,4 0 228,-8-8 0,-8 6-151,-4-3 1,-5 3 441,-6 2 0,-4 0 0,-7 0 0</inkml:trace>
  <inkml:trace contextRef="#ctx0" brushRef="#br0" timeOffset="1370">1954 899 8279,'12'0'2367,"-1"0"-1753,1 0 0,5 0 75,1 0 1,-1 0-303,0 0 0,0 0 56,1 0 125,-1 0 1,0 0-134,1 0 1,-7 0-1874,1 0 775,-8 0 470,3 0-3017,-7 0 3210,0 0 0,-7 8 0,-3 2 0</inkml:trace>
  <inkml:trace contextRef="#ctx0" brushRef="#br0" timeOffset="1934">1920 1193 7949,'0'10'1467,"0"-2"-1509,0-8 82,0 0 204,8 0 1,-5 0 155,9 0 1,-6-6-226,5 0 0,-1-2-157,1 3 0,5 3-273,-5-4 1,-1 4 106,1 2-140,-7 0 0,4 8 213,-8 3 0,0 5 84,0 1 1,0 6 30,0 0 1,-8 8 155,-3-3 1,3-1 61,2 2 1,-1 0 478,1 6 0,-6-3 594,6-3-960,1-4 0,5-2 1,0 0 54,0-2-453,0-1-193,0-3 1,0-6 120,0 1 2,0-8 0,2 3-276,3-7-31,-3 0 0,6-1 81,-8-5 115,0 4 89,8-14 0,-6 13 102,3-9 0,-1 6-144,2-5 1,2-1-101,3-5 0,6 0 77,1-1 1,1-1-132,10-4 0,-6 4 32,6-4 1,0 4-183,5 1 0,-1 1-116,-4 0 372,-4-1 29,-8 9 0,0-1 213,0 4-7,1 5 0,-9-5 114,-3 12 0,-4-1-96,-2 13 1,0-5 111,0 10 0,-8 4 139,-3 2 1,-5-4 239,-1-2 0,6 2 562,-1-2 0,8 0-470,-1-6 0,-3-5 693,2-1-698,0-7-611,14 12 0,2-15 82,7 5 1,0-4-190,0-2 1,1-8-327,-1-3 1,0-4-779,1-3 1,-3 1-2078,-3 0 3277,3 7 0,-5-13 0,7 4 0</inkml:trace>
  <inkml:trace contextRef="#ctx0" brushRef="#br0" timeOffset="2212">2024 1141 8779,'9'0'1755,"-1"8"0,-6-6-1590,4 4-365,-5-4 0,15-2 200,-5 0 0,5 0 0,1 0 0</inkml:trace>
</inkml:ink>
</file>

<file path=ppt/ink/ink2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48:05.1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520 70 7774,'-10'0'359,"2"-2"809,8-4-973,0 4 104,0-6 660,0 8-534,0 0 0,-2 10-282,-3 7 0,-5 3 54,-7 8 1,-3 9 24,-3 9 0,-3 4-91,-9 2 1,0 5 27,1 1 1,-1 6-345,1-7 1,-1 7 34,0-7 0,3-7-68,3-9 0,4-7-41,8-5 1,5 2-367,1-8 0,7-6 164,-2-5 0,2-9-878,-2 3 786,4-4 204,-5-2 190,7 0 1,0-2-188,0-4 1,0-3 150,0-8 0,6-1 195,-1 1 0,9-8 0,-5-2 0,9-8 0</inkml:trace>
  <inkml:trace contextRef="#ctx0" brushRef="#br0" timeOffset="261">450 52 7848,'0'-17'2115,"0"0"-1904,0 7 81,0 3 105,0 7-143,8 0 0,2 7-27,7 5 1,0 5 21,1 6 1,-1 6 102,0 11 1,0 5-174,1 6 0,-1 3 32,0 4 1,-5-4-187,-1 3 1,-7-5-72,2-6 0,2 2-52,-3-7 0,3 5-315,-2-6 1,-4-1-581,4-11 0,1-1-397,-1-4-915,7-3 2305,-11 5 0,6-8 0,-8 0 0</inkml:trace>
  <inkml:trace contextRef="#ctx0" brushRef="#br0" timeOffset="467">312 710 7848,'-29'-2'116,"0"-4"1,8 4 195,-2-4 0,10 4 449,1 2-178,8 0-621,-3 0 0,14 0-29,5 0 0,9-2-161,2-3 1,10 3-89,1-4 1,3 4-945,9 2 1260,0 0 0,6-8 0,0-1 0</inkml:trace>
  <inkml:trace contextRef="#ctx0" brushRef="#br0" timeOffset="787">1280 692 7836,'12'0'388,"0"0"0,-7-2-179,7-3 1,-6 3 419,5-4-153,-7 4 66,11 2 0,-13 2 42,4 4 0,2 11 194,-3 12 1,1 3-146,-6 3 1,0 5 120,0 1 1,-6 7-772,1-2 0,-7-2-753,6 2 1,1-7 769,5 1 0,-16 4 0,-3 0 0</inkml:trace>
</inkml:ink>
</file>

<file path=ppt/ink/ink2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48:03.8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87 277 7882,'0'-9'573,"0"1"21,0 0-164,0 6-1,0-5-45,0-1-219,0 6 1,8-6 40,3 8-2,4 0 1,3 0-127,-1 0 1,6 0 60,0 0 0,0 0-84,-5 0 1,6 6-2,5 0 0,4 0-58,2-6 1,7 0 41,4 0 0,-2-2-175,2-4 0,2 4-190,10-4 0,-4-1 170,3 1 1,-9 0-89,-1 6 0,-3-6 53,2 1 0,2-1 88,-8 6 1,1 0 31,-7 0 0,-1 2 119,-4 4 0,1-5-89,-7 5 1,1 2 134,-7-2 1,0-1-127,0-5 17,1 8 1,-1-6-92,0 4 1,-5-4 43,-1-2-20,-7 0 67,12 0 8,-15 0-81,7 0 26,-8 0-198,-8 0 1,-1 5-751,-8 1 1011,-1 0 0,-7 2 0,-2 1 0</inkml:trace>
  <inkml:trace contextRef="#ctx0" brushRef="#br0" timeOffset="346">52 692 7961,'-17'0'138,"0"0"156,7 0-329,2 0-82,8 0 236,0 0 171,8 0 0,7 0 132,9 0 1,6 0-168,-1 0 1,8 0-124,9 0 0,0 0-47,11 0 0,5 0-171,1 0 1,12 0 4,6 0 0,-2 0-152,1 0 0,-6 0 130,0 0 0,9 0-313,-2 0 1,-1-5 213,-10-1 0,-1-2 107,0 2 0,-6 3-169,1-9 0,-8 6 7,1-5 0,-11 5-77,-5-6 0,-7 7 56,-5-7-166,-4 8 106,-15-3 338,-3 7 0,-22-8 0,-4-2 0</inkml:trace>
  <inkml:trace contextRef="#ctx0" brushRef="#br0" timeOffset="768">813 35 7937,'0'-9'251,"0"-1"348,0 4-353,0 4 0,2-5 162,4 7 1,-2 0 287,7 0-180,1 0 1,7 0-112,4 0 0,-2 0-185,8 0 0,2 5-98,9 1 1,4 6 7,8-7 1,6 9-204,-1-3 1,9 5 88,-3 1 1,4 2-142,3 4 0,-1-1 74,0 6 0,-6-5-32,1 6 1,-3-6 161,3 6 1,1-6-63,-7 6 0,-6-8-69,-6 2 1,-8-2 41,2 2 0,-17-3-127,-5 3 0,-12 4 69,-1 1 0,-12-1-194,-11 2 1,-18 8 58,-22 9 0,-13 6 28,26-23 0,-2-1 0,0-1 1,0 0-278,-2 2 0,0 0 0,-1-3 0,0 0 203,3-3 1,2 0 0,-34 25-126,10-8 0,24-7 111,5-10 263,23-12 0,1 5 0,16-7 0</inkml:trace>
</inkml:ink>
</file>

<file path=ppt/ink/ink2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48:10.71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7866,'0'11'1071,"0"1"1,2-1-853,3 6 0,-3-5 174,4 0 1,-2-9-2211,2 3 1243,-4-4 0,5 0 100,-7 4 0,-2-2 22,-3 7 0,3 1 452,-4 5 0,4 0 0,2 1 0,0 5 0,0 0 0,8 2 0,3-2 0,4-2 0,3 8 0,-1-8 81,0 2 0,-1-4 81,-5-2 1,5 1 648,-5-1 0,-1-6-584,1 1 1,-5-8-228,6 2 0,-9 3 0,5 1 0</inkml:trace>
</inkml:ink>
</file>

<file path=ppt/ink/ink2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48:07.5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104 519 8007,'0'-11'0,"0"-1"0,0 7-973,0-7 802,0 8 0,0-5 271,0 3 88,0 4 4,0-6-128,0 1 82,0 5 32,0-14 95,0 7-127,0-9 0,0 1-57,0 0 0,6 5 88,0 1-149,7-1 1,-5-5-5,3 0 0,-1 7 326,-4 4-171,-4-3 228,5 7-243,-7-6 266,0 8 14,0 0-346,-7 0 1,5 2-5,-4 4 1,2-2 42,-2 7 0,4-5-23,-3 5 1,3 9-33,2 8 1,-6 13 71,0 5 1,0 12 16,6 5 0,8 10-16,4 2 0,3 13-254,2-1 1,-5 1 163,-1-7 0,1-4-136,5-8 0,-7-2-62,-4-3 1,1-7 95,-1-11 0,6-5-132,-7-13 0,3-3-173,-2-7 184,-4-1-161,13-7 217,-13-3 1,6-9-252,-8-3 1,0-7-208,0-11 1,-2 2-167,-4-8 325,-4 0 89,1-5 1,-7-1-154,5 1 1,-5-7 464,-1 1 0,0-1 0,0-1 0,-1-2 0</inkml:trace>
  <inkml:trace contextRef="#ctx0" brushRef="#br0" timeOffset="958">52 744 8898,'-9'8'660,"3"3"1,2 7-136,-2 5 1,4 4-13,-3 7 0,3 1 9,2-1 0,-6-1-401,0-4 1,0 2-253,6-8 1,6-6 135,0-5 0,2-9-207,-3 3-556,5-4 0,7-4 362,1-4 1,-1-9-798,0-8 648,0-8 96,1 4 1,-1-1-149,0-1 1,1 2 211,-1-2 0,2-2 385,4 8 0,-2-6 0,8 6 0,-6 0 0,6 6 0,-8 2 0,2 3 0,-4-3 0,-1 13-130,-1-14 213,0 14 979,-7-5-443,-2 7 0,-8 2 323,0 3 1,0-1-470,0 8 1,0-6 394,0 5-772,0 1 258,0 5-969,-8 0 365,6 1-455,-6-9-88,16-1 0,3-16 293,13-3 1,-3-11-247,7-1 0,1-5 299,6 5 0,-1-6 447,1 6 0,-6 0-76,0 5 0,-8 3 76,2 3 0,-4 5 199,-2 7 57,-7 0 1,3 2 381,-7 3 1,0 5-254,-6 7 0,0 1 178,0-1 0,-2-2 549,-4-3-434,4 3 0,-3-7-337,10 3-56,-3 5-115,14-14 1,-1 3-272,8-10 1,8-5-30,-2-7 0,1-1-58,-1 1 1,2 0 85,-8 0 0,0-1-153,-6 1 1,1 6-16,-1-1 0,-7 6-144,-5-5 0,-3 5-34,-2-6 276,0 9 1,-2-11-1,-3 6-2,-7-1 0,-3 5 56,-3-2 1,1-1 71,0 1 71,0-8 1,-1 10 204,1-7 1,0 7-56,-1-2 1,7 4 273,-1 2 139,8 0-151,-11 0-337,13 0 54,-6 0 1,8 8 65,0 4 0,6 9-76,0 2 0,7 9 21,-1 3 1,-2 2 10,1 9 1,1-2 123,5 2 1,-2 4-385,-3-4 58,-4-4 52,-1 8 1,-5-11-346,4 7 1,-4-14 149,-2 3 0,0-12-19,0 0 0,-2-6 17,-4-5 0,2 1 27,-7-7 0,-1 0 47,-5-6 1,5-8 153,1-3 0,1-5 41,-1-1 0,-3-2-68,9-4 1,-1 4-1,6-4-33,0 3 0,9 5-241,9 3 249,-1-3 0,14 13-43,-8-4 0,7 6-27,-1 6 0,-4 4 25,-2 7 1,-3 2 1,-3 4 1,-2-2 364,-3 8-162,-5-8-88,-7 12 1,0-8 962,0 4-485,0-4 180,-7 0-228,5-6 0,-12 6-169,9-8 0,-1-5 232,6-1-761,0-7-315,0 4 1,0-16-1380,0-3 1,9-7 216,9-5 1668,-1-4 0,23-7 0,-3-1 0</inkml:trace>
  <inkml:trace contextRef="#ctx0" brushRef="#br0" timeOffset="1338">2076 53 7942,'1'-18'461,"5"1"1,0 7 756,11 5-728,-3 3 1,16 4 231,-6 3 0,4 5-289,-5 7 0,0 2 65,-5 5 1,-1-3-80,0 7 0,-7-6-146,-4 1 0,1-4-317,-1-2 0,0 0-740,-6 1-123,0-1-168,0 0 1,-2-7 130,-4-4 1,2 1 325,-7-1 0,5 8 618,-5-3 0,-9 5 0,-7 1 0</inkml:trace>
  <inkml:trace contextRef="#ctx0" brushRef="#br0" timeOffset="1796">1937 744 7942,'-17'10'0,"0"-1"458,-1-3 167,9 4 1,1 7-222,8 0 1,2 1-142,4-1 0,3 6-155,9 0 0,-1 0 30,0-6 1,0 3 28,1 3 0,-1-4-121,0 4 1,1-4-243,-1-1 1,0-1-36,1 0 1,-3 0-849,-4 1 730,5-1 1,-14-5-207,3-1 17,-3-7 355,-2 4 99,0-8 1,0-2-88,0-4 1,-2 4 46,-3-4 0,1-1-217,-8 1 164,1-8 0,-6 7-37,-1-5 0,7-1 214,-1 7 0,6-6 0,-5 7 0,5-9-62,-5 3 1,7 1-203,-2-2 428,-4 1 0,8-6 175,-3-1 0,3 7-99,2-1 0,0 7 77,0-7 0,7 2 265,5-1 1,5-5-186,6 5 0,4-6 131,8-6 1,7 3-257,4-3 0,12-4-288,5-1 0,4 1 10,3-2 0,-7 6-265,0-6 0,-1 8 143,1-2 1,-11 4-83,-11 1 1,-7 7-1277,-5-1 689,-4 8 55,-8-3 0,-9 7 742,-8 0 0,-15 7 0,-12 3 0</inkml:trace>
  <inkml:trace contextRef="#ctx0" brushRef="#br0" timeOffset="2462">2439 571 7820,'2'-9'43,"3"3"229,-3 4 0,8 2 238,-4 0 630,-4 0-740,13 0 1,-11 0-128,7 0 0,-7 8-160,2 3 1,-4 5 25,-2 1 0,0 6-115,0 0 0,0 8 103,0-2 1,-2 9 7,-4 2 1,2 1 1,-7-7 0,5 1-2,-6-1 0,7-5 123,-7 0 0,8-8-113,-1 2 0,3-9-224,2-3-113,0-7-185,0 12 314,0-15 0,2 1-131,3-7 1,5-9-104,7 3 1,6-11-245,0-1 1,6 0-18,-6 6 286,8 0 28,-4-1 0,6 3 262,-5 4 1,5-3-88,-4 8 0,-2 1 57,2 5 0,-8 0 58,2 0 233,4 0 0,-8 0 109,4 0-57,-12 7 0,-3 3-232,-8 7 1,0 0-19,0 1 0,-2-1-222,-4 0 0,-5 1 11,-12-1 0,2 0-27,-8 1 0,6-3 77,-6-4 0,6 5-21,-6-5 0,6-3 65,-6-2 0,8 1 151,-2-1 0,10 0 52,1-6 0,8 2 57,-1 4-539,-5-4 250,8 5 97,2-7-39,10 0 1,1 0-26,1 0 0,-9 2 78,3 4 1,-4-2 164,-2 7 0,0-5 131,0 6 0,-2-7-124,-4 7 1,-3-2 236,-8 1 0,-1 3-113,1-9 1,5 7 347,1-6-89,7-1-136,-11-5-311,13 8 1,2-6-183,11 4 1,5-4-1,1-2-7,8 0 126,-6 0 0,12 0-115,-8 0 156,8 0-42,-12 0 1,12 0 45,-8 0 0,0 0-16,-6 0-305,0 0 148,1 7 0,-7-5-216,1 4 0,-1-4-468,7-2 1,-7 0-838,1 0 1,-7 0-200,7 0 1757,-1 0 0,7 0 0,-1 0 0</inkml:trace>
  <inkml:trace contextRef="#ctx0" brushRef="#br0" timeOffset="2878">3545 623 7971,'-9'0'1981,"1"0"-1264,8 0 0,14 0-342,3 0-270,12 0 0,0 0 1,11 0 0,-4 0-178,5 0 1,-7 0 136,-5 0 0,-4 2-163,-8 4 1,-1 3-75,-5 9 1,-3-1 185,-8 0 0,0 8-645,0 4 0,-8 10 116,-3 1 1,-5 6 180,-1-6 0,0 7 548,0-7 0,1-6 1408,5-5-1172,-5 0 1,14-2 269,-3-4 0,5-6-80,5-5-165,-3-4-177,14-8 1,-7 0-236,9 0 1,1-2-331,4-4 0,-2-4-402,8-7 1,0 0-55,5-1 0,-5 1-1861,0 0 2584,0 0 0,5-8 0,1-2 0</inkml:trace>
</inkml:ink>
</file>

<file path=ppt/ink/ink2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48:12.8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295 0 9257,'0'27'2010,"0"-4"1,-2-2-946,-4 2 0,-6-2-1407,-11 8 147,-4 0 1,-9 6-27,-4-1 221,-5 9 0,-7-7 0,1 6 0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1:57:47.8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12656,'18'17'1132,"-1"1"-729,1-1 0,-1 8 14,0 4 0,3 2-250,3-2 1,-4 4-162,5-4 1,1 2-119,-2-2-280,0-4 0,-6-1 72,1-1 0,5 0-303,0-6 0,-5-5-244,-7 0 1,-1-7 866,2 7 0,3-8 0,-5 4 0</inkml:trace>
  <inkml:trace contextRef="#ctx0" brushRef="#br0" timeOffset="270">470 35 7914,'-7'-9'591,"3"-1"74,-8 4 1,6 4 1833,-5-3-1826,-1 3 1,-5 2 407,-1 0 1,1 5-491,0 1 0,-1 14-105,1-3 1,-1 10-187,1-4 0,-1 8-240,1-2 0,0 4-196,-1 2 0,7-2-339,-1-4 0,6 2-878,-5-8 0,7 6 645,-2-6 1,4 0-801,2-5 1,2-3 737,4-3 1,-2 3-15,7-3 0,-5-4-239,6-3 1023,-1 5 0,7-8 0,-1 13 0,0-5 0</inkml:trace>
  <inkml:trace contextRef="#ctx0" brushRef="#br0" timeOffset="508">679 401 7914,'0'10'5297,"0"-3"-3026,0-7-1355,0 0 0,6 2-399,0 4 1,0 4 168,-6 7 1,0 1-279,0-1 1,0 0-267,0 1 1,0-1-397,0 1 0,0-1-651,0 0 0,5 1-238,1-1 0,2-1 1143,-2-5 0,3 5 0,9-7 0</inkml:trace>
</inkml:ink>
</file>

<file path=ppt/ink/ink2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48:14.5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536 0 8139,'-1'12'1303,"-5"-1"-986,-4 9 0,-7 1 88,0 8 0,-6-1 244,-1 7 1,-6 5 32,1 1 1,-10 7-262,-1-2 1,0 4-516,5 2 1,1 0 143,-1-1 0,2 1-938,5 0 1,3-6 322,7 0 0,1-9-128,0-3 1,7-7-57,4-9 0,4-7-1110,2 1 1859,8-8 0,2-4 0,7-10 0</inkml:trace>
  <inkml:trace contextRef="#ctx0" brushRef="#br0" timeOffset="248">502 35 7925,'0'-12'285,"0"1"92,0 7 1,2-4-140,4 8 1,-3 6 136,9 0 0,-1 13-41,7-2 0,-1 12 165,0 0 0,-1 9 37,-5 3 0,5 7-156,-5-2 1,4 10-126,3 1 0,-7 1-173,1-6 0,-3-2-190,3-4 1,3 2-166,-3-8 0,-3-1-408,3-10 1,-2 1-587,1-7 1,3 0 564,-9-5 0,1-7-798,-6 1 1500,0-8 0,8 3 0,1-7 0</inkml:trace>
  <inkml:trace contextRef="#ctx0" brushRef="#br0" timeOffset="441">346 554 7899,'-17'-10'0,"2"0"448,3 5 805,4 3-553,8-6-267,0 8-41,0 0 0,8 0-194,4 0 0,3 0-151,2 0 0,1 0-221,-1 0 1,8 0-493,4 0 0,-2 0 546,1 0 120,-7 8 0,12 1 0,-6 9 0</inkml:trace>
  <inkml:trace contextRef="#ctx0" brushRef="#br0" timeOffset="702">1245 640 7869,'24'0'452,"-1"0"0,2 2-28,-2 4 0,-4 2 216,4 3 1,2 3-335,-2-9 1,0 7-117,-6-6 1,-7 7-37,-4-1 0,-4-3-127,-2 3 1,-2 1-308,-4 10 1,-4-4 169,-7 4 1,-6 2 50,0-1 1,-6 4 542,6-5 0,0 2 504,6-2 1,1-3-219,5 3-400,3-4 0,23-2-375,8 0 1,16-7 82,7-4 1,19-6-1329,10-6 0,18-5 980,-42 0 1,1-1 0,0-5-1,0-1 1,4-4 0,-1 0 0</inkml:trace>
</inkml:ink>
</file>

<file path=ppt/ink/ink2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48:13.5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131 415 8002,'-9'0'-63,"1"0"502,8 0 115,0 0-157,8 0 0,-5-6-84,9 1 1,-6-1 132,5 6 1,1 0-264,5 0 0,2-6 44,4 0 0,-2 1-58,8 5 0,-6 0-30,6 0 0,6-6-141,5 0 1,8 0 38,-2 6 1,6 0-213,6 0 1,3 0 34,8 0 0,2 0-205,4 0 0,0 0 134,12 0 0,-6 0 38,5 0 1,0 0-11,-5 0 1,-4 0 127,-2 0 0,-6 0 2,-5 0 0,1 6-162,-7 0 0,-9 0-200,-8-6 1,-5 0-146,-1 0-310,-8 0 489,-2 7 0,-18 1 105,-7 3 0,-15 5 276,-14-5 0,-19 5 0,-6 1 0</inkml:trace>
  <inkml:trace contextRef="#ctx0" brushRef="#br0" timeOffset="272">200 951 7938,'-42'10'403,"6"-1"113,-5-3 1,12 2-336,6 3-892,4-3 436,9 0 1,10-6 166,12 3 0,5-5 260,6-5 0,4 3-27,8-4 0,1-2 91,5 3 0,5-7-60,11 6 1,13-5 141,10 5 1,13-6-407,5 7 0,-48-1 0,1 0 170,1 3 1,0 0 0,3 0 0,0 1-77,-1 2 1,1 0 0,1-3-1,0 0 47,-1 0 0,-1 0 1,-4 0-1,0 0 78,2 3 1,0 0 0,42 0-245,4 0 0,-12 0-291,-5 0 1,-6 0 12,-17 0 1,-1 0-185,-5 0 0,-13 0 55,-5 0 540,-18 0 0,11 6 0,-16 0 0,1 0 0</inkml:trace>
  <inkml:trace contextRef="#ctx0" brushRef="#br0" timeOffset="589">1428 0 9107,'17'0'1402,"8"0"-930,4 0 0,10 8 75,1 3 0,14 5-177,-2 1 1,5 6-151,1 0 1,-4 8-51,3-2 1,-3 3-14,-2 3 0,0 0-154,0-1 0,-8 3 88,-4 3 1,-5-4-95,-6 5 1,-4 3 16,-8 2 0,-7 2-136,-5-2 0,-10 10-149,-7-4 0,-13 9-130,-9-3 1,-16 7-252,-14-1 0,-11 1 461,35-33 1,0-1 0,-2 0-1,-1-2-206,0-3 1,0 0 0,-42 26-689,4 0 0,14-4-136,15-8 1221,8-7 0,15-12 0,4-4 0,6-7 0,6-6 0</inkml:trace>
</inkml:ink>
</file>

<file path=ppt/ink/ink2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48:11.8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311 104 6011,'-17'0'0</inkml:trace>
  <inkml:trace contextRef="#ctx0" brushRef="#br0" timeOffset="452">242 104 7952,'0'-17'-278,"0"-1"502,0 9 1,2-5 675,4 9-476,-4-9 1,7 10 143,-3-7-74,-4 7 0,8-4 576,-4 8-495,-5 0 1,7 2-94,-8 4 0,0 4 186,0 7 0,0 8-153,0 4 1,0 5 45,0 7 0,-2-3-111,-4 8 1,5-2-167,-5 2 1,-2 2 21,2-7 1,1 5-142,5-6 0,1-1-108,5-10 1,4 3-11,7-3 0,0-4-126,1-2 1,5-4 16,0-1 1,0 5-214,-6 0 1,0-2 104,1-10 1,-3 5-129,-3-5-75,-5 5 257,-7 1 0,-3-2-70,-9-3 0,-1 1-67,-16-7 0,0 2-264,-6-3 0,1-3 80,-1 4 1,1-4-104,-1-2 1,0-8-746,1-3 0,5-12 597,0-6 0,8-4 688,-2-1 0,-4-9 0,0-1 0</inkml:trace>
  <inkml:trace contextRef="#ctx0" brushRef="#br0" timeOffset="610">346 242 7944,'19'-11'2177,"4"-1"1,4-5-1714,8 11 1,7 0-289,4 6 1,0 0-35,6 0-165,-12 0 188,18-7 1,-21 5-965,3-4 1,-11 4 798,-6 2 0,4 8 0,0 1 0</inkml:trace>
</inkml:ink>
</file>

<file path=ppt/ink/ink2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48:16.5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1 208 8015,'10'-17'-90,"-5"0"1,-3 5-335,-2 1 657,0-1 578,0-5-243,0 0-174,0-1 1,2 9-290,4 3 187,-4-4-287,6 9 1,-7-7 22,5 8-244,-4-8 214,6 6-133,0-5 1,-7 5 201,5-4-54,-4 4 304,-2-6-242,0 8 47,0-7-75,0 5 6,0-6-60,0 8-974,0 0 232,8 0 749,-6 8 0,5-6 0,-7 5 0</inkml:trace>
</inkml:ink>
</file>

<file path=ppt/ink/ink2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48:17.3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70 7875,'-9'0'664,"-7"0"-392,14-8 0,-5 4 128,7-7 1,-6 5 856,0-6-428,0 8-52,14-11 1,2 13-206,7-4 0,0 4-43,0 2 1,1 0-177,-1 0 0,0 0 143,1 0-439,-1 0 0,-2 8-183,-3 4 0,1 3-443,-7 2 0,0 2 361,-6 5 0,-2-3-599,-4 7 1,2 1 296,-7 6 0,5-6 260,-6 0 0,9-6 105,-3 5 0,4-5 245,2 6 0,8-8 38,3 2 0,6-1 394,6 1 1,-3-4 195,3 4 1,-4-4-299,-2-2 0,-1 1 220,-5-1 1,-3 2-182,-8 4 0,0-2-77,0 8 1,-4-2-199,-8 2 0,-1 4-1,-16-5 1,2 5-210,-2 2 1,-3-8-279,3-4 0,4-4-1137,2-2 1,4-1-18,1-5-476,9-3 1,11-12 1923,15-8 0,16-7 0,11-15 0</inkml:trace>
</inkml:ink>
</file>

<file path=ppt/ink/ink2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48:17.7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7898,'8'18'1596,"1"-9"0,9 5-1063,-1-9 1,0 7 518,0-6-1423,1 0 0,-1-1 161,0 1 210,1 0 0,-1-6 0,0 0 0</inkml:trace>
</inkml:ink>
</file>

<file path=ppt/ink/ink2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48:17.8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66 1 7852,'-35'0'2520,"16"2"314,7 4 1,12 3-2761,12 8 0,-1 1-1418,12-1 0,2-5 251,-2-1 1,2-7 1092,-2 2 0,-3-12 0,5-4 0</inkml:trace>
</inkml:ink>
</file>

<file path=ppt/ink/ink2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48:18.8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190 605 8105,'-2'10'726,"-3"-4"-508,3 3 0,-4-1 821,12 4-401,-4-5-315,13-7 0,-5 0 80,7 0 1,0-13-261,0-4 0,1-12-130,-1 0 0,0-4-427,1-1 258,7-9 163,-14 7 0,10-12-501,-15 7 1,0 1 300,-6 6 0,-2-1-59,-4 0 0,-9 3 97,-8 3 1,-8-2 84,2 8 1,-4 0 9,-1 6 0,-1 1 146,1 5 0,1 3 22,4 8 1,4 2 201,8 4 0,0 9-17,-1 8 1,9 14-27,3-3 0,4 12 16,2 1 0,13 4-60,5 7 1,11-4 138,-1 4 0,7-5-108,5-1 0,-3-6 125,3 0 1,-9-7-541,-2 1 1,-8-5 124,2-6 1,-6 3-648,-5-3 0,-5 2 106,-7-2 1,-1 1-180,-5-7 1,-10 1 376,-7-7 0,-7-2 33,1-3 1,-4-5 184,-1-7 0,1-2 232,4-3 1,-4-7 765,5-11 0,3-4-478,2-7 0,11-1 488,6 0 1,14 1-421,9-1 0,10 1-392,13-1 1,12 6 82,12 0 0,3 8-262,2-2 1,14 4-741,3 2 1,12 1 883,0 5 0,-45 4 0,0 0 0,2 3 0,1-1 0,2-2 0,0-2 0,-1-1 0,1-1 0</inkml:trace>
</inkml:ink>
</file>

<file path=ppt/ink/ink2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48:20.3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554 52 7847,'6'-17'835,"-1"0"63,1 7-397,-6 2-179,0 8 0,-2 8-48,-4 4 1,-3 13 221,-9 9 0,-8 10-8,-9 14 1,0 3 14,-5 9 1,2-5-521,-3 4 1,3-4 41,-8 10 0,7-4-649,-1-1 0,5-9 392,7-3 0,-3-1-357,8-5 1,5-4 268,7-13 1,7-8-2251,-2-4 1686,4-12 0,4-3 884,4-8 0,4-15 0,7-5 0</inkml:trace>
  <inkml:trace contextRef="#ctx0" brushRef="#br0" timeOffset="229">519 52 7847,'12'-15'223,"-1"3"1,-7 3 279,2 3 1,3 6-94,3 0 1,-2 4 42,1 13 0,6 4 59,6 14 1,1 7 124,-7 4 0,-2 0-158,-3 6 1,3-2 35,-3 14 1,-5-9-209,-1 3 0,-2-4-96,2-2 0,-4-2-576,3-4 1,3-2 314,-2-4 0,0-5-1223,-6-1 0,5-1 71,1-10 0,6 6-1641,-7-6 2843,1 0 0,-6-6 0,0 1 0</inkml:trace>
  <inkml:trace contextRef="#ctx0" brushRef="#br0" timeOffset="801">208 709 7868,'-6'-17'1561,"0"0"1,1 5-1915,5 1 1,7 5 457,5-6 1,3 7 604,2-7 0,3 8-589,3-2 1,-2-1-79,8 1 1,-2 0-1212,1 6 1,7 0 1167,0 0 0,-1 0 0,8 0 0</inkml:trace>
  <inkml:trace contextRef="#ctx0" brushRef="#br0" timeOffset="1155">1367 588 7799,'7'-9'0,"3"1"565,7 8 0,8 6 823,4 0 0,-2-1-766,2-5 1,-2 6-244,1 0 0,-3 5-340,-7-5 1,-3 8 102,-3-3 0,-5 4-275,-7 3 0,0-1-170,0 0 1,-2 3-439,-3 3 0,1 2 437,-8 3 0,8 5-58,-1-4 0,3-2 1130,2 2 0,3-2-446,9 1 0,9-1 822,20-4 1,5-3-496,11 3 1,-1-10 457,7-1 1,-1-7-488,1 7 1,-5-8-368,-12 1 0,-11 3-617,-12-2 0,-23 2-728,-18-3 0,-41 13-928,12-5 1,-4 2 1642,-13 5 1,-5 1 0,-12 4 0,-3 2 0,-7 3 0,-1 1 0</inkml:trace>
</inkml:ink>
</file>

<file path=ppt/ink/ink2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48:19.3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239 468 8046,'-12'0'0,"1"0"233,7 0 6,-4-8 98,8 6 1,8-7-87,3 3 0,13 4 112,4-4 1,7-2-92,5 3 0,6-1-88,12 6 0,4 0-200,7 0 1,8-2 106,3-4 1,7 4-450,5-3 0,-6 3 75,1 2 1,5 0-148,-5 0 0,-9 0 42,-3 0 0,-15 5-169,3 1 1,-7 0 145,-4-6 1,-8 0 24,-4 0 0,-11 6 386,-6-1 0,-5 3 0,-7-2 0,-3-4 0,-24 13 0,-3-5 0</inkml:trace>
  <inkml:trace contextRef="#ctx0" brushRef="#br0" timeOffset="271">66 762 7964,'-25'9'1103,"6"-1"-1524,1-8 0,15 0 177,14 0 1,10-6 349,20 1 0,3-7-115,8 6 1,1-5 188,5 5 0,9-2 442,8 3 0,10 3-556,1-4 0,10 4-39,-41 2 1,0 0 0,-1 0 0,0 0-189,3 0 1,1 0 0,-1-3 0,1 0 6,3 0 1,-1 0 0,-2 0 0,-1-1 42,1 0 1,0 2 0,-2 1 0,1 0 26,1-1 0,-1-2 0,-1 0 1,-2 1-93,44-3 0,-6 0-336,-11 6 0,-6-6 512,-12 1 0,-7 5 0,-12 5 0,-7-1 0,-11-2 0</inkml:trace>
  <inkml:trace contextRef="#ctx0" brushRef="#br0" timeOffset="596">1432 53 7856,'-10'-18'1176,"3"9"-1006,7-6 1,7 13 41,5-4 1,11 4 251,6 2 1,5 0-5,7 0 1,3 8 45,8 3 1,2 6-171,3 6 0,-1-1-70,7 6 1,-1 1-232,1 6 0,-3-2 76,-8-5 1,-8 5-121,-4-4 1,-13 3 101,-9 3 0,-3 5-68,-9 1 1,-10 7-51,-13-2 0,-16 4-40,-13 2 0,-12 5-524,-5 1 1,-10 5 194,-2-5 0,34-29 1,-1 0-712,-39 23 0,6-8 486,6-4 0,16-5-158,12-6 1,18-6 776,6-12 0,17-3 0,4-8 0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1:57:54.9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10454,'18'0'599,"-1"0"0,1 0-373,-1 0 0,2 0-137,5 0 1,-3 0 69,8 0 0,0 0-81,6 0 0,-4 0 80,3 0 0,-3 0-140,10 0 0,-2 0-49,1 0 0,-3 0 37,4 0 0,-5 6-102,-1 0 1,2 2 114,4-2 0,-5-5-557,5 5 1,-4-4 49,-3-2 1,-1 2-74,-4 4 1,2-4 139,-8 4 1,1-2-91,-7 1 1,-1-1-19,-5 8 1,-3-6-105,-8 5 633,0 1 0,0 5 0,0 1 0</inkml:trace>
</inkml:ink>
</file>

<file path=ppt/ink/ink2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48:28.5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18 8061,'-10'-10'-132,"1"2"65,3 8 0,4 8 208,-4 4 1,-3 5-81,-3 6 1,-1 6 490,1 11 0,-1 6-193,7 12 1,-6 3 139,7 8 0,-1 1-253,6-1 1,0 0-318,0 0 1,0-7 37,0-5 1,8 3-176,3-2 1,1-7-823,5-4 1,-4-15 1029,11 3 0,2-12 0,1 2 0</inkml:trace>
</inkml:ink>
</file>

<file path=ppt/ink/ink2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48:28.1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1 796 8092,'0'-10'1824,"2"3"-1207,4 7 0,-2 0 400,7 0 0,-7 7-234,2 5 0,-3 5-288,3 6 0,-4-2-389,4 8 1,-4 0 70,-2 6 0,0-3-960,0-3 1,6 2-143,-1-8 1,1 6-649,-6-6 0,6 0 1573,0-6 0,-1 0 0,-5 1 0</inkml:trace>
  <inkml:trace contextRef="#ctx0" brushRef="#br0" timeOffset="729">295 52 8182,'0'-17'960,"0"0"1,2 7 289,4 4-462,-4 4-475,13 2 0,-7 8 166,3 4 0,-1 18 233,-4 11 0,-3 11-234,9 11 1,-6 8-23,5 16 1,-5 1-519,5 4 1,-7-1-448,2 6 1,-2-45-1,0 0 409,-1 3 1,0 0-1,0-2 1,1-1-1670,-1 1 1,0-2 1768,7 41 0,1-40 0,3-2 0,12 37 0</inkml:trace>
</inkml:ink>
</file>

<file path=ppt/ink/ink2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48:27.5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364 35 8110,'-10'-17'104,"2"7"0,6 2-135,-3 8 691,3 0-187,-6 0 31,8 0-203,0 0-224,-8 0 1,6 2-91,-3 4 0,3 4 278,2 7 0,-2 2-102,-4 4 0,2 4 186,-7 8 1,-1 7-162,-5 4 0,-1 6 245,1 5 1,0-1 9,0 8 1,-1-7-135,1 7 1,0-7-88,-1 7 0,1-10-186,0-3 1,0-1-200,-1-9 1,7-1 169,-1-5 1,8-3-545,-1-3 0,1-6 60,-2-11-1177,4 3 1044,-6-13 0,16 4 22,4-12 1,-3-6-66,3-11 1,1 2 652,10-8 0,-4-7 0,6-8 0</inkml:trace>
  <inkml:trace contextRef="#ctx0" brushRef="#br0" timeOffset="279">381 52 8031,'0'-17'0,"0"5"417,0 1-160,0 7-91,0-4 26,8 8 0,-1 2 417,5 4 1,1 5-239,-7 13 1,5 4 356,-5 13 1,8 9-265,-3 7 0,-1 9-68,1-3 1,-1-3-207,1-3 0,3 3-15,-8-3 1,5-5-126,-5-6 0,0 1-243,-6 4 1,6-6-776,-1-5 1,3-4 494,-2-1 0,-4-8-1659,3-4 934,-3-4-60,-2-1 556,0-1 702,0-8 0,-15-1 0,-4-8 0</inkml:trace>
  <inkml:trace contextRef="#ctx0" brushRef="#br0" timeOffset="462">121 778 8031,'-9'-7'1305,"-7"-3"-921,15 1 0,-5-5 231,12 8 1,5-5-127,12 5 1,-2-6 68,8 7 0,-2-3-536,2 2-18,3 4 1,-5-5-366,8 7 0,0 0-747,-1 0 0,-1 0-1230,-4 0 2338,3 7 0,-5-5 0,8 6 0</inkml:trace>
</inkml:ink>
</file>

<file path=ppt/ink/ink2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48:33.4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69 241 8062,'0'-17'926,"2"5"200,4 1 0,9 5-677,8-6 0,6 3-181,-6-3 1,6 3-226,-6 3 1,8 2 120,-2-8 1,3 9-968,3-3 0,-8 4 38,-4 2 1,2 0-407,-2 0 1,-6 0 1170,-5 0 0,-8 0 0,3 0 0</inkml:trace>
  <inkml:trace contextRef="#ctx0" brushRef="#br0" timeOffset="197">329 51 8062,'0'-12'400,"0"1"1196,0 7-506,0-12-446,0 15 0,-2-5-220,-4 12 1,-4 3-48,-7 8 0,-2 6-63,-4 1 1,4 6 77,-4-1 0,-2 4-383,2 1 0,-6 3-250,6 3 0,0-3-1370,5 3 0,3-3 233,3-3 1378,-3-7 0,5 6 0,-7-6 0</inkml:trace>
  <inkml:trace contextRef="#ctx0" brushRef="#br0" timeOffset="384">138 33 8102,'-15'-11'1283,"4"-1"1870,3 9-1510,8 3 0,6 15-839,-1 8 0,7 8 211,-6-2 0,1 9-438,-1 2 1,4 8-274,7-2 0,2 2-1050,4-1 0,4 3 746,8-4 0,7 4 0,2 1 0</inkml:trace>
</inkml:ink>
</file>

<file path=ppt/ink/ink2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48:32.8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8 295 8270,'0'-18'1044,"-8"9"1,8-1-707,0 4 0,8-1 152,9-5 0,6-3-130,0 3 1,8 3-163,-2-3 0,4 6-652,1-5 0,-1 7 258,-4-2 0,3-1-890,-3 1 1,-4 0 227,-2 6 0,-3 0 858,-3 0 0,-8 0 0,-1 0 0</inkml:trace>
  <inkml:trace contextRef="#ctx0" brushRef="#br0" timeOffset="188">440 35 8209,'-7'-17'396,"5"7"0,-8 3 583,4 7 1,3 0-446,-9 0 1,6 4 47,-5 7 1,-1 1-169,-5 11 0,0 4 52,-1 1 0,-1 5-922,-4 2 387,4-1 0,-6 1-124,8-1 0,1 3-190,5 3 1,-5-9-1195,5 4 1,1-7 107,-1 1 1469,7-4 0,-12-8 0,7 1 0</inkml:trace>
  <inkml:trace contextRef="#ctx0" brushRef="#br0" timeOffset="371">233 87 8876,'-17'0'1358,"-1"8"0,7 1-894,-1 9 1,8-1 181,-1 0 1,3 3-194,2 3 1,2-4-414,3 4 1,-1 2 148,8-2 0,5 0-1554,6-6 1,6 1 342,-6-1 1022,8 0 0,-4 0 0,7 1 0</inkml:trace>
</inkml:ink>
</file>

<file path=ppt/ink/ink2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48:32.2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0 321 9783,'8'-11'1012,"3"-1"0,12 2-867,6-1 1,4-4-81,2 3 0,1 2-272,4-1 1,-3 5-79,3-5 1,2 7-493,-1-2 1,-1-2 224,-5 3 1,-6-1 551,-1 6 0,-6 0 0,3 0 0</inkml:trace>
  <inkml:trace contextRef="#ctx0" brushRef="#br0" timeOffset="217">398 79 8177,'0'-17'157,"0"-1"0,0 7 843,0-1-91,0 9 314,-8-13-820,6 14 1,-7 2-145,3 12 1,2 5-3,-7 6 0,-3 4 2,-9 8 1,4 5-246,-4 0 0,2 1-331,-2-7 0,3 1-420,-3-1 1,10 5 104,1-5 1,7 5-606,-7-10 0,8-4 1237,-2-2 0,5-4 0,1-2 0</inkml:trace>
  <inkml:trace contextRef="#ctx0" brushRef="#br0" timeOffset="408">156 200 8177,'-17'-8'1478,"-1"6"-91,1-5-352,7 7 21,3 0-739,7 7 0,13 7-58,4 3 1,6 10-315,0-10 0,4 5 135,8-5 0,0 0-1350,-1 0 1,8 1 1269,5-1 0,-5 0 0,0 1 0</inkml:trace>
</inkml:ink>
</file>

<file path=ppt/ink/ink2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48:31.5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0 339 8116,'20'-2'217,"3"-4"1,4 2 789,7-7 1,-5-1-538,0-5 0,0 5-166,5 1 1,3 1-636,3-1 0,-9 1 245,3 4 1,-9 5-738,4-5 1,-8 2 112,2-2-1094,-11 4 1804,-4-5 0,-16 14 0,-2 3 0</inkml:trace>
  <inkml:trace contextRef="#ctx0" brushRef="#br0" timeOffset="208">329 97 8116,'8'-17'-94,"3"-1"1,-1 7 483,1-1 112,-7 1 525,12-7-609,-15 9 1,7 9 101,-8 11 0,-2 10-122,-4 2 1,-3 10 42,-8 2 0,-1-1-230,1 7 1,0-3-235,-1 2 1,3-3 30,4 3 0,-3-3-189,8-3 0,1-5-289,5 0 1,0-8-737,0 2 1,0-9-1463,0-3 2668,0-7 0,0 4 0,0-8 0</inkml:trace>
  <inkml:trace contextRef="#ctx0" brushRef="#br0" timeOffset="408">208 97 8216,'-10'0'2509,"3"0"-1872,7 7 1,7 9-190,5 7 1,3 2-200,3-2 0,-1-2-91,0 8 1,2 0-124,4 5 1,2-5-280,4 0 1,4-6-610,-4 6 1,3-8 852,3 2 0,7 4 0,2 0 0</inkml:trace>
</inkml:ink>
</file>

<file path=ppt/ink/ink2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48:30.9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35 294 8333,'-9'-17'51,"-1"7"106,4 5 575,4 3 903,-5-6-494,7 6-788,0-6 0,2 3-197,3-1 0,-1 0 67,8 6 0,-1 0-105,7 0 0,-1-6 135,0 1 0,6-1 17,0 6 0,6 0-101,-6 0 0,8 0-108,-2 0 1,9-2-337,2-4 1,1 4 199,-7-3 1,1-3-231,0 2 0,-1 0-130,1 6 0,-8 0-219,-4 0 1,-4 0-414,-2 0-647,-7 0 683,-2 8 568,-8 2 0,-8 1 194,-4 1 1,-1-7-7,1 7 1,-3-8 274,3 2 0,-3 1 0,-2-1 0,-1 0 0,1-14 0,0-2 0</inkml:trace>
  <inkml:trace contextRef="#ctx0" brushRef="#br0" timeOffset="183">485 52 8299,'0'-11'124,"0"-1"176,0 8 1,-6-5 184,0 3 1,-1 4 424,1-4-607,4 4 0,-11 10 2,7 4 0,-8 9-49,3 2 1,1 8-180,-1-3 1,5 5-47,-6 2 1,3 1-235,-3 4 0,-1-3-228,7 3 1,-6 3-541,7-3 0,-1 0 450,6-5 521,0-8 0,-8-2 0,-1-8 0</inkml:trace>
  <inkml:trace contextRef="#ctx0" brushRef="#br0" timeOffset="413">191 52 8299,'0'-17'87,"0"5"47,0 1 0,2 7 616,4-2 1,-3 4-247,9 2 1,1 2-35,10 4 0,-1 4-233,6 7 0,-5 8-247,6 4 0,-6-2-174,6 1 0,-8 1-449,2 6 0,-1-2-59,1-5 0,-4 3 692,4-8 0,4 8 0,0-4 0</inkml:trace>
</inkml:ink>
</file>

<file path=ppt/ink/ink2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48:44.0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121 381 8478,'0'-17'677,"0"-1"0,8 3-536,4 4 0,3-11 50,2 5 0,2-4-285,5 4 0,-11-2 71,4-5 0,-3 5 11,3-4 0,-5 4-180,-1 2-35,-7-1 1,4 1-100,-8 0 1,-8 5 124,-4 1 1,-3 1 6,-2-1 0,-6 1 115,0 4 0,0 4 162,5-3 0,-5 3-63,0 2 0,0 2 68,6 3 0,-1 3-26,1 4 0,6 3 137,-1-4 1,8-1 30,-1 2 0,-3-1-127,2 6 0,0 1-5,6-1 0,0-5-13,0-1 1,8-1-133,4 1 0,-3 3 33,3-9 0,-1 7 21,6-6 1,1 5 5,-1-5 1,0 6-7,1-7 0,-1 9 334,0-3 1,1 7-108,-1 5 0,-6 3 38,1 9 0,-8 2-34,2 3 0,-5 2-524,-1 4 1,-1 4-54,-5-4 1,-2 10-463,-3 2 801,-5-1 0,7 3 0,-9 1 0</inkml:trace>
</inkml:ink>
</file>

<file path=ppt/ink/ink2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48:45.3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154 104 8125,'-29'0'168,"1"0"1,7 0 851,-3 0-759,5 0-87,2-8 1,7 4-72,5-7 1,5 7 109,5-2 0,13-2-30,10 3 1,7-3-58,5 2 1,6 4-149,12-3 1,-2 1-272,7-2 1,-1 4-697,1-4 1,2 4 988,-7 2 0,0-7 0,-6-3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1:46:31.3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121 35 7996,'-11'0'610,"-1"0"0,6-5 339,-5-1-126,7 0-505,-11 6 1,11-2 622,-8-4 351,9 4-654,-13-5 1,14 9-216,-4 3 1,-1 5 11,1 7 0,0 8-134,6 4 0,0 11-39,0 7 1,0-3-92,0 2 1,0-8-152,0 3 0,8-1-186,3-5 1,5 1-617,1-13 1,2 4-948,4-10 1,-1 3 785,6-15 1,3 1-499,9-6 1,-3-9 1440,3-9 0,-3-7 0,-3-9 0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1:57:55.2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70 8888,'12'-5'487,"-1"-1"1,3 0-98,9 6 1,-3 0-115,3 0 1,4 0 79,2 0 0,4 0-171,2 0 0,5 0-124,1 0 0,7-6-94,-2 0 0,5 1-362,1 5 1,2-6-211,4 0 1,-2 0 154,8 6 369,-8-7 0,4 5 1,-8-6-1</inkml:trace>
</inkml:ink>
</file>

<file path=ppt/ink/ink2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48:44.9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606 277 7973,'-11'-6'478,"-1"0"1,6 1 924,-5 5-890,7-8-304,-4 6-434,8-6-531,0 8 0,2 0 442,4 0 0,-2 0-937,7 0 1251,-7 0 0,12 8 0,-7 2 0</inkml:trace>
  <inkml:trace contextRef="#ctx0" brushRef="#br0" timeOffset="127">693 433 7973,'-18'0'0,"1"0"0</inkml:trace>
  <inkml:trace contextRef="#ctx0" brushRef="#br0" timeOffset="579">1 692 8125,'12'0'0,"-1"0"0,1 0 0,5 0 0,0-6 663,0 1-355,1-9 0,-1 10-189,0-7 0,-5 5-212,-1-6 0,1 9-7,5-3 1,6-2-204,0 2 0,0 1 303,-5 5 0,7-8 0,2-2 0</inkml:trace>
  <inkml:trace contextRef="#ctx0" brushRef="#br0" timeOffset="1008">866 87 8123,'9'-17'-638,"-1"-1"2093,-8 1-502,0 0-446,0 7-217,0 2-272,0 8-32,0 0 1,0 16 123,0 7 1,0 9-24,0 9 1,0 3 105,0 8 0,-8 9-36,-3 9 0,1-3-148,-1 2 0,1-2-165,-2-9 1,-1 5-20,7-5 1,-5-6-251,5-6 1,0-8 256,6 3 0,0-7 97,0-5 1,0-4-544,0-8 1,0 1 195,0-1 0,0-6-82,0 1 212,0-8 0,6 2-157,0-12 445,-1-4 0,3-15 0,2-2 0</inkml:trace>
  <inkml:trace contextRef="#ctx0" brushRef="#br0" timeOffset="1275">952 18 8106,'-17'0'1005,"0"0"1,-1 7-762,1 5 1,0 5-118,-1 6 1,1-2-133,0 8 0,-1-6 77,1 6 1,0-6-189,0 6 0,1-8-103,5 2 1,-3-4-353,8-1 1,-5-1-477,5 0 438,0 0-463,6-7 1072,0-2 0,8-8 0,2 0 0</inkml:trace>
  <inkml:trace contextRef="#ctx0" brushRef="#br0" timeOffset="1425">918 121 8106,'17'-9'584,"0"3"1,0 4-41,1 2 1,-7 6 480,1 0 0,-1 7-563,7-1 1,-1 3-47,0 2 1,0 1-667,1-1 0,-1 6 243,0 0 1,1 2-2721,-1-2 2727,0-4 0,8 14 0,2-6 0</inkml:trace>
  <inkml:trace contextRef="#ctx0" brushRef="#br0" timeOffset="1925">883 1764 8775,'17'0'929,"1"0"0,-7-2-646,1-3 1,1-5-56,10-7 1,-4-3-33,4-3 0,2 2-102,-2-8 1,8 1-573,-2-7 0,-4 0 287,-2 1 1,-4-1-143,-2 1 0,-5-1 105,0 0 1,-9 3-20,3 3 0,-6 6 206,-6 11 1,-5-1-25,-12 7 1,2 2 269,-8 10 0,0 4-81,-6 7 1,3 2 282,3 4 0,0-2-133,12 8 1,-4-8 52,9 2 0,4 2-155,3-2 1,5-1-178,5-11 1,5 5 134,7-5 0,3-3-25,3-3 1,4-3-61,7-2 0,-5 0 8,0 0 1,-8 0 257,2 0 0,-10 6-84,-1 0 1,-8 9 948,2 3 0,-12 1-312,-6 10 1,-5 5-108,-6 7 1,-4 7-254,-8-2 1,1 6-5,-1 5 1,1-1-804,-1 7 1,2 1-1817,5 5 1824,3 0 1,0 8 0,-2 2 0</inkml:trace>
</inkml:ink>
</file>

<file path=ppt/ink/ink2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48:42.7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258 105 7960,'0'-12'-358,"0"0"1,5 7 237,1-7 0,2 8 77,-2-1 1,-3 1 72,9-2-6,-8 4-30,11-13 181,-13 13-167,14-6 405,-15 0-196,7 6 294,-8-5-94,0 7-245,-8 0 1,5 0 211,-9 0-199,8 7 1,-5 1-91,3 4 1,4 3-19,-4-3 1,4 5 33,2 6 1,0-2 18,0 8 0,0 5 96,0 7 1,0 9-65,0 2 0,0 1 128,0 11 1,-2-3-159,-3 3 1,3 3 12,-4-4 1,4-3-53,2-2 1,0-7-204,0-4 0,0 1-127,0-8 0,0-2 128,0-9 1,0 2-19,0-8 0,0 0-52,0-6 1,0-5-317,0-1-37,0-7-264,0 4 429,0-8 0,0-8-125,0-3 0,0-7-594,0-5 1086,0-3 0,8-9 0,1 0 0</inkml:trace>
  <inkml:trace contextRef="#ctx0" brushRef="#br0" timeOffset="308">292 87 8129,'0'-17'-30,"0"0"120,0-1 472,0 1 1,-7 7-436,5 3 1,-6 9 111,8 3 1,-2 13-121,-4 11 0,2 3 135,-7 3 1,-1 5-368,-5 1 1,-6 5-25,0-6 0,0 6-42,6-6 0,-6 1 114,0-7 0,-1-1-130,7-4 0,2-4-83,3-8-319,-3-7 469,13-3 0,-4-9 10,12-3 118,4-5 0,15-23 0,1-3 0</inkml:trace>
  <inkml:trace contextRef="#ctx0" brushRef="#br0" timeOffset="500">448 87 8224,'-17'-2'581,"-1"-3"752,9 3-422,-7-14-481,14 14 1,-3-5-57,10 7 0,5 7-120,7 5 1,6 11 131,0 6 0,8 3-254,-2 3 1,-2 1-263,2 5 0,0 3-360,5 8 1,-5 0-1621,0 0 2026,-8 0 1,12-1-1,-7 1 1</inkml:trace>
</inkml:ink>
</file>

<file path=ppt/ink/ink2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48:51.2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87 8002,'-9'-2'88,"3"-3"43,-4 3 1,9-8 532,-5 4-6,4 4-379,2-13 1,2 7 54,4-3 1,-3-3 351,9 9-473,-1-1 1,7 6-23,-1 0 1,0 0 47,1 0 0,5 0 153,0 0 1,0 0-106,-6 0 1,6 0-31,0 0 0,2 0-72,-2 0 1,-2 0-84,8 0 0,-6 0-158,6 0 1,-8 0 75,2 0 0,2 0-398,-2 0 1,0 0 204,-5 0 1,-1 0-584,0 0 1,-5 0-357,-1 0-55,1 0 254,-3 0 0,-1 2 359,-8 4 0,0 3 554,0 9 0,-15-1 0,-5 0 0</inkml:trace>
</inkml:ink>
</file>

<file path=ppt/ink/ink2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48:51.4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85 87 8002,'-17'2'0,"-1"4"0,7-4 758,-1 4 0,6-4 405,-5-2-659,7 0 1,-2 0-139,12 0 1,6-6 92,11 0 1,4-2-10,7 3 1,8 1-169,5-8 0,1 7-643,-2-7 1,4 6 300,-4-5 0,2 7-1276,-2-2 1,2 4 190,-8 2 1145,8 0 0,-11-7 0,5-3 0</inkml:trace>
</inkml:ink>
</file>

<file path=ppt/ink/ink2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48:51.9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312 967 7982,'0'-18'488,"0"7"174,0-1 0,2 3-457,3-3 0,-1-3 20,8 3 0,-8-3-121,1-2 1,3-1 89,-2 1 1,0 0-146,-6-1 1,5 1-79,1 0 1,0-1-223,-6 1 0,0 0 113,0 0 0,-6-1-151,0 1 1,-7 0 48,1-1 1,-5 1 151,-6 0 0,4 7 129,-4 4 1,-2-1-109,2 1 1,-6 2 148,6 10 1,-2 4 57,2 7 0,4 0 120,-4 0 1,5 6-134,7 1 1,-3 6 99,9-1 0,-7-4-66,6-2 0,1 2-64,5-2 1,7 0-59,5-5 1,11-3 65,6-4 1,3 3-301,3-8 1,-1-1-52,1-5 0,0 0-57,-1 0 0,-5 0 115,0 0 0,-8 0 68,2 0 1,-4 0 417,-1 0 1,-9 16-174,-3 7 0,-4 9 212,-2 9 1,-2 11-99,-4 11 0,-3 12 395,-9 6 0,-1 3-553,-4 3 0,4 5-102,-4 0 0,5-1-196,7-11 0,-3-11-520,9-11 1,-1-12-259,6-5 0,0-7 463,0-5 1,8-6-119,3-11 1,-1-5-50,1-7 699,1-7 0,5-11 0,0-9 0</inkml:trace>
  <inkml:trace contextRef="#ctx0" brushRef="#br0" timeOffset="417">1021 85 7897,'0'-18'0,"0"1"1129,0 0-293,-8 7-440,6-5 1,-4 13-10,12-4 1,-4 6 111,4 6 0,-2 11 7,1 12 1,-3 4-145,4 1 0,-2 1-312,2-1 0,-2 7 125,7-1 0,-1-1-241,1-11 1,3 5-58,-8-4 0,7-4-45,-2-2 0,-1-4 39,2-2 1,-7 1-365,7-1 113,-8 0 14,3 1 349,-7-1 0,0 0-41,0 0 0,-7-5-137,-5-1 1,-3-1 139,-2 2 0,-6 1-303,-1-7 0,-1 5-140,2-5 1,4 2-157,-4-2 1,4-5 0,2 5 1,-1-4 3,1-2 649,0 0 0,-8-15 0,-2-4 0</inkml:trace>
  <inkml:trace contextRef="#ctx0" brushRef="#br0" timeOffset="550">1142 206 7911,'25'-18'979,"4"1"1,-2 6-381,1-1 0,-5 2-114,6-1 1,-8 1-140,2 5 0,2 3-233,-2-4-474,1 4 1,-7 2-1283,0 0 1643,-7 0 0,5 15 0,-5 4 0</inkml:trace>
</inkml:ink>
</file>

<file path=ppt/ink/ink2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49:02.3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1 122 8262,'9'-10'-804,"-1"3"1041,-8-1 1,0 4 88,0-7 91,8 7 1,-4-10-45,7 9 0,-5-7 257,5 6-299,1-7 0,5 5-79,0-3 0,1 3 217,-1 8 0,0 0-149,1 0 1,-1 6 77,0 0 1,1 7-88,-1-2 0,2-1-59,4 2 0,-2-3-216,8 3 1,0-5 92,5-7 0,7 0-477,-1 0 1,2 0 275,-1 0 0,-5-1-533,5-5 1,1 2 301,-2-8 0,-1 9-254,-10-3 0,1 4-54,-7 2 1,0 0-221,-5 0 1,-9 2 140,-3 4 0,-4 3 149,-2 8 0,-2 7 541,-4-1 0,-11 7 0,-10-3 0</inkml:trace>
</inkml:ink>
</file>

<file path=ppt/ink/ink2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49:02.5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0 122 8137,'0'-10'1504,"2"2"-1157,4 8 1,11-6-65,12 1 0,6-7 293,5 6 0,10-7-120,8 1 1,7 3-139,-1-3 0,9 3-78,2-3 0,-1 4-423,-4 8 0,-3 0-247,-4 0 0,3 0-556,-9 0 0,-1 0 248,-10 0 1,-2 6 737,-3 0 0,-5 7 0,6-3 0</inkml:trace>
</inkml:ink>
</file>

<file path=ppt/ink/ink2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49:04.6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1 606 8071,'7'-10'633,"3"3"-166,7 7 1,8-2 0,6-2 78,7-2 0,7-2 20,6 3 0,-4 3-725,-1-4 1,-8-2 124,2 2 1,-3 1-977,-3 5 0,-7 0 198,-4 0 812,-3 7 0,-11 11 0,-1 9 0</inkml:trace>
  <inkml:trace contextRef="#ctx0" brushRef="#br0" timeOffset="173">122 1021 8071,'0'10'495,"0"-3"0,15-13-107,8 1 1,10-7-268,7 6 0,-1-7 158,7 1 0,-6 3-133,6-3 0,-7 8-546,1-1 0,-6 3-82,-5 2 0,4 0-492,-4 0 974,-4 0 0,7 7 0,-5 3 0</inkml:trace>
  <inkml:trace contextRef="#ctx0" brushRef="#br0" timeOffset="429">1263 398 8068,'-15'-17'0,"3"0"0,4 5 806,8 1-439,0 7-245,0-4 1,-2 10-115,-3 4 1,1 13 777,-8 16 1,3 3-299,-3 14 1,-1-2-150,7 13 0,-6-1-378,7 1 1,-3 3-293,2-9 0,4 5-649,-3-10 0,3 1 532,2-12 0,0-3-490,0-9 0,7 2 938,5-8 0,3 0 0,3-6 0</inkml:trace>
  <inkml:trace contextRef="#ctx0" brushRef="#br0" timeOffset="670">1972 191 8068,'-8'9'0,"-1"1"1150,-9-4 0,1 9-478,0 8 0,5 8-471,1-2 0,-7 11 43,-5 6 1,-5 4-1,5 2 0,-8 0-211,2 0 1,2 0 62,-2 0 0,10-2-942,2-4 0,1-4 549,11-7 1,-1-9-486,6-2 1,0-5 781,0-2 0,8-7 0,1-3 0</inkml:trace>
  <inkml:trace contextRef="#ctx0" brushRef="#br0" timeOffset="900">1955 260 9362,'-10'0'1409,"2"2"-1140,8 4 0,2 3 51,4 9 0,-2 1 188,7 4 0,-5 4 293,6 7 1,-8 3-336,1 3 1,3 2-74,-2 5 0,5 1-875,-5-8 0,6 6 387,-7-6 0,7 7 233,-6-7 1,-1 0 109,-5-5 0,6-6-816,0-1 1,0-6-52,-6 1 619,0-4 0,0-2 0,0 0 0</inkml:trace>
  <inkml:trace contextRef="#ctx0" brushRef="#br0" timeOffset="1146">1764 762 8295,'12'-2'1401,"0"-4"-401,-1 4-680,6-6-394,1 8-259,-1-7 1,-6 5-139,1-4 1,-6 4 470,5 2 0,-7 8 0,4 1 0</inkml:trace>
  <inkml:trace contextRef="#ctx0" brushRef="#br0" timeOffset="1591">2301 727 8009,'17'-12'1122,"0"1"0,0 7-640,1-2 1,-1 4-37,0 2 0,1 0-331,-1 0-28,-7 0 234,5 0-266,-13 8 0,4 4-890,-12 11 0,-2-4 494,-3 4 0,-5-4-329,5-2 0,3 1 211,2-1 1,4 0 553,2 1 1,0-1 57,0 0 0,8-1 190,4-5 1,7 4-159,-2-3 0,4-2 67,-9 1 1,1-5 1068,-1 5-858,3 1 0,-13-1 293,4 1-510,-4-1 1,-10 7-758,-4-1 0,-11 0-68,-5 1 1,-5-3-423,-2-3 1,1 3 433,-1-4 567,1-3 0,-1 8 0,0-7 0</inkml:trace>
  <inkml:trace contextRef="#ctx0" brushRef="#br0" timeOffset="1962">2889 70 7492,'1'-16'-683,"5"5"1,-2 1 801,8 5 168,-9 3 1,11-8 157,-8 4 423,-1 4-249,-5-5-494,0 7 213,0 0-173,8 7 0,-6 3 167,4 7 1,-4 8-119,-2 4 0,0 11 147,0 6 0,0 8-119,0 10 0,0 1-81,0 16 0,-2 11-521,-4 6 1,5-39 0,0 1 90,-2-2 0,0-1 0,2 2 0,0 0 269,2-2 0,-2 1 0,-2 3 0,-1 1 0,-1 3 0,0 0 0</inkml:trace>
</inkml:ink>
</file>

<file path=ppt/ink/ink2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49:02.9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18 242 8089,'0'-9'699,"0"1"-376,0 8 0,0 9 194,0 9 1,0 1 445,0 10-598,0 0 1,0 7-135,0 4 1,-2-3-238,-4 3 0,4 3-191,-4-3 1,5 2 269,1-1 0,0-5-921,0 4 0,5-5 438,1-6 1,2-4-1622,-2-8 696,3 0 1335,8-7 0,1-2 0,-1-8 0</inkml:trace>
  <inkml:trace contextRef="#ctx0" brushRef="#br0" timeOffset="274">882 52 8089,'0'-10'714,"0"3"0,-1 9-80,-5 3 0,-4 7-419,-7 11 0,0 0-11,-1 12 1,-1-3-46,-4 14 1,2 0 50,-8 6 1,8 0-479,-2 0 1,2 4-46,-2-4 1,9 1-211,-3-12 0,5 3 284,1-9 0,-3 3-128,9-9 1,-1-4-344,6-2 1,0-10-276,0-1 680,0-8 0,0 1 305,0-10 0,8-13 0,1-9 0</inkml:trace>
  <inkml:trace contextRef="#ctx0" brushRef="#br0" timeOffset="524">831 138 8089,'9'-17'0,"5"6"152,-9-1 366,1 8 667,2-4-736,-6 8 1,11 2 204,-7 4 0,2 6-180,-3 11 0,-1 4-6,8 7 1,-6 1-119,5-1 0,-5 7-85,5-1 0,-1 6-303,2-5 0,1-1 109,-7-5 1,5 3-473,-5-3 0,8 3 269,-3-9 0,-1-2-991,1 1 1,1-6-138,5 1-1107,-7-4 863,5-2 1504,-13 0 0,6-7 0,-8-2 0</inkml:trace>
  <inkml:trace contextRef="#ctx0" brushRef="#br0" timeOffset="710">710 640 8089,'-10'0'-29,"-5"0"0,15-6 773,0 0 1,7-7-245,11 1 1,-1 3 92,0-3 0,6 6-126,0-5 0,2 7-152,-2-2 0,2 4-446,4 2 0,-2 0-496,-4 0 0,-4 6-730,4 0 0,-3 7 224,-3-1 1133,0 3 0,0-5 0,1-2 0</inkml:trace>
  <inkml:trace contextRef="#ctx0" brushRef="#br0" timeOffset="975">1263 553 8089,'17'0'870,"1"0"0,1-5-226,4-1 0,-2-2-102,8 2 0,-6 4-10,6-3 1,-8 3-140,2 2 1,-4 0-549,-2 0 0,-5 2 188,-1 3 0,-7-1-283,2 8 1,-4 5 268,-2 6 1,-4 6-1264,-7-6 0,-1 8 347,-11-2 0,4-4 88,1-2 1,1-4 750,0-2 0,7-5-126,4-1 290,5-7 1,2 4-120,5-8 1,4 0 49,7 0 0,6-2 56,0-4 1,6-4-179,-6-7 1,6 0-129,-6 0 0,0-1 213,-6 1 0,8-8 0,2-2 0</inkml:trace>
  <inkml:trace contextRef="#ctx0" brushRef="#br0" timeOffset="1186">1868 121 8085,'0'-17'0,"0"-1"0,0 1 0,6 0 1068,0 0 1,1 5 220,-1 1-960,-4 7 1,8-4 11,-5 8 0,-3 2 136,4 4 1,-4 5-173,-2 12 1,0 12-56,0 11 0,0 6-205,0 6 0,0 3 67,0 8 1,0 0-898,0 1 1,-2-3 455,-4-4 1,4 2-2343,-3-7 2532,3 0 0,9-6 1,3 0-1</inkml:trace>
</inkml:ink>
</file>

<file path=ppt/ink/ink2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49:11.7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1 329 7994,'0'-17'-341,"0"7"292,7-5 119,-5 13 0,8-12 106,-4 8 436,-4-7-197,13 11-308,-13-13 0,11 11 201,-7-8-16,0 9 315,-6-5-178,0 8-94,8 0 9,-7 0-74,7 0-162,-8 0 1,-2 2 13,-4 4 0,5-1 58,-5 13 1,4-3-26,2 14 0,0 0 219,0 5 1,0 3-134,0 3 0,0 10 43,0 8 0,-2 7-155,-4-2 1,4 5-133,-4 1 0,5 0 73,1 0 0,-2-4-190,-4-7 0,4-2 80,-4-16 0,4 1-144,2-7 0,-2-7 38,-3-4 0,3-4-156,-4-1-764,4-9 741,2-1 1,0-10-412,0-4 0,0-3 4,0-9 0,8-7-220,3-4 1,5-3 302,1-3 649,-8 1 0,14-9 0,-3-1 0</inkml:trace>
  <inkml:trace contextRef="#ctx0" brushRef="#br0" timeOffset="271">658 415 7994,'9'-17'0,"-1"0"0,-8-1 0,2 7 0,4-1 0,-4 7 1509,3-7-514,-3 8 16,-2-3-719,0 7 0,0 7-269,0 5 0,0 9 105,0 2 0,-2 13-98,-3-1 0,1 11 13,-8 0 0,1 6-85,-7 6 1,1-8 21,0 7 0,2-9-156,3 4 0,-1-2-460,7-9 0,-6-3 302,6-9 0,1 2-1342,5-8 586,0 0 1090,0-14 0,0-1 0,0-8 0</inkml:trace>
  <inkml:trace contextRef="#ctx0" brushRef="#br0" timeOffset="525">710 312 9519,'15'2'522,"-3"3"1,3 5 352,-4 7 1,5 8-174,1 4 0,0-2-259,1 2 0,-1 0 28,0 5 1,1 1-183,-1-1 1,-2 1-511,-3-1 1,3 1-230,-3 0 1,1-1-490,-1 1 0,3-8 416,-3-4 1,1-4-1115,-1-2-614,3 1 2251,-13-1 0,13 0 0,-5 0 0</inkml:trace>
  <inkml:trace contextRef="#ctx0" brushRef="#br0" timeOffset="722">623 882 8000,'-11'-2'1567,"-1"-3"0,8 1-1192,-1-8 1,5 8-199,5-1 1,5-3 402,7 2 1,2-5-128,4 5 1,-1 0-249,6 6 1,-1 0 20,2 0 1,4 0-1427,-4 0 1,-2 2 29,1 4 0,-5-2 1170,6 7 0,-8 1 0,4 5 0</inkml:trace>
  <inkml:trace contextRef="#ctx0" brushRef="#br0" timeOffset="975">1453 709 7928,'0'-9'1750,"0"1"0,0 10-1323,0 4 1,0 3 423,0 9 1,0-1-316,0 0 0,2 8-495,4 4 1,-4-2-161,4 2 1,-3-6-61,3 6 1,-2-2-223,8 1 0,-7-3-662,7-7 0,-6-1-1677,5 0 2740,-7-7 0,11 5 0,-5-5 0</inkml:trace>
  <inkml:trace contextRef="#ctx0" brushRef="#br0" timeOffset="1308">2041 571 7971,'0'-17'0,"0"-1"-367,0 1 0,0 0 88,0 0 1,-6-1 344,1 1 0,-7 5 505,6 1 796,-7-1-928,3-5 0,-7 7 38,0 5 0,5 3-156,1 2 0,1 7-102,-1 5 1,-5 5 31,5 6 1,1 4-15,-1 8 1,7-1 22,-2 1 1,4 0-106,2-1 1,0 1-139,0-1 1,0 1-99,0-1 0,2-7-346,4-4 1,-4-3-1388,3-3 1377,5 0 1,-6-1-1225,7-5 591,-7-3 230,4-16 840,-8-1 0,8-16 0,1-2 0</inkml:trace>
  <inkml:trace contextRef="#ctx0" brushRef="#br0" timeOffset="1505">2007 485 7971,'9'-8'0,"1"6"293,-4-4 0,-3 4 1221,9 2-587,0 0 1,5 6-375,0 0 0,-5 7 116,-1-1 1,1 9-241,5 2 0,0 0 102,1-6 0,-1 6-393,0 0 0,-1 2-439,-5-2 1,4-1-182,-3 6 1,-2-5-556,1 6 1,-5-8-2741,5 2 3777,-7 4 0,12 0 0,-7 8 0</inkml:trace>
  <inkml:trace contextRef="#ctx0" brushRef="#br0" timeOffset="1989">2750 191 9204,'0'17'902,"0"0"1,-2 2-472,-3 4 0,1 0 52,-8 12 1,3-4-171,-3 9 0,-3 4-261,3 2 0,-3-1 66,-3 1 0,7-2-143,-1 2 0,7 2-598,-7-8 1,8-5 344,-1-6 1,3-8-775,2 2 0,-6-10-350,0-1 464,0-8 0,8 2 938,4-12 0,4-11 0,7-10 0</inkml:trace>
  <inkml:trace contextRef="#ctx0" brushRef="#br0" timeOffset="2242">2664 294 7873,'-10'-9'1544,"2"1"1,16 8-1318,4 0 1,-3 0 493,3 0 0,-1 8-156,7 3 1,1 7-34,4 5 1,-4 3-234,4 9 1,-4 0-89,-1-1 0,-1 1-192,0-1 0,-1 1 70,-5 0 0,5-1-492,-5 1 0,-3-3 313,-2-3 1,1 2-980,-1-8 1,6 0 270,-7-6 0,7 1-16,-6-1 1,1-7 129,-1-5 1,-2 3-731,7-2 1414,-7 0 0,12-14 0,-7-2 0</inkml:trace>
  <inkml:trace contextRef="#ctx0" brushRef="#br0" timeOffset="2459">2681 692 7873,'-10'-10'441,"3"-5"1,9 11 593,3-7 1,5 7-441,7-2 1,-5 4 250,-1 2 0,1 0-351,5 0 0,1 0-959,-1 0 246,0 0 1,0 2-147,1 4 0,-3-2 300,-3 7 64,3 1 0,-5 5 0,7 0 0</inkml:trace>
  <inkml:trace contextRef="#ctx0" brushRef="#br0" timeOffset="2717">3131 692 7873,'17'0'2689,"0"-6"-1954,1 1 0,5-1-408,0 6 1,0-6-114,-6 0 0,0 0 152,1 6 0,-7 0 252,1 0-387,-1 0 1,1 2-387,-1 4 1,-7 4-435,2 7 1,-4 0-158,-2 1 0,-2 1 248,-4 4 0,4-4 179,-4 4 0,4-4 23,2-1 1,2-7 352,4 1 0,4-7 70,7 7 1,0-8 357,1 2 0,1-4-275,4-2 0,-4 0-2,4 0 0,-4-2-969,-1-4 1,-1-2 401,0-3 1,1-5-1619,-1 5 1977,-7-5 0,13-9 0,-4-2 0</inkml:trace>
  <inkml:trace contextRef="#ctx0" brushRef="#br0" timeOffset="3047">3701 35 7999,'0'-10'361,"0"3"-302,0-1 0,0 6 1384,0-6-464,0 8 180,0 0-1006,0 8 0,6-4-11,0 7 0,2 1 62,-3 5 0,-1 6-26,8 0 1,-7 14 209,7-3 1,-6 14-48,5 4 1,-5 2-20,6 10 1,-3 7-101,3 9 0,3 11-494,-3 1 1,-8-40-1,1 2-224,1-3 1,0 1 0,-1 6 0,-1 0 265,2-1 0,0 1 0,-2-2 0,0-1 0,-4 1 0,0 0 0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1:57:58.8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8068,'0'9'951,"0"-1"0,2-8-1158,4 0 62,-4 0 179,6 0 54,-8 0 1,2 0-753,3 0 1,-1 0 97,8 0 566,-8 0 0,11 0 0,-5 0 0</inkml:trace>
</inkml:ink>
</file>

<file path=ppt/ink/ink2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49:24.72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240 779 8292,'0'-17'-482,"0"-1"0,0 1 265,0 0 361,8 0 1,-4-1 68,7 1-148,-7 0 1,12-1 0,-5 1 0,5 0 9,1-1 0,2-1 4,4-4 0,-2 4-1,8-4 0,-8 2 38,2-2 0,-2 4-31,3-5 0,-5 5 21,4 2 1,-4 0 41,-2-1 1,3-5-1,3 0 0,-4-2 12,4 2 1,2 4 27,-2-4 1,8-2-47,-3 2 0,5-2 11,2 2 0,1 4 20,5-4 0,-5 3-36,4 3 0,3 8-84,-3 3 0,6 4 21,-6 2 0,7 0-28,-7 0 0,0 9-14,-5 9 0,-1-1-8,1 6 0,0 4 17,-1 2 1,-5-2-20,0 2 1,-2-1-80,2 7 0,-2 0 98,-4-1 0,-2-1-104,8-4 1,-8 3 61,2-3 0,-4 4-7,-2 1 0,-5-5 9,-1 0 1,-7 0-2,2 5 0,-4 1 6,-2 0 0,0-1-1,0 1 0,-2-1-205,-4 1 0,-3-2 112,-9-5 0,1 5 22,0-4 1,-3 2 19,-3-3 1,-4 5 39,-7-4 1,-1 4-25,1 1 0,-7-7 9,1-4 1,-14 4 32,2 2 0,-5-4 10,-1-2 1,-3-4 85,-9-2 0,-5 1-295,1-1 0,-7-2 324,6-3 0,0-3-45,6-3 1,0-4 8,-1 4 1,1-12-54,0-5 1,10-12-28,7-6 1,0-4-3,6-1 0,3-9-8,3-3 1,11-2-121,6 2 0,4-2 137,2 8 1,7-1-492,4 7 0,6 1 54,6 4 1,11 4 87,12 8 0,4 2-253,1 3 1,1 6 573,0 12 0,7 4 0,2 7 0</inkml:trace>
  <inkml:trace contextRef="#ctx0" brushRef="#br0" timeOffset="1100">1624 1747 8228,'0'-11'-260,"0"-1"-34,0 1 1,0-6 490,0-1 1,0 1 400,0 0 1,0 5 271,0 1-253,8-1-214,-7-5 126,15 7-407,-7 2 0,9 8 95,-1 0 0,-4 8 10,5 4 1,-5 9 3,10 2 0,2 10-35,-2 1 1,8 3 25,-2 9 1,4 0-4,1 6 0,3 5-153,3 1 0,4 5 29,8-5 1,2 2-174,4-3 1,-5-3 10,5 4 1,3-4 38,3-3 0,-3-6-57,3-5 1,-7-9-269,7-2 1,-10-3 102,-3 3 1,-6-2-69,-11-4 1,1-9-408,-1 3 1,-1-9 243,-4 3 1,-4-7-369,-8 2 1,-1-6 848,-5-6 0,4-11 0,-5-10 0</inkml:trace>
  <inkml:trace contextRef="#ctx0" brushRef="#br0" timeOffset="1555">1745 1799 8059,'0'-17'-1889,"0"0"1820,0-1 431,0 1-166,0 0 33,0 0 65,0 7 299,0-5 158,0 13-351,0-6 0,0 10 75,0 4 0,-2 3-80,-4 9 1,2 5-43,-7 0 0,5 7-120,-5-1 0,5 4-41,-6 1 0,8-1-129,-1-4 0,3 4-217,2-5 1,0-3-1280,0-2 784,7-3-246,3-3 0,7-7-177,1-5 420,-1-3 0,-2-4 652,-3-3 0,-4-5 0,-8-15 0,0-2 0</inkml:trace>
  <inkml:trace contextRef="#ctx0" brushRef="#br0" timeOffset="1736">1693 1834 8059,'0'-17'-289,"0"5"508,0 1 243,0 7 0,2-6-134,4 4 1,3 4 77,9-3 0,1 5 77,4 5 0,0 5-109,12 7 0,-3 3-39,14 3 0,-5-4-88,5 4 0,0 2-230,6-2 0,0 6-406,0-6 0,-2 8-1367,-4-3 1756,4 5 0,-6 2 0,8-1 0</inkml:trace>
  <inkml:trace contextRef="#ctx0" brushRef="#br0" timeOffset="2438">3578 3044 8121,'0'-17'285,"2"-6"-300,4 0 0,1-2 255,5 2 1,3 2-112,-3-8 1,3 2 31,2-2 1,5-3-195,-5 3 1,10-4-248,-10-1 1,-2-1 109,-3 0 0,-8-5-185,2 0 0,-4 5 146,-2 6 0,-2 8 103,-4-2 1,-6 6 94,-11 5 0,2 5 94,-8 7 0,0 0 163,-5 0 1,5 7-92,0 5 1,8 5 113,-2 6 1,4-2-89,2 8 1,7-2 114,4 2 0,4 3-61,2-3 1,4 6-79,8 5 1,-1-3 79,12 3 1,4-3-93,2-3 1,4-5-188,1 0 1,-5 5-119,0 7 0,-8-1-155,2-5 0,-6-1-9,-5 1 1,1-6-215,-7 0 1,0-8 166,-6 2 1,-2-6 32,-4-5 1,-5-5-75,-12-7 1,-2 0 411,-4 0 0,-4-7-127,4-5 0,-9-11 260,-3-6 0,1-5 93,6-7 1,5 5 251,0-5 1,14 5 602,-3 1 0,12 1-379,1-1 0,20-1-241,14-5 1,19 5-631,15-5 0,20 5 141,9 1-252,-43 18 0,2 0 0,4-1 0,2 1 0,-1 0 0,1-1 0</inkml:trace>
</inkml:ink>
</file>

<file path=ppt/ink/ink2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49:30.77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33 500 8072,'0'-17'-33,"0"-6"79,0 0 0,0 0-374,0 5 234,0 1 0,0 0 136,0-1 1,6-1 57,-1-4 1,9 4-41,-3-4 1,5 4 53,1 1 1,0 1 45,1 0 1,5-1-39,0 1 1,2 0-42,-2 0 0,2 5-40,3 0 0,5 3 32,-4-3 1,6-1-11,5 7 1,-2-5-12,8 5 0,6-6 39,6 7 1,7-3-27,-1 2 0,7 4-165,-2-4 1,2 10 90,-13 2 1,5 13-34,-5-1 0,3 10 74,-9 1 1,2 4 2,-14 1 0,-1 9-21,-10 3 1,-6 4-1,-12 2 0,-3 5-127,-8 1 1,-16 7 122,-7-1 1,-15 1-145,-8-2 1,-4 1 129,-2-12 1,-8 7-269,-3-13 0,-6 6 262,-6-11 1,4-3-5,-4-9 0,-10-4 108,-1-8 1,-3-7 228,9-4 1,3-5-50,8-1 1,2-7-15,3-5 0,6-11-240,12-6 0,6-5 123,11-7 1,12-3-760,11-8 1,14 2 176,9 4 1,12 4-448,17 7 886,0 16 0,16-2 0,-5 15 0,5 1 0</inkml:trace>
</inkml:ink>
</file>

<file path=ppt/ink/ink2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49:31.32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882 35 8304,'0'-10'-593,"0"3"365,0 7 0,0 2 821,0 3 0,-7 7-218,-5 11 1,-3 12 36,-2 11 1,-8 6-194,-4 5 0,-6 5 153,-5 7 0,1-2-452,-7-4 0,0 5-59,-6-5 1,-2 4-134,-3 3 0,5-5-463,0-7 0,0-1-207,6-11 0,4-5 127,1-7 815,5-7 0,-6-10 0,-3 1 0</inkml:trace>
  <inkml:trace contextRef="#ctx0" brushRef="#br0" timeOffset="321">848 52 8131,'0'-17'-238,"0"0"0,-2 7 238,-4 4 0,2 4 0,-7 2 0,5 0 814,-6 0 1,-1 0-260,-10 0 0,2 10-318,-8 7 1,-2 3-144,-9 8 0,1 1-235,-7 6 0,2-6 73,-2-1 1,4 1-249,7 6 1,1-8-51,-1-4 0,8-4 194,4-2 0,4-1-1469,2-5 593,7-3 1048,2-8 0,16-8 0,2-1 0</inkml:trace>
  <inkml:trace contextRef="#ctx0" brushRef="#br0" timeOffset="505">658 225 8131,'25'0'0,"0"-6"99,3 1 1,3-1 279,-8 6 0,2 6 39,-2-1 0,-4 7 263,4-6 1,2 7-202,-1-1 1,4 3-178,-5 2 1,8 1-306,-2-1 1,-2 8 126,2 4 0,-1 3-125,7 3 0,0 7 0,-1 2 0</inkml:trace>
</inkml:ink>
</file>

<file path=ppt/ink/ink2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49:36.4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53 8099,'10'0'1212,"-3"0"-730,-7 0 0,6-2-85,0-4 1,7 4-147,-1-3 0,3-3 56,3 2 1,5-2 4,0 3 0,2 3 121,-2-4 0,-4 4-141,4 2 0,2 0 14,-2 0 1,6 0-28,-6 0 0,6 2-43,-6 4 1,6-2-227,-6 7 0,6-5 97,-6 5 0,5-7-632,-4 2 0,4 2-163,-5-3 1,0 3-473,-5-2 1,-1-4 333,0 4 1,-7-3-1586,-4 3 2411,3-4 0,-14 13 0,3-5 0</inkml:trace>
</inkml:ink>
</file>

<file path=ppt/ink/ink2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49:36.6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69 8099,'-9'0'2533,"1"0"-2460,23 0 1,-1 0 171,15 0 0,0-2 601,5-3 0,3 1-284,3-8 0,-2 3-686,9-3 1,-3 3 121,2 3 1,2 4-1502,-8-4 1,6 4 318,-5 2 1184,7 0 0,-12 0 0,7 0 0</inkml:trace>
</inkml:ink>
</file>

<file path=ppt/ink/ink2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49:37.18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277 502 8062,'10'-25'807,"3"5"-605,-7-3 0,7 4-849,-1 2 0,1-6 223,-1 0 1,1-6 327,-7 6 1,6-6 306,-7 6 0,1-2-133,-6 2 1,-7 4 216,-5-4 0,1 3-112,-7 3 0,5 0 13,-10-1 0,3 7-67,3-1 1,-6 7 84,0-7 1,-6 8-59,6-1 0,-2 3-52,2 2 1,4 2-50,-4 3 0,4-1-98,1 8 1,7-1 99,-1 6 0,7-5 11,-7 0 1,8 5 117,-2 6 1,5 2-126,1-2 0,3 4 144,9 7 1,-1 1-16,12 0 1,10-1 70,2 1 0,3-1-23,-3 1 1,-1 0 142,1-1 1,-6 1-527,0-1 1,-8 1 108,2-1 0,-10-1-441,-1-4 0,-8 2 231,1-8 1,-3 2-295,-2-2 0,-7-4 184,-5 4 0,1-6 0,-7-5 0,3 1 79,-14-7 0,6 6 287,-6-7 1,0 1 539,-5-6 1,5-8-335,0-3 1,2-12 744,-2-6 0,10 2-420,8-2 0,7 0 56,-2-5 0,4 1-249,2 4 0,8-3-262,3 3 1,5-4-96,1-1 1,8-1-327,4 1 1,3-1-697,3 0 1,5 1 511,1-1 0,-1 1-672,-5-1 1,-3 0 488,-3 1 0,4 5 127,-4 0 1,-4 2-129,-2-2 703,-4-3 0,6-3 0,2-9 0</inkml:trace>
</inkml:ink>
</file>

<file path=ppt/ink/ink2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49:37.4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1 156 8062,'15'-19'376,"-3"-4"0,3 4 356,-4-4 1,-1 9-241,2 3 0,-7 1-97,7-1 0,-8 1-148,2 4 1,-3 4 288,3-3-304,-4 3 1,8 9-109,-5 5 1,-3 5-57,4 6 1,4 4-162,1 8 0,-1-1 124,1 1 0,1-1-165,5 1 1,0 5 183,1 1 0,-1-1 2,0-5 0,1-7 57,-1 1 1,0-6-35,1 6 0,-9-8 50,-3 2 0,2-3-65,-3-3 1,1 0-127,-6 0 0,-2 1 99,-4-1 1,3-2-181,-9-3 0,2 3-107,-1-3 0,-4-4 56,3-3 0,-3 3-68,-3-2 1,7 0 49,-1-6 1,1 0-585,-7 0 1,1 0 71,0 0 1,0-8-79,-1-4 1,1-3 16,0-2 789,-1-8 0,1-2 0,0-8 0</inkml:trace>
</inkml:ink>
</file>

<file path=ppt/ink/ink2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49:37.6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87 8062,'29'-6'837,"-1"0"1,1-5-353,6 5 0,5-5 386,0 5 1,9-6-326,-3 6 0,-2-5-486,2 5 0,-13 0-600,1 6 0,-11 0 540,0 0 0,-3 0 0,-3 0 0</inkml:trace>
</inkml:ink>
</file>

<file path=ppt/ink/ink2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49:41.6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87 173 8062,'-1'-15'-1601,"-5"3"1601,4 4 0,-14 8 0,13 2 0,-9 4 0,8 6 0,-2 11 0,5 4 82,1 7 1,-6 8 338,0 5 0,0 3 352,6 1-402,0 9-146,0 1 0,0 3-441,0-1 1,-5-7 295,-1 2 1,0-6-759,6-6 1,0-4 249,0-8 0,0-1 137,0-4 0,0-4 291,0-8 0,2-7 0,4-4 0,-2-6 0,7-6 0,-7-4 0,11-15 0,-5-2 0</inkml:trace>
  <inkml:trace contextRef="#ctx0" brushRef="#br0" timeOffset="288">831 208 8057,'6'-18'-565,"0"1"1,5 5 476,-5 1 144,0 7 751,-6-4-494,0 8 0,-2 2 2,-4 4 1,-4 11-237,-7 12 1,0 12-131,-1 5 0,-5 0-11,0 6 0,-2-8-237,2 14 1,4-9-71,-4 9 1,6-6 162,5-6 0,-1-4-154,7-7 0,0-6-167,6 0 527,0-8 0,0 4 0,0-16 0,2-1 0,4-8 0,-2-8 0,7-3 0,1-12 0,5-4 0</inkml:trace>
  <inkml:trace contextRef="#ctx0" brushRef="#br0" timeOffset="530">883 259 8040,'15'-17'-721,"-3"0"0,-3 7 145,-3 5 1057,-4 3 60,13 2 1,-7 9 204,4 9 1,3 3-141,-3 13 1,3-3 60,2 9 0,1 3-270,-1-3 1,0 8-153,0-2 0,-5-2-219,0 2 1,-1-5 95,6 5 1,1-10-770,-1-1 0,-6-2-40,1-10 0,0 6-503,5-6 0,-6-2 569,1-10 0,-8 5-323,1-5 944,5-3 0,-8-1 0,-2 1 0,-10 2 0</inkml:trace>
  <inkml:trace contextRef="#ctx0" brushRef="#br0" timeOffset="738">796 709 8025,'-5'-17'-252,"-1"0"1,-6 5-1067,7 0 2561,-1 9-774,6-13 1,8 14 17,3-3 1,-1 3-132,1 2 0,7 0-402,5 0 1,2 0-338,-2 0 0,-2 7-512,8 5 1,-1-3 545,7 3 349,-8 0 0,6 5 0,-7 0 0</inkml:trace>
  <inkml:trace contextRef="#ctx0" brushRef="#br0" timeOffset="943">1644 761 8019,'9'0'-107,"-1"0"0,-8 8 802,0 3 0,0-1-277,0 1 0,0 1-181,0 5 1,0-5-867,0-1 1,-6 1 385,1 5 0,-1-5-479,6-1 1,6-5 140,-1 5 581,9-7 0,-5 4 0,9-8 0</inkml:trace>
  <inkml:trace contextRef="#ctx0" brushRef="#br0" timeOffset="1247">2353 571 7895,'9'-18'0,"-1"1"-695,-8 0 1,6 0 419,0-1 0,-1 1 275,-5 0 0,0-1 0,0 1 0,0 0 236,0 0 0,-7-1 62,-5 1 0,-3 0-51,-2-1 0,-1 9-136,1 3 0,0 4 2,-1 2 0,1 0-76,0 0 0,-1 8 101,1 3 0,2 12 33,3 6 1,-1 4-40,7 1 0,-5 1 104,5 0 0,-2 5-180,2 0 0,4 1 3,-3-7 1,3 7-85,2-1 0,0-5 100,0-7 0,0-5-1145,0 6 784,7-8 0,-3 2-1208,8-11 1176,-8-4 1,5-8 317,-3 0 0,-2-8 0,7-4 0,-5-5 0,6-6 0,-1-4 0,6-7 0</inkml:trace>
  <inkml:trace contextRef="#ctx0" brushRef="#br0" timeOffset="1447">2353 450 7895,'11'0'-256,"1"0"1,-6 0 34,5 0 1,-5 5 1335,5 1 1,-5 0-456,6-6 1,-6 2 257,5 4 0,-5-2-369,5 7 1,-1 1-202,1 5 0,5 0-173,-5 0 0,5 3-110,1 3 0,-2-4-501,-3 4 1,3 2 338,-3-2 1,-3 6 260,3-6 1,-6 8-82,5-3 1,-5 3-1842,6-2 1,-9-4 1757,3-8 0,4 8 0,-1 2 0</inkml:trace>
  <inkml:trace contextRef="#ctx0" brushRef="#br0" timeOffset="1767">3269 190 7954,'0'-9'-37,"0"1"599,0 8 0,-2 8-126,-3 3 0,1 10-53,-8 2 1,-5 8 65,-6-2 0,0 6-402,6 5 1,-6 2 69,-1 4 1,1 2-691,6-7 1,0 1 426,0-2 1,1-5-928,5-1 1,1-1-395,4-10 597,4 0 870,-5-5 0,14-9 0,3-9 0,7-9 0</inkml:trace>
  <inkml:trace contextRef="#ctx0" brushRef="#br0" timeOffset="1997">3235 259 7954,'0'-17'-524,"0"0"1,2 7 1812,3 5-131,-3 3-566,14 2 1,-12 7-86,7 5 1,-5 11 50,5 6 0,-1 3-332,2 3 1,1 5 9,-7 1 0,5 1-247,-5-2 1,6-3 106,-7 3 1,7 2-279,-6-1 1,5-1-383,-5-5 0,5-1-750,-5 1 0,8-6 395,-3 0 1,-1-10 918,1-2 0,1 0 0,5-7 0</inkml:trace>
  <inkml:trace contextRef="#ctx0" brushRef="#br0" timeOffset="2251">3148 675 7397,'-2'-10'-1247,"-3"4"1247,3-3 525,-6-1 1,14-2-15,0 1 0,7 7 216,-1-2 1,3-1-258,2 1 1,0 0-53,1 6 1,-1-6-270,0 1 0,1-1-235,-1 6 1,-6 0-781,1 0 0,0 0 575,5 0 1,-6 0-1192,1 0 1482,-8 7 0,11 3 0,-5 7 0</inkml:trace>
  <inkml:trace contextRef="#ctx0" brushRef="#br0" timeOffset="2622">3684 605 7882,'18'-15'0,"-1"3"0,2-1-118,4 7 0,4-1 70,8 1 1,-6 4 807,-1-4 1,-6 4-197,1 2 1,-4 2-37,-2 4 0,-5-2-490,-1 7 1,-7 1-365,2 5 1,-4 2-60,-2 4 0,-2-2 263,-4 8 0,-2-8-512,-3 2 0,-5 2 260,5-1 0,-3 4 97,3-5 0,3 0 388,8-5 1,0-1 424,0 0 1,8 1-148,3-1 1,5-6 395,1 1 1,0-6-188,1 5 0,-1-5-183,0 6 0,1-9 302,-1 3-234,-8 4-636,7-1 0,-16 9-94,0-1 0,-10-2-279,-13-3 1,2 3-3,-8-3 1,0 1-511,-5-1 0,-1 3 119,1-3 0,5-5 383,0-1 1,2-4 535,-2-2 0,-3-8 0,5-1 0</inkml:trace>
  <inkml:trace contextRef="#ctx0" brushRef="#br0" timeOffset="2980">4376 87 7946,'0'-18'-1293,"0"7"675,0-1 1390,0 8-63,0-11 711,0 13-443,0-13-201,0 13-424,0-6-252,0 8 0,0 2 318,0 4 0,6 3-136,0 9 1,1 1 272,-1 4 1,-4 10-129,4 7 1,1 14 185,-1-2 1,6 13-194,-6 4 0,5 2-157,-5 10 0,5 2-842,-5 9 1,2-2-267,-2 8 0,-5 0 845,2-46 0,0 0 0,-1 3 0,-2 1 0,0 1 0,0 0 0</inkml:trace>
</inkml:ink>
</file>

<file path=ppt/ink/ink2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49:41.0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87 8415,'12'0'-49,"-1"0"0,1 0 469,5 0 0,0-2-174,0-3 0,3 1 122,3-8 1,-2 8-254,8-1 1,0-3 26,5 2 0,-5-5-166,0 5 0,-2-2 119,1 2 1,3 4-242,-8-3 0,6 3-122,-6 2 0,0 0-149,-5 0 0,-7 0 35,1 0 1,-3 2-195,3 3 1,-3-3-230,-3 4 805,-4 4 0,6-1 0,-8 9 0</inkml:trace>
  <inkml:trace contextRef="#ctx0" brushRef="#br0" timeOffset="230">138 329 8013,'-11'0'578,"-1"0"884,8 0-1055,-3 0-165,7 0 0,7 0 338,5 0 0,5 0-150,6 0 1,4-2-11,8-3 1,-1 1-300,1-8 1,7 7-300,4-7 0,4 2 68,2-1 0,-2 1-173,-4 4 1,4 5-1221,-4-5 0,-1-2 1503,1 2 0,0 1 0,6 5 0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1:57:59.0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7957,'10'7'0,"-2"-3"2002,-8 8-807,7-8-2161,3 3 370,7-7 1,-5 0-1336,0 0 1931,-9-7 0,5 5 0,-8-6 0</inkml:trace>
</inkml:ink>
</file>

<file path=ppt/ink/ink2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49:50.5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1 121 8043,'7'-17'0,"-5"0"-57,4 0 0,-2 7-353,2 4 1564,3-3 1,8 1-278,1-4 1,-7 5-132,1 7 0,-1 0-292,7 0 0,-1 0-40,0 0 0,6 0-83,0 0 0,0 0-100,-5 0 0,1 0 100,4 0 1,-4 0-87,4 0 0,-2-6-269,2 0 1,-1 0 115,6 6 1,-5 0-967,6 0 0,-6 0 183,6 0 1,-8 0-105,2 0 1,-3 6-779,-3 0 1,-6 2 186,1-3 1386,-8 5 0,3 15 0,-7 2 0</inkml:trace>
</inkml:ink>
</file>

<file path=ppt/ink/ink2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49:50.8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87 7923,'-12'-6'682,"1"1"143,7-1 1,-4 4-433,8-4 0,8 4-213,3-4 1,7-1 596,5 1 1,4-5-280,7 5 0,3-2-510,3 2 0,-2 4-424,9-3 0,-7 3-543,6 2 0,-6 2 531,7 3 0,-9-1 448,2 8 0,4-1 0,1 7 0</inkml:trace>
</inkml:ink>
</file>

<file path=ppt/ink/ink2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49:51.6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0 623 7937,'8'-17'1597,"3"0"1,7 7-1184,5 4 0,6 3-197,11-3 1,-2 2-366,8-8 0,-1 7 75,1-7 1,-4 8-138,-7-1 0,-9 3-208,-2 2 0,-5 0-270,-2 0 1,-7 7 104,-5 5 583,-3 3 0,-2 10 0,0 2 0</inkml:trace>
  <inkml:trace contextRef="#ctx0" brushRef="#br0" timeOffset="261">35 987 8067,'-10'0'3805,"4"0"-4069,12 0 1,11-6 245,12 0 0,10-5 523,1 5 0,8-8-198,-2 3 1,2 1 12,-2-1 0,4 1-543,-4-1 0,2 1 133,-1 4 0,2 4-2442,-2-4 2532,-5-3 0,8 7 0,-6-6 0</inkml:trace>
  <inkml:trace contextRef="#ctx0" brushRef="#br0" timeOffset="468">1660 278 8009,'-7'-25'950,"-3"5"-787,0 3 195,3 9 1,1 10 146,0 4 1,-7 4 474,1 7 1,-5 14-513,-6 3 1,-2 12 48,-4 1 0,-2 4-531,8 7 1,-6-2 57,6 7 0,-5-7-758,4 2 1,7-5 489,6-1 0,7-8-865,-2-3 1,-2-5 175,3-1 1,-1-8-140,6-4 1,6-4 316,-1-2 735,9-7 0,-5-2 0,9-8 0</inkml:trace>
  <inkml:trace contextRef="#ctx0" brushRef="#br0" timeOffset="783">2369 122 7883,'10'0'1975,"-2"0"-1533,-8 0 1,-4 10 395,-8 7 1,1 2 100,-12 10 0,-4 0-411,-2 5 1,-2 7-260,2-1 0,-3 8-28,3-2 1,2-2-749,-2 2 1,2-1 243,-2 1 1,4-4 79,8-7 1,2-7-280,3 1 0,3-8-1624,3 2 776,4-3 0,-4-5 650,12-3 1,4-7-447,7-10 1106,0-5 0,8-15 0,2-2 0</inkml:trace>
  <inkml:trace contextRef="#ctx0" brushRef="#br0" timeOffset="992">2438 208 7883,'8'-17'0,"-6"7"0,6 3 526,-1 7 1,1 7 721,4 5 0,-5 11-24,-7 6 1,0 5-615,0 7 0,0-3-288,0 8 1,-5-1-82,-1 1 1,0 4-314,6-4 0,0-2-244,0 2 1,-6-9-268,1-3 0,-1-1-26,6-10 0,0 6-553,0-6 1,0-6-1343,0-5 2504,0-9 0,7 13 0,3-7 0</inkml:trace>
  <inkml:trace contextRef="#ctx0" brushRef="#br0" timeOffset="1180">2266 675 7883,'-18'-9'3830,"9"-7"-3192,1 14-516,8-5-67,0-1 0,2 4-122,4-7 1048,3 7-416,1-4-169,5 0 98,-13 7-140,14-7 1,-7 8-140,8 0-979,1 0 617,-1 0 1,0 0-639,1 0 0,-3 2-2183,-4 4 2968,5-5 0,-7 15 0,9-7 0</inkml:trace>
  <inkml:trace contextRef="#ctx0" brushRef="#br0" timeOffset="1417">2715 658 7883,'17'0'405,"1"0"1,7-2 615,4-4 0,-3 4-123,3-3-597,-8 3 1,10 2 113,-8 0-53,-7 0 1,-1 2-72,-4 3 0,-3-1-278,-2 8-244,-4-1 1,-4 7-293,-4-1 0,2 0 249,-7 0 0,-1 1-982,-5-1 1038,0 0 1,1 1 30,5-1 1,3 0 372,8 1 1,8-7-151,3 1 0,5-3 22,1 3 1,8-5-331,4-7 0,-2 0-1123,1 0 1395,-6 0 0,10 0 0,-5 0 0</inkml:trace>
  <inkml:trace contextRef="#ctx0" brushRef="#br0" timeOffset="1934">3735 399 7930,'0'-18'0,"0"1"513,0 0-146,0 7 110,0-5 30,0 5 56,0-7-26,0 7 1,-7 3-114,-5 7 0,-3 1 21,-2 5 0,-7 6-98,1 11 0,0 4-219,6 7 1,-6 1-76,0-1 1,2 1-239,9 0 0,-3-1 141,3 1 1,3-2-108,-3-5 1,8 3-742,-1-8 1,3 0 384,2-6 0,0-5-1464,0 0 1376,0-9 0,2 5 13,3-8 0,-1 0 582,8 0 0,-1-8 0,14-1 0,2-9 0</inkml:trace>
  <inkml:trace contextRef="#ctx0" brushRef="#br0" timeOffset="2152">3718 433 7930,'2'-9'262,"4"3"1,-2-2 407,7 2 1,-5 1-293,5 5 0,-1 2-145,2 3 0,1 5 374,-7 7 1,0 6-202,-6 0 1,5 8 29,1-2 0,0 4-239,-6 1 0,0 6-206,0 1 1,0-1-263,0-5 0,0-3-553,0-3 1,-2 2-1944,-4-8 2767,4 0 0,-13-6 0,5 1 0</inkml:trace>
  <inkml:trace contextRef="#ctx0" brushRef="#br0" timeOffset="2421">4514 157 11224,'-18'15'1271,"1"-2"-841,0 16 0,-1 0 229,1 6 1,-6 7-223,0 4 1,-6 2-262,6-2 1,0 4-268,6-4 0,0-2-383,-1 2 0,3-9 12,3-2 0,-1-3-1912,7-9-966,0 0 3340,6-13 0,8-2 0,2-8 0</inkml:trace>
  <inkml:trace contextRef="#ctx0" brushRef="#br0" timeOffset="2642">4496 139 10876,'18'10'179,"-1"-4"1,-6 1 174,1-1 0,-8 9-54,2 3 1,1 1 297,-1 10 1,0 0-193,-6 5 1,0 3 64,0 3 1,0-3-372,0 3 1,0 2-401,0-2 0,-2 1-156,-4-7 1,2 1-571,-7 0 0,1-1-2192,-1 1 3218,-5-1 0,7 1 0,-9 0 0</inkml:trace>
  <inkml:trace contextRef="#ctx0" brushRef="#br0" timeOffset="2989">4410 554 7929,'0'-17'2001,"0"7"-1200,0-5 0,2 11 778,4-7-238,-5 7-554,7-4 0,-2 6-596,0-4 0,1 4 42,-1-3 1,-2 3-1472,8 2 471,-9 0 0,11 2-584,-8 3 0,1-3-645,-1 4 1996,4 4 0,-1-1 0,-1 9 0</inkml:trace>
  <inkml:trace contextRef="#ctx0" brushRef="#br0" timeOffset="3343">4738 572 7929,'18'-6'742,"-1"0"0,0 0-362,1 6 0,1-2 212,4-3 1,-4 3-13,4-4-232,-4 4 840,-1 2-795,-9 0 0,-1 2-751,-8 4 25,0 3 1,-6 9-410,0-1 1,-7 0 470,1 0 1,3 1-179,-3-1 1,8 0 208,-1 1 0,3-1 96,2 0 0,6 0 256,-1 1 1,9-1-123,-3 0 0,-1-5 709,1-1 1,-5-1 162,6 2 876,-8 3-1162,3-5 1,-7 1-148,0 1 1,-7-3-430,-5 3 1,-3-3 65,-3-3 0,1-2-816,0 7 0,-6-7 448,0 2 1,0-4-1232,5-2 0,7 0-10,-1 0 1543,8 0 0,-11 0 0,5 0 0</inkml:trace>
  <inkml:trace contextRef="#ctx0" brushRef="#br0" timeOffset="3738">5361 35 7935,'8'-9'647,"-4"-5"-101,7 9-422,-7-1 421,4 6 384,-1 0-469,-5 0-98,6 0-132,-8 0 339,0 0-395,0 8 1,0-5-136,0 9 26,0-8 1,6 11 16,-1-3 1,1-3 70,-6 3 0,0 1 109,0 10 1,0-2 133,0 8 0,0 8-70,0 9 0,0 10 2,0 1 1,-8 16-51,-3 2 1,1 8-679,-1 3 0,1 3 137,-1 3 1,-5 4-236,10-45 1,1 2 0,-3 1 0,0 1 1,0 0 0,-1 0 0,0 0 0,-1-1 496,-1-1 0,-1-2 0,2-1 0,-1 0 0,-3-1 0,-1-2 0,-16 41 0,-2-3 0,-1-4 0</inkml:trace>
</inkml:ink>
</file>

<file path=ppt/ink/ink2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49:51.0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87 7929,'10'-18'516,"0"9"65,-5 3 0,5-2-912,7 2 1,0-1-14,1 1 1,-7 4 292,1-4-78,-1 4 1,7 2-1053,-1 0 1181,0 0 0,1-7 0,-1-3 0</inkml:trace>
  <inkml:trace contextRef="#ctx0" brushRef="#br0" timeOffset="213">692 69 7929,'17'-2'284,"1"-3"1,5 3 200,0-4 0,2 2-104,-2-2 0,-4 4 22,4-3 0,-2-3-76,2 2 1,-4 0-150,5 6 0,-5-5-251,-2-1 1,0 0-424,1 6 1,-1 0 495,0 0 0,0 0 0,1 0 0</inkml:trace>
</inkml:ink>
</file>

<file path=ppt/ink/ink2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50:03.0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11145,'25'0'617,"2"0"1,7 0 231,1 0-477,7 0 1,0 0-403,4 0 0,-3 6 51,-9 0 0,-1 5-849,-4-5 1,2 7 577,-8-1 0,-2 5 250,-10 6 0,-3 4 0,-8 8 0</inkml:trace>
</inkml:ink>
</file>

<file path=ppt/ink/ink2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50:03.1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25 35 7891,'-17'10'5668,"9"3"-5322,8-7 0,25 0-281,22-6 0,12 0-134,16 0 1,6-6-1899,11 0 1967,4-7 0,-41 5 0,1-2 0,1-3 0,0-1 0</inkml:trace>
</inkml:ink>
</file>

<file path=ppt/ink/ink2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49:59.41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329 830 7904,'-17'-8'-504,"-1"-1"416,9-1-291,-7-5 0,14 11-26,-3-7 271,3 7 189,2-12 0,0 12 64,0-7 356,7-1-329,-5-5 1,6 0 84,-8 0 1,0 5-16,0 0 0,-2 9 341,-4-3 0,2 4-118,-7 2 0,-1 0-39,-5 0 0,0 13-65,-1 5 0,1 12-45,0 5 1,-6 2-10,0 9 0,0-6-51,5 6 1,7-2-164,-1 2 0,3 2 95,-3-7 0,-1-3-458,7-9 1,0 2-113,6-8 1,0 0-1082,0-6 1000,0-7 1,2 3-274,4-7 0,-2-2 179,7-10 1,-5-5 167,6-12 1,-3 1 414,3-6 0,11-1 0,-4-6 0</inkml:trace>
  <inkml:trace contextRef="#ctx0" brushRef="#br0" timeOffset="162">225 813 7904,'8'-10'0,"-6"-5"635,13 13 0,-5 2-182,7 11 0,-2 1 84,-3 5 0,3-1-20,-3 13 0,3-6 27,2 5 0,-5 1-242,-1 6 1,1-1-66,5 1 0,-5 0-671,-1-1 1,-1 1 338,1-1 1,5-1-1172,-5-4 1,-3 2 204,-2-8 1061,3 7 0,-7-10 0,6 5 0</inkml:trace>
  <inkml:trace contextRef="#ctx0" brushRef="#br0" timeOffset="501">1228 415 8022,'0'-9'987,"0"1"0,-2 10-676,-4 4 0,3 13-29,-9 15 0,-1 3 203,-11 9 1,5 2-75,-4 10 1,-2-3-520,2 9 0,-2-7 135,2 7 0,6-8-678,0 1 1,-1-5 119,7-6 0,3-4-44,2-7 1,-1-8-715,1-4 1289,0-4 0,6-9 0,0-3 0</inkml:trace>
  <inkml:trace contextRef="#ctx0" brushRef="#br0" timeOffset="721">1159 519 8018,'9'-10'583,"-1"3"0,-2 9 111,0 3 0,7 7-125,-1 11 1,-3-2 12,3 8 1,-1 0 31,7 5 1,-1 7-150,0-1 0,1 2-637,-1-1 0,-2-3 200,-3 8 1,3-7-839,-3 1 1,1-9 234,-1-3 0,1-1-169,-7 2 0,5-4 100,-5-8 644,0 1 0,-6-1 0,0 0 0</inkml:trace>
  <inkml:trace contextRef="#ctx0" brushRef="#br0" timeOffset="918">1090 1038 8012,'-8'-10'1162,"6"-5"0,-6 11-123,8-8 1,8 3-379,4-3 0,3 3 111,2 3 0,1 2-289,-1-8 1,6 9-182,0-3 0,8 4-1646,-2 2 1,3 0 878,3 0 0,-6 0 465,-1 0 0,1 8 0,6 1 0</inkml:trace>
  <inkml:trace contextRef="#ctx0" brushRef="#br0" timeOffset="1189">1730 969 7883,'1'-18'677,"5"1"1,-2 5-407,8 1 1,5 1 611,6-1 0,0-3-341,-6 9 0,1-7-270,-1 6 1,0 0-63,0 6-319,1 0-805,-1 0 1,-7 8 527,-5 4 1,-3 3-324,-2 2 1,-2 6 325,-3 0 1,1 1 8,-8-7 0,7 0 66,-7 0 1,8 1 559,-2-1-177,4 0 0,4-1 42,4-5 0,4-3-99,7-8 0,0 0-44,1 0 1,5 0-1018,0 0 1043,8 0 0,-5-8 0,9-1 0</inkml:trace>
  <inkml:trace contextRef="#ctx0" brushRef="#br0" timeOffset="1586">2854 484 7967,'-18'-5'34,"1"-1"47,0-8 0,1 10 173,5-7 0,-5 7 63,5-2 0,-4 4 345,-3 2 1,1 8-190,0 4 1,-1 13-16,1 9 1,0 3 98,-1 9-362,1 8 1,-4 1-69,4 9 0,-4-9-131,9 3 0,4 0-894,3-6 1,3 1 509,2-12 1,0-7-971,0-5 0,2-10 1358,3-1 0,5-9 0,7-9 0</inkml:trace>
  <inkml:trace contextRef="#ctx0" brushRef="#br0" timeOffset="1803">2802 519 7967,'0'-17'150,"0"7"0,2 2 405,3 8 1,-1 0-149,8 0 0,-6 0-83,5 0 1,-1 4-89,1 8 1,5 1 473,-5 16 1,-1 6-166,1 5 1,-5 8-27,6-2 1,-7 4-72,7 2-642,-8 0 218,3 7 1,-7-7-1241,0 0 0,0 0 744,0-6 0,0-4 472,0-1 0,8-12 0,2-5 0</inkml:trace>
  <inkml:trace contextRef="#ctx0" brushRef="#br0" timeOffset="2224">3753 346 7952,'-12'-8'0,"1"-3"0,7 3 1814,-11 0-1151,13 8 1,-12 4-188,8 8 0,-5 7-61,5 16 0,-7 5-152,1 0 1,-9 8-43,-2-2 1,-2 6-375,2 6 0,4-4 173,-4 3 1,0 3-319,5-2 0,-1-8-444,13-10 1,-5-6-1826,5-5 962,0-4 1605,6-7 0,0-17 0,0-2 0</inkml:trace>
  <inkml:trace contextRef="#ctx0" brushRef="#br0" timeOffset="2444">3684 381 7952,'0'-10'3605,"2"2"-3449,3 8 1,-1 0 113,8 0 0,-1 14 126,7 3 1,-7 12 4,1 0 1,-7 5 251,7 7 1,-6-3-560,5 8 1,-1-2 83,1 2 0,3 2-381,-8-7 0,1 5 205,-1-6 1,-4 6-1304,4-5 1,-4-3 66,-2-9 0,0 2-1613,0-8 2847,0 0 0,7-6 0,3 0 0</inkml:trace>
  <inkml:trace contextRef="#ctx0" brushRef="#br0" timeOffset="2663">3545 917 7952,'-5'-12'258,"-1"1"1,-2 7 1097,2-2-697,4-4 0,-3 1-237,10-9 1,5 7 276,7-1 1,1 3-245,-1-3 1,0-3-184,0 3 1,7 3-51,-1-3 0,5 6-1032,-5-5 647,8 7 0,-10-4-2396,8 8 1348,-8 0 1211,4 0 0,-7 8 0,-1 2 0</inkml:trace>
  <inkml:trace contextRef="#ctx0" brushRef="#br0" timeOffset="2931">4237 744 7952,'17'0'0,"1"0"1879,-1 0 1,0-6-880,0 0 0,1-5-584,-1 5 1,0-2 127,1 2-1326,-1 4 690,-7-5 1,-3 9-391,-7 3 0,-2 7 254,-3 11-1591,-5-4 1248,0 14 0,-5-6 106,3 7 1,3-5 35,-3 0 1,8-6 588,-1 6 0,3-6-219,2 6 1,2-8 671,3 2 0,-1-4-354,8-1 1,-3-1 345,3 0 1,3 0-203,-3 1 0,-4-7 330,-3 1-1057,-3-1 0,-2 7 194,0-1 0,-2-6-308,-3 1 0,-7-1 224,-11 7 0,4-3-1714,-4-3 1928,3-5 0,-12 1 0,-5 2 0</inkml:trace>
  <inkml:trace contextRef="#ctx0" brushRef="#br0" timeOffset="3264">4756 35 7964,'0'-18'588,"0"9"963,0 1-779,8 8-459,-7 8 0,7 9 111,-8 12 0,0 11 163,0 6 0,0 18-191,0 5 1,0 15-504,0 9 0,-8 3 80,3-42 0,-1 1 0,-1 1 1,-1 0 57,-1-2 0,0 1 1,3 6-1,1-1-425,-1-2 1,0 0 0,3 0 0,0-1 92,-2-5 0,-1 0-1690,2 44 1351,-4-2 0,16-4 42,4-3 1,3-1-447,2-17 1044,1 4 0,1-15 0,0 3 0,2-7 0,0-4 0,2-4 0</inkml:trace>
</inkml:ink>
</file>

<file path=ppt/ink/ink2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49:57.9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105 329 8014,'0'-17'0,"0"-1"269,0 1 80,0 0 1,0-3 102,0-3 0,2 10 492,3-4 0,-3 3 156,4-3-379,-4 7-110,6-5-126,-6 13-249,13-6 6,-13 8 1,6 2-162,-8 4 0,0 11 93,0 12 0,-2 13-233,-4 10 0,-4 2 2,-7 10 0,0-7 32,-1 7 1,7-3 154,-1 2 0,1 5-3,-6-5 1,7-3-197,4-3 1,2-9 112,-1-2 1,3-7-804,-4 1 0,4-9 369,2-2 1,6-14-529,0 2 1,5-9 123,-5 4 1,7-8-85,-1 1 0,-3-5 367,3-5 1,5-11 510,6-7 0,0-15 0,-5 1 0</inkml:trace>
  <inkml:trace contextRef="#ctx0" brushRef="#br0" timeOffset="236">866 69 8014,'25'-17'0,"-12"0"0,4 0 0,-9 7 0,4 4 2328,-9 4-1618,5 2 0,-10 10-243,-4 7 1,-5 16-298,-12 13 1,-2 6 57,-4 5 0,-6 7-326,1 11 0,-1 4-50,-5 7 0,3-5-199,3-1 0,5-6 31,0 0 0,8-10-136,-2-7 1,11-10 202,7-7 1,-3-11-445,2-6 169,0-4 0,8-9-155,4-5 0,-2-5-468,8-5 1147,-1-13 0,6-9 0,1-7 0</inkml:trace>
  <inkml:trace contextRef="#ctx0" brushRef="#br0" timeOffset="459">831 225 8008,'17'-17'939,"1"0"1,-1 7-35,0 4-806,1 4 0,-1 10 643,0 3 0,-5 9-262,-1 8 1,-1 1 276,1 12 1,5 1-262,-5-2 0,-1 8-363,1-2 0,-1-1-254,1 1 0,5-8-299,-5 3 0,3-5 253,-3-1 1,3-3-225,-8-3 1,5 2-1192,-5-8 1,5 0 661,-5-6 1,0 1 919,-6-1 0,0 8 0,0 2 0</inkml:trace>
  <inkml:trace contextRef="#ctx0" brushRef="#br0" timeOffset="607">814 882 8000,'11'-17'2666,"1"0"0,1-1-3254,10 1 0,4 0 621,8-1 1,-3 1 941,-3 0 1,4 2-882,-4 3 1,3-1-515,3 7 1,0 0 419,-1 6 0,1 0 0,-1 0 0</inkml:trace>
  <inkml:trace contextRef="#ctx0" brushRef="#br0" timeOffset="844">1886 554 7957,'-10'-18'3173,"-5"9"-2485,13 1 0,-8 16 408,5 3 0,1 12 2,-8 6-739,1-4 0,-7 8-555,1-4 0,8 3 184,3 3 0,-2-1-1976,2 1 1,1 0 335,5-1 1652,0 1 0,7-8 0,3-2 0</inkml:trace>
</inkml:ink>
</file>

<file path=ppt/ink/ink2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50:10.4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17 243 7984,'-9'-17'-435,"1"-1"667,8 1 1,0 0 332,0-1 0,2 1-168,4 0 0,-2-1-118,7 1 0,-5 0-77,5 0 0,1 1 276,5 5-112,-7-5 261,5 14-168,-5-5 1,1 14 15,1 5 1,-8 5 182,1 6 0,-1-3-154,2 3 1,-2-4-136,7-2 1,-5 4-183,6-3 1,-7 3 290,7-10-600,0 5 1,5-5-9,0 1 0,6-9-144,0 3 1,0-4 107,-5-2 0,5 0-50,0 0 1,2 0-607,-2 0 553,-4 0 1,6 0-84,-8 0 42,1 0 433,-1 8-6,-8 1 0,-1 9 59,-8-1 0,0-5-127,0-1 0,0 3 74,0 9 0,0-2 97,0 8 1,-8-1-85,-3 7 0,-4 7 41,-3 4 0,-1 12-43,-4 5 1,2 12-487,-8 6 1,0 4 180,-5 1 1,-1 0-233,0 1 1,8-16 180,4-8 0,4-3 5,2-8 1,7 0-256,5-18 0,-3-3-218,2-14-721,0 1 931,6-9 1,8-11-329,4-15 1,3-2 611,2-10 196,8 0 0,-6-13 0,6-2 0</inkml:trace>
</inkml:ink>
</file>

<file path=ppt/ink/ink2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50:10.8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0 174 7984,'17'-25'0,"-5"5"284,-1-3 84,1 4 1,0 4 1654,-1 3-1465,-7 5 0,4 9-55,-8 3 1,0 7-106,0 11 0,0 4-59,0 7 1,0 1-88,0 0 1,0 1 28,0 4 0,1-9-72,5 4 1,4-5 0,7 5 0,0-8-145,1-4 1,-1-4 96,0-1 1,1-1-317,-1 0 1,-6-5 144,1-1 0,-8 1-239,2 5 0,-5-5-164,-1-1 0,-1 1-374,-5 5 0,-4-6 158,-7 1 1,0-8-309,-1 2 1,-5-5-89,0-1 0,-2 0 137,2 0 887,-4 0 0,-7-15 0,-1-4 0</inkml:trace>
  <inkml:trace contextRef="#ctx0" brushRef="#br0" timeOffset="227">190 243 7984,'50'-35'1157,"-4"1"0,10 7-355,-4 4 0,11-2-14,1 2 1,-5-4 153,-1 9 0,-12-1-942,-6 14 1,-3-1-1188,-2 6 1187,-9 15 0,-8 12 0,-11 17 0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1:58:11.5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18 470 7930,'-10'-9'3227,"3"1"-2248,14 8-440,3 0-223,0 0 0,-1 0-1083,-3 0 617,-4 0 1,8 0 149,-4 0 0,3 8 0,9 1 0</inkml:trace>
  <inkml:trace contextRef="#ctx0" brushRef="#br0" timeOffset="141">471 488 7930,'-8'9'3936,"-4"-3"-2839,5 4-412,-9-8-653,14 5 180,-13-14-1405,13 5 1,-4-6 1192,12 8 0,3-8 0,9-1 0</inkml:trace>
  <inkml:trace contextRef="#ctx0" brushRef="#br0" timeOffset="483">819 401 8610,'-10'0'3519,"2"0"-2819,24 0 0,1 0 229,12 0 1,-2 0-274,-4 0 0,3 0-201,3 0 0,3 0-921,-3 0 1,-1 0-300,1 0 1,-8 0-655,2 0 1,-4 0 131,-1 0 1287,-1 0 0,-7 0 0,-2 0 0</inkml:trace>
  <inkml:trace contextRef="#ctx0" brushRef="#br0" timeOffset="681">923 261 9272,'-17'0'2868,"5"0"-2106,0 0 1,3 8-111,-3 4 0,-3 5 82,3 6 0,4-1 335,3 7 1,-3-6-562,2 6 1,0-6-216,6 6 1,2-8-1397,4 3 1,-2 1 761,7-2 1,3 0-1973,9-6 1,-3-1 2312,3-4 0,-4 3 0,-1-5 0</inkml:trace>
  <inkml:trace contextRef="#ctx0" brushRef="#br0" timeOffset="950">1550 87 7958,'-26'0'2684,"9"8"-2080,0 4 0,15 1-253,13-1-357,5 11 1,1-11 297,1 11 0,-1-2 457,0 2 1,1 4 151,-1 8 1,-5 0-339,-1 0 1,-1 0-258,2-1 0,3 1-327,-3 0 0,3-6-277,3 0 0,-1-8-287,0 3 1,1-5-674,-1-2 0,1-1 121,-1-5 1,0 3 1136,1-8 0,-1 7 0,1-3 0</inkml:trace>
  <inkml:trace contextRef="#ctx0" brushRef="#br0" timeOffset="1168">2124 209 7958,'-25'-9'1254,"5"-5"236,-3 8 1,4 0-102,2 6-718,-1 0 0,1 0 172,-1 0 1,-5 8-343,0 4 1,-10 5 324,-2 6 0,4-1-323,-9 7 0,7-6-333,-8 6 1,4-2-416,3 2 1,1 2-522,4-8 1,4 6-48,7-6 0,3 6-943,3-6 1,4 1-1953,8-7 3708,0 0 0,16 1 0,3-1 0</inkml:trace>
  <inkml:trace contextRef="#ctx0" brushRef="#br0" timeOffset="1427">2298 435 8006,'-17'0'4122,"-1"0"-3921,8 0-75,3 8 1,5 4 114,-4 11 1,2-2 471,-7 8 1,5 0-217,-6 6 0,6 0-71,-5 0 0,7-1-341,-2 1 1,4-2-199,2-4 1,0 2 166,0-8 0,0 2-183,0-1-1066,8-5 1,3 4 556,13-11 1,-5-4-2375,4-8 3012,4 0 0,-7-8 0,5-2 0</inkml:trace>
  <inkml:trace contextRef="#ctx0" brushRef="#br0" timeOffset="1602">2124 592 7970,'-45'0'1362,"5"0"1703,11 0-1805,11 0-976,11 0 0,14 0 70,5 0 0,0 0-118,5 0 0,-1 0 37,13 0 1,1 0-558,11 0 1,-2 0-777,7 0 1,1 0 614,5 0 445,-8 0 0,-1 0 0,-8 0 0</inkml:trace>
  <inkml:trace contextRef="#ctx0" brushRef="#br0" timeOffset="1975">2803 0 10086,'2'18'1686,"3"-1"0,5 8-721,7 4-615,1 12 1,-3 5 285,-3 12 1,-4 4 390,-8 8 0,-2-3-157,-4-3 1,0 4-387,-11-4 0,1-4-907,-13-2 0,0 2-691,-6-2 1,-9 0-1442,-8-6 0,-10 6 2555,-14 0 0,-3 0 0,36-32 0,-1 0 0</inkml:trace>
</inkml:ink>
</file>

<file path=ppt/ink/ink2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50:47.03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517 70 8256,'8'-25'1027,"-4"8"-688,8-1 1,-1 9 0,6 11 179,1 3 1,1 11 94,4 7 1,-2 13-218,8-1 1,-8 11-212,2 0 0,-11 4-85,-7 2 1,-3-4-284,-2 4 0,-9-4-78,-9 10 1,-9 3-326,-13 2 0,0-3 82,-12-2 1,4-1 58,-10-5 1,4 2-120,3-14 1,4-5 199,1-6 1,8-10 119,-2-2 1,5-7 41,6-10 0,-2-4 197,8-7 0,2-3-36,10-15 1,-3-5 163,8-7 1,3-7 284,8 2 1,15 4-232,14 2 1,7 3 376,5 2 0,9 10-174,-3 8 0,10 2 11,-5 9 0,7 0-340,-7 6 1,-1 2-306,-10 4 0,2 4-79,-7 7 1,-1 2-510,-5 4 1,-9 2 840,-2 4 0,2 4 0,1-7 0</inkml:trace>
</inkml:ink>
</file>

<file path=ppt/ink/ink2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50:47.23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44 8295,'0'-25'2244,"0"14"1,2 3-549,4 20-1126,3 3 0,7 4 158,-5 4 1,4 4-272,-3 8 0,-4 1-777,-3 5 1,-3 5-1,-2 11-4146,0 7 4466,0 11 0,0 4 0,0 7 0</inkml:trace>
</inkml:ink>
</file>

<file path=ppt/ink/ink2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50:46.08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139 641 8294,'-27'-8'0,"4"-3"2814,12-5-2091,-5 7 1,22-1-519,0 4 1,15 2 3,8-7 0,9-1-62,3-5 0,12-2-5,-1-4 0,4 4-171,-4-4 0,0 3-659,0 3 1,-1 0 479,1-1 1,-6 3-1044,1 4 1,-7-3-40,6 8 1290,-15 1 0,9-3 0,-13-2 0</inkml:trace>
  <inkml:trace contextRef="#ctx0" brushRef="#br0" timeOffset="525">1 364 8254,'0'-17'0,"0"5"1421,0 1-867,7 7 0,9-11 7,7 3 1,10-5-134,1-6 0,3 2-235,9-8 0,6 6-86,5-6 0,1 6-697,-6-6 1,-2 8 420,-4-2 0,2 5-399,-8 7 1,1 1 12,-7 5 555,1 3 0,-1-6 0,1 8 0</inkml:trace>
</inkml:ink>
</file>

<file path=ppt/ink/ink2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50:49.62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0 667 8283,'17'0'-439,"1"-7"1,5-3 658,0-7 1,0 1 787,-6 5 1,6-5-394,0 5 1,8-3 59,-2 3 0,4-3-242,1 9 1,6-7-195,1 6 0,1 1-259,-2 5 1,-3 0 130,3 0 0,-3 0-817,-3 0 0,-1 7-158,-4 5 0,-4 5-1577,-8 6 2441,-7 4 0,-3 8 0,-7-1 0</inkml:trace>
  <inkml:trace contextRef="#ctx0" brushRef="#br0" timeOffset="178">156 1186 8005,'-35'-15'3246,"1"3"-2780,7-5 0,11 9 6,16 8-378,16 0-19,11 0 1,11-2 6,8-4 1,2-1-168,16-5 1,-9-1-260,3 7 1,3 0-572,3 6 1,-3 0-263,3 0 0,-9 0 1177,3 0 0,-4 0 0,-2 0 0</inkml:trace>
  <inkml:trace contextRef="#ctx0" brushRef="#br0" timeOffset="569">2093 27 8346,'7'-17'1895,"-5"7"-1564,14 10 0,-13 18 151,9 11 1,-1 3-233,7 3 1,-3 5-16,-3 1 1,-5 12-346,-7-1 1,-4 17-393,-7 1 1,-10 3-98,-20-4 1,-3 0 349,-8 0 0,-1 2-496,-5 4 0,-4-10 379,-7 5 0,8-19-2,3 1 1,4-11 183,2-1 1,6-17-6,0-6 0,10-11 66,1 0 1,3-14 171,8-9 0,9-16 144,9-13 0,6-6-287,6-5 0,8 3 489,14-4 0,3 6 8,15 6 1,-5 12 527,5 11 0,0 5-501,6 7 0,-2 3 52,-4 8 1,2 0-148,-8 0 0,6 6-72,-5 0 0,-7 13-622,-5-2 182,0 12 180,-2-10 0,0 14-1158,-4-4 0,2 5 1155,3 7 0,5-5 0,-6 6 0</inkml:trace>
  <inkml:trace contextRef="#ctx0" brushRef="#br0" timeOffset="883">2836 1065 8092,'8'-42'1436,"3"7"0,-1 16-790,2 13 0,1 4 327,10 2 0,6 0-620,11 0 1,-3 0-551,3 0 1,-9 2 7,-2 4 0,-8 3-213,2 9 0,-12 5-567,-5 0 1,-12 13 461,-5-1 1,-14 11-109,-10 0 1,1 2 331,-7-2 0,11-1 427,1-5 0,8-4-89,-2 5 0,11-5 126,6-1 0,14-2 224,9-5 0,8 3 564,10-8 1,5 0-83,1-6 0,5 1-346,-6-1 1,6 2-843,-6 4 0,-7 4-435,-10 8 0,-11 1-2015,-7 5 2751,-18 11 0,-14 9 0,-17 8 0</inkml:trace>
</inkml:ink>
</file>

<file path=ppt/ink/ink2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50:48.10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18 1288 8216,'-10'-67'0,"5"3"0,3 7 986,2 11 0,2 3-163,3 9 1,15-7-21,14 1 0,8 2-417,10 9 1,14-2-165,3 8 1,4 0-159,-4 6 0,0 7-265,0 4 0,-1 4-1018,-5 2 0,-11 8 723,-12 4 1,-7 5-431,-10 6 1,-2 6 925,-15 11 0,-8 4 0,-8 8 0</inkml:trace>
  <inkml:trace contextRef="#ctx0" brushRef="#br0" timeOffset="231">122 1617 8330,'-27'-25'-5,"10"5"616,11-3 0,4 10 877,2 1 1,17 1-998,12-6 0,15-7-232,20 1 0,12-7-378,17 1 0,-1 4-412,-6 2 1,-7 4-227,-4 1 1,-10 7 181,-1-1 0,-8 8-1450,1-1 2025,-11-5 0,4 0 0,-6-7 0</inkml:trace>
  <inkml:trace contextRef="#ctx0" brushRef="#br0" timeOffset="546">2249 43 8356,'0'-27'369,"0"12"-102,0 15 0,0 9 339,0 14 1,0 12-316,0 11 0,0 4-50,0 2 0,0 7-157,0 5 1,-4 9-206,-8 2 0,-7 0-124,-15-6 1,-9 0-112,-3 0 1,-6 4-166,-5-4 1,-3 2 61,-3-13 0,1-2 94,5-10 1,5-6 23,0-11 1,8-6-117,9-11 0,1-5 59,-1-7 1,14-17 367,3-12 0,13-11 187,-1-12 0,6-6-118,6 1 0,5-7 98,12 7 0,6 1 455,11 10 1,1 9-76,11 9 1,-2 12-218,13-1 0,-5 11 267,5 0 1,-1 4-146,1 2 0,-9 2-68,-8 4 0,-8 4-580,3 7 0,-7 2-539,-5 4 0,-6 4 497,-11 8 268,3-1 0,-13 1 0,6 0 0</inkml:trace>
  <inkml:trace contextRef="#ctx0" brushRef="#br0" timeOffset="825">3010 959 8179,'17'-50'3138,"-7"20"-2070,5-3 1,-3 25-575,11 8 0,3 0-554,9 0 0,2 2-1079,3 4 0,-6-2 459,1 7 0,-8 1-77,-10 5 1,-7 8 419,-4 4 0,-14 4 1,-9 1 156,-10 1 212,-6-1 0,-1 1 207,-1 0 1,2-8-99,4-4 0,6-4 206,12-2 1,-3 0 716,9 1 1,1-7-377,10 1 1,11-6-214,12 5 0,11-5-112,6 5 1,4-5-1298,2 6 0,8-7 934,3 7 0,12-1 0,4 7 0</inkml:trace>
</inkml:ink>
</file>

<file path=ppt/ink/ink2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50:52.43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18 52 8428,'-10'-17'1280,"2"7"0,16 3-751,3 7 0,18 0 371,6 0 0,5 0-1416,1 0 1,-3 0 227,8 0 1,-7 0-871,1 0 0,-4 6 558,-1-1 1,-8 15 599,-4-3 0,-12 12 0,-3-2 0</inkml:trace>
  <inkml:trace contextRef="#ctx0" brushRef="#br0" timeOffset="158">69 519 8239,'-17'-2'0,"0"-3"546,7 3 0,18-6 816,15 8 1,10 0-864,7 0 0,-2-2-209,9-4 1,-1 2-852,6-7 1,-1 7 308,1-2 0,0 4-503,0 2 1,0 0 754,0 0 0,0 0 0,0 0 0</inkml:trace>
  <inkml:trace contextRef="#ctx0" brushRef="#br0" timeOffset="350">1193 18 10988,'-17'-10'1065,"0"2"-626,0 8 0,-1 2-152,1 4 0,5 6 162,1 11 0,-1-2 242,-5 8-1636,0 0 675,0 5 1,-3 6-267,-3 1 0,4 7-384,-4-2 0,10-2-514,1 2 0,8-2 1434,-2 3 0,12-13 0,4-9 0</inkml:trace>
  <inkml:trace contextRef="#ctx0" brushRef="#br0" timeOffset="1326">1660 139 8422,'-27'-17'0,"3"7"1134,6 4 259,9 12 0,1 4-646,8 7-896,0 0 0,2 0-81,4 1 1,-3-1 86,9 0-26,0 1 1,5-1-103,0 0 0,6-7-265,0-4 1,0-5 133,-5-1 1,5 0-157,0 0 0,0-7 191,-6-5 0,-5-1 134,-1 1 0,-7-5 108,2 0 0,-6 5-116,-6-5 0,-6 3 336,-11-3 0,2 2-37,-8 3 0,1 5 496,-7 7 1,0 0-68,1 0 1,5 5 157,0 1 0,14 8-399,-2-3 0,11 4-321,0 3 1,12-3-57,5-3 1,12 1 217,6-7 1,11 5-392,7-5 1,4 0 134,7-6 1,-2-6-297,7 0 0,-1-7 125,1 1 1,1-1 132,-13 1 1,1-1 231,-17 7 0,1-5 582,-13 5 100,1 0-477,-15-2 1,-5 7 485,-16-5 0,-1 10-251,-16 1 1,0 9-21,-5-3 0,5 5-179,0 1 0,8-5-282,-2-1 0,11 1 6,7 5 0,3 0-340,2 0 1,7 1 45,5-1 1,5-5 64,6-1 1,0-7-213,12 2 0,-4-4 162,9-2 0,-3 0-102,-3 0 0,1-2 151,-1-4 1,-1 2 256,-4-7 0,0-1-153,-12-5 0,2 5 173,-13 1 1,0-1 212,-6-5 1,-2 0-88,-4-1 1,-11 1 223,-12 0 1,-6 7-81,-5 4 1,3 4 344,-3 2 1,4 0-292,1 0 1,2 2-168,4 4 1,10-2-17,8 7-354,7 1 0,-4 5-583,8 1 1,2-7 421,4 1 0,5-7-402,12 7 1,4-8 244,8 2 1,7-6-31,4-6 0,-1 2 175,1-8 1,-6 3 340,6-3 1,-7-3-117,1 3 0,-4 3 201,-1-3 0,0 6 395,-1-5 0,-1 7-272,-4-2 1,-2 4 427,-4 2 0,-4 0-163,4 0 1,-4 0 65,-2 0 1,1 0-297,-1 0 0,0 0-100,1 0 0,-1 6 81,0 0 0,0 5-143,1-5 1,-1 8-103,0-3 0,-1-1 117,-5 1 0,3 1-149,-9 5 1,1 0 117,-6 1 1,0 5 179,0 0 1,-8 0-92,-3-6 1,-4 6 26,-3 0 1,1 0 32,0-5 1,-1-1 10,1 0 0,8 1-17,3-1 133,-4 0-304,8 0 1,-5-5 299,7 0-318,0-9 0,7 5 63,5-8 1,5 0-2,6 0 0,-2-2-46,8-4 1,-6-1-123,6-5 0,-6-3-98,6 3 0,-8 3 71,2-3 0,-10 1 50,-1-7 1,-8-1 49,2-4 0,-4 4-13,-2-4 0,-2-2-110,-4 2 1,-4-6-129,-7 6 0,-2 0-39,-4 5 0,2 1-219,-8 0 0,2 2-661,-2 3 1,4 4 1191,8 8 0,-8-7 0,-2-3 0</inkml:trace>
  <inkml:trace contextRef="#ctx0" brushRef="#br0" timeOffset="1913">3563 623 8488,'0'-17'-233,"5"-1"354,1 1 0,2 6 1,-4-1 762,1-1 0,1 3 416,-6-1 218,0 7-846,0-4 0,0 10-214,0 4 0,-7 3-134,-5 9 0,2 1-169,-1 4 0,7-4-256,-2 4 0,4 2 78,2-2 0,8-6-181,4-5 0,5-2-32,6 1 0,-2-3-277,8-8 1,-6-2 26,6-4 0,-8-5 127,2-12 1,-4-4 92,-2-8 0,-1 0 45,-5 1 1,-3-3 22,-8-3 1,0-4-55,0-8 1,0 6-28,0 0 0,0 7 31,0-1 1,-8 11-443,-3 6 690,-5 12 0,-9 3 0,-1 8 0</inkml:trace>
</inkml:ink>
</file>

<file path=ppt/ink/ink2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50:51.723"/>
    </inkml:context>
    <inkml:brush xml:id="br0">
      <inkml:brushProperty name="width" value="0.05714" units="cm"/>
      <inkml:brushProperty name="height" value="0.05714" units="cm"/>
      <inkml:brushProperty name="color" value="#E71224"/>
    </inkml:brush>
    <inkml:brush xml:id="br1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675 51 8936,'0'-22'35,"0"5"0,8 11 166,3 1 1,4 10-120,3 7 0,-7 3 256,1 3 1,-3 7 24,3 3 1,-4 7-179,-8 5 0,-2 5-166,-4 6 1,-4 1 92,-7 0 0,-2 0-209,-4 0 1,-4 6 45,-8-1 0,-5 1-32,0-6 1,-8 0 93,1-1 1,-3-4-159,-1-1 0,5-8 74,-1 2 0,7-9-28,-6-2 0,9-10-114,3-1 1,1-9 106,10-9 0,0 0-118,6 0 1,7-9 79,4-9 1,4-7-180,2-9 0,4-9 246,8-3 1,1-2-11,16 2 1,-6 6 170,6 11 0,2 0-116,9 12 1,-3-2 353,3 13 1,-4 2-105,-1 10 1,0-2 20,-1 7 0,1 6-151,-1 7 0,-7 1-263,-4-2 0,-3-2-147,-3 8 1,0-3-1042,0 3 1365,1 4 0,-1-14 0,0 6 0</inkml:trace>
  <inkml:trace contextRef="#ctx0" brushRef="#br1" timeOffset="518">1280 794 8423,'0'-17'-607,"8"0"1184,-6-1 1152,5 9-1141,-7 1-387,0 8 1,-9 15-24,-8 8 1,-3 16-176,-8 7 1,1 6 4,-2 5 1,4-3 115,8 4 0,7-4-95,4-2 0,4-8 99,2-4 1,2-5-253,4-6 0,5-4-28,12-8 1,-1-6 28,6 1 1,-6-8 56,1 2 1,2-10-206,-2-2 1,0-13 91,-6 1 0,-7-5-91,-5 0 0,-3 2 296,-2-8 0,-2 6-123,-3-6 0,-7 3-133,-11-3 1,4-4 22,-4 4 1,-2-3-85,2-3 1,5 8 138,7 4 152,7 4 0,-11 2 0,5-1 0</inkml:trace>
</inkml:ink>
</file>

<file path=ppt/ink/ink2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50:58.452"/>
    </inkml:context>
    <inkml:brush xml:id="br0">
      <inkml:brushProperty name="width" value="0.05714" units="cm"/>
      <inkml:brushProperty name="height" value="0.05714" units="cm"/>
      <inkml:brushProperty name="color" value="#E71224"/>
    </inkml:brush>
  </inkml:definitions>
  <inkml:trace contextRef="#ctx0" brushRef="#br0">191 174 12189,'0'-12'93,"0"1"1,0 5-47,0-6 1,6 7 702,0-7-881,7 8 47,-11-11-234,6 13 795,-1-6-138,-5 0 173,6 7 0,-10-7-326,-4 8 0,2-6-114,-7 0 1,5 1-256,-5 5 486,-1 7 0,-5 5 376,0 11 1,-1-2-80,1 8 1,2-6-190,3 6 1,2-8 74,5 2-206,3 4 1,2-8 6,11 4 1,7-11-207,5-7 0,4-3-206,7-2 1,1-7-433,-1-5 1,7-5 149,-1-6 0,0 2-242,-5-8 0,-10 8 259,-8-2 1,-1-2 128,-11 2 0,-1-1 380,-10 7 0,-5 0-242,-12 0 1,-4-1 14,-8 1 1,-5 7-170,0 5 0,-6 3 10,5 2 1,-5 2-2033,6 3 2259,-1 13 0,-1 9 1,-2 7-1</inkml:trace>
</inkml:ink>
</file>

<file path=ppt/ink/ink2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50:20.6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52 7766,'-8'-9'1351,"6"-7"-539,-5 14-255,7-5 539,-8-1-44,6 6 28,-6-6-447,8 8 187,0 0 1,0 8-441,0 3 0,6 7-83,0 5 1,2 9 274,-3 9 1,-3 5-82,4-6 0,-4 8 82,-2-2 0,0-3-220,0-3 0,0 2 39,0-1 1,0-1-37,0-5 1,0-7-141,0 1 0,0-8-4,0 2 1,-6 2 30,1-1 0,-1-1-204,6-6 59,0 0 0,-2 0-512,-4 1-249,4-9-546,-6-1 272,8 0 369,0-6-621,0 5 0,-1-12 496,-5-1 0,4-8-791,-4 3 0,4-6 721,2-7 0,8 3-1796,3-7 2559,5 6 0,9-10 0,2 5 0</inkml:trace>
</inkml:ink>
</file>

<file path=ppt/ink/ink2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50:23.7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173 346 7889,'10'-11'-429,"-4"-1"1,-3 6 286,3-5 0,-4 5 68,4-5 1,-4 5 180,-2-6 0,0 7 466,0-7-176,0 8 326,0-11-411,0 5 0,-6-1 13,0-1 28,1 8 1,3-9 247,-4 7-108,4 0-119,-13 6-272,5 0 1,-2 0-15,1 0 1,1 2 235,-1 4-174,-5 4 0,7 7 6,-9 0 1,7 6-3,-1 0 0,7 8-1,-7-2 0,8 4 171,-1 1 0,-3 3-39,2 3 0,0-5 56,6-1 1,0 5-315,0-11 1,0 7 83,0-12 0,0 6-150,0-6 1,2-6 84,4-5-432,-4-1 0,8-1 22,-5-4-978,-3 3 765,6-7 0,-6 4-783,4-12 929,-4-3 0,5-9-16,-7 1 1,0 0-167,0-1 1,0 1 226,0 0 1,0-2-22,0-4 1,0 3 406,0-3 0,8-4 0,1 1 0</inkml:trace>
  <inkml:trace contextRef="#ctx0" brushRef="#br0" timeOffset="375">208 294 7440,'0'-9'785,"0"-7"0,2 15-48,4-5-523,-5-4 1,9 8 43,-4-4 0,-4 3 23,3-3 1,-1 4 227,2-4 118,-4 4-142,6 2 203,-1 0-473,-5 0 1,8 0 63,-4 0-36,-4 0-87,13 0 0,-5 8 126,7 3 1,-2 5-29,-3 1 1,3 8 41,-3 4 1,1 9 237,-1 3 1,3 5-73,-3-6 1,-5 1-135,-1-7 1,2 1-214,-3-1 1,1-5 57,-6 0 0,0-8-386,0 2 56,0-4-97,0-1-471,0-9-137,0-1 0,0-10-529,0-4 1,-2-1 637,-3-5 1,3-3-576,-4 3 0,-2-5 1328,2-6 0,-7-4 0,3-8 0</inkml:trace>
  <inkml:trace contextRef="#ctx0" brushRef="#br0" timeOffset="1301">1021 208 7999,'0'-10'-610,"0"1"1803,0 3-82,0 4 2,0-6-416,0 8 726,0 0-1032,-8 8 1,6 2 60,-4 7 0,-1 2-141,1 4 1,-6 2 35,6 4 1,-5 2-145,5-8 1,-1 2-158,1-2 1,4-4 81,-4 4 0,-2-4-67,3-1 0,-1-1-18,6 0 0,0 6-322,0 0 1,-6 0-342,0-5 0,1 1 301,5 4 0,-2-2-93,-4 8 1,2-8 208,-8 2 0,7 2 114,-7-2 0,6 0-99,-5-5 307,7-1-299,-11-8 227,13-1 0,-6-16-1490,8-3 647,0-12 506,8-4 1,1-8-1632,9 1 1921,-1-1 0,0-7 0,1-2 0</inkml:trace>
  <inkml:trace contextRef="#ctx0" brushRef="#br0" timeOffset="1667">1038 139 7947,'0'-10'2346,"0"3"-1529,0 7 631,0 0-858,8 7 0,-5 3-55,9 7 1,-6 6-60,5 0 0,1 8 111,5-2 0,-2 5-172,-3 7 1,3-5 9,-3 5 1,1-5-173,-1-1 1,3-1-33,-3 1 1,-3-1-569,3 1 1,-6-6 118,5 0 1,-5-8-157,5 2 0,-7-4-223,2-2 1,2-5-795,-2-1 0,1-7 485,-1 2 0,-4-2-1609,4 2 1503,-4-4 1,-2 3 165,0-10 856,0 3 0,-8-21 0,-2 3 0</inkml:trace>
  <inkml:trace contextRef="#ctx0" brushRef="#br0" timeOffset="1887">986 606 7930,'-8'9'2414,"6"-1"-1673,-5-8 325,14 0-464,3 0-151,7 0 1,1 0 229,-1 0 1,6 0-324,0 0 1,0 0-155,-6 0 1,1 0-396,-1 0 1,0-2-499,1-4 1,-7 4-3409,1-3 4097,-1 3 0,6 2 0,1 0 0</inkml:trace>
  <inkml:trace contextRef="#ctx0" brushRef="#br0" timeOffset="2246">1574 658 7900,'17'-8'711,"1"6"0,-7-6-273,1 8 0,-1 0 149,6 0 0,-5 0 299,0 0-565,-1 0 0,1 0 657,-1 0-502,-7 0-575,4 8 1,-8 2 351,0 7-1119,0 0 667,-8 0 0,4 1 133,-7-1 0,5 2-81,-6 4 1,8-3 427,-1 3 0,3-4-198,2-2 1,7 0 151,5 1 0,3-7-119,3 1 0,1-8-226,4 1 1,-4-3-268,4-2 0,2 0-610,-2 0 0,2-7 451,-2-5 0,-4-5 536,5-6 0,-5 3 0,-2-4 0</inkml:trace>
  <inkml:trace contextRef="#ctx0" brushRef="#br0" timeOffset="2637">830 35 7903,'-9'-8'2079,"-7"6"-1102,14-5 359,-5 7-906,7 0 0,7 0 882,5 0-656,11-8-300,4 6 1,15-6 83,4 8 1,4 0-232,2 0 0,4 0-56,-4 0 1,4 2-163,-10 4 0,-4-2-300,-2 8 1,-1-7-1456,1 7 0,-9-6 1764,3 5 0,-11 1 0,2 5 0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1:58:08.31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18 677 8003,'-9'-19'439,"1"3"1,16 16-481,3 0 0,7-1-294,5-5 0,-2 2 96,8-8 1,-6 8 34,6-1 1,-7-3-375,1 2 578,4 0 0,-8 6 0,6 0 0</inkml:trace>
  <inkml:trace contextRef="#ctx0" brushRef="#br0" timeOffset="289">593 555 7930,'0'-17'1192,"0"7"0,2 3-1559,3 7 0,7-2 359,11-4 0,-4 4-69,5-4 0,-11 4-363,-1 2 168,-1 0-126,7 0 1,-7 6-14,1 0 1,-6 5-18,5-5 0,1 0 232,5-6 0,1 0 196,-1 0 0,-5 0 0,-1 0 0,1 0 0,5 0 0,3 0 0,3 0 0,-6-2 0,1-4 0,-1 4 753,-5-3 1,-3-3 635,3 2 372,-8 0-808,4 6-203,-8 0-1094,0 0 0,0 0 0</inkml:trace>
  <inkml:trace contextRef="#ctx0" brushRef="#br0" timeOffset="654">1672 277 8010,'-26'0'1090,"7"0"-655,-6 0 0,8 0-179,-1 0 1,7 0 31,-1 0 0,0 0 28,-5 0 1,2 2 35,3 4 1,-4 5-125,5 13 0,-5 5 214,-1 11 1,5-1-153,1 7 0,7-5-372,-2 5 1,12-7-9,5 2 0,11-7-69,1-5 0,14 2-372,-2-7 0,5-3-655,1-10 1,-3 3 1185,9-8 0,-1 0 0,6-6 0</inkml:trace>
  <inkml:trace contextRef="#ctx0" brushRef="#br0" timeOffset="898">2246 138 8039,'0'-10'0,"2"2"1170,4 8-878,3 0 0,9 8 1023,-1 4 1,-5 11-611,-1 6 1,1 4-85,5 2 1,1-1-213,-1 1 1,1 0-233,-1 0 0,0 0-287,1-1 1,-1-5-398,1 0 1,-3-7-1100,-3 1 0,3-4 800,-3-1 1,-5-1-1589,-1 0 2394,4-7 0,-8 6 0,6-7 0</inkml:trace>
  <inkml:trace contextRef="#ctx0" brushRef="#br0" timeOffset="1121">2611 138 8952,'-15'2'1233,"3"4"0,-3-3-464,3 9 1,-9 0-290,-2 5 0,-8 6 257,2 0 0,-10 8-286,-1-2 0,-7 2-273,7-2 1,7 4-194,9-4 0,1-4-335,6-1 0,-2 1-179,13-2 1,0 0-609,6-6 1,10-5-659,7 0 1,8-8 832,10 1 1,0 3 961,0-2 0,7 7 0,3-3 0</inkml:trace>
  <inkml:trace contextRef="#ctx0" brushRef="#br0" timeOffset="1311">2959 538 9123,'-9'0'2721,"1"0"1,8 8-1809,0 3 0,0 1-354,0 5 1,0-3-374,0 9 1,2-4 0,4-1 0,-2-1-1144,7 1 1,1-3-145,5-3 1,1-3-2648,-1-3 3748,0-4 0,9-2 0,1-9 0</inkml:trace>
  <inkml:trace contextRef="#ctx0" brushRef="#br0" timeOffset="1540">3273 451 7923,'-12'0'1414,"1"0"-974,7 0 0,6-2-1,15-4 1,2 2 1,10-7 0,0 1 256,6-1 1,2-3-172,3 8 0,-3-5-127,4 5 0,1 0-525,-1 6 1,-6 0 172,-6 0 0,-8 0-1153,2 0 1,-11 2-843,-6 4 551,-4-4 1,-4 11 406,-4-7 990,-4 0 0,-15 2 0,-2 1 0</inkml:trace>
  <inkml:trace contextRef="#ctx0" brushRef="#br0" timeOffset="1703">3569 294 9842,'-18'0'1108,"1"0"1,5 2-691,1 4 1,5-2 168,-6 8 1,8-1-185,-2 7 0,5-1 140,1 0 0,-6 1-438,0-1 0,0 1-493,6-1 0,8 0-1250,3 1 1,5-7 919,1 1 1,1-6 717,-1 5 0,-7-7 0,-2 4 0</inkml:trace>
  <inkml:trace contextRef="#ctx0" brushRef="#br0" timeOffset="1996">4125 68 7893,'-9'-17'0,"-1"1"2378,4 5-995,4 3-733,2 0 0,10 6-46,7-3 0,-5 10 166,0 7 0,-1 11-248,7 6 0,-1 12-25,1 5 1,-1-1-294,0 1 1,3-2 24,3 3 0,-4-5-671,4-7 0,-3 0 342,-3 0 1,-5-6-801,-1 0 1,-1-8-116,2 2 1,3-3-2169,-3-3 1568,-5 0 1615,9-7 0,-6-2 0,7-8 0</inkml:trace>
  <inkml:trace contextRef="#ctx0" brushRef="#br0" timeOffset="2196">4630 86 7893,'-25'7'2465,"4"-3"-1911,-8 8 1,7-1 442,-1 7 0,4-1-382,2 1 1,-3-1-160,-3 0 1,2 1 606,-8-1 1,0 6-494,-6 1 1,0 1-813,0-2 0,2-4 215,4 5 1,4-5-1313,8-2 0,5 1 886,1-1 0,7 0-1677,-2 1 1,4-1 2129,2 1 0,8-1 0,1 0 0</inkml:trace>
  <inkml:trace contextRef="#ctx0" brushRef="#br0" timeOffset="2580">4943 538 7871,'-25'-8'3350,"6"-1"-1559,2-1-753,9 2-310,8 1-305,8 5 1,1-6 48,9 8 1,5 0-617,0 0 1,0 0 139,-5 0 0,5 0-891,0 0 1,0 2 609,-5 4 1,-9-3-328,-3 9 0,-4 0 157,-2 5 0,-8 2 115,-3 5 1,-5-5 1174,-1 4 0,-1-2-291,1 3 445,0-5 1,7 6-414,4-7 0,4-7-677,2 1 0,14-8 227,3 1 1,12-3-500,0-2 1,6-2-577,6-3 1,1-3 948,5-4 0,3-11 0,-6 4 0</inkml:trace>
  <inkml:trace contextRef="#ctx0" brushRef="#br0" timeOffset="2838">5535 312 10514,'25'0'1191,"4"0"0,-2 0-919,2 0 0,-2 0-239,2 0 0,-1 0-148,-5 0 0,-4 0-423,4 0 0,-9 0-2538,-3 0 3076,-7 0 0,12 8 0,-7 1 0</inkml:trace>
  <inkml:trace contextRef="#ctx0" brushRef="#br0" timeOffset="3028">5761 190 7899,'-17'10'0,"0"5"1561,-1-3 1,3 3-691,3 3 0,-3-1-437,3 0 0,-1 1 99,1-1 0,-2 1 317,9-1 1,-7 0-379,6 1 1,0-1-199,6 1 1,0-1-1016,0 0 1,2-5-70,4 0 0,2-7-504,3 7 1,5-8 307,-4 2 0,9-4 1006,2-2 0,8 0 0,-4 0 0</inkml:trace>
</inkml:ink>
</file>

<file path=ppt/ink/ink2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50:21.1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243 259 8002,'0'-11'0,"0"-1"0,0 7 662,0-7-101,0 8 330,0-11-165,0 13 324,0-13-99,0 13-357,0-6-382,0 8 0,0 2 14,0 4 1,0 3 106,0 9 1,0 7-107,0 3 0,-2 11 217,-4 1 0,2 6-88,-7-5 0,5 5-278,-6-6 1,7 2 105,-7-1 0,2-7-319,-1 1 0,-3-1 47,9-5 0,-7-2-71,6 2 1,-1-10-578,1-2 1,4 1-33,-4-7-1168,4-3 711,2 0 466,0-8 1,0-2-205,0-4 677,0-4 1,0-13-403,0 0 1,8-6-233,4 6 920,-5-7 0,9 3 0,-7-8 0</inkml:trace>
  <inkml:trace contextRef="#ctx0" brushRef="#br0" timeOffset="282">295 190 7958,'0'-17'464,"-2"2"117,-4 3 364,4 4-334,-6 8-253,8 0 0,2 2 207,4 4 1,-2 4-138,7 7 1,1 0-4,5 1 1,0 5-145,1 0 0,-1 7 106,0-1 1,-5 4-44,-1 1 0,-1-5-83,2 0 0,1 0-132,-7 6 0,5-7-113,-5 1 1,6-6-715,-7 6 0,3-8 431,-2 2 1,-4-4-941,3-1 0,-1-1-122,2 0-1101,-4 1 1649,6-1 0,-10-7-154,-4-5 935,4-3 0,-13-2 0,5 0 0</inkml:trace>
  <inkml:trace contextRef="#ctx0" brushRef="#br0" timeOffset="458">243 588 7937,'-10'0'2482,"2"0"-1800,8 0-323,0 0 1,8 0-66,4 0 0,-3 0-176,3 0 1,-1 0-282,7 0 1,-1 0-485,0 0 1,0 0-1876,1 0 2522,-1 0 0,0 0 0,1 0 0</inkml:trace>
  <inkml:trace contextRef="#ctx0" brushRef="#br0" timeOffset="829">796 502 11578,'10'7'1619,"-3"3"0,-1 7-913,0 0 1,0 6 240,-6 1 0,5 4-437,1-5 0,0 6-149,-6-6 1,0 6-315,0-6 0,0 2 88,0-2 1,0-9-1223,0 3-225,8-4-1072,-6 5 385,5-9 478,-7-1 0,0-10 1521,0-4 0,8-11 0,2-10 0</inkml:trace>
  <inkml:trace contextRef="#ctx0" brushRef="#br0" timeOffset="1838">1 69 6257,'0'-9'957,"0"1"-789,0 8 1,0-2 172,0-4-24,0 4-127,0-5 150,0 7 4511,0 0-4652,0-8 227,7 6-346,3-6 1,1 8 62,1 0 1,-6 0 12,5 0 1,1 0 4,5 0 1,0 0 18,1 0 0,-1 0-8,0 0 0,1 0-7,-1 0 1,2 0 17,4 0 1,-4 0-5,4 0 0,-3 0-38,-3 0 0,6 0 34,0 0 0,2 0 22,-2 0 0,-2 0-81,8 0 0,-2 0 6,2 0 1,3 0-38,-3 0 0,-2-5-143,2-1 0,-8 0 124,2 6 1,-4 0 41,-1 0 0,-7 0 19,1 0 0,-7 0 63,7 0 52,-8 0-103,3 0 38,-7 0-248,0 0 1,-1 6-305,-5 0 0,2-1-963,-8-5 1,7 0 632,-7 0 1,6 0-927,-5 0 0,5 0 772,-5 0 0,5 0 859,-6 0 0,1 0 0,-7 0 0</inkml:trace>
</inkml:ink>
</file>

<file path=ppt/ink/ink2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50:31.1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8352,'0'-10'2562,"0"2"-1624,0 8-139,0 0-575,0 8 1,0 2 69,0 7 1,0 4 28,0 8 0,6 2 14,0 15 68,0 7-283,1 17 0,-5 3 69,4 7 1,2-5-158,-2 6 0,5 2-1023,-5 9 0,5-4 558,-5 4 1,0-7-1341,-6 1 1,-2-11 102,-4 6 1668,4-16 0,-11 3 0,7-9 0,-2-3 0,-5-10 0,-6-7 0</inkml:trace>
</inkml:ink>
</file>

<file path=ppt/ink/ink2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50:31.7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7922,'0'-17'378,"8"7"0,1 3 171,9 7 0,5 0-24,0 0 1,8 0 11,-3 0 1,5 0-122,2 0 0,5 0 58,0 0 0,1 0-448,-7 0 1,1 0 49,-1 0 1,1 0-161,0 0 1,-8 5-311,-4 1 1,-4 2-396,-2-2 1,-2-2 78,-3 7 1,1-3 709,-7 9 0,0-4 0,-6 12 0</inkml:trace>
</inkml:ink>
</file>

<file path=ppt/ink/ink2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50:31.9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69 7922,'-17'10'1109,"7"-2"-1080,2-8 0,16 0 730,4 0 1,11 0-330,5 0 1,5 0-274,2 0 0,-1-2-145,1-4 0,1 2-213,5-7 1,-5 5-280,5-6 1,1 7-1506,-2-7 1985,1 8 0,1-11 0,2 5 0</inkml:trace>
</inkml:ink>
</file>

<file path=ppt/ink/ink2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50:27.3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104 416 8027,'0'-12'-507,"0"1"0,6 5 524,0-6 0,-1 7 324,-5-7 1,0 6 227,0-5 265,8 7-50,-6-11-559,6 13 1,-8-8 325,0 4-83,0 4 3,0-5-127,-8 7-286,-2 0 43,1 0 0,-7 13 158,5 4 0,-3 18-33,3 0 0,-5 9 87,5-4 1,1 6-98,-1-5 1,7 1-62,-2-2-104,4-11-74,2 11 0,0-15-205,0 4 0,0-4-50,0-8 1,0-5-868,0 0 444,8-9 140,2 5 0,1-8-1900,1 0 1337,-9 0 1124,5-8 0,-8-1 0,0-9 0</inkml:trace>
  <inkml:trace contextRef="#ctx0" brushRef="#br0" timeOffset="253">191 364 8014,'9'0'940,"-1"0"-705,-8 0 1009,7 0-548,-5 8-227,14 1 0,-12 8 101,7 1 1,1 5-128,5 0 1,0 8 66,1-3 0,-7-1-272,1 2 1,-3-2-132,3 2 1,1 2-541,-7-8 0,6 5 306,-7-4 0,3 4-963,-2-5 0,-4 0 65,3-5 1,-3-1-345,-2 0 0,0 1 1369,0-1 0,8-7 0,2-3 0</inkml:trace>
  <inkml:trace contextRef="#ctx0" brushRef="#br0" timeOffset="737">1245 104 9194,'-11'8'674,"-1"4"0,8 5-313,-1 6 1,-5 4 167,-1 8 0,1 7-137,-2 4 1,7-2 28,-7 2 0,3-5-501,-3 5 0,-1-8-170,7 2 0,-6-3-278,7-2 0,-1-3 297,6-3 1,0-4-214,0-8 0,0-5-695,0-1-855,0-7 1454,0 4 0,2-8 168,3 0 0,-3-10 372,4-7 0,-4-8 0,-2-10 0</inkml:trace>
  <inkml:trace contextRef="#ctx0" brushRef="#br0" timeOffset="978">1194 87 7875,'0'-11'212,"0"-1"124,7 8 1,-3-3-22,8 7 0,-7 1 272,7 5 0,-1 4 248,7 7 0,-3 8-258,-3 4 0,3 6 288,-4 5-461,5 4-54,-7 0-277,7 6 159,-7-13 0,3 11-242,-1-8 1,-1 0-340,2-5 1,1-2-81,-7-4 1,5 1-495,-5-7 1,2 0-583,-2-5 1,-4-7-179,3 1 1754,-3-8 0,6 3 0,1-7 0</inkml:trace>
  <inkml:trace contextRef="#ctx0" brushRef="#br0" timeOffset="1154">1176 519 7875,'-9'0'1003,"1"0"-135,8 0-122,0 0-562,8 0 1,-5 0-11,9 0 0,0 0-212,5 0 1,2 0-326,4 0 1,-4-5 362,4-1 0,4-7 0,0 3 0</inkml:trace>
  <inkml:trace contextRef="#ctx0" brushRef="#br0" timeOffset="2362">1885 381 7769,'-9'0'1341,"1"0"-648,8 0 553,0 0-1015,0 8 0,0 1-3,0 9 0,0-1 168,0 0 0,2 1-63,4-1 1,-4 0-61,3 0 1,3 1 112,-2-1-179,7 0 0,-9-1 149,8-5-227,-9 5 115,5-14 76,0 13-501,-6-13 43,5 6 31,-7-8 277,0 0-87,0 7-10,0-5 30,0 6-164,0-8 14,0 0 46,-7 0-465,5 0-13,-6 0 249,0 0 142,7 0 40,-7-8 0,6 6-44,-4-4-15,4 5 156,-5-7 52,7 6-163,0-6 192,0 8-36,0 0-72,-8-7-23,6 5 0,-6-6 1,6 8 107,-3 0 9,3-8 214,-6 6-173,8-5-36,0 7 0,-2 0 41,-4 0-6,4 0 32,-5 0 25,7 0-141,0-8-180,0 6 16,0-6 1,0 6 54,0-3-74,0 3 0,2-6-1,3 8 71,-3-8 88,14 6 1,-7-5 12,9 7 1,-1 0 138,0 0 0,-5 0-57,-1 0-112,-7 0 63,11 0-278,-13 0 53,14 0-23,-14 7 1,5-3 80,-7 8 0,0-6-69,0 5 0,0-5 24,0 5 1,-5 1-76,-1 5 1,-8-1 83,3-5 1,-5 5-12,-1-5 1,0 2 232,0-1 1,5 1 574,0-7 578,1 8-806,1-5-313,-5 9 0,13-7 49,-4 1-280,4-9 1,4 11-45,4-8 1,-2 5 58,7-5 0,1 6-85,5-7-29,1 1 143,-1 2 0,6-4-16,0 7 1,6-5 28,-6 5 0,6-5 29,-6 6 0,0-7 7,-6 7 1,-5-6 15,-1 5-251,-7 1 9,4 5 206,-8 0 0,0-5-763,0-1 339,-16 1 151,5 5 1,-22 4-161,4-3 1,-3 3-65,-3-10 1,6-3-180,0-2 0,8-4 46,-2-2 1,6-4 641,5-8 0,-3-7 0,5-15 0</inkml:trace>
  <inkml:trace contextRef="#ctx0" brushRef="#br0" timeOffset="2726">1972 623 7882,'-10'0'-1484,"-5"0"1470,13 0 3,-6 0 1,8-2 41,0-3-4,0 3 1,0-8 156,0 4 1,-2 4-205,-4-3 1,5 1-25,-5-2 18,4 4 0,-4-8-6,0 5 1,-1 3 13,1-4 1,2 4 25,-8 2 36,1 0-43,-6 0 252,7 0 408,-5 0-45,5 0 361,0 8-118,3-6 245,7 5-230,0-7-237,0 0-83,7 0-498,3 0 0,7 0-199,1 0 0,-1 0-293,0 0 1,1-2-1537,-1-3 1972,0 3 0,0-14 0,1 7 0</inkml:trace>
  <inkml:trace contextRef="#ctx0" brushRef="#br0" timeOffset="3310">882 87 7180,'8'-9'1433,"-6"1"-794,6 0-168,-1 6 0,3-13-130,7 3 1,0 3 60,1-3 1,-1 8-113,0-1 1,6 3 89,0 2 1,2 0-125,-2 0 0,-1 2 0,6 3 1,-1-1-203,2 8 29,4-1 29,-6-1 0,2 3-1078,-1-7 0,1 6-63,6-7 1,-5 1-1581,5-6 2609,-4 0 0,11 0 0,-7 0 0</inkml:trace>
</inkml:ink>
</file>

<file path=ppt/ink/ink2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51:18.4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7954,'10'0'187,"-2"0"72,-1 0 1,-3 0 182,8 0 1,-7 0 85,7 0 0,-1 0 22,7 0 1,-1 0-169,0 0 0,8 0 19,4 0 1,4 5-142,1 1 0,1 0 0,0-6 1,-1 0-185,1 0 1,-3-6-245,-3 0 1,4 1-790,-4 5 0,-4 0-94,-2 0 0,-4 0 1051,-2 0 0,0 0 0,1 0 0</inkml:trace>
</inkml:ink>
</file>

<file path=ppt/ink/ink2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51:19.0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173 52 8010,'-2'-11'-301,"-3"-1"211,3 8 0,-8-3 562,4 7-296,4 0 1,-11-2 341,7-4-18,-7 4-294,3-6 0,-5 16-78,3 4 0,-1 3 16,7 2 1,-7 10 91,1 8 1,4 9-66,3 13 0,1-1 113,-2 8 1,4 5-57,-4 6 0,4 0 112,2-6 1,0-8-215,0-3 0,0-6-157,0-6 0,0 2-110,0-8 1,8-1-353,4-10 1,3 1-205,2-7 1,1 0 342,-1-5 1,0-9-673,0-3 1,1-6 1025,-1-6 0,0-11 0,1-10 0</inkml:trace>
</inkml:ink>
</file>

<file path=ppt/ink/ink2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51:22.1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312 0 8087,'-18'0'0,"-1"0"316,-4 0 1,4 0-216,-6 0 1,2 8 49,0 3 1,-2 12 166,2 6 0,4 6 272,-5 5 0,11 4-165,1 8 0,3 2-139,-3 4 0,-1 3 225,7 8-241,0-7 0,6 1-114,0-11 1,2 8-156,4-14 1,2 6-165,3-12 0,5-2-462,-5-9 0,5 2 40,1-8 1,0-2 294,0-9 0,1 1-670,-1-7 1,2 0 207,4-6 1,-4-8 751,5-4 0,-5-11 0,-2-4 0</inkml:trace>
</inkml:ink>
</file>

<file path=ppt/ink/ink2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51:24.2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8839,'8'10'1080,"4"-4"0,3 1-689,2-1 0,0 0-139,1-6 1,-1 2 50,0 4 0,1-4-28,-1 3 0,-6 3-624,1-2 221,-8 7 182,11-3 1,-13 7-713,4 0 0,-4 1 383,-2-1 1,0 0 87,0 1 1,-8-1 235,-3 0 1,-3 1 229,3-1 1,-3-6-1,8 1 1,-1-2 532,1 1 1,4-1 450,-4-5-339,4-3-1265,10 6 0,4-8-305,11 0 0,-2-2-638,8-4 1,7-5 619,10-12 664,4-4 0,10-8 0,1 1 0</inkml:trace>
</inkml:ink>
</file>

<file path=ppt/ink/ink2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51:22.6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9014,'19'9'1584,"4"-3"1,-4 2-1254,4-2 0,-2 5-199,2-5 0,-5 2-165,-1-3-173,0 5 1,-15 7 157,4 1 1,-4-1-764,-2 0 1,-2 2 389,-4 4 0,2-3-222,-7 3 1,-1-4 528,-5-2 1,2 2 450,3 5 1,-1-5-152,7 4 1,0-4 150,6-2 0,0 6 375,0 0 0,8 0-82,3-5 1,5-7-112,1 1 1,0-1-73,1 7 1,-7-7-78,1 1-231,-1-1 1,-1 7-100,-4-1 0,-4 0 217,-2 0-654,-8 1 324,-2-1 0,-7-5-261,0-1 1,-6 1-1058,0 5-1175,-1-8 1066,7-1 1500,0 0 0,15-6 0,4 5 0</inkml:trace>
  <inkml:trace contextRef="#ctx0" brushRef="#br0" timeOffset="422">364 1315 7999,'-10'-9'2015,"3"1"-1583,7 0 0,7 4-133,5-7 1,9 7 123,2-2 1,2 2-159,-2-1 0,-4 3-39,4-4 1,-3 4-465,-3 2 1,0 0-82,0 0 0,-7 2-328,-4 4 1,-4 3 377,-2 9 0,-2 5-127,-4 0 0,-6 5 70,-11-4 0,-2 6-81,-3-1 0,-3-2 983,8 2 1,-6-8-369,6 2 0,6-6 1861,5-5-1422,8 3 0,-2-13-142,12 4 1,6-4-240,11-2 1,4-2-242,7-4 0,3-3-304,3-9 1,4-1-570,8-4 0,-6 4-2129,0-4 2977,-7 3 0,11-5 0,-6-1 0</inkml:trace>
  <inkml:trace contextRef="#ctx0" brushRef="#br0" timeOffset="763">1056 70 7980,'-8'10'757,"6"-3"1,2 1-150,12 4-440,3 3 1,4 12 151,4 7 1,2 11-29,4 12 1,2 7 64,-8 11 1,-6 0 25,-5 11 0,-9-1 541,3 13-2150,-4-8 1367,-1-36 0,-2 1 0,-2-5 0,-2 0-84,1 8 1,-3 0-1,-4-4 1,-1 1-524,-2 2 1,-1 1 0,-5 10-1,-2 1-136,-4 6 1,0 0 0,1-4 0,0-2 385,0-4 0,-2-3 216,1-15 0,0-2 0,8 3 0,0-2 0,-23 29 0,5 4 0</inkml:trace>
  <inkml:trace contextRef="#ctx0" brushRef="#br0" timeOffset="1372">1938 520 8057,'15'19'870,"-4"4"-479,5 4 0,-14 15 102,3 4 0,-3 4-133,-2 2 0,0-2 203,0-4 0,-9 4-210,-8-4 0,-3-2-313,-9 2 1,6-7-21,-5 1 0,-1 1-299,-6-7 0,1 3 25,-1-14 1,8 0-381,4-6 0,4-7 178,2-4 0,-1-6 121,1-6 0,5-6-74,1-11 1,7-6 214,-2-11 0,4 3 324,2-3 0,8 11 56,4 6 1,9 4 277,2 2 1,8 7-186,-3 4 0,7 6 33,5 6 0,-9-2 115,4 7 1,-12 1-25,0 5 1,-4-5-397,-2-1 1,-1 1-376,-5 5-171,5 0 1,-9 1-67,5-1 0,-3-7-1469,-3-5 2074,-4 5 0,6-8 0,-8 6 0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1:58:05.6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18 610 7917,'0'10'2051,"0"-3"-2326,0-7 91,0 0-457,0-7 641,0 5 0,-8-14 0,-2 7 0</inkml:trace>
  <inkml:trace contextRef="#ctx0" brushRef="#br0" timeOffset="428">331 471 7793,'-10'0'1874,"2"0"0,16 6-1097,4-1 1,9 7 115,2-6 0,8 1-509,-2-1 1,2-4-160,-2 4 0,4-4-1135,-4-2 1,2-2 629,-2-4 1,2 4-1284,-8-4 1080,8-3 483,-12 7 0,-1-14 0,-11 7 0</inkml:trace>
  <inkml:trace contextRef="#ctx0" brushRef="#br0" timeOffset="623">540 401 8105,'-8'-10'979,"6"-5"0,-6 11-100,8-8 168,0 9-661,0-5 0,0 16 616,0 3 0,0 5-383,0 1 0,-6 0-153,1 1 1,-7 1-536,6 4 1,0-3-490,6 3 0,0-4-1172,0-1 1,0-1 959,0 1 1,8-3 769,4-3 0,11 3 0,4-5 0</inkml:trace>
  <inkml:trace contextRef="#ctx0" brushRef="#br0" timeOffset="866">1044 105 11513,'18'0'824,"-1"0"0,1 2-220,-1 4 0,0 6-94,1 11 0,-3 4 78,-3 8 0,3 5-472,-3 1 0,3-1-135,3-5 1,-7 0-184,1 0 0,-6-2 221,5-4 1,-1-4-1330,2-8 1,-3 1 617,-3-1 0,-2-1 692,8-5 0,-1-3 0,7-8 0</inkml:trace>
  <inkml:trace contextRef="#ctx0" brushRef="#br0" timeOffset="1068">1514 88 7979,'-17'10'1224,"-1"-5"0,1-1-674,0 2 0,-1 2 461,1 3 0,3 5-411,-3-5 0,1 5 666,-13 1 1,0 6-409,-5 1 1,-1 5-82,0-6 0,6 8-918,0-2 0,10-4-849,1-2 0,1 2-180,5-1 1,4 5 474,3-6 695,3 0 0,2 2 0,0 2 0</inkml:trace>
  <inkml:trace contextRef="#ctx0" brushRef="#br0" timeOffset="1375">2036 349 7795,'-17'0'377,"0"0"1,-1 8 248,1 3 1,-1 5 532,1 1 0,1 0-466,5 1 0,-5 1 158,5 4 0,1-1-418,-1 7 0,7-6-3,-2 6 0,2-8-828,-2 2 287,4-3 0,-4-3-265,12 1 66,4-1 1,13-2-1465,0-3 0,2-4 788,-1-8 1,-3 0 985,8 0 0,0-8 0,6-2 0</inkml:trace>
  <inkml:trace contextRef="#ctx0" brushRef="#br0" timeOffset="1568">1740 593 7795,'-27'0'0,"2"0"477,8 0 1,7-2 658,4-4 1,4 2 44,2-8 1,2 7-578,4-7 1,6 6 273,11-5 0,4 7-371,8-2 0,7 4-896,5 2 1,3 0 73,2 0 0,1 0-121,-1 0 1,-8 0-3212,-3 0 3647,-4 0 0,-10 0 0,-2 0 0</inkml:trace>
  <inkml:trace contextRef="#ctx0" brushRef="#br0" timeOffset="1850">2611 1 7897,'7'9'1690,"-5"7"1,8 7-930,-4 12 0,-2 9 1744,7-3-1654,1 7 1,-1-3 100,1 7 1,-8-6-435,2 1 1,-4-6-816,-2 5 0,-2-7-109,-4 1 0,-4 3-238,-7-3 1,-8 3 643,-4-3 0,-12 5 0,-3 7 0</inkml:trace>
</inkml:ink>
</file>

<file path=ppt/ink/ink2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51:21.6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17 208 8077,'-9'-18'163,"1"9"1,10-1 138,4 5 1,3 3 236,9-4 0,7-2-147,4 2 0,-3 1 64,3 5 0,2 0 12,9 0-293,-3 0 1,7 0-4,-4 0 0,3 0-167,3 0 0,-4-6-42,-7 0 0,-1 0-250,1 6 1,-8 0-677,-4 0 1,-4 0 480,-2 0 0,-5 0-688,-1 0 1170,-7 0 0,4 0 0,-8 0 0</inkml:trace>
  <inkml:trace contextRef="#ctx0" brushRef="#br0" timeOffset="195">398 0 8339,'-17'0'1140,"7"0"-652,-5 0 0,11 2-46,-8 4 1,8 4-151,-1 7 1,1 2 170,-2 4 1,4 4-154,-4 8 1,-1-1-117,1 1 1,0-3-368,6-3 0,2 4-570,4-4 1,3-2 67,9 1 1,-1-6 674,0 1 0,8-4 0,2-2 0</inkml:trace>
</inkml:ink>
</file>

<file path=ppt/ink/ink2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51:19.5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8132,'11'2'776,"1"4"0,-1 2-565,7 3 0,-1 5 52,0-5 0,-5 3-30,-1-3 0,-1 4-80,2-3 22,3 3-198,-13 3 0,11-1-382,-7 0 0,0-5 198,-6-1 1,0 1-87,0 5 1,0-5-720,0-1 82,0-7 650,-8 11 323,-2-5 1,1 2 177,3-1 0,6-7 4,6 2 0,3 1 260,9-1 0,-7 6-179,1-7 0,-1 7 478,7-6-79,-1 7-350,0-3-16,-7-1 1,-2 7-127,-8-5 1,0-1-146,0 1 0,-2 1-252,-4 5 0,2 1-93,-8-1 0,1 0-378,-6 0 0,-1 1 261,1-1 0,0 0-230,-1 1 0,1-3 624,0-4 0,-8 5 0,-2-7 0</inkml:trace>
  <inkml:trace contextRef="#ctx0" brushRef="#br0" timeOffset="380">191 1142 8103,'0'-18'0,"0"7"-50,0-1 1,0 7 445,0-7 625,0 8-222,0-11 244,0 13-583,0-6 1,0 16 119,0 3 0,-6 12 35,1 6 0,-3 4-163,2 2 1,4-1-417,-4 1 1,-1-1-49,1 1 0,0-2-48,6-5 0,0 3-423,0-8-1126,0 0 143,0-5-1129,0-9 538,0-1 2057,8-24 0,1-3 0,9-15 0</inkml:trace>
  <inkml:trace contextRef="#ctx0" brushRef="#br0" timeOffset="725">762 242 9106,'9'0'940,"7"2"-565,-5 4 1,5 6-36,1 11 0,0 0 177,1 11 0,-1-1-68,0 13 0,0 2 117,1 10 0,-3-4-107,-3 3 0,1 5-154,-7 1 0,-2-1-383,-10 1 1,0 6-579,-11 6 1,1 0-817,-12-6 0,5-7 562,-6-5 0,0-5 910,-6-6 0,1 4 0,-1-5 0</inkml:trace>
  <inkml:trace contextRef="#ctx0" brushRef="#br0" timeOffset="1347">1972 346 7924,'10'8'471,"-4"3"1,-4 7-210,-2 5 1,0 4 0,0 7 0,0 7 26,0-1 1,-8 2-71,-4-1 0,1-5 44,-6 4 0,3 3-161,-9-3 1,2 0-209,-2-5 0,2 0 74,-8-1 0,6-1-102,-6-4 0,6-4-18,-6-8 1,8-6-38,-2 1 1,-2-8-15,2 2 1,-2-6 92,2-6 0,4 0-115,-4-11 0,3 1 39,3-12 1,6-1-76,-1-6 1,8 2 221,-2 5 1,4-3-26,2 8 0,4 7 11,8 11 1,1 3 9,16 2 0,2 2 267,9 3 0,-1 5-69,7 7 0,-6 1 242,6-1 0,-5-2-119,5-3 0,-8 3-113,2-3 0,-3-3-215,-2 3 1,-3-6-219,-3 5 0,2-7 38,-8 2 1,0 1-456,-6-1 685,0 0 0,-7-6 0,-2 0 0</inkml:trace>
  <inkml:trace contextRef="#ctx0" brushRef="#br0" timeOffset="1548">2491 813 7927,'10'0'13,"5"0"0,-11 0 762,7 0 0,-7 2-255,2 4 0,-2 5 14,2 12 0,-4 4 600,3 8 1,-3-1-537,-2 1 0,-6 5-396,1 1 1,-1-1-551,6-5 1,2-7-740,4 1 0,1-8 835,5 2 252,3-3 0,3-3 0,8 0 0</inkml:trace>
</inkml:ink>
</file>

<file path=ppt/ink/ink2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51:17.7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399 70 8099,'7'-18'-385,"-3"7"270,8-1 0,-1 7 800,6-7-338,1 8 0,1-3-42,4 7 0,-4 0-110,4 0 1,2 0 308,-2 0 1,0 0-51,-5 0 0,-1 0-13,0 0 1,1 7-139,-1 5 1,-6 3-31,1 2 1,-8 7-103,2-1 0,-5 13 29,-1-1 1,-7 11-77,-5 0 1,-9 6-31,-2 5 0,-8 3-125,2 3 0,-5-1 88,-6-4 1,1-5-103,-7 5 0,8-4 99,-3-2 0,5-8-173,1-4 1,1-11-1,-1-6 1,6-6-251,0-5 1,8-4-26,-2-8 1,2-2 121,-2-4 1,4-9-344,-4-9 1,3-6 226,3 1 1,8 2 121,3-2 0,4 8 97,2-2 0,2 4 194,4 1 0,5 7-147,12-1 0,-2 9 142,8-3 0,0 4 327,5 2 0,1 0-186,0 0 0,-7 2 586,1 4 1,0 3-302,6 8 0,1-5-76,5 0 0,-5-7-271,4 7 0,-3-8-115,-2 1 1,-1 3 0,1-2 0,-3 0-213,-3-6 0,4 2-1003,-4 3 0,-2-3 534,1 4 0,-5-4 697,6-2 0,-8 8 0,4 1 0</inkml:trace>
  <inkml:trace contextRef="#ctx0" brushRef="#br0" timeOffset="314">1367 831 8043,'-10'0'1567,"-5"0"-1390,13 0 0,-6 2 143,8 3 0,0-1 319,0 8 1,0-7-224,0 7-1,0-6-109,0 5 1,2-5-128,4 6 0,-2-9-147,7 3 0,1-4-90,5-2 0,1-2-408,-1-4 0,6-3-671,0-8 633,0-1 246,-6 1 0,-7 0-78,-4-1 1,1 1 148,-1 0 0,-2 5 250,-10 1 1,2 1-116,-7-1 1,-3-3 114,-9 8 1,4-5 302,-4 5 0,4-2-143,2 3 0,-1 3-267,1-4 1,0 6 89,-1 6 1,9-2-1380,3 7 640,4 1 289,2 5 404,0 0 0,8-7 0,1-3 0</inkml:trace>
</inkml:ink>
</file>

<file path=ppt/ink/ink2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51:25.7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87 7960,'-2'-10'444,"-4"5"1,4 1 346,-4-2 230,4 4-626,2-13 0,2 11-41,4-8 1,-2 8-115,8-1 1,-1-3 0,6 2 0,3 1 48,3 5 1,-2 1-28,8 5 0,-6-2 16,5 8 0,-4-3 141,4 3 1,1 1-323,6-7 0,-6 5 124,-1-5 0,-1 2-486,2-2 0,4-4-222,-4 3 1,-4-3-485,-2-2 0,2 0-115,-2 0-526,0 0 818,-6 0 1,-9 0 793,-8 0 0,-8 8 0,-9 2 0</inkml:trace>
</inkml:ink>
</file>

<file path=ppt/ink/ink2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51:26.5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260 0 8153,'-18'0'-322,"1"0"0,0 0 389,-1 0-50,9 0 481,-7 0-278,15 0 1,-15 8 200,5 4 0,-5 11-141,-1 6 1,5 19 202,1 9 1,-1 14 0,-5 4 0,6 8-294,-1-2 1,6 1 184,-5-1 0,7-4 160,-2-8 1,4-8-369,2-3 1,2-6-230,4-6 0,0 2-116,11-8 1,-4-5-466,10-6 0,2-14-60,-2 3 0,6-7-36,-6 1 0,6-5-217,-6-7 1,6-2 955,-6-3 0,0-13 0,-6-9 0</inkml:trace>
</inkml:ink>
</file>

<file path=ppt/ink/ink2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51:28.0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8906,'18'0'855,"-1"0"0,0 8-65,1 3-450,7 4 0,-6 16 123,4 4 0,-4 19 144,-2 3 1,1 9-79,-1 3 1,-8 0-113,-3 0 0,-4-2-305,-2-3 1,-2 1-311,-4-7 1,-3-1-422,-8-5 1,5 0-241,1 0 1,-1-6-2470,-5 0 3328,-1-15 0,1 9 0,0-13 0</inkml:trace>
  <inkml:trace contextRef="#ctx0" brushRef="#br0" timeOffset="487">1124 122 7902,'-9'8'246,"3"3"1,4 6 318,2 7 0,0-3 634,0 7-744,0-6 1,0 5 16,0-4 1,0-2-15,0 8 0,-8-3-270,-3 3 1,-10 4-231,-2-4 1,-2 5-226,2 7 1,-2-5 279,-4 5 1,-4-7-1058,4-5 0,-3 2 355,-3-8 1,1-6 10,-1-5 1,6-9 381,0 3 1,8-4 238,-2-2 1,6-10-33,5-7 1,-1-2 192,7-10 1,0 2 118,6-2 1,0 4-114,0 8 1,8 0 545,4 0 0,5 7-134,6 4 1,0 4 33,12 2 0,-5 0-271,11 0 1,1 0-107,-2 0 1,6 0-178,-5 0 1,5 6-360,-6 0 0,1 5-102,-7-5 1,-5 8 262,0-3 0,-2-1 196,1 1 0,-3-7 0,-7 4 0</inkml:trace>
  <inkml:trace contextRef="#ctx0" brushRef="#br0" timeOffset="854">1695 623 9103,'17'0'1628,"-5"0"-1130,-1 0 0,1 0-67,5 0 0,-5 6 56,-1 0 0,-5 6 287,6-7-787,-9 9 0,5-5-206,-8 9 0,0-1-254,0 0 1,-8 2 175,-3 4 0,-6-1-457,-6 6 1,5-4 584,1 4 0,0-7 227,5 3 1,4-3 583,3 2 1,3-4-409,2 4 0,7-10 616,5-1 1,3-2-169,3 1 1,-1 4-2,0-3 1,1-2-351,-1 1 1,-8-5-136,-3 5 1,2-5-269,-2 6 1,-2-5-373,-10 11 1,-6-5-1412,-11 10 1,-8 2 1854,-15-2 0,-8 8 0,-15-4 0</inkml:trace>
</inkml:ink>
</file>

<file path=ppt/ink/ink2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51:26.9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1 8177,'17'11'645,"1"1"1,-1-3-332,0 3 0,0 1-69,1-7 1,-7 6-94,1-7 1,-3 9 112,3-3-241,-4 5 0,-8 7-222,0 0 0,-2 0-1,-4-6 1,-2 8-185,-3 4 0,-8-2 186,7 2 0,-7-6 68,7 6 1,5-8 280,1 2 1,4-2 10,2 2 1,2-4 27,4 4 0,3-9-31,8-3 0,1-1 177,-1 1 0,2 3-28,4-8 0,-9 7 95,3-1 0,-5-3 162,-1 3-371,-3-1 0,-8 6-249,0 1 1,-2 1 88,-4 4 0,-11-2-1320,-12 8 584,4-8 78,-8 12 1,6-14-489,-7 4 0,1-4 1111,4-1 0,-3-1 0,5 0 0</inkml:trace>
  <inkml:trace contextRef="#ctx0" brushRef="#br0" timeOffset="397">174 1159 8011,'9'-11'670,"-3"-1"-334,-4 8 0,0-3 450,4 7-33,-4-8 396,13 6-834,-13-6 0,6 10 233,-8 4-606,0 4 1,0 7 114,0 0 0,-6 6-560,0 0 1,-5 0 251,5-5 0,-6-1 42,7 0 1,-1 1 150,6-1 1,0 0 143,0 0 1,2 1-119,3-1 0,-1 0 153,8 1 1,1-3 187,10-3 0,-3 3-82,3-4 0,-4-1 82,-2 2 1,-2-1 64,-3 6-347,3 1 1,-13-1-144,4 0 1,-6 1-386,-6-1 1,-5 2 307,-12 4-579,3-4 477,-12 6 0,11-13-1796,-8-1 2091,0-7 0,-6 4 0,1-8 0</inkml:trace>
</inkml:ink>
</file>

<file path=ppt/ink/ink2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51:29.8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17 8059,'0'-9'-392,"0"1"850,0 8 444,0 0 1,8 2-549,3 4 1,4-2 109,3 7 1,5-1-146,0 1 0,8 3 63,-3-8 1,11 7-188,1-1 1,1-5 36,-7-1 1,1 2-379,-1-3 0,-1 1-229,-4-6 0,-2 2-1307,-4 4 331,-4-4 1351,6 13 0,-8-5 0,1 7 0</inkml:trace>
</inkml:ink>
</file>

<file path=ppt/ink/ink2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51: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7955,'19'0'464,"4"0"0,4 6-407,7 0 1,1 0 96,0-6 0,-3 0-174,-3 0 1,4 0 42,-4 0 1,1 0-394,-1 0 1,4 2 369,-4 3 0,11-3 0,4 6 0</inkml:trace>
</inkml:ink>
</file>

<file path=ppt/ink/ink2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51:31.4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52 8006,'-10'-8'-112,"3"6"197,7-5 1,-6 5 326,0-4-10,0 4-59,6-6-193,0 1 0,-1 5 178,-5-4 36,4 4 149,-6 2-341,8 0 1,0 2-60,0 4 1,0 11 129,0 12 0,0 11 149,0 6 0,0 10-60,0 2-218,0-1 42,-8 3 0,7-8-51,-5 0 0,-2-2-152,2-10 0,1-2-165,5-9 1,0 2 132,0-8 1,0 0-618,0-6 1,7-5-46,5-1 0,3-7-336,2 2 1,1-6 1076,-1-6 0,0-3 0,1-9 0</inkml:trace>
  <inkml:trace contextRef="#ctx0" brushRef="#br0" timeOffset="381">658 104 8006,'-10'-8'70,"-5"6"411,5-5 147,-7 7 0,0 1-210,-1 5 0,7 4-94,-1 7 0,8 10-207,-1 8 0,1-1 110,-2 7 1,4 1-175,-4-2-8,4-7-59,10 0 0,2-9-15,7 5 1,0-4 97,1-7-231,-1-1 0,0-2 122,0-3 0,1-5-81,-1-7 0,2-1-138,4-5 0,-3-4 68,3-7 1,-10 0-2,-1-1 0,-3 1 1,3 0 347,-5-1-102,-7 1 0,0 0-35,0 0 1,-2-7 163,-3 1 1,-5-5-105,-7 5 0,-2-1 111,-4 7 1,3 2 18,-3 3 0,4-1-103,2 7 0,-1 0-430,1 6 0,6-2-543,-1-3-602,8 3 1016,-11-6 453,13 8 0,2 0 0,10 0 0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1:58:03.8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18 434 7945,'-9'-8'1880,"1"4"-1311,8-8 1,8 3 449,3-3 1,7-3-297,5 3 1,-2 2-75,8-1 0,0 1-29,6-2 1,-2 5-183,-4 7 0,9 0-464,-3 0 0,-2 0 113,-4 0 0,-6 0-776,6 0 1,-7 0-186,1 0 0,-10 0-2322,-1 0 2277,-8 0 0,4 2-725,-8 3 1644,0-3 0,-8 14 0,-2-7 0</inkml:trace>
  <inkml:trace contextRef="#ctx0" brushRef="#br0" timeOffset="198">332 207 7945,'-8'-9'0,"4"1"676,-8 8 0,7 0 588,-7 0-550,8 0 1,-11 8-213,3 3 1,2 10 33,-1 3 0,-1 7 241,-5-2 1,5-2-324,1 2 0,7-2-769,-2 2 1,4 2 271,2-8 1,0 6-1603,0-6 0,8 0 1645,3-5 0,12 7 0,5 2 0</inkml:trace>
  <inkml:trace contextRef="#ctx0" brushRef="#br0" timeOffset="464">767 16 8103,'11'-2'402,"1"-4"0,-6 4 604,5-4 1,3 12-74,9 6 0,-4 11-419,5 6 0,1 6 373,-2 5 0,6 3-362,-6 3 1,0 5-370,-5-5 0,-1-1-77,0 1 0,-1-9-121,-4-3 0,7 1-335,-8-6 0,9-4-637,-9-1 0,5-11-1023,1-1 0,-5-6 2037,0 5 0,-1-7 0,7 4 0</inkml:trace>
  <inkml:trace contextRef="#ctx0" brushRef="#br0" timeOffset="675">1289 172 7996,'-27'10'1212,"3"0"233,13-4 0,-5-3-616,5 9 1,-5-2 166,-1 1 0,-8 5 537,-4-5 0,2 11-763,-2 1 1,0 0-140,-6-6 1,2 7-193,4-1 0,-2 2-666,8-2 1,2-3-440,9 3 0,-2-4-725,9-1 1,-1-7 80,6 1 0,8-8-3362,3 1 4672,12 5 0,12-8 0,10 6 0</inkml:trace>
  <inkml:trace contextRef="#ctx0" brushRef="#br0" timeOffset="931">1532 538 7987,'8'10'2581,"2"-3"-1724,7-7 1,-5 0 382,-1 0-517,1 0-464,5 0 1,-1 2-585,-5 4 0,-3-2 271,-8 8 0,0-7-35,0 7 0,0 0 128,0 5 1,-6 0-99,1 1 1,-7-1 158,6 1 0,0-1 418,6 0 1,0-5-255,0 0 0,0-7 410,0 7-1035,8-8 0,2 4 272,7-8 1,1 0-517,-1 0 1,6-8 604,0-4 0,8-3 0,-4-3 0</inkml:trace>
  <inkml:trace contextRef="#ctx0" brushRef="#br0" timeOffset="1306">2107 434 7936,'-10'0'3301,"-5"0"-2754,13 0 0,2 0-95,11 0 1,7 0 116,5 0 0,4 0-329,8 0-184,0 0 0,1-2-140,5-4 0,-6 4-398,-1-4 0,1 2-154,-6-2 1,-4 4 314,-1-3 0,-11 3-2478,-1 2 2799,-8 0 0,3 7 0,-7 3 0</inkml:trace>
  <inkml:trace contextRef="#ctx0" brushRef="#br0" timeOffset="1496">2350 259 7936,'-17'8'1057,"0"-2"228,-1 11 1,7-3-650,-1 9 0,8-4-31,-2-1 0,2 1 72,-1 4 0,3-3-235,-4 3 0,4 2-35,2-2 1,0 1-144,0-7 0,2 0-962,4 1 0,-2-7-168,7 1 1,1-2-673,5 1 0,1-3 637,-1-8 0,0 0 901,1 0 0,7 0 0,2 0 0</inkml:trace>
</inkml:ink>
</file>

<file path=ppt/ink/ink2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51:33.8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53 8036,'-10'0'-343,"1"-2"677,3-4 423,4 4-372,-6-6-57,8 8-66,0-7 0,2 3 275,4-8-180,3 9 1,15-5-57,-1 8 1,7 0 106,-1 0 1,4 0-119,1 0 0,1 2-102,0 4 0,-1 1-19,1 5 1,-1-3-122,1-3 0,0-4-125,-1 4 0,1-4-513,-1-2 0,1 6-962,-1-1 1,1 1 1551,0-6 0,-1 0 0,1 0 0</inkml:trace>
</inkml:ink>
</file>

<file path=ppt/ink/ink2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51:42.8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70 8116,'0'-10'417,"0"1"760,0 3-705,0 4 0,0-8 35,0 5 1,8 3-6,3-4 1,-1 2-185,1-2 1,1 4 96,5-3 0,0 3-148,1 2 1,-1 0-60,0 0 1,2 0-33,5 0 1,-5 9-109,4 9 0,-6-1 71,-5 6 1,1 2-179,-7-2 0,5 8-49,-5-3 0,0-1 33,-6 2 0,0-6-318,0 6 0,-8-6 53,-3 6 1,-5-2-94,-1 2 1,0-4 179,-1-8 1,1 0 92,0 1 1,0-1 65,-1 0 1,7-5-63,-1-1 534,8-7-139,-3 4-133,7-8 0,2 5-119,3 1 0,7 6 13,11-6 1,-2 7-40,8-1 0,-2 3-103,2 2 1,1 0 127,-7 1 0,-1 5-5,-11 0 1,3 2 244,-9-2 1,-1-2-88,-10 8 1,-3-6 12,-9 6 1,-12 0-67,-5 5 0,-3-1-38,3-4 1,1 1-186,-1-7 1,2-5-281,4-7 0,5-7-131,6 2 168,9-4 0,3-10-1087,12-3 0,13-12 44,15-6 1403,9 4 0,24-23 0,4 2 0</inkml:trace>
</inkml:ink>
</file>

<file path=ppt/ink/ink2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51:43.1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391 53 7969,'-8'-10'0,"6"0"175,-3 5 79,3 3 1,2-8 423,0 4 375,0 4-193,0-5-239,0 7-316,-8 0 1,6 2-21,-4 3 1,-1 7 50,1 11 248,-8 4-281,5 7 0,-10 3-73,-5 3 1,5-3-8,-4 3 1,-2-3-624,2-3 0,0-5-128,6 0 0,5-10-1640,1-2 1597,7 1 0,-10-14-1048,9 7 783,-1-7-339,6-4 1175,0-10 0,0-7 0,0 0 0</inkml:trace>
  <inkml:trace contextRef="#ctx0" brushRef="#br0" timeOffset="193">10 225 7969,'0'-17'0,"0"6"9,0-1 299,-7 8 166,5-11 0,2 13 25,11-4 1,5 6-36,1 6 0,6 6 70,0 11 0,6 2 308,-6 3 0,0 5-236,-6-4 0,1 2 35,-1-3 1,0-1-974,1-4 1,-3-3 240,-4 3 0,5-10-1018,-5-1 0,-1-7 292,2 7 1,-7-8 816,7 2 0,-1-5 0,7-1 0</inkml:trace>
</inkml:ink>
</file>

<file path=ppt/ink/ink2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51:44.5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295 1246 8004,'-10'0'0,"-3"-2"0,7-4 625,0 4-293,6-6-374,0 1 176,0-3 1,0-2-130,0 1 214,0 7-206,8-11-79,-6 5 1,11-1-86,-7-1 344,0 8 80,-6-11-30,0 13 77,0-13-261,0 5 0,2-7-3,4-1 1,-4 7 19,3-1 1,-3 1 7,-2-7 0,0 7-94,0-1-83,0 1 143,0 1 1,-6-5-57,1 3 0,-3 3 23,2-3 1,2 8-1,-7-1 1,5-3 70,-5 2 0,-1 0 5,-5 6 0,-1 0 78,1 0 0,0 0-104,0 0 1,-1 2 205,1 4 1,-6 4-105,0 7 0,2-5 188,9-1 0,-3 1-86,3 5 0,5 0 55,1 0-230,4 8 0,2-5-222,0 3 188,0-4 0,6-8-90,-1 1 1,9-8-133,-3 2 1,7-4 39,5-2 0,-2 0-276,8 0 0,-6-6 52,6 0 0,-6-7-99,6 1 1,-8-1 162,2 1 0,-4-1 124,-2 7 1,-5-6-206,-1 7 259,-7-1 522,4 6-335,-8 0 1,0 2 331,0 3 1,-8-1-111,-3 8 0,1 5 72,-2 6 0,9 10-83,-3 1 1,-2 9-69,2 9 0,-1-1-128,1 1 1,2 8 85,-7 3 1,5 5-485,-6 1 0,8-6 189,-1 1 0,-3-9-556,2 3 1,0-6 62,6-6 1,0-2-186,0-4 0,2-7 354,4-4 1,-4-4-367,4-14 394,3-3 0,-1-2 164,4-12 0,1-5-317,-7-12 558,7-4 0,-3-16 0,7-1 0</inkml:trace>
  <inkml:trace contextRef="#ctx0" brushRef="#br0" timeOffset="883">848 52 8063,'0'-17'1367,"0"6"-1091,0-1 1,2 8 474,4-2 139,-4 5-209,6 1-532,-8 0 0,0 1 106,0 5 1,0-2 38,0 8-67,0-1-120,0 6 1,-6 1-60,0-1 1,-2 0 42,3 1 0,3-7-229,-4 1 97,4-9 0,2 7-142,0-4 45,0-4 150,0 5-72,0-7 38,0 0-24,8 0 67,-6 0-209,5 0-17,-7 0 116,0 0 124,0 8 229,0-6-174,0 6 196,0-8 310,0 0-560,0 7-7,0-5 1,-2 12 5,-3-8 1,3 1 6,-4-1 0,4-2-3,2 7 0,-2-5 178,-4 6-7,4-1-176,-5 6 0,7 1 100,0-1 1,0 2-126,0 4 0,2-3 5,3 3 1,-3 2 14,4-2 0,2 0-80,-2-6 0,1 0 6,-1 1 1,-2-1 45,7 0 1,-5 0-30,6 1 1,-3-1 29,3 0 0,-3-5-11,-3-1 149,-4 1-55,6 5 0,-8-5-74,0-1 0,0-5 28,0 6-56,0-9 0,-8 7-95,-3-4 0,-7-4-68,-5 3 0,4-3-183,-4-2 0,-2 0-237,2 0 0,-6 0 37,6 0-977,-8 0 958,12 0 0,-12 0-684,8 0-309,0-7 738,6-3 837,7-7 0,-5 0 0,5-1 0</inkml:trace>
  <inkml:trace contextRef="#ctx0" brushRef="#br0" timeOffset="1062">831 260 8004,'8'-17'-395,"1"-1"612,9 1 0,-1 5 638,0 1 1,6 5-301,0-5 1,6 5-3,-6-6 0,6 9-127,-6-3 1,6-2-153,-6 2 0,6 1-359,-6 5 0,0 0-514,-6 0 1,0 0 598,1 0 0,-1 15 0,0 4 0</inkml:trace>
</inkml:ink>
</file>

<file path=ppt/ink/ink2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51:48.4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206 16 7971,'8'-10'154,"4"5"1,3 8 241,2 3 0,0 2 401,1-2 1,-7-3-300,1 9 1,-8-6-107,1 5 1,-3 1-308,-2 5 0,0 0-195,0 1 1,-7 1-645,-5 4 1,-9 2 476,-2 4 1,-6 1-53,6-6 1,0-1 133,6-6 0,-1 0-59,1 0 142,8 1 0,1-1 334,8 0 0,13 1-67,5-1 1,10 0 283,1 1 1,4-1-86,1 0 0,-5-2-81,0-3 1,-8 9 0,2-4 0,-5 5-91,-7-5 0,-3 0 104,-8 0 1,-2 3-214,-4 3 1,-11-2-200,-12 8 0,-6-2 46,-5 1 0,2 3-207,-8-8 1,7-2-43,-1-9 1,5 1 130,6-7 0,4 0-652,8-6 0,7-8 117,5-3 1,7-5 731,9-1 0,16-8 0,17-2 0</inkml:trace>
</inkml:ink>
</file>

<file path=ppt/ink/ink2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51:48.8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312 1048 8024,'0'-17'256,"0"5"509,0 1 68,0 7-159,0-4 1,-6 12 648,0 7-848,-7 1 1,3 21-3,-7-5 1,-6 11-45,0 1 0,-2 1-306,2-7 1,3 7 46,-3-1 1,4-2-832,2-9 1,5 2 517,1-8 0,5 6-1399,-6-6 1,9-6-919,-3-5 284,4-9 2176,2 5 0,0-16 0,0-1 0</inkml:trace>
  <inkml:trace contextRef="#ctx0" brushRef="#br0" timeOffset="177">0 1204 8024,'0'-18'818,"0"9"-305,0 1-122,8 23 1,-4-3 237,7 11 0,-1 2-167,1-2 0,5 2 284,-5-2 0,-1-4-411,1 4 1,1 2-289,5-2 1,1-2-80,-1-9 1,2 1-232,4-7 0,4 6 336,8-6-2561,-8-1 2488,5-5 0,-5 0 0,8 0 0</inkml:trace>
  <inkml:trace contextRef="#ctx0" brushRef="#br0" timeOffset="657">1159 1342 8084,'0'-17'174,"0"-1"0,2 1-33,4 0 0,-3-1-130,9 1 1,-6-8-321,5-4 0,-7-3 217,2-3 0,-4 1 350,-2-1 0,0-2-71,0-3 1,-2 4 121,-4-5 0,4 3-17,-4-3 1,-1 7 107,1-1 0,-6 6-228,7 6 0,-9 10 421,3-4-396,-5 11 0,-1-2-235,0 8 0,-6 10-48,0 7 0,0 6 99,5 6 0,1 9-32,0-3 1,1 11 108,5 0 0,3-2 32,8 3 1,0-1-35,0 6 0,8-1 154,3 1 1,5 0-111,1 0 1,0-8 7,1-3 0,-1 1-348,0-2 0,0-5 115,1-6 1,-9-6-349,-3 6 0,-4-6 36,-2 5 95,0-6 1,-2 3-177,-4-8 279,-3-8 1,-10 5-28,-5-8 1,3-1 484,-7-5 1,4 0-165,-4 0 0,1-7 522,-2-5 0,4-9-289,8-2 0,1-6 512,5 6 0,1-8-265,4 3 0,4 1-188,-3-2 0,12 2-372,11-2 0,1-2-261,10 8 1,-6-6-412,6 6 1,5-5-53,7 5 1,1-6-614,-2 6 0,-3 0 324,3 5 0,-4 1-446,-1 0 1452,-8-1 0,6 1 0,-6 0 0</inkml:trace>
  <inkml:trace contextRef="#ctx0" brushRef="#br0" timeOffset="1024">2024 131 8030,'0'-26'-162,"0"1"-41,0 7 0,0 1 1556,0 0-851,0 7 0,0 0 584,0 5-333,0 3-514,-8 9 0,6 13 85,-4 14 0,2 9 102,-1 3 1,3 9-181,-4 3 0,4 5 29,2-5 0,8 2-216,3-3 1,-1-11 23,1 1 1,1-5-178,5-8 0,0 3 90,1-14 1,-7 6-151,1-6 1,-8 0-381,1-6 87,-3 0 1,-4 1-24,-3-1 0,-5-5-262,-7-1 1,-1-7-87,1 2 0,-8-4 301,-4-2 0,2-8 19,-1-4 0,-1-11-64,-6-5 562,8-13 0,-5-3 0,5-8 0</inkml:trace>
  <inkml:trace contextRef="#ctx0" brushRef="#br0" timeOffset="1165">2006 218 8030,'35'-17'0,"-6"1"873,-1 5 1,3 3-115,10 8 0,-5 0 11,4 0 0,-1 0-264,1 0 0,-5 0-58,-1 0 1,-1 0-952,-10 0 0,6 0 398,-6 0 1,2 0-927,-2 0 1031,-4 0 0,6 8 0,-7 1 0</inkml:trace>
</inkml:ink>
</file>

<file path=ppt/ink/ink2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51:47.3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0 223 8605,'0'-9'2598,"0"1"-1618,0 8-489,8 0 1,2 0-42,7 0 1,0 0-242,1 0 1,7-6 26,3 1 1,5-3-59,2 2 1,5 4-119,0-4 0,6 5 15,-5 1 0,5 0 83,-6 0 0,1 0-603,-7 0 0,1 1-97,-1 5 1,-7-4-368,-4 4 1,-3 2 227,-3-3 1,-2 9-433,-3-3 1,1-1-9,-7 1 321,0 1 800,-14 5 0,-2 1 0,-7-1 0</inkml:trace>
  <inkml:trace contextRef="#ctx0" brushRef="#br0" timeOffset="206">433 16 8129,'-18'-10'2329,"7"5"-1843,-1 10 1,9 7-69,-3 11 0,4 0 221,2 12 1,-6-5-208,0 11 0,-5-5-79,5-1 0,-5 3-532,5-3 1,0 3-556,6-9 0,0 2 51,0-2 1,8 1-2069,3-7 2751,5 0 0,9 2 0,1 2 0</inkml:trace>
</inkml:ink>
</file>

<file path=ppt/ink/ink2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51:51.0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1 121 6787,'0'-9'2603,"0"1"-1927,0 8 123,0 0-478,0-8 1,1 6 292,5-4-247,-4 5 0,14-5-79,-5 0 1,4-2-168,3 3 1,-1-3 83,0-4 0,1 3-88,-1 3 1,2 4 71,4-4 1,-4-1-8,4 1 0,-1 0-63,1 6 0,-4 0-128,4 0 0,-2 0-13,2 0 1,-4 0 96,4 0 1,4 0 51,2 0 1,4 0-17,1 0 0,3 0-3,3 0 1,-3 0-25,3 0 0,-3 0 7,-3 0 0,-5 0 69,0 0 0,-6 0-2,6 0 0,-6 0-101,6 0 0,-14 0 186,2 0-380,-3 0 60,-5 0-198,-1 0 245,-8 0 0,-2 0-137,-4 0 1,2 0-229,-7 0 1,-1 2-408,-5 4 1,0-4-495,-1 3 0,1-3 597,0-2 0,0 2-1089,-1 4 885,9-4 903,-7 6 0,7-8 0,-9 0 0</inkml:trace>
</inkml:ink>
</file>

<file path=ppt/ink/ink2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51:52.8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1211 7906,'-8'-17'2298,"6"7"-1387,-5 2-220,7 8 242,0 0-311,7 0 0,3-5-179,7-1 0,1-2-19,-1 2 1,8-1-396,4-5 0,3-1 65,3 7 1,-2-6-220,-5 7 0,3-1 104,-8 6 1,6 0-61,-6 0 1,0 2-88,-6 3 1,-5 5-244,-1 7 1,-5 1 163,6-1 1,-8 2 97,1 4 0,-3 2 314,-2 4 0,0 4 67,0-4 1,0 9 87,0 2 0,-5 14-94,-1-2 1,-8 11 40,3 1 1,1 3-100,-1 2 0,-1 6-313,-5 0 1,5 4-453,1-10 1,5 4-138,-6-10 0,9-3-830,-3-2 1,4-8-169,2-10 1039,0 0 1,8-22 692,3-1 0,5-7 0,1-10 0</inkml:trace>
  <inkml:trace contextRef="#ctx0" brushRef="#br0" timeOffset="531">1073 35 8010,'9'-17'-595,"7"7"1117,-14 2 1044,5 8-1010,-7 0 1,0 14-141,0 3 1,0 12 284,0 0 1,-2 11-162,-3 6 0,3-2 22,-4 3 0,4-1-325,2 6 1,0-6-62,0 0 0,2-8-152,4 3 1,3-11-76,9-1 0,-3-6 8,-3 6 0,3-8-171,-4 2-172,5-4 1,-5-1 135,1-1 0,-8 0-120,2 1 1,-6-7 23,-6 1 1,-4-7-61,-7 7 1,0-8-184,-1 1 1,-7 3 191,-4-2 0,-3 0-104,-3-6 0,1-2 129,-1-4 0,0-4-222,1-7 0,1-2-40,4-4 634,-3-4 0,13-15 0,-6-3 0</inkml:trace>
  <inkml:trace contextRef="#ctx0" brushRef="#br0" timeOffset="657">1177 260 8010,'40'-8'500,"0"-3"0,1 3-38,-7 2 1,1 4 432,-1 2 0,-5 0-574,0 0 0,-6 0-94,6 0 1,-8 0-1078,2 0 850,-4 0 0,6 8 0,2 1 0</inkml:trace>
</inkml:ink>
</file>

<file path=ppt/ink/ink2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52:04.2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122 346 8243,'0'-17'-922,"0"5"793,0 1 1,0 5-46,0-6 0,2 3 79,4-3-58,-5-3 0,9 7 111,-4-3-25,-4-5 132,5 7-50,-7-9 1,0 7 50,0-1 1,6 7-64,0-7 0,0 6 149,-6-5 1,2 5-49,3-6 1,-3 7 154,4-7 1,-2 8 153,2-1 23,-4-5 1,7 6 215,-3-7 370,-4 7-239,6-4-237,-8 0-478,0 6-133,0-5 0,0 9-143,0 3 0,0 5 163,0 7 0,-2 1-63,-4-1 1,4 8 285,-4 4 0,4 3-140,2 3 0,0-2 151,0-5 0,2 5-60,4-4 0,-2 2 203,7-2 1,1 1-122,5-7 1,6 0 173,0-5 0,0-1-204,-5 0 1,-1-5 194,0-1-492,1 1 175,-1 5-55,-8 0 123,-1 1-276,-16-1 1,-1-2-137,-8-3 0,-6 1-151,-1-7 0,-1 2-39,2-2 0,2-4-234,-8 3 1,3 3 186,-3-2 0,-2 1-46,8-1 1,-6-4-195,6 4 1,-2 2 761,2-3 0,4 9 0,-6-5 0</inkml:trace>
  <inkml:trace contextRef="#ctx0" brushRef="#br0" timeOffset="198">312 277 8356,'12'-40'-5,"-1"-1"0,-5 9 1143,5 8 1,1 5-454,5 2 0,6 0-29,0-1 0,8 1-330,-2 0 1,4 5-375,1 1 0,-5 7-32,0-2 0,0 4-828,5 2 908,-7 16 0,6 3 0,-6 15 0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1:58:02.7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17 8019,'0'-9'3108,"8"1"-2275,1 8 0,9 8-358,-1 3 0,6 5 301,0 1 1,1 8-290,-7 4 1,6 4-108,0 2 1,6 0-248,-5 0 0,5-6-165,-6 0 1,2-8-220,-2 2 1,-3-3-504,3-3 0,-4 0-1114,-1 1 0,-3-7-187,-3 1 23,3-8 2032,-13 4 0,6-8 0,-8 0 0</inkml:trace>
  <inkml:trace contextRef="#ctx0" brushRef="#br0" timeOffset="215">471 17 7990,'0'-9'898,"-2"1"-401,-4 8 0,2 0 588,-7 0 1,-1 0 131,-5 0 0,-1 6-594,1 0 0,-3 9 294,-3 3 0,-2-1-361,-4 6 1,-4-2-223,4 3 0,2 1-407,-2 4 1,10 2-391,1-8 0,3 2-206,9-2 1,0-3-850,6 3 1,0-4-699,0-1 1,14-7 397,3 1 1818,12-8 0,-2 11 0,8-5 0</inkml:trace>
</inkml:ink>
</file>

<file path=ppt/ink/ink2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52:38.5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260 156 7932,'0'-17'117,"2"-1"183,3 1 354,-3 0 625,14 0 12,-15-1-888,15 1 1,-14 5 432,4 1-617,-5 7 1,-2-4 23,-5 8 0,2 0 4,-8 0 1,1 2-74,-6 4 1,-1-2 5,1 7 1,0 1-52,-1 5 1,1 1-149,0-1 1,0-6 42,-1 1 0,7-1-14,-1 7 1,3-7 202,-3 1-285,-3-1 17,13 7-99,-6-1 0,14 0 73,0 0 1,13 1-95,-2-1 1,6-5-14,0-1 1,-2 6 150,8 6 0,-8 1-66,2-7 0,-3 2 24,-3 4 1,-8-4 130,-3 4 1,-4 2-9,-2-2 1,0 6 112,0-6 0,-8 6-121,-3-6 0,1 2 119,-1-2 1,-1-4-84,-5 4 0,5-11-18,1-6 0,5 1-209,-5-1 1,5 0 60,-6-6 1,7-2-716,-7-4 320,8-3 0,-3-9-253,7 1 0,0 0 194,0 0 0,0-1-202,0 1 1,7 2-125,5 3 326,3-3 480,2 5 1,1-5-157,-1 3 615,-7-3 110,5 5 701,-13 1-802,6-7 1,-10 14 310,-4-3 0,2 3 271,-7 2-600,-1 0 1,-5 2 95,-1 3 0,1-1-196,0 8 0,5-7-29,1 7 1,5-1-75,-6 7 0,9-1-28,-3 0 1,-2 3 38,2 3 1,1-2-87,5 8 0,5-6-223,1 5 0,8-6 115,-3 1 1,5-2-143,1 2 0,2-4 85,4 4 1,-9-6-21,3-5 1,-4 3 147,5-3-24,-1 3 1,-8 3-34,-3-1 0,-4 0 10,-2 0 0,-2 1-190,-4-1 0,-9 2 73,-8 4 0,-2-5-409,2-1 1,4-2 191,-4-9 1,-2 5-424,2-5 1,-2 0-62,2-6 0,5-8-235,1-3 1,2-6 1032,9-7 0,0-2 0,6-9 0</inkml:trace>
</inkml:ink>
</file>

<file path=ppt/ink/ink2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52:39.1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116 70 7863,'0'-17'-304,"2"1"707,3 5 0,-3 1 789,4 5 93,-4 3-456,-2-6-62,0 8-628,0 0 1,-2 8 73,-4 3 0,2 6-130,-7 6 1,-1 1 112,-5 10 0,6-1-152,-1 13 1,6-2 67,-5 2 0,7 4-11,-2-4 1,4 2-31,2-2 0,0 2 77,0-7 0,8-1-321,3-5 0,5-8 91,1-4 0,6-6-294,0-5 1,6-5 180,-6-7 0,2 0-377,-2 0 1,-4-2 213,4-3 0,-3-5-47,-3-7 1,-7-1-139,-5 1 434,-3 0 1,-4-1 59,-3 1 1,-5 6 300,-7-1 0,-8 8 344,-4-2 1,2 5-329,-2 1 0,2 0 143,-2 0 1,-1 1-104,7 5 0,0 4-165,5 7-368,9 0 1,-5 1-560,8-1 0,8-7 419,10-5 365,11-3 0,4-2 0,7 0 0</inkml:trace>
  <inkml:trace contextRef="#ctx0" brushRef="#br0" timeOffset="181">669 502 7870,'-17'0'920,"0"8"0,5-4-259,0 7 1169,9-7-1152,-5 4 0,6-2 64,-4 0-703,4-1 1,-3-3-2881,10 4 2159,5-4 1,7 6 681,1-8 0,6-8 0,3-2 0</inkml:trace>
  <inkml:trace contextRef="#ctx0" brushRef="#br0" timeOffset="481">946 174 8252,'17'-10'1032,"0"4"-470,1 5-201,-1 1 0,8 0 1000,-6 0-842,6 0 0,-8 0 15,1 0 1,-1 0 18,0 0 0,-5 5-969,-1 1 335,-7 8 1,10-11-140,-9 9 0,1-1-232,-6 7 1,0-1 133,0 0 0,-2 6 130,-4 0 1,3 6 174,-9-6 0,3 2-139,-3-2 1,-1-3 1849,7 3-1075,0-4 0,6-2 46,0 0 0,8-7-458,3-4 0,5-4-350,1-2 0,0 0-380,0 0 0,1-2 389,-1-4 0,6 2 130,0-7 0,8-9 0,-4-6 0</inkml:trace>
</inkml:ink>
</file>

<file path=ppt/ink/ink2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52:40.6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329 70 7934,'9'-8'0,"-1"4"242,-8-7 0,6 5 500,0-5 1,7 7-81,-1-2 0,-3-2 141,3 2-244,-8 1 0,3 12-77,-7 5 0,0 9-115,0 2 1,-7 8-206,-5-2 0,-5 5-103,-6 7 1,2-3-345,-8 8 1,0-2 245,-6 2 0,3 2-404,3-7 1,-2-3 244,8-9 1,0-4-460,6-8 382,-1 1 1,3-7-159,3 1 439,-3-8 0,13-4-78,-4-12 0,-1-3-115,1-3 0,0 1 123,6 0 1,0-1-213,0 1 1,0 0 55,0 0 1,0-1 109,0 1 35,8 0 1,1 5-82,9 1 188,-1 7 247,8-4 0,0 2 194,4 1 0,-4-1-196,-8 6 0,0 0 89,1 0 1,-1 0-97,0 0 0,1-6-88,-1 0 1,-6 1 117,1 5-13,-1 0-145,7 0-304,-1 0-43,-7 0 1,-1 0-20,-3 0 145,-4 0 1,6 1 76,-8 5 415,7-4-271,-5 14 1,6-13 321,-8 9-119,0-8 392,0 3-144,0-7-232,0 0-338,0-7 0,2-1 109,4-3 0,-3-5-41,9 5 1,0-5-8,5-1 0,-6 0-135,1-1 0,-1 1 66,7 0 1,-1 0-96,0-1 1,1 3-79,-1 3 0,0-1-39,0 7-168,1-7 1,-1 11 137,0-4 1,1-2-70,-1 3 1,0-1 83,0 6 0,-5 0-65,0 0 175,-1 0 278,6 0 1,-5-2 975,-1-4-569,-7 4-22,4-6 0,-8 7 181,0-5-449,0 4 0,0-8-77,0 4-446,0 5 0,-2-13-656,-4 8 0,4-1 84,-3 1-2393,3 4 1683,2-6 1512,0 8 0,-8 0 0,-2 0 0</inkml:trace>
  <inkml:trace contextRef="#ctx0" brushRef="#br0" timeOffset="1953">381 675 7926,'0'-17'278,"0"7"298,0-5-138,0 13 501,0-6-462,0 8 1,0 4-56,0 8 0,0 1-119,0 16 1,0 0 75,0 5 0,5 3-219,1 3 0,6-1 59,-7 7 0,3-8-139,-2 2 0,-4-9 83,4-2 1,1-6-569,-1 6 1,0-8-81,-6 2 1,2-6-1147,3-5 609,-3 3-401,6-13 354,-8 6 693,0-8 0,-6-8 48,1-3 0,-3-5-1,2-1 329,4 0 0,-21-8 0,4-2 0</inkml:trace>
  <inkml:trace contextRef="#ctx0" brushRef="#br0" timeOffset="2527">484 571 7926,'16'-17'207,"-5"0"67,5 7 0,-9 1 273,5 3 121,-4 4-435,-1-6 0,-3 8 200,8 0 1,-7 0-149,7 0 1,-6 2-125,5 4 0,-5-2-3,5 7 0,-5-5-127,6 6 0,-1 1 101,7 10 0,-3-2-114,-3 8 0,3 2 190,-4 9 0,5-3-90,1 3 1,-5 4 216,-1 2 1,-7-2-119,2 3 1,-2-9-169,1 2 0,-3 3-131,4-3 0,-4 0-271,-2-5 0,0-6 21,0 0 1,2-8-863,4 2 372,-4-4 342,5-2-36,-7-7-720,0-2 840,0-8 0,-2-2-106,-3-4 0,-5-6 77,-7-11 1,-1 2 208,1-8 1,-2 1 215,-4-7 0,2 0 0,-8 1 0,8 1 0,-2 4 0,-2 2 0,2 4 0,0 4 0,5-4 0,1 10 0,0 1 0,-1 6 11,1-5 0,6 5 127,-1-6 1,6 9 665,-5-3-423,7-4 1,-4 6 117,8-7 1,2 7-122,4-2 0,5-1-14,12 1 0,-1-2 14,6 2 0,-1 4-160,2-3 0,2 3-217,-8 2 0,0 0-112,-6 0 1,1 2-101,-1 3 0,-7-1 139,-5 8 1,-3-1-15,-2 7 1,-7 5 226,-5 0 1,-3 0-139,-3-6 1,1 0 1011,0 1-382,-1-1 517,1 0-927,8-7 1,3-2-315,12-8 1,5-10 134,12-7 1,4-1-247,8-5 0,-1-4-2094,1-1 2296,7-5 0,-5-9 0,5-3 0</inkml:trace>
</inkml:ink>
</file>

<file path=ppt/ink/ink2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52:50.7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250 0 11774,'0'25'1103,"0"-6"-826,0 4 0,-8-1 0,-5 1 178,-8 5 1,-1 5-494,-6 2 0,1-1 76,-2 1 1,-2-2-42,8-5 0,2 3 129,9-8-315,-3 8 1,15-12 34,0 4 0,12-11 19,16-7 1,3-3 210,15-2 1,-5-2 164,5-3 0,-6 3-67,6-4 1,-7-2-85,1 3 0,-5-1 120,-7 6 0,-3 0 92,-7 0-1272,-1 0 257,0 7 0,-7 3-556,-4 7 1,-6 1 391,-6-1 0,-4 0-1197,-7 1 2074,-8-1 0,-10 8 0,-9 2 0</inkml:trace>
  <inkml:trace contextRef="#ctx0" brushRef="#br0" timeOffset="283">94 813 7744,'0'10'715,"2"3"162,4-7 1,5 0-741,12-6 1,-1 5-63,6 1 1,-5 0 185,6-6 1,-6 2-62,6 4 0,0 3 768,6 8 0,-9 1-600,-2-1 0,-5 6-521,-2 0 1,-2 8 103,-3-2 0,-4-2-69,-8 1 1,-8 1 139,-4 6 0,-3-1 81,-2 1 1,1-2 456,5-5 0,-3-3 0,9-7 143,-1-1 1,14-2-202,3-3 1,6-4-56,6-8 0,4-10-243,8-7 1,0-2-155,-1-10 0,-1 6-503,-4-6 1,-4 6 371,-8-6 0,-2 6-1059,-3-6 1,-6 2 481,-12-2 0,-8-1-828,-15 7 0,-7 1 467,-16 11 0,-13 3-602,-4 8 1315,-12 8 1,2 9 0,-7 10-1</inkml:trace>
</inkml:ink>
</file>

<file path=ppt/ink/ink2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52:44.7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1 675 7854,'0'-18'0,"0"7"850,0-1-494,0 1 0,0-6 0,2-1 48,3 1 1,5 0-94,7-1 0,-5 7-126,-1-1 1,1 3 25,5-3 1,0 5-101,1 7 1,-1-6-152,0 0 1,-5 2-73,-1 10 0,1 5 112,5 13 1,-5 2-19,-1 9 1,-7 0 87,2-1 0,2 7-29,-3-1 0,1 0 5,-6-5 1,-2-1 1,-4 1 1,3-2-147,-9-5 1,2 3-214,-1-8 0,-4-2-7,3-9 1,2 1 115,-1-7 0,5 0-183,-5-6 225,-1 0 1,-3-2-14,3-4 1,-1 2 17,7-7 0,-6-3-9,7-9 0,-7 2 71,6-8 1,-1 10-56,1 2 362,4 0-176,-6 15 0,8-4 42,0 12 0,0 5-38,0 12 0,0 4 560,0 8 1,0-1-107,0 1 0,0 1 91,0 5 0,0-10-157,0 3 1,0-3-38,0 3 1,0-7-701,0-4 1,0-3 159,0-3-447,8 0 457,2-7-600,7-2 0,-2-22 87,-3-3 0,3-12-151,-3 0 1,-3-11 305,3-6 0,-8-4 6,1-2 0,-3-6 362,-2 1 0,2-11 127,4-1 0,4 2 0,7-2 0,0 1 0,1 11 0,7 7 0,3 9 0,-1 13-14,2 5 1,0 3 13,5 3 0,1 2 405,0 3 0,-3 5-181,-3 7 1,2 0 385,-8 0 1,6 1-263,-6 5 1,0 4 76,-6 7 0,0-5 5,1-1 1,-9 1-58,-3 5 1,-4 0-238,-2 1 1,0 5-133,0 0 0,-2 0 27,-4-6 0,3 0-132,-9 1 0,0-1 2,-5 0 0,6-7 8,-1-4 0,1-5-54,-7-1 1,7 0-130,-1 0 181,8-7 42,-3-3 1,14-5 10,5 3 1,3-1 19,3 7 0,-1-2 0,0 3 0,0 3 44,1-4 1,-1 4-40,0 2 1,-1 2 110,-5 4 0,-1-2-65,-4 7 1,-4 1 123,3 5 1,-3 0-106,-2 0 1,-6 1-34,1-1 1,-9 0-36,3 1 0,1-3-133,-1-3 1,5 1 130,-6-7 0,7 0 7,-7-6 12,8 0-29,-11 0 1,13-8-54,-4-4 1,-2-3 7,3-2 1,-1-1 3,6 1 0,0 0-23,0-1 0,0 1-406,0 0 413,0 0-83,0-1 364,-8 9-215,6 1 282,-13 8 1,11 8 43,-7 3 0,1 5 29,-2 1 0,-1 6-96,7 0 0,-5 10 55,5 1 0,0 7-6,6 5 1,0 9-100,0-3 1,0 4-143,0-4 0,8-2 83,3-4 0,10-4-444,3-7 1,6-6 10,-1 0 0,4-14-150,1 2 0,3-11 189,3 0 0,-3-6 22,3-6 0,-9-4 18,-2-7 1,-2-6 78,1 0 0,-3-2 143,-7 2 1,-9 2-90,-3-8 0,-4 6 314,-2-6 0,0 8 78,0-2 1,-8 9 210,-3 3 0,-5 7-209,-1-2 1,-6 6 156,0 6 0,0 4 337,6 7 1,-1 2-280,1 4 1,7-4 27,5 4 0,3-3-189,2-3 1,7-2-653,5-3 1,13 1-371,9-7 0,5-2-782,13-10 1,-4 0 744,9-11 703,5 4 0,-1-28 0,9 5 0</inkml:trace>
  <inkml:trace contextRef="#ctx0" brushRef="#br0" timeOffset="1086">1747 70 7846,'18'0'0,"7"0"946,3 0 1,-1 0-336,2 0 0,6-2-209,5-4 1,-5 4-317,-7-4 0,-6 4 80,1 2 0,-10 0-1043,-1 0 731,-9 0 1,5 2-832,-8 4 0,-4 9 405,-7 8 1,-3 14 9,-14-3 0,-1 5 136,-6-5 0,2 1 426,5 0 0,3-1 76,7 1 0,3-8 28,3-4 1,-1-4 425,7-2 0,0-5-28,6-1-150,0-7 0,2 10-51,4-9 1,-2 1-155,8-6 0,-1 0-90,6 0 1,1 0-331,-1 0 1,0 0-278,1 0 383,-1 0 1,-2 2 307,-3 4 0,-5 5-126,-7 12 0,-7-1 557,-5 6 0,-3 1-239,-2 6 1,-3-3 136,-3-3 1,10 2 58,-4-8 1,9 0 117,-4-6 1,8-5-596,-1-1 1,5-7 39,5 2 1,13-4-466,11-2 0,5-13 300,7-5 1,3-9-904,8 4 0,1-7 458,5 1 0,-6 6 34,0 5 1,-2 3-31,-10 9 1,0-5 272,-5 5 0,-8 0 100,-4 6 1,-6 8 172,-5 3 1,-4 5 265,-8 1 0,0 0-205,0 1 0,-10 1 85,-7 4 0,-3-4-51,-8 4 1,5-4-25,-6-1 0,2-3-97,-2-3 0,-2 1-157,8-7 1,0 0 105,6-6 0,0-2 1,-1-4 1,7 2-192,-1-7 0,6-9 21,-5-8 1,1 1 23,-1-2 0,-3 0 57,9-6 1,-1 3-59,6 3 0,-6-2 95,0 8 192,0 0 82,6 6 0,2 7-79,4 4 0,-2 4 275,8 2 0,-7 0-137,7 0 1,-6 2 110,5 4 0,-7 4-51,2 7 0,1 2 428,-1 4 0,0 4-148,-6 8 0,6-1-21,-1 1 1,1 0-413,-6-1 0,-2 1 23,-3-1 1,3 1-485,-4-1 1,-2-5 290,2 0 0,1-2-227,5 2 0,0-4-341,0-8 32,0 0 0,2-1 207,3-5 271,5 5 0,7-12 131,1 7 0,-7-5 371,1 5 0,-3 1 19,3 5 0,-5 0-180,-7 1 0,0 5 593,0 0 0,0 6-297,0-6 1,0 2 59,0-2 1,0-4-267,0 4 0,2-6-297,4-5 1,-2 1-223,7-7 0,3 0 165,9-6 1,2-2-318,4-4 1,9-9 220,-3-8 0,5-10-1800,0-2 1,5-1 1902,7-10 0,7-8 0,3-7 0</inkml:trace>
  <inkml:trace contextRef="#ctx0" brushRef="#br0" timeOffset="2328">3546 0 8897,'-10'8'2432,"-5"2"-1889,3 7 1,-3 2-8,-2 4 0,-1 4-140,1 8 0,-4-3-138,4-3 0,-3-2-195,15-4 0,-7-7 91,6 7 1,8-14-1105,10 8 0,5-11 357,6 0 0,10-4-381,7-2 0,0-8 416,-5-3 1,4-3-11,-5 3 1,-3-3 487,-14 9 1,0-1-229,1 6 1005,-9 0-617,-1 0 1,-16 9 815,-3 9 0,-10 1-216,-2 10 1,-6-6 19,6 6 0,-8-1-259,2 7 1,2-2-51,-2-5 1,8 5 54,-2-4 1,4 9-94,2 3 0,1-1-100,5-5 1,-3-1-41,9 1 1,-1-1-243,6 1 1,0-6-60,0 0 0,2-8-141,4 2 1,-3-6 138,9-5 0,-6-3-136,5-3 0,1-4-241,5 4 1,0-12 142,1-6 0,7-13-408,3-9 1,11-8 262,1-10 1,6 0-110,-5 0 1,5 2 151,-6 4 1,0 9 449,-5 9 0,-2 12-17,-4-1 1,-4 11-97,-8 0 432,0 4 0,-7 12-230,-5 7 0,-5 3 297,-5 8 0,-5-1-156,-7 2 0,-6 4-300,0-4 1,-8 3 56,2 3 1,-2-2-107,3-5 0,-3 3 93,8-8 0,-6-2-112,6-9 1,0-3 55,6-3 1,-1-4 0,1 4 1,7-12-389,5-5 0,3-11 156,2-1 0,2 0 26,3 6 0,5 0 173,7-1 0,-5 9 73,-1 3 64,1 4 0,-1 4 356,1 4 0,-8 9 556,2 8 1,-12 8-458,-6-2 1,-3 5 395,-2 7 1,-7-5-353,1 5 0,-5-3 96,5 2 1,-6-3-218,6 3 0,-6-3-40,6-3 1,0-5-248,5 0 0,1-8-94,0 2-703,7-11 598,-5 3-1397,13-13 1088,-6 6 0,16-14-195,3 0 0,5-7 111,1 1 0,6-9-11,0-2 1,8-2 83,-2 2 1,3-2-83,3-4 0,0-4 82,-1 5 1,1 1 115,-1-2 0,1 2 236,0-2 0,-3 4-65,-3 8 0,-4 5 132,-8 1 404,1 7 117,-1-4 0,-7 16-185,-5 4 0,-5 3 194,-5 2 1,-5 8-573,-7 4 0,-6-2 111,0 2 1,-10-2-377,-2 1 0,1 3 138,-7-8 1,5 0 4,1-5 1,6-9 17,1-3 1,6 2 175,-1-3 1,6-1-40,6-9 1,3 1 129,8-8 0,2 3 55,4-3 0,11-3-41,12 3 1,9 4 117,2 3 0,14 3-121,-2 2 0,2 0-158,-8 0 1,2 0 26,-8 0 0,1 2-163,-7 3 1,-1 3-155,-4 4 1,2 1-378,-8-7 1,6 5-995,-6-5 1,0 0 1648,-6-6 0,0 8 0,1 1 0</inkml:trace>
  <inkml:trace contextRef="#ctx0" brushRef="#br0" timeOffset="2915">4722 554 10046,'0'17'1047,"0"0"1,7 8-1,3 2 143,0 0 0,3 8-773,-7-1 0,5-3-198,-5 9 0,6-13-482,-7 8 1,3-10 261,-2 4 1,-2-8-1056,7 2 1,-5-4 209,6-2-1727,-9-7 1861,13-2 1,-12-10 498,7-4 0,-5-11 86,5-12 1,-5-6 187,6-5 0,1-2-14,10-4 0,-2-3-131,8 9 0,8 0 484,9 5 1,-2 8-141,2 4 1,0 10 181,6 1 0,-8 8-138,-3-1 0,-5 5-2,-1 5 0,-8 5-179,-4 7 0,-6 3-136,-5 3 1,1 2-135,-7 3 0,-2 5 77,-10-4 1,-10 4-673,-7 1 0,-7 1 330,1-1 1,-4-5 66,-1 0 1,-7-14 295,1 3 0,5-13 429,6 1 1,3-4-31,-3-2 1,4-2 356,7-4 1,9-3 267,3-9-604,4 1 1,10 0-244,3 0 1,5 7 60,1 4 0,6-1-437,0 1 0,8-6-172,-2 6 1,-4-5-440,-2 5 1,-4-1-659,-2 1-681,1 4 2198,-9-6 0,7 0 0,-7-1 0</inkml:trace>
  <inkml:trace contextRef="#ctx0" brushRef="#br0" timeOffset="3287">5206 571 7820,'-17'-27'190,"-1"4"0,7 10 665,-1 1-3,8 8 0,-3-2-313,7 12 1,0 10 160,0 7 1,-2 7-265,-4-1 0,4 4-63,-4 1 0,4 7-257,2-1 0,6 1-126,0-7 0,6-1-20,-7-4 0,9-2-223,-3-4 0,5-10-1183,1 4 0,0-11 641,1 0 1,-1-6-402,0-6 1,6-5 576,0-13 1,2-2 618,-2-9 0,-2-9 0,8-8 0,-8-2 0,2-9 0,2 1-127,-2-1 1,6-2 126,-6 7 0,2 10 566,-2 13 1,-3 4-228,3 14 0,-4-2 674,-2 13 0,-1 2-313,-5 10 1,4 4 231,-3 7 1,-4 2-140,-3 4 1,3-2 166,-2 8 0,2-6-420,-3 6 1,-1-8 51,8 2 0,-7-3-49,7-3 0,-1-2-175,7-3 1,-1 1-701,0-7 1,3 0 296,3-6 0,-2-8-1198,8-3 0,-8 1-615,2-2 651,4 1 1,-8-5-234,4 5 1430,-12 3 0,-3 8 0,-8 0 0</inkml:trace>
  <inkml:trace contextRef="#ctx0" brushRef="#br0" timeOffset="3528">5984 675 7820,'-2'17'0,"-4"0"0,5 6 284,-5 0 0,4 2 446,2-1 0,0-5 4,0 4 0,0-4-308,0-2 0,0 3 173,0 3 1,-6-4-197,0 4 1,-7-4-582,1-2 1,3 1 91,-3-1 0,1-2 9,-7-3 1,-5 1 39,0-7 1,-2 0-247,2-6 1,4 0 201,-4 0 1,4-2-45,1-4 1,7 2 767,-1-7-451,9 7 1,-3-10-53,12 9 1,9-1-15,8 6 1,13 0-83,-1 0 1,5 6-189,1-1 0,-3 3-501,8-2 0,-7-2-728,1 7 0,-9 1 1373,-2 5 0,-1 0 0,7 1 0</inkml:trace>
  <inkml:trace contextRef="#ctx0" brushRef="#br0" timeOffset="3863">7056 208 7848,'8'9'2727,"2"7"0,7-7-3126,0 9 0,6-7 20,0 1 1,0-3 105,-5 3 0,-3-2 48,-3-5 1,3 3-251,-4 4 1,-1 3 474,2-4 0,-9 5 0,5 1 0</inkml:trace>
  <inkml:trace contextRef="#ctx0" brushRef="#br0" timeOffset="4224">6953 813 7848,'-8'17'3192,"6"1"-3090,-4-1 1,4 0-541,2 1 1,0-7 1018,0 1 0,2-3-212,4 3 1,-2 1 299,7-7-258,-7 7-1212,11-3 399,-5 7 235,7 1 0,-5-3 384,-1-3 445,-7 3-392,12-13 1,-12 11-179,7-7 0,-5 0-40,5-6 0,1 0 78,5 0 1,2-6-498,4 0 0,4-13-141,8 2 0,1-12-428,5 0 1,-5 2 506,5-2 0,1 8-22,-2-2 0,3 10 566,-3 1 0,-6 8-145,1-1 0,-2 3 1083,-10 2 0,0 5-575,-6 1 0,0 8 1210,1-3 0,-9 5-510,-3 1 0,-4 0-275,-2 0 0,0 1-691,0-1 1,0-5-305,0-1 0,0-5-923,0 5 808,0-7-1554,0 4 1,-2-10 145,-4-4 1615,-3-3 0,-9-16 0,1-2 0</inkml:trace>
  <inkml:trace contextRef="#ctx0" brushRef="#br0" timeOffset="5579">8803 35 7903,'-17'2'809,"-1"4"0,-1 5-568,-4 12 1,2 2-65,-8 4 1,0 4 102,-5-4 1,1 3-250,4 3 1,4-3 43,8-3 1,2 2-460,3-8 1,2 2 72,5-2 1,3-4-448,-4 4 494,12-3 0,3-3-39,9 0 1,-7 0 157,1 1 0,-3 1-41,3 4 0,1-2 489,-7 8 1,0-6-179,-6 6 0,0-2 562,0 2 0,0 3-349,0-3 0,-6 4 412,0 1 1,-1 1-251,1-1 0,4 1-233,-4 0 1,4-7-332,2 1 1,0-6 112,0 6 0,0-8-194,0 2 0,0-3 107,0-3-381,8-8 0,-4 1 198,7-4 0,-5-4-183,6 4 1,-7-12 111,7-6 1,-3-11 19,3-6 0,3-3-75,-3-3 0,-3-7-127,3-4 0,0-6-76,5-6 1,0 2 125,0-7 1,3 11 423,3-5 0,-2 7-18,8-8 0,-8 12 18,2 5 0,-4 7-4,-2 5 1,1 4-73,-1 8 304,0 0 0,1 7 353,-1 4 0,-6 4 132,1 2 1,-6 0-257,5 0 0,-7 2 135,2 4 1,-2 4-148,1 7 1,-3 8 18,4 4 1,-4 3-215,-2 3 1,0 5-46,0 1 0,0 5-53,0-6 1,0 0-151,0-5 0,0-2-1556,0-5 962,0 5-1047,0-14 1163,0 6 0,0-17 138,0-8 1,0-8 40,0-9 1,0-8 231,0-4 0,0-3 48,0-3 1,6-7 122,0-4 1,-1-4 265,-5-2 0,8 2-179,3 4 0,-1-2 65,2 7 0,-1 7-88,6 5 1,1 8-117,-1-2 1,0 9-9,1 3 1,-1 7-252,0-2 227,0 4 0,1 10-39,-1 3 0,-2 1 239,-3 5 1,3-1-129,-3 12 1,-4 1 392,-3 6 1,3 3-82,-2 8 1,0 0 74,-6 12 0,0-2-24,0 1 1,0-1 123,0 8 1,-6-7-301,0 7 1,-7-11-275,1-1 0,2-2-353,-1-9 0,5-1 294,-5-5 1,7-3-498,-2-3 0,2-4-130,-2-8 352,4-7 0,-7-2-52,3-8 0,4-8-133,-4-4 0,-1-5 62,1-6 1,-2-12 124,3-11 1,3-4 121,-4-1 0,-2 1-14,2 3 1,1-6 214,5 7 0,0-6 90,0 11 1,0 3 144,0 9 1,0 2 14,0 4 0,0 10 280,0-5 0,2 11-53,3-5 0,-1 8 168,8-1-414,-1 3 1,5 4-22,-5 3 1,3 5-147,-9 7 1,7 2 116,-6 4 0,-1 4-19,-5 8 1,0 1 26,0 5 0,-7-3 68,-5 8 1,-9-1 68,-2 1 0,0-4-92,6-7 1,-1-3 198,1-3 1,5 0-87,1-12 0,7 4 159,-2-9-297,4-5-272,2 9 1,6-16 76,0 0 0,7 0-130,-1-6 1,3-2-76,3 3 1,-1-7 73,0 6 0,-5-1-293,-1 1 0,1 4 192,5-4 1,2-1-549,4 1 1,-2-6-361,8 6 0,-6-7 1128,6 1 0,0-11 0,6-3 0</inkml:trace>
</inkml:ink>
</file>

<file path=ppt/ink/ink2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53:04.7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12371,'17'5'720,"0"1"-1094,0 0 0,1-6-683,-1 0-418,0 0 1475,1 0 0,-9 8 0,-1 1 0</inkml:trace>
  <inkml:trace contextRef="#ctx0" brushRef="#br0" timeOffset="104">70 329 7811,'0'17'3681,"0"1"-3052,0-1 0,2-7-914,3-5 1,-1-3-2285,8-2 2569,-8 0 0,19-15 0,-4-4 0</inkml:trace>
</inkml:ink>
</file>

<file path=ppt/ink/ink2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53:00.4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0 554 7967,'0'-18'115,"0"1"0,0 0 286,0-1 0,8 3-912,3 4 0,5-5 290,1 5 0,6-7-255,0-5 0,6 4-8,-6-4 440,0 4-80,-6 2 7,1 7 117,-9 2 0,-1 8 0,-8 0 0</inkml:trace>
  <inkml:trace contextRef="#ctx0" brushRef="#br0" timeOffset="1607">312 35 7967,'9'-8'101,"1"6"364,-5-4 65,-3 5 0,8 1 268,-4 0-8,-4 0-26,5 0 144,-7 0-558,0 0 0,-2 7-46,-3 5 0,-5 11-207,-7 6 0,-6 5 98,0 7 1,-6-5-144,6 4 1,-8 3 59,2-3 0,4 0 40,2-5 0,4-6 4,2 0 1,7-8-428,4 2 60,4-4 1,2-2-382,0 1 260,0-9 1,6 1 117,0-4 1,7-4-16,-1 3 1,3-3 27,3-2 0,-1 0 93,0 0 0,0 0-211,1 0 464,-1 0 0,-2 8 137,-3 3 0,-4 7 170,-8 5 0,-8 2 91,-4 4 0,-3 9-230,-2-3 0,-1 1 64,1-7 0,2 4-41,3-5 1,-1-3-209,7-2 0,0-3-146,6-3 1,2-6-251,4 1 1,-2-8 141,7 2 0,1 1-106,5-1 1,0 2 34,1-2 1,-1-5-105,0 5 344,1 4 0,-1-1-130,0 9 1,-7-7 591,-4 1 1,-4-1-224,-2 7 1,0-1 264,0 0 0,0 0 215,0 1-436,0-1 1,0 0-697,0 1 404,-8-9-664,6-1 519,-6-8 0,8-2-1018,0-4 0,8-11 64,3-12 0,5-11-242,1-6 1,0-6 595,1-6 0,1 4-6,4-3 0,-4 3 178,4 2 0,2 6 131,-2 0 0,6 9 216,-6 3 1,2-1 191,-2 6 0,-4 2 0,4-1 0,-1 6 41,1-1 0,-4-2-9,4 2 0,-6-2 174,-5 2 0,3 10 285,-3-4 0,-3 5 1469,3 0-858,-8-3 129,3 13-816,1-5 1,-6 14 312,4 5 0,1 5-177,-1 6 0,0-2 14,-6 8 1,0-6-305,0 6 0,6 0-298,-1 5 1,3-5-145,-2 0 0,-2-8 256,7 2 0,-1-4-1619,1-1 1152,5-1 0,-12-2-1641,7-3 1471,-7-4 0,4-10 329,-8-4 1,0-6 105,0-11 0,0 2 179,0-8 0,0 6-47,0-6 0,0-5-25,0-6 1,-2-1 238,-4 7 1,4-1-25,-4 0 1,4 3-137,2 3 0,0-2-90,0 8 0,8-2-100,4 2 1,-3 6 163,3-1 0,-7 1-6,7 6 1,-6-3 87,5 3 0,-5-3-60,6 8 428,-9 1-91,13-3 155,-14 6 68,13-6-389,-13 8 1,8 0-48,-5 0 0,-3 2-2,4 4 1,-4-2 35,-2 7 1,2-1-45,4 2 1,-4 3 52,3-3 0,-3 5-43,-2 6 1,6-2-81,0 8 0,0 0-7,-6 5 0,5 1 2,1-1 0,6 7 18,-7-1 0,7 14-25,-6-2 1,7 13-101,-1 4 1,-3 2 67,3 10 1,-8 0-635,1 5 0,-1-9 354,2-8 0,-2-3-390,7-15 0,-7 3 204,2-13 0,2-1 22,-3-5 0,1-7 101,-6 1 1,0-6 42,0 6 0,0-14 138,0 3 1,-2-11-6,-3 5 6,3-8 0,-12 2-66,8-12 0,-5 2-251,5-8 0,-5-1 37,5-10 0,-6 4-3,7-4 0,-7-2 109,6 2 1,-5-6 17,5 6 1,-8-2-99,3 2 0,1 2 145,-1-8 0,-1 0 215,-5-6 0,0 1 0,-1-1 0,1-7 0,0-2 0</inkml:trace>
  <inkml:trace contextRef="#ctx0" brushRef="#br0" timeOffset="2057">917 796 7887,'-8'-25'-51,"4"4"47,-7-8 1,7 8 219,-2-2 1,4 3 524,2 3-418,0 0 0,2-1 129,4 1 0,-2 6 47,7-1-311,1 8 0,7-5-37,4 3 0,-4 4-130,4-4 1,-3 4-122,-3 2 1,0 0 142,0 0 1,-5 2-519,-1 4 0,-7 0 274,2 11 1,-4-3-109,-2 9 1,-8 2 111,-3-2 1,-5 7 62,-1-1 1,0-2 203,0 2 0,-1-8 342,1 2 1,7-4 202,5-1 0,-3-7 126,2 1-650,0-9 1,8 5 125,4-8 0,4 0-440,7 0 1,0-6 75,1 1 1,-1-7-63,0 6 1,0-5-325,1 5-540,-1 0 315,0 6 499,-7 0 1,-2 8 482,-8 4 1,-2 3-207,-4 2 1,2 2 614,-7 4 1,-1-3-205,-5 3 0,1-4 16,5-2 1,-3 1 2,9-1 0,-1-6 831,6 1-878,0-1-186,0 7 1,2-7-187,4 1 0,-3-8 151,9 1 1,-3-1-31,3 2-159,3-4 1,-5 6-268,7-8 1,-5 0-39,-1 0 0,-1-2-263,1-4 0,5 2-500,-5-7 0,5-1 473,1-5 1,0-3-469,1-3 0,-7-2 1072,1-3 0,-1-13 0,7 5 0</inkml:trace>
  <inkml:trace contextRef="#ctx0" brushRef="#br0" timeOffset="2426">1695 104 7920,'0'-17'717,"0"-1"1052,0 1-1329,0 8 1,8-5 408,3 8-228,5-7-183,1 11-399,-8-6 0,-1 18 129,-8 7 0,-2 8-525,-4 10 0,-3 5 148,-8 0 0,-1 3-56,1-3 0,2-5 184,3-1 0,4-1 215,8-10 0,2 0-313,4-6 1,6-1 104,11-5 0,-2-3 86,8-8 0,-1 0 14,7 0 1,0 0 136,-1 0 1,-7-6-108,-4 0 0,2 1-43,-2 5-416,0 0-601,-5 0 28,-9 0 0,-1 1 448,-8 5 0,-2 4-592,-4 7 1120,-3 0 0,-16 8 0,-2 2 0</inkml:trace>
  <inkml:trace contextRef="#ctx0" brushRef="#br0" timeOffset="2718">1851 744 7920,'-10'17'-75,"2"0"1,16-1 781,4-5 0,-1-3-231,6-8 1,-3 0-414,9 0 1,-4-6 27,-2 0 1,1 1-71,-1 5 159,0 0-221,1 0 0,-9 7 151,-3 5 0,-4 11-15,-2 6 1,-8 2 102,-3-3 0,-1 5-105,-5-4 1,5-2 420,-5 2 1,2-6-1,9 5 1,-6-10 110,7 5 1,-1-14-36,6 9-412,7-5 0,3-3-107,7-4 0,1-5 98,-1-1 1,2-1-437,4-5 0,-4-4 205,4-7 1,-3 0-993,-3-1 0,-5-1 158,-1-4 1,-5 4-168,5-4 1,-7 4 426,2 1 1,-4-1-66,-2-4 0,-8 4 295,-3-4 1,-10 5 405,-3 7 0,-6-5 0,3 15 0,-8-7 0</inkml:trace>
  <inkml:trace contextRef="#ctx0" brushRef="#br0" timeOffset="3340">2646 692 7856,'10'-10'867,"-3"3"1,-1 9-648,0 3 0,7 7 564,-1 11 0,-4-4-273,-3 4 0,3 2 15,-2-2 0,5 6-168,-5-6 0,2 6-790,-2-6 0,-3 0-559,9-6-659,-8 1 774,11-1 231,-13-7 1,8-3 29,-5-7 0,-3-9 205,4-9 0,-2-7 411,2-9 1,-2-1-56,7 1 0,-5-3 338,5-3 0,1 5-127,5 1 1,8 1 86,4 10 1,-2 0-10,2 5 0,-2 9 69,1 3 1,3 4-72,-8 2 1,0 0-71,-5 0 1,-3 8-4,-4 3 0,-1 5-60,-4 1 0,-4 6-163,4 0 0,-10 6 20,-2-6 1,-8 8-67,3-2 0,-10-2 50,-2 1 1,0-7-104,5 3 1,-5-7 266,0-6 0,0 3-65,6-8 833,0-1-625,-1-5 0,9-7 56,3-5 0,4-3-84,2-3 1,8-5-23,3 0 1,10-2-96,2 2 1,6 4-275,-6-4 1,6-2-339,-6 2 1,2 6 282,-2 5 0,-9 3-544,3-3 1,-5 2-135,-1 5 904,-3 3 0,-8-6 0,0 8 0</inkml:trace>
  <inkml:trace contextRef="#ctx0" brushRef="#br0" timeOffset="3559">2923 467 10712,'-10'17'918,"2"8"-552,8 4 0,0 6 45,0 5 1,0-1-139,0 7 0,0-6-94,0 6 1,8-7-233,4 1 0,-1-4-333,6-1 1,-7-8-960,13-4 0,-7-4 676,7-1 0,-4-9-339,-2-3 0,0-8 515,1-10 1,1-3 492,4-20 0,-4 3 0,4-14 0,-4 0 0,-1-14 0,-1-1 0</inkml:trace>
  <inkml:trace contextRef="#ctx0" brushRef="#br0" timeOffset="3760">3338 225 7859,'17'-52'-39,"0"8"83,1 4 0,-1 11 250,0 6 1,-5 11 180,-1 6 1,-5 5 217,6 1-296,-9 0 0,11 7 847,-8 5-804,-1 3 0,1 2 53,0 1 0,0 5-14,-6 0 0,5 0-273,1-6 0,2 2 20,-2 4 0,3-9-201,9 3 1,-3-9 88,-4 3 0,11-7-461,-5 2 0,4-4-54,-4-2 1,1-6-367,-1 0 0,-6-5-2158,1 5 1355,0 0-107,-3 6 1677,-1 0 0,-24 8 0,-3 2 0</inkml:trace>
  <inkml:trace contextRef="#ctx0" brushRef="#br0" timeOffset="4074">3563 554 7859,'0'17'31,"0"0"1,7 2 628,5 4 1,-3-5-192,3-1 1,-2 0-37,1-5 1,-1 5-105,-5 6 0,-3-4 521,4 5 1,-4-3-429,-2 2 1,0-2-237,0 8 0,0-2-296,0 1 0,0 5-433,0-4 0,-6 2-125,1-3 0,-9 3 398,3-8 1,-5 0-47,-1-5 1,0-9-20,-1-3 0,1 2-146,0-3 0,-1-3 58,1-13 1,-6-3 148,0-14 1,6-1-42,5-6 1,6 1 97,-5-1 1,7 6 40,-2 0 1,6 8-51,6-2 0,-2 6 323,7 5 1,1 5-164,5 7 1,1 2 701,-1 3 0,0 1-87,0 11 0,1-3 155,-1 9 1,0 2-442,1-2 1,-1 6-94,0-6 1,0 6-402,1-6 1,7 5 204,4-4 1,5-3 25,7-10 0,10 5 0,11-7 0</inkml:trace>
</inkml:ink>
</file>

<file path=ppt/ink/ink2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53:07.8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450 174 8042,'0'-27'0,"0"7"471,0 9-321,0-1 1,-2-5 412,-4 0 0,4 5 438,-4 1-446,-3-1 1,5 1-341,-8-1 0,7 8 30,-7-1 1,6 3-58,-5 2 0,-1 0 57,-5 0 1,-2 5-188,-4 1 0,2 13 95,-8-1 1,0 9-132,-6-4 0,3 5 137,3-4 1,-2 4 24,8-5 0,0 0-25,6-5 1,1 5 9,5 0 1,3 0-132,8-6 1,2 0 93,4 1 1,11-1-211,12 0 0,5 1-40,7-1 1,1 0-51,4 1 0,2-7 109,-7 1 1,-1-1-125,-5 6 0,-7 1 142,1-1 1,-13 2-14,1 4 0,-11-2 80,-1 8 1,-5-2-65,-5 2 0,-5 2 304,-7-8 0,-6 6-23,0-6 0,0 0-129,5-6 1,-5-5-207,0-1 1,0-7-530,6 2-538,-1 3 590,1-7-1085,8 6 1,5-16 1653,15-3 0,8-5 0,16-1 0</inkml:trace>
</inkml:ink>
</file>

<file path=ppt/ink/ink2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53:13.6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35 139 7933,'-11'-2'0,"-1"-4"0,8-4 1379,-1-7-901,3 0 1,4-1 433,3 1 1,13 6-148,10-1 0,5 6 86,2-5 0,7 7-449,4-2 0,2 4-140,-2 2 0,4 0-546,-4 0 0,2 0 279,-2 0 1,2 0-1357,-7 0 0,5 0 1361,-6 0 0,8 8 0,-3 1 0</inkml:trace>
</inkml:ink>
</file>

<file path=ppt/ink/ink2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53:14.3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1 710 7869,'0'-12'1139,"0"1"1,7 5-559,5-6 1,11-5-198,6-6 0,4-8-835,1 3 1,3-5-84,3-2 0,-9 6-267,3 1 1,-5 1 348,0-2 1,-4-4-63,-8 4 1,-7-1 244,-4 1 1,-5-4 268,-1 4 0,-7-3-77,-5-3 0,-3 2 77,-2 5 0,-3 3 313,-3 7 0,4 3-24,-4 3 1,4 5 237,2 7 0,-1 0-172,1 0 1,0 2 77,-1 3 0,1 13-87,0 11 0,5 5-83,1 7 1,5 5 130,-6 11 0,9 5-119,-3 7 0,2 6 186,-2 0 0,4 2-97,-3-2 0,-3-4-267,2 4 0,-2-12 35,3-5 0,3-5-156,-4-1 1,4-7-593,2-5 1,0-11 408,0-6 0,0-4-1454,0-2 1165,0-7 1,0-4 183,0-12 1,2-11 129,4-12 0,3-12 74,9-5 0,7-6-77,3-5 0,5-3 122,2-3 1,5 3 222,0 8 1,8 10-86,-1 8 1,-3 7 167,2 9 0,-10 9-21,-1 3 186,0 4 1,-18 4-154,0 4 1,-7 3-93,-10 9 1,-2 5-188,-4 0 1,-11 7-280,-12-1 1,-4 2-332,-1-2 0,-7 2 320,1-8 1,0 6 167,5-6 1,6-8-199,0-9 1672,8-4-546,-4-2-414,16-8 1,9 0 46,11-3 0,10 3 302,2 8 0,8 0-117,-2 0 1,-2 0-185,2 0 1,-2 2-361,1 4 0,-1 1 118,-4 5 0,-3 3-481,3-3 1,-6-3-31,-6 3 1,5-2-291,-5 1 0,-1 3-1184,1-9 1811,1 9 0,13-5 0,2 9 0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1:58:00.2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53 8009,'0'-10'3233,"0"3"-2239,7 7-516,3 0 1,7 2 212,1 3 0,5 7-139,0 11 1,2 6-169,-1 12 0,-3 3 0,8 9 0,-8-1-142,2 0 0,1-2-379,-7-3 1,4 1-229,-9-7 1,3 3-489,3-9 0,-7 4-37,1-10 0,-6 1-844,5-1 0,-5-3-25,6-9 1759,-8-7 0,11 5 0,-5-5 0</inkml:trace>
  <inkml:trace contextRef="#ctx0" brushRef="#br0" timeOffset="217">592 157 7918,'-2'-15'2843,"-3"3"-1549,3 5-486,-14 7 1,7 2-170,-9 3 1,1 5 64,-1 7 0,-7 3-311,-4 3 1,-4 4-162,-2 8 1,-1 0 173,-5 0 1,4 1-596,-3 5 1,9-4-780,2 3 0,8-3 449,-3-2 1,13-2-1351,5-4 1869,4 4 0,2-14 0,0 6 0</inkml:trace>
  <inkml:trace contextRef="#ctx0" brushRef="#br0" timeOffset="538">1167 297 8464,'-18'0'1425,"3"2"-2140,3 3 1794,4-3 0,3 14-436,-1-5 1,-6 11 250,6 1 0,-5 8-378,5-2 1,-6 4-292,7 2 1,-7-6-66,6 0 0,0-2-148,6 2 1,0-4-411,0-8-201,8 8 1,2-5-935,7 3 0,-5-12 684,-1-5 0,7-4 849,5-2 0,8-15 0,-4-5 0</inkml:trace>
  <inkml:trace contextRef="#ctx0" brushRef="#br0" timeOffset="736">975 540 7872,'-27'0'0,"2"0"742,8 0 1082,-1 0-816,1 0 1,7-2-459,4-3 0,6 3 7,6-4 0,6-2-167,11 2 0,4-1-555,8 1 0,0 4 60,-1-4 0,3 4-76,4 2 0,-4-2-442,3-4 1,-5 4 622,-6-3 0,4 3 0,-6 2 0</inkml:trace>
  <inkml:trace contextRef="#ctx0" brushRef="#br0" timeOffset="1259">1515 1 9299,'13'0'912,"5"0"1,-3 8-43,14 3 0,0 12 275,6 6 1,6 4-510,-1 2 0,-7 8 33,-10 3 0,-3 2-242,-3-1 0,-7 3-451,-5-4 1,-3-1-599,-2 1 0,-2-7-633,-3 2 0,-5-3 974,-7 3 281,-1-4 0,1 5 0,-1-7 0</inkml:trace>
</inkml:ink>
</file>

<file path=ppt/ink/ink2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53:15.5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362 275 7967,'-25'-17'0,"11"7"598,-3 5 1,9 3-331,-3 2-114,7 0 1,-13 5-154,-1 1 0,1 10 174,-6 1 1,-4 2 29,-2 10 95,-3 0-198,5 13 1,2-4-214,8 9 1,1-7 42,5 6 1,-3-6-76,8 6 0,3-3 136,8 9 0,3-10 166,4 10 0,3-4-81,-4 4 1,-1-6 140,2 0 1,-9-2 62,3 2 0,-4 2 120,-2-7 1,0-7-238,0-5 1,0-6-145,0 6-501,0-8 391,0 4 0,0-13-185,0-1 1,6-9 95,0-2 0,1-4-59,-1-13 0,4 0-153,7-18 1,2-2-160,4-9 0,4-11 68,8-1 1,-1-7-67,1-4 0,0-1 293,-1 1 0,1 6 37,-1-1 0,1 11 174,-1 1 0,1 8 43,0 9 0,-7 8-13,1 4 1,-8 10 203,2 1 1,-9 8 526,-3-2 149,-7 4 1,6 2-407,-4 0 0,-4 8 436,3 4 0,-3 3-342,-2 2 0,0 8-148,0 4 0,0 4-123,0 1 1,0 1 33,0 0 0,0 5-295,0 0 1,0-1-215,0-10 1,0 1-563,0-7-110,0 8 1,0-12-757,0 4 1107,0-11 1,6-6-285,0-12 1,7-6 321,-1-11 1,1 0 219,-1-11 1,3 1 240,-3-13 0,3 0-28,2-6 0,-5-2 169,-1-4 0,-1-1 59,1-5 0,5 1 177,-5 11 1,5 0-153,1 18 1,-2-3 314,-3 14 1,3 6 178,-3 5 82,-4 8-408,7-3 0,-13 9-28,4 3 1,-3 11-175,3 7 0,-4 10 0,4 1 1,-4 8 110,-2 10 0,0 2-79,0 4 0,0 3 154,0 8 1,0 1-91,0-1 1,0 6 12,0 0 1,0 0 106,0-6 1,0 0-65,0 0 1,0-2-247,0-3 1,0-5-158,0-7 1,0-8 7,0-3 0,-6-7 183,0-5-1201,-7 4 524,11-14-510,-6-2 0,8-11 337,0-12 0,0-5-175,0-12 1,0-4 114,0-8 1,0-1 314,0-5 0,-2-1 79,-3-4 0,1-2 186,-8 8 1,1-7 341,-7 7 0,1 0-203,0 5 0,-1 3 533,1 3 1,0-4-107,0 4 0,7 2 256,4-1 0,-1 4-330,1-4 1,2 1 59,10-2 1,3-2 4,9 8 1,-1 0-122,0 6 1,0 1 212,1 5 0,-1-3-186,0 9 0,1-1 135,-1 6 1,0 6-88,1-1 0,-9 9-141,-3-3 0,-4 7-6,-2 5 0,-2 2-94,-4 4 1,-5 3-396,-12-3 0,-2 4 224,-4 1 1,-2 1-129,8-1 1,2-5 94,9 0 1,-1-8 263,7 2 1,0-4 27,6-1 35,0-1 1,10-2-51,7-3 0,0-2 111,7-5 0,1-3 86,-2 4 1,0 2-100,-6-3 0,0 1 631,1-6-183,-9 8-75,7 2 0,-16 5-244,0-4 1,-2 3-267,-10-8 0,1 5 194,-7-5-155,1 7-297,0-11 217,-1 14-727,9-14 1,3 5 310,12-7 1,3 0-566,9 0 0,5 0 117,0 0 0,8-7 9,-3-5 0,11-3-580,1-3 1,8-7 1383,-2-3 0,12-5 0,3-2 0</inkml:trace>
  <inkml:trace contextRef="#ctx0" brushRef="#br0" timeOffset="300">2178 50 7844,'0'-17'4797,"0"0"-4202,0 7 0,0 4-356,0 12 1,1-4-25,5 4 1,-4 4-1,4 1 0,-12 4-74,-5 3 1,-12 7 82,-6 4 1,-2 1-600,2-1 1,-3 4 275,3-4 1,6 3-276,5 3 1,9-1 40,9 1 0,7-8 0,5-4 1,17-4 83,5-2 0,13-1 42,-1-5 1,4-3 303,1-8 1,-6 6-96,-5 0 1,-3-1 499,-3-5 0,-7 0-247,-4 0 0,-10 0 264,-1 0-646,-8 8-357,4-6 1,-10 13-234,-4-3 1,-6 3 716,-11 3 0,-4 14 0,-7 5 0</inkml:trace>
  <inkml:trace contextRef="#ctx0" brushRef="#br0" timeOffset="609">2178 984 7844,'0'18'1180,"0"-1"0,7 0 14,5 0 0,3-5 105,2 0 761,1-9-955,-1 13-559,0-7 1,-1 9-276,-5-1 1,-3 0-371,-8 0 1,-2 3 36,-4 3 0,-3-2-218,-9 8 1,-1 0 112,-4 5 0,4-1 102,-4-4 1,5 3 725,7-3 1,3-2-316,8 2 1,0-8 37,0 2 0,2-6 169,4-5 0,9 1 229,8-7 1,8 0-640,-2-6 1,9-8 32,3-3 0,-1-5-984,-5-1 1,-1-8 573,1-4 1,-10 2-279,-8-2 0,-2 1-139,-9-7 0,-2 0-640,-10 1 0,-5 7 613,-12 4 0,-12 9-21,-11 3 0,-17 9-193,-7 2 1,3 8-426,4 9 1,3 6 1316,3 0 0,7 8 0,15-4 0</inkml:trace>
  <inkml:trace contextRef="#ctx0" brushRef="#br0" timeOffset="1317">673 1590 7835,'-17'0'57,"-1"0"1,3-2 541,4-4 76,-5 4 0,12-8 308,-7 5 118,7 3-606,-4-14 1,8 12-162,0-7 1,2 5 10,4-5 1,9 5-82,8-6 0,16 8-138,1-1 0,16 3-578,7 2 0,14 0 452,10 0 0,-34 3 0,3 1 0,6 1 0,-1 0 0</inkml:trace>
</inkml:ink>
</file>

<file path=ppt/ink/ink2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53:10.6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312 1574 7754,'-25'10'0,"0"0"3307,-4-5 1,-2 7-1697,8 11 0,6-4-2275,6 4 1,-3-6 198,-9-5 465,-4 3 0,-15 3 0,-2 9 0</inkml:trace>
  <inkml:trace contextRef="#ctx0" brushRef="#br0" timeOffset="584">675 1436 7881,'19'-8'189,"4"-3"1,-1 3 25,6 2 0,-1 4-452,2 2 1,4 0 163,-4 0 1,-3 0-34,3 0-1,-6 0 78,6 0 0,-8-1-124,2-5 0,2 4 86,-2-4 0,6 4 128,-6 2-61,8 0 0,-4 0 0,7 0 0</inkml:trace>
  <inkml:trace contextRef="#ctx0" brushRef="#br0" timeOffset="739">1747 1419 8289,'10'-2'532,"-4"-4"1,-2 4-796,1-4 0,-1 4-858,8 2 471,-9 0 326,13 0 0,-7-5 324,9-1 0,7-8 0,2 5 0</inkml:trace>
  <inkml:trace contextRef="#ctx0" brushRef="#br0" timeOffset="859">2301 1367 7877,'50'-2'745,"-4"-4"1,-2-2-253,-4-3 0,-5 3-263,-1 8 1,-7 0-68,-9 0 1,-3 2-124,-3 4-1801,3-4 1761,-13 6 0,13-1 0,-5 3 0</inkml:trace>
  <inkml:trace contextRef="#ctx0" brushRef="#br0" timeOffset="1230">3148 813 7942,'8'-9'2122,"1"9"-1313,9 11 0,5 5-91,0 1 1,7 8 101,-1 4 0,2 2-320,-2-3 0,4 5-362,-5-4 0,-3-2 77,-2 2 0,0-6-404,-5 6 0,3-8-275,-10 2 0,-3 2-507,-2-2 1,-4 0 116,-2-6 0,0 0-730,0 1 1,0-1 1583,0 0 0,-8 1 0,-2-1 0</inkml:trace>
  <inkml:trace contextRef="#ctx0" brushRef="#br0" timeOffset="1425">3667 813 7894,'-8'-9'2639,"-1"3"-1902,-9 12 0,-1 5 134,-4 12 0,-4 4-98,-8 8 0,-5 0 184,0-1 0,-1 1-604,7-1 0,1 1-302,4-1 1,1 1-496,10 0 0,-1-1 357,13 1 0,0-6-1795,6-1 1,8-6 293,4 1 1588,3-4 0,10-2 0,2 0 0</inkml:trace>
  <inkml:trace contextRef="#ctx0" brushRef="#br0" timeOffset="1764">4168 1177 7824,'0'7'3370,"0"-7"-1854,-7 0-342,5-7-189,-6 14 267,16 3-892,-6 7 1,7-1 100,-3-5-353,-4 4 0,6-11-325,-8 8-2081,7-8 1823,3 3 0,7-12-894,0-1 1,3-8 567,3 3 0,-4-5-16,4-1 0,-4 0 519,-1 0 0,5 5 375,0 1 1,-6 7 281,-6-2 1,1 4-301,5 2 1,-5 8 1540,-1 3 1,-1 10-653,1 2 1,3 2 318,-8-2 1,5-3-219,-5 3-955,7-4-419,-3-2 1,5-5-655,-3-1 1,3-7 519,-3 2 0,-3-12 459,3-5 0,7-5 0,8-1 0</inkml:trace>
  <inkml:trace contextRef="#ctx0" brushRef="#br0" timeOffset="2367">5240 18 7943,'24'-6'518,"-1"0"1,0 1 267,-6 5 0,0 0-157,1 0 1,-7 2-220,1 3 0,-9-1-71,3 8 1,-4 1-112,-2 10 0,-2 4-185,-4 8 0,-3 1-29,-8 5 1,-1-3-231,1 8 1,5 0-327,1 6 1,7-2 298,-2-4 0,4 4-97,2-4 0,2 4-60,4 2 294,4-8 1,7 6 28,0-4 0,-1-1 322,-5 1-144,5-8 0,-13 12 220,9-4 1,-8-2 392,1 3 1,-3 1 518,-2 9 1,0-3-572,0 4 0,-5 1 47,-1-1 0,-2 5-302,2-5 1,5 5-489,-5-5 0,4-6 28,2-6 1,0-8 40,0 3 1,-6-5-168,0-1 0,1-6-439,5-1 1,-2-6-1382,-4 1 0,2-4 119,-8-2 1880,1 0 0,-22 8 0,-3 2 0</inkml:trace>
</inkml:ink>
</file>

<file path=ppt/ink/ink2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53:09.6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191 693 7833,'-25'0'3742,"-2"9"-2900,-8 9 0,8-1-2798,4 6 713,12-12 1243,-5-3 0,7 0 0,-9 1 0</inkml:trace>
  <inkml:trace contextRef="#ctx0" brushRef="#br0" timeOffset="325">415 18 7831,'-9'-7'3930,"3"5"-3155,12-4-506,11 12 1,10 3 70,8 9 1,-1-1 162,1 0 0,-3 6 119,-3 0 0,-2 8-229,-4-2 0,-4 3-704,5 3 1,-11-6 255,-2 0 0,1-2-389,5 1 0,-1 3-403,-5-8 0,3 0-2629,-9-5 3476,1 7 0,-6 1 0,0 9 0</inkml:trace>
  <inkml:trace contextRef="#ctx0" brushRef="#br0" timeOffset="520">865 36 7831,'0'-12'269,"0"0"1352,0 9-706,0-5-525,0 8 1,0 8 162,0 3 0,-8 5 220,-3 1 1,-6 8 332,-6 4 0,-4 3-578,-8 3 0,0-1-47,1 1 1,5 0-1432,0-1 1,8-1 620,-2-4 0,6 3-1533,5-3 0,5-4 354,7-2 1508,0-4 0,0-1 0,0-1 0</inkml:trace>
  <inkml:trace contextRef="#ctx0" brushRef="#br0" timeOffset="786">1090 416 7875,'11'-6'1050,"1"0"0,1-1-593,10 1 1,-1 4-177,6-4 1,-5 4-371,6 2 141,-8 0 1,4 0 772,-7 0 1,-9 2-501,-3 4 1,-4 4-423,-2 7 0,0 0 62,0 1 1,-2-1-105,-4 0 0,-1 0 279,-5 1 1,-1-1 28,7 0 1356,-8 1-631,13-1-312,-7 0 1,16-7-405,3-4 1,6-5-366,6-1 1,-1-1-619,6-5 0,1-4-2462,6-7 3267,-1 0 0,1-1 0,0 1 0</inkml:trace>
</inkml:ink>
</file>

<file path=ppt/ink/ink2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53:08.8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329 243 7963,'0'-17'0,"0"-1"-109,0 1 0,6 5-146,-1 1 0,1-1 328,-6-5 1,6 0 227,0-1 0,-1 1 283,-5 0 429,0 0-258,0-1-443,0 1-83,-7 7 0,-5 3 25,-11 7 1,2 2-281,-8 3 0,6 5 96,-6 7 0,0 6 80,-5 0 1,1 8 30,4-2 0,1 4 81,10 1 1,-1 1-151,13-1 0,1-1-27,5-4 0,0 2-72,0-8 0,7 0-211,5-6 1,3 0-106,2 1 0,1-3 21,-1-3 12,0 3 1,-1-5-158,-5 7 200,-3 0 1,-8 6 110,0 0 0,-8 0-3,-3-5 0,-5-1 164,-1 0 0,0 0 237,-1 1 1,1-3 201,0-3 0,5 1-214,1-7 0,7 2-216,-2-3 0,4-1 167,2 8-244,8-8 0,2 9-49,7-7 0,0 7-191,0-1 0,1 3 211,-1 2 0,-5 1 58,-1-1 1,-7 8 576,2 4 1,-4 3-267,-2 3 0,-8 0 778,-4-1 0,-3 1-478,-2-1 0,5-7-18,1-4 0,7 2-220,-2-2 0,4-5-335,2-7 0,0-5-120,0 5 0,2-7-346,4 2 0,3-4-933,9-2 1,1 0 712,4 0 1,-2-6-629,8 0 1,-6-9-41,6-2 1310,0 0 0,5-16 0,1 6 0</inkml:trace>
  <inkml:trace contextRef="#ctx0" brushRef="#br0" timeOffset="281">830 606 8410,'18'0'1048,"-1"0"0,0 8-207,0 3 0,3 5 263,3 1 1,-10 8-516,4 4 0,-3-2-137,3 1 0,1-1-177,-1 2 1,-6 2-513,1-8 1,-1 2-184,7-2 0,-7-4-419,1 4 1,-6-4 68,5-1 0,-7-7-857,2 1 0,-3-6-22,3 5 1649,-4-7 0,6 4 0,-8-8 0</inkml:trace>
  <inkml:trace contextRef="#ctx0" brushRef="#br0" timeOffset="472">1263 606 7939,'0'-17'1114,"0"7"-698,0 2 0,-2 8 392,-4 0 0,2 0 2,-7 0 0,-1 8 224,-5 4 0,-8 3-431,-4 2 1,2 8 55,-2 4 0,2-2-495,-2 2 0,-1 0 35,7 5 1,0-1-1111,5-4 1,1 3 615,0-3 0,-1 2-1448,1-2 0,8 1 337,3-6 0,4-1 1406,2-6 0,8 0 0,1 0 0</inkml:trace>
  <inkml:trace contextRef="#ctx0" brushRef="#br0" timeOffset="684">1470 986 9473,'8'18'3371,"-6"-1"0,5-5-2773,-7-1 1,0 1 70,0 5 0,0 0-696,0 0 0,0 1 95,0-1 0,0 0-2641,0 1 2114,8-1 0,4-2-2979,11-3 3438,-4-4 0,14-8 0,-7 0 0</inkml:trace>
</inkml:ink>
</file>

<file path=ppt/ink/ink2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53:08.0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17 7880,'12'0'515,"-1"0"1,1-5 515,5-1 1,-5 0-238,-1 6 1,1 0-3,5 0 1,0 0-440,1 0 1,-1 0-184,0 0 0,0 2-144,1 4 1,-1-4-297,0 3 1,-5-1-1226,-1 2 1,-5-2 900,6 7 1,-8 1 593,1 5 0,-10 1 0,-5-1 0</inkml:trace>
  <inkml:trace contextRef="#ctx0" brushRef="#br0" timeOffset="137">121 294 7880,'0'12'0,"0"-1"0,0-5 938,0 5 0,2-7-374,4 2 1,-2-4 320,7-2 1,-5 0-302,6 0 0,-1 0-51,6 0 0,-5 0-428,0 0 1,-1 0-341,6 0 0,1 0-2574,-1 0 2809,0 0 0,1 8 0,-1 1 0</inkml:trace>
</inkml:ink>
</file>

<file path=ppt/ink/ink2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53:22.1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87 190 7906,'8'-9'-189,"-6"-7"-177,3 5 533,5-5 0,-2-1 68,3 0 1,3 0-2,-9-1 1,7 7 317,-6-1 15,-1 8 10,3-11-398,-6 13 0,6-8 178,-8 5 9,0 3 123,0-6 15,0 8-287,0 0 1,-8 8 50,-3 3 1,-3 5-47,3 1 1,-5 0 24,5 1 1,-5-1 9,-1 0 1,0 6-28,-1 0 1,3 8 124,3-2 1,-1 11-66,7 6 1,1 6 153,5 6 0,0 3-91,0 8 1,0-5-11,0-1 1,1-5-227,5 5 1,4-1-151,7 1 1,0 3-228,1-9 0,1-7-597,4-10 0,-4-5-389,4-6 1,-2-6 514,2-12 1,-3 3-1539,3-8 1659,-4-1 1,-2-6-47,0-5 1,-1-4 655,-5-7 0,5-8 0,-7-2 0</inkml:trace>
</inkml:ink>
</file>

<file path=ppt/ink/ink2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53:22.5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52 7875,'0'-12'1177,"0"1"-320,0 7-488,8-11 1,1 13 2,9-4 1,-7 4 210,1 2 0,-3 4-104,3 7 0,1 1 66,-7 11 1,5-2-140,-5 2 0,6 2-141,-6 4 0,-1 2-91,-5-8 0,0 6 53,0-6 1,0 6-609,0-6 56,0 0 0,2-8-1050,4-3 897,-4-5 1,13-11-320,-3-7 0,-3-5 161,3-18 0,5 3 201,6-9 0,2-2 171,-2 1 1,-3 3 35,3 9 1,-4 4 411,-2 8 0,2 7 78,4 4 0,-9 14 273,3 9 1,-9 10-30,3 14 0,-7-3 496,2 8 1,-4-2-337,-2 2 0,0 0-223,0-11 1,0 3-394,0-9 0,0-4 53,0-2 0,2-5-2332,4-7 1389,-5 5 840,15-15 0,-14 7 0,5-8 0</inkml:trace>
  <inkml:trace contextRef="#ctx0" brushRef="#br0" timeOffset="917">502 1297 7817,'-11'0'843,"-1"0"-800,9 0-155,-5 0 1464,0 0-266,6 0-131,-5 0-436,7 0 1,0 2 312,0 4-415,0-4-701,0 5 343,0-7 1,1 0-608,5 0 0,-2-7 25,8-5 1,-7-3-299,7-3 1,-1-1 422,7-4 0,-9 4-27,-3-4 1,2 2 330,-2-2 0,-1 4 4,-5-5 1,0 5 387,0 2 1,0 0-152,0-1 312,0 1 0,-2 0-172,-3-1 0,3 7 271,-4-1-37,4 9-201,2-13 220,-8 14-162,6-5-165,-5 7 4,-1 7 0,0 3 118,-3 7 1,-3 6-126,9 0 0,-7 14 154,6-3 0,-5 13-32,5-1 1,-6 6 161,7 5 0,-3-3-202,2 4 1,4-10-85,-3-2 1,3-2-506,2 2 0,0-9 279,0-9 0,2-6-1379,3 1 455,-3-4-81,14-10 564,-7-1 1,7-21-136,-5-5 0,3-10 310,-9-1 1,9-4 74,-3-2 1,3 1 175,-3-1 0,5-5-76,-5 0 1,7-1 59,5 7 0,-4 3 11,4 8 0,2 0 66,-2 11 0,2 5 201,-2 1 0,-4 4-140,4 2 1,-4 0 66,-1 0 1,-7 6-101,1-1 1,-8 9-172,1-3 0,-3 5 137,-2 1 1,-2 0-212,-3 1 0,-11 5 15,-7 0 1,-2-2-119,2-10 0,-2 5 132,-4-5 0,-3-1 44,3 1 0,2-7 381,-2 2 1,8-4-169,-2-2 1,9 0 784,3 0-372,7 0-84,-11 0 1,15 0 522,0 0-312,7 0 1,13 2-67,3 4 0,-4 3-162,4 9 0,2-7-307,-2 1 54,8-1 1,-6 1-211,4-1 0,1-5-301,-7 6 0,6-9 79,-6 3 1,6-4-354,-6-2 1,0 0-2175,-6 0 1801,1 0 1,-7 0 12,1 0 989,-8 0 0,11-8 0,-5-1 0</inkml:trace>
  <inkml:trace contextRef="#ctx0" brushRef="#br0" timeOffset="1230">1298 156 7886,'0'-18'0,"0"7"1578,0-1-1146,0 9 0,2-11-50,4 8 38,3 1 0,10 5 194,4 0 0,-3 13 177,3 4 0,4 14-283,1 4 0,5 9 37,2 13 1,-3 5-164,-3 7 0,-6 6-111,-11 0 0,1 2 119,-7-2 0,0-2 146,-6 7 1,-8-8-583,-3-3 1,-13 2-532,-4-2 1,-5-6-295,-2 7 1,1-7-1111,-1 0 1,-1 5 1980,-5-5 0,-7-1 0,-4 1 0,4 2 0,-2 3 0,-3 1 0</inkml:trace>
</inkml:ink>
</file>

<file path=ppt/ink/ink2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53:30.0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18 7987,'2'-10'854,"4"4"0,4 5 1039,7 1 1,-6 0-2384,1 0-320,-8 7 469,3-5 115,-7 6 1,-2 0 225,-3 3 0,-13 4 0,-8 3 0</inkml:trace>
  <inkml:trace contextRef="#ctx0" brushRef="#br0" timeOffset="130">1 398 7987,'8'18'0,"-5"-1"2445,9 0 0,0-1-1512,5-5 1,-6 3-1423,1-9 312,-8 1 1,3-4 176,-7 4 0,0-4 0,0 5 0</inkml:trace>
</inkml:ink>
</file>

<file path=ppt/ink/ink2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53:27.9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87 8098,'23'-24'1012,"0"1"1,6 6-563,-6 6 1,7 7-39,-1-2 1,-2 4-364,2 2 0,-8 0 125,2 0 1,-6 2-264,-5 4 0,1 3 113,-7 9 0,0 1-569,-6 4 0,0 4 49,0 7 1,-8 3-274,-3 3 0,-7 4 271,-5 8 1,4-7-30,-4-5 0,-2 2 259,2-1 0,0-3 268,6-9 0,-1 2-43,1-8 0,8 0 43,3-6 351,4 0-287,2-7 1,8-2 256,3-8 1,6 0-71,6 0 0,2-6 10,4 0 1,-2-6 38,-4 7 0,-4-7-115,4 6 0,-9 1-161,-3 5 1,-7 2 98,2 3 1,-4 5 30,-2 7 1,-2 2-37,-4 4 0,-9 6 221,-8 12 0,-8-5-88,2 5 0,2-5 31,-1-1 1,8-8-8,3-4 0,2-4 143,9-2-521,0 0 1,14-7 118,3-4 0,7-4-271,5-2 0,4-2 84,7-4-473,9 4 431,1-13 0,8 5 25,-1-7 1,-4 5 21,-1 1 0,-2 7 314,2-2 0,-4 4-183,-7 2 0,-8 0 334,-4 0 1,-4 8-132,-2 3 0,-7 5 115,-4 1 0,-4 0-51,-2 1 1,-2 5-304,-4 0 0,-4 6 53,-7-6 0,-6 0-122,0-6 0,-6 0-320,6 1 0,-6-7 200,6 1 1,-6-9-250,6 3 1,-6-4 151,6-2 1,-5-9-146,5-9 1,-1-1 96,7-10 1,0-2 113,0-9 1,7 2 199,4-8 1,4 7 136,2-1 1,8 11 330,4 6 1,3 6-255,2 5 0,0-1 507,1 7 1,-1 0-309,0 6 1,1 8 157,-1 3 0,-7 7-96,-5 5 0,-3 4-91,-2 7 1,0 1-102,0-1 0,0 1-217,0 0 0,-6 1-111,1 4 1,-1-3 118,6 3 0,-6-1-161,0 1 0,1-2 44,5 9 0,0-7 25,0 6 0,2-8 98,3 3 0,5-7-5,7-5 1,-5 2 103,-1-8 1,1 0 196,5-6 1,0 1 498,1-1 0,-1-2-307,0-3 0,1 1 244,-1-7 1,0 2-247,0-2 0,1-5-359,-1 5 1,-5-4-100,-1-2 1,1 0-29,5 0 0,-6 0-209,1 0 1,0-6-628,5 1 1,0-11-702,0-1 1,1-2 652,-1-10 0,0-2-1100,1-9 1995,-1-12 0,8-17 0,2-10 0</inkml:trace>
  <inkml:trace contextRef="#ctx0" brushRef="#br0" timeOffset="1400">1678 277 8098,'33'-35'697,"-4"1"1,-4 7-439,-8 4 1,0 5 1382,0 7-699,-7-5-894,-2 15 1,-8 1 88,0 11 0,-10 6 78,-7 6 0,-2 6-861,-10 12 1,2 1 392,-2 4 0,4-2 238,8-3 1,1-11-445,5 5 0,-2-12-822,7 0 1,2-10 643,10-1 1,3-6 233,9 5 1,1-5 543,4 6 0,-2-1-197,8 6 1,-8 3 705,2 3 0,-4-2-402,-2 8 0,1-6 387,-1 5 1,-2-1-4,-3 2 0,-2 4 228,-5-4 0,-3 1-540,4-1 1,-2 2-375,2-8 1,-4 0-854,3-6 784,-3 1-626,-2-1 539,0-7 1,0-10-512,0-12 1,-2-11 133,-3-6 0,3-5-13,-4-7 0,4-1 235,2-4 0,0-10 303,0 4 0,8-9 62,3 3 0,5 8-1,1 10 0,8 3 0,4 3 0,3 7 0,3 4 0,1 4 143,5 1 0,1 1 197,4 0 0,2 1 166,-7 5 1,-1-5-87,-6 5 0,5 3 89,-5 2 1,3-1-458,-14 1 1,0 0 115,-6 6 0,-1-2-353,-5-4 200,5 5-480,-14-15 1,5 7 132,-7-9 1,-7 1-8,-5 0 1,-5-3 162,-6-3 0,3 4 103,-3-4 1,-2 4 472,2 2 0,0 7-198,6 4 0,6 4 32,-1 2 0,8 8-29,-2 4 0,-1 9 123,1 2 1,0 8-91,6-3 1,0 5-103,0 2 0,0-1-16,0 1 1,0-3-147,0-3 0,2 2 22,4-8 1,-4 6 41,4-6 0,-3 6-461,3-6 0,-2-2 216,8-10 1,-1 3-16,6-8 1,3-1 100,3-5 0,4 0 84,7 0 1,-5 6 55,0 0 1,-8 2 188,2-3 0,-4-1 82,-2 8 0,-7-6-81,-4 5 1,-4 1 348,-2 5 1,0 6-179,0 0 0,-8 2-95,-3-2 1,-7-2-189,-5 8 1,4-8-155,-4 2 0,9-4 63,3-1 0,7-7-179,-2 1 0,-1-6-33,1 5 2,0-7 67,14 4 0,-4-6-90,7 3-173,-7-3 1,4 8-53,-8-4 0,-10 5-253,-7 12 0,-10-2 254,-13 8 1,-7 6 13,-10 5 0,1 6 143,-7-5 0,-3 5 108,-9-6 0,2 8 98,-7-2 1,9-4 10,1-1 1,9-5 971,9-1 0,8-8-183,3-4 0,15-4 992,8-2-673,1-7-491,15-2 1,10-10-321,15-4 0,11-11-55,13-12 0,8 2-295,20-2 0,-2 0 205,8-5 1,0-7-348,5 1 0,-5 5-56,-1 7 0,-12 5-148,1-6 1,-11 8 152,-1-2 0,-13 9-598,-9 3-606,0 7 508,-16-12 608,-2 14 0,-17-5 146,-11 7 0,-11 5 391,-1 1 0,-7 8-100,1-3 0,4-1-60,2 1 0,4-1 36,1 1-35,1 5 1,5-14 488,1 4-338,7-5 1,-4-8 50,8-5 1,6 3-99,0-3 1,5 1-81,-5-7 0,8 1 52,-3 0-29,-3-1 0,1 3 148,-3 4 253,-4-5-231,6 7 1,-8-3 12,0 0 369,0 9-82,0-13 236,-8 7 52,6-9-27,-5 1-439,7 7 0,5 5 136,1 10 0,7 11 185,-1 7 1,1 15-191,-1 3 1,1 7 47,-7 4 0,0-1-95,-6 1 1,6 6-558,0 0 1,-1 1 71,-5-1 0,0-10-72,0 4 0,0-12-175,0 0 0,0-5-533,0-6 0,-2 0 95,-3-12 0,1 2 262,-8-13 0,1 0 543,-7-6 0,1-2-118,0-4 0,0-5 680,-1-13 0,1 3-185,0-8 0,1 3 56,5-3 1,3-2 71,8 8 0,0-8 324,0 2 0,8 3-342,3-3 1,12 6-163,6-6 0,4 6-435,1-6 0,5 2 132,-5-2 1,11 2-283,-11 4 0,10 4-489,-3-4 0,-1 4-863,-5 1 0,5 1 454,0 0 0,3-6-1344,-3 0 2477,-4-8 0,14 4 0,-5-7 0</inkml:trace>
  <inkml:trace contextRef="#ctx0" brushRef="#br0" timeOffset="1689">3909 346 8050,'17'-27'2868,"1"8"-2069,-1 7 0,-6 3 40,1-3 0,-6 4 139,5 8-685,-7 0 1,2 0-2,-12 0 1,-4 10-30,-7 7 1,-8 3-317,-4 8 0,-3 1-327,-3 6 0,6-1-517,0 1 1,3 0 504,-3-1 0,6-7-225,11-4 1,4-9 204,8-3 0,2-1 248,4 1 1,11-3 14,12-8 0,6 0 332,5 0 0,1 0 16,10 0 0,-8 0 315,9 0 1,-10 0-122,4 0 0,-10 0-93,-1 0 1,-2 0-327,-10 0 0,0 0 113,-6 0 1,-5 2 74,-1 4 1,-7 3-933,2 9 0,-12 6-1370,-6 5 1,-9 4 2139,-2 2 0,-15-1 0,1 1 0</inkml:trace>
  <inkml:trace contextRef="#ctx0" brushRef="#br0" timeOffset="1989">4013 1072 8050,'7'10'790,"-3"-2"200,8-8 0,-1 5-519,7 1 0,-1 0-140,0-6 1,0 0 20,1 0 1,-7 2-82,1 4 1,-3-3-207,3 9 1,-4-1 100,-8 7 1,0 1-347,0 4 1,-2-2 142,-4 8 0,-4 0-95,-7 5 0,0-5 322,-1 0 1,1-6 430,0 6 0,5-8 105,1 2 1,7-4-284,-2-1 0,4-1-22,2 0 0,0-5-148,0-1 1,2-7-159,4 2 0,-2-4-94,7-2 0,1 0-199,5 0 0,0-2-128,1-4 1,-1-2-468,0-3 1,-5-5 33,-1 5 0,-5-4 278,6-3 0,-8 1-767,1 0 1,-3-1-77,-2 1 632,0 0 1,-2 1-491,-3 5 517,-5 3 0,-2 8 645,1 0 0,7 8 0,-4 2 0</inkml:trace>
</inkml:ink>
</file>

<file path=ppt/ink/ink2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53:26.8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1 190 8395,'7'-34'-21,"-3"1"668,8 4 0,-7 10-182,7 8 0,-6-1 64,5-5 1,-7 5 398,2 1 27,-4 7-546,5-4 1,-5 10-150,4 4 1,-4 5-140,-2 13 0,0-1 125,0 11 0,0-3-233,0 9 1,0-1 98,0 1 0,0-3-74,0 3 1,0-9-225,0-3 0,0-6-140,0 1 1,2-6 10,4-6 0,9 3-270,8-8 1,2-1 142,-2-5 0,-2 0 83,8 0 0,-6-5 331,6-1 0,-8 0-128,2 6 1,-5 2 78,-7 4 1,-3-2 34,-8 7 1,0 3 234,0 9 0,0-4 62,0 4 1,-8 2-96,-3-2 1,-5 6-140,-1-6 1,0 0 2,-1-6 0,-1 1-283,-4-1 1,4 0 102,-4 0 1,4-7-228,1-4-128,1-4 147,0-2 0,7-2-67,4-4 1,4-4 90,2-7 0,4-2 263,8-4 1,-5 4-158,17-4 1,-9 5 435,8 7 0,-4-3-80,-2 9 131,1-9 85,-1 12 1,-7-4 135,-5 12 1,-3 4 148,-2 7 0,-2 2-273,-3 4 0,-5-3-2,-7 3 1,-1 2-27,1-2 0,2 0-271,3-6-170,-3 0 0,11-1-771,-7-5 603,7-3 1,4-8-85,11 0 1,6-8-23,7-3 1,2-5 92,9-1 1,0 0 154,-1-1 0,-1 7-10,-4-1 1,1 9 92,-7-3 1,1 4-92,-7 2 0,-6 0 250,1 0 0,-8 8 126,2 3 1,-10 4 121,-2 3 1,-9 1-4,-3 4 0,1-2-99,-6 8 1,-2-8-251,2 2 0,0-4 118,5-1 1,9-7-110,3 1 1,-2-7 115,3 7 1,1-6-249,10 5 1,3-5 47,8 6 0,3-1 100,3 6 1,2 6 339,4 1 1,1 6-112,-7-1 0,0 4 47,-5 1 1,-3 9-49,-3 3 1,-5 2-224,-7-2 0,0 2 165,0-8 1,0 1-262,0-7 1,-5-5-185,-1 0 0,-6-8-214,6 2 1,-1-11-1158,1-7 1188,-4 5 1,-7-8-182,0 4 0,1-6 621,5-6 0,-12-4 0,4-7 0</inkml:trace>
  <inkml:trace contextRef="#ctx0" brushRef="#br0" timeOffset="145">329 1401 8162,'12'-17'0,"-1"-1"0,1 7 1686,5-1 1,6 8-998,0-1 1,0 3-842,-5 2 0,-1 0-1846,0 0 1014,0 0-348,1 0 1332,-1 7 0,-7 3 0,-3 7 0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1:57:59.8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17 139 7951,'-9'0'1201,"1"0"0,10-2-655,4-3 0,3 3-48,9-4 1,5-2 212,0 2 0,8 1-34,-2 5 0,-2 5-269,2 1 1,-6 2-567,6-2 1,-5 1 198,5 5 1,-8 2-392,2-9 0,-2 7-427,3-6 1,-5 5-2115,4-5 2891,-3 0 0,5-6 0,2 0 0</inkml:trace>
  <inkml:trace contextRef="#ctx0" brushRef="#br0" timeOffset="208">348 0 7939,'-17'0'2649,"-1"0"-980,1 0-1083,7 8 0,1 2-131,3 7 1,4 0 70,-4 1 1,4 5-600,2 0 1,0 6 101,0-6 0,6 1-368,0-7 1,7 0 326,-1 1 0,3-1-2861,3 1 2873,-1-1 0,8-7 0,2-3 0</inkml:trace>
</inkml:ink>
</file>

<file path=ppt/ink/ink2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53:34.5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554 240 8024,'0'-17'362,"0"0"0,0-1-492,0 1 0,0 0 373,0-1 1,-2 1-113,-4 0 0,2-4-78,-7 3 0,-1-3 510,-5 10 0,0 1-191,-1-1 1,-5 7-299,0-2 1,-2 6-42,2 6 1,-2 3-111,-4 9 0,-3 5 140,3 0 0,2 8 20,-2-3 0,8-1 11,-2 2 0,11-2-39,7 2 1,3 2-196,2-8 0,0 7 127,0-1 0,7-4-209,5-2 0,3-4 43,3-1 0,-1-1 34,0 0 0,-1 6-45,-5 0 1,3 0 117,-9-5 0,1 7-48,-6 4 1,-2 3 22,-4 3 0,-3-1-116,-9 1 0,-12 0 158,-5-1 1,2-5-14,5 0 0,-1-8 65,-6 2 0,10-4 142,8-1 1,7-7 151,10 1 1,0-7-124,0 7 0,14-3 15,3 3 1,12 3-53,0-3 1,-2 5 336,1 6 0,-1-4-156,2 5 1,-4 2 414,-8 3 0,-7 4-215,-4 1 0,2 1-77,-3 0 0,1 5-311,-6 0 0,0 1 47,0-7 0,0-5-663,0 0 1,0-8 382,0 2 1,0-4-987,0-1 1,2-7 552,4 1 1,-2-8-771,7 1 0,1-3 1312,5-2 0,8-7 0,2-3 0</inkml:trace>
  <inkml:trace contextRef="#ctx0" brushRef="#br0" timeOffset="509">1211 742 8431,'-27'-8'886,"2"6"-890,8-4 0,1 6-440,5 6 0,-5-2 709,5 7 1,-4 1-88,-3 5 0,7 6 734,-1 0 1,6 2-316,-5-2 1,7 2-311,-2 4 0,4 2-57,2-8 1,0 6-112,0-6 1,0 0 15,0-6 0,2-5 71,4-1-423,-4-7 0,13 4 127,-3-8 1,-3 0-523,3 0 1,5-8 310,6-3 0,6-7-452,-6-5 1,8 2 292,-2-8 1,5 6 10,7-6 1,-3 3 111,8-3 1,-5 4 237,5 7 0,-2 1 355,2 0 1,2 5-209,-8 1 0,7 7 642,-7-2 0,0 4-359,-5 2 0,-1 6 325,1 0 0,-8 7-213,-4-1 0,0 3-163,-6 2 0,3 1-80,-15-1 0,7 0-132,-6 1 1,-3 5-452,-8 0 0,-5 0 207,-7-6 0,-8 0-272,-4 1 1,-4-1 176,-1 0 1,-3-7-58,-3-4 1,1-4 98,-7-2 1,8 0 271,-2 0 1,-3-8-49,3-4 0,0-3 81,5-2 0,0-6 291,1 0 1,5-6-158,0 6 0,14 0-159,-3 5 0,7 1 99,-1 0-989,5-1 0,9 3 839,3 4 0,5-5 0,7 7 0</inkml:trace>
  <inkml:trace contextRef="#ctx0" brushRef="#br0" timeOffset="935">2646 949 7986,'-9'0'1582,"1"-2"-1100,8-3 0,-6 1-144,0-8 0,1 6 320,5-5 0,-6 5 197,0-5-584,0 7 1,4-10 34,-3 9-357,3-1 69,-6 6-258,8 0 52,8 7 0,-4 1 87,7 4 0,-5 1 543,5-7-254,-7 7 380,4-3 120,-8 7 87,0-7-543,0-2-437,0-8 1,-2 0-986,-4 0 0,2 0 128,-7 0 1062,7 0 0,-11 0 0,5 0 0</inkml:trace>
  <inkml:trace contextRef="#ctx0" brushRef="#br0" timeOffset="1862">3597 811 8088,'0'-12'232,"0"1"0,2 5-44,4-5 0,-4-1-272,4-5 0,1-1 132,-1 1 0,0 0 126,-6 0 0,0-1-52,0 1 1,0 0-4,0-1 1,0 7-142,0-1 0,-2 1 274,-4-7-263,-3 1 0,-9 6 97,1-1 0,-6 8 22,0-1 0,0 3-85,6 2 1,-7 0-16,1 0 0,-5 0 28,5 0 0,-6 5-1,6 1 0,0 8 64,5-3 1,1-1-27,0 1 1,-1 7 141,1 5 1,2 2-98,3-2 0,-1 2 272,7 3 0,-2 5-44,3-4 1,3-2-52,-4 2 1,4-8-81,2 2 0,0 2 205,0-2-345,8 0-93,1-6 195,9 1 1,-1-9-248,0-3 1,2-4 54,4-2 1,-1 0-317,6 0 0,-5-8 5,6-3 1,-2 1-108,2-2 0,2 1 112,-8-6 0,0-1-18,-6 1 0,0 0-141,1-1 1,-3 1-290,-3 0 703,3 0 0,-13 5-309,4 1 753,-4 7 0,-2-2 167,0 12 0,0 3 423,0 9 1,-2 5-480,-4 0 1,4 6 125,-4-6 1,6 5-48,6-5 0,4 2-128,7-2 1,2-3-876,4 3 0,2-4 331,4-2 1,4-5-2278,-5-1 1235,-3-7 452,8 12 694,-6-15 0,8 7 0,-1-8 0</inkml:trace>
  <inkml:trace contextRef="#ctx0" brushRef="#br0" timeOffset="2183">4358 1018 8053,'10'-2'570,"-4"-3"-284,3 3 0,-5-12 366,8 9 1,-9-3-7,3 2 0,-2 4 270,2-4 114,-4 5-196,5 1-338,1 0 0,-4 5-4,7 1 0,-7 9 30,2 3 0,2-1-52,-3 6 1,1 2 141,-6-2 0,0 6-642,0-6 1,2 2 84,4-2 1,-4-4-1293,4 4 0,-4 2 740,-2-2 0,0 0-816,0-5 1,0-1 1312,0 0 0,7 1 0,3-1 0</inkml:trace>
</inkml:ink>
</file>

<file path=ppt/ink/ink2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53:33.7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16 53 8121,'10'-8'0,"-5"-4"0,-1-1 1828,2 1 1,4 5 133,7 7-1419,0 0 1,1 0 62,-1 0-574,0 0 0,0 0-472,1 0 0,-1 2-697,0 3 0,-1 5-1907,-5 7 3044,5 1 0,-14 7 0,5 2 0</inkml:trace>
  <inkml:trace contextRef="#ctx0" brushRef="#br0" timeOffset="159">16 450 8121,'-9'10'2403,"3"3"-1704,12-7 0,3 0-118,8-6 1,8 0-186,4 0 0,4-2 606,1-4 1,1 2-675,0-7 1,5 7-645,0-2 1,1 4-364,-7 2 1,1 0-1857,-1 0 2535,1 0 0,0 0 0,-1 0 0</inkml:trace>
</inkml:ink>
</file>

<file path=ppt/ink/ink2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53:33.0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174 79 9187,'-10'-8'697,"2"7"1,6-7-33,-3 8-158,3 0-435,-14 0 353,14 0-437,-5 0-28,7 0 34,0 0 234,-8 0 0,6 2-111,-4 4 0,2 3 144,-1 8 0,3-5-132,-4 0 1,4-1 229,2 6 1,-6 1-11,1-1 0,-1-6 2,6 1 0,0 0-61,0 5 1,0 2 161,0 4 0,0 4-126,0 8 0,-6 5 118,0 0 1,-1 8-109,1-2 1,2 2-83,-8-1 0,7 1-210,-7-8 0,8 0 116,-1-5 0,3-2-502,2-5 1,0-3-137,0-7 0,2-3-410,3-3 0,-1-3 411,8-3 1,-7-4-176,7 4 0,-6-4-502,5-2 0,-7-8 502,2-4 1,-2-1-321,2 1 0,-5-3 368,5 3 1,-4-3-75,-2-2 1,-6-2 677,1-5 0,-9-2 0,5-9 0</inkml:trace>
  <inkml:trace contextRef="#ctx0" brushRef="#br0" timeOffset="467">174 79 9403,'0'-17'683,"0"7"-687,0 3 279,0 7 0,0 1 160,0 5 1,0 4 188,0 7 1,0 8-227,0 4 1,7 4-105,5 1 1,3-1-13,2-4 0,5 1-39,-5-7 0,10 6-116,-10-6 1,0 0 92,1-5 1,-11-3-410,11-3 1,-5 1-18,4-7 1,-5 2-187,-1-3 1,-5-3 60,6 4 76,-1-4 1,7-8-224,-1 0 1,-2-7 157,-3 1 1,3-3-256,-3-2 1,3-1 162,2 1 0,6-6-95,0 0 1,0-6 94,-5 6 1,-1-2 140,0 2 0,1 4 170,-1-4 0,0 4-166,1 1 1,-3 1 349,-4 0 1,3-1-176,-8 1 450,7 0 0,-9 1-49,7 5 214,-7-4 0,4 11 193,-8-8-320,8 8 0,-6 4 261,3 12 0,-3 7-199,-2 10 0,6 2 311,0 15 0,7 2-287,-1 9 1,-3-1-321,3 8 1,-1-7 103,7 7 1,-1-1-1229,0 6 0,1-7 262,-1-5 0,0-5-217,1-6 0,5-5 917,0-12 0,7 3 0,-3-5 0</inkml:trace>
</inkml:ink>
</file>

<file path=ppt/ink/ink2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53:37.6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259 50 8051,'-7'-27'2923,"-3"10"-2209,-7 11 1,5 6-545,1 6 1,-3 4-225,-9 7 1,4 6-327,-4 0 0,-2 6 300,2-6 80,0 8 0,-2-12 0,-2 6 0</inkml:trace>
</inkml:ink>
</file>

<file path=ppt/ink/ink2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53:38.2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104 225 8080,'-10'-17'1772,"3"7"-1228,7 3-226,0 7 0,-2 0 140,-4 0 0,4 7 293,-4 5-575,-3 3 0,5 4 46,-8 4 1,3-3 29,-3 3 1,-1 2-161,7-2 79,0 0 1,6-6-368,0 0 0,0-5 155,0-1 0,2-7-615,4 2 0,4-4 238,7-2 1,8-8 35,4-3 0,3-5-277,3-1 0,5-6 162,1 0 0,9-6 168,1 6 1,3-6 93,10 6 0,-9-6 417,3 6 1,-2 0-183,1 6 0,-5 0 238,0-1 1,-2 3 116,-10 4 1,3-3 374,-3 8 1,-9 1-203,3 5 1,-11 0 228,1 0 0,-5 0-282,-2 0 0,-5 0 117,-1 0-772,-7 7 202,4 3 0,-12 7-14,-8 0 1,-1 1-208,-16-1 1,0 6-357,-5 0 1,-3 0 311,-3-6 0,-3 1-12,-3-1 1,-4-2 311,4-3 1,2 3-92,-2-3 0,8-4 160,-3-3 1,5-3-41,1-2 1,2-2-29,5-3 0,-3-5-20,8-7 0,0-3-62,5-3 0,3 2 205,4-8 1,-3 8-153,8-2 1,1-2 4,5 2 0,0 0-5,0 6 1,0 0-123,0-1 0,0 7 78,0-1 1,5 6-794,1-5-144,0 7 222,2-4 0,-7 16 223,5 4 507,-4 3 0,6 10 0,1 2 0</inkml:trace>
</inkml:ink>
</file>

<file path=ppt/ink/ink2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53:38.6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53 8031,'-8'-17'2242,"4"7"-2318,-7 4 390,7 4 154,-11 2 0,5 0-162,-7 0-46,7 0-571,-5 0 216,5 0-385,-7 0 356,7 0 0,1 0 165,3 0 0,4-2 39,-4-3 93,4 3 0,4-6 811,4 8-666,-4 0 1,8 0 478,-5 0-31,-3 0 302,6 0-260,-8 8-35,0-6-799,0 13 1,-2-13-857,-4 4 297,4 3 0,-7-7-876,3 4 1,4-2 90,-4 2 1,12-5 1369,6 5 0,11-4 0,3-2 0</inkml:trace>
</inkml:ink>
</file>

<file path=ppt/ink/ink2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53:39.1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519 381 8040,'12'-17'663,"-1"-1"1,-5 3-808,6 4 0,-1-5-625,6 5 0,-1-11 967,-5-1 1,3-5-127,-8 5 1,-1-1 758,-5 7 1,-2-6-482,-3 0 1,-5 0-281,-7 6 0,-1-1-18,1 1 1,-6 6-111,0-1 0,-8 8 107,2-2 1,3 5 72,-3 1 1,2 1-218,-2 5 0,-2 4 17,8 7 0,-6 0 217,6 1 1,-5 1-65,4 4 1,-4-2 209,5 8 1,0 0 88,5 5 0,1 1 90,0 0 1,-1-3-54,1-3 0,6 4-130,-1-5 1,8 3 59,-2-2 0,4 2-88,2-8 0,0 0-185,0-6 59,8 1 0,2-3-451,7-4 0,2-3-60,4-8 1,-2-2-253,8-4 1,-2 3 281,2-9 1,2-1-137,-8-10 0,6 3-186,-6-3 0,6-2 170,-6 2 0,2-4 520,-2 10 0,-4-4 226,4 9 1,-10-1 682,-1 1-706,-1 5 0,5 9 210,-5 3 0,-3 11 172,-8 7 0,6 2 523,-1-2 0,3 2-570,-2 4 1,-2 1-240,7-7 0,1 6-604,5-6 1,0 0-358,1-5 0,5 5-736,0 0 1,2-2 564,-2-10 0,-2 5 819,8-5 0,0 5 0,5 1 0</inkml:trace>
</inkml:ink>
</file>

<file path=ppt/ink/ink2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53:39.4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8090,'17'0'1736,"0"0"1,0 0-929,1 0 1,-1 0-287,0 0 1,1 0 419,-1 0-698,0 8 1,-5 2-234,-1 7 1,-7-6-205,2 1 0,-6-1-419,-6 7 1,2-1-317,-7 0 0,-1 1-162,-5-1 844,0 0 1,1 0-32,5 1 609,3-1-141,8 0 0,8-1 542,3-5 1,5-3-564,1-8 1,2 2 6,4 4 0,-4-4-2472,4 3 2295,4-3 0,0-2 0,8 0 0</inkml:trace>
</inkml:ink>
</file>

<file path=ppt/ink/ink2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53:40.0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52 8088,'0'-17'284,"0"0"1,2 7 95,3 4 1,-1 5 1356,8 1-515,-8 0-836,3 0 0,-7 1-312,0 5 0,-2 4 108,-3 7 1,-5 6-434,-7 0 0,-6 6 236,0-6 0,-2 8-2401,2-2 2416,11-4 0,-19 0 0,12-8 0</inkml:trace>
</inkml:ink>
</file>

<file path=ppt/ink/ink2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53:40.3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8118,'2'-10'186,"3"4"1,5 4-138,7 2 0,1 0 386,-1 0 0,2 0-340,4 0 0,-4 0-392,4 0 0,-3 0 34,-3 0 1,0 0-678,1 0 488,-1 0 0,0 0 452,0 0 0,8 0 0,2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1:46:32.0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7984,'0'-10'5316,"0"3"-4477,0 7 1,0 7 3,0 5 0,0 3 336,0 3 1,0 1-594,0 4 1,0-4 556,0 4-1677,7-4 0,-3-3 382,8-5 1,-7 3-1226,7-9-1275,-8 1 2652,11 2 0,-13-6 0,6 6 0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1:57:55.7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209 122 8051,'-18'0'-185,"1"0"1214,0 0-183,-1 0-537,1 0-151,-1 0 1,7 8 301,-1 4 0,6 9-60,-5 2 1,1 16 100,-1 1 0,-3 9-108,8 3 1,-5 0-75,5 0 1,0 3-145,6 3 0,0-12-114,0 0 0,8-3-687,3-8 0,7 1 411,5-12 1,-4-1-1251,4-6 1,5-7 639,1-4 1,-2-6 824,2-6 0,7-4 0,9-7 0</inkml:trace>
  <inkml:trace contextRef="#ctx0" brushRef="#br0" timeOffset="256">661 157 9517,'12'0'1424,"0"0"1,-7 2-926,7 4 0,0 5-14,5 13 1,0 3-4,1 8 0,5-1-97,0 1 1,2 0-342,-1 0 0,-5 0 93,4-1 1,2-1-623,-2-4 0,1 2 108,-7-8 1,0 1-267,1-7 0,-1-2-314,1-3 1,-1 2 956,0-9 0,1 9 0,-1-4 0</inkml:trace>
  <inkml:trace contextRef="#ctx0" brushRef="#br0" timeOffset="481">1114 227 8007,'-8'-10'2004,"0"0"-633,-3 5-851,-5 3 1,12-6 46,-7 8 1,5 2 313,-6 4 0,1 3 85,-7 9 1,1 7-413,0 4 1,-7 4-509,1 2 0,-6-1 39,6 1 0,0 0-1026,5 0 1,3-2 257,3-4 1,3 2-1231,3-8 755,4 8 0,2-12 1158,11 4 0,13-11 0,3-4 0</inkml:trace>
  <inkml:trace contextRef="#ctx0" brushRef="#br0" timeOffset="689">1479 540 16794,'0'17'1671,"0"1"1,2-1-1907,4 1 1,-2-1 196,7 0 1,-7 1-571,2-1 0,2 1-1608,-2-1 2216,7 0 0,-3 1 0,7-1 0</inkml:trace>
  <inkml:trace contextRef="#ctx0" brushRef="#br0" timeOffset="1123">1862 418 8078,'-10'-2'-168,"5"-4"-7,3 5 0,2-9 544,0 4-87,0 4 1754,7-13-1448,3 13 1,8-6 305,-1 8 1,0 0-228,1 0 1,5 0-35,0 0 1,8 0-336,-2 0 0,-2 0-257,2 0 0,0 0-636,6 0 1,-2 0 484,-4 0 0,4 0-571,-4 0 1,-4 0-98,-2 0 778,4 0 0,-7-8 0,5-1 0</inkml:trace>
  <inkml:trace contextRef="#ctx0" brushRef="#br0" timeOffset="1333">2071 192 8072,'-17'0'0,"-1"0"2856,1 0-1232,7 0-1458,2 0 1,8 2 67,0 4 0,0 3 656,0 9 1,0 7-274,0 4 0,2 2-110,4-2 1,-2 4-618,8-4 1,-7-2-561,7 2 0,0-8-205,5 2 1,-5 2 524,-1-1 1,1-1-2979,5-6 3328,-7-7 0,5 5 0,-5-5 0</inkml:trace>
  <inkml:trace contextRef="#ctx0" brushRef="#br0" timeOffset="1585">2767 0 7982,'-17'0'0,"7"8"0,2 2 1072,8 7 1,2-1-543,4-5 0,2 5 533,3-5 1,7 7-345,-1 5 1,1 2-101,5 4 0,-2 4-298,2-4 0,-1 4-160,7 2 1,-8-6-407,2 0 1,-4-8 262,-1 2 0,-3-1-1048,-3 1 1,1-4 132,-7 4-2494,8-3 1734,-12-3 1657,13 0 0,-13 1 0,6-1 0</inkml:trace>
  <inkml:trace contextRef="#ctx0" brushRef="#br0" timeOffset="1805">3167 88 7970,'-17'-10'2394,"0"2"1,5 8-1914,0 0 0,3 8 945,-3 3 0,-3 5-551,3 1 0,-9 3-197,-2 3 1,-6 2-301,5 4 0,-5 4-179,6-4 0,-2 2-983,2-2 1,3 2 581,-3-8 1,4 2-1461,2-2 1,5-3 775,0 3 0,8-4-1327,-1-1 0,3-7 2213,2 1 0,0-1 0,0 7 0</inkml:trace>
  <inkml:trace contextRef="#ctx0" brushRef="#br0" timeOffset="2210">3498 401 7998,'-10'0'3964,"3"0"-2926,7 0 2152,0 0-2461,7 0-248,3 0-989,15 0 0,-5 0 328,3 0-149,-4 0 0,-3 2-175,-5 4 1,-3-3-475,-8 9 0,0 5 406,0 7 0,-8 5 414,-3-6 1,-5 6 1016,-1-6 0,1 6-553,5-6 1,-3 0 696,8-5 0,0-1 63,6 1-585,0-9 1,2 1-426,4-4 1,6-4-337,11 4 1,4-6-474,8-6 1,2-10-2256,3-7 3008,5 0 0,7-10 0,0-4 0</inkml:trace>
  <inkml:trace contextRef="#ctx0" brushRef="#br0" timeOffset="2682">4264 366 7991,'0'10'2315,"0"-3"-1255,0-7-213,0-7-547,0-3 0,8-2 329,3 1 0,7 7-276,5-2 1,-2 4-134,8 2 0,-6 0-339,6 0 1,-2 0-432,2 0 1,-4 0-232,-7 0 1,-1 0 21,1 0 759,-1 0 0,-7 8 0,-3 2 0</inkml:trace>
  <inkml:trace contextRef="#ctx0" brushRef="#br0" timeOffset="2875">4368 209 7991,'-9'0'3869,"1"2"-3151,8 4 0,0-2 67,0 8 1,0-1-28,0 7 0,0-1-303,0 0 0,0 3-19,0 3 0,0-4-146,0 4 0,0-3-1077,0-3 0,2 6-116,4 1 1,-3-3-615,9-10 0,0 5 734,5-4 783,0-5 0,1 9 0,-1-7 0</inkml:trace>
</inkml:ink>
</file>

<file path=ppt/ink/ink2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53:40.5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8118,'17'0'888,"1"0"-491,-1 0 1,0 0-811,1 0 0,-1 0-294,0 0-216,0 0 397,1 0 289,-1 0 0,0 2 237,1 4 0,-1-4 0,0 6 0</inkml:trace>
</inkml:ink>
</file>

<file path=ppt/ink/ink2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53:40.6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8107,'25'0'-12,"-6"0"228,4 0 1,-3 0 374,-3 0 1,0 0-2,0 0 142,1 0-392,-1 0 1,0 0-549,1 0 1,-7-2 195,1-4 1,-7 4-2004,7-3 2015,-8 3 0,11 2 0,-5 0 0</inkml:trace>
</inkml:ink>
</file>

<file path=ppt/ink/ink2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53:40.8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17 7978,'9'-7'477,"7"5"0,-7-6 694,9 8 1,-7 2-99,1 4 0,-8 3-473,1 9 0,-3-1-1093,-2 0 1,-2 6 389,-3 0 1,-13 6 102,-11-6 0,-11 8 0,-4-4 0</inkml:trace>
</inkml:ink>
</file>

<file path=ppt/ink/ink2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53:41.68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104 138 8048,'-9'0'699,"-5"-2"780,8-3-410,1 3 227,5-6-261,0 8-422,-8 0 0,0 8-339,-3 3 0,-3 5-71,9 1 0,-7 2-243,6 4 0,0-4 91,6 5 0,0-5-46,0-2 1,0 0 103,0 1 0,8-7-777,4 1 1,-1-8 89,7 1 1,-5-1-103,10 2 0,-4-4 302,-1 4 0,-1-4-456,0-2 754,0 0 1,1-6-76,-1 0 1,0-2 138,1 3 1,-7 3-113,1-4 1,-1-2 248,6 2 1,3-7-107,3 1 1,-2-1-226,8 1 0,0-3 146,5 4 1,1-5-23,-1-1 0,7 0 236,-1-1 1,6 7-88,-6-1 0,1 8 70,-7-1 1,-1 3-59,-4 2 0,4 0 432,-5 0 1,-3 0-41,-2 0 0,-3 7 680,-3 5-763,-8 3 1,5 8-117,-8 0 0,-1 0-213,-5-5 0,0-1 67,0 0 0,-7 1-683,-5-1 0,-3 0 327,-2 1 1,-1-3-388,1-4 0,-2 3 242,-4-8 0,4 5 45,-5-5 0,-1 0 270,2-6 1,-5 0 182,5 0 1,-6-2 83,6-4 0,-6-4-76,6-7 1,-8 0 309,2 0 1,-2-7-163,3 1 0,-5-7 17,4 1 0,2-4 1,-2-1 0,6 5-3,-5 0 0,5 2-173,-6-2 0,8 4-121,-3 8 1,0 2-29,0 3 0,1-1 28,6 7 0,6 0-1989,-1 6 968,1 0-272,-7 0 0,7 8 379,-1 3 0,10 5 918,2 1 0,8 8 0,9 2 0</inkml:trace>
</inkml:ink>
</file>

<file path=ppt/ink/ink2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53:42.3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87 8009,'0'-12'69,"0"1"1,6 5 245,0-5 615,7-1 1,-5 1 181,4-1-420,-5 8 1,-5-3 163,4 7-1330,-4 0 257,5 0 74,-7 0 0,0 1-349,0 5-185,0-4 1,-1 6-464,-5-8 302,4 7 570,-6-5 64,8 6 0,2-14 189,4 1 1,-4-3 457,4 2 18,3 4 0,-5-5 306,8 7 480,-9 0 171,5 0-925,-8 0 1,-2 5-205,-4 1 0,3 7 166,-9-1-338,8-4-843,-11 7-1225,13-13 1465,-6 6 486,8-8 0,0-8 0,0-2 0</inkml:trace>
</inkml:ink>
</file>

<file path=ppt/ink/ink2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53:43.0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502 433 8062,'0'-23'-578,"0"0"0,0-2 1172,0 2 0,2 2-115,4-8 0,-4 6-241,3-6 1,-3 6-6,-2-6 0,0 6 169,0-6 1,-6 8-147,1-2 1,-9 4 0,3 2 0,1 5-3,-1 0 1,5 3-29,-6-3 0,1 5-152,-7 7 0,1 0 135,0 0 0,-2 0-89,-4 0 0,3 7 76,-3 5 0,-2 9-69,2 2 0,-6 8 80,6-2 1,-5 5-4,5 7 0,-6-3 8,6 8 1,0-7-7,5 1 0,1 2-211,0-1 0,7-3 92,4-9 1,4 2-108,2-8 1,0 0 59,0-6 1,0 0-418,0 1 1,8-9 52,4-3 0,3-4-34,2-2 1,1 0-10,-1 0 1,2-2-113,4-4 0,-4-3 26,4-9 0,2-5 53,-2 0 1,1-2 166,-7 2 0,0-2-15,0-4 0,1 4 329,-1 8 1,-7 0 410,-5-1-61,-3 1 1,4 6 276,0-1 445,0 8-482,-6-3-320,0 14 1,0 3 36,0 7 0,0 6-88,0 0 1,0 6 189,0-6 1,0 6-131,0-6 1,0 6 53,0-6 0,0 6-371,0-6 0,7 2-304,5-2 1,3-6-258,2 0 1,1 1 376,-1-7 1,8-3-1558,4-2 0,4 1 1698,1-1 0,8 0 0,3-6 0</inkml:trace>
</inkml:ink>
</file>

<file path=ppt/ink/ink2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53:44.3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1 156 8249,'0'-9'711,"0"-7"-462,0 5 0,1 1-51,5-1 4,-4 7 1,8-12-118,-5 5 1,-1 1 258,8-1-187,-8-1 0,9 1 435,-7-1-27,0 8-33,-6-3 237,0 7-452,0 0 1,0 7 170,0 5 0,0 3-218,0 3 0,0 1-20,0 4 0,0-2-81,0 8 1,0-8-54,0 2 1,2-4-228,3-2 0,-3 1-363,4-1-196,4 0 1,-1-5 137,9-1 0,-7-7-1163,1 2 1064,-1-4 1,6-10 128,1-3 0,-1-5 257,0-1 0,-5 0-50,-1-1 1,1-7 16,5-3 0,0 3 134,1 2 0,-7 3 219,1 3 68,-1 7 0,1 3 411,-1 7 0,-7 2 158,2 3 0,-2 7-391,2 11 1,-4-2 930,3 8 0,-3-2-445,-2 2 0,0 1-285,0-6 1,0 4-562,0-5 1,6 0-1145,0-5 852,7-1 1,-3-2-821,7-3 1151,0-4 0,8-8 0,2 0 0</inkml:trace>
</inkml:ink>
</file>

<file path=ppt/ink/ink2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53:44.8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191 51 8297,'2'-12'-897,"3"1"1,-1 7 998,8-2 0,-3 2 411,3-2 0,3 4 75,-3-3 0,1 5 198,-1 5 0,1-1-365,-7 8 0,7-6-146,-1 5 0,-4 3-377,-3 9 0,3-4 142,-2 4 1,0 4-527,-6 2 1,0 3-10,0 3 0,0 5-366,0 1 0,-8 7 380,-4-2 0,3-2 15,-3 2 0,3-2 466,-3 2 0,-1 2 0,7-7 0,-2 5-147,2-6 0,4 6 147,-3-5 0,3 1 258,2-2 1,-2-3 47,-4 3 1,4-3 207,-4-3 1,5 3-138,1 3 1,0-3-21,0 3 0,0-4 291,0-1 0,0 2-32,0 3 1,0-2 98,0 8 1,0-7-252,0 1 0,0 2 80,0-1 0,0-1-220,0-5 0,0-3-255,0-3 1,0 2 115,0-8 1,-6 6-140,0-6 1,-7 6-915,1-6 1,-9 2 468,-2-2 0,-8-4 399,2 4 0,-19 4 0,-6 0 0</inkml:trace>
</inkml:ink>
</file>

<file path=ppt/ink/ink2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53:48.2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104 623 8159,'-17'-13'2889,"0"-5"-1083,-1 5-2399,9 5-211,1 8 995,16 0 1,1-6 47,9 1 0,-7-3 77,1 2 0,5-2-364,6-3 0,2-4-334,-2 3 1,-4-3 122,4-3 1,2-1 145,-2-4 1,0 4-132,-5-4 0,-7-2 80,1 2 0,-3-6-99,3 6 0,-4-6 49,-8 6 1,-2-6 187,-4 6 1,-4-6-93,-7 6 0,0 0 128,-1 6 1,-5 0 169,0-1 0,-2 1-69,2 0 1,4 7 182,-4 4 0,4 4 80,1 2-169,1 0 1,0 2-5,0 4 0,5 4 26,1 7 1,1 6-110,-2 0 1,5 10 16,7 1 1,0 3 124,0 9 0,0 0-89,0 6 0,0 0 165,0 0 0,5 2-114,1 3 1,0-3-137,-6 4 1,0-6 21,0-6 0,0 4-189,0-4 0,0-4 105,0-2 1,-6-3-72,0-3 1,1-7-686,5-4 336,0-11-20,0-4 334,0-8 1,-6-14-198,0-3 0,0-6-40,6 0 0,0-4 131,0-8 1,6 6 7,0 1 0,9-1-117,3-6 1,3 1-16,13-1 0,-1 6 74,13 0 0,0 6 312,6-5 1,-4 6-100,4-1 0,-4 4 212,10 2 1,-10 1-43,-2 5 0,-8 1-145,3 5 0,-7 3-58,-5-4 1,-6 6-121,-11 6 0,1-3-178,-7 9 0,0 5 97,-6 6 0,-14 0-95,-3-5 1,-12 5 22,0 0 1,-5 0 353,-7-6 0,3-1-62,-8-5 1,5 3 134,-5-9 0,10 1 9,1-6 0,3 0 594,8 0 509,1 0-830,14 0 1,3 2 87,12 4 1,5-2-127,12 7 0,-1 1 92,6 5 1,1 0-121,6 1 0,-1-3-72,1-4 0,-6 5-23,0-5 0,-8-1-77,2 1 0,-4-1-701,-2 2 1,1 1 180,-1-7-2550,0 0 2930,0 1 0,-7-5 0,-2 6 0</inkml:trace>
</inkml:ink>
</file>

<file path=ppt/ink/ink2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53:50.7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70 7898,'-27'-27'6565,"12"9"-4775,15 13-4335,7 3 765,3 2 1,-4-6 904,-12 0 1,2 0 874,-7 6 0,-1 0 0,-5 0 0</inkml:trace>
  <inkml:trace contextRef="#ctx0" brushRef="#br0" timeOffset="186">1 364 7898,'2'23'1616,"3"0"0,5-2-1046,7-10 1,-5-1-812,-1-4 1,-5-4-934,6 3 1174,-9-3 0,13-9 0,-7-3 0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1:58:15.377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18 88 8658,'-10'0'-415,"2"0"0,10-6 287,4 0 1,-2-6 118,7 6 1,1-7 0,5 3 0</inkml:trace>
  <inkml:trace contextRef="#ctx0" brushRef="#br0" timeOffset="1204">70 0 8676,'-10'0'-234,"-5"0"107,13 0 38,-6 0-98,8 0 159,0 0 146,0 8 32,0-6 393,0 6-236,0 0 1,-6 1-123,0 9 1,1-7-129,5 1 0,0-6 191,0 5-313,0 1 0,2 3 62,3-3 1,-1 3 47,8-3 0,-8-2-34,1 1 1,3-5-16,-2 6 1,6-6 40,-7 5-11,9-7 0,-4 10-15,7-9 1,-5 1 42,-1-6 1,1 6-8,5 0 1,1 0-2,-1-6-35,0 7 1,1-3-2,-1 8 0,1-8-13,-1 1 0,-5-1-79,-1 2 101,1-4 1,5 8-75,1-5 1,-1-3 54,0 4 0,1-4-66,-1-2 0,1 0-30,-1 0 0,2 0-13,5 0 1,-5 0-20,4 0 1,2 0-10,-1 0 0,-1 2 3,-6 4 1,1-4 42,-1 4 1,0-4 61,1-2 1,-7 5-58,1 1 0,1 0 15,11-6 0,-5 6 60,4 0 0,-2-1 16,3-5 1,3 0 3,8 0 1,-6 0 17,0 0 0,-2 0 36,2 0 0,2 0-77,-8 0 1,2 0 22,-2 0 1,-4 0-13,5 0 0,1 0 3,-2 0 0,0 0 1,-5 0 1,5 2-46,0 4 0,6-4 24,-6 4 1,8-4-4,-2-2 1,4 0 2,2 0 0,0 0 6,-1 0 0,1-2-33,0-4 0,0 4 30,0-4 0,5 4-94,1 2 1,1-5 54,-1-1 1,-2 0-11,7 6 1,-7 0 53,1 0 1,3 0-2,-2 0 1,5 0 50,-5 0 1,5 0-72,-5 0 1,7 0 47,-2 0 0,-1 0-29,1 0 0,-5 0 55,5 0 0,-5 0-34,5 0 1,-7 0 1,2 0 1,1 0-10,-1 0 1,-1 0-2,-5 0 1,0 0-23,0 0 0,0 0 21,-1 0 0,1 0-25,0 0 0,0 0 22,0 0 0,-1 0-102,1 0 1,0 0 89,0 0 0,5-6-142,1 0 1,2 1 143,-3 5 1,-3-6-3,4 0 0,-11 0 142,-1 6 0,-5 0-157,5 0 0,-8 0 135,2 0 1,2 0-107,-1 0 0,1 0 83,-2 0 0,-2 0-104,8 0 1,0 0 1,6 0 1,0 0-4,0 0 0,-1 0-17,1 0 0,0 0 27,0 0 1,-6 0-6,0 0 0,0 0 134,6 0 0,-6 0-130,0 0 1,-6 0 177,6 0 1,-8 0-134,2 0 0,2 0 17,-1 0 1,5 0-47,-6 0 0,8 0-7,-2 0 0,4 0-47,1 0 0,1 0 73,0 0 0,2 0-138,3 0 1,-3 0 100,4 0 0,-4-6-17,-3 1 0,1-1 94,0 6 1,-2 0 6,-4 0 1,2 0 12,-8 0 0,0 0 19,-5 0 0,1 0-72,4 0 0,-4 0 17,5 0 1,-3 0-72,2 0 1,-2 6 76,8-1 0,-5 1-173,5-6 0,0 6 114,5 0 0,-1 0-15,-4-6 0,4 1 45,-4 5 1,2-4-1,-2 4 1,4-4 28,-4-2 1,-2 6-48,2 0 1,0-1 139,6-5 0,-6 0-57,0 0 1,0 6-24,6 0 1,0 2-29,-1-3 0,1-3 8,0 4 1,0 2 15,0-2 0,3 0 0,-3-6 0,4 2 36,-10 3 0,4-3-48,1 4 0,-5-4 31,0-2-1,-7 6 39,1 0-34,-4-1 1,-7 1-93,-1 0 1,-7 2-5,2-2 1,-4-3-37,-2 9 1,0-6-290,0 5 340,-8-7 0,-1 19 0,-9-3 0</inkml:trace>
</inkml:ink>
</file>

<file path=ppt/ink/ink2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53:48.8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242 346 8166,'10'-15'2974,"-2"3"-2522,-8-11-781,0 12-62,0 3 317,0 8 1,0 2 21,0 4 0,-2 4 166,-4 7-49,-4 8 1,-7 2-276,0 7 1,-6 1-210,0-1 0,-6 1 55,6 0 0,-2-1 157,2 1 1,6-3-282,-1-3 240,1-4 0,15-2 24,-4 0 1,4-5-105,2-7 368,0 1-60,8 5 0,2-7-52,7-5 0,0 3 184,0-2 0,1 5 171,-1-5 0,4 8-146,-3-3 1,3 4 66,-10 3 1,-3 5-35,-2 0 0,-4 6 386,-2-6 1,0 8-178,0-3 1,0 5 12,0 2 0,0-7-216,0 1 0,-6-6-13,0 6 0,0-8-62,6 2 1,0-3 73,0-3 0,0-6-473,0 1 104,8-8-501,-6 3 319,13-7 1,-11-5-186,8-1 1,-9-13 108,3 1 0,2-5-96,-2 0 0,5-4 88,-5-7 1,5-1 459,-5 1 0,8-3 0,-3-3 0,12-4 0,4-8 0</inkml:trace>
  <inkml:trace contextRef="#ctx0" brushRef="#br0" timeOffset="587">675 537 8073,'23'-27'-165,"0"4"165,0 3 0,0 3 309,0 0 1,-6 7 1287,-5 4-605,-1 5-624,7 1 1,-3 3 167,-3 9-346,-5-1 0,-1 20 191,0-8-568,0 16 211,1-10 0,-5 13-255,6 0 287,-8-5-56,8 13-214,-7-14 0,9 6-426,-4-7 1,-2-2 178,7-5 0,-7-3-1009,2-7 577,3-1 222,-7-7 507,6-3 1,-8-9-28,0-3 0,0-5 157,0-7 0,0-3-51,0-3 1,-6-4 337,1-7 0,-7-3-168,6-3 0,0-2 218,6-4 0,-5-2-59,-1 7 1,0-3 83,6 9 1,0-3-156,0 9 1,6 4 47,0 2 0,5 4 78,-5 2 0,6 5-83,-7 1 0,9 1-251,-3-2 1,-1-1 126,1 7 1,1-1-368,5 1 145,0 4 1,1-6-9,-1 8 1,0 0 147,1 0-23,-1 0 0,-6 0 153,1 0-41,0 0-96,5 0 49,-8 0 0,7 2 114,-5 4 0,-3-2-109,-2 7 253,3 1-129,-7 5 1,6 2 226,-8 4-180,8-3 1,-6 14 175,3 1-305,-3 7 1,4 4 122,0 0 0,7 6 447,-1 6-453,-5 7-1056,9 4 826,-7 2 69,16 6 1,-5-8 234,3 1-922,-4-9 479,-2 6 1,-1-13-651,-5 4 678,5-12 0,-13 2-77,9-8 1,-8-1-141,1-10 1,-3 1-362,-2-7 152,0 0 668,-7-5 0,-3-9-447,-7-3 0,0-4 194,-1-2 1,1-8-168,0-3 0,-1-10-80,1-2 1,-6-8 47,0 2 1,-2-4 334,2-1 0,2-7 0,-8 1 0,0 0 0,-5-3 0,-1-1 0</inkml:trace>
  <inkml:trace contextRef="#ctx0" brushRef="#br0" timeOffset="1037">1021 831 7971,'0'-27'555,"7"-4"-389,5 8 1,5-6 1473,6 6-707,-4 0-300,14 6-232,-6-1 60,0 1 0,6 7-237,-14 3-66,6 7 121,-8 0-55,0 0 0,-7 0-1173,-2 15 586,-8 4-144,0 16 0,0 1-544,0 5 1,-8-3 539,-4 8 0,-5-1-282,-6 1 1,4-4 264,-4-7 360,-4-1 0,8-7 134,-4-4 0,9 0 401,3-6-393,7 5 0,-6-21 746,4 5-242,4-4-164,-5-2 0,14 0-71,5 0 1,3-2-147,3-4 1,-1 5 133,0-5-233,1-4 0,-1 8 42,0-4 1,-5 5-21,-1 1 1,-7 7 267,2 5-141,-4 3 0,-4 4-2,-4 4 1,-5-1 149,-13 6 0,3-5-54,-8 6 45,8-8-52,-11 12 0,12-14-32,-3 4 1,4-9 133,2-3 0,7-5 146,5 6-10,-5-9-562,8 5 0,-6-6 141,8 4-422,0-4 247,8 5-4,2-7 0,7 0-123,0 0 1,-5-1-184,-1-5 1,1 2 73,5-8 1,0 1-25,1-6 0,-1-3-189,0-3 1,2-4 158,5-7 1,-5-7-1036,4 1 1449,4-8 0,0-12 0,7-11 0</inkml:trace>
  <inkml:trace contextRef="#ctx0" brushRef="#br0" timeOffset="1318">1868 260 7971,'35'-42'0,"-3"7"1271,-3 0 1,4 7-53,-4 5-724,3 3 1,-3-3 765,0 12-820,0-5 827,-2 15-522,5-15-262,-13 14 1,6-5-44,-7 7-56,-1 0-161,0 0-1078,1 7 539,-9 3 294,-1 7 1,-8 2-724,0 4 0,0 4 497,0 8 1,-8 1-366,-3 5 0,-10-5 140,-3 5 0,7-11-105,6-1 0,1-6 275,-1 6 0,3-8 424,8 2 1,0-9 110,0-3 0,2-5-240,4 5 0,3-7 116,8 2 0,6-4 44,1-2 0,6-2-445,-1-4 1,-2 2 131,2-7 0,-2 7-528,2-2 0,1-1-47,-7 1-692,0 0 601,-5 6 302,-1 0 524,-7 8 0,5 1 0,-5 9 0</inkml:trace>
  <inkml:trace contextRef="#ctx0" brushRef="#br0" timeOffset="1660">2404 813 7971,'-17'10'0,"5"5"1457,1-3-377,7 3-775,-4-5 1,10-1-131,4-3 1,-2-4 207,7 4 1,1-4-120,5-2 1,0 6-251,1-1 1,5 3 51,0-2 0,0 3-563,-6 9 0,0-1 213,1 0 0,-3 1-172,-3-1 301,3 8 160,-13 2-39,6 7 1,-8-5-137,0 0 541,-8 0-285,-2 5 0,-5 1 264,3 0 1,-1-9 510,7-3 1,-2-3 677,3-3-1030,3 0 0,-6-5-59,8-1 1,2-7-168,4 2 1,-2-4-94,7-2 1,1 0 60,5 0 1,0-8-350,1-3 0,-1-5 128,0-1 1,-5 0-347,-1-1 0,-7 1-59,2 0 0,-4 0-194,-2-1 1,-8-5 196,-3 0 0,-7 2-90,-5 9 0,-4-1-35,-7 7 0,-1 0 86,1 6 0,1 2-377,4 4 1,4 4 265,8 7 0,1 0-331,5 1 1,3-1 852,8 0 0,8 1 0,1-1 0</inkml:trace>
</inkml:ink>
</file>

<file path=ppt/ink/ink2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53:53.6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260 87 8222,'-2'-17'370,"-4"0"-616,4-1 165,-6 9 398,1-7-173,5 14 473,-6-5-147,8 7 654,0 0-942,-8 0 104,-1 7 0,-7 3-68,5 7 1,-5 1 54,5-1 0,1 2-91,-1 4 1,-1-2 17,-5 8 0,2 0-18,3 6 1,-3-1-3,3 1 1,3 7 159,-3 4 0,8 6-160,-2 6 1,-1 3 110,1 8 0,0 8-241,6 4 1,8 5 86,3 7-345,5 3 0,-8-45 1,1 1 232,0 0 1,-1 0 81,1 0 1,0 0 0,8 46-84,0 0 1,0-4 88,1-2 1,-7-7 35,1-16 0,-1-13-22,7-4 1,-1-12-129,0 0 1,1-5 134,-1-6 0,0-4-165,0-8 1,1-5-253,-1-1 1,-5-7 397,-1 2-1259,1 3 467,5-7-2189,-8 14 2080,7-15 0,-14 9-1037,4-4 1823,-5-4 0,-8 5 0,-3-7 0</inkml:trace>
</inkml:ink>
</file>

<file path=ppt/ink/ink2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53:56.0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0 779 8216,'12'-17'0,"-1"0"0,3-1-1,9 1 0,-2-6 555,8 0 1,0-8 797,5 2 0,-1-1-793,-4 1 0,1-4-278,-6 4 1,-1 2-474,-6-1 156,0 6 1,-1-8-81,-5 7 1,3-6-294,-9 6 0,1-6-473,-6 6 479,0-8 109,0 4 84,-8 0 0,-1-3-61,-9 6 0,7 1 5,-1 6 0,1 0-32,-6 0 0,5 5 640,1 0-223,7 9 1,-12-5 66,5 8 0,1 0 52,-1 0-303,7 0 558,-12 8-256,7 1 70,-1 9-247,-5-1 1,11 2 124,-8 4 0,9 4 27,-3 8 0,-2 1 151,2 4 1,1 5 570,5 7-587,-8-1 0,6 1 124,-4 0 0,-1 0-158,1 0 1,-2-6-247,2 0 0,4-2 76,-3 2 0,3-3-177,2-9 1,0 1 95,0-1 1,0-7-586,0-4 1,0-3 75,0-3 0,0-6-679,0 1 692,0-8 306,0 4 1,0-18 29,0-7 1,0-1-47,0-5 1,0-9-25,0-3 0,6-3 79,-1 3 1,9-5-220,-3-1 0,10 1 53,2 5 0,10 3-113,2 3 1,-1 6 503,7 11 0,-3-1-131,2 7 1,-3 0 134,3 6 1,-9 6-75,-2 0 0,-8 7 388,2-1 1,-10 3-178,-1 2 0,-8 3-131,2 3 0,-8-4-227,-10 4 0,1 2-282,-12-2 0,-4 2-221,-2-2 0,-4-9 270,-1 3 1,1-11 56,4-1 1,-2-3 14,8-2 1,0-2 606,6-3 0,7-5 86,5-7 1,3 5 365,2 1 0,0 5-306,0-6 1,7 9 283,5-3 0,3 6-142,3 6 1,1 3-214,4 8 1,-4 3-296,4 3 1,-2-4 55,2 4 0,-3 2-573,3-2 0,-4 0-337,-2-6 0,0 1-840,1-1 1,5 0 1548,0 1 0,8-1 0,-5 0 0</inkml:trace>
</inkml:ink>
</file>

<file path=ppt/ink/ink2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53:56.3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0 311 8195,'8'-11'1504,"3"-1"0,5 9-626,1-3 1,0 2-30,1-2 1,1 4 183,4-4 0,-2 5-697,8 1 1,-2 0-270,2 0 1,3 0-426,-3 0 0,-2 5 317,2 1 0,-6 6-1489,6-7 0,-8 7 272,2-6 1258,-12-1 0,5 3 0,-7 2 0</inkml:trace>
  <inkml:trace contextRef="#ctx0" brushRef="#br0" timeOffset="205">796 35 8139,'7'-18'0,"-5"9"2211,14 1 0,-9 10-1057,5 4 1,-3 5 395,-3 12 1,-4-1-493,4 6 1,-4 7-86,-2 5 0,0 8-673,0-2 0,0 10-340,0 2 0,-2 7-2073,-4-1 0,2 9 1791,-7 2 0,-1 15 1,-5-2-1</inkml:trace>
</inkml:ink>
</file>

<file path=ppt/ink/ink2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53:54.3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85 8164,'0'-27'292,"0"2"1,0 14 1151,0-1-1029,0 8 1,0-1-79,0 10 0,6 7-7,0 11 0,0 4 232,-6 8 0,0 5-254,0 0 1,0 6-59,0-5 1,0-1 95,0-5-164,0-1 0,5-1-156,1-4 0,0 1 102,-6-6 0,6 4-397,-1-5 1,1 0 167,-6-5 0,0-1-758,0 0 405,8-7 95,-6 5 246,6-13 1,-8-2 67,0-11 1,0-5-217,0-1 1,1 0-45,5-1 0,-4-5-149,4 0 1,3-7 139,3 1 1,-2 4 6,1 2 1,1-2 117,5 2 1,6-2-16,0 2 0,0 3 24,-6-3 0,6 4 251,1 2 0,1 0 200,-2-1 1,-4 1-171,4 0 0,-4 1 326,-2 5 0,-5-5 80,-1 5 266,1 3-274,5 1 1,1 8 198,-1 5 0,-6 10-119,1 7 1,-3 9 49,3 3 0,1 0-134,-7 5 1,0-2-153,-6 3 1,6-5-926,0 5 1,-1-3 453,-5 2 0,6-3-675,0 3 0,2-3 406,-3-3 0,3 1 397,3-1 0,13-7 0,-5-2 0</inkml:trace>
  <inkml:trace contextRef="#ctx0" brushRef="#br0" timeOffset="369">1211 518 8202,'-10'0'1754,"3"0"-1121,7 0 0,1 0-180,5 0 1,4 0 236,7 0 1,6 0-238,0 0 0,10-6-63,2 0 1,5 0-221,6 6 0,2-5-193,-8-1 1,6 0-528,-5 6 0,-3 0 476,-9 0 0,2 0-534,-8 0 1,0 0 252,-6 0 0,-7 2-1050,-4 4 0,-4-2 3,-2 7 1402,0-7 0,-8 11 0,-2-5 0</inkml:trace>
  <inkml:trace contextRef="#ctx0" brushRef="#br0" timeOffset="600">1522 275 8202,'0'-17'0,"0"0"320,0 0 0,0 5 1337,0 1-330,0-1-410,0 2 237,0 3-548,0 7 1,0 13-85,0 4 1,0 12-188,0 0 1,0 10-471,0 1 1,-6 2 167,1-1 1,-1-3-1050,6 8 0,0-6 541,0 7 0,0-9 475,0 2 0,8 5 0,1-1 0</inkml:trace>
</inkml:ink>
</file>

<file path=ppt/ink/ink2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53:59.2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1 813 8118,'9'-23'1234,"-3"0"1,-2 0-892,2 6 0,5-2-405,12-4 0,-1-2 186,6-4 1,-1-4-36,2 4 0,-2-1-67,-4 1-34,-4-4 1,6 14-170,-7-4 1,-3-2 116,-4 2 1,3 0-88,-8 5 1,5 1 36,-5 0 0,0 0-26,-6-1 1,0 1-24,0 0-76,0-1 143,-8-7 237,-2-1-179,-7-1 1,6 2 293,-1 7-157,1 1 0,-1 2-18,1 3 0,5-3 42,-6 3-44,8 5 1,-5-7 95,3 8-15,4 1-116,-6 5 0,8 7 141,0 5 1,0 5 177,0 6 0,-5 6 96,-1 11 1,0-1 121,6 7-392,0 0-308,0 6 509,0 0-214,0 0 188,0-1-415,0 1 113,0 0 0,-2-2-432,-4-4 308,4 4 0,-5-15-74,7-1 0,0 1-189,0-6 0,0-4-421,0-2 475,0-4 1,0-7-112,0-1 225,0-7 1,0 2 439,0-12 0,0-4-307,0-7 1,0 0-108,0 0 0,0-8-40,0-4 0,2-6-141,3-5 1,5 3 221,7-3 0,3 3-37,3 3 1,4-1 136,7 1 1,1 1-122,-1 4 0,1 4 500,-1 8 0,1 5-21,0 1 1,-7 7 143,1-2 0,-8 4-204,3 2 0,-5 2 128,-2 4-180,0-4-341,-7 21 119,5-11 129,-13 12 77,6 1-861,-8 2 1,-8 2 175,-3 0 80,-5-8 1,-3 10-385,-4-8 1,2 6-229,-8-6 611,0 0 1,2-12 12,4 1 1,-2-8 275,2 2 0,0-5 24,6-1 1,7-1-318,5-5 927,3-4 1,2-7-307,0 0 1,2 5 814,3 1 0,5 7-116,7-2 0,2 4 202,4 2 0,-3 8-398,3 3 1,2 7 163,-2 5 0,0-4-309,-6 4 0,6 2-189,0-2 1,0 2-1046,-5-2 511,7-4 0,-6 6-573,4-8 1,2 1-834,-2-1 0,8 0 1520,-3 1 0,5-1 0,2 0 0</inkml:trace>
</inkml:ink>
</file>

<file path=ppt/ink/ink2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54:00.4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465 1 7074,'10'0'915,"-1"1"-515,-3 5 1,-4-2 334,4 8-524,3-1 0,-1 6 36,4 1 0,1-1-40,-7 0 1,5-5-14,-5-1 0,8 1 29,-3 5 1,-1 6-23,1 0 1,-5 2-130,6-2 1,-3 4 110,3 8 1,3-1-35,-3 1 1,-3 2 3,3 3 1,-1-4 19,6 5 0,-1 1 37,-5-2 1,5 8-48,-5-1 1,5-3 68,1 2 0,0 0-58,1 6 0,-3 5 5,-4 1 1,3 7-54,-8-1 0,-1 5-153,-5 6 0,-7 4-279,-5 7 1,-5-5 25,-6 0 0,-4-8-13,-8 2 1,7-1 82,-1-4 0,0-5-158,-6-13 0,5 0 43,-5 0 1,4-2 284,-9-4 0,-2-4 109,1-7 1,-7-1 227,2 1 1,4-8-33,2-4 1,3-4 196,2-2 0,3 0-71,3 1 0,-2-7 800,8 1-657,0-8-26,6 3-556,-1-7 0,9-2-238,3-3 1,10-5-351,2-7 1,9-1-203,2 1 0,3-2 838,8-4 0,1-4 0,6-8 0</inkml:trace>
</inkml:ink>
</file>

<file path=ppt/ink/ink2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54:06.6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0 621 7993,'0'-17'0,"2"7"-109,4 5 1,-2-3 116,7 2 0,3-1 354,9 1 0,-4 4-154,4-4 0,-4 2 52,-1-1 0,-1 3-844,0-4 377,1 4 1,-1 4-849,0 4 1055,-7-4 0,5 13 0,-5-6 0</inkml:trace>
  <inkml:trace contextRef="#ctx0" brushRef="#br0" timeOffset="216">658 604 7993,'9'0'-25,"7"0"-70,-5 0 1,4 0 91,3 0 1,-1 0-139,0 0 0,1 0-339,-1 0 1,0 0-177,0 0 656,-7 0 0,5 0 0,-5 0 0</inkml:trace>
  <inkml:trace contextRef="#ctx0" brushRef="#br0" timeOffset="380">1211 587 7993,'11'0'423,"1"0"761,-8 0-1433,11 0 249,-5 0 0,15 7 0,2 3 0</inkml:trace>
  <inkml:trace contextRef="#ctx0" brushRef="#br0" timeOffset="556">1643 379 8138,'12'-5'302,"-1"-1"1,1-6 483,5 6 1,2-1 284,4 1 0,4 4-486,8-4 1,1 4-93,5 2 0,1 0-116,4 0 1,4 0-216,-4 0 1,-4 6-117,-1 0 0,-5 2-208,-1-3 1,-2-3-231,-5 4 1,-3 2-637,-7-2 0,-3 1 213,-3-1 1,-3-4-2386,-3 4 3200,-4 3 0,-2-7 0,-10 6 0</inkml:trace>
  <inkml:trace contextRef="#ctx0" brushRef="#br0" timeOffset="715">2110 154 8093,'-17'0'2783,"0"0"-1967,-1 0 1,3 8-330,3 4 0,5 9-97,7 2 1,0 13 75,0-1 0,0 3-314,0-3 0,0 1 44,0 5 1,0-3-540,0 8 1,0-1 295,0 1 1,5 4-2677,1-4 2723,8-4 0,-5 0 0,9-7 0</inkml:trace>
  <inkml:trace contextRef="#ctx0" brushRef="#br0" timeOffset="979">2923 16 7973,'10'-8'1503,"-3"7"1,1-5-960,3 12 0,5 3-254,1 8 0,8 8 144,4 4 0,4 4-56,1 1 0,-5 3 158,0 3 1,0 3-194,5 3 0,-5 4-160,0-4 0,-8-2-210,2 2 0,2-7-314,-2 1 0,-2 2 151,-9-2 0,3 1-237,-3-7 0,-5-5-929,-1 0 0,-4-8-298,-2 2-506,0-4 2160,0-9 0,0-2 0,0-8 0</inkml:trace>
  <inkml:trace contextRef="#ctx0" brushRef="#br0" timeOffset="1150">3580 68 7973,'-17'-17'0,"-1"7"0,1 4 0,6 4 2357,-1 2 1,1 2-1121,-7 4 0,-7 6-708,-3 11 1,-13 6-522,-5 11 1,-6 4-507,-5 8 0,7 2-759,-8 3 1257,8 5 0,17-21 0,-1 2 0,3 2 0,0-1 0</inkml:trace>
</inkml:ink>
</file>

<file path=ppt/ink/ink2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54:03.8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1 295 8918,'0'-10'418,"8"3"1,-5-1 22,9-4 0,-6 5-146,5 1 0,-5 4 137,6 2 0,1 0-101,10 0 1,-2 13-95,8 5 1,-6 9 222,6-4 0,0 7 260,5-1 0,-5 10-374,0 1 0,-2-5-235,2-7 0,-2 1-418,-4 6 0,-4-3 265,4-3 0,-4 2-846,-2-8 0,1 0 474,-1-6 0,0-1-723,1-5 1,-1 3 278,0-8 0,0 5-469,1-5 1327,-9 0 0,7-6 0,-7 0 0</inkml:trace>
  <inkml:trace contextRef="#ctx0" brushRef="#br0" timeOffset="242">710 174 8059,'-2'-25'974,"-4"-4"0,2 6-1267,-7 6-193,7 7 702,-11 10 0,5 2 627,-7 4 1,-1 11-601,1 12 0,-14 5-122,-3 7 0,-5-3-202,5 8 0,-1-2 119,1 3 0,-5 3-246,5-4 0,-5 2 1,10-2 1,4-4-14,2-7 0,4-1-170,2 1 1,1-1-291,5 1 1,3-8 679,8-4 0,8-4 0,2-2 0</inkml:trace>
  <inkml:trace contextRef="#ctx0" brushRef="#br0" timeOffset="471">1073 658 8073,'0'-17'594,"-8"-1"1006,6 1-286,-5 0-32,14 7 72,-5 2-1043,6 16 1,-8 8 173,0 7 0,0 2-347,0-2 0,0-2-340,0 8 1,6-6-235,0 5 0,5-6-550,-5 1 0,5-4-2039,-5-2 3025,8-7 0,3 5 0,10-5 0</inkml:trace>
  <inkml:trace contextRef="#ctx0" brushRef="#br0" timeOffset="896">1713 485 8068,'2'-10'1521,"4"5"-944,3 3 1,10 2-20,4 0 1,4-6 25,8 0 1,5-1-298,1 1 0,5 4-39,-6-4 0,6 4-414,-5 2 1,-3-6 191,-9 1 1,2-1-806,-8 6 0,0 0-904,-6 0-828,0 8 2511,-7 1 0,-2 8 0,-8 1 0</inkml:trace>
  <inkml:trace contextRef="#ctx0" brushRef="#br0" timeOffset="1092">2041 278 7965,'-17'0'0,"0"0"2318,0 0-979,7 0-897,2 0 0,8 7-96,0 5 1,2 9 49,4 2 0,-4 6-224,4-6 0,-4 8 0,-2-3 254,0 5-1191,0 2 0,0-1 539,0 1 1,5-1-1369,1 1 1,6-6 1593,-7 0 0,9-1 0,-5 7 0</inkml:trace>
  <inkml:trace contextRef="#ctx0" brushRef="#br0" timeOffset="1363">2785 87 7979,'0'-27'3088,"0"4"-2245,0 12 1,10 3-641,7 8 1,0 6 72,6 0 1,2 9 175,-2 2 0,6 3-62,-6 8 1,6 1 64,-6 6 0,8 5-296,-2 0 1,-2 7 93,1-7 0,-5 0-813,6-5 0,-6-1 431,6 1 1,-8 0-1013,2-1 1,-3-7 312,-3-4 0,-6 2-18,1-2 1,-6-2 51,5-9 1,-7-3-668,2-3 1461,3-4 0,1-2 0,7-9 0</inkml:trace>
  <inkml:trace contextRef="#ctx0" brushRef="#br0" timeOffset="1555">3477 87 7979,'-10'-17'0,"-5"2"2174,3 3-1670,5-3 0,-3 7 722,4-3 1,2 3-481,-7 8 1,3 8-188,-9 3 0,2 6-134,-14 6 0,0 4 61,-6 8 1,1 1-887,-1 5 1,2-3 313,5 8 1,-3-7-1341,8 1 0,0 2 778,5-1 1,7-1-1486,-1-5 2133,9-8 0,-5 5 0,8-5 0</inkml:trace>
  <inkml:trace contextRef="#ctx0" brushRef="#br0" timeOffset="1817">3684 606 7855,'18'-25'2412,"5"14"-1774,0-1 1,7 8-512,-1 4 1,4 0-136,2 0 1,-9 0-201,-2 0 0,-5 0 76,-2 0 1,-7 8-154,-5 3 1,-5 5 140,-5 1 0,-5 2 38,-7 4 0,-1-2 120,1 8 0,0-8-122,0 3 0,-1-5 815,1-2 1,7 0-358,5 1 1,5-1-12,5 0 1,7-7-180,11-4 1,2 1-209,4-1 1,9 0-247,-3-6 0,5 0-749,0 0 0,-3 0 1043,3 0 0,5-8 0,-1-2 0</inkml:trace>
  <inkml:trace contextRef="#ctx0" brushRef="#br0" timeOffset="2084">4411 520 8023,'0'-18'514,"0"9"1,7 1 742,5 8 1,3 0 10,3 0-850,6 0 0,1 2-26,4 4 1,4-4-131,-4 3 0,-2 3-592,1-2 1,-4 2 264,4-3 0,-6-3-383,1 4 0,-4 2-1008,-2-3-1777,-7 1 3233,5-6 0,-13 0 0,6 0 0</inkml:trace>
  <inkml:trace contextRef="#ctx0" brushRef="#br0" timeOffset="2264">4670 329 8023,'-25'0'0,"6"8"2213,-4 4 0,4 5-1065,1 6 0,9-4-826,3 4 0,4-2-93,2 2 0,0-1-131,0 6 1,0-1-348,0 2 0,0 4-724,0-4 0,2 3 631,4 3 342,-4-1 0,13-7 0,-5-2 0</inkml:trace>
</inkml:ink>
</file>

<file path=ppt/ink/ink2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54:02.2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1086 450 8122,'0'-9'445,"0"-7"123,0 14-91,0-5 419,0-1-219,0 6 92,0-6-275,0 1-202,0 5-116,0-6 0,2 8 0,4 0 0,-2 2-104,7 4 1,-5-4 62,6 4 0,-1 1-184,6-1 0,6 0 30,0-6 1,8 0-111,-2 0 0,9-6 4,3 0 1,5-5-98,-6 5 1,1-6 129,-7 7 1,-1-1-325,-4 6 38,3 0 0,-12 0-120,3 0-697,-12 0 178,-3 0 458,-8 8 0,-2 1 124,-4 8 1,-3-5 434,-9-1 0,-7 1 0,-2 5 0</inkml:trace>
  <inkml:trace contextRef="#ctx0" brushRef="#br0" timeOffset="275">775 831 8122,'8'-10'-142,"7"-5"197,8 3 0,8 3 542,-2-3 1,3 8-174,3-1 0,1 3 30,5 2 0,3-2-149,8-4 0,0 4-71,0-4 1,-1 2-30,1-1 0,4 3-98,-4-4 1,4-2-106,-10 2 1,-4 1-318,-2 5 1,-9 0-580,-2 0 0,-8 0 443,2 0 1,-9 0-1368,-3 0 1818,-7 0 0,4-8 0,-8-2 0</inkml:trace>
  <inkml:trace contextRef="#ctx0" brushRef="#br0" timeOffset="608">1415 53 8045,'-10'-18'563,"2"1"0,10 7-934,4 5 0,4 3 557,7 2 0,2 2 748,4 3 0,-2 3-451,8 4 0,-6 3 109,6-3 1,0 5-151,6 6 1,7-4-164,4 4 1,4-2-204,2 2 1,-4-2-7,4 8 0,-10-2 9,10 2 1,-12-2 65,1-4 1,-5-2-239,-1 8 1,-8-6 55,-4 6 1,-6-6-41,-6 6 1,-3-6-8,-8 6 0,-2-1 133,-4 7 1,-11 0-149,-12-1 0,-5 3-74,-7 3 1,3-4-285,-8 5 0,-2-5-155,-10-1 0,4 3-349,-3-3 0,-3 3 961,3-9 0,-9 4 0,5 1 0</inkml:trace>
  <inkml:trace contextRef="#ctx0" brushRef="#br0" timeOffset="1033">827 243 8115,'0'-17'3,"0"7"-39,0 2 1,-2 10 546,-4 4-340,-3 4 1,-11 13-137,-3 0 1,-11 13-219,-12-1 0,1 5-22,-1 0 1,0 5 95,-6 6 1,0-1-207,0-3 0,1 1 180,-1-8 1,2 4 256,4-9 0,3 1 173,9-13 0,1 6 756,4-6-702,4 0 1,10-5 79,3-1 1,9 0-51,14 0 1,8-1 70,16-5 1,7 5-249,4-5 1,10-1 72,2 1 1,13-5-469,-2 6 0,6-7-579,0 7 1,-4-6 771,4 5 0,2-3 0,-2 5 0,-2 1 0,-2-3 0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1:58:02.431"/>
    </inkml:context>
    <inkml:brush xml:id="br0">
      <inkml:brushProperty name="width" value="0.04286" units="cm"/>
      <inkml:brushProperty name="height" value="0.04286" units="cm"/>
    </inkml:brush>
    <inkml:brush xml:id="br1">
      <inkml:brushProperty name="width" value="0.05714" units="cm"/>
      <inkml:brushProperty name="height" value="0.05714" units="cm"/>
    </inkml:brush>
  </inkml:definitions>
  <inkml:trace contextRef="#ctx0" brushRef="#br0">192 52 7925,'-9'-7'83,"-7"3"-42,5-8 1,1 8 322,-2-2 1,7 3-81,-7-3 1,0 4 867,-5-4-717,0 4 1,-1 2 171,1 0 1,5 10-194,1 7 1,7 8-4,-2 10 1,4 8-105,2 3 1,0 10 131,0 2 1,0-2-412,0-9 0,8 1 34,3-7 0,5-7-1181,1-5 0,8-7 636,4 1 1,-2-6-2499,2-5 2981,0-4 0,6-8 0,0 0 0</inkml:trace>
  <inkml:trace contextRef="#ctx0" brushRef="#br0" timeOffset="686">1498 383 7990,'0'-10'2617,"0"3"1,0 8-1675,0 5 0,0-2 319,0 8 0,0-1-609,0 7 1,0-1-466,0 1 1,0-1-9,0 0 1,0 1-2720,0-1 1731,0 1 808,7-1 0,3-7 0,7-3 0</inkml:trace>
  <inkml:trace contextRef="#ctx0" brushRef="#br0" timeOffset="3104">5030 366 10458,'-9'0'812,"1"0"-973,8 0-1318,0 0 1479,0-8 0,8 6 0,1-6 0</inkml:trace>
  <inkml:trace contextRef="#ctx0" brushRef="#br1" timeOffset="15834">1184 1758 9243,'0'-10'-2133,"0"-5"1882,0 13 227,8-14 416,-6 14-266,6-13 17,-8 13 0,-2-8-76,-4 4-90,4 5 85,-6-7 8,8 8-27,0 0 0,8-2 15,4-4 0,3 4 17,3-4 0,-7-1 21,1 1 1,-1 0-21,7 6 1,5-6 4,0 0 1,2-1 48,-1 1 0,-5 4-38,4-4 1,2 2 106,-2-2 0,6 4-120,-5-3 0,1 3 4,-2 2 1,-4 0-47,4 0 0,3 0 2,-3 0 1,0 6-59,-6-1 1,7 1-8,-1-6 1,2 0-18,-2 0 0,-2 0 70,8 0 0,0 0-170,6 0 1,0-2 143,0-4 0,2 3-33,3-9 0,-1 6 58,7-5 0,-5 7 5,5-2 1,-7 4 31,2 2 0,1 0 7,-1 0 0,-1 0-8,-5 0 0,-2 0-33,-4 0 1,4 2 67,-4 4 1,4-4-63,2 3 0,-1-3 116,1-2 0,2 0-140,4 0 0,-5 0-4,5 0 0,1 0 3,-1 0 1,2-2-7,-3-3 1,-3 3 47,4-4 1,-3-2-7,3 2 0,-4 1-12,3 5 1,-3 0-15,-2 0 1,0 0-56,-1 0 1,1 0 33,0 0 0,0 1-6,0 5 0,-3-2 12,-3 8 1,4-6-11,-4 5 1,10-5-37,2 6 1,5-9 16,-5 3 0,7-4-17,-2-2 1,5 0 3,1 0 1,-2 0 143,-3 0 0,1 0-72,-7 0 1,5 0 18,-5 0 1,-1 0-10,-5 0 0,-6 0-1,0 0 0,-2 2-78,2 4 1,2-2 88,-8 7 0,8-5-158,-2 6 1,-2-3 140,2 3 1,-6 4-205,6-5 1,-5 3 49,5-3 1,-2 9 56,2-9 1,2 9 35,-8-9 0,0 5-19,-6 1 0,7 0 166,-1 1 1,0-1-170,-6 1 117,1-1 1,-1 0-67,1 1 1,-7-7-53,1 1 1,-6-6-14,5 5 1,-5-7-165,6 2 1,-7 2-162,7-2 288,-8-1-296,4-5 182,-8 0-304,0 0 0,0 0 1</inkml:trace>
  <inkml:trace contextRef="#ctx0" brushRef="#br0" timeOffset="17314">4961 1949 5995,'-8'-9'-113,"6"-7"1,-6 12 112,8-7 0,0 5 0,0-6 0,2 3 156,4-3 47,-4-4 1,8 9 90,-4-5-276,-4-3 0,7 11 2,-3-8 46,-4 8 0,6-5 83,-8 3 0,5 2 10,1-8-81,8 9 0,-5-11 5,9 8 0,5-5-33,0 5 0,8-6 25,-2 6 1,2-5 2,-2 5 1,10-2-86,-4 2 1,3 5 78,-3-5 1,6 2-67,-1-2 0,3 4 22,-3-4 1,-1 4 3,8 2 1,-3 0 47,2 0 1,5 0-41,-5 0 1,4 0-16,3 0 1,-1 0 20,0 0 1,6 0-81,0 0 0,0 0 77,-6 0 1,-1 0-9,-5 0 0,4 0 41,-3 0 0,-3 0 105,3 0 0,-9 0-128,3 0 1,1 0 9,-1 0 0,0 0-86,-7 0 0,1 0 87,0 0 0,2 0-140,3 0 1,-3 0 91,4 0 0,-3 2-17,3 4 1,-2-4-40,7 4 1,-5 2-1,5-3 1,-7 7 15,1-6 0,3 2 4,-2-3 0,-1-3 23,-5 4 1,0 2-11,0-2 0,-3 5 111,-3-5 1,2 2-103,-7-2 1,7 1 48,-2 5 0,-2-2-23,2-5 0,0-1 6,5 8 1,1-8-59,0 1 1,6 3 45,-1-2 0,9 0-113,-3-6 0,-2 0 100,3 0 0,-3 0-24,3 0 0,3 0-1,-4 0 1,-1 0-79,1 0 0,-7 0 76,2 0 1,-3 6-11,3-1 0,-4 1 64,3-6 1,-3 0 3,-2 0 0,2 0 69,3 0 1,-3 0-104,3 0 0,3 6 5,-2 0 1,1 0-74,-1-6 1,1 0-3,5 0 1,1 0 30,-7 0 0,7 0-109,-2 0 1,-1 0 122,1 0 0,-1 0-15,1 0 0,3 0 115,-9 0 1,1 0-115,-6 0 0,5 0 98,1 0 1,1 0-34,-1 0 0,-2 0 123,7 0 0,-5 0-133,5 0 1,0 0 10,7 0 1,-1 0-136,0 0 1,-2 0 79,-3 0 0,3 0-94,-4 0 0,5 0 109,1 0 1,-2 0-25,-3 0 1,3 0 16,-4 0 1,5 0-4,1 0 0,10 0 180,7 0 1,14-6 72,10 0 0,-4 0-287,-2 6 0,-9 0-417,9 0 1,-10 0 195,4 0 0,-11 0 125,5 0 1,-9 0-34,4 0 1,-3 0 160,-9 0 0,0 0 111,-6 0 0,-1 0-131,-5 0 0,2 0 107,-7 0 0,5 0-62,-5 0 1,0-6 233,-7 1 1,1-9 95,0 2 1,0 3-279,0-3 1,5 1-49,1-7 0,0 1 32,-7-1 0,1 1-101,0 0 0,0-1 27,0 1 1,-3-1-11,-3 1 1,4 0 31,-4-1 1,4 1-14,2-1 1,-2 1 32,-4 0 0,4-1-23,-4 1 1,-2 5 79,2 1 0,0-1-63,6-5 0,-1 5 1,1 0 1,0 3-15,0-3 0,-2-1-1,-4 7 0,4-8 0,-4 3 1,4 1 11,1-2 1,-1 3-9,-4-3 1,4-3-2,-4 3 0,-2-2 17,2 3 0,-6-5-9,6 5 0,0-5 1,6-1 1,0-1-4,0 1 0,0 0 0,-1-1 0,1 1 0,0-1 1,-2 1 0,-4 0 0,4 1 42,-4 5 1,4-5-41,1 5 0,-1-5 150,-4-1 1,2 1-56,-8 5 0,6-5 169,-5 5 1,-1-5-95,-6-1 0,1 5 569,-1 0-531,1 1 1,-1-7 75,0 1 1,-5 2 44,0 3 1,-7-4-76,7 5 1,-6 1-92,5-1 0,-5 1 5,6-2 0,-6-3-134,5 3 1,-5 3 104,6-3 1,-7 2-129,7-1 1,-8-5 117,2 5 0,1 1-12,-1-2 1,2 7 313,-2-7-188,-4 8 61,5-11-173,-7 13 0,2-12-281,4 8 124,-4 1-119,6 5 0,-8-2 85,0-4 1,2 4 97,3-4-324,-3-4 149,6 1-23,0-9 0,-6 1 19,4 0 0,-4 5-77,-2 0 0,0 7-34,0-7 117,0 0 0,-2-3-286,-4 3-1,2-1 71,-8 7 0,-7 0-832,-10 6 1,-6 8 1180,-5 3 0,-20 13 0,-12 3 0</inkml:trace>
</inkml:ink>
</file>

<file path=ppt/ink/ink2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54:09.4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1090 8103,'0'-18'175,"0"9"1,2 1-202,3 8 1,-1-6 1413,8 1 0,-6-1-488,5 6 1,-7 2-287,2 3 1,-4-1-231,-2 8 1,1-1-156,5 7 0,-4-1-333,4 0 1,-4 1 165,-2-1 0,0 6-533,0 0 0,0-6 310,0-5 0,2-3-927,4 3 1,-3 1 200,9-7 0,-1 0-93,7-6 0,-1-8 455,0-3 1,1-7 76,-1-5 0,4 2 311,-4-8 0,4 8 137,-9-2 0,1 4 292,-1 2 1,3 7-297,-3 4 0,-3 4 1093,3 2 0,-8 2-101,2 4 1,1 4 255,-1 7 1,0 0-612,-6 1 0,0 5-149,0 0 0,0 2-559,0-2 0,6-4 125,-1 4 0,3-4-1251,-2-2 1,-2 1 338,7-1 862,1-7 0,5 5 0,0-5 0</inkml:trace>
  <inkml:trace contextRef="#ctx0" brushRef="#br0" timeOffset="254">1073 761 8953,'17'0'2132,"0"0"1,3 0-1495,3 0 1,-4 0-292,4 0 1,2 0-456,-2 0 1,0 0-471,-6 0 0,1 0 177,-1 0 1,0 0-400,1 0 0,-9 8 800,-3 3 0,-4 5 0,-2 1 0</inkml:trace>
  <inkml:trace contextRef="#ctx0" brushRef="#br0" timeOffset="405">1090 1159 9115,'17'0'203,"8"-2"771,4-4 0,4-3-465,1-9 0,7 1-389,-1 0 0,1 5-446,-7 1 0,6-1-610,1-5 0,7-1 936,-2 1 0,4 0 0,2 0 0</inkml:trace>
  <inkml:trace contextRef="#ctx0" brushRef="#br0" timeOffset="1046">2249 727 8091,'9'0'946,"5"-8"193,-8-4-452,7-3-166,-3-2-155,7-1 1,-2 1-18,-3 0 1,5-6-172,0 0-60,1-8 0,7 10-615,-8-8 0,2 2 312,4-2 0,-4-3-448,5 3 1,-11-10 345,-1-1 1,-9 0 25,3 5 0,-4 0 2,-2 1 0,0 5 85,0 0-132,-8 8 135,-1-4 822,-9 8-518,1 7 1,0-3 2,0 7 1,-1 0 28,1 6 1,0 8-4,-1 3 0,1 7-102,0 5 1,1-2-60,5 8 58,-4 0 0,13 7 171,-4 4-125,-4 5 0,8 6 192,-3 1 0,1 8 368,-2 3 0,4-1-136,-4 1 1,4-1 158,2 1 0,-5-1-658,-1-5 1,-2-3 25,2 4 1,4-10-148,-3-2 0,3-6-210,2 6 0,0-13-1001,0 2 527,-8-12-502,6 2 931,-6-16 0,8-3 91,0-12 1,0-9 79,0-8 1,0-16-51,0-1 1,2-8 359,4-4 1,4 0-64,7 0 0,2 2 13,4 4 0,6 0-55,12 12 0,-5-3-51,4 14 1,3 0 575,-3 6 0,0 7-254,-5 4 1,-6 4 159,0 2 0,-8 0-167,2 0 0,-10 2 204,-1 4 1,-8 4-263,1 7 0,-3 0-456,-2 1 0,-7 1-27,-5 4 0,-9-4-494,-2 4 1,-2-6 346,2-5 0,4 1-240,-4-7 1,3 6 137,3-7 196,0 1 0,5-6-266,1 0 1109,7 0 1,-2 0 1135,12 0 0,-2 0-800,7 0 1,1 2 167,5 4 1,0-2-683,1 7 1,5-5-165,0 5 1,8 1-177,-3 5 1,3 1 72,-2-1 1,4 0-1448,-5 0 1,5 3 1348,2 3 0,7 4 0,2 7 0</inkml:trace>
</inkml:ink>
</file>

<file path=ppt/ink/ink2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54:13.0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1192 8039,'9'-8'2031,"1"6"-1346,-4-4 0,-2-1 38,7 1 0,2 0-502,11 6 0,-11 0-391,4 0 1,-3 0-895,3 0 553,0 8-591,1 1 738,-1 9 0,-2-1-15,-3 0 1,-5-5 38,-7-1 1,0 1 14,0 5 0,0 0 182,0 1 247,-7-1 0,-3 0 296,-7 1 1,2-1-249,3 0 1,-3-5 594,3-1-275,4-7-141,-7 11-208,13-13-375,-6 14 1,10-14 1,4 3-72,-4-3 0,11 0-142,-7 4 213,0-4 373,-6 13 1,0-5-89,0 7 0,-8 0 173,-3 1 1,-5-1 204,-1 0 1,0 1 260,0-1 1,-1-2-278,1-3 1,5 3 65,1-3 0,7-3-330,-2 3 56,4-8 0,4 9-108,4-7 1,4 0 74,7-6 1,2 0-339,4 0 1,-2-6 44,8 0 0,-6-5-57,6 5 0,-8-6 41,2 7 1,-4-7 89,-1 6 1,-7-1-47,1 1 93,-8 4-129,11-13 0,-13 11 78,4-8 0,-2 6-663,1-5 0,-3-1-42,4-5 1,2 0-1034,-3-1 1806,9-7 0,-4-9 0,7-10 0</inkml:trace>
  <inkml:trace contextRef="#ctx0" brushRef="#br0" timeOffset="229">554 1001 8348,'0'-17'1720,"0"7"230,0 3-1064,0 7-598,0 0 1,-6 4-41,0 7 1,-1 3-19,1 14 1,2 1-44,-8 6 1,9-1-86,-3 1 1,4 7-229,2 4 1,-2 2-26,-4-1 0,4 1-403,-3-8 0,3 0 63,2-5 1,-2-6-20,-4 0-1244,4-8 577,-6 4-68,8-16 299,0-1 507,0-23 1,6-5 438,0-14 0,7-9 0,-3-1 0</inkml:trace>
  <inkml:trace contextRef="#ctx0" brushRef="#br0" timeOffset="646">779 483 8039,'25'-60'-148,"-4"6"11,8-3 0,-8 9 253,2 1 1,-4 9 38,-2-2 0,-5 5 256,-1 6 1,-7 4 270,2 8 240,-4 7-340,-2-5-543,0 13 0,0-4 157,0 12 0,0-2-150,0 7 0,2 1-57,3 5 0,-3 1 45,4-1 1,2 6-57,-2 0 0,1 8 127,-1-2 1,-4 3 135,4 3 1,-4-1-59,-2 1 1,0 7 165,0 4 0,0 4-53,0 2 1,0 10-49,0 7 1,-2 2-206,-4 10 0,2 7-143,-7 10 0,8-46 0,0 2 105,-3 3 1,0 1-1,1-1 1,-1-1 48,-2 5 1,-1-1 0,0 0 0,0 0-68,1-5 0,-1-1 0,0 2 0,1-1 9,-1 0 0,0 0 1,1-3-1,1 0 59,1 0 1,0 0 0,-9 44-50,4-10 0,3-7-110,2-4 1,-2-10 124,3-1 1,-1-15 45,6 3 0,0-11-62,0-1 0,0-5-21,0-7 0,-2-3-300,-4-7 784,4-1-1051,-5-7 558,7-3 1,0-14-198,0-5 1,0-11-574,0-6 0,0 2 280,0-1 0,1-7-682,5-5 0,-4-8 1197,4 1 0,4-3 0,-1-1 0</inkml:trace>
  <inkml:trace contextRef="#ctx0" brushRef="#br0" timeOffset="1059">1107 1036 7856,'0'-25'919,"2"8"114,4-1 0,5 3-962,12 9 1,-1-5-152,6 5 1,-1 0 1366,2 6-919,4 0 0,-14 0-216,4 0 0,-11 10-124,-7 7 0,-3 2-190,-2 10 0,-6-2-175,1 2 1,-9 4-504,3-5 1,-5 3 80,-1-2 0,2 2 273,3-8 1,3 0 440,3-6 0,4-5 262,-4-1 39,12 1 0,3-1-139,9 1 0,-1-8 82,0 1 0,-5-3 112,-1-2 1,-1 2 820,2 4-499,3-4-379,-5 13 0,-1-5-243,-3 7 0,-6 0 73,-6 1 1,-2 5 24,-3 0 1,-8 6 11,7-6 0,-7 2 6,7-2 1,-1-4 387,1 4 5,5-4 1,7-1 390,0-1-539,0-8 1,7-1-345,5-8 0,3 0-10,3 0 1,5 0-121,0 0 0,8-8-458,-3-3 0,11-10-873,1-2 0,8-10-1655,-2-2 3088,-3 1 0,14-24 0,-3 4 0</inkml:trace>
  <inkml:trace contextRef="#ctx0" brushRef="#br0" timeOffset="1780">2352 413 7856,'6'-17'3051,"0"0"-1421,0 0-840,-6 7-225,0 2-348,0 8 1,0 2 37,0 4 1,-6 4 111,0 7 0,-2 0-634,3 0-316,3 1 1,4-1-712,15 0 1,2-7 678,10-4 0,-6 1-52,6-1 0,-6 0 167,6-6 0,-8 0 270,2 0 1,-10 2 201,-1 4 0,-8-3 204,1 9 1,-3-1 120,-2 7 0,-7 5 395,-5 0 0,-5 8 549,-6-3 1,2 5-601,-8 2 1,0 5-76,-6 0 0,3 14-243,3-2 1,-2 6-303,8-1 1,-6-1 20,6 7 1,-6-7-132,6 2 0,0 1 114,6-1 1,0-6-129,-1-6 0,7-9-199,-1-3 0,9-1 148,-3-10 1,4-6-331,2-5 222,0-8 1,2 1 4,4-10 0,5-7-36,12-11 0,4-6-226,8-11 0,1 1 37,4-7 1,5 8 104,7-3 0,-6 7 296,0 5 0,-8 4-75,3 8 0,-5 1 758,-1 5 0,-8 3 37,-4 8 0,-10 0 425,-1 0 0,-9 8-444,3 3 1,-6 5 167,-6 1 0,-3 2-531,-8 4 1,-8-2-353,-4 8 0,-4-6-132,-2 6 0,7-6 230,-1 6 1,0-8-953,-6 2 1,1-9 169,-1-3 1,8-7-1100,4 2 781,4 3 207,2-7 653,7 6 0,4-8-175,12 0 580,4 0 1,7 0-199,0 0 870,-7 0 1,0 0 628,-5 0-509,-3 8 0,4 1-478,-12 9 0,-3-7-60,-9 1 1,1-1-544,0 7 0,-1-3 180,1-4 0,8 5-53,3-5 0,4-1 287,2 1-261,0 1 0,8 0 199,3-1 0,10-5 389,2 5 0,6-7-157,-6 2 1,8-2 103,-2 2 1,-2-5-157,1 5 1,-4-4-134,4-2 1,-5 0-564,6 0 1,-6 0 241,6 0 0,-2 0-1924,2 0 1,-2 0 240,-4 0 0,-4 0 1726,4 0 0,-4-15 0,-1-4 0</inkml:trace>
  <inkml:trace contextRef="#ctx0" brushRef="#br0" timeOffset="2226">3476 465 7911,'0'-23'619,"0"0"0,14 8 770,3 9 1,18 2-422,-1-2-729,5 5 0,-7-13 73,-3 8-285,4 1 0,-14 5 33,4 0-27,-11 0 1,-5 7-351,-7 5 1,0 11 125,0 6 1,-13 5-166,-4 7 0,-14 3 126,-4 8 1,-1-2 88,-10-4 0,7 2 64,-1-8 0,5 0 169,6-5 1,4-6-47,8 0 1,8-8 722,3 2-905,4-4 1,4-7 132,4-1 1,11-7-300,12 2 1,5-12 11,7-6 0,3-3-34,8-2 1,-6-1 182,0 1 0,-8 2 15,3 3 1,-7-1 1057,-5 7 1,-4 0-534,-8 6 1,-5 0 901,-1 0 1,-7 8-526,2 4 1,-6 3-247,-6 2 1,-3 2-501,-9 4 0,-1-3-530,-4 3 0,2 2 309,-8-2 1,6-6-213,-6-5 0,8-7-1331,-2 7 1,4-8 695,2 2 0,5-6-45,0-6 1,9-4 518,-3-7 1,4-8 238,2-4 1,0-6 324,0-5 0,0-4 0,0-8 0,0 0 0</inkml:trace>
  <inkml:trace contextRef="#ctx0" brushRef="#br0" timeOffset="3530">3667 500 7911,'15'-52'0,"-4"0"0,3 8 372,-8 4 1,1 11-30,-1 6 0,-4 3 230,4 3 0,-2 8 274,1 3-367,-3 4-215,6 2 1,-8 15-14,0 8 0,0 8 284,0 4 0,-2 11-122,-4 0 0,4 15 117,-3-3 1,-5 13-113,-2 4 1,1 0-311,-6-6 1,3 8-210,-9 4 1,-2-4 42,2-2 1,-6-4-199,6-2 0,0-8 0,6-5-787,0-8 232,7-6 0,-3-15-193,7-4-559,0-4 1060,6-9 0,6-4 39,0-12 0,13-5 92,-2-13 0,4-8 93,-4-9 0,1 1 374,-1 6 0,-2-1-2,-3 0 1,-4 8 937,-8 4 0,0 10-190,0 1 345,0 9 1,-14-3-458,-3 12 1,-6 9-195,0 8 0,-2 6-117,-4-6 1,-2 6-136,8-6 1,2 0-53,10-6-302,-5 0 0,14-5-401,-4-1 0,6-7-69,6 2 0,4-6-517,7-6 0,2-5 447,4-12 1,2 2-8,4-8 1,4 0 202,-4-6 0,-2-1 18,1-5 1,-5 5 286,6-4 0,-6 5 196,6 6 0,-2-2 35,2 8 1,4-7-179,-5 1 0,5 2-10,2-2 0,-1 2-23,1-2 1,5-3-86,0 3 1,7-9 26,-7-3 1,6-7 18,-6 2 0,-1-2 97,-10 2 1,3-10 243,-3 4 0,-4 4 715,-2 8 0,-9 5-481,-3 6 1,-7 4 2813,2 8-1457,-4 8-1060,-2 1 0,-2 10-160,-4 4 1,2 9 77,-7 8 0,7 0-379,-2-6 0,-2 6-250,3 0 0,-1 1-518,6-7 1,8 0 390,3 0 0,-1-1-282,1-5 0,1 3 237,5-8 0,0 5-1574,1-5 0,-7 5 443,1-5 0,-9 8 159,3-3 0,-4 4 569,-2 3 1,-4 1-6,-7 4 1,-3 4 627,-14 8 1,6-1-104,-1 1 0,4 1 341,2 5 0,0-5-316,-1 4 1,9-9 1062,3-2 0,4-8-130,2 2 1,0-4 174,0-1 0,0-1-591,0 0 1,2-5 309,4-1-660,-4-7 1,5 6 189,-7-4-1176,0-5 681,0 7-1515,0 0 1091,0-6 1,-7 5-488,-5-7 488,4-7 145,-7 5 95,13-14 5,-6 15 619,8-7 0,2 8-192,4 0 1,-2 0 671,7 0 1,7 0-303,5 0 0,0-6-92,-6 0 0,0 1 257,1 5 102,-1 0-612,0 0 0,-7 7 91,-4 5 1,-6 3-599,-6 2 1,-11 8 249,-12 4 1,-4 4-970,-1 1 1,-7 7 309,1-1 0,-8 2-36,2-1 1,-2-5 477,2 5 1,-3-5 159,9-1 0,2-3 203,9-3 1,-2 2-91,8-8 0,6 0 329,5-6-247,8 1 1,-1-3 298,10-3 0,5-5 66,7-7 1,3 6 202,3 0 0,2 0-11,3-6 0,3 0 387,-8 0 0,6 0-153,-6 0 0,0 1-349,-6 5 1,-5-2 409,-1 8 1,-7-7-346,2 7 1,-4-1-157,-2 7 0,0-1-101,0 0-280,0 1 1,6-1 90,0 0 1,1-5-71,-1-1 0,4-7-654,7 2 0,0-4 285,0-2 1,7 0-809,-1 0 1,0-6 461,-6 0 0,-6-7-408,1 1 1,-2-3 236,1-2 1,-3-6-82,-8-1 1,0 7 530,0 6 1,-8 7 55,-3-2 1,-12 4 629,-6 2 1,-10 4-234,-1 8 1,-8-1 927,2 12 1,-2 2-607,2-2 0,3 8 1255,9-2 0,-1 3-408,1 3 1,7-6-253,4 0 0,3-2-425,3 1 1,8-3 35,3-7 1,4-1 134,2 0 1,9 0-262,9 1 0,7-3-5,9-3 0,7 1-144,-1-7 1,16 0-862,1-6 0,3 0-314,3 0 1,-7 0-816,2 0 0,1 0 624,-1 0 1,0 0-412,-7 0 1,-4 2 1495,-1 3 0,0-3 0,6 6 0</inkml:trace>
  <inkml:trace contextRef="#ctx0" brushRef="#br0" timeOffset="4477">5067 1451 8091,'0'-35'0,"2"-1"207,4-4 1,-2 9 297,7-4 1,1 12 1036,5 0-997,0 4 0,6 9 43,1 5 1,6 5-45,-1 5 1,-2 14 133,2 16 0,-8 9-236,2 14 0,-4-4-217,-1 3 1,-1 1 9,0-6 1,-2 2-471,-3-14 0,3 6-163,-3-5 1,1-1-457,-1-6 1,3-1 120,-3-4 1,-3-4-593,3-8 1,-6-7 453,5-4 0,-5-5 381,6-1 0,-7-9 209,7-8 0,-1-10 88,7-14 1,-1-3 71,0-8 1,2 0 11,4 1 0,-1 4 227,6 1 1,1 14-36,6-3 1,-1 14 325,1 4 1,0 7 87,-1 10 1,7 0-224,-1 0 1,-2 6 296,-9 0 0,2 13-182,-8-2 1,0 4 141,-6-4 1,-7 8-302,-4 4 0,-6 4-463,-6 2 1,-6-1-84,-11 1 0,-2-1-426,-3 1 0,-5-8 255,4-4 0,-4-10 177,-1-1 0,1-8 84,4 1 0,4-16-58,8-6 0,2-12 576,3 0 1,4 0-63,8-5 1,0 9 82,0-10 1,8 12-108,4 0 1,5 4 37,6 1 1,2 9-85,4 3 0,2 4-38,-8 2 0,5 0-246,-5 0 0,1 2-118,-7 4 0,-6-2-777,1 7 610,-8 1 409,3 5 0,-7 0 0,0 1 0</inkml:trace>
  <inkml:trace contextRef="#ctx0" brushRef="#br0" timeOffset="4665">5984 1243 8091,'0'-26'536,"0"3"153,0 11 0,-2 4-163,-4 8 0,4 8-114,-4 4 1,-1 11-259,1 5 0,-2 11 29,3 1 1,3 8 27,-4-2 0,2-1-248,-2 1 0,4-2-375,-3 2 1,8-2 115,3-4 1,13-9-630,-1 4 925,10-12 0,-1 2 0,8-8 0</inkml:trace>
  <inkml:trace contextRef="#ctx0" brushRef="#br0" timeOffset="4869">6675 656 8065,'10'-35'1801,"-2"8"1,-6 4-1398,3 11 1,-1 5 906,8 7-14,-1 0 1,7 0-547,-1 0 1,0 0-326,1 0 1,-1 0 12,0 0 1,6 2-141,0 3 0,8-3-822,-2 4 1,5 2-121,7-2 0,-5 5-499,5-5 1,-7 7 511,-5-1 0,2 5-553,-8 6 1,-8 4 89,-9 8 1093,-4-1 0,-2 1 0,0-1 0</inkml:trace>
  <inkml:trace contextRef="#ctx0" brushRef="#br0" timeOffset="5144">6918 1416 8065,'-18'27'0,"1"-4"0,2 2 1552,3-2 0,-1 6-692,7-6 1,0 6 259,6-6 0,0 6-425,0-6 0,0 8-147,0-2 1,-2 3-419,-4 3 0,-5-1-250,-12 1 0,4 5-300,-4 1 0,-2-7-515,2-5 0,-2-10 1,3 1-1904,-1-7 2254,-7-9 0,10 2-50,-3-12 1,4-11 402,2-12 0,7-6 461,4-5 1,5 3-148,1-3 0,1 3 22,5 3 1,10 13 60,7 3 0,7 7 466,-1-1 1,4 7 96,1 10 0,1 5-247,0 7 1,-1 2-682,1 5 1,-1-3-126,1 7 1,0 1-622,-1 6 945,1 7 0,-1-5 0,1 5 0</inkml:trace>
  <inkml:trace contextRef="#ctx0" brushRef="#br0" timeOffset="6052">7972 465 8066,'-7'12'137,"-5"-1"0,-5 9 96,-6 8 0,2 5-153,-8 2 0,-2 7 92,-9 4 1,1-2-169,-7 2 1,-6 0-121,-5 6 1,5 0-213,6 0 0,5-2 179,-5-4 0,10 2-25,1-7 1,8 5 74,10-6 1,2 2 176,3-1 1,-1-5 281,7 4 1,0-3-147,6-2 1,0 3 145,0-3 1,0 3 60,0-9 0,0 4 121,0 1 0,0-5-279,0 0 1,0-6-159,0 6 1,0-6-74,0 5 0,0-6-278,0 1 0,0-4-307,0-2 1,0-5 40,0-1 129,0-7 1,0 2-92,0-12 0,10-5-14,7-12 0,8-6 151,10-12 1,1-1 79,4-4 0,-3 6 236,3 11 0,1 4 314,-7 8 1,3 7 571,-14 4 0,0 4-469,-6 2 0,-7 8 288,-4 3 0,-5 5-84,-1 1 1,0 8 83,0 4 0,-1-2-466,-5 2 0,-4-6-379,-7 5 0,0-6-440,-1 1 1,1-6 441,0-5 0,-1-5-485,1-7 414,0 0 1,1-9-336,5-9 0,-2-7 192,7-9 0,0-9 159,6-3 1,6-6 82,0-5 0,13-3 199,-2-3 0,12-4-108,0 3 0,3-1 80,3 1 1,5 5-155,1 7 0,7 2-89,-2 4 0,4 4 48,2 7 1,-1 0 105,1 1 1,0 1 40,0 4 1,-2-1-11,-4 7 1,2 0 142,-7 5 0,3 1 117,-10 0 0,5 5-75,-10 1 1,-4 7 196,-2-2 0,-4 4-229,-2 2 1,-5 0 198,-1 0 0,-1 2 15,1 4 0,-3 3 76,-8 9 1,6 1-93,0 4 0,5 4 105,-5 7 1,2 1-165,-3 0 0,-1 7-30,8 4 1,-8 10 57,1 1 1,-5 18-70,-5 6 1,-7 11-296,1-40 1,-1 0 0,-1 3 0,-1 0 155,-3-1 0,-1 1 0,-1 6 0,-2 1-313,1-2 1,0 1 0,-1 2-1,-1-1 238,2-1 0,0-1 0,5-6 0,-1 0-174,-1-2 1,0-1 0,-8 42-313,-4-1 1,14-6 333,-3-5 0,7-4-725,-1-8 0,-3-7 382,3-5 1,3-11 21,-3-5 1,8-7-383,-1-5 1,-3-4-454,2-8 490,0-7 937,6-2 0,-7-16 0,-3-2 0</inkml:trace>
  <inkml:trace contextRef="#ctx0" brushRef="#br0" timeOffset="6319">8266 1503 8063,'18'-42'0,"1"13"1233,4 0-746,4 16 1,13-1 230,1 8 0,3 1 118,-10 5 0,3 0-370,-14 0 1,-2 7-150,-9 5 1,-5 5-241,-7 6 1,-9 4 103,-9 8 0,-7 5-242,-9 0 0,5 3 185,0-3 0,0-4 314,-5 5 1,7-12-40,4-6 1,11-4 56,7-2 1,12-5-248,11-1 1,14-7 52,14 2 0,16-12-1745,13-5 1,7-7 917,-31 7 1,2-1 303,1 3 0,0-1 0,6-9 0,1-2 1,-1 2-1,1 1 0</inkml:trace>
</inkml:ink>
</file>

<file path=ppt/ink/ink2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54:11.4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121 87 8925,'8'-27'1895,"-4"4"-774,7 11 0,7 4-494,5 8 0,2-2 85,-2-3 1,-4 3-367,4-4 0,-9 4-268,-3 2 1,-5 0-53,5 0 1,-7 2-297,2 4 0,2-2-1864,-3 7 1694,1 1 1,-6 5-707,0 0 1,0 1 423,0-1 1,0 0 118,0 0 1,0 1 121,0-1 0,-6 0 14,1 1 1,-9-1 466,3 0 0,-5 8 0,-1 2 0</inkml:trace>
  <inkml:trace contextRef="#ctx0" brushRef="#br0" timeOffset="525">69 519 8082,'-7'9'0,"-3"5"763,-7-8-17,7 7-365,-5-3 429,13 7 485,-6 0-220,8 1 181,0-1-1022,0 0 1,0 1-1,0-1 1,0-6-178,0 1 224,0-1-996,0 7 161,0-9-400,0 7 417,0-14 229,0 5 0,6-9-66,0-3 0,9 3 165,3-4 0,1-2-136,10 2 0,-6-5 121,5 5 0,-1-5-289,2 5 0,2-6 172,-8 7 1,0-3 262,-6 2 1,1 4 120,-1-4 1,-6 3 690,1-3-356,-8 4 1,5-6-58,-3 8 1209,-4 0-1022,6 0 1,-8 2 697,0 4-591,0-4-506,0 6-226,0-1 1,2-5-389,3 4 1,-1-4 31,8-2 0,1 0 228,10 0 1,-2-6-233,8 0 1,-2-5 98,2 5 0,4 0 704,-4 6 0,-5 0 187,0 0 1,1 8 463,-2 3 0,-6-1-391,-6 2 1,-7-1 259,2 6 0,-4 1-351,-2-1 0,-2-2-212,-4-3 0,2 1-587,-7-7 1,-1 6 298,-5-7 0,6-1-1287,-1-10 0,2-3 175,-1-8 1,1-3-434,4-3 1,5 2 1549,-5-8 0,4-7 0,2-8 0</inkml:trace>
</inkml:ink>
</file>

<file path=ppt/ink/ink2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54:37.38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1 139 8389,'17'-17'-281,"0"0"0,1 1 296,-1 5 0,0-5-38,1 5 1,1-3 177,4 3 0,-4 1 10,4 5 0,4 3-165,2-4-10,4 4 1,1 2 111,1 0 0,5 0-138,0 0 0,8 2 119,-1 4 0,3-3-111,1 9 1,9 5 109,3 6 0,5 10-24,1 2 0,10 3-57,-36-13 1,0 2 0,44 21 128,-42-20 1,2 2 0,1 0 0,0 1-169,1 1 1,0-1-1,2 3 1,0 0 132,1 0 1,-1 1 0,1-1 0,-2 1-12,-1 0 1,0-1 0,6 2 0,0 1-412,0 3 1,-1 1-1,3 2 1,0 2 199,-2 7 1,-1 0 0,1-4 0,0 0 277,-6-1 1,0-2 0,4-3 0,1-3-71,1 0 0,0-3 0,0-6 0,-1-2-196,-1-2 1,-2 0-1,-3-6 1,-2 0 13,41 20 1,-3-5 121,-9-6 1,-8-2-107,-9-4 1,-12-4 29,-5 4 0,-13 2-748,-5-2 1,-11 0 618,-6-6 1,-6 1-274,-6-1 1,-6 0 682,-11 0-226,4-7 0,-21 5 0,3-5 0</inkml:trace>
  <inkml:trace contextRef="#ctx0" brushRef="#br0" timeOffset="637">3252 1315 8290,'-10'-17'1649,"-5"7"-1112,13 3 1,2 7-520,12 0 1,3 1 141,2 5 0,8 0 80,4 11 0,-2-1 128,2 13 1,-2-1-94,2 7 0,-3 1 133,-3 5 1,-3-5-169,3 5 0,-4 1-154,-2-2 0,1 1 56,-1-7 0,0-1-248,0-4 0,-5 1-19,-1-7 1,-1 6 128,2-6 0,1 0 192,-7-5-81,0-1 0,-6 0 99,0 1 1,-2-7-36,-4 1 0,-4-7 185,-7 7 1,-6-6-257,0 5 0,-10 1-196,-1 5 0,-16 2-394,-14 4 1,-13 6 356,-9 12 0,38-22 0,-2 2-2387,-7 5 0,-1 0 2512,1-3 0,-2 2 0,-7 6 0,-2 1 0,1-3 0,-1-2 0,-3 1 0,-2 0 0</inkml:trace>
</inkml:ink>
</file>

<file path=ppt/ink/ink2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54:34.80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18 2699 7268,'-10'0'457,"3"0"-440,22 0 0,-4-6-4,12 0 0,4-7 60,2 1 0,4-1 5,1 1 1,3-3-37,3 3 0,-1-3 0,7-3 1,-6-1-56,6-4 1,0 4 44,6-4 1,8-4-142,3-2 1,8-11-196,10-6 1,0-4 194,-36 24 1,2 0 0,4-3 0,2-2-202,1 0 1,1-1 0,4-2-1,1 1 199,3-2 0,1 1 0,0-1 1,1 0 17,1 1 0,1-1 1,3 1-1,2-1 46,-3 0 1,0 1 0,2 0-1,0 1 1,-1 1 1,-1 0 0,-1-1 0,0 1-12,-2 3 1,1 0-1,2-2 1,0-1 122,-6 3 0,1 0 0,4 0 0,0 1 35,-7 1 0,-1 2 0,3-1 0,1 0 55,0 0 1,-1 0 0,-2 0 0,1 0-94,1 0 1,1 0 0,-3 0 0,1 0 42,-2 0 0,1 0 0,-1 3 0,1 0-53,-1 0 1,1 0 0,-1-2 0,1 0 4,0 0 1,-1-2 0,-2-1 0,-1 1-56,1 3 0,-1 1 0,-1-1 0,0-2-145,-1 1 1,-1-1 0,4 0-1,0 0 203,-6 0 0,-1 0 1,2 3-1,-2 0 20,-4-1 0,-2 2 0,4 2 1,-1 1-55,32-21 1,5 3 139,-16 3 0,-4 5 30,-13 0 1,-8 8 116,-3-2 1,-11 6-171,-1 5 0,-13-1 373,1 7 0,-11-2-341,-1 2 163,-3 5 0,-9-7-649,-5 8 1,-5 0-219,-6 0 1,0 8 527,-12 3 0,-3 12 0,-14 4 0</inkml:trace>
  <inkml:trace contextRef="#ctx0" brushRef="#br0" timeOffset="579">502 2145 8200,'8'-27'0,"1"-3"-148,9 6 1,-3 1-167,-4 6 1,5 0 317,-5 0 1,-3 5 565,-2 0-495,3 9-276,-7-5 254,6 8-1,-16 8 0,3-5 31,-13 9 0,5 5-3,-10 6 1,-4 14-126,-2-3 1,-9 13 84,-3-1 1,-1 2-107,2-2 0,3 4 101,-3-4 1,-1-4 54,7-1 0,-3-7-39,14-5 1,2-4 36,10-8-89,3 0 1,16-1 10,3-5 1,20-3-142,9-8 1,10 0 100,8 0 1,5-8-208,12-3 0,6-5-319,11-1 1,6 0 375,-44 8 0,2 1 180,0-1 0,1 0 0,1 2 0,1 1 0,1-1 0,1 0 0,3 1 0,1-1 0,2 1 0,1 0 0</inkml:trace>
  <inkml:trace contextRef="#ctx0" brushRef="#br0" timeOffset="1577">5482 883 8409,'0'-18'0,"-7"1"0,5 0-702,-4 0 0,4 5 302,2 1 1,0 5 662,0-6-11,0 1 277,0-7 17,0 1-222,0 0 0,0 5-48,0 1-9,0 7 1,0-2-224,0 12 1,0 5 80,0 13 0,-10 10-149,-7 12 0,-2 14 91,-10 9 1,-5 2-357,-7 10 1,17-38 0,0 2 259,1 4 1,0 0 0,-2 2 0,0 0 15,-1 1 0,0 0 0,1-2 0,0 0-2,2-4 1,0 0 0,-1 2 0,0 0 36,-16 33 0,-1-3-152,7-14 0,5-1 143,0-11 1,10 2-164,2-14 0,1 1 138,11-7 1,-1-7-878,6-4 491,0-4 0,7-9 247,5-4 0,3-4 151,3-2 0,7-16 0,2-3 0</inkml:trace>
  <inkml:trace contextRef="#ctx0" brushRef="#br0" timeOffset="1810">4843 2024 8361,'-18'-15'-74,"1"3"1,0 5-184,-1 7 1,1 1 28,0 5 0,0 12 393,-1 10 0,7 15 606,-1 8 0,8-2-385,-1 8 1,1-7-176,-2 8 0,4-4-2,-4-3 0,6-12-131,6-5 0,4-5-9,7 0 0,8-6 66,4-11 0,5-7-277,7-10 1,11-7 103,11-11-453,4-11 111,2-3 0,8-19 91,4 4 0,-36 21 1,0-1 288,1 0 0,0 1 0,3-3 0,-1 0 0,-3 0 0,0-1 0,0 1 0,0-1 0,1 0 0,0 1 0</inkml:trace>
</inkml:ink>
</file>

<file path=ppt/ink/ink2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54:51.95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0 277 8300,'0'-32'0,"8"5"366,3-8 0,14 8 345,10 10 0,13-8 398,9-4 1,9 4-594,-3 2 0,3 6-552,-3 5 1,-5 5-63,-12 7 0,-10 7-287,-7 5 1,-10 9 220,-1 2 0,-9 8 50,-9-2 1,0 3 27,0 3 1,-9 5-139,-9 1 1,-7-1-143,-9-5 0,-1-3 56,1-3 1,-3 2 270,-3-8 0,9-2-78,-4-9 1,12-3 113,0-3-82,4-4 0,9-4 99,5-15 1,3-6-151,2-6 0,9-4 20,9 4 0,7-3 324,9-3 0,1 8-86,-1 4 0,1 4 494,0 2 0,-3 7-88,-3 4 1,-4 4 110,-8 2 0,-1 2-189,-5 4 0,-3 6-91,-8 11 1,-2-2-153,-4 8 1,-3-1-156,-9 7 1,-1-6-640,-4 0 1,4-6 344,-4 5 1,4-8-1167,1-3 384,1 0 539,0-15 1,7 4 62,4-12 1,4-5 72,2-12 1,6-2 215,0-4 0,5 2-63,-5 4 1,0 9 592,-6-3-356,0 4 1,-8 3 392,-3 4 0,-5 12 7,-1 6 0,-8 5 239,-4 6 1,-3 6-217,-3 11 0,6-3 131,0 3 0,6-2 53,-6 3 1,10-3 246,2 8 0,2-5-328,9 5 1,0-8-240,6 3 0,8-11-613,3-1 0,12-8-90,6 2 0,4-9-369,1-3 0,3-7 320,3 2 0,4-12-322,8-5 0,-2-12-61,-4-6 0,4-6-280,-4-5 0,3-10 411,-3-8 1,4-7 34,-4 1 1,-2-1 896,2 2 0,-8 5-124,3 12 1,-3 4 42,3 7 1,-11 8 187,5 4 0,-4 12 662,3 5 1,-5 6 166,0 6 1,-8 3-440,2 8 0,-4 8-292,-1 4 0,-3 4 31,-4 2 1,3 1-935,-8 4 1,-2 3 126,-10 3 0,-4 4-183,-7-4 0,0-4-164,-1-2 0,-5-3-728,0-2 1,-8-9 180,3-2 0,1-11 568,-2-1 0,8-9 276,-2 3 0,-2-14 365,2-9 0,2-2-55,9-10 0,-1 2 127,7-2 1,-6-3-27,6 3 1,1 4 282,5 2 405,7 4 1,-3 3-151,8 5 0,-6 3 1063,5 8-1005,-7 0 0,4 2-202,-8 4 0,0 3-34,0 9 0,0-1-89,0 0 1,-6 8 0,0 4 0,-7 13 41,1 10 1,1 4 91,-7 13 1,5 6-292,-10 17 1,10-43-1,-1 0-212,-1 6 1,1 0 0,0-1 0,1 1-341,-1 6 0,-1-1 1,2-1-1,-1 0 248,0 4 1,0 0 0,1-5-1,3-2-426,3-4 1,2-1 0,-8 44-455,7-15 0,0-7-520,6-15 1,6-4 1543,0-20 0,-1 7 0,-5-18 0,0-4 0</inkml:trace>
  <inkml:trace contextRef="#ctx0" brushRef="#br0" timeOffset="247">2283 191 8066,'25'-25'840,"3"8"0,5 7 614,2 10 1,7 0 0,4 0-119,4 0 1,2 0-921,0 0 1,-2 0-482,-4 0 0,-6 0-264,-11 0 1,2 8-635,-8 3 1,-8 5-2428,-9 1 3390,-4 0 0,-10 16 0,-1 3 0</inkml:trace>
  <inkml:trace contextRef="#ctx0" brushRef="#br0" timeOffset="534">2075 917 8174,'-44'21'1282,"4"-3"1,11 3-708,6 8 1,11-4 673,6-2 0,12-4-652,6-2 1,3-1-391,2-5 1,-1 5-46,-5-5 1,10-3-154,-3-2 0,5-5-778,0-1 0,-2 0 491,8 0 0,0-9-396,5-8 1,1-1 333,-1-5 1,-7-2-1036,-4 2 0,-5-13 524,-7 1 0,-3 2 296,-8 5 0,-8 1 384,-3-2 1,-14 4 293,-10 8 1,0 7 873,-5 4 0,-2 4-689,2 2 0,-1 8 483,7 3 0,7 5 280,4 1-468,3 0 1,11 1-594,3-1 1,14-2-629,9-3 1,8 1 57,10-7 0,-1 0 560,1-6 0,-1 0 0,1 0 0</inkml:trace>
  <inkml:trace contextRef="#ctx0" brushRef="#br0" timeOffset="769">2611 762 8122,'-7'-10'0,"7"2"2143,0 8 1,13 0-1006,10 0 0,6 16 396,-6 7 0,-2 9-150,-9 9 1,-5-1 381,-7 12 1,-7-6-972,-5 6 0,-5 6-94,-6-6 0,-2 3-684,-4-3 0,-4 0 64,4 0 0,-3 0-1651,-3 0 1,-5-2-23,0-4 0,-3-6-974,3-11 0,-4 0 2566,-8-12 0,-8 4 0,-1-11 0</inkml:trace>
</inkml:ink>
</file>

<file path=ppt/ink/ink2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54:45.06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206 277 8582,'0'-27'-3,"0"-4"806,0 8 1209,0 8-727,0 7-673,0 8 0,2-6 631,4 1-713,4-1 0,7 6-269,0 0 1,-1 2-16,-5 4 1,5-4-130,-5 3 0,-1 3 80,1-2 1,-5 7-117,6-1-147,-9 3 1,7 2-377,-4 1 1,-4-7-1599,3 1 1022,5-8-591,-8 11 1065,13-5 0,-13 7-728,4 0 0,-4 0 1272,-2 1 0,-8 7 0,-1 2 0</inkml:trace>
  <inkml:trace contextRef="#ctx0" brushRef="#br0" timeOffset="506">51 951 8509,'-16'12'99,"5"-1"1,1-7 635,4 2-436,5-4 1,-5-4 137,12-4 1,5-3-409,12-9 0,4-1 133,8-4 0,-1 4-258,1-4 1,-1-2 56,1 2-524,-8 7 389,6 1 0,-14 11 13,4-7 1,-10 7-521,-1-2 431,-8 4 0,3 10 14,-7 3 1,-7 5 233,-5 1 0,-3 2-85,-3 4 0,-5-2 432,0 8 0,-5-2 1,4 2 1,-4 2 172,5-8 0,-6 6-167,6-6 0,2 0 88,9-6 0,-1 0-321,7 1 0,-6-7 351,7 1-664,-1-8 1,13 9 92,5-7 1,9-2-355,2-10 0,8-4 28,-2-7 0,3-6-164,3 0 0,1-6 209,5 6 1,-3-8 117,8 2 0,-7 4 195,1 2 0,-3 4-103,-3 2 0,-1 7 340,-4 4 0,1 5-59,-6 1 0,-3 1 155,-10 5 0,-1 6 42,-4 11 0,-4-2 58,3 8 1,-5-6-170,-5 6 1,-3-2-30,-4 1 0,-3-3-213,3-7 1,-3 5 99,-2 0 1,-1 0-394,1-6 1,0-5 102,0-1 1,-1-7-624,1 2 429,0-4 0,-1-4 39,1-4 1,2-6 118,3-11 0,-3-3 22,3-9 1,3 0 250,-3 1 0,8-1 0,-1 1 0,-3-1 0,2 0 0,0 1 0,-1-1 0,-3 1 0</inkml:trace>
  <inkml:trace contextRef="#ctx0" brushRef="#br0" timeOffset="894">362 778 8445,'0'-9'-165,"0"1"398,0 8 28,0-7-5,0 5-84,0-6 0,0 10 138,0 4 1,0 3-11,0 8 1,0 3-13,0 3 0,0 4 4,0 7 1,0 1-99,0-1 0,0 3 73,0 3 1,-2-3-266,-4 3 1,3-3 70,-9-3 1,6 1-239,-5-1 1,1 1 23,-1 0 1,3-9 16,8-2 0,-6-5-358,0-2 25,1 0 0,6-7-89,5-4 1,-2-4 174,8-2 1,-1 0 332,6 0 1,3 0 3,3 0 0,2 5 265,4 1 0,1 8-175,-7-3 0,0 10 139,-5 2 1,-3 8 110,-3-2 0,-5 4 247,-7 1 1,0 1 195,0-1 0,-6 1-222,1-1 0,-9 1 53,3 0 1,-5-3-176,-1-3 1,2-2 243,3-4-305,-3-4 1,13 6-19,-4-7 0,12-9-127,5-3 0,12-6-151,6-6 1,10-11-430,1-12 1,8-4 269,-2-1 0,2-1-1204,-2 1 0,4-1 645,-4 0 0,-3-5-2630,-3 0 3162,-3-8 1,5-12 0,2-11-1</inkml:trace>
  <inkml:trace contextRef="#ctx0" brushRef="#br0" timeOffset="3020">1659 87 8451,'15'-23'74,"-3"0"1,-2 5 161,-5 7 1715,-3 7-583,6-4-806,-8 8 1,-8 8-133,-3 4 1,-10 11-96,-3 5 1,1-1-190,6 2 1,0-2-189,0 2 1,7-4 34,4-8 1,4 0-325,2 1 0,2-9-466,4-3 1,11-4 346,12-2 0,6-2-59,5-4 1,-2-9 79,9-8 0,-9 0-55,2 6 0,-9 7 274,-2 4 0,-8 4 169,2 2 1,-9 0-69,-3 0 0,-7 2 305,2 4 1,-6 4 432,-6 7 0,-4 8-353,-7 4 0,-6-2 58,0 1 1,-8 1 47,2 6 0,2-1 41,-1 1 1,5 0-112,-6-1 0,6 1-15,-6-1 0,8 1-131,-2-1 0,5 1-176,7 0 1,-3-3 15,9-3 0,-7 2 81,6-8 0,1 0-226,5-6 0,0 1-145,0-1-102,0-8 307,0-1-284,0-8 288,7 0 1,1-8-5,3-3 1,5-4-124,-5-3 1,5 1 88,1 0 1,2-6-341,4 0 1,-4-6 67,5 6 0,1-6 187,-2 6 1,0 0 83,-6 5 0,-6 7 96,1-1 1,-6 9-111,5-3 459,-7 4 77,4 2-134,-8 0 1071,0 0-1329,0 8 0,-2-7 13,-4 5 51,4 4 1,-7-6-28,3 7 0,-2-5 132,-3 5 0,-5-1-139,5 2 1,-3 3 536,3-3-369,-5 3 1,9 2-2,-5 0-153,-3 1 1,13-1-137,-4 0 1,-2-5 143,3-1 0,-1-5-229,6 6 34,0-1 0,-6 7 67,0-1 1,1-6 158,5 1 1,-6-6-15,0 5 0,-5 1 193,5 5 0,-6-5-161,6-1 1,-5 1 183,5 5 0,-7 0-162,1 0 0,-1 1 27,1-1 1,-3 2-113,3 4 0,-1-3 229,1 3-339,-3-4 1,7-2 40,-3 0 0,-3-5-123,9-1 0,-3-1 106,2 2 0,4-3-18,-4-3 0,3-4 31,-3 4-27,4 3-1,-6-7 1,2 8 23,1-4-127,-1-5 145,6 7 2,0-8-414,0 0 255,0-8 64,0 7 1,0-9-29,0 4 0,2-2-1,4-3 1,-3-4-177,9 3 0,-1-3-19,7-3 1,1-5 128,4 0 1,-2-6-34,8 6 0,-8-2 112,2 2 0,-4 4 37,-1-4 0,-1 4-33,0 2 0,1-1 94,-1 1 0,0 0-12,0-1 0,-1 1 152,-5 0 0,5 0 55,-5-1 0,5 1-128,1 0 0,0-1 80,1 1 0,-1 0-49,0-1 1,-2 1 1,-3 0 1,3 5-24,-3 1 0,3 1 8,3-1 1,-7-3 55,1 8 0,-3-1-69,3 1 1,-3 4 66,-3-4-2,-4 4 23,13 2 19,-13 0-86,14 0 1,-14 2-28,3 4 0,-3-2 50,-2 7-103,8-7 0,-6 12-2,4-5 0,-4-1-182,-2 1 0,-6 1 67,0 5 0,-7 0-234,1 1 0,-3-1 28,-3 0 0,-5 1 171,0-1 1,-7-2 11,1-3 1,2 1 9,-2-7 0,6 6-104,-6-7 259,8 1-208,-4-6 105,8 0 0,7-2-192,4-4 0,12 3 215,6-9 1,3 1-5,2-7 0,1 7 0,-1-1 1,-6 8 135,1-1 0,-2 1 232,1-2-135,5 4 305,-15-6-81,7 8 300,-8 0-352,0 8 0,-2 2-60,-4 7 1,3 2-2,-9 4 1,1 4 151,-7 8 1,1 7-73,0 4 0,-1 10 92,1 1 0,-8 15-450,-4-3 1,-5 6-155,-7 0 0,3-4 130,-8 4 0,13-12-125,-1-5 1,5-10-139,0-2 0,4-13 45,8 1 52,-1-11 1,3-4-67,3-7 208,5-8 0,7-4-268,0-12 0,7-9 348,5-2 0,5-10-251,6-1 1,4-1-51,8-5 0,-1-2-189,1 1 1,0 1 110,-1 5 0,1 1 69,-1-1 0,-5 1 119,0-1 0,-2 6 213,2 0 0,3 6 135,-3-6 1,4 6-125,1-5 0,1 1 42,0-2 1,-1-2 156,1 8 0,-1-2 77,1 2 0,0 10-98,-1-5 0,-7 12 36,-4 1 0,-4 3-151,-1 2 0,-3 7 10,-4 5 1,-3 5-13,-8 6 1,-2 4 1,-4 8 0,-11 5-148,-12 1 0,1 1-32,-7-2 1,4 2-243,-9 5 1,-2-5 126,1-8 0,-7 1-107,2 0 0,4-9-28,1-2 0,5-7 114,1-6 1,3 3-26,3-8 0,2-1 55,4-5 0,4-2-306,-4-3 0,3-5 10,3-7 0,6-2-24,-1-5 0,6 5 152,-5-4 1,7-2 43,-2 2 1,4-6 207,2 6 1,6 0 26,0 6 0,5 5 169,-5 1 1,8 5-78,-3-5 522,4 7 1,3-4-23,-1 8 1,6 0 187,0 0 0,8 2-38,-2 4 1,7 3 370,10 9 0,2-3 202,16-3 0,-1 3-565,6-4 0,1-1-143,-1 2 0,0-7-154,0 7 1,-7-3-411,-5 3 1,-5 3-517,-6-3 1,2 5-566,-7 6 0,-7-4 119,-5 5 0,-8-11-1157,2-2 1,-9-7 706,-3 2 1412,-7-4 0,4-2 0,-8 0 0</inkml:trace>
  <inkml:trace contextRef="#ctx0" brushRef="#br0" timeOffset="3782">2818 934 8405,'0'-17'0,"0"0"-633,7-1 1,-3 3 18,8 3 303,-8-3 204,11 13 47,-13-6 1,7 14 371,-3 0 1,-4 13-111,4-2 0,-2 12 739,2 0 0,-5 4-377,5 1 0,-4 3 728,-2 3 1,0-3-497,0 3 1,2-3-156,4-3 1,-4-1-358,3-4 1,-1 1-232,2-7 1,-4 2-727,4-2 0,3-9 502,3 3 0,-2-11-1923,1 0 1414,1-4 1,5-12-126,0-7 1,0-10 254,1-14 0,-3-3 234,-3-8 1,9 1 94,-4-1 0,6-6 89,0 0 0,6 6 574,11 6 1,-1 14-247,7-3 1,0 14 520,6 4 1,0 1-316,0 11 0,-6 1 340,0 9 1,-10 5-233,-1 7 0,-4 3-53,-14 3 1,2 4-175,-13 7 1,0 6-219,-6 1 1,-8 7-724,-3-2 0,-11-2 400,-1 2 0,-9-2-655,-3 3 1,1-7 401,-7-11 1,3-4-32,-3-8 0,3-2 113,-8-3 1,7-4 47,-1-8 0,9-8 261,3-4 1,6-11 220,-1-5 1,6 1 485,5-2 0,5 8-332,7-2 0,7 3 253,5 3 1,11 0-170,6 0 0,4 5 105,1 0 0,1 3-112,-1-3 0,7-3 65,-1 3 0,-5 3-293,-7-3 0,-1 8-283,2-1 0,-2-3-1019,-4 2 1,-9 0 65,3 6 1132,-11 0 0,1-15 0,-7-4 0</inkml:trace>
  <inkml:trace contextRef="#ctx0" brushRef="#br0" timeOffset="3982">3371 588 8340,'-15'18'-82,"3"-1"0,4 8-178,8 4 1,0 3 1952,0 3-1061,0-1 0,0 7 65,0-1 0,0 6 169,0-5 0,0 5-400,0-6 1,0 6-207,0-5 1,6-1-648,0-5 0,2-1 287,-3 1 1,3-6-1,6-5-426,-3-4-74,1 1 1,5-19-761,0 4 0,6-6 455,0-6 0,8-13 905,-2-16 0,4-15 0,1-11 0</inkml:trace>
  <inkml:trace contextRef="#ctx0" brushRef="#br0" timeOffset="4186">3994 363 8334,'17'-26'219,"0"1"588,0 15-116,1 2 0,-9 16-220,-3 3 0,-4 11 387,-2 1 1,0 0-313,0-6 0,0 2-22,0 4 1,2-3-67,4 3 0,-2-10-16,7-1 0,6-3-163,6 3 1,8-5 16,-2-7 1,6 0-682,5 0 1,2-7 313,4-5 1,2 3-473,-7-3 1,-7 8 201,-5-2 1,-8 5-3711,2 1 2288,-11 0 1763,-4 15 0,-24 4 0,-3 16 0</inkml:trace>
  <inkml:trace contextRef="#ctx0" brushRef="#br0" timeOffset="4524">4149 1021 8334,'-7'26'381,"5"7"168,-4-4 1,4-2-42,2 2 1,2-8 219,4 2 1,3-4-249,9-2 0,-3 1-163,-4-1 0,3 6-247,-8 0 0,-1 2 116,-5-2 0,0 2-684,0 4 1,-7-4 93,-5-8 1,-5 1-348,-6-1 0,-2-2 254,-4-3 0,-4-5-159,5-7 0,1-3 155,-2-9 1,0-1 88,-6-16 1,9 6 188,2-6 1,5 0-38,2-6 1,2 3 283,3 3 1,4 4-18,8 8 1,2 1 177,4 5 0,-2 3 89,7 8 0,3 0 310,9 0 1,-4 2-1,4 4 0,-2 1-242,2 5 1,-1 9 944,6-4 1,-5 5-533,6-5 1,-6 6 406,6 0 1,0 2-483,6-2 1,5-4-372,0 4 0,8 2-604,-2-2 1,4 0-660,2-5 0,0 1-315,0 4 1,-2-4 1268,-4 4 0,4-4 0,-6-1 0</inkml:trace>
  <inkml:trace contextRef="#ctx0" brushRef="#br0" timeOffset="4907">5463 813 8246,'-17'0'1643,"8"0"1291,1 0-1833,23 0 0,3 0-23,10 0 0,3 0-533,-8 0 1,8 0-48,-2 0 0,3 2-229,3 4 0,-2-4-144,-5 3 1,-1-1-436,-4 2 0,-3-2 296,3 7 0,-6-5-1276,-5 6 818,-5-1 0,-7 7-16,0-1 1,-7 0 223,-5 0 1,-5 6 307,-6 1 0,-6 4-291,-12-5 0,-1 6 34,-4-6 1,-2 8-748,8-2 0,-6 5 373,5 7 1,-7-3 586,2 8 0,-4 0 0,-2 6 0</inkml:trace>
  <inkml:trace contextRef="#ctx0" brushRef="#br0" timeOffset="5079">5118 1781 8404,'2'-11'766,"3"-1"1,9-1-191,15-10 1,9-4 896,20-8 1,-3-1-879,9-4 1,-3 3-138,3-3 1,3-3-883,-4 3 1,-1-6 478,1 6 0,-7-8-1561,2 1 0,1 3 253,-1-2 1,5 8-1459,-5-3 2711,-8 5 0,0-6 0,-6-3 0</inkml:trace>
  <inkml:trace contextRef="#ctx0" brushRef="#br0" timeOffset="5779">6501 865 8341,'0'17'423,"0"1"1,-6-1 6,1 0 0,-1 0 293,6 1 1,2-7-151,3 1 0,5-8 37,7 1 1,8-3-174,4-2 1,6-7 107,5-5 1,4-5-421,8-6 1,0 2-371,0-8 0,-6 0-678,0-6 0,-7 1 587,1-1 1,-5 1-617,-7-1 1,-5 0 344,-11 1 0,1-8 4,-7-5 1,-2 1 178,-10-6 0,-3 6 139,-9-6 1,-1 8 165,-4 10 1,2 7 250,-8 4 0,0 5 348,-5 7 0,1-3-261,4 9 0,-3 1 167,3 10 0,4-3-147,2 9 1,-2 7 19,2 10 0,5 4 41,7 1 0,1 9 30,-1 3 1,-3 4 66,8 2 1,-1 7 162,1 4 1,-2 10 101,-3 2 0,-5 2-261,5-2 0,1-2-63,-1 8 0,-1-8-131,-5 2 0,2-10-74,3-1 0,-1-9-136,7 3 0,-6-12-373,7-6 0,-1-5 16,6-6 1,-6-4-1350,0-8 6,0 0 1163,6-7 0,0-4 262,0-12 1,8-13-17,4-16 1,5-3 33,6-14 1,-2-2 26,8-9 1,0-3-17,5 9 0,7-7 154,-1 7 1,8 7 277,-2 9 0,-3 13 294,-3 5 1,-4 5-256,-1 7 0,-8 3 170,-4 8 0,-4 2 84,-2 4 1,-5 3 256,-1 9 1,-7 7-421,2 3 1,-6-1-222,-6 2 0,-3 0-269,-9 6 1,-1 5-809,-4 0 0,-2 1-368,-4-7 0,-9-1 581,3-4 1,-3-4 124,3-8 1,8-7 610,4-5 19,-4-3 1,10-15 272,0-5 1,7 3 510,10 4 0,2 1-110,4-2 0,-2 5 731,7 7 1,1 0 541,5 0 0,6 2-986,0 3 0,8-1-191,-2 8 1,4-1-256,1 7 1,-5-1-55,0 0 1,0 2-817,5 4 0,1-1-769,-1 6 1,-1-1 927,-4 2 213,-4 12 0,-8-13 0,0 15 0</inkml:trace>
</inkml:ink>
</file>

<file path=ppt/ink/ink2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55:30.4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18 7846,'17'-8'5991,"-7"6"-5573,5-6-1296,-5 16-1212,7 2 498,0-1-582,1-1 2174,-1-8 0,-7 0 0,-3 0 0</inkml:trace>
  <inkml:trace contextRef="#ctx0" brushRef="#br0" timeOffset="114">0 415 7846,'0'35'2245,"0"-8"1,0-8-1963,0-7-200,8-9 0,-4 5-3041,7-8 2958,-7-15 0,19-4 0,-3-16 0</inkml:trace>
</inkml:ink>
</file>

<file path=ppt/ink/ink2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55:29.7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294 329 8143,'0'-17'259,"0"-1"53,0 9 0,0-1 1304,0 4-529,0 4-83,0-5-425,0 7 1,0-2-151,0-4 1,-1 4-80,-5-4 0,2 6-175,-8 6 0,1 0 15,-6 11 1,-1-2-36,1 14 1,-6-2-168,0 2 1,-6 4-120,6-4 0,-6 1 128,6-1 0,0 2-200,6-8 0,7-6 8,4-5-32,4-1 1,2 1-406,0-1 309,0-7 0,6 6 143,0-4 0,7-5 76,-1 5 1,-2 2 36,1-2 0,1 7 119,5-1 1,-6-1 294,1 6 0,-8-3-67,2 9 1,1 4 77,-1 2 1,0 1 76,-6-1 0,0 4 237,0-4 0,-2 1-212,-4-1 1,4 2-167,-4-8 1,5 0-175,1-6 0,-2-1-338,-4-5-923,4 5 780,-6-14-180,8 5 74,0-7 0,0-7-379,0-5 0,0-3 186,0-3 1,2-7-225,4-3 0,-2-5 186,7-2 1,1 1-23,5-1 0,0 1 216,1-1 1,7 0 164,4 1 0,3-1 22,3 1 1,-1 5 297,1 0 0,-2 6-73,-5-6 0,5 8 280,-4-2 0,-2 4 122,2 1 1,-8 7 609,2-1 1,-4 9-441,-2-3 0,1 4 163,-1 2 1,-6 0 591,1 0 98,-1 0-925,-1 8 0,4 1-113,-9 8 1,1-5-157,-6 0 0,0 1-149,0 10 0,0-4 85,0 4 1,0-3-180,0-3 1,0 0-40,0 0 1,8-1-3,3-5 0,5 5-119,1-5 1,-2-1 37,-3 1 1,3-5-13,-3 6 1,1-7 247,-1 7 131,3-1 1,-13 7 6,4-1 1,-4 0-101,-2 1 1,-10-1 14,-7 0 1,0 2 36,-7 4 0,-2-3 149,-3 3 0,4-10-19,2-1 0,-2-8 584,2 1-374,0 5-74,5-8-246,1-2 0,7-4-119,5-8-340,10 9 0,5-5 120,7 8 1,6-6-42,0 0 0,6 1 82,-6 5 0,6 0 54,-6 0 0,6 0-6,-6 0 1,2 0 4,-2 0 1,-4-2-178,4-4 0,-3 4 152,-3-4 0,0-3-461,0-3 1,-1 3 178,-5-3 0,5-1-413,-5-10 0,3 3 413,-3-3 1,3 4 302,-9 2 0,7 5 86,-6 1 1,7 7 226,-1-2 0,-3 6 89,3 6 0,-3 3-201,3 9 0,-2 1 1092,-5 4 0,-3-4-282,4 4 1,-4 2-24,-2-2 1,6 0-609,0-5 0,-1-7-661,-5 1-278,0-8-58,8 3 0,-4-9 300,7-3 0,-5-7-325,6-11 0,-3 2 771,3-8 0,3 0 0,-5-5 0</inkml:trace>
  <inkml:trace contextRef="#ctx0" brushRef="#br0" timeOffset="476">1436 225 8060,'15'-23'161,"-3"0"1,1 0 167,-7 6 1,5-1 548,-5 1-11,0 0 352,-6-1-409,0 1-313,0 0 0,0 5 692,0 1-367,0 7-766,0-4-62,8 8-58,-6 0 1,7 0 177,-3 0 0,-4 2-75,4 4 1,-3-2-32,3 7 1,-4-5-37,4 6 1,-2-7-136,2 7 58,-5-1 110,7 7 1,-8-7-96,0 1 108,8-1 1,-6 7 0,4-1-18,-5 0 1,-1 0 9,0 1 1,6 5-20,0 0 0,0 8-53,-6-3 0,2 5-135,3 2 0,-3 1 108,4 5 0,-2 3-142,2 8 0,-4 1 35,3 5 0,-3 4 37,-2 7 0,0 8-22,0 3 1,0 5-212,0 1 1,0 8 239,0 4 1,0-1-159,0 1 0,0-8-265,0 2 0,0-11 339,0-6 0,0-10-19,0-2 0,0-7 179,0 2 0,-5-10-84,-1-2 1,0-8 120,6 3 0,0-5-29,0-1 0,0-3-43,0-3 466,-8 4-611,6-14 0,-7 4-218,3-11 277,4-5 0,-6-14-167,8-5 0,0-9 7,0-2 0,0-8-200,0 2 556,0 5 0,8-9 0,2-2 0,7-9 0</inkml:trace>
</inkml:ink>
</file>

<file path=ppt/ink/ink2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55:32.3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0 7829,'-17'0'410,"7"0"-253,3 0 0,9 2 193,3 4 1,5-4 192,7 4 0,1 1-185,-1-1 0,0 0 76,1-6 0,5 0-283,0 0 0,2 0 20,-2 0 1,-4 0-698,4 0 0,-4 0-145,-2 0 0,1 0-1820,-1 0 1418,0 0 1073,-7 0 0,-2 15 0,-8 5 0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1:58:22.9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17 8278,'8'-9'1801,"-6"1"-1128,13 8 1,-5 2 42,8 4 0,7 11 70,4 12 1,4 12 224,1 5-613,1-3 0,0 7-55,0-4 1,-6 5-81,0 1 1,-8 0-296,2 0 1,-5-1 120,-7-5 0,3 2-1074,-8-7 1,-1 0 479,-5-7 1,-15-5-1152,-8 0 1,-10-9 599,-8-3 1,3-1 401,-9-11 1,10-1 322,3-10 0,1-5 277,10-12 1,7-6 591,10-12 0,6 4-445,6-3 0,11 3 1182,12 2 1,12 10-490,5 8 0,11 7-264,1 10 1,7 0-804,-1 0 0,4 10-2547,1 7 2828,-7 8 0,2 6 0,-8 0 0,0 4 0,2 7 0</inkml:trace>
</inkml:ink>
</file>

<file path=ppt/ink/ink2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55:32.5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0 7829,'-9'0'-120,"1"8"0,10-6 803,4 4 0,3-3-451,9 3 1,-1-4-23,0 4 0,1-4-262,-1-2 1,2 0-370,4 0 1,-2 0-472,8 0 0,-6-6 892,6 0 0,0-7 0,5 3 0</inkml:trace>
</inkml:ink>
</file>

<file path=ppt/ink/ink2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55:33.1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500 191 7959,'-27'-17'440,"2"-1"1,14 3-585,-1 4 1,8-5-447,-2 5 1,4 1 337,2-1-88,0-1 352,0-5 0,0-1 132,0 1 0,-7 8 274,-5 3 0,3 4-307,-3 2 0,1 0-124,-7 0 1,1 6-100,0-1 0,-1 9 171,1-3 0,0 5 47,0 1 0,5 0-54,0 1 0,7 1 157,-7 4 0,8-4-59,-1 4 1,3 2-51,2-2 1,0 6 11,0-6 0,0 2 16,0-2 1,2-4 81,3 4 0,-3-3-30,4-3 0,-4 6-189,-2 0 0,0 0 65,0-6 0,-2 1-155,-4-1 0,2 6 57,-7 0 1,-1 0-66,-5-6 0,0 1 134,-1-1 1,-5-5-32,0-1 0,6-7 68,6 2 1,5-4 385,-6-2-33,8 7-299,-11-5 0,13 8-242,-4-4 1,12-3 40,6 9 1,-3-2 4,3 1 1,-1 4 68,7-3 1,-7 3-35,1 3 1,-3 5 70,3 0 1,-3 6-68,-3-6 1,-4 7 626,4-1 1,-4 4-243,-2 1 1,0 1 545,0 0 0,0-3-269,0-3 0,-2 2-85,-4-8 1,4 0-270,-4-6 1,4 1 121,2-1-745,0 0 289,0-7 141,8 5-1501,-6-13 1118,13 6 1,-5-8-1150,7 0 0,-5-2 377,-1-4 0,3 2 178,9-7 0,-4-3 901,4-9 0,4-4 0,0-7 0</inkml:trace>
</inkml:ink>
</file>

<file path=ppt/ink/ink2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55:35.1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121 35 7917,'8'-9'2921,"-6"-6"-2289,5 13 409,1-6-315,-6 8 1,6 2-496,-8 4 1,-2-3 14,-4 9 0,-4 5-2568,-7 6 1216,-8 0 1106,-2 2 0,-7 2 0,-1 8 0</inkml:trace>
</inkml:ink>
</file>

<file path=ppt/ink/ink2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55:36.1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52 7817,'0'-17'940,"0"7"0,5 1-114,1 3-515,8 4 0,-10-6 260,7 8-431,-7 0-57,4 0 0,-6 0 238,3 0-138,-3 0 119,6 8-278,-8-6 311,0 13 1,-6-11 142,0 8 230,1-8 0,5 11-71,0-3 1,-6-3 15,0 3 1,0-7 231,6 7 13,0-8-480,0 11-255,0-13-968,0 6 189,0-8 1,0-2-563,0-4 1,2-2 68,4-3 0,-4-4-741,4 3 0,1-3 1850,-1-3 0,8-7 0,-5-2 0</inkml:trace>
</inkml:ink>
</file>

<file path=ppt/ink/ink2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55:37.6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243 589 7792,'17'0'-281,"-7"-8"0,11 4 1505,-4-8-743,4 1 0,-1-1 5,3 1 1,-4 5-68,4-5 1,-2 5 271,2-6-290,-11 8 537,11-3-300,-14 7 1,1-2 435,-4-4-429,-4 4 0,-2-4-240,0 12 1,-2-2-33,-4 8 1,-4 5 145,-7 6 1,0 8-136,-1-3 1,7 11-99,-1 1 1,9 3-35,-3-3 1,4-4-171,2 5 1,8 1-12,3-2 0,4 1-66,3-7 1,-1 1 105,0-1 0,-1-1-90,-5-4 1,5 2-87,-5-8 1,-1 0-125,1-6 0,-7 0 134,2 1 1,-4-1-149,-2 0 0,0 1-248,0-1 1,-10 0 34,-7 0 0,-8 3-152,-10 3 0,-1-10 141,-4 4 1,-5-3-194,-7 3 1,6-7-471,0-4 0,8-6 511,-3-6 0,5-11-899,1-12 1,8-14 1477,4-8 0,4-9 0,2-9 0</inkml:trace>
  <inkml:trace contextRef="#ctx0" brushRef="#br0" timeOffset="156">779 692 7926,'17'0'0,"1"0"0,-7 0 2927,1 0-906,-1 0-1573,7 0 0,-1 0-548,0 0 1,0 0-2120,1 0 1293,-1 0 926,0 0 0,1 8 0,-1 2 0</inkml:trace>
  <inkml:trace contextRef="#ctx0" brushRef="#br0" timeOffset="526">1298 1228 8429,'0'-17'-852,"8"0"1,-5 1 575,9 5 1034,-8-4 1960,11 5-1240,-13-7-545,6 7-417,-8-5-502,0 13 256,0-6 81,0 8 309,0 0 141,0 8-233,0 1 1,-6 3-13,0-1 1,0-5 139,6 6 1,-1-8 327,-5 1-102,4-3-523,-6-2-315,8 0-3613,0 0 0,8 2 1492,3 4 0,5-4 2037,1 4 0,8 3 0,2 1 0</inkml:trace>
  <inkml:trace contextRef="#ctx0" brushRef="#br0" timeOffset="832">1886 1177 7808,'11'-14'-199,"1"-3"0,-1 3-320,7-9 0,-1 4 345,0 2 0,1-2 293,-1-5 0,-6 5 84,1-4 1,-8 10 291,2 1 0,-5 6 1291,-1-5-721,0 7-472,0-4 0,-7 8-165,-5 0 1,1 0 34,-7 0 1,9 6 295,-14 0 0,7 7-299,-7-1 1,-2 11 141,2 6 1,-6-2-19,6 2 1,0 5 41,6 6 1,0 1-335,-1-7 1,9 3-286,3 3 0,4-9-250,2 4 1,8-12-447,3 0 0,20-6-928,9-5 1,18-5 783,11-7 0,16-9 133,13-9 0,-45 9 0,1-3-787,6-5 0,1 0 1487,1 2 0,1-1 0,10-8 0,0 0 0,-3 3 0,-1 1 0,0 0 0,0 0 0</inkml:trace>
  <inkml:trace contextRef="#ctx0" brushRef="#br0" timeOffset="1618">2491 87 7904,'10'-8'146,"5"5"117,-3-9 0,3 8 521,2-2-450,8-3 1,-4 5 19,8-8 1,-6 7 75,6-7 0,-8 8 31,2-1 0,-4 3 293,-1 2-567,-1 0-131,0 0 1,-1 2-113,-5 3 1,-1 1 105,-4 11 1,-4-1-147,3 13 1,-3-6 13,-2 5 1,-6 1-136,1 6 1,-7-1-228,6 1 1,-5-6 166,5 0 1,0-1 208,6 7 1,0 0 12,0-1 1,0-5 94,0 0 1,0-6-66,0 6 1,6-6 132,0 6 1,5-2-80,-5 1 1,6 5 8,-7-4 0,7 3 78,-6 3 1,5 0-40,-5-1 0,2 7 249,-3-1 0,-3 2 107,4-1 0,2-3 124,-2 8 1,5-2-19,-5 2 1,2 4 150,-3-4 1,-1-1-180,8 1 0,-8-6-29,1 6 0,3-7-6,-2 1 0,0-3-123,-6-3 0,0 1-256,0-1 0,-2-5-62,-4 0 0,2-2-169,-7 2 1,-3-2 43,-9-4 1,4-4-100,-4 4 1,-2-6-690,2-5 0,-8 1 878,2-7 0,-4 0 0,-1-6 0</inkml:trace>
</inkml:ink>
</file>

<file path=ppt/ink/ink2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55:36.7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52 7942,'0'-17'0,"0"5"1533,0 1-1012,0 7 1,2-4 179,4 8-439,-4 0 1,11 8 127,-7 3 1,6 7 225,-7 5 1,7 5 199,-6 13 0,-1 3-369,-5 8 0,0 5-202,0 1 1,0 0-91,0-6 1,-5 5-133,-1 1 1,-2 0 33,2-7 1,3-4-168,-9-1 1,8-8 159,-2 2 0,-1-11-204,1-6 0,0-3-185,6-3 1,-2-6-71,-3 1 317,3-8 0,-6-4 17,8-12 1,0-3-75,0-2 1,2-7-37,4 1 1,3-5-223,9 5 0,1-6 95,4 6 0,4 0-2,7 5 0,1 3 278,-1 3 1,1 5-142,0 7 0,-7 0 256,1 0 1,-6 2 156,6 3 1,-13-1 223,1 8 1,-9-1-148,3 7 0,-7-1 161,2 0 1,-10 2-91,-2 4 1,-9-9 170,-3 3 0,-1-3-57,-10 3 0,1-2-134,-7-3 0,0 1-147,1-7 1,5 0-112,0-6 0,2 6-167,-2-1 0,4 1-532,8-6-1292,0 0 868,7 8 1,4-4-991,12 7 1,6-5 2006,11 5 0,4-7 0,7 4 0</inkml:trace>
  <inkml:trace contextRef="#ctx0" brushRef="#br0" timeOffset="138">1142 1176 7865,'-17'8'8566,"2"1"-7915,3 9-1772,-3-9 1,5 5 518,-7-9 602,0 1 0,-16-6 0,-4 0 0</inkml:trace>
</inkml:ink>
</file>

<file path=ppt/ink/ink2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55:35.5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18 8052,'10'-8'1153,"5"7"-555,-13-7 157,6 8 402,-8 0-730,0 0 1,0 8 141,0 3 1,-8 10-199,-4 2 1,-3 8-80,-2-2 0,-1 9-50,1 3 1,8-1 125,3-5-142,4-1-85,2 1 1,2-3 40,4-3 1,5 2-109,12-8 1,12-2 16,11-9 0,4 1-173,2-7 1,0 0-34,-1-6 1,-1 0-160,-4 0 0,3-2-38,-9-4 1,0 2 82,-5-7 1,-6 5-1873,-1-6-97,-6 8-282,3-11 2480,-8 13 0,-8-13 0,-1 5 0</inkml:trace>
  <inkml:trace contextRef="#ctx0" brushRef="#br0" timeOffset="199">502 295 7970,'0'-10'1515,"0"-5"-646,0 13 93,0-6 39,0 8-437,0 0 484,0 8 0,0 3-37,0 13 1,0-3 260,0 8 0,-7 1-865,-5 11 0,3-5-216,-3 4 1,2 1-279,-1-7 1,3 9-421,8-15 1,0 7-1848,0-12 0,2 0 407,4-6 1947,3 1 0,24-9 0,4-1 0</inkml:trace>
</inkml:ink>
</file>

<file path=ppt/ink/ink2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55:33.6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8413,'18'2'1151,"-1"3"1,0-3-759,0 4 1,1 2 251,-1-2-471,0 7 1,-1-9-63,-5 7 0,3-5-89,-9 6-274,1-1 0,-6 7-497,0-1 0,-6 2 376,1 4 0,-9-4-62,3 4 0,-3-9 185,3-3 1,1 1 181,4 5-19,4 0 1,2 1 303,12-1 1,3 0 72,3 1 1,-1-1 235,0 0 1,0 1 199,1-1 1,-7 2-280,1 4 0,-8-4-35,1 4 1,-3-3-213,-2-3 1,-7 6-239,-5 0 0,-3 6-77,-3-6 0,1 0-336,0-6 0,-6-1-156,0-5 0,5 3-674,7-9 1,5 1 1279,-5-6 0,7-15 0,-4-5 0</inkml:trace>
  <inkml:trace contextRef="#ctx0" brushRef="#br0" timeOffset="409">761 381 7582,'0'-9'1075,"0"1"-458,8 8-142,-6 0 379,5 0-134,1 0 87,-6 0-538,6 0-304,-8 0-29,0 0 5,0-8 167,0 6 374,0-5 219,0 7 5228,0 0-5892,7 0 111,-5 7-1530,6-5 1,-6 6 207,4-8 1,3 0 1173,9 0 0,-1 0 0,0 0 0</inkml:trace>
  <inkml:trace contextRef="#ctx0" brushRef="#br0" timeOffset="849">1574 364 7883,'6'-21'0,"-1"3"0,9 11-377,-3-5 0,3 1 114,-3-7 1,-1-5 244,-4 0 1,-4 0 182,3 6 1,-3-6 621,-2 0 1,0 0-503,0 6 0,-2 1 376,-3 5-327,3-5-252,-14 7 33,7-1 1,-3 2 231,1 8 0,-1 0-10,-5 0 1,2 8-37,3 4 0,-3 3-37,3 2 1,-5 2 91,-6 5 0,4-3-104,-5 7 0,5 1 41,2 6 1,5 1 119,1 5 1,1-11-80,-1 5 1,3-6-177,8 0 0,0-4-182,0-8 0,2-2-299,4-3 1,3 1 33,9-7 1,1-2-477,4-10 0,-2-5 362,8-12 0,0 1-270,5-6 1,-5-1-46,0-6 1,-2 8 297,2 4 1,-2 10 465,-4 1 1,-4 8 403,4-1 1,-4 5 426,-2 5 0,-5 5-100,-1 7 0,1 1 687,5-1 0,-5 6-815,-1 0 0,-1 0-206,2-6 1,3-1-981,-4-5 0,5 3 395,1-9 1,0 1-1662,1-6 0,1-2 1803,4-3 0,4-13 0,7-9 0</inkml:trace>
</inkml:ink>
</file>

<file path=ppt/ink/ink2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55:31.6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173 121 8058,'0'-17'276,"0"0"1,0 5 1193,0 1-521,0 7-147,0-12 592,0 15-494,0-7-253,0 16 1,0 3-142,0 12 1,-5-2 19,-1 8 0,-6 6-221,7 5 1,-7 2-44,6-1 0,-5 1-94,5 4 0,-7 2-120,1-8 1,-1 3-212,1-3 1,-1-5 217,7-1 1,-6-1-1165,6-10-22,1 8 336,-3-12 1,6 0-179,-4-7-272,4-8 681,2 3 1,6-14-106,0-5 0,2-5-162,-3-6 1,-1-2 320,8-4 0,-6-4-39,5 4 1,-5-3 217,5-3 1,-5 1 330,6-1 0,-8 0 0,3 1 0</inkml:trace>
  <inkml:trace contextRef="#ctx0" brushRef="#br0" timeOffset="424">156 208 7978,'10'-25'-832,"-1"6"624,-3-4 0,-4 3 963,4 3 1,1 6-98,-1-1 0,2 8-88,-2-2 1,-3-1-169,9 1 0,-2 2 36,1 10 0,5-2-16,-5 7 1,4 8 247,3 10 1,-1 0 137,0 6 0,1-5-331,-1 11 1,0 1-21,0-2 1,-1 1-201,-5-7 1,7 1-202,-1 0 1,-6-9-46,7-3 1,-5-3-238,5-3 0,-1-7 1,0-5 1,0-3-347,1-2 0,-1-2-194,0-3 1,1-13 304,-1-11 1,0-5-336,0-6 0,1-3 272,-1-3 1,0-4 149,1 4 1,-7 2 154,1-2 1,-1 7-29,6-1 1,1 11 106,-1 6 0,-5 4 115,-1 2 139,1 7 0,5 2-121,0 8 1087,-7 0-331,5 0-353,-13 0 0,12 2 384,-9 4 441,1-4-773,2 13 0,-4-5 38,7 7 1,-5 6 113,5 0 0,-1 8-199,2-2 0,1 11 147,-7 6 0,5 6-94,-5 6 0,0 3-223,-6 9 1,0-1-472,0 0 0,0-6-537,0 1 0,0-14-24,0 2 1,0-14-1001,0-3 0,2-3-2149,4-9 3949,-5 8 0,15-12 0,-7 6 0</inkml:trace>
</inkml:ink>
</file>

<file path=ppt/ink/ink2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55:40.4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52 900 8026,'-11'-10'1264,"-1"4"-846,8 5 1,-5-5 700,3 0-94,4 0 176,-6-1-814,8 5 1,8-8-106,4 4 1,13 4 156,9-3 1,3 3-94,9 2 1,0 0 29,6 0 1,0 0-215,-1 0 0,7 0-247,0 0 0,1 0-149,-1 0 0,-4 0-505,3 0 0,-5 0-297,-6 0 0,2 0 477,-7 0 1,-1 0 558,-5 0 0,-1 7 0,1 3 0</inkml:trace>
  <inkml:trace contextRef="#ctx0" brushRef="#br0" timeOffset="377">2214 710 9257,'-10'-10'3981,"-3"10"-3876,7 12 1,0-1 237,6 6 1,0-3 200,0 9 1,-2 2 199,-3-2 0,1 8-287,-8-3 1,1 5-598,-7 2 0,9-1-265,3 1 1,-2 0-406,3-1 1,-1-5 374,6 0 1,2-8-1100,3 2 648,5-4 0,7-3-477,1-5 0,1-3 1363,4-8 0,-4-8 0,6-2 0</inkml:trace>
  <inkml:trace contextRef="#ctx0" brushRef="#br0" timeOffset="656">2854 779 11562,'-8'9'1324,"6"7"1,-8-7-638,5 9 0,3-1 161,-4 0 1,6-5-142,6-1 0,-2 1 162,7 5 0,3-5-963,9-1 1,-2-7-285,8 2 1,-1-4-371,7-2 1,-6-8 474,0-3 0,-8-5-290,2-1 1,-6 5-70,-5 1 0,-5-1-383,-7-5 1,-2 0 686,-3-1 1,-7 1 312,-11 0 1,2 0 251,-8-1 1,2 1-95,-2 0 0,-1 1 142,7 5 0,1 1-199,11 4-11,-4 4-534,13-5 0,-4 13-1943,12-1 2402,11 9 0,10 3 0,7 10 0</inkml:trace>
  <inkml:trace contextRef="#ctx0" brushRef="#br0" timeOffset="987">3753 779 8653,'-10'-8'2837,"5"6"-2344,10-4 1,7 5-63,11 1 1,10 0 110,7 0 1,6 0 1003,-6 0-1028,8 0 1,-9 0-126,7 0 0,-6 0-306,6 0 1,-7-6-981,1 0 1,-5 0 619,-6 6 0,1 0-1712,-7 0 0,-1 2 315,-11 4 1670,-3-4 0,-8 13 0,0-5 0</inkml:trace>
  <inkml:trace contextRef="#ctx0" brushRef="#br0" timeOffset="3180">5586 70 7974,'12'-17'641,"-1"-1"1,-5 3 785,5 3 1,-5 5 231,6 7-832,-1 0 13,-1 0-297,-3 0-157,-30 7 1,0 5-353,-23 11 1,6 4-370,-6 7 0,0 1 144,-6 0 1,4-3-97,7-3 0,3 2-26,15-8 1,0 6-166,6-6 74,7 0 1,2-6-256,8 0 81,0 1 1,8-1 282,3 0 0,-1-1 238,2-5 0,-1 5-17,6-5 1,1 4 216,-1 3 0,-2-1 11,-3 0 0,1 1-76,-7-1 1,0 2 482,-6 4 1,0 2-120,0 4 1,0 4 20,0-5 1,-6 5-116,0 2 1,-5-1 25,5 1 0,0-6-209,6 0 0,0-1-1,0 7 1,0-2 44,0-5 1,0 3-25,0-8 0,6 6-168,0-6 0,2 0 110,-3-6 1,-3 1-253,4-1 0,-4-5-130,-2-1 26,8-7 162,-7 4-40,7-8 0,-8-2-60,0-4 1,6-11 83,0-12 0,7-12-659,-1-5 0,11-6 319,6-5 1,3-10-699,3-8 0,1-2 274,5 2 0,-5 6 294,5-1 1,1 9 348,-2 9 0,1 2 169,-7 4 1,-7 6 132,-4 11 0,-4 4-144,-1 8 1,-1 1 737,0 5 0,-5-3-322,-1 8 1,-5 1 569,5 5 0,-5 0-208,6 0 1,-8 7 77,1 5 1,3 5-389,-2 6 1,0 6-135,-6 11 1,0-1-14,0 7 1,0 0-56,0 6 1,-6 0-239,0 0 0,0-2-53,6-4 0,-2-6-63,-3-11 0,3 2-81,-4-8 1,4 0-201,2-6 0,0-5-99,0-1-72,0-7 290,0 4 0,6-12 111,0-8 0,1-1-124,-1-16 0,-2 0 87,7-5 0,-5-9-56,6-3 0,-7-6 110,7-5 1,-6 3 184,5-4 1,-1 5-115,1 1 0,3 7 101,-8 5 1,5 4 290,-5 1 1,5 8-168,-5 4 0,0 4 836,-6 2-285,8-1-332,-6 1 1,7 2-31,-3 3-395,-4 4 0,7 8 247,-3 0-322,-4 0-33,14 0 0,-13 0 70,9 0 0,-6 2 221,5 4 0,-7 4-99,2 7 1,-2 2 468,1 4 0,-3-2-110,4 8 1,-4 2 34,-2 9 0,2 4 66,4 8 0,-4 0 275,3 0 1,-3 0-11,-2 0 1,0 6-285,0-1 1,0 9-44,0-3 0,0 6-183,0 6 0,0-2-768,0 8 1,-5-2 434,-1 1 0,0-9 23,6-7 0,-6-9-90,0 3 0,1-6-338,5-6 1,0-4 315,0-7 0,0-2-181,0-5 173,0 5 1,-2-14-96,-4 4 302,4-11-116,-13 3 1,5-13-218,-7 4 1,5-4-57,1-2 1,-1-8-359,-5-3 0,0-5-37,-1-1 1,1 0 313,0-1 1,1-7-256,5-3 1,-4-5 294,3-2 0,-3 1-201,-3-1 1,3-7 158,3-4 1,-3-4 52,4-2 1,3-8 52,2-3 0,-2-4-154,3-2 0,-1-1 397,6 1 1,0 2 124,0 4 0,2 9 135,4 8 1,-3 7-61,9-1 1,-6 9 70,5 2 1,1 8 255,5-2 1,-4 4 577,5 2 1,-5 5-309,10 1 0,2 5 95,-2-6 0,2 8-282,-2-1 1,-2 3-144,8 2 0,-8 0-200,2 0 1,-3 2 1,-3 3 1,-5-1-106,-1 8 0,-7 5-122,2 6 0,-12 8-440,-6-2 0,-11 3 115,-6 3 1,-5 0-306,-6-1 0,3-1 694,-3-4 0,3 1-128,3-7 0,7-1 1201,4-11-556,11 4-593,4-13 1,10 6 116,4-8 0,6 0-203,11 0 1,-2 0 203,8 0 1,-8 0-195,2 0 0,2 0 138,-2 0 1,0 0-66,-6 0 1,-5 2 399,-1 4 1,-7-2-84,2 7 0,-6 3 78,-6 9 1,-3-4-36,-9 4 0,-5 2 44,0-2 1,-6 6-16,6-6 1,0 0 189,6-6 0,2 0-26,3 1 1,-1-1 226,7 0-6,0 1-245,6-1-334,0 0 1,2-5-116,4-1 1,5-7-233,12 2 1,-2-6 18,8-6 0,6-4-251,5-7 0,8-8-1296,-2-4 842,4-11 552,10-4 1,-6-8-446,3 0 0,-3-7-109,-2-5 1,0-11 242,0-6 1,-6 3 263,0-3 1,-8 0 168,3-5 1,-5 9 249,-1 8 1,-2 9 271,-5 14 1,3 4 571,-8 7 1,6 8-520,-6 4 1,0 4 508,-6 2 0,1 7 8,-1 4 1,0 5 1232,1 1-1293,-1 0 0,0 0-381,0 0 0,-1 1-273,-5 5 1,5 4-219,-5 7 0,-1 6-274,1 0 1,-7 6 326,2-6 0,-4 8-209,-2-2 1,-6 1-26,0-1 1,-7 2-120,1-8 0,5 6 269,1-6 0,4-6 604,2-5-446,0-1 1,2-1 105,4-4 1,5-4 3,12-2 1,-4 0-28,5 0 1,1 0 347,-2 0 0,2 0-72,-2 0 0,-4 0 491,4 0-576,-4 0 0,-4 1 25,-3 5 1,1-2-206,-7 8 1,0-1-217,-6 6 1,-8 3-168,-3 3 1,-5 4 235,-1 7 1,-2-5-782,-4 0 0,2 0 353,-8 5 1,8-5 162,-2 0 0,3-8 144,3 2 0,8-4 236,3-1 1,4-1-142,2 0 191,0 0 0,2-1 79,4-5 0,3 3-1,8-8 0,7-1 108,-1-5 1,7 2-77,-1 4 1,-2-4-125,2 4 0,-2-4-5,2-2 1,3 2 7,-3 3 1,-4-3 41,-2 4 0,2 4 61,-2 1 1,-6 3 27,-5-3 0,-2 10-71,1-3 0,-3 5 361,-8 0 1,-2 2 31,-4 3 0,-4 5 177,-7-4 0,-2-2-275,-4 2 1,4-8-30,-4 2 1,9 2-154,3-2 1,1-6-75,-1-5 0,3-7-286,8 7 251,0-8-275,0 4 0,8-8 27,3 0 0,6-2-4,6-4 0,-1-4-22,6-7 0,-5 0-137,6-1 1,-2-5-13,2 0 0,-2-6-104,-4 6 0,-10-7-677,5 1 1,-13-2 410,1 2 1,-19-2-1032,-10 8 0,-20 0-88,-14 6 0,-10 7-643,-14 5 1,-2 5 200,8 5 2164,16 5 0,-3 5 0,16-3 0,0-4 0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1:58:20.8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1 662 8029,'0'-18'-750,"2"7"1068,3-1 0,-1 2 175,8-1 1,-6-3 3,5 8 1,-1-7-142,2 1 1,1 3 28,-7-3 1,7 6-31,-1-5 0,-2 5 98,1-6 0,-5 8-243,6-1 0,-6 3-1,5 2 1,-7 9-69,2 9 1,-4 15 118,-2 13 0,-8 12-327,-4 6 0,-3-2 115,-2 1 1,-1-6-67,1 1 1,5-10-78,1-2 0,7-9-74,-2-2 1,4-2 58,2-10 0,0 0-144,0-5 1,0-7-102,0 1 307,0-8 1,8 1 144,3-10 1,1-11-143,5-7 1,-1-10-303,13-2 0,-8-2-33,2-9 1,4 5-61,2-5 0,-4 7 156,-1-1 0,3 5-107,2 6 1,-4-2 285,-2 8 1,2 2-69,-2 9 1,1-2 196,-7 9 0,-5-1-303,-1 6 841,-7 0 0,10 2-65,-9 4 1,1-3 159,-6 9 1,6 0-241,0 5 0,0 0 118,-6 1 1,0 5-174,0 0 1,2 2-92,3-1 0,-3-5-170,4 4 0,-4-4 124,-2-1 1,2-1-1395,4 1 457,-4-1 1,7-1-474,-3-5 0,-4-1 455,4-4 1,4-4-237,1 3 0,5-10 966,1-7 0,16-19 0,4-6 0</inkml:trace>
  <inkml:trace contextRef="#ctx0" brushRef="#br0" timeOffset="271">1445 227 8478,'0'-18'1802,"0"7"-791,0-1-830,0 8 0,0-2-251,0 12 1,-8 4-298,-3 7 1,-5 6 338,-1 1 0,-8 12 5,-4-1 0,-2 6 44,2-1 1,-2-3-48,8 4 0,7-5 8,10-1 0,5-6 54,1 0 1,9-8 188,9 3 1,11-7-123,17-5 0,0-5 195,12-7 1,2 0-223,-2 0 0,0 0 7,-5 0 1,-3 0-200,-4 0 0,-5 0 165,-12 0-876,4 0 1,-16 2 91,1 4 735,-9 4 0,-16 7 0,-3 1 0</inkml:trace>
  <inkml:trace contextRef="#ctx0" brushRef="#br0" timeOffset="450">1567 940 8397,'-8'-10'2695,"6"10"-1912,-3 12 0,3 9-69,2 2 1,0 6-208,0-5 0,0 1-429,0-2 0,0-2-192,0 8 0,-2-7-418,-4 1 0,4 2 258,-4-2 0,4 6-259,2-6 1,0 1 532,0-7 0,8 0 0,2 1 0</inkml:trace>
  <inkml:trace contextRef="#ctx0" brushRef="#br0" timeOffset="682">2402 696 11004,'0'26'948,"0"-5"-550,0 8 0,0 6-272,0 5 0,-2 7-175,-3-7 0,1 7-502,-8-7 440,1 9 0,-1-13-311,0 5 0,3-4-494,-3-2 1,2-3-833,5-3 1748,3-3 0,-6-9 0,8 0 0</inkml:trace>
  <inkml:trace contextRef="#ctx0" brushRef="#br0" timeOffset="1134">2959 105 8264,'10'-18'132,"3"1"67,-7-1 0,8 3 342,-3 3 0,7-1-83,5 7 1,2 0-658,4 6 0,4 0 97,-4 0 0,2 0 186,-2 0 1,2 0 34,-8 0 0,0 8-4,-5 4 1,5-3-26,0 3 1,0-1 1,-5 7 0,-1-1-130,1 1 0,-1-1 72,0 1 1,-7-7-186,-4 1 1,2-1 108,-3 7-38,1-1 1,-6 1-13,0-1 0,0 0-11,0 1 0,0-1 66,0 1 0,0-1 16,0 0 0,0 1 132,0-1 1,0 1-134,0-1 0,0 8 144,0 4 0,0 4-65,0 2 1,0 2 57,0 3 1,0 10 25,0 8 1,0 6 147,0-6 1,0 10-32,0 2 1,6-1 134,0 7 1,0-5-250,-6-1 1,2-3 23,3-3 0,-3 0-301,4-12 0,-2 2 98,2-13 0,-4 0-104,3-7 1,-3-5-106,-2 0 0,0-7-65,0 1 1,0-10-255,0-1-5,0-8 0,-7 4-516,-5-8 0,-9-8 1084,-2-4 0,-8-19 0,4-5 0</inkml:trace>
  <inkml:trace contextRef="#ctx0" brushRef="#br0" timeOffset="1588">2750 975 8264,'0'-18'0,"0"1"389,0 0 1,4 5 596,8 0 1,1 3-412,16-3 0,0-1-146,6 7 0,2 0-314,4 6 1,-7-6 137,1 0 0,-2 1-385,-10 5 0,0 0-208,-5 0 1,-3-2-1144,-3-4 549,3 4-81,-13-6 1,4 0 217,-12-3 0,2 1 379,-7-1 0,-7-1 418,-5-5 0,0 1 0,6 5 0,-1 3 171,1 8 0,-1 0 267,1 0 1,2 8 527,3 3 0,-3 7-361,3 5 1,2-2 292,-1 8 1,5-6-357,-6 6 1,8-7-197,-1 1 1,3 2-328,2-2 1,0 2 155,0-2 0,7-5-922,5-1 1,2 1 1,-3-7 1,10-3-328,-3-2 0,11-4 601,0-2 1,4-2 34,1-4 1,7-2 409,0-3 1,-6-3-108,-6 8 1,-8 0 1087,2 6-562,-4 0 222,-1 8 1,-11 4-240,-7 11 0,-15-4-187,-14 5 0,0 1-400,-6-2 1,4 6-585,-9-6 0,1 6 163,-2-6 1,5 6 58,-5-5 573,4-1 0,2 2 0,1 2 0</inkml:trace>
  <inkml:trace contextRef="#ctx0" brushRef="#br0" timeOffset="1696">2820 1497 8264,'12'12'398,"-1"-1"0,3-7 608,9 2 0,-2-2-295,8 2 0,-6-5-227,6 5 0,-5-4-80,5-2 1,-2 0-136,2 0 0,2 0-803,-8 0 0,0 0 271,-5 0 263,-1 0 0,0-8 0,1-1 0</inkml:trace>
</inkml:ink>
</file>

<file path=ppt/ink/ink2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55:44.4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415 536 7869,'-17'-7'-252,"7"-3"342,3 0-92,7-5-441,0 5 365,0-7 1,0 0-16,0-1 0,5 1 31,1 0 1,10-2 93,1-4 0,0-4-80,6-8 0,-4 6 43,-1 1 0,-1 1 34,0-2 0,-1 2 167,-5 4 1,5 4 276,-5-4 0,-1 3 36,1 3 1,-7 6 265,2-1 1,2 6 979,-3-5-750,1 7 5,-6-4-395,0 8 1,0 10 126,0 7 1,-8 8-187,-3 10 1,-12 7 59,-6 4 0,-6 12-244,-5 5 0,-4 4-314,-8 2 0,0 1-237,0-1 1,6 0 182,0 0 1,8-7-318,-3-5 0,7-3-245,5-2 1,4-8-815,7-3 1,9-11 347,3-1 0,4-14-1425,2 3 1653,0-12 0,8 1-967,3-7 1891,12-7 0,4-11 0,8-9 0</inkml:trace>
  <inkml:trace contextRef="#ctx0" brushRef="#br0" timeOffset="216">623 398 10249,'11'-8'1279,"1"8"0,-5 2-434,11 10 0,-3-1 300,14 6 1,2 3-247,9 3 0,2 2 374,4 4 0,4 3 66,-3-3 1,2 4-659,3 1 0,-2-5-267,-4 0 0,4-6-155,-4 6 0,-3-8-545,-3 2 1,2-4-306,-1-1 1,-1-3-574,-5-4 0,-6 3-74,-1-8 1,-7 5-3842,3-5 3695,-5 0 1384,-10 1 0,-9-5 0,-9 6 0</inkml:trace>
  <inkml:trace contextRef="#ctx0" brushRef="#br0" timeOffset="879">294 1090 7924,'-23'0'1135,"0"0"1419,0-8-1155,13 6-368,3-13 1,14 7-586,5-4 0,9 3-60,2 3 0,8-2-225,-2-3 1,3-3 57,3 9 0,0-7-447,-1 6 0,1 1-126,-1 5 0,-7 0-363,-4 0 0,-4 0-192,-1 0-623,-1 0 746,-7 0 2,-3 0 1294,-7 0-474,-7 0 478,-3 0 1,-7 5 30,-1 1 0,7 8 294,-1-3 1,7 6-201,-7 6 1,2-1 231,-1 6 1,-4 7-233,3 5 1,-1 3-220,1-3 1,-1-4-31,7 5 1,-6-5-127,7-1 1,-3-6-436,2 0 0,4-8-111,-4 2 0,5-4-794,1-2 233,0 1-911,0-9 1354,0-1 1,1-8-43,5 0 1,-2-14-30,8-3 1,-1-10 129,6 4 1,6-8-174,1 3 1,6-3 220,-1 2 1,10-2 291,1 8 0,0 2-75,-5 10 0,-6 1 173,-1 4 1,-1 4 163,2-4 1,-10 10 591,-7 2 1,-2 8 131,1-3 0,-3 4-410,-8 3 0,0-1-396,0 0 0,-8 6-292,-3 0 1,-11 8-419,-1-2 0,-7-4 416,1-2 0,-2 2-112,2-2 1,-2 0 1085,8-6 1,0-5-83,6-1 2474,7-7-2196,3 12 0,14-14-264,5 3 0,13-3-844,10-2 1,9-2-751,13-3 1,7-5 107,11-7 0,13-6 427,-36 12 0,0-1 0,0-7 0,0-1 0,3 2 0,1 0 1</inkml:trace>
</inkml:ink>
</file>

<file path=ppt/ink/ink2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56:10.8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415 243 7997,'0'-12'-212,"0"1"1,0 5 211,0-5 1841,0 7-1066,0-4 0,-2 8 38,-3 0 0,1 0-301,-8 0 0,1 0 227,-7 0-313,1 8-109,-8 1 1,4 9 207,-8-1 0,2 6-46,-2 0 1,-1 6-161,7-6 1,-6 2-82,6-2 0,0-4-40,5 4 1,1 2-1,0-2 0,5-2-83,1-9 0,7 3-154,-2-3 1,4-3-12,2 3-256,0-8 0,2 9-117,4-7 1,-2 5 184,7-5 0,1 2 93,5-2 0,-5-2 131,-1 7 1,1 1 3,5 5 1,-2 0 50,-3 0 0,1 1 217,-7-1 0,6 0-60,-7 1 0,1 1 134,-6 4 1,0-4-34,0 4 1,0-4-123,0-1 0,0-1 35,0 0 0,0-5 161,0-1 8,0 1-294,0-3 1,0 1-154,0-4-7,0-4 0,0 4-299,0-12 1,0-6-1316,0-11 842,8-4 507,9-7 1,4-1-626,8 1 0,0-1 373,5 0 1,-5 8 158,0 4 1,0 4 208,6 2 1,-7 7-15,1 5 1,-6 3 95,6 2 0,-8 0 159,2 0 0,-9 7 577,-3 5-457,-7 3-86,4 2 1,-8 7 239,0-1 1,0 2 10,0-2 0,-8-4 80,-3 4 0,-3-4-121,3-2 1,-5-1-78,5-5 0,-5-3 86,-1-8-322,0 0 1,-1-8-185,1-3 1,7-12 118,5-6 0,-3-6-316,2-5 248,1-4-74,5-8 0,7 2-176,5 4 1,3-2 63,2 7-313,1 1 374,-1 6 0,6-1-99,0 0 1,0 3-19,-6 3 0,3-2 258,3 8 166,-4-8-166,6 12 0,-8-6 48,0 8 112,-7 0-271,5-1 729,-5 1-294,0 7-108,5-5 704,-5 5-241,-1 1 571,7 1-479,-7 0 171,1 6-188,5-5-103,-13 7 44,14 0-288,-7 0 0,3 6-66,-1-1 1,-7 9 199,2-3-232,3 5 0,-1 1-126,4 0 1,1 2 47,-7 5 0,5-5 53,-5 4 1,6 4-18,-7 2 0,9 3 93,-3 3 1,-1 1-22,2 5 0,-1 5-8,6 11 0,1 7 106,-1 11 0,0-2-432,1 7 1,-1 3 267,0 9 0,0-3-157,1 3 0,-7-9 45,1-3 0,-1-1-1182,7 2 530,-9-4 201,7-16 0,-13-3-287,9-12 0,-6-4 336,5-7 1,-7-3-498,2-3 18,-4-4 566,-2-8 1,-2-7 203,-4-4 0,-2-6-145,-3-6 1,-5-11-570,5-12 0,-10-8-33,-2-9-104,0 0 694,-2-29 1,-2 4 0,-8-15 0</inkml:trace>
  <inkml:trace contextRef="#ctx0" brushRef="#br0" timeOffset="292">899 675 7845,'0'-17'-3,"0"0"0,0-1 14,0 1 1,2 5 247,4 1 0,-2 5 156,7-5 1,-5 7 144,6-2 0,-1-2-171,7 3 0,-1-1 717,0 6-642,0 0 0,1 2-125,-1 4 0,-5-3-224,-1 9 1,-7-1-164,2 7 1,-4-1 38,-2 0 0,0 8 178,0 4 0,0 2-144,0-2 1,-6 1-71,0-7 1,-5 2 369,5-1 0,0-11 294,6 4 33,0-3-548,0 3 1,8-7-83,3-5 0,5-3 40,1-2 0,2-7-121,4-5 0,4-3-1754,8-3 1084,-1 1 1,1-6 0,-1 0-1159,1 2 0,5 2 1887,1 1 0,7 1 0,-4 0 0</inkml:trace>
  <inkml:trace contextRef="#ctx0" brushRef="#br0" timeOffset="464">1885 883 7880,'-9'17'6070,"1"0"-6029,8 1-731,0-1 1,0-6 602,0 1 87,0-8 0,8 11 0,1-5 0</inkml:trace>
  <inkml:trace contextRef="#ctx0" brushRef="#br0" timeOffset="575">2006 1263 7867,'12'10'1810,"-1"-4"-68,-7-5 1,4-2-828,-8-5 0,0 2-1438,0-8 1,0 1 522,0-6 0,0-8 0,0-2 0</inkml:trace>
</inkml:ink>
</file>

<file path=ppt/ink/ink2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56:19.28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35 8501,'8'-16'1225,"4"5"0,-3 3-749,3 8 1,-1 0 278,7 0 0,-7 0-108,1 0 1,-1 0 850,6 0-770,1 0-372,-1 0 1,0 0 56,1 0 1,-1 0-229,0 0 0,6 0-28,0 0 1,0 0-9,-5 0 0,-7 0-78,1 0 0,-3 2-489,3 4 400,3-4 1,-11 5-1810,8-7-47,-9 0-713,5 0 1838,-8 8 0,-2 2-33,-4 7 0,-3 2 78,-8 4 704,-1-4 0,1 6 0,0-7 0</inkml:trace>
  <inkml:trace contextRef="#ctx0" brushRef="#br0" timeOffset="900">277 311 8421,'-9'0'2019,"1"8"-1392,8-6-129,-8 13 1,6-11 257,-3 8 0,-3-1-299,2 7 1,-5-1-87,5 0 0,-6 0-195,7 1 1,-3 5-113,2 0 1,4 0-162,-4-6 0,3-1 184,-3-5-606,4 4 110,-6-5-58,8 0 366,8-3-128,2-7-495,7-7 409,0-3 1,10-15-154,8-4 1,-1-3-207,7-3 1,-5 0 208,-1 1 1,-3 7 165,-3 4 0,-4 9 378,-8 3-81,1 7 13,-9-4 1,5 16-44,-8 4 0,-3 5 44,-8 6 0,-5 6 415,-7 11 0,-3-1-210,-3 7 0,4-2 73,-4 2 0,-2 2 105,2-8-134,-8 1-173,12 1 0,-6-7 231,8-1-50,0 1-240,-1-16 0,7 6 73,-1-8-103,8 0-135,-3 1 0,7-7 156,0 1-400,0-8 231,7 3 0,-3-7-43,8 0 0,-1-5 137,7-1 0,-1-8 23,0 3 1,0 1 27,1-1 1,-1 1 148,0-1 0,-5 1 177,-1 4 82,1 4 1,-1-5 404,1 7-187,-8 0 1,4 7 365,-8 5-443,0 3-231,7 2 0,-5 1 50,4-1 1,-4 0-65,-2 1 1,0-1 468,0 0-633,0 1 0,0-1-126,0 0 1,2-7 196,4-5-299,-5 5-646,15-8 391,-7 6 279,9-16 1,-7-4-398,1-11 173,-1 4-48,7-13 0,-7 10-348,1-6 1,-9 5 261,3-6 0,-4 8-56,-2-2 1,0 9-96,0 3 426,0 7 0,-8-4 192,-3 8 0,-4 0-132,-3 0 0,-5 8 39,0 3 30,-8 5 186,5 9 1,-13 0 199,5 3 1,-7 5-2,7-4 1,-1 4 154,-5 1 1,9 1-112,2-1 1,2 1 27,-2-1 0,4-7-71,8-4-135,0-3-31,0-3 0,5-6-95,0 1-137,9-8-372,-5 11-44,0-13-390,6 6 594,-5-8 1,9 0-15,3 0 0,-1 0 283,8 0 3,-8 0-127,11 0 1,-4 0 735,12 0-285,-3 0 27,12 7 0,-11-3 355,8 8 1,0-6-213,6 5 0,5-1 220,0 1 0,1 3-298,-7-8 0,1 5-199,0-5 1,1 0-232,4-6 104,-3 0-31,5 0 1,-7-6-524,-1 0 0,1-7-332,0 1 0,-1-3-733,1-3 0,-1 1 391,1 0 0,-2 0-503,-5-1 1,3 7 646,-8-1 968,0 1 0,-6-7 0,1 1 0</inkml:trace>
</inkml:ink>
</file>

<file path=ppt/ink/ink2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56:27.3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1 7955,'9'0'1498,"-1"8"1,-6-6-548,4 3-592,-4 5 1,5-6 128,-7 7 0,-5-5 124,-1 6 1,-8-1-553,3 6 0,-5 6-468,-1 1 1,0-1-858,0-6 1265,-1 0 0,1 0 0,0 1 0</inkml:trace>
</inkml:ink>
</file>

<file path=ppt/ink/ink2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56:28.1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87 7938,'-9'0'1718,"-1"0"-952,4 0-437,4 8 1,-5 1 104,7 9 0,-6-1 125,0 0 1,-1 6-210,1 0 0,4 0-116,-4-5 0,4-1-229,2 0 0,0 1-210,0-1-164,8 0 203,2 0 0,7-7-736,0-4 615,0-4 0,1-10-149,-1-4 0,6-5 82,0-6 1,2 4 31,-2-4 1,-4-2-72,4 2 1,4 0 112,2 5 0,4 1 93,1 0 0,-5 5 100,0 1 0,0 7 234,5-2 0,1 4-25,0 2 1,-7 0 283,1 0 1,-8 0 104,2 0-241,-3 0-156,-3 8 0,-2-4 387,-3 7 0,1 1-176,-7 5 1,0-5-118,-6-1 0,0-5-46,0 6 1,-2-3-109,-4 3 1,-3 1 55,-9-7 1,1 2-33,0-3 0,-8-3-62,-4 4 1,-4-2 84,-1 2 0,-1-4 92,0 3 1,7-3-42,-1-2 0,8-7 137,-2-5 0,3-3-226,3-3 1,0 1-224,-1 0 239,9-1 0,-5 1 22,9 0-202,-1 0 0,6-1 45,0 1 0,0 5 61,0 1 0,0 5-273,0-5 1,-2 5-1062,-4-6 890,4 9 1,-5-7-725,7 4 534,-8 4 1,4-5 210,-7 7 1,7 1-848,-2 5 1265,4 4 0,2 7 0,0 0 0</inkml:trace>
</inkml:ink>
</file>

<file path=ppt/ink/ink2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56:28.5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87 7938,'0'-10'1412,"0"1"-915,0 3 1,0 2 421,0-7-153,8 7-367,-7-12 1,7 13-194,-8-9-308,0 8-22,0-3 1,-2 7-346,-4 0 1,3 0-276,-9 0 0,6 0 350,-5 0 0,5 0 420,-5 0-62,7 0 632,-4 0-185,8 0 1102,0 0-809,8 0 1,-1 1 189,5 5-612,3-4 1,-11 6-289,8-8 0,-9 2-55,3 4-97,-4-5-795,-2 7-1267,8-8 2220,-6 0 0,5-8 0,-7-1 0</inkml:trace>
</inkml:ink>
</file>

<file path=ppt/ink/ink2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56:30.0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18 7942,'-10'0'764,"-5"0"0,11 0 127,-8 0-363,8 0 1,-9 2 118,7 3 1,-5 5-173,5 7 0,-6 3-44,7 3 0,-7-2-58,6 8 0,1-8-88,5 2 1,0 2-321,0-2 1,0 0 102,0-6 0,0 0-198,0 1 0,5-7 6,1 1 1,2-6-171,-2 5 0,-3-7-8,9 2-219,-8-4 267,11-2 0,-5 0 3,7 0 0,0-2-603,1-4 421,-1-4 109,0-7 1,0 0-203,1-1 0,5 1 269,0 0 0,6-2 82,-6-4 0,8 3-16,-3-3 0,5 4 143,2 2 1,-1 1 237,1 5-141,-8-4-105,5 13 0,-11-12 553,8 8 0,-2 1-175,2 5 1,-4 0-11,-8 0 0,1 0-137,-1 0 0,0 7-73,0 5 1,-7-3 2,-4 3 0,-4 0-19,-2 5 0,0 0-170,0 0 0,0-5 106,0-1 1,-10 1 5,-7 5 1,-2-5-2,-10-1 0,6-1 157,-6 1 0,4 3-76,-10-8 0,10 5 8,-9-5 1,9 0 64,-4-6 0,6 0 162,-6 0 1,8 0-54,-2 0 1,-2-2 106,2-4 1,0-4-310,6-7 1,1 0 102,5 0 1,-5-1-218,5 1 29,3 0-9,-7-1 0,11 1 1,-8 0 0,8 0-126,-1-1 0,3 1-771,2 0 99,0-1-537,0 1-419,0 0 59,0 7 1189,0 2 1,0 32 0,0 4 0</inkml:trace>
</inkml:ink>
</file>

<file path=ppt/ink/ink2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56:30.4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18 7828,'-18'0'1195,"9"0"0,1-2-355,8-4 191,0 4-291,0-6 361,0 8 2278,0 0-2268,0 8-291,0-6-635,0 13 0,0-11-92,0 8-383,0-8-102,0 3 1,0-5-1539,0 4-230,-8-4 1,6 8 246,-3-5 1913,3-3 0,9 14 0,3-7 0</inkml:trace>
</inkml:ink>
</file>

<file path=ppt/ink/ink2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56:30.7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416 865 7765,'0'-11'0,"0"-1"338,0 1-239,0-7 0,-8 3 118,-3 3 0,1-3 168,-1 4 0,-1 3-99,-5 2 1,-1-2 76,1 3 0,0-1 159,0 6 1,-3 0-163,-3 0 0,4 2-3,-4 4 1,-2-3 158,2 9 1,-2 5 218,2 6 1,4 8-47,-4-2 0,5 4 233,7 1 0,-3 1-347,9-1 1,-1 1 119,6-1 0,10 1-146,7 0-346,8-8-51,9 5 1,9-14-1108,3-1 1,4-2-252,2-9 0,-1 0-934,1-6 1,-2-2 876,-4-4 1263,-3-4 0,-1-15 0,2-1 0</inkml:trace>
  <inkml:trace contextRef="#ctx0" brushRef="#br0" timeOffset="636">917 104 7817,'8'-17'1041,"-4"2"-820,7 3 1,1-1 12,5 7 1,3-6 423,3 7 0,-4-7 196,4 6-162,-4 1 0,-2 5-334,1 0 0,-1 0-184,0 0 1,-5 2-134,-1 3 1,-7-1-226,2 8 1,-4 1 157,-2 10 0,0-2-5,0 8 1,-8-6-649,-3 6 1,-5-2 285,-1 2 0,2 3 106,3-3 1,-1-2 138,7 2 1,-6-8 301,7 2 0,-1 2-169,6-2 0,2 0 108,3-5 0,5 5-107,7 0 1,1 2 26,-1-2 1,0-4 30,1 4 0,-3 2-13,-4-2 1,3 8 214,-8-2 1,-1 3 132,-5 3 1,0-1 190,0 1 1,0 0-189,0-1 1,0 6 133,0 1 1,0-1-30,0-5 0,0-1 104,0 1 0,6 0 198,0-1 0,5-1-311,-5-4 1,8 3 137,-3-3 0,-3 4-129,-2 1 0,1-5 52,-1 0 1,0-6-147,-6 6 1,0-6-138,0 6 1,0-8-306,0 2 0,0-4-296,0-2 1,0 1-2912,0-1 1681,0 0 1575,-8 1 0,-17-1 0,-11 0 0</inkml:trace>
</inkml:ink>
</file>

<file path=ppt/ink/ink2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56:29.1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18 7949,'-9'0'1335,"1"-7"-927,8 5 898,0-6-431,0 8-433,0 0 1,0 8-83,0 3 0,2 12-88,4 6 0,-4 6-4,4 5 0,-5 4 119,-1 8 1,-5 0-122,-1 0 0,-2 2 89,3 3 0,1-5-370,-8 0 0,8-2 78,-1-10 1,3 1-85,2-7 1,-6-5-319,0 0-503,0-8 400,6 4 78,0-15 0,6-10 85,0-12 0,5-5 110,-5-6 1,6-4-10,-7-8 1,9 6 56,-3 1 0,5-1-39,1-6 0,2 8 96,4 4 1,-2 4 21,8 2 1,-6 7 21,6 4 1,-8 4 102,2 2 0,-3 2 34,-3 4 0,0 4 206,0 7 0,-7 0-22,-4 1 0,-4 5-84,-2 0 1,0 6-170,0-6 1,-8 5-33,-3-5 0,-7 2-169,-5-1 1,4-5 102,-4 4 0,-2-6-116,2-5 1,-2-5 93,2-7 0,4 0-79,-4 0 1,9 0-57,3 0 103,-1 0-215,2-7 0,1-1-399,3-4 1,4-3-46,-4 3 1,12 5 762,6 1 0,11-4 0,4 1 0</inkml:trace>
  <inkml:trace contextRef="#ctx0" brushRef="#br0" timeOffset="180">1021 987 7878,'9'0'3513,"-1"0"-3208,-8 0 0,-2 5-420,-4 1 0,-11 8 209,-12-3-94,-4 5 0,-17 8 0,-3 3 0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1:58:30.99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70 922 8026,'-9'-17'-418,"-7"-1"1,14 7 421,-3-1 0,-3 6 257,2-5-357,0-1 1,0-5 92,1-1 0,-1 7-71,6-1 0,2 0 69,4-5 0,-5 0-4,5-1 0,-2 3 37,2 3 0,-4-3 27,4 3-52,-4-3 0,3-3 6,1 1 1,2-1-16,-2 1 0,1 5 21,5 1 1,5-1-153,1-5 1,-1-1 136,6 1 1,5-1-137,1 1 1,3-6 62,3 0 0,2-1 28,4 7 1,-5 0 8,5-1 0,-4 1 13,-3-1 0,3 1 108,4 0 0,-4 5-113,3 0 0,-3 9 106,-2-3 1,5 2-81,1-2 0,5 4 57,-5-4 1,0 6-42,-7 6 0,7-2-1,0 8 0,-1-1-22,-5 7 0,-2 5-10,-4 0 1,4 2-59,-4-2 0,-4-1 70,-2 7 1,2-2-42,-2 2 1,1 4 36,-7-4 0,-1 2 0,-5-2 0,-1 9-1,-4-3 1,-4 4 1,3-4 1,-5-1 12,-5 1 1,-5 0 8,-8 0 0,-1 0 110,-4-1 1,-4 1-117,-8 0 0,-6 0 146,1 0 1,-9-6-29,3 0 1,-10-2 46,-2 2 0,-6 2-70,6-8 1,-11 0 19,5-6 0,-6 1-23,12-1 0,-6-7-7,6-4 0,0-4-143,6-2 1,8-2 84,3-4 0,12-13-44,6-16 1,5-10 31,7-13 0,11-11-175,11-13 0,15-10-126,-10 43 0,2-1 1,3-4-1,1 0 262,3-1 0,2 0 0,2-4 1,2 2 17,0 1 0,2 1 0,0-3 0,1 0 0,1 3 0,0 0 0,0 1 0,0 0 0,0 1 0</inkml:trace>
</inkml:ink>
</file>

<file path=ppt/ink/ink2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56:26.2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0 277 9040,'0'-9'728,"6"-1"-436,0 4 1,0 3 239,-6-9-429,0 8-39,7-11 1,-5 11 266,4-8-179,-4 9 1,-2-7 135,0 4-319,0 4 598,0-5 80,0 7 2539,0 0 1,-6 2-2432,0 3-533,1-3-597,5 14-799,0-7 1008,0 1-1701,0-3-356,7 1 1,3-6 2222,7 4 0,1-4 0,-1-2 0</inkml:trace>
  <inkml:trace contextRef="#ctx0" brushRef="#br0" timeOffset="488">709 243 7821,'8'-10'455,"0"-5"175,3 3 0,3 3-207,-9-3 1,7 6-7,-6-5 1,5-1-271,-5-5 0,0 5 18,-6 1 1,0-1-433,0-5 1,0 6 225,0-1-227,0 1 1,-8-5 154,-3 5-91,-5-5 85,7 14 1,-13-5 263,5 7 1,-4 2 246,4 3 0,-1-1-30,1 8 0,2-1-85,3 7 1,-3-1 400,3 0 1,-1 6-172,1 0 0,-1 6 82,7-6 1,0 6 105,6-6-118,-7 8-256,5-12 0,-6 12-100,8-8 0,2 0-113,4-6 0,-2-5-64,7-1 1,-5-5-265,5 5 1,1-7-575,5 2 0,1-6-43,-1-6 1,6-3-424,0-9 0,2-5 522,-2 0 0,-4-2-50,4 2 0,-3 4 411,-3-4 0,-2 4-7,-3 1 1514,3 1-827,-5 8 2320,-1 1-1356,7 8-94,-14 8 0,5 1 654,-7 8 1,0 7-1124,0-1 1,6 2-163,0-2 0,2-2-308,-3 8 1,5-8-217,7 2 1,-5-4-1297,-1-2 1,1-5 822,5-1 0,0-7-4126,1 2 4581,-1 4 0,0-9 0,1 7 0</inkml:trace>
</inkml:ink>
</file>

<file path=ppt/ink/ink2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56:25.1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416 225 7962,'-2'-17'349,"-4"-1"0,4 1-57,-3 0 1,3-1-29,2 1-97,0-8 0,0 6 151,0-4 0,-6 9-95,0 3 0,-7 1 388,1-1-388,-3 3-111,-10 8 0,4 0-97,-8 0 1,2 0 46,-2 0 0,-2 8-144,8 3 1,-6-1 149,6 1 0,0 1 24,6 5 0,5 1-78,1-1 1,7 0 37,-2 0 1,4 1-172,2-1 1,2 6 46,4 0 0,-2 0-97,7-5 1,1 5 99,5 0 1,1 0-98,-1-6 1,0 0 98,0 1 1,-5-1-119,0 0 0,-9 0-136,3 1 45,-4-1 208,-2 8 0,0-6-127,0 4 0,-8 4 40,-3 2 1,-10-2 5,-2 2 1,-2-8 115,2 2 1,3-6 124,-3-5 0,10 1-200,1-7-78,9 7 342,-5-3 0,8 7 37,0 1 0,8-1 256,3 0 1,3 0-191,-3 1 1,4 1-51,-3 4 0,1-2-44,-1 8 0,1-2 65,-7 2 1,0 3-64,-6-3 866,0-4-592,0 8 0,0-8 478,0 4 0,0-4-482,0-8 0,0 0-186,0 1-506,8-1-321,1 0 0,8-7 257,1-5 1,-1-3-321,0-2 0,1-2 196,-1-3 443,0-5 0,1-15 0,-1-2 0</inkml:trace>
  <inkml:trace contextRef="#ctx0" brushRef="#br0" timeOffset="546">900 692 7931,'0'-17'38,"0"-1"910,0 1 0,-2 7 524,-4 5-841,4 3 0,-7 4-168,3 3 1,2 5 3,-7 7 0,5 6-141,-6 0 0,7 6-33,-7-6 0,8 2-214,-1-2 2,3-4 14,2 6 0,0-7-447,0-1 231,0 0 1,2-5-203,3-1 1,-1-7-95,8 2 0,-1-6-392,6-6 0,1 0 240,-1-11 0,2 4-159,4-10 0,-2-2 318,8 2 0,0-2 190,6 2 0,-1 3 221,1-3 1,-1 4 30,1 2 1,0 0 5,-1-1 1,-1 9 132,-4 3 1,1 4 446,-6 2 1,4 2-257,-5 4 1,0 3 108,-5 9 1,-7-1-324,1 0 1,-3 0-80,3 1 1,-2-1-282,-5 0 123,-3 1 105,6-9 1,-8 7-108,0-5 0,-2-1-25,-4 1 0,-3-1 21,-9 1 0,-5 3 50,0-8 0,-8 1 25,3-1 0,-5-4 211,-2 4 0,-5-4-64,0-2 1,-1-8 12,7-4 0,-1-3 75,1-2 0,1-1 146,4 1 0,4 0-216,8 0 1,1-1-195,5 1 1,3 0-153,8-1 1,0 1-511,0 0 0,2 0-1421,4-1 1074,4 1 1058,7 7 0,0-5 0,0 5 0</inkml:trace>
</inkml:ink>
</file>

<file path=ppt/ink/ink2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56:24.3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52 7136,'0'-9'1676,"8"-1"-1241,3 4 0,5 4-26,1-3 1,2 1 145,4-2 1,-3 4-131,3-4 0,2 4-84,-2 2 0,2 0-199,-2 0 1,-4 0-133,4 0 1,-4 0-291,-2 0-211,1 0 0,-3 2-90,-3 4 1,-5-2-1770,-7 7 2350,0 1 0,0 13 0,0 2 0</inkml:trace>
  <inkml:trace contextRef="#ctx0" brushRef="#br0" timeOffset="158">1 329 7898,'0'11'2149,"0"1"-967,8-8-715,1 3 0,16-7-87,4 0 0,6 0-50,5 0 1,-4-1 184,5-5 1,-3 4-459,3-4 0,-5 2-358,4-2 1,-3 5-1684,-3-5 1,-1 4 1983,-4 2 0,4 0 0,-6 0 0</inkml:trace>
</inkml:ink>
</file>

<file path=ppt/ink/ink2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56:21.41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899 243 7853,'-7'-18'0,"5"7"528,-4-1-216,4 9 190,2-13 0,-2 12 529,-4-7-183,4 7-407,-5-4-236,7 8 0,0 8-7,0 4 1,0 13 0,0 9 0,5 8 160,1 10 0,0 0-107,-6 0 0,-2 6 10,-4-1 1,4-1-81,-3-10 1,3 2-139,2-7 1,0-1-12,0-6 1,0-5-424,0 0-92,0-8-437,0 4-356,0-15 661,0-2 313,0-8 1,0-8-458,0-4 0,0-11 192,0-6 1,0-3 65,0-3 0,0 1 190,0-1 1,-2 0 31,-4 1 0,2-3 119,-7-3 0,7 3 159,-2-3 0,4 6 0,2 5 0,0-2 0,0 8 0,6 0 0,0 6 0,5-7 0,-5 1 0,7 6 0,-1 6 0,-4-1 110,-3-5 1,3 5 653,-2 1 98,7 7 544,-11-4-573,14 8 0,-13 2-339,9 4 1,-6 3 716,5 9-557,-7-1-301,11 8 0,-7-4 100,4 8 1,1-6-135,-7 6 0,7-8-49,-1 2 1,-3 2-104,3-2-262,-1 0 1,7-7-486,-1-5 394,0 4 159,1-13 0,-7 6-418,1-8 0,-1-2 135,7-4 1,-1-5-15,0-12 0,0 2-8,1-8 1,-1 6 16,0-6 0,1 0 24,-1-5 0,4-1-66,-4 0 0,8 3 35,-13 3 1,7-2 109,-7 8 0,1-6 145,-1 6 0,1 0-56,-7 6 0,5 5 92,-5 1 0,0 5-89,-6-5 426,8 7-74,-7-12 260,7 14-101,-8-5-245,0 7 425,0 0-181,0 7-91,8-5 1,-6 8-148,3-4 1,-3-2-28,-2 7 1,0-5-56,0 5 0,2-5-116,4 6 1,-4-1 213,4 6 0,-2 1-70,1-1 0,-3 8 131,4 4 1,-4 9-99,-2 3 0,6 7-63,0-2 0,-1 4 283,-5 2 1,2-1 401,4 1 0,-4 0-155,4 0-714,-4-8 165,-2 6 1,5-13-447,1 3 0,2-5 295,-2-6 1,-5-3-123,5-3 0,2-9-113,-2 3 1,-1-9-869,-5 3 462,8-7 343,-6 4 1,6-10-35,-8-4 0,0-5-107,0-12 0,0 3-291,0-3 0,0-3 340,0-3 1,0 2 491,0-2 0,0 8 0,0-4 0</inkml:trace>
  <inkml:trace contextRef="#ctx0" brushRef="#br0" timeOffset="1231">86 364 7923,'-7'-17'331,"5"7"37,-6-5 1,8 11 432,0-8-412,0 8 109,0-3 396,0-1-448,8 6 1,1-6 118,9 8-343,-1 0 0,0 2 27,1 4 0,-9-2 24,-3 7-247,4 1 0,-8 5-86,3 1 1,-3-7-774,-2 1-734,0-1 816,0 6-207,0-7-152,0-2 713,0-8-1782,0 0 1596,0-8 583,8-2 0,-6-15 0,6-1 0</inkml:trace>
  <inkml:trace contextRef="#ctx0" brushRef="#br0" timeOffset="1606">329 191 7923,'0'-10'1773,"0"3"-1444,0 22 0,0-7 184,0 15 0,0-6-72,0 12 0,-6 0-182,0 5 0,-5 1-140,5-1 0,-2 1-170,2 0 0,2 1 18,-7 4 0,-1-3-191,-5 3 1,0 3-293,0-3 0,-1 0 279,1-5 1,0-2-40,-1-5 0,7-3 58,-1-7 1,3-7-34,-3 1 117,-3-8 0,5 1 30,-7-10 0,5-5-47,1-7 1,7-3-94,-2-3 0,2 2 12,-1-8 124,3 1 23,-6 1 0,16 2-139,3 7 45,5 1 148,1 8 0,2 1 89,4 8 0,-2 0 21,8 0 1,-6 2 302,6 4 0,-2 3-33,2 8 0,-2 3 180,-4 3 1,-4-4 747,4 4-593,-4-4-368,6-2 1,-8 1 56,1-1 1,-1 0-314,-5 1 0,1-7-400,-1 1-366,3-8-197,-5 3 1,1-7 527,1 0 375,-9 0 0,5-7 0,-8-3 0</inkml:trace>
  <inkml:trace contextRef="#ctx0" brushRef="#br0" timeOffset="2625">2283 796 7839,'0'-17'-139,"0"0"447,0-1 0,0 1 11,0 0 0,0 5 607,0 1-315,0 7-122,0-12-118,0 15-1,0-7-341,0 8 0,-2 0 86,-4 0 0,2 8 15,-7 3 0,5 6 77,-6 6 1,7-3-10,-7 3 0,8 2-36,-2-2 0,-1 0-1,1-6 1,0 0-25,6 1 1,0-1-90,0 0 1,0-5-134,0-1 1,0-5 66,0 6-295,0-9-64,0 13-257,8-14 374,2 5 1,7-9-82,0-3 1,0 1 83,1-8 1,-1 1-47,0-6 1,1-1-169,-1 1 1,6 2 100,0 3 0,0-7 112,-6 7 196,1-7 19,-1 9 0,4-7 112,-4 0 1,8 5-139,-13 1 1,7 7 101,-7-2 1,3-1 210,2 1 74,1 0 1,-1 6 215,0 0-293,0 0-87,-7 0 0,5 0 6,-3 0 0,-2 6-109,1 0 1,-7 7-8,2-2 1,-2-1 53,1 2-70,-3-1 0,6 6 11,-8 1-33,0-1 0,-6 0-30,0 1 64,-7-1-17,3-7 1,-1 3 95,-1-7 0,1 5-38,-7-5 1,1 0 14,0-6 0,0 6 26,-1-1 0,-5 1 140,0-6 1,0-6-109,6 1 1,-2-9 95,-4 3 1,3-5 138,-3-1-53,4 7-200,2-5 1,-1 5 80,1-7 1,6 6 11,-1-1-224,1 0 206,-7 3-213,1-7-200,0 15-709,-1-7-414,9 8 680,1 0 43,8 0-1501,0 0 1387,8 0 1,1 0 715,9 0 0,7 0 0,2 0 0</inkml:trace>
</inkml:ink>
</file>

<file path=ppt/ink/ink2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56:37.9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8400,'12'0'1176,"-1"0"1,-5 0 11,6 0 45,-9 0-394,5 0-523,0 0 0,-4 0-256,7 0-496,-7 0-1066,4 0-246,-1 0 0,-5 2 1748,4 4 0,-4 4 0,-2 7 0</inkml:trace>
  <inkml:trace contextRef="#ctx0" brushRef="#br0" timeOffset="130">104 277 7842,'0'17'1491,"0"1"2101,0-9-2125,8 7-252,1-14-730,1 5-700,5-7 405,-5 0-190,-1 0 0,7 8 0,-7 2 0</inkml:trace>
</inkml:ink>
</file>

<file path=ppt/ink/ink2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56:36.4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381 173 7982,'7'-17'454,"-5"0"0,8-1-206,-4 1-111,-4 8 3,5-7 0,-5 12 54,4-7 0,-4 5-56,4-6 0,-3 9 114,3-3 136,-4-4 151,14 8 389,-15-13-149,7 13 63,-8-6-62,0 8-201,-8 0-144,-1 0-231,-8 0 0,-1 0-9,1 0 0,5 0-88,1 0 0,-1 0-32,-5 0 1,0 0 0,0 0-118,-1 0 0,1 0-20,0 0 1,-1 6 116,1 0 1,0 7-26,-1-1 1,1 3 2,0 3 0,0-7 97,-1 1 0,1-1 19,0 6 0,5 1 137,1-1-186,-1 8 0,-3-6 98,3 4 1,-1-4-143,7-1 1,0-1 2,6 0 1,0-5-5,0-1 0,0 1-163,0 5 1,6 1 131,0-1 1,7 0-148,-1 0 55,3 1 0,2-1 84,1 0 1,-1 1-15,0-1 1,1-6-4,-1 1 0,0-1 9,0 7 1,7-1-31,-1 0 0,0 6-88,-6 0 1,6 2 97,0-2 1,0-3-10,-6 3 0,-1 2 97,-5-2 1,3 6-104,-8-6 1,5 2 347,-5-2-158,0-4-17,-6 14 1,-2-14 50,-4 4 0,-4 2-1,-7-2 0,0 6 189,-1-6 0,-5 2-88,0-2 0,-6-4 44,6 4 0,-5-4 84,5-1 1,-6-9-53,6-3 0,0 2-182,5-3 0,1 1-25,0-6 1,5 0-63,1 0 0,5 0-30,-6 0-284,9 0 0,-5-2-227,8-4 1,0 3-466,0-9 1,2 6-828,4-5 0,3 1 791,8-1 1,1-3-167,-1 8 1,6-5-15,0 5 1,6-5-1567,-6 5 2684,8 0 0,-4-2 0,7-1 0</inkml:trace>
  <inkml:trace contextRef="#ctx0" brushRef="#br0" timeOffset="977">778 934 7906,'0'-9'852,"0"1"-444,8 0 0,-6 4 332,4-7 309,-4 7-189,-2-4 205,0 1-127,0 5-586,-8-6 1,4 8 31,-7 0 0,5 0 122,-6 0-309,9 8 0,-11 1-41,8 9 0,-5-1 14,5 0 0,-2 0 10,3 1 1,3 1-15,-4 4 1,4-4-36,2 4 0,0-3 190,0-3-367,0 0 1,0 0 15,0 1 1,6-7-312,0 1 147,7-8-299,-3 11 174,7-13 89,0 6 1,0-10-299,1-4 1,-1 2 190,0-7 1,1-3-488,-1-9 1,0 4 208,0-4 1,7-2 60,-1 2 1,0 0 339,-6 5 1,0 1 184,1 0 0,-1 1-130,0 5 1,0-3 81,1 9 369,-1-1 1,0 6-207,1 0 1,-1 0 281,0 0 1,0 0-260,1 0 0,-7 0-133,1 0 1,-1 0 26,7 0 0,-7 0-131,1 0 1,-7 6 101,7-1 0,-6 1-43,5-6 0,-5 6 305,6 0-129,-9-1 209,5-5-49,0 0 1,-4 6 8,7 0 164,-7 0-163,4 1 186,-8-5-275,0 14 1,0-12 400,0 7-25,-8-7-361,-2 11 1,-5-11 15,4 8 1,-5-8-10,5 1 0,1-1 152,-2 2-177,1-4 0,-6 6 12,-1-8 1,7 0-7,-1 0 0,1 0 4,-7 0 0,1 0-9,0 0 1,0 0 173,-1 0-201,1 0 0,0 0 200,-1 0-213,1 0 0,0 1 110,0 5 19,-1-4-178,1 6 0,0-8-120,-1 0 1,7-6 162,-1 0-72,1-7 0,-5 3-5,5-7 0,-4 5 8,3 1 0,2 1-11,-1-1 1,5-3 26,-5 9 0,5-7 119,-6 6 91,8-7-145,-11 3 1,13-1-74,-4-1 0,-1 6 236,1-5 13,0 7-145,6-11 1,-2 13 174,-4-4-173,5 4 19,-7 2-239,0 0 1,4 0-480,-7 0-438,7 0 1,-9 8-61,7 3 0,0-1-1888,6 1 2029,0 1 1,0 5-134,0 0 1,2 1 1003,4-1 0,11 0 0,10 1 0</inkml:trace>
</inkml:ink>
</file>

<file path=ppt/ink/ink2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56:40.9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0 7888,'11'2'831,"1"4"1,-1 2 815,7 3-1059,-1 5 0,2-15 374,4 5-530,-4 4 0,6-8-156,-7 3 1,-7 3 181,1-2-524,-8 0 1,5-1-375,-3 1 1,-4 2-490,4-2 1,-6-2 232,-6 7 1,2 1-675,-7 5 1,-1 0 352,-5 0 1017,-8 8 0,6-5 0,-6 5 0</inkml:trace>
  <inkml:trace contextRef="#ctx0" brushRef="#br0" timeOffset="487">18 467 7888,'0'12'0,"0"-1"0,0-5 124,0 6 0,-2-7 180,-3 7 1,3-6 113,-4 5 1,4 1 71,2 5 0,0 0 270,0 0 1,0 1 73,0-1 0,2 0-346,4 1 1,-4-1-85,3 0 1,-1-1-176,2-5 0,-4 5-264,4-5-99,-4-3 1,3 1-411,1-3 10,0-4-53,1 6 0,-3-16 211,8-3 0,-8 1-154,1-2 1,5 1 161,2-6 1,3-1 14,2 1 0,1 2 367,-1 3 1,0-1 77,0 7 1,3 0 96,3 6 1,-4 0 7,4 0 1,-4 0 143,-2 0 0,-5 0-130,0 0 1,-1 0 30,6 0 0,-5 6-115,-1 0-71,1-1 0,-1-5-649,1 0 186,0 0 0,5-7-220,0-5 0,0-3 342,1-3 1,1 3-60,4 4 0,-2-3 226,8 8 1,-2-5 120,2 5 1,-4 2 917,-8 10 1,0 4-490,1 7 0,-3 2 863,-4 4 0,-3-2-302,-8 8 0,6-8-135,0 2 0,-1-3-352,-5-3-527,0 0 0,-5-5 47,-1-1 1,-2-7-118,2 2 0,-3-4-1039,-8-2 1,-1-2-179,1-4 0,0 2-653,-1-7 1,3-1 1960,3-5 0,-11-8 0,4-2 0</inkml:trace>
</inkml:ink>
</file>

<file path=ppt/ink/ink2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56:39.8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52 305 8041,'0'-18'607,"0"9"92,0-7 368,0 7-219,0-9-263,0 9 0,0-1 488,0 4-343,0 4-172,0-5-269,0 7 0,0 13-15,0 5 1,0 10 12,0 1 1,0 10 85,0 1 0,-6 14-101,1-2 1,-7 3 14,6-3 1,1 0-179,5 0-144,-8-8 208,6 6 0,-6-13-638,8 3 291,0-4-6,0-1 1,0-8-147,0-4 1,0-10-514,0-1-855,0-8 1100,0 4 0,0-10-117,0-4 0,0-6-25,0-11 1,6-2 293,0-4 0,0-3 19,-6 3 0,0-4 57,0-1 0,0-1-59,0 1 1,0-7 117,0 1 0,-2-1 39,-4 7 1,4 1 251,-4 4 0,4-1-114,2 7 1,0-6 275,0 6 0,0 5-284,0 7 392,0-1-144,0-5 558,0 7-59,0-5 1,2 13 254,4-4-241,-4 5 0,8 1-55,-5 0 1,3 7 76,4 5 0,3 5 135,-4 6 1,-1 2-308,2 4 1,-3 9 52,3-3 1,1 1-57,-7-7 0,7 8 219,-1-8-288,-4 7-363,7-17 1,-5 4-172,7-11 0,0 1-2,0-7 0,1 0-157,-1-6 1,0 0-106,1 0 0,5-8 160,0-3 0,2-7-388,-2-5 0,-4 4 126,4-4 1,-4 4 14,-1 1 0,-1-5 40,0 0 0,-1-5 23,-5 5 1,4-8 149,-3 2 1,-2-4-29,1-1 1,-5 3 98,5-4 1,-7 10-26,2-9 0,-2 3 214,2-4 0,-4 7 145,3-1 1,-3 6 461,-2-6-112,8 8 376,-6-4-123,5 8-264,-7 7 1,2 10-52,4 11 0,-4 13-44,4 4 0,-2 13 74,1 5 1,-3 0-85,4 6 1,2-4-34,-2 9 0,1-3-198,-1-2 1,-4 0-204,4 0 1,1-6-235,-1 0 1,6-7-576,-7 1 1,9-2-130,-3 3 0,-1-11 439,2 5 1,-3-10 564,3 4 0,3-8 0,-5 4 0</inkml:trace>
  <inkml:trace contextRef="#ctx0" brushRef="#br0" timeOffset="639">1194 702 7850,'-18'-7'-1297,"7"-1"649,-1-4 648,8 5 0,-3-1 4,7 6 186,0-6 1419,0 8-1071,0 0 0,0 8-451,0 4 0,0 3-1,0 2 1,0 2-31,0 5 1,0-5 88,0 4 1,2-6-86,3-5 1,-1 1-69,8-7 1,-6 2-309,5-3 1,-5-3-362,5 4 1,-1-6 327,1-6 0,5 2-88,-5-7 1,7-3 436,5-9 0,-4 4 0,4-4 0,-2 2 0,2-2 0,-4 4 0,4-4 0,2 0 0,-2 5 0,1-3 0,-7 10 0,6 1 0,0-2 0,0 9 0,-6-3 0,1 4 0,-1 2 58,0 8 0,-1 1 203,-5 8 1,3 1-48,-9-1 1,3-5 52,-2-1-185,-4 1 1,5 5 5,-7 0 0,-2-5 33,-3-1 1,1-1 145,-8 1-21,1 5-132,-7-14 45,-6 13 1,4-13 168,-3 4 0,-4-4-123,-1-2 1,1 0 98,-2 0 1,2 0 20,-2 0 1,-4 0 143,5 0 0,1-6-272,-2 0 15,8 0-27,-4-1 0,7-1-661,1-3 1,0-3 101,0 8 1,5-7-142,1 1 0,7 1-186,-2-6 0,6 3-1511,6-9 2212,11-4 0,2 8 0,6-6 0</inkml:trace>
</inkml:ink>
</file>

<file path=ppt/ink/ink2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56:42.2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70 139 7991,'0'-10'2854,"0"3"-2327,0 7 1,0 7 248,0 5 1,0 3-55,0 3 0,0 5 143,0 0 1,0 6-92,0-6 0,-6 6-281,0-6 0,1 5-430,5-5 1,-6 6-65,0-6 0,-5 2-97,5-2 1,0-3 201,6 3-1917,0-4 1193,-8-10 0,6 7-1456,-3-5-1261,3-3 2525,2 0 0,2-8-19,3 0 0,-1-6-258,8 0 1089,-1-7 0,7-5 0,-1-8 0</inkml:trace>
</inkml:ink>
</file>

<file path=ppt/ink/ink2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56:49.0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87 329 7993,'0'-18'1060,"0"1"-786,0 0 0,0-1-70,0 1 1,0 6 0,0-1 0,2-1-20,4-10 0,-2 3 214,7-3-161,-7 4 0,6 4 211,-4 3 502,-5-3-570,7 13 1,-10-6 113,-4 8 0,3 0-94,-9 0 1,6 2 33,-5 4 1,-1-2-67,-5 7 1,5-1 66,1 1 0,1 5-190,-1-5 0,-3 5-20,9 1 0,-1 0-218,6 1 1,0 7 81,0 3 136,0-3-585,7 8 286,3-14 59,7 6 46,1-7-392,-1-1 234,0-8-102,8 7 1,-4-14-143,8 4 1,-6-5-257,6-1 1,-6-9 290,6-8 1,-8-3-25,2-9 1,-6 6 67,-5-5 0,-4 5 338,-8-6 1,0 2-121,0-2 0,-2 2 151,-4 4 1,-6 2 162,-11-8 1,2 8 199,-8-2 0,8 6 188,-2 5 1,4-1 28,2 7-1061,-8 0 1,6 8 266,-5 4 1,11 1-562,1 5 1,9 3-257,-3-3 0,4 3-685,2 3 1,2-3 1637,4-4 0,11 5 0,10-7 0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1:58:32.79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1 471 7946,'17'-8'0,"-5"-2"-953,-1-7 655,1 0 1,-2-1 449,-4 1 6,3 7 0,-5-5-145,8 3 0,-7 2 19,7-1 1,0-1-66,5-5 0,1-1 91,-1 1 1,6 0-44,0-1 1,2 1 24,-1-1 0,-5 3 1,4 3 0,2-1-46,-1 7 0,-1 0-9,-6 6 0,1 2 8,-1 4 0,0 13 32,1 16 1,-3 8-21,-3 9 1,1 2 12,-7 4 1,6-2-162,-6 8 1,-1-2 46,-5 2 1,0-4-48,0-8 0,-2-2 67,-3-4 0,-5-3-104,-7-8 0,-3-8 133,-3-4 0,-4-9 1,-8-3 1,-2-7 145,-3 2 0,1-12-109,-7-6 0,7-11 170,-2-6 1,1-11 8,5-7 0,0-13-6,18-9 0,-3-1-62,15-5 1,9-10-1424,13-2 1320,16-4 0,7 7 0,13 1 0,-24 41 0,2 1 0,1 1 0,1-1 0</inkml:trace>
</inkml:ink>
</file>

<file path=ppt/ink/ink2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56:51.5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157 191 7951,'-18'0'0,"1"0"2313,7 0-755,-5 0-427,13 0-673,-6 0 0,16 0 47,4 0 1,3-6-315,2 1 0,1-9 44,-1 3 1,6-5-490,0-1 0,6 0 231,-6-1 0,0 3-445,-6 4 1,-1 1 176,-5 4 1,-1 4-349,-4-4 492,-5 5 1,7 2 2,-8 5 208,0-4 0,0 8-126,0-4 204,0-5 1,-2 13 113,-4-8 0,5-1-139,-7-5-110,8 0 1366,0 0-1340,0-7-18,0 5 30,0-6-49,0 8-76,0-8 108,8 7 235,-7-7-225,7 8 69,-8 0 1,-2 0-20,-4 0 1,3 2 5,-9 4 1,1-3 31,-7 9 0,-1-1 7,-4 7 1,2 1 127,-8 4 1,2-2-85,-2 8 1,-3 0 69,3 5 0,4-1-67,2-4 1,4 2-4,1-8 0,9 5-81,3-4 0,4-7-292,2-6 14,0 1 1,2-1-385,4 1 0,3-8-100,9 2 1,1-6 281,4-6 1,-2-2-203,8-3 1,-2-5 132,2 5 1,1 1 356,-7-1 0,-5 7 66,-7-2 15,1 4 0,-3 10 75,-3 3 0,-4 7 410,-2 5 1,-8-2 218,-3 8 1,-7-1-313,-5 7 1,4-6 3,-4 0 1,-2-3-61,2 3 0,0-4-265,6-7 0,5-1-45,1 0-98,7 0-304,-4 1-201,8-1 0,8-7 31,3-5 0,5 3 186,1-2 1,2 0 38,4-6 0,-3 2 67,3 3 1,-10-3 551,-1 4-116,-1 4 0,-1-1 23,-5 8 0,-3 1 138,-2-1 1,-2 6 439,-3 0 1,1 0 89,-8-5 1,8-1-296,-1 0 1,-3 0-383,2 1-3,1-9 1,5 1-151,0-4 1,1-4-44,5 3 1,-2-3-183,8-2 0,-7-2 10,7-3 0,-6 3-238,5-4 1,-5-4-261,5-1 0,-1 1 287,2-1 0,3-3-352,-4-9 1,3 2 278,-3-8 0,5 0-88,-5-5 0,5-3-78,1-3 0,0 3-148,1-3 0,5-2 311,0 1 0,2-5 87,-2 6 1,-2 0 292,8 5 0,-8 0-95,2 1 1,2 5 321,-2 0 0,0 2-192,-6-1 1,1 3 115,-1 7 1,-6 1 546,1 0 769,-1-1-326,7 9 546,-9 1 116,7 8-1204,-14 0 1,5 10 79,-7 7 0,0 2-164,0 10 1,-5-2-150,-1 2 1,0 9-151,6-3 0,-6-3-137,1-3 1,-1-2-89,6 2 0,0 2-339,0-8 1,0 0-532,0-6 1,0-5-12,0-1 353,7-7 0,-3 4 139,8-8 0,-8-2 61,1-4 0,3-6 229,-2-11 1,5-3-15,-5-9 1,2 0 144,-2 1 1,-4-7 220,3 1 0,-3-6 269,-2 6 0,0-7-263,0 7 1,6 0 70,0 5 1,1 6-8,-1 1 0,-4 6 140,4-1 0,2 10 272,-3 1-364,9 1 1,-7-1-117,5 1 0,1 5-13,-7-6 1,2 9 116,-2-3 29,-4 4-274,13 2 0,-11 0 81,7 0 0,-7 2-30,2 4 0,2-3 82,-3 9 1,3 0 14,-2 5 0,-4 0-7,4 0 1,-5 1 99,-1-1 1,2 6 2,4 0 0,-4 8-104,4-2 1,-4 3 29,-2 3 1,2 1 13,3 5 1,-3-3-145,4 8 1,-4 2 56,-2 10 0,6-4-108,0 3 0,5 7-9,-5 5 0,2 2-399,-3 10 0,-1-6 17,8 5 1,-8-12 198,1 1 1,-3-11-239,-2-1 1,6-5 124,0-6 1,0-4-4,-6-7 1,0-2 180,0-4 0,0-4-148,0-8-16,0 0 370,0-7 0,0-5-363,0-10 0,0 1 123,0-8 0,0 1-173,0-6 1,0 5 23,0 0 0,-6 1-54,0-6 0,-2-1 128,3 1 1,-3 0 26,-4-1 0,-3-1-70,3-4 0,3 2-130,-3-8 1,3-2 12,-3-9 0,-3 0 130,3-12 0,3 2-53,-3-13 1,3 5 318,-3-6 0,-1 7 0,7-7 0,-6 14 0,6-1 0,-5 10 0,5 1 0,-5 11 136,5 6 0,-6 4 184,7 2 0,-3-1 199,2 1 0,4 5 197,-4 1 1157,-3 7-784,7-11 347,-6 13-443,8-6-563,8 8 1,2-6-211,7 1 0,2-1-97,4 6 0,-9 0-272,3 0 0,-4 0 175,5 0 0,-1 0-777,0 0 0,-5 2 427,-1 3 1,-7 7-570,2 11 1,-4-2 242,-2 8 1,-10 0 151,-7 5 0,0 1 303,-6 0 1,-2-7 150,1 1 1,-4-6 636,5 6 0,0-8-403,5 2 1,9-9 1547,3-3-722,4-7-729,2 11 0,8-13-260,3 4 1,5-12-401,1-5 1,8-5 178,4-1 1,-4 6-140,-2-1 0,0 6-1093,-6-5 479,4 7 815,-19-4 0,6 22-101,-8 3 0,-14 6 961,-3 0 0,-12 4 11,0 8 1,-3-7 393,-3 1 0,2-2-467,5 2 0,3-4 82,7-8 0,3 1-6,3-1 1,3-2 141,3-3-687,4 3 1,2-7 30,12 3 0,3-3-332,2-8 0,6-2-16,0-4 0,8-3-5,-2-9 0,4 1-349,1 0 1,-1-6-763,-4 0 1,2-6-526,-8 6 0,0 0 896,-6 6 0,0-3-332,1-3 1,-3 8 1196,-4-8 0,5 7 0,-7-9 0</inkml:trace>
</inkml:ink>
</file>

<file path=ppt/ink/ink2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56:52.3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52 7942,'11'-11'199,"1"-1"1,0 7 310,5-7 1,0 8-14,0-2 0,6 5 230,1 1 1,-7 0 240,-6 0 1,-1 1-436,1 5 1,-3-2-59,-8 8 0,0-1-190,0 6 0,-2 6-239,-4 1 0,-3 6-53,-8-1 1,-8 4-216,-4 1 1,2 1 134,-2 0 0,8-1-146,-2 1 1,6-6 157,5-1 70,4-7 0,10 3 120,4-13 0,6 3-52,11-9 1,0 1 113,11-6 1,-1-2-39,13-4 0,-6 3-220,7-9 0,-3 2 32,2-1 0,-4-3-231,-7 9 1,-3-7-444,-3 6 283,-4 1 109,-8 5 1,-7 7 36,-4 5 1,-6 3-560,-6 2 0,-9 8 24,-8 4 0,-6 4-128,6 2 1,-6-1 443,6 1 0,-8-1 123,2 1 0,4-2 390,2-5 0,10-1 0,1-4 0,8-3 0,-1 3 0,3-10 0,2-1 0,2-3 0,3 3 0,5-5 126,7-7 1,-5 0 525,-1 0-9,1 0 336,5 0 481,-7 0-1008,-2 0 1,-10 2 32,-4 4 0,2 4-131,-8 7 0,3 8 176,-3 4 0,-3 5 76,3 7 0,3-5 51,-3 5 1,8-7-181,-1-5 0,5 2 0,5-8 0,1 0-480,11-6 0,-3-2 64,9-3 1,4-4-16,2-8 1,3-2 103,3-4 0,0-9-760,-1-8 275,1-8 100,-1 4 0,-7-8-198,-4 1 0,-5-1 483,-7 1 1,-3-1 409,-8 0 0,0 1-7,0-1 0,-10 3-213,-7 3 0,-2 6 559,-10 11 1,-2 4-269,-9 8 1,-3 10-973,-3 7 1,-2 6-775,8 6 1,5 6-3240,7-1 4454,14 1 0,-9 7 0,13-7 0</inkml:trace>
  <inkml:trace contextRef="#ctx0" brushRef="#br0" timeOffset="1654">139 831 8758,'7'-10'396,"-5"2"-196,6 8 423,-8 0 3174,0 0-2761,0 8-274,0-6-106,-8 13-235,6-13-175,-5 6 333,7-8-27,0 0-318,7 0 1,-3-6-1,8 0 0,-6-5 74,5 5 0,-5 0 139,5 6-207,1 0 0,5 0-30,0 0 1,-5 0 112,0 0-47,-1 0-305,6 0-6,1 0 0,-3 2-489,-3 4-246,-5-4 413,-7 6-272,8-16 0,-4-2 234,7-7 1,-5 0-489,6-1 1,-7 1 115,7 0 1,-1 1-81,7 5 1,-7-2 145,1 7 0,-6-6-278,5 6 0,-5 1 979,5 5 0,-7 0 0,4 0 0</inkml:trace>
</inkml:ink>
</file>

<file path=ppt/ink/ink2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57:23.1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191 104 7860,'-11'-6'733,"-1"0"-59,8-7-59,-3 3-39,7-7 222,0 0-260,0-1-183,0 9 0,1 1 143,5 8-47,-4 0 110,6 0-284,-8 0 0,0 8 143,0 3 1,-2 7-117,-4 5 0,2 4 104,-7 7 0,5 1 55,-6-1 0,3 3-118,-3 3 0,-3 4 51,3 8 0,3 0-61,-3 0 1,8 0 20,-1 0 1,-3-2-101,2-4 1,-5 2 91,5-8 0,0 1-84,6-7 1,-6-1-55,1-4 0,-1 1-211,6-7 1,0 0 90,0-5 0,0-1-683,0 0 469,0 1-534,0-1-272,0-7-693,0-3 948,0-7 1,0-7-310,0-5 1,2-3-571,4-3 0,-3-5 788,9 0 1,-2-2-739,1 2 1504,4 4 0,3-6 0,9 8 0</inkml:trace>
</inkml:ink>
</file>

<file path=ppt/ink/ink2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57:24.01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449 139 7889,'7'-17'1347,"-5"-1"-727,4 1 51,-4 0-213,-2 0 272,0-1-300,0 9-100,0-7 22,-8 14-163,-1-5 0,-9 7-120,1 0 1,0 0 69,-1 0 1,1 2-142,0 3 1,-2-1 70,-4 8 1,1-1-58,-6 7 1,7-1 73,-3 0 1,-1 0 44,2 1 1,-2-1 13,2 0 1,4-5 11,-4-1 0,6 1-33,5 5 1,-1-5 118,7-1-258,-7 1 97,11 5 1,-4 0-291,12 1 0,5-7 10,12 1 1,-2-1 32,8 6 0,0 1 80,6-1 1,-1 0 14,1 1 1,-3-1 87,-3 0 0,2 1-79,-8-1 1,-2 0 200,-9 0 1,1 3-51,-7 3 1,0-4 60,-6 4 1,-2-2 31,-4 2 0,2-4 87,-7 4 0,-1 2-101,-5-2 1,-2 1-18,-4-7 0,3 0 43,-3 0 1,4-5-68,2-1 0,-2-1-158,-4 2 103,3 3 1,-5-11-618,8 7 18,0-7-313,7 4 141,2-8 0,12-2-732,8-4 1,9-3 1429,19-9 0,5-7 0,6-2 0</inkml:trace>
</inkml:ink>
</file>

<file path=ppt/ink/ink2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57:24.68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174 104 7866,'-18'0'472,"9"-2"58,3-3 1,2 3-483,-2-4 0,5-4-122,-5-1 1291,4 3-459,-6-7-95,6 13-453,-13-6 0,11 8 173,-8 0-117,9 0 0,-13 6 585,5 0-417,3 7 0,-5-3-111,7 7 1,-2 0-57,2 1 0,4-7-54,-3 1 0,3-1-105,2 7 0,0-7-7,0 1 0,2-9-301,3 3-13,5-4 1,7-2-286,1 0 0,5 0-389,0 0 0,2-2 434,-2-4 1,-2 3-248,8-9 0,-8 6 257,2-5 1,2 1 137,-2-1 1,6-5 86,-6 5 0,8-5 13,-3-1 1,-1 2 55,2 3 1,-2-3 118,2 3 0,2 5 346,-8 1 0,0 4-223,-6 2 565,0 0 1,1 2-353,-1 4 0,-6-3 73,1 9 0,-6-1-92,5 7 1,-5-3 34,6-3 1,-9 3 15,3-3-225,-4 3-130,-2 2 0,0 1 102,0-1 1,-2-6-126,-4 1 0,-3-3 62,-8 3 1,-1 3-8,1-3 1,0-2 17,-1 1 0,-1-7-1,-4 2 1,4-4 125,-4-2 0,-2 5 145,2 1 0,0 0 60,5-6 1,-5-6-97,0 0 0,0-7-13,6 1 0,0 3-64,-1-3 0,1 1-32,0-7 1,-1 1-10,1 0 0,6 0-138,-1-1 0,3 1 97,-3 0 0,-3 1-155,3 5 1,2-5-115,-1 5 0,5-3 100,-5 3 1,5-3-129,-6 9 31,9-9-1088,-13 12 563,7-5 1,-9 9-305,1 3 1,5-1 66,1 8 0,7-1 920,-2 6 0,4 1 0,2-1 0</inkml:trace>
</inkml:ink>
</file>

<file path=ppt/ink/ink2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57:25.4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6057,'9'0'1478,"-1"0"-981,0 0-398,-6 8 1,11-4 263,-7 7-245,0-7 0,-6 6 185,0-4 139,7-5-200,-5 15-27,6-7 1,-8 9-146,0-1 1,0 0 0,0 1 0,0-7 35,0 1 1,0-1-22,0 6 0,0 7-18,0-1 0,0 0 46,0-6 0,0 2 48,0 4 1,0-4-70,0 4 1,0 2 49,0-1 1,0 6-74,0-1 0,0-2 11,0 2 1,0 0 2,0 5 1,0 3-11,0 3 1,0-3-111,0 3 0,0 2 77,0-1 0,0 5-9,0-6 1,0 6 20,0-6 0,-6 1 152,0-7 1,1 1-88,5 0 0,0-1-34,0 1 1,-6-1-29,0 1 1,0 0-1,6-1 0,0 1-122,0-1 0,0-5 89,0 0 0,0-8-103,0 2 0,0 2 65,0-2 0,0-6-167,0-5 22,0-1-208,0-1 217,0-2 105,0-8 0,0-2-281,0-4 222,0-4 1,0-9-434,0-4 0,0 4 177,0-4 1,0-2-714,0 2 1,0-8 1074,0 2 0,0-11 0,0-4 0</inkml:trace>
</inkml:ink>
</file>

<file path=ppt/ink/ink2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57:26.0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6898,'17'0'954,"0"0"0,1 0 220,-1 0-802,0 0 0,0 0 94,1 0 1,5 0 73,0 0 1,0 0-212,-6 0 0,6-6-115,0 0 0,0 0-183,-5 6 1,-1 0 130,0 0 0,-5 0-1580,-1 0 586,1 0 0,-3 2-571,-3 4 1,-4 4 1402,-2 7 0,-8 8 0,-1 2 0</inkml:trace>
</inkml:ink>
</file>

<file path=ppt/ink/ink2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57:26.2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70 7869,'-17'10'0,"7"-3"1188,2-7 1,10 0-506,4 0 1,6 0-41,11 0 0,-2-5-158,8-1 1,-3-6 9,3 7 0,4-7-453,-4 6 0,5-1-323,7 1 1,-7 2-257,1-8 0,-1 9 381,-5-3 0,-4 4 156,-2 2 0,-4 0 0,-1 0 0</inkml:trace>
</inkml:ink>
</file>

<file path=ppt/ink/ink2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57:27.1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433 18 7950,'-10'-8'-681,"-5"6"801,13-6 1,-8 8 162,4 0-200,4 0 0,-7 0 155,3 0-87,4 0-29,-13 0 76,5 8-101,-7 2 0,0 5 50,-1-3 0,7 1-55,-1-7 0,3 7 102,-3-1 0,-1 3-75,7 3 0,-6-5 15,7 4 0,-9-3-7,3 9 0,3-4-2,2-2 0,-1 6-130,1 0 0,-6 2 121,6-2 1,-1 4-57,1 8 1,4-1 39,-4 1 0,-1 0 30,1-1 1,-2 3 8,2 3 0,4-3 16,-3 3 0,3-4-28,2-1 1,-6 0 0,0-1 1,-5 7 63,5-1 1,-2 6 118,3-6 0,1 7-30,-8-7 0,8 8-54,-1-2 0,-3-2 68,2 2 1,0-5-59,6 5 0,0-2 72,0 2 1,0 2-79,0-8 0,2 3-9,4-3 1,-2-3 48,7 3 0,-1-4-36,2-1 1,1-2 49,-7-4 1,1 1-51,-1-7 1,-4 6-120,4-6 1,2 0 247,-3-5-522,9-1 1,-10-2 24,7-3-118,-7 3-202,11-13-65,-13 6 1,8-8-518,-4 0 0,-4-8 428,3-3 0,-3-11-938,-2-1 0,0-7 516,0 1 1,0-12 1028,0-5 0,0-4 0,0-2 0</inkml:trace>
</inkml:ink>
</file>

<file path=ppt/ink/ink2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57:27.5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18 8013,'-11'-6'1233,"-1"0"-417,8 0 108,-3 6 106,-1 0-430,6 0 0,-11 8 91,7 4 0,-8 3-267,3 2 0,1 6-36,-1 0 0,1 8-132,-1-2 1,-5-2-143,5 2 1,1-6 75,-1 6 0,5-6-631,-6 5 0,8-5-205,-1 6 1,3-8-594,2 3 1,2-11-290,3-2 1,-1-7 742,8 2 1,5-4 784,6-2 0,8-15 0,-4-5 0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1:58:33.82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137 471 7966,'10'-18'0,"5"-5"0,-3 0-445,4 7 0,1 9 144,0 7 1,3 0 432,3 0 0,0 0-41,12 0 0,-2 0 9,13 0 1,-1-6 19,1 0 1,2 0 120,-7 6 0,0 0-141,-7 0 1,-7 8-8,-3 4 1,-7 11-135,-5 6 0,-5 0 61,-7 6 1,-2-4-180,-3 9 0,-13 3 62,-11-3 1,-4 3-93,-1-2 0,-1-7 15,0 1 1,-6-2 116,1-10 0,-7-5-94,7-7 239,-9-7-85,5 4 1,-2-14 287,-1 0 1,8-13-131,-1 2 0,3-12 125,2-1 1,10-10-63,8-7 0,9-16-112,14-7 1,15-11-477,20 0 1,15 3-29,-17 39 0,3 3 392,1 3 0,3 2 0,5-3 0,2 0 0,0 2 0,-1 1 0,0-3 0,0 0 0</inkml:trace>
</inkml:ink>
</file>

<file path=ppt/ink/ink2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57:27.9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0 138 8013,'0'-9'2985,"0"1"-1835,0 8-520,0 8 1,0 7-152,0 8 1,6 6-122,0-6 0,2 6-327,-3-6 1,-1 6 26,8-6 0,-6 6-114,5-6 1,1 0 44,5-6 1,0-5-193,1-1 1,-1-7-329,0 2 1,0-4 259,1-2 1,5-2-133,0-4 1,0 0 129,-6-11 1,-1 3-95,-5-9 1,3-2 130,-9 2 0,1-7 257,-6 1 0,0-4 45,0-1 1,-2-1 347,-4 0 0,3 7-48,-9-1 0,0 8 243,-5-2 1,-6 9-177,0 3 0,-6 7-23,6-2 1,-2 4-200,2 2 0,4 8-232,-4 3 1,4-1-401,1 1 1,3 1-150,3 5 0,5 1-576,7-1 1,0 0-1788,0 0 2933,0 1 0,7 7 0,3 2 0</inkml:trace>
</inkml:ink>
</file>

<file path=ppt/ink/ink2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57:28.3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 69 7862,'-12'0'305,"1"0"1,7-1 79,-2-5-166,4 4 0,4-12-12,4 9 1,-2-7 5,7 6 0,-5-1 306,5 1 0,1 4-139,5-4 1,2 4 88,4 2 1,-3 0-1,3 0 0,2 0-66,-2 0 0,6 6-167,-6 0 0,2 5-11,-2-5 0,-4 6-365,4-7 1,-4 3 175,-2-2 1,1-4-939,-1 4 1,0-3 485,1 3 1,-7-4-2954,1 4 3369,-1-4 0,-1-2 0,-3 0 0</inkml:trace>
</inkml:ink>
</file>

<file path=ppt/ink/ink2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57:28.6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121 18 7862,'-11'-2'0,"-1"-3"1451,8 3-944,-3-6 0,7 10-116,0 4 1,0-3 50,0 9 0,-2 0 269,-4 5 1,4 6-68,-4 0 0,-2 6-229,3-6 0,-3 6-370,2-6 1,2 6 36,-7-6 0,7 2-531,-2-2 1,-1-4 176,1 4 0,0 2-129,6-2 0,0-6-171,0-5 0,0-7-1613,0 7 427,0-8 1248,8 4 1,1-16-18,9-4 0,-7-3 220,1-2 1,-1-1 306,7 1 0,-1-16 0,0-3 0</inkml:trace>
</inkml:ink>
</file>

<file path=ppt/ink/ink2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57:29.0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18 7862,'12'0'309,"-1"0"56,1 0 1,5 0 332,0 0 0,1-6 246,-1 1 336,0-1-885,1 6 0,-1 0-51,0 0 1,-5 6-210,-1-1 1,-7 3-150,2-2 1,2-2-83,-3 7-204,1 1 0,-6 5-421,0 0 1,-8 3 335,-3 3 1,-3-4 6,3 4 0,-3-4 64,9-2 1,-7 1 213,6-1 0,1 0 60,5 1 1,0-1 209,0 0 0,7-5 39,5-1 1,1 1 182,-1 5 1,3-2 189,-3-3 1,1 3-169,-1-3 0,-5 3 412,-7 3 0,0-1-335,0 0 1,0 0 138,0 1 1,-7-1-203,-5 0 0,-3-5-33,-2-1 0,-1 1-413,1 5 1,-6 0-431,0 1 1,-2-7-1309,2 1 1,4-3 415,-4 3 1340,3-4 0,3-1 0,0 3 0</inkml:trace>
</inkml:ink>
</file>

<file path=ppt/ink/ink2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57:29.5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35 7969,'-18'0'104,"9"0"717,1 0 0,8-2 307,0-3-442,8 3 0,7-12-150,8 9 0,2-1 59,-2 6 0,2 0-238,4 0 0,2 0-134,-8 0 1,6 0-8,-6 0 1,0 0 21,-6 0 0,0 0-759,1 0 1,-7 6 326,1-1-1582,-8 9 1,3-10 125,-7 7 1650,0-7 0,-7 11 0,-3-5 0</inkml:trace>
</inkml:ink>
</file>

<file path=ppt/ink/ink2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57:29.8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18 7914,'0'-10'2825,"0"2"-2254,8 8 0,-5 0-129,9 0 1,-8 8 64,2 3 1,-3 7 230,3 5 1,-4 4-303,4 7 0,-4 9 32,-2 3 0,0 4-99,0 2 0,0-1-714,0 1 1,-6 2-600,0 4 1,-5-3-2598,5 9 3346,-7-8 0,3 11 0,-7-6 1</inkml:trace>
</inkml:ink>
</file>

<file path=ppt/ink/ink2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57:30.4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225 36 9289,'0'-10'2524,"0"-5"-2004,0 13 1,2-6 1018,4 8-649,-4 0 1,6 8-372,-8 3 0,-2 6 177,-4 7 1,-4-3-262,-7 7 0,-6 1 58,0 6 0,-6-1-74,6 1 0,0 0-47,6-1 1,-1-1-394,1-4 1,2 1-287,3-6 1,4-7-1304,8-6 1,2-1 821,4 1 0,4-3-1251,7-8 1,0 0 1008,1 0 1,7-8 48,3-3 0,-1-4 981,2-3 0,8 1 0,7 0 0</inkml:trace>
</inkml:ink>
</file>

<file path=ppt/ink/ink2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57:30.7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18 120 8464,'0'11'2088,"0"1"-1333,0-1 0,-6 6 203,0 1 0,0-1-406,6 0 0,0 6 79,0 0 0,0 1-226,0-7 0,8 0-50,3 0 0,7-1-191,5-5 1,0 3-258,11-8 1,-3-1-111,10-5 1,-3-7-354,2-5 0,-3-5-618,3-6 0,-3 2 584,-3-8 1,-7 6-14,-4-6 0,-5 6 216,-7-6 1,-3 2 621,-8-2 1,-4-1 63,-8 6 0,-1 1 336,-16 6 1,-2 6-225,-9-1 0,2 8 382,-9-2 1,7 6-369,-6 6 0,10-4-75,1 4 0,2 2-716,10-3 367,8 9 0,1-10-1734,9 7 0,1-7 223,10 2 1510,3-4 0,8-2 0,1 0 0</inkml:trace>
</inkml:ink>
</file>

<file path=ppt/ink/ink2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57:31.5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588 18 7949,'8'-10'-369,"-6"3"676,5 7 484,-7 0 2049,0 0-2454,8 0 6,-6 0-276,13 0 1,-11 1-99,8 5 0,-8-2 37,1 8 1,3-1 16,-2 6 0,1 1 113,-1-1 0,-4 2 24,4 4 1,-2-2-131,2 8 0,-3-6-5,9 6 1,-8 0 26,1 6 0,3-3 1,-2-3 1,7 4-117,-1-5 1,-2 5 69,1 2 0,-7 5-51,2 0 1,1 3 115,-1-3 0,2 4 14,-2 8 1,-5 0-15,5 0 1,-4 2 15,-2 3 1,0-1-59,0 7 1,-2-5 6,-4 6 0,3-3-176,-9 2 0,6 5 120,-5-5 0,5-1 101,-5 1 0,5 0-70,-6 7 0,6-7 10,-5 0 1,5-7-44,-5 2 1,-1-4 9,-5-3 0,0 1 99,-1 0 0,1 0 11,0 0 0,-6 0 60,0 0 0,-8 0-50,2-1 0,-4 7 182,-1 0 1,-1-1-76,1-5 1,5 2-142,0 4 0,6-10-14,-6 4 0,8-6 3,-2 0 1,4 2 26,1-8 0,-5 6-42,0-5 0,0-7-75,6-5 1,0-8 111,-1 2 0,3-3-586,3-3 143,-3-8 0,11-1-207,-7-8 0,7-2 89,-2-4 0,4-11-309,2-12 0,8-5-781,3-7 0,7-3 1516,5-8 0,4-7 0,7-3 0</inkml:trace>
</inkml:ink>
</file>

<file path=ppt/ink/ink2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57:31.9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9016,'8'10'2312,"3"-4"0,10-4-1800,3-2 1,4 0 126,-5 0 0,8 0-228,-2 0 0,-2-2 99,2-4 0,-2 4-375,1-4 1,3 4-418,-8 2 1,0 0-2173,-5 0 1979,-1 0 1,-2 8-2919,-3 4 3393,-5 3 0,-14 10 0,-3 2 0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1:58:54.64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376 471 7952,'-12'-2'404,"1"-4"596,7 4-298,-4-6-297,16 8 0,2-6 478,7 1-535,0-1 1,7 6-71,-1 0 1,8 0-90,-2 0 1,4-2-124,2-4 0,5 4 132,1-4 0,1 4-354,-1 2 0,-2-5 142,7-1 1,2-2-332,10 2 0,-2 2 36,8-7 1,0-1-134,6-5 1,-1 1 92,1 5 0,-2-3-24,-5 8 0,3-5-70,-8 5 0,-2 0 49,-9 6 0,-5 0-175,-7 0 0,-6 2 150,0 4 1,-16 4 418,-1 7 0,-8 0 0,-20 1 0,-3-1 0</inkml:trace>
  <inkml:trace contextRef="#ctx0" brushRef="#br0" timeOffset="400">254 784 7952,'-25'9'-71,"4"-1"-36,-8-8 1,8 2 251,-3 4 0,5-4 264,2 4 1,-1-4 253,1-2-341,-1 7 250,1-5-117,7 6-442,-5-8 36,13 0-95,2 0 0,12-6 131,11 0 1,-2-5-8,8 5 0,0-2-152,6 2 0,0 5 16,-1-5 0,9-2-33,3 2 0,7 0 56,5 6 1,4 0 17,7 0 0,8 0-19,5 0 1,3 0-166,2 0 1,-2-5 150,-4-1 0,4-8-107,-4 3 1,-5 1-218,-7-2 1,-1 3 132,-10-3 1,-8-1-129,-9 7 0,-6-2 65,-6 2 0,-4 4-71,-8-3 0,-7 1-200,-4-2 575,-4 4 0,-4-12 0,-4 9 78,-4-1 1,-15-2 0,-2-2 0</inkml:trace>
  <inkml:trace contextRef="#ctx0" brushRef="#br0" timeOffset="775">1211 88 7972,'-17'-6'219,"0"0"243,7-7-395,2 11 0,10-12 126,4 8 1,-2-5 72,7 5 0,-5-6 402,6 6 1,-1 1 109,7 5-463,-1 0 1,1 0-30,-1 0 1,0 0 53,1 0 1,5 0-215,0 0 0,8 2 55,-2 3 1,4-1-166,2 8 1,2-1 110,3 7 1,-1 1 12,7 4 1,8-1 270,10 7 1,4-2 379,2 2 1,1-2-347,5-4 0,-11-2-35,5 8 1,-14-7-185,-4 1 1,-7 2-4,-11-2 1,-12 8-423,-5-2 0,-15 4 239,-8 2 0,-15 9-273,-25 8 0,-7 8-179,17-25 0,-3 0 0,1 0 1,-1 0-708,-10 0 1,-1-1 0,-2 4 0,0 0 494,-3-1 1,-1 1 623,-6 4 0,-1-1 0,1-2 0,0 0 0,-7 2 0,-1-1 0,0-2 0,0-1 0</inkml:trace>
</inkml:ink>
</file>

<file path=ppt/ink/ink2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57:32.1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43 105 8848,'-18'7'2200,"7"-5"-1453,-1 4 1,10-4 477,2-2 0,14-2-460,9-4-522,8-3 1,-5-9 3,9 1 1,0 6 80,-1-1 1,-1 2-1395,-4-1 1,3-3 637,-3 9 1,2-1-3313,-2 6 3740,3 0 0,-5 0 0,8 0 0</inkml:trace>
</inkml:ink>
</file>

<file path=ppt/ink/ink2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57:32.5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373 18 9019,'0'-10'4289,"0"3"-3654,0 7-397,-7 0 1,3 3 611,-8 9 0,1 1-333,-7 16 1,-5 8-29,0 9 0,-6 4-84,6 2 1,-5 5-81,5 1 1,-6 5-164,6-5 0,0 0-73,5-6 0,9-6-189,3 0 1,4-8-412,2 3 0,2-7-221,4-5 1,-2-4 342,7-8 1,1-1-790,5-5 1,6-3 457,0-8 1,0 0 40,-6 0 0,6-8 260,0-3 0,6-7 139,-6-5 1,0 2 160,-5-8 0,-9 8-93,-3-2 1,-4 4 1095,-2 2 0,0-1-519,0 1 1,-8 6 1595,-3-1 1,-12 8-448,-6-2 1,0 4-120,-6 2 0,5 0-930,-11 0 1,11 0-237,1 0 0,8 0-700,-2 0 1,5 2 279,7 4-3894,-5 4 3042,15 7 0,2-2 1043,17-3 0,7-4 0,9-8 0</inkml:trace>
</inkml:ink>
</file>

<file path=ppt/ink/ink2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57:33.0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813 18 7864,'0'-10'2250,"0"2"1,0 10-1784,0 4 0,-2-2 507,-4 7 0,-3 7-434,-9 5 0,3 7-284,3-1 0,-3 6-75,4 5 0,-7 4-1,-5 8 1,2 0 90,-8 0 1,2 6 13,-1-1 0,-5 3 61,4-3 0,-2-3-93,2 4 0,-1-4-143,7-2 1,-6-6-32,6 0 0,2-8-210,9 3 0,-1 1 164,7-2 1,0-5-52,6-6 1,2-6-251,4 6 0,3-8 113,9 2 1,5-12-367,0-5 0,8 2 192,-3-3 1,5-1-535,2-9 0,-7-5 226,1-7 1,0-6 84,6 0 1,-8-8 172,-4 2 0,0-4 33,-6-1 1,-2 1 355,-9 4 1,-4-3-104,4 3 1,-10 2 735,-2-2 1,-13 8-429,2-2 1,-12 6 1562,0 5 0,-9-1-529,-3 7 0,-7-6-270,2 6 1,-4 1-709,-2 5 1,0 2-371,1 3 1,1 5-4068,3 7 4166,-2 1 0,-3 7 0,-10 1 0</inkml:trace>
</inkml:ink>
</file>

<file path=ppt/ink/ink2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58:04.6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87 104 8126,'0'-10'2691,"0"-5"-2250,0 13 1,2-11 548,4 7 0,-2-6-408,7 7 1,-1-3-1,1 2 0,5 2-196,-5-7 0,7 7 311,5-2 0,-4 4-199,4 2 1,2 0 356,-2 0 0,2 8-94,-2 3 1,-4 5 168,4 1 1,-4 0-98,-1 1 1,-7-1-335,1 0 1,-1 1-218,7-1 1,-3 0-44,-3 0 1,3-5-324,-4-1 0,-1-7-160,2 2 0,-7 2-715,7-2-151,-8-1-1617,11-5 250,-13 0 1815,6 0 0,-10 0-1188,-4 0 0,-4 2 920,-7 4 1,-2 4-2185,-4 7 3114,4 0 0,-22 8 0,5 2 0</inkml:trace>
  <inkml:trace contextRef="#ctx0" brushRef="#br0" timeOffset="930">260 605 8686,'-17'0'1260,"5"0"-1051,1 0 1,5 0-210,-6 0 1793,9 0-1210,-13-7 0,14 3 198,-3-8 1,1 9-383,-2-3 0,4 6-219,-4 6 0,-1 3-7,1 8 0,-6 1-102,7-1 0,-7 2 29,6 4 0,-5-3 139,5 3 0,-2-4-302,3-2 1,3 0 63,-4 1 0,4-7-615,2 1 266,0-8 0,2 9-194,4-7 1,-1-2 153,13-10 0,-3-4-59,14-7 0,7-8-449,10-4 1,3 2 323,-3-2 0,2 8 293,-8-2 1,6 4 37,-6 2 0,-5 5 463,-6 1 1,-8 7 328,2-2 617,-4 4-914,-1 2 0,-9 8 158,-3 3 1,-12 5 131,-5 1 1,-5 6-99,-1 0 0,0 8-24,-1-2 1,-5 3-153,0 3 0,-6 0-381,6-1 0,0-5-221,6 0 0,2-8-415,3 2 1,3-4 486,3-2 1,4-5-187,-4 0-50,4-9 290,2 13 366,8-14 1,-4 5-66,7-7 1,-1 2 659,1 4 19,5-4 274,-7 6-306,9-8-373,-1 7 0,-6-3 22,1 8 0,-8-7 195,2 7-697,3 0 1,-1 5 126,3 0 0,-3-5-282,-8-1 217,8-7 1,-4 4-95,7-8 74,-7 0 1,6 0 32,-5 0-82,-3 0 1,12-8 123,-8-4 1,1-3-413,-1-2 0,-4 0-44,4-1 32,-4 1 0,-4 2 97,-4 3 0,-4 4-7,-7 8 0,-2 0 152,-4 0 1,2 8 255,-8 4 0,-2 5 562,-9 6 1,3 4-408,-3 7 1,-2 1 790,1 0 0,-5 5-441,6 0 0,-1 1 464,7-7 0,5 1-383,0-1 1,10-7-109,2-4 0,1-3 232,10-3-189,1-8-715,5-1 0,2-8 168,3 0 0,5 0-257,7 0 0,8-8 218,4-3 1,-2-3 11,2 3 1,0-4-291,5 3 0,-5 4-346,0 3 0,-8-3 300,2 2 0,2 0 45,-2 6 0,0 0 443,-6 0 1,1 0-119,-1 0 1,0 0 393,1 0 1,5 6-189,0 0 1,2 5 54,-2-5 1,4 6-215,7-6 1,-1 1-270,-4-1 1,5-4 117,1 4 0,0 1-299,5-1 0,2 0-552,-1-6 0,7 0 364,-2 0 1,-4 0-171,-2 0 1,-3 0 194,-3 0 0,1 0-419,0 0 609,-9-8 1,1 6-1566,-4-4 1256,-11-3 1,11-1-302,-11-7 1,-5 0 924,-1-1 0,-4-14 0,-2-5 0</inkml:trace>
  <inkml:trace contextRef="#ctx0" brushRef="#br0" timeOffset="1317">329 1090 7955,'-17'-8'1624,"0"-2"-686,7-7-170,-5 0-235,13-1 1,-4 3-196,12 4 1,3-3-289,9 8 0,5-5-217,0 5 0,13-5-517,-1 5 0,3 0-2060,-3 6 2744,0 0 0,-1-8 0,1-1 0</inkml:trace>
  <inkml:trace contextRef="#ctx0" brushRef="#br0" timeOffset="1806">1557 830 10381,'17'8'2475,"-5"-4"-1307,-1 7 0,-5-1-514,6 1 1,-6 3 277,5-8-1046,-7 7 227,11-3-1840,-13 7 1174,14 0-1188,-15 1 0,9-9-346,-4-3-492,-4-4 2579,13-2 0,-5-8 0,7-1 0</inkml:trace>
  <inkml:trace contextRef="#ctx0" brushRef="#br0" timeOffset="2139">1834 796 7995,'2'9'122,"3"-3"1,-1 2 412,8-3 179,-8 9 1,3-10 1170,-7 7-1335,0 1 1,0 5 36,0 0 0,0 1-178,0-1 0,0 6-417,0 0 1,-2 8-11,-3-2 1,-5 9-36,-7 2 0,-6 3-84,0-3 1,-2-3-420,2 3 0,3-5-251,-3-7 0,-2 3 296,2-8 0,0-6 8,6-5 1,5-8 88,1 2 0,-1-4 272,-5-2 1,0-4-56,0-8 0,5 1 87,0-12 0,9-2 416,-3 2 1,4-1-192,2 7 1,8 2 206,3 3 1,6-1-159,7 7 1,-3 0 451,7 6 0,-1 0-231,2 0 1,4 8 85,-4 4 1,-4-3-104,-2 3 1,2-1-64,-2 6 0,0 1-454,-6-1 0,0 6-542,1 0 0,-1 0 691,0-5 0,1-1 0,-1 0 0</inkml:trace>
  <inkml:trace contextRef="#ctx0" brushRef="#br0" timeOffset="2840">2733 571 8059,'-10'-10'1843,"-5"3"-762,13 7-247,-13 0-625,13 0 0,-6 13 23,8 4 1,0 12 200,0 0 0,2 9-143,4 3 0,-2 7 26,7-2 0,-7-2-163,2 2 1,-2-2-191,1 3 0,-3 1-362,4-8 0,2-2 315,-2-9 1,-1 2-439,-5-8 399,0 0 1,0-6-953,0 1 338,0-9 11,0-1 371,0-8 1,-2 0 104,-3 0 1,-5 0 44,-7 0 0,5-6 8,1 0 1,1-1-127,-1 1 0,-3-4 70,8-7 0,-1 5-370,1 1 1,2-6 622,-7-6 0,-1-8 0,-5 4 0</inkml:trace>
  <inkml:trace contextRef="#ctx0" brushRef="#br0" timeOffset="3042">2456 848 8047,'-17'7'0,"7"-3"439,5 8 1,3-1 1741,2 6-1064,0 1 0,0-1 72,0 0-587,0 1 1,6-1-158,-1 0 0,9-5-606,-3-1 1,-1-7 188,1 2 0,1 2-861,5-3 1,1 1 37,-1-6 1,0 0-538,0 0 0,3-2 60,3-4 0,-4-3 625,4-9 1,2-6-8,-2-5 654,8-4 0,-4-2 0,7 1 0</inkml:trace>
  <inkml:trace contextRef="#ctx0" brushRef="#br0" timeOffset="3201">3010 709 8047,'9'8'1612,"-1"-6"-459,-8 13-602,0-13 0,0 8 199,0-5-744,-8-3-730,6 6-875,-5-8 869,7 0 1,2-2 421,3-4 0,5-3-558,7-8 0,3 1 866,3 5 0,-4-5 0,13 7 0,-5-9 0</inkml:trace>
  <inkml:trace contextRef="#ctx0" brushRef="#br0" timeOffset="3826">3200 640 7487,'17'0'-956,"1"0"1872,-1 0 0,-8 2-244,-3 4 0,-4-2 194,-2 7-133,0 1 1,0-1-223,0 1 0,0-7-37,0 7 1,2-8-180,4 2 1,3-4-514,9-2 1,-1-2-121,0-4 1,8-4-282,4-7 1,-2 0 29,2-1 1,-6 1 256,6 0 0,-8-1-420,2 1 1,-6 0 155,-5 0 0,1-1 521,-7 1 0,0 0-89,-6-1 0,0 1 274,0 0 1,-2 0-70,-4-1 0,2 7 118,-7-1 1,-1 8 119,-5-1 1,0 3-110,-1 2 1,1 0 104,0 0 1,5 0 151,1 0-57,-1 0-201,-5 0 56,7 0 0,2-2 9,8-4 20,0 4 50,0-6-59,0 8 798,0 0-667,8 8 1,-4-2 86,8 11 0,-7-2 138,7 14 0,-3 0-215,3 6 0,1 1 35,-7 5 1,2-3 175,-2 8 0,-4-6-187,3 7 1,-3-7-411,-2 6 0,0-9 98,0-3 0,0 5-663,0-11 1,0 7 447,0-12 0,0 6-962,0-6 0,0-6 335,0-5 0,0-7-622,0 7 826,0-8 0,0 2 161,0-12 0,0-4 80,0-7 0,0-2 55,0-4 1,0 3 81,0-3 0,2 4-82,4 2 1,-2 5 135,7 1 0,1 7 110,5-2 1,-5 4 240,-1 2 0,-1 8 98,1 4 0,-3 3-182,-8 2 1,0 2 34,0 4 1,-2 4-91,-4 8 1,-3-2 250,-9-5 1,1 3-107,0-8 1,5 6 306,1-6 0,7 0 729,-2-6 601,4 1-1140,2-1 0,8-5-305,3-1 0,5-7-418,1 2 1,2-4 60,4-2 1,-1-8-1178,6-4 0,-1 3 226,2-3 0,2 1-1322,-8-7 2189,8 1 0,-5-8 0,9-2 0</inkml:trace>
  <inkml:trace contextRef="#ctx0" brushRef="#br0" timeOffset="4135">4480 104 7989,'19'11'3242,"4"1"1,-4 0-2438,4 5 0,-4-2 743,-1-3-1080,-1 3 1,0-7-637,1 3 0,-9 5 158,-3-5 0,-2-1-607,2 1 0,-5 1-330,5 5 1,-4 6-1002,-2 0 0,-8 6 688,-3-6 1260,-4 8 0,-3-4 0,1 7 0</inkml:trace>
  <inkml:trace contextRef="#ctx0" brushRef="#br0" timeOffset="4657">4168 882 7989,'-17'6'0,"0"0"646,7-1 250,-5 3-227,13-6 1,-6 8-151,8-5 0,0-1 64,0 8 1,2-1-115,4 7 1,-2 1-121,7 4 1,-5-4-43,6 4 1,-1 2-83,6-2 1,1 6-242,-1-6 1,-6 0-122,1-6 0,0 1-212,5-1 0,-6-2-61,1-3 1,-8 3-1178,1-3-182,5-5 697,-8 9 697,6-14 1,-8 4 148,0-12 1,-2 2-220,-4-8 1,2 1-362,-7-6 449,-1-1 0,-3 1 357,3 0 0,-1 5 0,7 1 0,-6 5-60,7-6 0,-3 9 60,2-3 40,4-4 0,-5 6-40,7-7 697,0 7 1,0-6-259,0 5 0,2 1 172,3-8 0,11 6-164,7-5 0,15-1-157,3-5 1,8-6-129,9 0 1,4-8 77,7 2 0,0-1-173,0 1 1,0 2-64,0 4 0,-5 4-90,-1-4 0,-9 0-2,-2 5 1,-4-3 1,-13 10 0,1 1 50,-13-2-254,0 9-25,-5-5 192,-9 8 1,-3 0-257,-12 0 0,-3 0 83,-9 0 1,-7 6-325,-4-1 1,-3 7 92,-3-6 1,-5 0 116,-1-6 0,-1 0 410,2 0 0,3 0 0,-5 0 0</inkml:trace>
  <inkml:trace contextRef="#ctx0" brushRef="#br0" timeOffset="5102">4791 692 7989,'-12'-6'885,"1"0"-311,7 1 1,-6 5 683,5 0-680,3 0 1,-12 2 121,8 3 0,-5 5-216,5 7 1,-7 1-121,1-1 1,-3 6-346,-2 0 0,1 6 73,5-6 1,-5 8-151,5-3 1,-3-3 3,3-2 1,-3 2-27,9-2 1,-1 0 68,6-5 0,0-1-115,0 0 0,0-5-501,0-1 438,0-7 1,2 10-72,3-9 0,5 1 140,7-6 0,1 0-267,-1 0 1,6 0 7,0 0 0,2-6-101,-2 1 0,2-7 165,4 6 0,-4-1 112,-8 1 1,0 4 323,1-4 0,-7 4-199,1 2 923,-8 0-456,3 0-77,-7 8 1,-2 2-162,-3 7 0,-5-6-93,-7 1 0,-2 0 18,-4 5 0,3 0-30,-3 0 1,4-1 136,2-5-134,-1 5 0,3-7 241,4 9 0,3-7-103,8 1 0,0-7 214,0 7 0,2-6 82,4 5 1,1-5 214,5 6 0,5-7-201,0 7 1,1-6 22,5 5 1,-4-5 734,-2 5-796,0-7 1,1 10-615,-1-9 1,0 1 188,1-6 1,-1 0-1146,0 0 0,-5 0 180,-1 0 0,1 0-1294,5 0 2225,0-7 0,1-3 0,-1-7 0</inkml:trace>
</inkml:ink>
</file>

<file path=ppt/ink/ink2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58:11.1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52 7955,'0'-17'2313,"0"7"-2054,0 3-115,7 7 1,-3-2-341,8-4 266,-8 4-1506,11-6 1016,-13 8 0,6 2-1097,-8 4 1517,0 4 0,7 15 0,3 2 0</inkml:trace>
</inkml:ink>
</file>

<file path=ppt/ink/ink2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58:11.3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7955,'0'9'2987,"0"7"-2378,0-15-578,0 7-720,0-8 669,0 0 0,8 0 1,1 0-1</inkml:trace>
</inkml:ink>
</file>

<file path=ppt/ink/ink2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58:14.5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17 10762,'17'-2'1393,"1"-3"0,-7 3-360,1-4-898,-9 4 1,7 2-339,-4 0-235,-4 0 0,11 2 230,-7 4 208,0-4 0,-6 21 0,0-4 0</inkml:trace>
</inkml:ink>
</file>

<file path=ppt/ink/ink2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58:14.6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7977,'7'15'2376,"5"-3"1,3 1-2273,2-7 1,-5 0-232,0-6 1,-7 0-490,7 0 1,-6 0-110,5 0 725,-7-8 0,11-2 0,-5-7 0</inkml:trace>
</inkml:ink>
</file>

<file path=ppt/ink/ink2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58:13.4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519 156 8103,'0'-17'0,"0"-1"0,0 7 344,0-1-159,0 9 0,0-13-54,0 5 0,0 1 18,0-1 0,0 5 505,0-6-389,0 8 0,0-5 9,0 3 5,0 4 315,0-6 94,0 8 131,8 0-509,-6 0 1,5 8 0,-7 4 0,0 3 63,0 2 1,0 8-123,0 4 0,0 4 291,0 1 1,0 3-132,0 3 0,0 4-6,0 8 0,0 0-136,0 0 1,0 0-67,0 0 0,0 0-79,0 0 1,0-2-190,0-4 1,0-4-135,0-7 1,0-7 196,0 1-265,0-8-32,0 4-322,0-7-150,0-9 324,8-1 1,-6-10-230,4-4 1,-4 2-452,-2-7 0,0-1-263,0-5 0,-8 0 667,-4-1 0,3 1 722,-3 0 0,-7-8 0,-8-2 0</inkml:trace>
  <inkml:trace contextRef="#ctx0" brushRef="#br0" timeOffset="292">0 312 8103,'0'-18'305,"0"-5"25,0 0 1,2 0-105,4 6 0,3-6 118,9 0 0,1 0 361,4 5 1,4 1-230,8 0 0,1 0 8,4-1 1,5 9-180,6 3 1,7 4 130,0 2 0,7 0-153,-2 0 1,-5 2-58,-6 4 1,-2-2-60,-10 7 1,1 1-179,-7 5 1,-1 0-96,-4 0 0,-4 7 133,-8-1 1,-5 0-50,-1-6 0,-7 0-14,2 1 0,-6 5-76,-6 0 1,-11 7-71,-12-1 1,-6-2-185,-5 2 1,1-2-134,-7 2 1,0-4-356,-6-8 1,8 0-135,4 1 0,5-3 988,6-4 0,4 5 0,8-7 0</inkml:trace>
  <inkml:trace contextRef="#ctx0" brushRef="#br0" timeOffset="758">1245 709 7955,'0'-9'528,"0"-7"0,0 13 419,0-9-174,0 8 596,0-3-904,8 7 0,-4 0-38,7 0 0,-7 2-154,2 3 1,2 5 60,-3 7 1,7 2 238,-6 4 0,1-1-135,-1 6 0,-4-1-70,4 2 0,-4 2-84,-2-8 1,0 6-207,0-6 1,0 0-67,0-6 1,0-5-247,0-1 203,0 1 1,2-3-348,3-3-1386,-3-4 1273,6-2 1,-2-2-1153,0-4 0,1-3 1643,-1-9 0,4-7 0,7-1 0</inkml:trace>
</inkml:ink>
</file>

<file path=ppt/ink/ink2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58:20.7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0 727 7987,'10'-8'2386,"5"6"-1291,-5-5 862,7 7 591,-7 0-1874,5 0 0,-11 5-208,8 1 0,-8 8-574,1-3 1,-3-1-536,-2 1 1,6 1-517,0 5-1291,0 0 75,-6 1 1623,7-9 0,-3-1-121,8-8 1,-1-8 353,6-3 1,-3-12 179,3-6 1,-3-4 338,9-1 0,5-1 206,7 1 1,2-1 30,9 0 1,-2 3 187,2 3 0,4-2 95,-4 8 1,-4 0-181,-1 6 1,1 5 431,-2 1 0,-1 7-202,-10-2 0,-4 4-347,-8 2 1,0 0-128,0 0 1,-7 8-194,-4 3 1,-4 7-64,-2 5 0,-2 2-402,-4 4 0,-11 5 340,-12 1 1,-6-1-117,-5 7 1,2-5 328,-9-1 0,9-1-171,-2 1 0,5-6 789,6 0 1,0-8-201,12 2 1,2-6 469,9-5-638,4 3 1,2-13 56,12 4 0,3-6 24,2-6 1,8-4-240,4-7 1,2-6-646,-2 0 0,1-6 343,-7 6 1,1-2-666,-7 2 1,-2-2 389,-3-4 1,-5-4-325,-7 5 1,0 1 273,0-2 1,-7 0 135,-5-6 1,-3 1 178,-2-1 0,-3 1 179,-3-1 0,4 6 184,-4 1 0,4 4-236,1-4 0,1 5 466,0-6 1,0 8-48,-1-2 1,7 1 112,-1-1 0,8 4-198,-1-4 1,-3 10 56,2 1 1,0 1 30,6-7 0,0 7 104,0-1-78,0 8-151,8-3 1,-4 7-25,7 0-47,-7 0 1,6 0 150,-4 0-160,-4 0 1,5 7-4,-7 5 0,6-2 48,0 1 0,0 1-31,-6 5 0,0 0 76,0 0 1,1 1-55,5-1 1,-4 8 119,4 4 0,2 4-52,-3 1 1,3 3-34,-2 3 1,-4 10 38,4 8 1,1 7 14,-1-2 0,0 5 37,-6 1 1,6 8-304,-1 3 1,7 3 79,-6-2 1,-1 3 113,-5-3 1,0 1-545,0-1 0,0-4 58,0-8 1,2-2-161,4-3 0,-4-5-143,4-7 1,-4-8-640,-2-3 1,0-7 1259,0-5 0,0-2 0,0-4 0,0 4 0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1:58:51.93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644 70 6711,'0'10'511,"-7"-2"-352,5-1 0,-6-5 91,8 6-67,0-8 371,0-8-82,0 6-160,0-13 75,0 13-184,0-14 0,0 13 420,0-9-188,0 8 190,0-11 0,6 11-163,0-8 0,1 8 660,-1-1-214,-4 3-304,14 2-414,-7 0 0,9 0-1,-1 0 1,2 0-185,5 0 1,-5 0 68,4 0 1,2 0-315,-2 0 0,6 0 148,-5 0 1,-1 0-634,-6 0 0,1 2 271,-1 3 1,-7 5 34,-4 7 0,-5 1 183,-1-1 1,-1 6 124,-5 1 0,-4 7 192,-7-2 1,-8-2-79,-4 2 0,1 0 574,-1 5 0,8-6-266,-2-5 1,9-4 156,3-2 1,1 1-72,-1-1 1,3-5 441,8-1-587,0-7 1,2 4-12,4-8 0,3 0-183,9 0 0,7-2 41,4-4 0,-2-5-351,2-12 1,-2 3 139,2-3 0,-2 4-433,-4 1 0,-3 3-4,3 3 1,-12-3-253,-5 3 0,-4 2 342,-2-1 0,0 5-78,0-6 1,-2 9 5,-4-3 1,-5-2 155,-12 2 1,3-5-8,-3 5 0,-2 0 99,2 6 1,-6 0 33,5 0 0,-1 0-60,2 0 272,4 0 1,-6 0-88,7 0 0,7 0-8,-1 0 428,8 0 1,-9-2-146,7-4 1,-2 4 394,2-3 1,2-3-265,-7 2 0,5 0 323,-6 6 0,1 0-146,-7 0 1,7 0-1,-1 0 0,1 10-70,-7 7 1,1 3-51,-1 9 0,7 5-32,-1 7 1,3 15-89,-3 2 0,-2 16 124,9 7 1,-3 6-463,2 6 0,4-41 0,0 2 133,-4 6 0,1 2 0,2 2 0,2 1-5,-2 5 0,0 0 1,-1-5-1,0-1-30,1-3 0,0 0 0,0-1 0,1-2-116,1-5 0,2-2 0,-1 42-454,0-17 0,0-15 62,0-8 1,0-9 191,0-9 1,5-8-392,1-4 61,0-3 350,-6-11 0,0-3 356,0-12 0,-6-5-610,0-13 1,-13-8 63,2-9 0,-7-7-270,1 1 1,2-3 418,-8-2 1,6 7 357,-6 5 0,7 3 0,-10 2 0,5 0 0</inkml:trace>
  <inkml:trace contextRef="#ctx0" brushRef="#br0" timeOffset="762">122 1167 8011,'-17'0'-734,"0"0"1142,-1 0 910,1 0-784,-1 0 0,3-2-136,3-4 1,4 2 588,8-8-608,0 1 0,14-7-229,3 1 0,18 0 34,0-1 0,19-5-131,4 0 0,8-2 91,4 1 0,7 3-437,4-8 1,4 6 248,2-6 1,-2 8 13,-3-3 1,-5 5-467,-8 2 0,-7-1 296,-4 1 0,-11 7-683,-7 4 0,-11 3-508,-5-3-114,-5 4 1110,-9-6 0,-5 10 425,-10 4 0,-5-2-176,-7 7 0,-9-1 238,-3 2 0,-3 1-92,-3-7 0,0 6 0,0-7 0,-7 9 0,-3-4 0</inkml:trace>
  <inkml:trace contextRef="#ctx0" brushRef="#br0" timeOffset="1399">679 853 14793,'10'8'1148,"0"-4"-1031,-5 8 0,-1-9 89,8 3 1,-6 2-1069,5-2 0,1 5 599,5-5 1,-5 0-1261,-1-6 0,1 0 360,5 0 0,1-4 57,-1-8 1,-5-1 710,-1-16 1,1-2 394,5-10 0,-1 5 0,-4-5 0,3 6 0,-3 6 0,-3-2-87,3 8 87,-1 8 1407,7 7-562,-1 8 1,-7 8 415,-4 3 0,-4 7-535,-2 5 0,-8 4-299,-4 8 1,-5 0-411,-6-1 1,1-5 168,-7 0 0,6 6-364,-6 6 1,8-6 202,-2-6 1,3-2-363,3 2 1,2 2 42,3-8 1,2 0-94,4-6 1,5-5 52,-5 0 1,4-7 54,2 7 0,8-8 53,3 2 1,5-4 63,1-2 1,0 2 111,1 3 160,-1-3 188,1 14 0,-9-7 56,-3 9 1,-4 7 270,-2 4 1,-8 4-250,-3 2 1,-5 1 117,-1 5 1,-1-4 379,1 3 1,5-3-321,1-2 1,7-2-68,-2-4 1,6 2-140,6-8 1,9 0-435,9-5 1,9-9-277,1-3 0,3-4-306,9-2 0,-5-8 334,5-3 1,-7-5-320,2-1 0,-4-8-583,-3-4 0,-7 1 517,-3-1 1,-7 6 561,-5-6 0,-5 6-42,-7-6 0,-7 6 708,-5-6 1,-3 13-162,-3-1 0,-5 5 142,0 1 0,-6 3 2927,6 8-1378,-1 0-1165,7 0 1,5 8 139,1 3-1099,7-3 1,4 6 141,11-9 1,5 1-1035,1-6 1,8 0 249,4 0 1,4-6-346,2 1 0,2-9-2963,3 3 4035,-3-13 0,13-3 0,-5-8 0</inkml:trace>
  <inkml:trace contextRef="#ctx0" brushRef="#br0" timeOffset="1600">1984 592 7922,'-17'-7'0,"5"5"3057,1-4-2370,7 4 1,4 2-164,12 0 0,-3-2 3,3-4 1,-6 4 256,5-4 1,-5 3-253,6-3 0,-1 4-171,7-4 1,-1 4-1475,0 2 0,1 0 705,-1 0 0,1 0-1330,-1 0 0,-5 8 826,-1 3 0,-7 5-629,2 1 1541,-4 8 0,-10 10 0,-2 10 0</inkml:trace>
  <inkml:trace contextRef="#ctx0" brushRef="#br0" timeOffset="1941">1758 1288 7922,'-17'18'0,"-1"-1"791,9 1-1,9-9 1112,11-3 0,9-6-1613,9-6 1,0-3-119,11-9 1,-3-1-156,-2-4 1,0-2 55,-1-4 1,-1 1-907,-4 5 0,2 4 478,-8-4 1,1 3-163,-7 3 1,0 0-606,1-1-183,-8 1 633,-3-1 454,-7 9 0,-7 1-4,-5 8 0,-4 2 4,-1 4 0,0 1 161,-1 5 1,1 4-136,-1-5 1,1 5 184,0 1 0,-1-5 220,1-1 1,1 1 628,5 5-314,-5 1 1,9-1 536,-5 0 0,-2 3 90,9 3 1,-3-4-564,2 4 0,4-3-251,-4-3 0,4 1-302,2-1 0,0-5-289,0-1 1,0-5-100,0 6 1,2-8-432,4 1 1,-2-3-258,8-2 1,-1-7 49,7-5 0,5-13-396,0-10 1384,8 0 0,4-23 0,9 4 0</inkml:trace>
  <inkml:trace contextRef="#ctx0" brushRef="#br0" timeOffset="2174">2246 993 7922,'0'-10'3624,"0"2"-2735,-8 8 72,6 0-210,-14 0-512,14 0-44,-5 0-405,7 0 173,0 0 196,7 8 0,-5-2 180,4 11 0,2 1-161,-2 16 1,1 5 190,-1 13 0,-4 8 12,4 4 1,-4 9 44,-2 3 1,0 7-761,0-2 1,0 4-386,0 2 1,0 0-1283,0 0 0,2-7 1002,4-5 1,-2-11 32,7-6 1,-1-14 76,1-9 889,5 0 0,-8-18 0,3 1 0,-3-9 0</inkml:trace>
</inkml:ink>
</file>

<file path=ppt/ink/ink2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58:19.4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154 34 8034,'10'-8'683,"3"4"854,-7-7-753,7 7 0,-5-2-291,3 12 0,-3-2 144,-8 7 1,0 6-190,0 6 1,-2 8-14,-4-2 1,-3 11-172,-8 6 1,-1-1-328,1 1 0,0-2-440,-1 2 1,1 2 424,0-8 0,0 1-744,-1-7 1,7-7 100,-1-4-349,8-3 0,-5-5-255,3-4 720,4-3 1,-4-16 604,12-3 0,4-12 0,7-4 0</inkml:trace>
  <inkml:trace contextRef="#ctx0" brushRef="#br0" timeOffset="185">292 379 8034,'18'-1'771,"-1"-5"0,8 4 53,4-4 0,3 2 436,3-2 1,5-1-458,1-5 73,-1-3-473,-5 13 0,-3-8-326,-3 5 0,2 3 89,-8-4 0,-6 6-541,-5 6 1,-3 3-520,3 9 0,-4 1-937,-8 4 0,-2-2 1831,-4 8 0,-11 0 0,-10 5 0</inkml:trace>
  <inkml:trace contextRef="#ctx0" brushRef="#br0" timeOffset="455">396 846 8033,'-10'10'1118,"3"-2"0,14-8-1720,5 0 1,3 0 1186,3 0 1,-7-6-229,1 0 1,-1 0-17,7 6 1,-7 0 76,1 0-752,-1 0 194,-1 8 0,-3 7-3,-7 8 0,0 1 22,0-7 0,-5 8 167,-1 4 1,-8-2 56,3 1 0,-4-5-167,-3 6 1,3-2 715,3 2 1,-1-2-271,7-4 1,0-4 1704,6 4-1381,0-4 1,8-3-192,4-5 0,5-3-301,6-8 1,-4 0-179,4 0 1,2-2-209,-2-4 0,6 2 231,-6-7 1,0 1-1222,-6-1 0,1-5 531,-1 5 1,-5 1-1131,-1-1 0,-7-1 192,2-5 1569,-4 0 0,-2-8 0,0-2 0</inkml:trace>
</inkml:ink>
</file>

<file path=ppt/ink/ink2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58:16.5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1 554 8085,'0'-9'496,"7"-7"-102,-5 14 76,6-5 0,-8-1 59,0 6 363,0-6-506,0 8 0,2 0 79,4 0 0,-5 2-31,5 4 1,-4-2 158,-2 7 1,0 1 137,0 5 1,0 2-284,0 4 1,0-1-13,0 6 0,-2-1-119,-4 2 0,5 2-148,-5-8 1,4 6 65,2-6 0,-6 2-223,0-2 1,1-4-420,5 4-48,0-4 1,0-1-2465,0-1 2170,0-8 0,1 5-764,5-8 0,-2-1 727,8-5 0,-7 0 35,7 0 0,-1-7 751,7-5 0,7-11 0,2-4 0</inkml:trace>
  <inkml:trace contextRef="#ctx0" brushRef="#br0" timeOffset="279">364 692 8085,'17'-17'1185,"-5"8"-271,-1 3 213,-7-4-350,4 8-480,-1-5 1,-5 9 306,4 3 1,-2-1-153,2 8 1,-5-1-184,5 6 0,4 1-20,1-1 1,-1 0-189,2 1 0,-1-1 32,6 0 1,1-5-90,-1-1 0,0-7-62,1 2 1,-1-4-301,0-2 1,0-2-190,1-4 0,-1-2 276,0-3 0,-5-4 4,-1 3 0,-7-3 6,2-3 0,-6 1 69,-6 0 1,2-1 71,-7 1 0,-6 0 111,-7 0 1,-4 1 24,5 5 1,-2 3 233,2 8 0,-2 0-743,-4 0 1,-4 8 200,4 3 1,2 12-885,-1 6 1176,6 4 0,-10 9 0,5 2 0</inkml:trace>
  <inkml:trace contextRef="#ctx0" brushRef="#br0" timeOffset="1993">1453 70 8024,'2'-17'0,"4"-1"0,-4 9 0,7 1 1184,-3 8-455,-4 0-186,6 0-415,-8 0 0,-2 8 131,-4 3 0,-9 12-68,-8 6 0,-6 4-513,6 1 0,-6 7 132,6-1 0,0-1 132,6-11 0,-1-1 50,1-4 1,5-9-55,1 3-262,7-4 204,-4 5 0,10-9 106,4-3 1,4 2-40,7-2 1,-6-1 134,1-5 0,0 6-88,5 0 1,0 5-10,0-5 1,-5 8 45,-1-3 0,-7 5 166,2 1 1,-4 0 140,-2 0 0,0 8-110,0 4 1,-2-2 146,-4 2 0,2-2-86,-7 2 1,7 1-38,-2-7 1,4 6-90,2-6 1,0 0-19,0-5 1,0-1 40,0 0 0,2 1 71,4-1-131,4 0 35,7 0 1,-2 1-178,-3-1 1,1-5 83,-7-1 0,0-5-53,-6 5 1,2-7 42,4 2-305,-5 4 74,7-8-138,-8 5 1,-2-9-291,-4-3 0,5-5 229,-5-7 0,2-3-521,-2-3 0,4-5 376,-4-13 0,12-3-73,6-8 0,11 0 136,6 0 0,9 0 170,2 1 1,7 1 126,-7 4 1,2 3 179,-1 9 0,-5-1 533,4 0 0,-5 7-466,-6-1 0,2 10 837,-8 1 0,0 3-428,-6 9 0,-6 0 109,1 6 0,-8 2-47,2 4 1,-4 4 31,-2 7 1,0 8-267,0 4 1,0 3-254,0 3 1,0 0-279,0-1 1,1 1 244,5-1 0,-4-1-177,4-4 0,-4 2 85,-2-8-1414,8 0 854,-7-6 1,9-7-98,-4-5 1,-4-5 233,3-5 1,3-7 7,-2-11 0,0 2 205,-6-8 1,5-2 16,1-9 1,0 2 217,-6-9 0,0 7-96,0-6 1,2 8 284,4-3 1,-4 1 96,3 5 0,3-1 225,-2 13 0,5-2-211,-5 2 1,6 3 147,-7-3 1,7 4-70,-6 2 0,5 5-133,-5 1 0,2 1-100,-3-1 1,-1 1 74,8 4 0,-6 4-203,5-3 1,-5 3 20,5 2 1,-5 0-88,6 0 1,-7 2 190,7 3-49,0 5 0,5 7 27,0 1 1,-5-7-33,-1 1 0,-1 1 51,1 10 1,5-2-33,-5 8 0,-1 0 241,1 6 0,1 1 27,5 4 1,-5-1 62,-1 7 1,1 0-96,5 6 1,-5 2 99,-1 3 0,-5-1-244,5 8 1,-5-1 39,6 6 0,-7 0-507,7 0 1,-6-9 225,5-8 0,-1-2-238,1-10 1,3 1 98,-8-7 0,5-5-307,-5 0 89,0-8-85,-6 4 13,0-8 393,0-7 1,-2-3-373,-4-7 0,2 0 129,-7 0 0,-1 0-228,-5 0 0,-6-5 21,0-1 0,-2-7 5,2 1 1,2-3 128,-8-3 0,6-1-99,-6-4 1,6-6 517,-6-11 0,2 1 0,-2-7 0,4-7 0,8-9 0</inkml:trace>
  <inkml:trace contextRef="#ctx0" brushRef="#br0" timeOffset="2402">2214 779 8008,'0'-35'-342,"0"1"1,-6 5 683,1 0 0,-1 8 637,6-2 0,0 4-265,0 1 1,0 1-300,0 0 0,2 0 306,3-1 1,-1 7 247,8-1-592,-1 8-370,7-11-255,-1 13 1,-2 2 133,-3 12 0,-3 3-51,-3 2 1,-4 1-979,4-1 1,-4 6 509,-2 0 1,0 6-142,0-6 0,0 0 244,0-6 1,2-1 511,3-5 0,-3 4 117,4-3 0,-4-2 22,-2 1 0,0-5-115,0 5 0,0-5 136,0 6 1,-2-7 292,-4 7 0,4-6-154,-3 5 1,-3-5 130,2 6 0,-7-1-126,1 6 1,3-5 18,-3-1 0,1 1-48,-7 5 0,1 1-27,0-1 1,-1 2 63,1 4 1,-6-2-98,0 8 1,-6-6 394,6 6 0,0-8-184,6 2 0,0-4 305,-1-1 0,9-7 248,3 1-574,4-8 1,6 3-185,7-7 0,9-7-136,14-5 1,3-5 11,3-6 0,4-4-187,8-8 1,0 1-919,0-1 0,0 0 519,0 1 1,-8 7-1064,-4 4 0,-3 4 651,-3 1 0,-7 7-1706,-4-1 2625,-4 9 0,-1-13 0,-1 7 0</inkml:trace>
</inkml:ink>
</file>

<file path=ppt/ink/ink2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58:24.5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1 624 8086,'9'0'528,"7"0"707,-5 0 0,-1 0-537,1 0 1,1 0-132,5 0 1,-5 7-176,-1 5 1,-1 3 538,1 2 0,3 3-411,-8 3 0,-1-2-293,-5 8 0,0-6-748,0 6 1,0-6 413,0 5 1,0-6-603,0 1 0,0-4 402,0-2 1,2-2-946,4-3 762,-4-4 1,11-10-308,-7-4 1,6-4 293,-7-7 1,9-8 96,-3-4 0,7-3 187,5-3 1,2-5 35,4-1 0,11 1 385,0 5 1,3 3-230,3 3 1,-2-2 333,2 8 0,4 0 194,-4 6 0,-4 5 438,-1 1 1,-5 7-311,-1-2 0,-3 4 238,-3 2 0,-4 2-395,-8 4 1,-1 3-181,-5 9 0,-3-1-509,-8 0 0,-2 8 245,-4 4 1,-5 4-312,-12 1 0,-4 1-122,-8 0 0,1-3-489,-1-3 0,-1 2 366,-5-8 1,5 0-157,-5-6 1,5-7 458,1-4 1,3-4-227,3-2 413,4 0 1,13-8-154,1-4 0,9-3 583,2-2 1,8-1-207,9 1 1,8 0 649,4-1 1,3 1-219,3 0 0,0-6 22,-1 0 0,1 0-171,-1 5 0,-7 7-188,-4-1 0,-4 3-244,-1-3 333,-1 5-2468,-7 7-224,-3 0 2322,-22 0 0,3 7 0,-13 3 0</inkml:trace>
  <inkml:trace contextRef="#ctx0" brushRef="#br0" timeOffset="262">813 364 7989,'-9'0'1689,"-5"2"-1309,9 4 0,-1 3 222,6 9 1,-6-1 121,0 0 0,-5 8 372,5 4 1,-2-2-660,3 2 0,3-2-187,-4 2 0,4 1-107,2-7 1,6 6-194,0-6 1,7 0-1456,-2-5 1299,5-1 1,1-2-2193,0-3 1466,1-5 0,-1-8-32,0-5 1,1-4 400,-1-7 0,0-6-81,0 0 0,-5-8 644,0 2 0,-3-5 0,3-7 0,3-3 0,-13-8 0,6 0 0</inkml:trace>
  <inkml:trace contextRef="#ctx0" brushRef="#br0" timeOffset="659">1211 53 7988,'23'-17'582,"0"-1"50,0 9 0,-5 1 240,-1 8 1030,0 0-1328,-7 0 0,-2 8 596,-8 3 0,0 7-435,0 5 0,0-2-108,0 8 1,0-8 236,0 2-565,0 4 1,1-8-217,5 4 0,4-12 90,7-5 0,8 2-662,4-2 0,-2-3 400,2-8 1,-1 1-1241,7-8 1,-8 3 138,-4-3 0,-4-1-1392,-1 7 1266,-1 0-61,-8 6 255,-1 8 1,-16 7 619,-3 8 1,-4 2 501,-3-2 0,-5 2 0,0 4 0,2 4-29,9-4 1,-1-2-74,7 1 1,-1-6 1060,1 1 1,4 2-225,-4-2 1,4 5 249,2-5 0,0 6 463,0-6 0,0 6-710,0-6 0,0 6-36,0-6 0,0 2-260,0-2 1,-6-4-529,1 4 0,-9 2-316,3-2 0,-7 6-326,-5-6 0,2 6 430,-8-6 1,8-2-375,-2-9 1,-2 1-771,2-7 1,0 0 653,6-6 1,-6 0-55,0 0 1,2-8 334,9-3 1,-3-5 506,3-1 0,-3-8 0,-3-2 0</inkml:trace>
  <inkml:trace contextRef="#ctx0" brushRef="#br0" timeOffset="820">1246 762 7973,'7'11'1233,"5"1"0,5 1-256,6 10 0,-2-3-81,8 3 0,0 4 32,6 1 0,1-1 571,5 2 0,-3 0-482,8 6 0,0-3 367,6-3 1,2 2-1789,4-8 1,-9 6 240,9-6 0,-8 6-2041,8-6 0,-12 0 681,-6-6 1523,4 8 0,1-6 0,6 6 0</inkml:trace>
</inkml:ink>
</file>

<file path=ppt/ink/ink2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58:23.8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52 8024,'17'-17'0,"1"1"938,-1 5-746,8 3 1,-4 8-245,8 0 909,-8 0 1,-2 0-443,-7 0 1,-6 2 62,5 4 1,-7 3-188,2 9 1,-6 1-323,-6 4 1,2 4-811,-7 7 408,-1 1 288,-5 0 1,-1-1-81,1 1 0,0-1 153,0 1 0,5-6 227,0 0 0,9-8-118,-3 2 1,4-4 293,2-2 0,0 1-128,0-1 1,8-6 16,3 1 1,6-8 186,6 2 0,4-5-81,8-1 1,1 0-131,5 0 1,-5-1 2,5-5 0,1-2-664,-2-3 0,-5-3-95,-6 8 1,-8-1-338,2 1 1,-4 4 327,-2-4 0,-7 6-256,-4 6 0,-4-2 825,-2 7 0,0 1 0,0 5 0</inkml:trace>
  <inkml:trace contextRef="#ctx0" brushRef="#br0" timeOffset="183">415 744 8024,'0'17'999,"0"0"1,0 1-573,0-1 1,2 0-151,4 0 1,-4 8 588,3 4 1,-3 4-333,-2 2 0,0-1-41,0 1 0,2 5-262,4 0 0,-4 1-336,4-7 1,-4 1-116,-2 0 1,2-3-330,3-3 0,-1-4-989,8-8 0,-7-7 727,7-4 0,0-4 811,5-2 0,0-8 0,0-2 0</inkml:trace>
</inkml:ink>
</file>

<file path=ppt/ink/ink2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58:22.0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226 398 8097,'11'-15'594,"1"4"1,-3-5-482,3 5 0,1-5 287,-7-1-199,8 0 0,-7-1-88,5 1 0,-5 6 96,-7-1 0,0 6-260,0-5 1,0 5 86,0-6 1,0 7-26,0-7 0,0 6-136,0-5 73,-7 7 0,-3-4 61,-7 8 0,0 0-107,-1 0 0,7 0 12,-1 0 1,1 0 116,-7 0 0,1 6 51,0 0 1,5 7-73,1-1 1,-1 5 379,-5 6 0,0-2 108,-1 8 95,1 0-316,0 6 1,5-1 9,1 1 1,1-1 82,-1 1 0,3-2 30,8-5 1,0 3-70,0-8 0,0 6-288,0-6 0,2-2 122,4-9 1,-3 1-434,9-7 112,-1 0 0,7-6-154,-1 0 0,0-8 119,1-4 1,-1-3-30,0-2 1,1-2-408,-1-4 1,-2 3 213,-3-3 1,3-2-159,-3 2 0,3-6 162,2 6 0,1 0 11,-1 6 1,-6 0 306,1-1 1,-1 3 215,7 4 0,-7-3-263,1 8 249,-1 1 0,1 5 1091,-1 0-923,-7 0 1,4 1 492,-8 5 1,6 4-298,-1 7 1,1 6 445,-6 0 0,0 6-262,0-6 0,2 8-51,4-2 1,-2-2-279,7 1 0,1-5-161,5 6 0,0-8-898,1 2 1,7-3 548,3-3 0,5-7-1893,2-5 1,1-3 2072,5-2 0,3 0 0,8 0 0</inkml:trace>
  <inkml:trace contextRef="#ctx0" brushRef="#br0" timeOffset="978">1350 18 8040,'9'-10'1369,"7"3"1,-7 7-216,9 0 0,-1 0-542,0 0 1,0 0 20,1 0 0,-1 0-158,0 0 1,-5 2-428,-1 3 0,-5-3-263,6 4 1,-7-4-412,7-2 1,-8 2-1825,2 4 1335,-4-4 324,-2 13 0,0-5 227,0 7 1,-6 0-269,0 0 0,-9 7 832,-3-1 0,1 0 0,-8-6 0</inkml:trace>
  <inkml:trace contextRef="#ctx0" brushRef="#br0" timeOffset="1435">1298 416 8040,'0'17'0,"0"-5"0,0-1 0,0 1 749,0 5 1,-6-6-78,0 1 0,1-6 700,5 5-673,0 1 1,0 5 269,0 0 1,0 1-264,0-1 1,0 0-286,0 1 0,0-1 121,0 0-297,0 0 0,1 1-398,5-1 0,-4-5-281,4-1-487,-4-7 579,-2 11-210,8-13 0,-5 4-312,9-12 1,-1-1 355,7-5 0,-7-3-20,1 3 0,-1 4 210,7 3 1,-1-3 271,0 2-14,0 0 385,1-1-142,-1 5 27,0-6 1,-5 8 341,-1 0 0,-5 0-238,6 0 0,-7 0-69,7 0 0,0 0-100,5 0 0,6-8-246,0-3 0,8-3 27,-2 3 1,5-4 87,6 3 1,-3-1 113,3 1 1,-3-1-142,-3 7 0,-1 0 543,-4 6 0,2 0-204,-8 0 0,0 2 1403,-6 4-1180,-7 3 0,-3 9-283,-7-1 0,0 0-299,0 1 1,-7-1-348,-5 0 1,-9 2 182,-2 4 1,-8-9-123,2 3 0,2-5-879,-1-1 1,6-3 487,-1-8 0,4 0-453,2 0 0,7-2 115,5-4 1,-3-11 1047,2-12 0,8-11 0,8-4 0</inkml:trace>
</inkml:ink>
</file>

<file path=ppt/ink/ink2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58:31.5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17 8006,'0'-9'4359,"0"1"-3831,0 8 2822,0 0-3049,8 0 0,1 0 73,9 0 0,-7 2-57,1 4 0,-1-4 60,7 4 0,5-5 38,0-1 1,7 0-126,-1 0 0,4 0-225,1 0 0,3 0 47,3 0 1,-3 0-181,3 0 0,-3 0 140,-3 0 0,-5 0-206,0 0 0,-8 0 60,2 0 1,-6 2 52,-5 4 0,1-2 61,-7 8 0,6-7 413,-7 7 215,1-8-129,-6 11 479,0-13-528,0 13 0,0-11 74,0 8 1,-9-7-247,-9 7 1,-3-1-69,-13 7 1,1-1-150,-13 0 0,2 6-176,-2 0 1,-3 1-1341,9-7 1,-6 6 774,6 0 0,1 0-2117,10-6 0,4 1 1388,8-1 0,0 6-974,0 0 2343,7 0 0,-5 2 0,5 2 0</inkml:trace>
  <inkml:trace contextRef="#ctx0" brushRef="#br0" timeOffset="340">52 865 8867,'-17'7'285,"7"-5"0,0 6 657,5-8 1334,3 0 145,-6 0-1774,8 0 0,0-2 88,0-4 0,2 3-281,4-9 1,3 6 164,9-5 1,3 5-206,8-6 1,1-5 303,16-6 0,1 0-363,4 6 0,3-6-363,4 0 1,-2-6-1582,7 6 0,-7 0 999,1 5 0,-3 1-4447,-2 0 5037,0 0 0,-8 7 0,-2 2 0</inkml:trace>
</inkml:ink>
</file>

<file path=ppt/ink/ink2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58:34.0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1 7910,'19'7'0,"4"-3"0,-11 8 0,-3 5 2456,3 6 1,-3 6-1228,3-6 0,-6 8-797,-12-3 0,-13 5-20,-16 2-412,-15 7 0,-19 10 0,-10 9 0</inkml:trace>
</inkml:ink>
</file>

<file path=ppt/ink/ink2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58:33.5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364 105 8011,'0'-18'749,"0"7"-682,0-1 1,0 6-217,0-5 0,2 5 854,4-5 353,-4 7 0,5-6 633,-7 4-723,0 4-209,0-5-517,0 14 0,-7 3 99,-5 7 1,2-5 31,-1-1 0,1 7 102,-1 5 1,-5 6-131,5-6 1,-4 7 108,-3-1 1,1 4-296,0 1 1,-6 1 68,0 0 0,-1-1-123,7 1 0,0-1 91,0 1 1,-1 0-11,1-1 1,2-5-15,3 0 0,-1-2-154,7 1 0,-6 3-61,7-8 1,-1 2-118,6-2 1,0-3-53,0 3 1,2-4 109,4-2 1,3 0-73,8 1 0,3-7 84,3 1 1,4-8 192,7 1 0,7-3-14,-1-2 0,12 0 170,-6 0 1,13-7-123,-7-5 1,4 2 114,-4-1 0,-8 1-310,-4-1 0,-3-3 82,-2 9 0,-9-1-784,-2 6 1,-5 0-2,-2 0-732,-7 0-426,-3 0 730,-7 0 0,-2 0-488,-3 0 526,-5 0 1,-13 0-795,0 0 1945,0 0 0,-2 0 0,-2 0 0</inkml:trace>
  <inkml:trace contextRef="#ctx0" brushRef="#br0" timeOffset="237">502 520 7980,'-5'-18'1205,"-1"1"1,0 5 252,6 1-642,0 7 9,0-11-150,0 13 0,0 2-97,0 11 0,0 12-170,0 6 1,-2 12 374,-4 5 1,-3 0-295,-9 6 1,1-2-40,0 13 1,5-7-517,1 1 1,1-3-556,-1-2 1,3-2-127,8-4 0,0-6-918,0-11 0,2 2-1877,4-8 1894,3 0 1648,9-13 0,14 5 0,5-5 0</inkml:trace>
</inkml:ink>
</file>

<file path=ppt/ink/ink2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58:44.4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708 87 8019,'-2'-15'939,"-4"3"1,2 6-565,-8 12 0,7 0-123,-7 11 1,-1 6-24,-10 17 1,-6 7-1,-11 10 0,1-1 257,-7 7 0,6 1-498,-6 5 1,1 6-93,-1 0 0,-2 2-93,8-2 1,1-10-506,11 4 0,-3-13 251,8-4 0,0-2-311,5-10 1,3-2-428,4-9 316,-5-4 437,14-15 0,-4-6 436,12-16 0,4-7 0,7-16 0</inkml:trace>
  <inkml:trace contextRef="#ctx0" brushRef="#br0" timeOffset="292">604 225 8019,'2'-23'-135,"3"0"1,-1-6-274,8 6 0,-6 0 786,5 6 1,1 0-109,5-1 0,0 3-3,1 3 0,-7-1 377,1 7-95,-9 0 0,7 6-117,-4 0 0,-4 4 19,4 8 0,-5 7-113,-1 16 1,0 7 114,0 4 1,-5 12 40,-1 5 1,0 4-107,6 2 1,-6 1 43,1-1 0,-1 0-352,6 0 1,-6 4-316,0-4 0,1 2-48,5-13 0,0 0-417,0-6 1,0-6 29,0 0 1,0-10 268,0-1 0,0-6-778,0-6 1,0-10-143,0 5 1321,0-13 0,-8 3 0,-2-8 0</inkml:trace>
  <inkml:trace contextRef="#ctx0" brushRef="#br0" timeOffset="496">414 813 8019,'-18'-17'1143,"9"5"-778,3 1-241,4 7 554,10-4-398,1 8 0,9 0 321,-1 0 0,0 0-269,0 0 0,3 6-209,3 0 1,2 5-5,4-5 1,3 6-199,-3-7 0,2 7-251,-2-6 0,3 0 330,-3-6 0,4 7 0,1 3 0</inkml:trace>
  <inkml:trace contextRef="#ctx0" brushRef="#br0" timeOffset="688">1296 813 7955,'-8'-17'1608,"6"7"1,-4 3-334,12 7-605,-4 0 0,6 2 52,-8 3 0,0 7 68,0 11 0,0 4-78,0 7 0,-6 1-262,0 0 0,-6 5-1366,7 0 1,-7 8-441,6-2 0,1 4 1356,5 2 0,-8 0 0,-2 0 0</inkml:trace>
</inkml:ink>
</file>

<file path=ppt/ink/ink2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58:43.3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462 606 8039,'0'-18'-356,"0"9"494,0-7 0,0 13 5,0-9 0,0 6 144,0-5 1,0 5 263,0-5-402,0 7 0,0-6 638,0 4 144,0 4 177,0-5-324,0 7 269,0 0 0,8 0-859,3 0 1,5 0 50,1 0 0,6 0-332,0 0 0,8 0 141,-2 0 1,9-6-319,2 0 1,7 0 88,-7 6 0,8 0-18,-2 0 0,10-5 203,1-1 0,7 0 21,-6 6 0,5 0 173,-5 0 0,5 0-34,-5 0 1,-1 0 74,-5 0 1,-2 0-63,-4 0 0,2 0-256,-7 0 0,5 0-51,-6 0 1,-2 0-168,-9 0 0,4 0 65,-4 0 0,-4 0-116,-2 0 1,-4 0-1246,-2 0 585,1 0-416,-1 0 255,-7 0 544,-3 8 1,-16 1 84,-9 9 1,-1-3-471,-10-3 1004,0 3 0,-13-5 0,-2 7 0</inkml:trace>
  <inkml:trace contextRef="#ctx0" brushRef="#br0" timeOffset="334">99 1055 8014,'-33'0'192,"4"0"1,10 0 939,8 0-863,7-7 1,2 3-42,8-8 0,13 7 156,-2-7 0,10 6-16,-4-5 0,16 5 39,1-6 1,4 9-172,8-3 1,4-2 28,13 2 0,2-1-47,4 1 1,10 4-323,7-4 0,-40 4 0,1 0 232,-1-1 1,0 1-1,-1 1 1,0 0 99,47-5 0,0-2-498,-46 5 0,0 1 1,42-4-65,-8 6 1,-7-2-252,-10-4 0,-1 4 370,-5-4 1,-5 3-86,-12-3 1,-10 4-109,-7-4 1,-8 4-760,2 2-634,-11 0 1706,-4 0 95,-8 0 0,-16 0 0,-3 0 0</inkml:trace>
  <inkml:trace contextRef="#ctx0" brushRef="#br0" timeOffset="662">1534 208 8027,'-11'-25'189,"-1"-4"0,6 4-156,-5 2 0,7 10 833,-2 1 0,6 1-238,6-7 0,-2 3-153,7 3 1,1-1-74,5 7 1,1 1 164,-1 5 0,10 0-219,7 0 1,11 7-48,12 5 0,9 11-257,3 6 1,9 9-69,-8 2 0,-5 3 66,-7-3 0,-6-3 119,-6 3 0,-6-2-2,-11 3 1,-6-5-42,-12 5 1,3 1 33,-8-2 1,-1 0 29,-5-5 1,-9 5 209,-9 1 1,-7 1-972,-9-2 1,-8 5 376,-4 6 0,-4 1-1019,-2 0 0,0-6 295,0 0 0,-6-1-45,1 1 0,-1 4 971,6-4 0,2-6 0,4 2 0,6 3 0,3-5 0,3-2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1:46:34.9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7806,'6'29'1552,"0"0"0,7-16-1065,-1-1 1,-3-3-965,3-3 1,-6 0-410,5-6 886,-7 0 0,-4-8 0,-10-1 0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1:58:58.9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140 140 8213,'0'-18'-446,"1"-5"372,5 0 0,-2 2 1509,8 9-593,-1-3-297,-1 5 710,-2 0 622,-1 3-376,3 7-1009,8 0 1,-9 7 358,-3 5 0,-4 3 269,-2 3 0,-2 5-242,-4 0 0,-3 8-333,-9-2 1,1 4-392,-1 2 1,-5 0 44,0-1 1,6-1-487,5-4 0,8 2 65,-2-8 0,4 1-77,2-7 0,2-1-185,4-5 1,11-3-673,12-8 0,6 0 132,6 0 1,-2-2 357,7-4 1,-5 4 393,5-4 0,-13-1 24,2 1 0,-12 0 195,0 6 0,-9 2 66,-3 4 1,-7-2 156,2 7 0,-6 3 15,-6 9 1,-6-2 320,-11 8 1,2 0-13,-8 6 0,0-6-209,-6 0 0,6 0-166,0 6 0,0 6 24,-6-1 1,1 3-132,-1-3 0,6-1-27,0 7 1,6-1-118,-6 1 0,9 3 75,3-9 1,-1 1-15,7-6 0,3-1 157,2 1 0,4-6-111,2 0 1,0-8 222,0 3 0,0-5-115,0-2 0,6-5 81,0 0 1,7-3 18,-1 3 0,11 3 80,6-3 0,-2-2-143,2 1 0,2-1-159,10 2 0,-4 1-73,3-7 0,-3 5 64,-2-5 1,0 6-483,-1-6 1,-5 5 257,0-5 1,-7 6-894,1-7 432,4 1 1,-8 0-1371,4 0 612,-11 0 626,-4-6 1,-8-2-267,0-4 1,-8 2 1130,-4-8 0,-11-7 0,-4-8 0</inkml:trace>
</inkml:ink>
</file>

<file path=ppt/ink/ink2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58:48.1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52 8433,'8'-17'844,"7"7"-901,9 4 0,8 4-477,3 2 1,7-5 209,10-1 1,-6 0 110,0 6 0,-2 0-477,2 0 482,4 0 0,-13 0 208,3 0 0,-11 0 0,4 0 0,-6 0 0</inkml:trace>
</inkml:ink>
</file>

<file path=ppt/ink/ink2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58:48.4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8057,'61'-6'0,"-3"0"0,-6-5-80,-6 5 0,4 0 76,-4 6 0,4 0-65,2 0 0,0 0 136,0 0-67,0 8 0,-1 1 0,1 9 0</inkml:trace>
</inkml:ink>
</file>

<file path=ppt/ink/ink2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58:50.2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363 388 8095,'-11'-6'0,"-1"1"721,8-1 0,-1 6 1004,10 0 0,5 0-717,7 0 1,0 0 249,1 0 0,1 6-406,4-1 1,-2 7-364,8-6 1,-6 1-375,6-1 0,-6-4-39,6 4 0,-6 2-74,6-3 1,-8 3-144,2-2 1,-6-2-434,-5 7 1,-5-5-398,-7 5-290,0 1 0,-2 5 645,-3 1 0,-13 1 167,-10 4 1,-5-4 144,-2 4 1,-7-2 3,-4 2 0,-4 2-128,-2 4 1,0 4-103,0-4 0,0 9-883,1 2 1413,-1 1 0,0 1 0,0 2 0</inkml:trace>
  <inkml:trace contextRef="#ctx0" brushRef="#br0" timeOffset="171">0 1357 8095,'17'0'1338,"6"-2"-1193,0-4 0,10-6 815,2-11 0,9-4-435,14-7 0,3-1-65,8 1 0,-5-3-380,-1-3 1,-5 5-445,5 1 1,-7-1-338,1 6 1,-3 2 700,-2-2 0,0 8 0,0-4 0</inkml:trace>
  <inkml:trace contextRef="#ctx0" brushRef="#br0" timeOffset="509">1695 215 8158,'17'-40'886,"0"0"0,1 7-104,-1 10 1,0 4 241,0 1-742,1 1-76,-1 0 0,-7 9-84,-5 8 1,-5 15 62,-5 14 0,-11 12 27,-7 5 1,-6 9-23,6 3 1,-5 5-28,5-5 1,5 6 104,7-7 1,7 1 89,-2-6 0,6-6-261,6 0 0,3-8 127,9 3 0,-1-11-215,0-1 1,1-6 57,-1 6 0,2-8-22,4 2 1,-9-5-30,3-7 1,-11 5-229,-1-5 1,-3 4-26,-2 3 1,-2-7-186,-3 1 1,-7-3 35,-11 3 0,2 1 91,-8-7 0,2 2-442,-2-2 1,-3-4-75,3 3 1,-4-3-1016,-1-2 1826,7 0 0,-14-7 0,5-3 0</inkml:trace>
  <inkml:trace contextRef="#ctx0" brushRef="#br0" timeOffset="741">1816 336 8156,'34'-15'1396,"1"-8"1,3 0-769,9 0 1,-1 9 486,11 3 1,3 1-463,-3-1 1,-7 3-1446,-9 8 0,-7 2 440,-5 4 0,-12 5 352,-11 12 0,4 4 0,-1 8 0</inkml:trace>
</inkml:ink>
</file>

<file path=ppt/ink/ink2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58:48.5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1021 8054,'44'0'0,"-4"0"0,-5 0 304,-6 0 0,1 0 462,-7 0 1,2 0-315,-1 0 1,-5 0-52,4 0 0,-4-6-1040,-2 1 0,1-1 288,-1 6 351,0 0 0,0-8 0,1-1 0</inkml:trace>
  <inkml:trace contextRef="#ctx0" brushRef="#br0" timeOffset="884">710 105 8087,'9'-25'734,"-1"5"0,-2 1-69,0 8 0,-1 5 228,-5-6 343,8 9-324,-6-5-437,6 8 0,-8 4-26,0 7 1,0 5-2,0 18 1,0 3-112,0 9 0,0 10-55,0-5 1,0 11-66,0-4 0,-6 5 33,0-5 0,-7 5-9,1-5 0,-3 5 9,-3-5 0,7-3-136,-1-8 1,9 1-51,-3-8 1,-2-2-165,2-9 0,1 2-121,5-8-549,0 0 24,0-6 550,0-7 0,2-4-183,3-12 1,-1-4 17,8-7 1,-1-8-370,6-4 0,8-5 193,4-7 1,4 5 26,2-5 1,-1-1 297,1 2 1,5 1 194,0 11 0,3-3 2,-3 8 1,2 2-71,4 9 0,-3-1 881,-9 7 0,1 0-418,-1 6 0,-7 10 573,-4 7 1,-9 2-284,-3 10 0,-7 0-76,2 5 1,-12 3-299,-5 3 1,-12-1-239,-6 7 1,-4-8-390,-1 3 1,-9-5 269,-3-1 0,4-10-474,2-8 1,-3-2 270,3-9 0,0 0-282,5-6 1,6-8-94,0-3 0,8-12-264,-2-6 1,12-6 275,5-5 0,4-4-603,2-8 1232,8 0 0,17 0 0,11 0 0</inkml:trace>
</inkml:ink>
</file>

<file path=ppt/ink/ink2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58:47.6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52 8833,'8'-10'3098,"1"-3"-2755,9 7 1,-3-2 766,-3 3 0,3 3-627,-4-4 0,-1 4-517,2 2-483,-9 0 0,11 8-895,-8 3 1,-1 5-495,-5 1 1,0 8 302,0 4 1603,0-4 0,-15 7 0,-4-5 0</inkml:trace>
  <inkml:trace contextRef="#ctx0" brushRef="#br0" timeOffset="216">69 329 7978,'2'17'-82,"4"0"1,-4 1 586,4-1 1,1-6 757,-1 1 1,8-8-635,-3 1 1,-1 3 170,1-2-949,1 0 0,5-4 165,0 3-16,1-3 0,-9 6 0,-1-8 0</inkml:trace>
</inkml:ink>
</file>

<file path=ppt/ink/ink2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58:46.5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347 484 8109,'0'-11'-220,"0"-1"1,0 6 138,0-5 22,0-1 0,5-5 185,1 0 0,0 5 17,-6 1 1,6 5 199,-1-6-149,1 1 1,-6-6 50,0-1 0,0 7 109,0-1-237,8 8 203,-6-11-170,6 13 120,-8-6-32,0 8-106,-8 0 0,6 8-4,-4 4 1,2 3 117,-1 2 0,3 6-58,-4 0 1,4 8 210,2-2 0,0 11-72,0 6 0,6 6 180,-1 6 0,1-2-118,-6 7 1,0 6-316,0 6 0,0-2 132,0-9 1,0-1-93,0-11 1,0 2-170,0-14 1,0 4 87,0-9 0,0 1-351,0-13 1,0-5-45,0-7-620,0-7 334,0 4 328,0-8 0,0-8-188,0-3 0,-2-7-330,-3-5 1,-5 2-1136,-7-8 1973,-1 0 0,-14-5 0,-5-1 0</inkml:trace>
  <inkml:trace contextRef="#ctx0" brushRef="#br0" timeOffset="300">18 259 8083,'-10'-25'430,"3"1"24,7-5 0,2 2-45,3 4 0,11 4 330,7-5 1,13 5-297,-1 2 0,5 2 10,1 3 1,-3-1-11,8 7-267,0 0 0,6 14 37,0 3 1,-8 5-132,-3 1 1,-5 8-154,-1 4 0,-8 3 157,-4 3 1,-12 7-322,-5 4 0,-6 4 118,-6 2 0,-11 2-88,-12 4 1,-4-5-30,-1 5 0,-6-6-134,-1-6 0,1 2-13,5-8 0,1 1-158,-1-7 1,2-1-1549,5-4 2087,3-4 0,0-8 0,-2 0 0</inkml:trace>
  <inkml:trace contextRef="#ctx0" brushRef="#br0" timeOffset="575">1073 692 8029,'17'-10'2184,"-7"3"-1452,5 7-463,3 0-97,1 0 1,0 0-277,-8 0 1,-7 1 161,2 5 0,-4 4-416,-2 7 0,-6 2 155,0 4 0,-7-2 9,2 8 1,1-8 171,-2 3 1,3 0-56,-3 0 0,5-1 1134,7-6-757,0 0 0,1-1 435,5-5 0,4-1-261,7-5 0,8-3-95,4 4 0,2-4-146,-2-2 0,7-2-322,-7-4 0,7 4-294,-7-3 1,4 1-1488,1-2 1870,1 4 0,0-6 0,-1 8 0</inkml:trace>
</inkml:ink>
</file>

<file path=ppt/ink/ink2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58:55.3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8072,'17'0'2907,"0"0"1,7 0-1441,-1 0-471,7 0-1158,-10 0 1,3 2-232,-12 3 0,-3-1-1178,-8 8 1,0-1 1570,0 7 0,-8 14 0,-1 5 0</inkml:trace>
</inkml:ink>
</file>

<file path=ppt/ink/ink2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58:55.5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25 1 8067,'-17'0'1494,"9"5"70,8 1 0,16 2-1138,12-2-1712,-3 3 526,8 1 760,-6 5 0,8-13 0,-1 6 0</inkml:trace>
</inkml:ink>
</file>

<file path=ppt/ink/ink2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58:55.9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52 10329,'0'-17'1053,"9"1"-1721,9 5 0,9 3 274,13 8 0,4 0 231,8 0 1,8 0-352,3 0 1,10 6 513,2 0 0,8 7 0,-5-3 0</inkml:trace>
</inkml:ink>
</file>

<file path=ppt/ink/ink2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58:56.1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52 7888,'52'-21'13,"-1"4"-60,9 4 0,-6 13-229,3 0 1,5 0-1,1 0 1,6 7 275,6 5 0,4 3 0,8 2 0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1:58:59.3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749 123 8104,'0'-18'1678,"0"1"-853,0-8 1,2 5 155,3-3 0,-1 12-264,8 5 0,-1 4 202,7 2 1,-1 0-192,1 0 1,5 8-277,0 3 0,0 7-163,-5 5 1,-1-2-38,0 8 0,-7 0-902,-4 6 0,-4 0-129,-2-1 0,-8 3-570,-4 4 0,-9-4 366,-2 3 1,-6-3-482,6-2 0,-8-1 468,2 1 0,-6-8 440,-6-3 1,-3-5 187,-8-2 0,0-1 368,-1-5 0,-5-3 0,0-8 0,-2 0 67,2 0 1,6-2-59,0-4 1,4 3 246,13-9 0,-2 2 957,14-1-595,0-5 1,13 12 208,4-7-205,4 7 0,16-12-146,3 5 1,10 1 139,-4-2 1,10 1-106,2-7 1,8 3-49,9 3 1,-2-3-236,-3 3 0,3 3-189,-4-3 1,5 2-35,1-1 1,-2-3 97,-4 8 1,-3-1-1215,-8 1 0,-8 4-13,-4-4-2178,-4 4 2232,-9 2 0,-4 6 1070,-12 0 0,-11 0 0,-10-6 0</inkml:trace>
</inkml:ink>
</file>

<file path=ppt/ink/ink2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58:56.2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0 174 7956,'52'-25'1400,"0"-4"0,8 4-770,3 2 1,4 11-446,2 6 1,2-1-920,4 1 0,10 0 49,7 6 1,-39 0 0,0-2 205,-2-1 1,2 1 0,4 1 0,1 0 478,0-2 0,-1 0 0,-1-2 0,0 0 0,-1 0 0,1 1 0</inkml:trace>
</inkml:ink>
</file>

<file path=ppt/ink/ink2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58:58.3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156 709 8699,'18'-17'1490,"1"8"-1862,4 3 0,6 4 0,13 0 339,10-4 0,9-3 893,14-9 0,4-1-911,8-4 0,-1 4 345,0-4 1,-7 5-485,-4 7 1,-6-3 157,-5 9 0,-5-1-353,-7 6 1,-8 0 123,-3 0 1,-7 0-20,-5 0 0,-4 6-145,-8-1 1,-7 9-221,-4-3 0,-4 7 781,-2 5 1,-8-4 0,-2 6 0</inkml:trace>
  <inkml:trace contextRef="#ctx0" brushRef="#br0" timeOffset="267">1 1159 8109,'0'10'317,"7"-8"184,5-8 0,5 0-198,6 6 0,20-8-66,14-3 1,16 1 126,8-1 0,5-1-462,7-5 0,3 0 378,-45 8 0,1 0 0,0 1 1,0-1-43,0 0 1,0 1-1,44-10 137,-4 1 0,0 6-370,-5-1 1,-12 8-168,-17-2 1,-7 5-912,-5 1 1,-9 0 580,-8 0 0,-14 0-1208,2 0 1700,-11 7 0,2 3 0,-8 7 0</inkml:trace>
  <inkml:trace contextRef="#ctx0" brushRef="#br0" timeOffset="558">1038 277 8002,'0'-19'394,"0"-4"0,8 6 591,3-1 1,9 9-562,9 9 0,7-6-141,16 0 1,9 2 398,9 10-384,-1 4 0,10 7-50,-5 0 0,-2 1 59,2-1 0,3 6-148,-2 0 0,-2 0 28,-9-6 0,-3 6-127,-3 0 0,-12 6 111,0-6 1,-15 8-341,-8-2 1,-6 4-1,-5 1 1,-5 3-71,-7 3 1,-9 4-3,-9 8 0,-10 2-120,-18 4 1,-3-3-120,-14 9 0,-14-1 194,34-29 0,0 1 1,0 0-1,-1-1 23,1 1 0,0 0 1,-32 26-61,-6-3 1,16-6 322,7-6 0,12-4 0,6-7 0,3-1 0,3 1 0</inkml:trace>
  <inkml:trace contextRef="#ctx0" brushRef="#br0" timeOffset="850">3511 260 7989,'0'-42'799,"0"7"76,0 0 1,0 9-1316,0 8 211,8 1 660,-6 7-38,5 3-114,-7 7 1,-9 11-119,-8 12 0,-16 12 453,-13 17 0,-4 9-223,-2 8 0,0 8-437,26-34 0,0 1 0,0-1 0,0 0 33,0 0 1,0 1-1,-18 36-249,4 1-1,5-4-139,6-2 0,10-2-475,8-16 1,7-1 363,-2-10 1,4-11-271,2-12 0,2-6-118,4-5 1,4-6 900,7-12 0,0-4 0,0-7 0</inkml:trace>
  <inkml:trace contextRef="#ctx0" brushRef="#br0" timeOffset="1084">3390 139 7989,'12'-33'123,"-1"4"1,-7 4 187,2 8 1,3 2 59,3 3 0,-2 4 416,1 8 0,1 0-165,5 0 1,6 16-192,0 7 1,0 13 273,-6 5 0,1 13-226,-1-3 1,0 13 62,1-1 0,-1 4-251,0 3 1,-5-3-269,-1-4 0,-1 3 42,1-9 0,3 1-167,-8-6 1,5-2-932,-5-4 0,1 0 519,-1-11 0,-4 3-1138,4-9 0,-4-2 739,-2 2 1,0-14 912,0 2 0,-8-3 0,-1 3 0</inkml:trace>
  <inkml:trace contextRef="#ctx0" brushRef="#br0" timeOffset="1324">3096 813 8034,'-17'-17'0,"1"5"482,5 1 1,5 7-393,12-2 1,4 2 753,7-1 1,2 1-452,4-8 1,2 8-256,4-1 1,4 3-286,-5 2 1,5 0-281,2 0 0,-1 7 427,1 5 0,7 3 0,2 3 0</inkml:trace>
  <inkml:trace contextRef="#ctx0" brushRef="#br0" timeOffset="1580">4013 779 8054,'17'-16'0,"0"5"868,1-12 0,7 9-561,3 3 1,13-1 786,5-5 1,4 5-409,2 1 0,-8 7-190,-4-2 0,-3 4-220,-3 2 1,-7 0-47,-4 0 0,-9 8-643,-3 4 1,-7 5 289,2 6 1,-12 6-1079,-5 11 0,-7-3 629,-5 3 0,-6-2 3,-11 3 1,9-7 0,-3 3 433,1-6 124,16-3 1,-4 1 275,15 0 0,0-6 395,6 6 1,8-8 518,3 2 1,3-4-512,-3-1 1,5-3 443,-5-4 0,3 5 165,-3-5-788,5 5 1,-15 1-264,5 0 1,-6 1-303,-6-1 1,-11 8-406,-12 4 1,-5 3-821,-7 3 1,-3-4-3148,-8 3 4448,0-3 0,-23 11 0,-5-7 0</inkml:trace>
</inkml:ink>
</file>

<file path=ppt/ink/ink2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58:56.4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381 1158 7953,'8'-18'-610,"2"9"610,7 3 0,0 12 0,1 3 0</inkml:trace>
  <inkml:trace contextRef="#ctx0" brushRef="#br0" timeOffset="545">243 552 8143,'-17'-7'654,"-1"-3"1,11 1 0,7 3 681,9 4 0,14 2-453,6 0 1,6 0-347,5 0 1,4 0-98,8 0 1,0 0-171,0 0 0,0 0-52,0 0 0,-8 0-171,-4 0 1,-5 8-259,-6 3 1,2 4-362,-8 3 1,-6 1 346,-6 4 1,-7-2-136,2 8 1,-12 0 95,-5 5 1,-12 1 65,-6 0 0,-6-1 22,-5 1 0,1-6 174,-7-1 1,-6 1-278,-5 6 0,-3-1-264,3 1 0,1 0-780,-8-1 1,9 1 1322,-3-1 0,12 1 0,4-1 0</inkml:trace>
  <inkml:trace contextRef="#ctx0" brushRef="#br0" timeOffset="811">18 1780 7918,'-9'-2'2680,"3"-3"-2580,4 3 1,6-6-432,7 8 0,1-8 1177,11-3 0,4-7-313,2-5 1,5-4-103,7-7 0,5-3-192,11-3 1,5-4-310,7-8 0,8 6-119,4 0 1,-3 2-843,3-3 0,-2 3 341,2 4 1,-10 9 689,-8-3 0,0-5 0,7-5 0</inkml:trace>
  <inkml:trace contextRef="#ctx0" brushRef="#br0" timeOffset="1125">2042 103 8127,'0'-23'263,"0"0"-42,0 0 0,0 11 320,0 1 160,0 7 1,-2-2-673,-4 12 1,-4 11 53,-7 12 0,-8 13 69,-4 10 1,-4 4-74,-1 13 0,-1 4-265,1 13 0,-3 5 242,17-42 1,0 0 0,1-1-1,-1 0 50,-3 4 1,0 0 0,7-4 0,0 0 170,-19 38 1,12-13 258,0-4 0,6-11-170,5 0 0,4-12-24,8-6 0,10-5-385,7-7 1,10-3-83,14-7 1,-3-9-86,8-3 0,-5-4 6,5-2 0,0-8 70,6-3 0,-8-10-100,-4-2 1,-3-8-33,-3 2 1,-7-4 211,-4-1 0,-5-1-81,-7 1 0,-5-1 153,-12 0 1,-7 7 28,-16-1 0,-4 13 128,-19-1 1,4 11-320,-9 1 0,-3 6-252,2 11 1,-3 1 114,9 16 281,-4 0 0,12 6 0,-8-1 0</inkml:trace>
</inkml:ink>
</file>

<file path=ppt/ink/ink2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58:54.5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346 467 8178,'0'-19'342,"0"-4"1,-5-2-46,-1-4 1,0 4 161,6 8-276,0-8 1,2 6-124,4-4 0,-2 6 138,7 5 0,-7-3 358,2 3-11,-4 4-242,5 1 0,-5 11 20,4 7 1,-4 16 109,-2 19 1,0 18-85,0 5 1,-2 11 144,-4 1 0,4 7-600,-3-1 1,1 3 356,-2-9 1,4-4-205,-4-2 0,4-4 34,2-2 1,0-9-793,0-9 1,6-8 58,0-14 0,5-4-294,-5-8 0,2-8-306,-2-3 460,-5-4 1,7-4 549,-8-4 1,0-11-210,0-12 0,-6-3-610,1-3 1061,-16-7 0,9 5 0,-13-5 0</inkml:trace>
  <inkml:trace contextRef="#ctx0" brushRef="#br0" timeOffset="254">0 225 8037,'8'-25'0,"4"6"68,11-4 0,11 2 83,12-2 0,14 2 874,9-8 0,8 8-382,9-2 1,-13 11-176,-3 6 1,-7 5-294,0 1 1,-11 7-188,-11 5 0,-7 11 10,-5 6 1,-12 5-266,-11 7 0,-4 3 152,-2 8 1,-13 1-89,-5 5 1,-10-4-302,-1 4 0,-10-7 187,-1-5 1,-2-3-158,1-9 1,5-1-170,-5-4 1,5 2 642,1-8 0,-7 0 0,-2-6 0</inkml:trace>
  <inkml:trace contextRef="#ctx0" brushRef="#br0" timeOffset="567">1159 675 8057,'19'-10'1249,"4"5"1,-2 3-534,8 2 0,-8 0-294,2 0-296,-11 0 1,-4 2-159,-8 3 0,0 5 177,0 7 1,-8 2-104,-4 5 0,-9 0-88,-2 5 0,0 4-376,6-4 1,0-2 155,-1 2 1,9-8 282,3 2 0,4 2 332,2-2 0,8-6-47,3-5 0,5-1 202,1 6 1,2-5-120,4-1 1,-4-5 29,4 6 0,-3-3-57,-3 3 0,-2 3-223,-3-3 0,1 3-385,-7 2 1,0 1-44,-6-1 0,-2 2-275,-4 4 1,-9-3 204,-8 3 0,-2 2-262,2-2 1,-2 0 33,-4-6 591,-4 0 0,6 1 0,-7-1 0</inkml:trace>
</inkml:ink>
</file>

<file path=ppt/ink/ink2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58:52.9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737 327 7974,'0'-33'0,"-6"6"625,0-7 0,-1 14 2414,1 15-2193,4 3-871,-6 2 1,6 9 182,-3 9 1,-15 9 48,-14 13 1,-16 12 46,-14 11 1,3 6-290,-3 6 1,3-2 8,29-33 1,1 1 0,-27 38-337,12 1 1,4 3-449,7-8 1,8 0 201,4-6 0,6-9-1513,5-8 949,-3-8 504,13-17 0,2-14 668,11-19 0,5-11 0,1-18 0</inkml:trace>
  <inkml:trace contextRef="#ctx0" brushRef="#br0" timeOffset="233">616 119 7974,'6'-34'0,"-1"-1"0,1 14 1983,-6 4-1251,0 11 0,0 0-79,0 12 0,6 5-132,0 12 0,1 6 70,-1 12 0,-4 5-121,4 11 0,-4 5-8,-2 7 1,0 2 66,0 4 1,0-2-124,0 8 1,0-8-563,0 2 0,0 0-306,0-6 0,-2 4-238,-4-10 1,4-5 129,-4-6 1,4-2-569,2-10 1,0-1 457,0-11 1,2-3-739,4-7-678,-4-1 2096,6-7 0,-1-10 0,3-10 0</inkml:trace>
  <inkml:trace contextRef="#ctx0" brushRef="#br0" timeOffset="482">356 828 7974,'-34'-2'309,"-1"-3"1,8-3 833,4-4-724,4 5 0,11 5 567,8-4 1,8 4-548,9-4 1,1 4-77,-1 2 1,0 6-95,0 0 1,1 2-20,-1-3 0,2 5-1083,4 7 0,2-1-105,4-5 1,4 5-526,-4-5 0,-2 3 1463,1-3 0,1 12 0,6-4 0</inkml:trace>
  <inkml:trace contextRef="#ctx0" brushRef="#br0" timeOffset="735">1013 967 7974,'29'-2'629,"0"-4"1,-6 4 899,6-4 1,2-1-615,9 1 0,-3-6 187,3 7 0,2-1-640,-1 6 0,-7 0-224,-5 0 0,-14 7-580,3 5 1,-13 3 11,1 3 0,-4 7-202,-2 3 0,-15 7 357,-8 5 1,-8-3-462,-4 3 1,1-3 181,-1-3 1,3-1-5,3-4 1,6 2 101,11-8 1,4 0 117,8-6 0,10-2 1819,7-3 1,16 1-777,13-7 0,10 0-465,1-6 1,9 0-734,-3 0 0,10 0-3304,2 0 3697,0 0 0,0 0 0,-4 0 0,-9 0 0,-11 0 0</inkml:trace>
</inkml:ink>
</file>

<file path=ppt/ink/ink2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58:52.1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312 589 8035,'-10'-8'624,"3"6"0,16-8-162,9 5 1,9 3-242,13-4 1,6-2-44,12 3 1,-3-7-91,9 6 1,-5-7 58,10 1 0,-1 3-119,12-3 0,-1 1 296,2-7 1,9 7-317,-3-1 1,-1 8-106,-11-1 0,6-3-162,-12 2 0,-4 0-256,-7 6 1,-10 0 270,-2 0 1,-13 6-133,1 0 1,-11 2-59,0-3 1,-9-1-228,-3 8 1,-7-6 660,2 5 0,-19 1 0,-7 5 0</inkml:trace>
  <inkml:trace contextRef="#ctx0" brushRef="#br0" timeOffset="280">1 986 8848,'34'-7'97,"12"1"64,12-11 0,11 3 269,18-9 0,7 4-623,4 2 1,-47 8 0,0 0 392,1 1 1,-1-1 0,1 0 0,0 1-93,0-1 1,0 1 0,46-10-3,0 1 0,-8 0-135,2-1 0,-3 7 76,-3-1 0,-13 8-137,-3-1 0,-13 3-50,1 2 0,-8 0-685,-10 0 217,0 0 1,-22 2-1040,-1 3 1647,-7 5 0,-18 0 0,-2-3 0</inkml:trace>
  <inkml:trace contextRef="#ctx0" brushRef="#br0" timeOffset="558">1436 104 8095,'-25'-24'1968,"6"-3"-1526,2 0 1,13 9 401,15 13 1,5 3-292,18 2 0,-1 0-198,13 0 1,0 7-48,6 5 0,-2 3 114,-4 3 1,4 7-275,-4 3 1,-2-1 102,2 2 0,-7-6-171,1 6 0,-9 0 99,-2 5 1,-14-5-440,2 0 0,-11 0 20,0 5 0,-6 3-69,-6 3 0,-11-1 41,-12 7 0,-11 0-84,-6 6 1,-12 2-198,-5 3 1,-7-1-44,-5 7 1,4-7 42,-4 2 1,6 1 121,6-1 0,13-6 427,15-6 0,-1-13 0,13 1 0,9-1 0,9 0 0</inkml:trace>
</inkml:ink>
</file>

<file path=ppt/ink/ink2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59:12.3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8024,'0'-10'2312,"0"2"-1590,0 1 289,0 5-216,0-6 260,0 8 747,0 0-1348,0 8 1,0 1-4,0 9 0,0-5-47,0 5 1,0-5-24,0 10 0,6 4 219,0 2 0,0-2-127,-6 1 0,0-4 76,0 4 0,0-1 200,0 2-550,0-4-49,0-8 1,0 1-5,0-1 56,0-7 26,0 5-216,0-13-43,0 6-326,0-8 1,0-8-38,0-4 0,2-5-354,3-6 1,-1-6-3413,8-11 2085,-8 3 2075,11-13 0,-5 14 0,7-6 0</inkml:trace>
</inkml:ink>
</file>

<file path=ppt/ink/ink2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59:11.1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225 277 8008,'0'-17'77,"8"0"132,-7-1 0,7 1-98,-8 0-524,0 7 130,0-5-333,0 13 303,0-6 188,0 8 14,0 0 116,8-8-2,-6 6 0,5-7-53,-7 3 1,6 2-12,0-7 0,2 7-375,-3-2 436,-3 4 0,14-5 0,-7-3 0</inkml:trace>
  <inkml:trace contextRef="#ctx0" brushRef="#br0" timeOffset="314">363 70 8008,'10'-12'-474,"-4"1"1960,-4 7-592,-2-12-96,0 14-127,0-5 183,0-1-136,0 6-206,0-6 91,0 8-376,-8 8-10,6-6 0,-6 13 177,8-3 0,-6 3-113,1 3 0,-9 9 106,3 7 1,-5 8-91,-1 10 0,-2 8 54,-4 3 0,2 6 13,-8 6-1206,8-4 1041,-12-1 0,14-3-285,-4-4 1,0 1-94,5-7 0,-3-1-108,10-16 1,3-1-13,2-10 1,-1-4-698,1-8 32,0-7-693,6-3 1600,0-7 0,2-4-374,4-7 1,1-3-344,5-14 1,3-1 145,-3-6 1,3-5-73,3-1 0,-1-1 215,0 2 0,0 3-233,1-3 718,-1 3 0,0-5 0,1-2 0</inkml:trace>
  <inkml:trace contextRef="#ctx0" brushRef="#br0" timeOffset="598">363 122 8008,'0'-18'-106,"0"7"-52,0-1 1,0 6 1201,0-5-408,0 7 69,0-4 21,0 8 1396,0 0-1791,8 0 0,-4 2-55,7 4 1,-5 6-33,6 11 1,-1 5-29,6 13 0,3-3-114,3 8 182,-4 8-114,6 0 1,-8 11 30,0-7-683,1 7 538,-9-11 1,7 6-162,-5-9 1,-1-1 13,1-3 1,-5-5-226,6-8 0,-8 1 108,1 0 1,3-9-80,-2-2 1,-1-5-1096,-5-2 1257,0-7-494,0-3-883,0 1 714,0-6 204,0 6 1,-5-16-822,-1-4 1405,-7-3 0,-5-2 0,-9-1 0</inkml:trace>
  <inkml:trace contextRef="#ctx0" brushRef="#br0" timeOffset="801">190 796 7989,'-9'0'1857,"1"0"-710,8 0-534,8 0-253,1 0 1,14 0 327,0 0-302,8 0-272,-4-8 0,2 4 70,0-7 1,0 5-203,5-5 0,-1 5-347,-4-6 1,1 8-1703,-7-1 1078,0 3 615,-5 2 1,5 0 373,0 0 0,0 0 0,-6 0 0</inkml:trace>
</inkml:ink>
</file>

<file path=ppt/ink/ink2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59:15.6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17 9716,'17'-7'2182,"0"5"-1606,1-6 130,-1 8-136,0 0-697,1 0 284,-1 0-484,-7 8-135,-3 1 0,-7 9-617,0-1 1,0-5 488,0-1 590,-7 1 0,-11 13 0,-9 1 0</inkml:trace>
</inkml:ink>
</file>

<file path=ppt/ink/ink2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59:15.7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8278,'11'0'1497,"1"0"-1067,-1 8-148,-1-6 1,5 5-219,-3-7 0,3 0-157,2 0 0,1 0-305,-1 0 0,0 0-20,1 0 1,-1-2-847,0-3 1264,1 3 0,6-21 0,3 3 0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1:58:59.5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70 8104,'0'-17'1179,"0"-1"66,0 1 284,7 7-489,-5 2 19,14 8-671,-14 0-195,5 0 1,-7 8-827,0 4 0,0 3 508,0 3 1,0-1-2607,0 0 2731,0 9 0,8-7 0,2 6 0</inkml:trace>
</inkml:ink>
</file>

<file path=ppt/ink/ink2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59:19.6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242 18 7970,'-17'-8'2861,"0"6"-1859,7-6-397,-5 8-361,13 0-29,-6 0 1,8 2-15,0 4 0,0 4 1,0 7 0,-2 6-72,-3 0 0,1 10-203,-8 1 0,-1 3 40,-10 9 1,4-2-81,-5 2 0,5 2 144,2-7 0,5 1 266,1-2 1,7-9-249,-2 4 0,4-7 0,2 1 1,2-2-12,4-4 0,4-4-88,7 4 0,2-9 82,4-3 1,10-7 46,7 2 0,8-4-324,-2-2 1,4-2-106,2-4 0,6-1-124,0-5 1,-5-3 95,-1 3 1,-10-1-89,10 1 1,-11-3-157,-1 3 1,-9 3-1048,-2-3 1669,-8 8 0,4-19 0,-8 4 0</inkml:trace>
  <inkml:trace contextRef="#ctx0" brushRef="#br0" timeOffset="176">675 277 7872,'-25'0'0,"6"0"1091,-4 0 1,11 10 1457,6 7 0,-1 8-1578,1 10 1,-2 7-281,2 4 0,4 4-838,-3 2 0,3 2 181,2 3 0,0-7-4228,0 8 4194,0-8 0,0 25 0,0-4 0</inkml:trace>
</inkml:ink>
</file>

<file path=ppt/ink/ink2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59:17.90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53 416 7884,'-18'-8'1109,"7"6"-666,-1-4 51,8 4-101,-3 2 1,7 8-132,0 4 0,0 5-29,0 6 1,2-2 326,3 8 1,-3-2-241,4 2 1,-4 1-244,-2-7 1,2 6-150,4-6 1,-4 0-374,3-5 0,-3-1-128,-2 0-701,8-7 719,-6-2 242,6-8 1,-8-10 191,0-7 1,5-3-94,1-8 0,6-1 276,-7-6 1,9-5 22,-3-1 0,11-1 4,1 2 0,7 9-109,-1-3 0,4 10 16,1 1 0,3 10 9,3 1 1,-3 9-14,3-3 0,-3 10 179,-3 1 1,-1 9-62,-4-3 0,-2 1 217,-4 5-130,-12-3-136,12 11 1,-15-8-150,3 0 0,-3 6 38,-8 0 0,-2 2-193,-4-2 0,-3-3 167,-8 3-139,-1-4 75,-7-2 1,0 0 116,-4 1 0,-1-9 34,7-3 1,-8-4 143,2-2 1,2 0-36,-2 0 0,8 0 482,-2 0-406,4 0 0,4-2 190,3-4-280,4 4 1,10-7-55,4 3 0,4 4-138,7-4 0,0-3 115,1-3 1,5 3-314,0-3 0,6 1 36,-6-7-569,0 1 498,2 7 1,-6-5-85,4 4 0,-10-5-384,-1-1 787,-1 0 0,-1-1 0,-2 1 0</inkml:trace>
  <inkml:trace contextRef="#ctx0" brushRef="#br0" timeOffset="208">398 243 9794,'0'17'736,"0"-5"-326,0-1 1,0 3 270,0 9 0,-1-2-267,-5 8 0,4-1-41,-4 7 1,4 1-606,2 5 144,0-12 135,0 11 1,0-15-1144,0 4 1,6 2-537,0-8 572,7-8 0,-3-7 484,7-8 0,0-2-318,1-4 894,-1-11 0,0-18 0,0-9 0</inkml:trace>
  <inkml:trace contextRef="#ctx0" brushRef="#br0" timeOffset="463">848 18 7884,'0'-10'182,"0"3"2508,0 7-1744,0 7 1,0 3-129,0 7 0,0 1-344,0-1 1,0 0-175,0 0 0,0 1-274,0-1 0,0 0-223,0 1 1,2-3-356,4-4 0,3 3 424,9-8 0,-1-1-324,0-5 0,1 0 66,-1 0 1,0-5-10,0-1 1,1-2-304,-1 2-149,0 5-131,1-15-257,-9 14 738,-1-5-402,-8 7 401,0 7 498,-8 3 0,-9 7 0,-10 0 0</inkml:trace>
  <inkml:trace contextRef="#ctx0" brushRef="#br0" timeOffset="809">1004 364 7884,'0'11'0,"0"1"0,0-1 547,0 7 0,0-1-140,0 0 1,0 6 27,0 0 1,0 0-61,0-5 1,0-1-23,0 0 1,-6 1-126,0-1 0,-5 2 0,5 4 1,-8-4 93,3 4-852,-4 4 471,-3-7 1,1 5-406,0-8 0,1 0 267,5 0 1,-5-1-229,5-5 0,-5-1 105,-1-4 1,6-4-373,-1 3 292,1-3 1,-5-9-315,5-5 302,3-3 192,8-10 0,-2 4-142,-4-8 1,4 8 207,-3-2 144,3-4 1,4 7 19,3-3-10,5 4 0,0 2-88,5 7 102,-13 3-14,13 7 0,-5 0 962,0 0-377,5 0-305,-6 7-18,16 3 1426,-5 15-778,12-6-211,-12 14 291,12-14-387,-5 14-297,8-6 1,1 1-13,5 1 1,-1-8-245,12 2 1,-4-3-237,9-3 1,5-2-300,1-3 1,5-5-1594,1-7 1871,-8 0 0,7 0 0,-7 0 0</inkml:trace>
  <inkml:trace contextRef="#ctx0" brushRef="#br0" timeOffset="1209">2508 139 10112,'17'0'1330,"1"0"1,1 2-774,4 4 1,2-4-109,4 3 1,4 3-203,-5-2 1,5 0-177,2-6 1,-3 0-112,-3 0 1,2 1-334,-8 5 0,0-2-24,-6 8 1,-1-7 276,-5 7 1,-3 1-403,-8 10 1,-10 4 202,-7 8 0,-14 5 151,-9 1 1,-14 7 2,2-2 1,-11-2 134,-1 2 0,3-6-279,-3 7 1,11-15-207,1 3 1,8-12-724,9 0 1238,8-12 0,2 5 0,8-7 0</inkml:trace>
  <inkml:trace contextRef="#ctx0" brushRef="#br0" timeOffset="1362">2301 900 7999,'9'11'1225,"-3"1"415,4-8-1112,-1 11 1,14-13-115,0 4 0,2-4-239,-2-2 1,4-10-17,8-7 1,7-2-82,4-10 0,4 0-203,2-6 0,0 3-1234,0 3 0,-2-4 1359,-4 4 0,4-3 0,-6-3 0</inkml:trace>
</inkml:ink>
</file>

<file path=ppt/ink/ink2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59:16.6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346 519 7954,'-2'-12'-398,"-4"1"0,4 5 189,-3-5 1,3-1 381,2-5 0,0 5-109,0 1 1,2-1 261,3-5-149,-3-8-150,6 6 215,-8-6-108,0 7 1,-2 7 94,-4-1 1,2 1-99,-7-6 0,5 7 41,-5 4 1,-1-2 27,-5 3 0,-1-1-22,1 6 0,6 0-96,-1 0 0,1 2 4,-7 4 1,1 3 24,0 9 0,1-1-2,5 0 0,-5 8 121,5 4 1,-3 2-109,3-3 0,-4 11 232,3-5-62,4 5-159,-7-5 1,13 1 24,-4 0 0,-1-1-59,1 1 1,0-8-103,6-4 1,0-4 86,0-2 0,2-1-167,4-5-357,-4 5 338,13-15 1,-11 7-79,7-8 42,-7 0 15,4 0 72,0-8 1,-1-1-28,5-8 0,3 5-78,-3 1 0,3-1-39,2-5 1,1-6-217,-1 0 0,0 0-396,1 5 529,-1-7 1,0 6-198,0-4 231,1 4 0,-1 1 40,0 1 1,1 0 184,-1 0 1,-6 1-145,1 5 1,-6-3 117,5 8 14,-7-7 205,4 11 1,-6-6 294,4 8-291,-5 0 0,7 0 596,-8 0 365,0 0-834,0 8 0,0 4 79,0 11 0,0-2 48,0 8 1,0-1 74,0 7 0,0 0 118,0-1 0,2 1-253,4-1 1,2-5-218,3 0 1,4-8-400,-3 2 1,3-4 160,3-1 1,-1-9-94,0-3 1,0-4 188,1-2-1996,-1 0 1245,0-8 0,3-1-209,3-9 947,-4 1 0,14-8 0,-7-2 0</inkml:trace>
  <inkml:trace contextRef="#ctx0" brushRef="#br0" timeOffset="467">1384 35 8115,'0'-10'168,"5"0"482,1 5-352,8 3 1,-11-6 497,9 8-361,-8 0-123,3 0 1,-7 2-192,0 4 0,0 5 19,0 12 1,-7-1-127,-5 6 0,-9 1-164,-2 6 1,0-1 251,6 1 1,-1-6-15,1 0 0,6-8 140,-1 2 0,8-4-50,-2-2-82,4 1 1,4-3-53,4-4 0,-2 3-52,8-8 91,-1-1 1,8-5 10,4 0 0,-2 0-146,8 0 1,-6 0 56,6 0 0,0-7-201,6-5-3,-1 5 82,-7-9 0,4 12-179,-8-7 1,0 7-451,-6-2 51,1-3 0,-7 7 70,1-4 1,-9 12-266,3 5 0,-12 6 112,-5 7 778,-4-5 0,-10 13 0,-2-5 0</inkml:trace>
  <inkml:trace contextRef="#ctx0" brushRef="#br0" timeOffset="658">1556 623 8033,'10'0'-290,"5"0"0,-11 0 1253,8 0-79,-8 0-247,11 7 0,-13 5 70,4 11 1,-4-2 227,-2 8 0,-2 0-521,-4 5 1,4 1-136,-4-1 1,4-5-441,2 0 0,0-2-270,0 2 0,0-2-438,0-4 1,0-10 252,0 5 1,2-7-669,4 1 1,-4-3 318,4-3 965,3-4 0,1-2 0,7-10 0</inkml:trace>
</inkml:ink>
</file>

<file path=ppt/ink/ink2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59:34.1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623 277 8017,'0'-9'1375,"0"-1"-620,0 4 98,0 4-276,0-5-300,0-1 1,2 6 158,4-4 0,-4 4-237,13-5 1,-11 5 142,7-4 469,-7 4-179,4 2 436,-8 0-150,8 0-121,-7 0-342,15 0-214,-7 0 1,9 0-65,-1 0 1,0-2-146,1-4 0,1 4 104,4-3 1,2-3-168,4 2 1,3 0-144,-3 6 0,4 0 64,1 0 1,1 0 31,0 0 0,-1 0-33,1 0 1,-1 0-183,1 0 1,-2 0-14,-5 0 1,5 0-44,-4 0 1,-2 0-123,2 0 1,-8 0 107,2 0 1,2 0-427,-2 0 265,0 0 1,-8-1-678,-3-5 202,3 4-170,-13-6 103,6 8 438,-8 8 1,-6 1 627,0 9 0,-15 7 0,2 2 0</inkml:trace>
  <inkml:trace contextRef="#ctx0" brushRef="#br0" timeOffset="331">675 623 7928,'-10'0'1491,"-5"-8"-913,13 6-288,-6-13 0,10 13 113,4-4 0,4-1-76,7 1 0,0 0 174,0 6 1,7 0-176,-1 0 0,7 0 11,-1 0 0,6 0-176,5 0 0,-3 0 72,3 0 0,-2-2-299,3-3 0,-3 3-90,8-4 1,-2 2-191,3-2 1,3-1 66,-4-5 1,-2 2-289,2 5 1,-8 3 185,3-4 1,-11 4-136,-1 2 1,-2 0-18,2 0 1,-10 2 113,-7 4 1,-3-2-680,3 7 331,-4 1 767,-8 5 0,0 0 0,0 1 0</inkml:trace>
  <inkml:trace contextRef="#ctx0" brushRef="#br0" timeOffset="801">1263 18 7928,'-16'-2'1977,"5"-4"-440,3 4-201,8-5 79,0 7 161,0 0-1374,8 0 0,2 0 0,7 0 1,0 0-216,0 0 34,8 0 44,-5 0 1,12 0-136,-3 0 0,4 1-22,1 5 1,3-2-204,3 8 1,2-3 15,5 3 0,1 1-109,-8-7 0,0 7 151,-5-1 0,-1 3-15,1 3 1,-6-1 150,0 0 1,-8 0-42,2 1 0,-4 5 270,-2 0 0,-1 2 131,-5-2 1,3-4 197,-8 4 1,5 2-90,-5-2 1,0 2 229,-6-2 1,-2-2-229,-4 8 1,-6 0 107,-11 6 1,-6-1-254,-11 1 1,-6 7-7,-12 4 1,1 6-1029,-12 6 0,3-4-88,-9 3 0,-2-3-758,3-2 1,8-14 715,14-3 0,2-14 939,10-4 0,3-1 0,11-11 0,3-1 0,-1-2 0</inkml:trace>
  <inkml:trace contextRef="#ctx0" brushRef="#br0" timeOffset="1468">519 52 8042,'8'-9'-106,"-4"-5"52,7 9 1,-5-1 824,6 6-46,-9 0 203,5 0-86,-8 0-245,0 0-388,0 8 1,-2-5-29,-4 9 0,-3-1-2,-8 7 0,-7-1-76,1 0 1,-2 6-105,2 0 1,-4 10 42,-7 2 0,-1-1-161,1 7 0,-1-5 49,1-1 0,-1-1 75,0 1 1,1-6 135,-1 0 1,8-8 167,4 2 0,6-4-108,5-2 0,-1-5 453,7-1-597,0-7 109,6 11 0,6-11-3,0 8 0,9-8 42,3 1 1,7 3-30,9-2 1,8 5-45,5-5 0,3 8-5,1-3 0,3 5 39,4 1 0,-4 6 107,3 0 0,-3 6-300,-2-6 1,-8 6 95,-3-6 1,1 0-346,-2-6 130,0 0-528,-5 1 1,-6-1-668,0 0 1,-8 1 1340,2-1 0,4 8 0,0 2 0</inkml:trace>
</inkml:ink>
</file>

<file path=ppt/ink/ink2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59:38.5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7896,'2'-9'0,"4"3"0,4 4 1485,7 2 1,2 0-571,4 0 0,2 0-334,4 0 1,2 0-30,-8 0 1,0 0 169,-6 0 0,-5 0-128,-1 0-620,1 8 1,-1-6-2227,1 3 1535,-8 5-1028,3 0 1,-9 9 39,-3 4 1705,-5-4 0,-7 14 0,-1-6 0</inkml:trace>
</inkml:ink>
</file>

<file path=ppt/ink/ink2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59:39.1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7896,'0'12'75,"0"0"1,0-7 333,0 7 0,0-6-36,0 5 1,0 1 348,0 5-505,0 0-1,0 1 815,0-1-587,8 0 0,-6 0 66,3 1 1,-1 5 24,2 0 0,-2 0-128,7-6 1,-7-5-149,2-1 1,2 1-155,-3 5 0,1-5-30,-6-1 0,6-5-298,0 5 23,-1-7-574,-5 4 502,8-8 0,-6-8-186,4-3 1,3-10-604,3-3 505,3-6 301,3 3 0,1-2-103,4 0 1,-4 2 69,4-2 0,-2 6 230,2 12 1,-3-3 58,3 9 0,-10-1 547,-1 6-268,-1 0 1,4 2 256,-3 4 0,-2 3 123,-5 9 0,-3-1-280,4 0 0,-4 0 119,-2 1-145,0-9 71,0 7-79,0-7-161,0 9-288,0-9-88,0 7-323,0-15-306,0 7 621,0-8 1,6-2-27,-1-4 0,9 3 6,-3-9-56,5 8 95,1-11 0,2 11-64,4-7 0,4-1-179,8-5 0,-1-1 116,1 1 0,2 0-122,3 0 1,-4-1 202,5 1 0,-5 2 2,-1 3 1,-2-1 326,-5 7 1,3 0 196,-8 6 0,6 0 298,-6 0 1,-6 8-85,-5 3 0,-3 5 463,3 1 1,-4 2-377,-8 4 0,0-2 115,0 8 0,-2-8-233,-4 2 0,2-3-200,-7-3 0,-1 0-186,-5 0 1,0-1-140,-1-5 0,-5 3-353,0-8 1,0-1-54,6-5 0,-2 0-648,-5 0 1,5-7 465,-4-5-2151,4-3 1282,2-3 1499,-1 1 0,1-16 0,0-3 0</inkml:trace>
</inkml:ink>
</file>

<file path=ppt/ink/ink2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59:37.1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35 225 7991,'0'-17'-46,"0"0"1,6-1 177,-1 1 0,3 6-75,-2-1 1,-2 1 150,7-7 1,-5 1 14,5 0 0,-7-1 405,2 1-217,4 7 1,-6-3 255,7 7-130,-7 0-368,4 6 1,-8 10 411,0 7 1,0 16-60,0 13 1,-8 6 67,-4 6 1,3 1-237,-3 5 0,1 3-57,-7-4 1,3-5-315,3-6 0,-1-2 89,7-10 0,-5 1-662,5-7 0,0-1-107,6-4 0,0-10-529,0-8 1,2-7 557,4 2 1,-2-6-118,7-6 0,-5-5 189,6-12 0,-7-4-11,7-8 1,-8 1 300,1-1 1,-3-2 305,-2-3 0,0 4 0,0-5 0,-5-1 0,-1 2 0,0-7 0,6 7 0,0 0 0,0 5 0,0 3 0,0 3 0,6-2-10,0 8 1,7 0 15,-1 6 1,-3 5 226,3 0 0,-6 9 236,5-3 1,-5 4 861,5 2-887,1 0 0,-1 2 805,1 4-613,-8 3-227,11 16 0,-7-4 138,3 8 1,5 0-80,-5 6 1,-1-1 178,1 1 0,-1 3-269,2-3 1,3 3-151,-4-9 0,-1-2-468,2 2 0,-1-10 240,6-2 0,-5-1-572,-1-11 0,1 1 211,5-6 1,-5 0-87,-1 0 0,1-9 31,5-9 1,0-1-124,1-10 0,-1 0 80,0-5 0,1-3-2,-1-3 0,6 3-173,0-3 264,0 4 203,-6 1 1,-1 2-58,-5 5 1,5-3-111,-5 8 325,5 0 0,1 7 92,0 5 542,-7 3-309,5 8 1,-11 0 330,7 0 0,-7 2 108,2 4 0,2-2-303,-2 7 0,-1 3 56,-5 9 1,2 4 50,4 7 0,-4 3 15,4 3 1,-4 10-196,-2 8 0,0-1 84,0-5 1,0 0-1218,0 0 1,0-6 519,0 0 1,0-7-1471,0 1 0,2-4 827,3-1 0,5-2-937,7-5 1814,0-3 0,1-7 0,-1-1 0</inkml:trace>
  <inkml:trace contextRef="#ctx0" brushRef="#br0" timeOffset="670">1436 640 7970,'-10'-9'1378,"0"1"8,5 8-940,3 0 1,-8 0 28,4 0 1,4 2-115,-3 4 0,-3 3 56,2 9 1,-5-1-200,5 0 0,-6 6-50,7 0 0,-3 2-29,2-2 0,4-3-149,-4 3 1,4-10-477,2-1 442,0-1-376,0-1-151,0-3 95,8-7 0,2-1 104,7-5 1,-2 2-21,-3-8 1,9 1 10,-4-6 1,5 1-80,-5 5 0,6-10 136,0 3 1,6-3-62,-6 4 0,6 5 179,-6 1 1,7-1 39,-1-5 1,4 0 102,2-1 0,-7 7-72,1-1 1,-6 7 187,6-7 0,-8 8-230,2-2 626,-4 4-337,-1 2 0,-1 0 646,0 0-358,1 0-177,-1 0 0,-2 2-4,-3 4 0,-3-2 133,-3 8 1,-4-7-88,4 7 0,-4-6-2,-2 5 1,0-5-5,0 5 137,0 1-171,0-2 1,-2 5-66,-4-4 0,2-1 54,-7 2 1,5-7-72,-6 7 1,1-6 108,-6 5 0,-1-7 12,1 2 1,0 1 7,-1-1 1,-5 2 128,0-2 1,-7-4-179,1 3 0,2-3 2,-2-2 1,0-5-27,-5-1 24,7-8-41,-6 5 0,8-9-164,-4 1 1,-1-2-171,6-4 0,-4 2-193,5-8 0,0 8 83,5-2 1,1-2-107,0 2 0,5 2-348,1 9-250,7-3-179,-12 13 720,14-6 0,-11 16-540,7 3 0,0 7 184,6 5 0,-5-2 781,-1 8 0,0-1 0,6 7 0</inkml:trace>
</inkml:ink>
</file>

<file path=ppt/ink/ink2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59:52.7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53 104 7959,'0'-10'-157,"0"-5"468,8 5 0,-7-1 248,5-1-181,-4 8-452,6-11 105,-6 13 1,5-7-17,-7 3 188,0 4-42,0-6 252,0 8 2784,0 0-1816,0 8-930,0-6 0,-1 5-18,-5-7 0,4 2 111,-4 4-216,4-4 0,2 8-92,0-5 0,-6-1 0,1 8 1,-1-1 158,6 7 1,0-1-11,0 0 0,-2 8 79,-4 4 0,4-2-128,-4 2 0,-1-2-32,1 1 1,0 3-63,6-8 0,-2 6-14,-3-6 1,3 2-243,-4-2 1,4-4 99,2 4 1,0-3-573,0-3 1,0-5 153,0-1-335,0 1 0,0-1-1323,0 1 380,8-9 0,-4 5 548,7-8 1,-5-8-1400,5-3 2461,1-12 0,5-4 0,0-8 0</inkml:trace>
</inkml:ink>
</file>

<file path=ppt/ink/ink2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59:54.7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7809,'2'-9'1236,"4"3"0,9 4-414,8 2-553,8 0 0,-4 0-90,7 0 0,-5 0-134,0 0 1,-8 0-296,2 0 1,-4 0-416,-1 0 0,-1 0-1501,0 0 2166,-7 8 0,-3 1 0,-7 8 0</inkml:trace>
</inkml:ink>
</file>

<file path=ppt/ink/ink2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59:54.8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 70 7809,'-12'5'325,"1"1"1,9 6 316,2-7 1,9 1-209,14-6 1,4-2-320,8-3 0,-1-3 118,1-4 1,-1-3-298,1 3 0,-6 3-372,0-3 0,-6 8-257,6-1 0,-8-3 693,2 2 0,-4 0 0,-2 6 0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1:58:59.9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35 158 8048,'-17'0'3742,"7"-8"-3095,2 6 1,10-6-1,6 8-357,9 0 1,1 0-212,5 0 1,2 0 148,-2 0 1,0 2 20,-5 4 0,-1 2-191,1 3 1,-1 7-216,0-1 0,-7 2 212,-4 10 0,-4 0 40,-2 6 1,-8 0 298,-4 0 1,-3 5-67,-2 1 1,5-2 622,0-10 1,3 2 424,-3-8-274,4 0-808,8-6-367,0-7 0,10-4-241,7-12 1,9-11-458,8-12 1,3-12-383,4-5 1,-3-5 482,9-1 1,-9-2-1404,3-4 0,-10 4 276,-2-4 1603,-8 4 0,4-6 0,-7-2 0</inkml:trace>
</inkml:ink>
</file>

<file path=ppt/ink/ink2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59:55.2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483 1 7915,'-33'0'0,"4"0"0,4 0 1078,8 0 0,5 7-666,1 5 0,5 3-111,-6 3 0,7 1 66,-7 4 1,6 10 140,-5 7 1,-6 14-207,-6-2 0,-2 17 27,2 0 1,5 4-117,1-4 0,0-6 1,5 1 0,4-3-271,3 3 0,3-12 184,2-12 0,0-5-701,0-7 0,7 1 48,5-11 1,9 1-240,2-13 1,8-1 277,-2-5 1,-2-7-202,1-5 0,-1-9 248,2-2 1,2-8 182,-8 2 0,0-3 316,-6-3 0,-7 0-94,-4 1 1,-4 1 727,-2 4-392,-8 4 87,-9 0 1,-6 14 366,-12-1 1,2 9-448,-13 3 0,0 1-5,-6 5 1,2 4-106,4 7 0,6 6-208,11 0 0,4 0-1094,8-5 1,7-1 1103,4 0 0,12 0 0,4 1 0</inkml:trace>
</inkml:ink>
</file>

<file path=ppt/ink/ink2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59:54.1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243 35 7840,'0'-17'1492,"0"7"-408,0 2 74,0 8-760,-8 0 1,-1 8-19,-9 4 1,1 3-215,0 2 1,5 1-184,1-1 0,-1 6 142,-5 0 0,1 6-68,5-6 0,-5 8 92,5-2 0,-2 3-166,1 3 1,-1-1 146,7 1 0,-6-6-50,6 0 1,1-6 27,5 5 1,0-4-59,0 4 1,0-7 23,0 3 0,9-7-26,9-6 1,5 3-210,5-8 1,11 5 0,-4-5 1,9 0-219,-4-6 1,8 0-298,-2 0 1,-4-6 278,-1 0 0,-1-5-480,-5 5 0,1-6 249,-13 7 1,0-3-315,-5 2 941,-9 4 0,7-13 0,-7 5 0</inkml:trace>
  <inkml:trace contextRef="#ctx0" brushRef="#br0" timeOffset="225">433 381 7921,'-17'0'2173,"-1"0"0,7 0-1753,-1 0 0,7 6 114,-7-1 0,6 7 315,-5-6 0,5 7-223,-5-1 1,7 9 133,-2 2 0,-2 2-1360,2-2 1,-1 2 450,1 4 0,4 2-546,-4-8 1,4 5-340,2-5 1,0 6-2704,0-6 3737,-7 8 0,5-4 0,-6 8 0</inkml:trace>
</inkml:ink>
</file>

<file path=ppt/ink/ink2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59:53.3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191 104 7892,'0'-17'0,"-6"6"-300,0-1 0,1 6 287,5-5 1,-6 5 347,0-5 291,0 7-351,-1-4 0,5 6 75,-4-4 0,2 4 557,-2-3-202,4 3 211,-13 2 31,5 0-613,-7 0 1,6 0-3,-1 0 1,6 7-149,-5 5 1,5-2-14,-5 1 1,7 3 69,-2 9 0,2 2-1,-2 3 1,4 5 14,-3-4 1,3 4 91,2 1 1,2-1-187,3-4 1,3 1-116,4-7 1,3 0-44,-3-5-19,3-9-54,2 7 1,0-14-260,1 3 1,-1-3 64,0-2 1,1-2-169,-1-3 1,0-5 59,1-7 0,-3-1-93,-4 1 1,3-6-137,-8 0 329,-1-8 106,-5 12 1,0-14 219,0 5-103,0-5 134,0 6 0,-7-6 56,-5 5 1,-3 3-122,-2 2 464,-1 3-338,1 11 1,0 1-106,-1 8 1,1 0-201,0 0 0,-1 2-138,1 4 1,0 3 117,0 9 1,5-1-658,1 0 0,7 6-751,-2 0-27,4 0 1614,10-5 0,1-1 0,9 0 0</inkml:trace>
  <inkml:trace contextRef="#ctx0" brushRef="#br0" timeOffset="420">744 208 7655,'-9'0'59,"-1"0"1368,4 0-579,4 0-473,-5 0 0,12-2 406,1-3 0,8 3-287,-3-4 1,10 4 200,2 2 1,2 0-266,-2 0 0,-1 0-42,6 0 0,-6 6-333,1-1 0,2 3-251,-2-2 0,0-4 51,-6 4 0,0-3-369,1 3-2299,-1-4 1399,0 14 1414,-7-15 0,5 15 0,-5-7 0</inkml:trace>
</inkml:ink>
</file>

<file path=ppt/ink/ink2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3:59:56.4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277 67 10133,'-12'0'906,"1"0"0,-1 6-443,-5 0 1,-2 7-73,-4-1 1,3 9-442,-3 2 1,2 6 106,-2-6 0,6 6-138,-1-6 0,1 0-189,6-6 0,1 0-244,-1 1 1,7-1 158,-2 0 0,4 1-243,2-1 1,0-6 113,0 1 86,0-1 87,8-1 0,-4 5 226,7-3 1,-7-2 73,2 1 0,1 1 166,-1 5 1,0-6 9,-6 1 1,0-1 131,0 7 0,0-1-2,0 0 1,0 3 150,0 3 1,-6-4-59,0 4 1,-1 2 93,1-2 0,4 2 28,-4-2-71,4-4-344,2 14 1,0-12 91,0 8 1,8-6-72,4 6 0,1-8-167,-2 2 1,5 2 179,-5-2 0,3 0-13,-3-6 1,3 1 161,-8-1 1,5 0-81,-5 0 1,0 1 3,-6-1 0,0-5-42,0-1 0,0-5-193,0 5-146,0-7-387,0 4 199,0-8 1,0-2-380,0-4 0,-6-3 175,0-9 1,0 1-307,6 0 0,0-8-222,0-4 585,0 4 129,0-8 1,2 6-182,4-7 0,4-1 183,7 1 0,6-7 383,0 1 0,8-8 0,-2 2 0,11-4 0,4-2 0,8 0 0</inkml:trace>
  <inkml:trace contextRef="#ctx0" brushRef="#br0" timeOffset="575">605 379 7895,'25'-18'48,"-11"3"350,3 3-46,-4 5 367,-3 7 10,5 0-216,-13 0 0,6 2 199,-8 3 0,0 5-234,0 7 1,0 6-42,0 0 1,0 8-179,0-2 0,0-2-89,0 2 1,0-2-227,0 1 1,0 3-192,0-8 0,2 0-294,4-5 1,-4-1 68,3 0 0,-3-5-1500,-2-1 629,8-7 882,-6 4 1,6-16 377,-8-3 0,2-7 11,3-5 1,-3-4 121,4-7 1,-4-1 90,-2 0 1,2-5 182,4 0 1,-3-2-107,9 1 318,-8 5-348,11 1 0,-11 4 72,8 8 1,-1 0-29,6 6 0,-5 0-130,-1-1 0,-1 7 187,2-1-11,3 8-154,-5-3 1,1 7 129,1 0-142,-9 0 1,11 7-6,-8 5 1,1-2-107,-1 1 1,-2 1 70,7 5 0,-7 0-80,2 1 1,2-1 140,-2 0 1,5 0 94,-5 1 0,2-1-75,-3 0 1,-3 8 139,4 4 0,-2 4-86,2 1 1,-5 3 92,5 3 1,-4 4 393,-2 8-312,0-8-96,0 14 1,0-12-125,0 12 0,0-2-62,0 1 1,0-3-215,0 4 1,0 1 0,0-1 1,2-6-250,4-6 1,-4-8 183,4 3 0,-5-5-113,-1-1 0,0-3-55,0-3 1,0-4-587,0-8 178,0 1-164,0-1-21,0-7 625,0-3 1,-5-14-69,-1-5 0,-2-3 152,2-3 1,-1 1 0,-5 0 0,-3 0 18,3-1 0,-3 1 3,-2 0 0,-1-6-131,1 0 1,0-8-32,0 2 0,-1-4-485,1-1 855,-8-8 0,6-3 0,-6-7 0</inkml:trace>
  <inkml:trace contextRef="#ctx0" brushRef="#br0" timeOffset="1078">709 569 7816,'0'-18'752,"0"9"0,2 1 40,4 8 0,-2 0-140,7 0 1,1 0-327,5 0 0,-4 0-178,5 0 1,-5 0-28,10 0 0,-4 6-105,-1 0 1,5 1-241,0-1 1,6-2-475,-6 8 0,2-7-1149,-2 7 962,-4-1 456,6-1 0,-10 5-110,-3-3 0,-5 3 339,-7 3 0,-1-1 406,-5 0 1,-6 2-144,-11 4 1,-4-3 44,-7 3 1,-1 2 394,1-2 0,-5 6 730,5-6 1,-3 0 1149,14-6-1242,0 0-693,6 1 0,5-3 517,1-4-820,7 5 1,-2-9-624,12 5 488,3-4-109,9-8 0,7 0-61,3 0 1,5 0-199,2 0 1,-3-2-633,-3-4 0,2 4 91,-8-4 1,6 4 383,-6 2 0,-6 0 388,-5 0 102,-9 0 1,3 2 113,-12 4 0,-5 6 123,-12 11 0,-4-4 436,-8 4 0,-5 2 14,0-2 1,-1 6 482,7-6 1,7 0 57,4-6 1,4-1 4,1-5-745,9 4-312,1-5 1,10 0-117,4-5 0,5-3-107,12-2 1,4 0-288,8 0 0,-1-7-201,1-5 1,5-3-767,1-2 0,5-3-468,-6-3 0,0 4 924,-5-4 0,-6 2 870,0-2 0,-8-4 0,4-8 0</inkml:trace>
  <inkml:trace contextRef="#ctx0" brushRef="#br0" timeOffset="1495">1902 50 7836,'12'-8'770,"-1"-3"1,-5 3-424,6 2 0,-1 4 414,6 2-166,1 0 128,-1-7 0,0 5-265,1-4 0,-9 6-62,-3 6 0,-4 3-238,-2 9 1,-2 1-170,-4 4 1,-3 4-24,-9 7 0,-1 1-270,-4 0 0,-4 3 163,-7-3 1,1 3-152,4-9 0,2 2 539,4-3 1,6 3 32,0-8 110,-1 0-138,16-5 1,-3-3 51,10-3 1,5-3 28,7-3 1,2-4 8,4 4 0,6-5-267,12-1 0,-3-5-218,8-1 1,-5-6-649,5 7 1,-6-9 429,6 3 1,-9 3-164,-3 2 1,-5 4-756,-6 2-633,-11 0 1212,3 0-481,-15 8 720,-15 9 0,-1 4 461,-18 8 0,3 0 0,-11 6 0</inkml:trace>
  <inkml:trace contextRef="#ctx0" brushRef="#br0" timeOffset="1804">1937 828 7836,'-6'12'-371,"0"-1"1,1-5 532,5 6 1,1-9 414,5 3 0,4-4-297,7-2 1,6 2-111,0 4 0,2-4 32,-2 3 0,-4-3 5,5-2 1,-5 2-212,-2 4 1,0 2 80,1 3 1,-7 5 63,1-5 1,-8 10 86,1 2 1,-9 6 105,-1-6 0,-9 8-32,3-2 1,-9-2 187,3 2 1,-4-3 9,10 3 0,3 2-124,2-8 0,4 0 188,2-6 1,0 1-124,0-1 0,8-2 23,3-3 0,12-4-271,6-8 1,4 0-168,2 0 1,1-8-131,4-4 1,-3-5-310,3-6 0,-5 2 49,-6-8 0,-4 6 173,-8-6 0,-7 8-81,-5-2 0,-5 4 158,-5 1 0,-15 9 317,-14 3 1,-9 4-384,-8 2 1,-15 8-216,-3 3 0,-2 5-106,8 1 0,-1 6 501,12 0 0,-11 0 0,9-5 0</inkml:trace>
</inkml:ink>
</file>

<file path=ppt/ink/ink2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4:00:05.0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 11528,'-10'17'705,"2"0"-424,8 1 1,-2 1 162,-3 4-260,3 4 1,-6 9 137,8 5 1,0 5 106,0 11 1,0-3-8,0 4 1,0 1-182,0-1 1,0 6-280,0-7 0,0-5-35,0-6 0,0-7-43,0 1 1,0-4-301,0-1 1,2-8-517,4-4 1,-2-4-580,7-2-860,-7-7 1532,11-2 0,-7-12 360,4-8 1,-3-1-258,-3-16 736,-4 0 0,13-13 0,-5-2 0</inkml:trace>
</inkml:ink>
</file>

<file path=ppt/ink/ink2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4:00:07.0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7976,'11'0'1299,"1"0"-953,-1 0 1,9 0 2,3 0 1,-4 0-7,4 0 1,2 0-52,-2 0 0,6 0-44,-6 0 1,0 0-89,-6 0 0,6-6-101,0 0 1,0 0-100,-5 6 1,-7 0-788,1 0-1486,-1 0 1775,6 0 1,-7 8-979,-4 3 1516,-4 5 0,-2 9 0,0 2 0</inkml:trace>
</inkml:ink>
</file>

<file path=ppt/ink/ink2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4:00:07.1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17 7940,'-17'10'1527,"7"-2"1,3-6-819,7 3-543,0-3 0,2 6 20,3-8 0,11 2-151,7 4 0,2-4-15,-2 3 1,4-3 85,7-2 0,3-2-333,3-3 0,-3 1-384,3-8 0,2 7 611,-1-7 0,-1 0 0,-5-5 0</inkml:trace>
</inkml:ink>
</file>

<file path=ppt/ink/ink2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4:00:07.6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18 7893,'-18'-8'-254,"7"6"-385,-1-4 850,1 5 142,-6 1-28,-1 0 388,1 0-164,0 0-408,-1 7 1,3 3 139,4 7 0,-3 8-86,8 4 1,1 11 198,5 6 1,-6 18 50,0 5 0,0 8-53,6 4 1,0 1-470,0 16 0,6-9 262,0-3 1,7-7-88,-1-10 0,3-6-188,2 1 0,1-14-1042,-1 2 1,0-12 586,1 0 0,5-11 545,0-6 0,4 0 0,-10-5 0,-4-5 0</inkml:trace>
</inkml:ink>
</file>

<file path=ppt/ink/ink2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4:00:05.3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242 156 9572,'-9'8'1037,"3"4"0,2 3-609,-2 2 0,2 8-44,-7 4 0,5 6-296,-5 5 0,5-2 61,-6 9 0,1 1-243,-7 9 0,1-3-1,0 4 0,0-3-83,-1 3 0,1-10 131,0 4-1172,7-19 760,-5 7 0,13-21-729,-4 4-471,4-3 1057,2-11 0,0-3 216,0-12 1,0 0 385,0-11 0,0 4 0,0-20 0,0 6 0</inkml:trace>
  <inkml:trace contextRef="#ctx0" brushRef="#br0" timeOffset="241">277 260 7838,'7'-9'706,"-5"1"1,8 8-27,-4 0-334,-4 8-121,5 1 1,-5 10 214,4 4 0,-2-1 93,7 6 0,-5 3 82,6 10 1,-1-3-215,7 8 1,-7-6-50,1 7 1,-1-3-414,6 2 1,-1-4-326,-5-7 1,5-1-1541,-5 1 1503,5-8 1,-5-2 0,1-8-1559,1 0 92,-5 1 606,7-1 1283,-13 0 0,-2-7 0,-10-2 0</inkml:trace>
  <inkml:trace contextRef="#ctx0" brushRef="#br0" timeOffset="429">173 727 7838,'-8'-11'-6,"-3"-1"1,3 6 24,2-5 1228,4 7-366,2-4-444,0 8 0,2 0 17,4 0-13,4 0-168,7 0 1,6 0-218,0 0 0,2 0-209,-2 0 0,4 0-180,8 0 1,-3 0-447,-3 0 0,4 0 779,-4 0 0,3 0 0,3 0 0</inkml:trace>
  <inkml:trace contextRef="#ctx0" brushRef="#br0" timeOffset="658">951 658 12206,'0'11'1065,"0"1"1,0-6-788,0 5 1,6 1-374,0 5 1,1 0-62,-1 1 0,-4-7-384,4 1 0,2-1 8,-3 7 1,3-3-1908,-2-4 573,-4 5 1866,5-7 0,-7 1 0,0-2 0</inkml:trace>
  <inkml:trace contextRef="#ctx0" brushRef="#br0" timeOffset="985">1228 105 7838,'0'-18'0,"2"7"479,4-1 1,-4 6-96,3-5 0,-3 5-177,-2-5 0,6 5 533,0-6 282,-1 8-362,3-3-404,-6 7 1,12 2 24,-9 3 0,1 5-71,-6 7 1,6 3 141,0 3 0,-1 5-104,-5 13 1,6-1 76,0 12 1,0 4-122,-6 13 1,0 2-28,0 4 1,0 6-355,0 11 1,0-4 152,0 5 1,0-3-1112,0 2 1,-2-4 589,-4 5 0,4-13-1214,-4-5 0,4-5 202,2-7 1557,0-11 0,-5 2 0,-1-8 0,2-4 0,2-4 0</inkml:trace>
</inkml:ink>
</file>

<file path=ppt/ink/ink2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4:00:03.9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69 571 7935,'0'-11'637,"0"-1"-391,0 8 31,0-3 1,0 5-135,0-4 1,8 2 60,4-7 0,3 5 458,2-6-379,8 1 1,2-1-43,8 1 1,-1 5-25,1-6 0,5 9-7,1-3 0,7-2 137,-2 2 1,4 1-246,2 5 1,0 0 65,-1 0 0,1-6-163,0 0 0,-2-2-26,-4 3 0,2 3-171,-7-4 1,5-2 45,-6 2 0,-5 1-169,-7 5 0,-4 0 21,4 0 1,-12 0-688,1 0-52,-4 0 678,-3 0 0,-2 2-21,-8 3 0,-2-3-70,-4 4 0,-4 2-76,-7-2 1,-8 5 521,-4-5 0,-3 7 0,-3-3 0</inkml:trace>
  <inkml:trace contextRef="#ctx0" brushRef="#br0" timeOffset="280">173 796 7935,'-32'10'404,"3"-5"0,4 3-404,7-2 0,1 2 128,0-3 0,5-3 590,1 4-270,7-4-143,-4-2 0,10 0-96,4 0 222,4 0-161,15 0 1,3-2-54,13-4 1,3 2-36,8-7 0,13-1-24,4-5 0,10 2-52,-4 3 1,13-3-464,-1 3 0,-3-3 249,-3-2 0,-8 1-275,2 5 1,-4-3-260,-2 8 0,-9-1 333,-8 1 0,-4 4-156,-14-4 1,3 4 127,-14 2 1,-8 2-1053,-9 4 1389,-4-4 0,-2 13 0,0-5 0</inkml:trace>
  <inkml:trace contextRef="#ctx0" brushRef="#br0" timeOffset="622">900 52 8204,'0'-17'1367,"0"8"84,0 1-947,7 8 0,-3-6-65,8 0 0,-1 1 11,6 5 1,3 0-91,3 0 0,4 5 0,7 1 0,8 8-139,5-3 1,-3 10-110,2 2 0,0 2 218,6-2-638,-8 4 275,6 0 0,-14 4 32,5-8 1,-10 8-245,-3-3 1,-6-1 64,1 2 0,-6-2 19,-6 2 1,-3 4 105,-8-5 1,-2 7-7,-4 5 1,-3-3 21,-8 3 0,-8 2-174,-4-1 1,-6 7-242,-5-2 0,3-2-216,-3 2 0,1-7-515,-1 1 0,9-3-269,-3-3 1454,11-7 0,-2-2 0,7-8 0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1:59:00.8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52 8048,'0'-11'2908,"0"-1"-1722,0 8-432,8-11 1165,1 13-1346,9-6 0,-1 8-320,0 0 0,1 0-325,-1 0 0,1 2-350,-1 4 0,-5-2 323,-1 7 1,-7-5-117,2 6 1,-4-6-803,-2 5 0,0 1 364,0 5 0,0-5-1298,0-1 718,0 1 697,-8 13 0,-2 0 286,-7 4 1,2-4 175,3-7 1,-3 5-35,3 0 0,4 2 171,2-1 1,-1-5 862,1 4 0,0-4-482,6-1 1,0-1 1006,0 1 0,0 1-443,0 4 1,0-3-226,0 3 0,0-4-377,0-1 1,0 1-185,0 4 1,0-4-49,0 5 1,0-5-100,0-2 1,0 1-372,0-1 0,0-5 205,0-1-688,0-7 311,0 4 324,0-8 79,0 0 41,0-8 0,0 4 69,0-7 0,2 5-432,4-6 204,-4 8 91,5-11 1,1 11-467,4-7 1,-3-1 55,3-5 0,0 5-110,5 0 0,6 1 201,0-7 1,1 1 13,-7 0 0,6-1 297,1 1 1,1 5 267,-2 1 567,-4 7 0,6-4-444,-7 8 1,-7 6 1028,1 0 1,-8 9-378,2 2 0,-4 3-185,-2 9 0,-2 0-398,-4 6 0,2-1-300,-8 1 0,1 0-54,-7 0 1,1-2-268,0-4 1,-7 2-434,1-8 0,-6 6 396,6-6 0,-2-6-426,2-5 0,3-2 106,-3 1 0,4-3 29,1-8 0,1 0 257,-1 0 0,9-2 220,3-4 0,2 4-222,-2-3 138,4-5 1,-3 8 349,10-4 1,-1 4-126,8 2 540,-8 0 0,5 0 340,-3 0-373,-4 8 0,6 2-225,-8 7 0,-6-5 62,0-1 0,-7-1 71,1 1 1,-3 5 600,-3-4-11,1 3-665,-1 2 0,3 1-8,3-1 0,5-5-63,7-1 1,7-5-1,5 6 0,11-6 83,6 5 1,-2-7 152,2 2 1,0-2-171,6 2 1,-2-4-105,-4 3 1,4-3-327,-4-2 91,-4 8 45,0-6 1,-7 6-1131,-1-8 0,-2 2-634,-3 3 648,3-3 1,-11 8-1363,8-4-1188,-8-4 1410,4 5-271,-1-14 2457,-5-3 0,14-7 0,-7-1 0</inkml:trace>
</inkml:ink>
</file>

<file path=ppt/ink/ink2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4:00:09.5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70 7887,'-11'-2'518,"-1"-4"835,9 4-832,-5-6 0,8 6 183,0-3 18,8 3 0,1-6-178,8 8 1,7-2-81,-1-4 1,7 5-382,-1-5 1,4 2-251,1-2 1,-5 4 56,0-4 0,-2 5-100,2 1 0,-4 0-1307,-8 0 1,-5 0 1516,-1 0 0,-7 15 0,4 4 0</inkml:trace>
</inkml:ink>
</file>

<file path=ppt/ink/ink2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4:00:11.51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8664,'17'0'1947,"3"0"-1439,3 0 1,-2-2 40,8-4 1,0 4-83,5-4 0,1 4 141,-1 2 1,-5 0-767,0 0 1,-8 0 183,2 0-2428,4 0 773,-8 0 1629,6 8 0,-15 2 0,-2 7 0</inkml:trace>
</inkml:ink>
</file>

<file path=ppt/ink/ink2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4:00:11.7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35 7867,'-8'-10'2300,"6"3"-1357,-5-1-127,7 6 981,0-5-1282,0 7 1,5 9 555,1 8 1,2 8-480,-2 10 0,-3 7-4,9 4 1,-8 6-150,2 6 0,-5-2-30,-1 7 0,0-2-792,0 3 0,0 3-720,0-3 0,0 3 1103,0 2 0,0 0 0,0 0 0</inkml:trace>
</inkml:ink>
</file>

<file path=ppt/ink/ink2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4:00:12.4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33 7863,'0'-11'885,"0"-1"266,0 8 1,0-1-568,0 10 1,-2 5-61,-4 7 1,2 8 90,-7 4 0,1 4-207,-2 1 0,-3 3-39,4 3 1,-3-3-595,3 3 0,-3-3 232,8-3 1,1-5-909,5 0 0,7-8-158,5 2 0,3-10-1865,2-1 2924,8-8 0,2 3 0,8-7 0</inkml:trace>
</inkml:ink>
</file>

<file path=ppt/ink/ink2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4:00:12.8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18 7905,'-12'0'1004,"1"0"1,1 8-566,-1 3 1,3 11-492,8 1 0,-6 0 317,0-6 0,1 0 243,5 1 1,0 7-160,0 3 1,0-1-86,0 2 0,7-10-247,5-1 0,9-3 107,2-9 1,8 0-269,-2-6 0,3-2-138,3-4 0,0-10-248,-1-7 0,-7-5 341,-4 5 1,-4-6-73,-1 6 1,-9-6 104,-3 6 1,-4 0 157,-2 5 1,-8 1 253,-3 0 0,-11 1-134,-1 5 1,-7 1 84,1 5 1,2 3-167,-2-4 0,6 4-208,-6 2 0,10 2 83,2 4 0,1-3-207,11 9 1,-1-6-201,6 5 0,2-1 491,4 1 0,11 5 0,10-7 0</inkml:trace>
</inkml:ink>
</file>

<file path=ppt/ink/ink2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4:00:13.0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33 35 7789,'-17'0'2450,"7"0"1,4 0-2267,12 0 0,9-2 131,8-4 0,8 4 131,-2-3 0,9-3-330,3 2 1,-3 0 51,-9 6 1,8 0-1343,-9 0 1,9 0 300,-8 0 0,-2 0 873,1 0 0,-6 8 0,3 2 0</inkml:trace>
</inkml:ink>
</file>

<file path=ppt/ink/ink2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4:00:14.6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260 1 9419,'0'17'422,"0"1"1,8 1 21,3 4 0,7 6 223,5 11 1,-4 12 11,4 11 1,-2 6 266,2 6 1,-9 0-402,3 12 1,-5-5-31,-1 11 1,-3-5-275,-8-2 0,-4 7-131,-8-1 0,7-42 0,-3 0-29,-5-1 1,-3 0 0,0 1-1,-2 0-534,-2-1 0,-1 0 0,0-2 0,0-2-2039,-19 36 0,3-4 909,-3-8 1583,3-8 0,3-3 0,-1-8 0,0 2 0,1 3 0</inkml:trace>
</inkml:ink>
</file>

<file path=ppt/ink/ink2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4:00:14.9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52 9035,'25'0'2780,"1"0"-2004,9 0-1790,7-8 630,-5 6 0,13-11 196,-4 7 0,4-5 388,2 5 1,-6 0-1613,0 6 583,-8 0 355,5 0 1,-16 8 473,-4 3 0,-12 5 0,-3 1 0</inkml:trace>
  <inkml:trace contextRef="#ctx0" brushRef="#br0" timeOffset="138">18 467 7819,'11'12'4332,"12"-1"1,12-7-3770,17 2 0,25-6-863,15-6 1,-42-1 0,2-3-96,5-4 0,1-1 1,-2 1-1,0 1 280,4-2 1,1 1 0,-10 3 0,-1 1-924,3-2 0,-2 1 811,41-1 1,-13-3-1,-2 5 1</inkml:trace>
</inkml:ink>
</file>

<file path=ppt/ink/ink2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4:00:13.5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320 0 7827,'-17'0'456,"5"0"753,0 0 292,9 8-1037,-5-6 1,6 6 112,-4-8 0,2 5-110,-7 1 0,5 8-86,-5-3 0,-1-1-210,-5 1 0,-1 3-51,1 9 1,0-2 12,0 8 0,-1-6-115,1 6 1,2-1 159,3 7 1,-3 2 7,3 3 1,-1-2-100,1 8 0,3-7-55,3 1 0,6-3-160,0-3 0,8-7-45,9-4 0,8-4-274,4-1 0,3-9 132,3-3 0,-1-4-92,1-2 1,5 0-78,1 0 1,-1-6 161,-5 1 1,-1-7-44,1 6 0,-2-7 38,-5 1 1,3 5 85,-8 1 0,-6-2-108,-5 2 1,-6 1-751,5 5 1099,-7 0 0,-4 0 0,-9 0 0</inkml:trace>
  <inkml:trace contextRef="#ctx0" brushRef="#br0" timeOffset="542">337 467 7794,'2'-17'-246,"4"0"1,-2-1 434,7 1 1,1 6 369,5-1 1,-5 2 282,-1-1 1,-5 3 154,5 8-115,-7 0 0,10 8-209,-9 3 0,1 12 11,-6 6 0,-2 10-528,-4 1 1,3 6-436,-9-5 0,6 7 15,-5-2 0,7-4-201,-2-2 1,4 1 464,2-7 0,8 5 0,2-12 0</inkml:trace>
</inkml:ink>
</file>

<file path=ppt/ink/ink2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4:00:10.6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0 433 8061,'0'-10'1526,"8"3"0,7 7-1010,8 0 1,14-6-80,-3 0 0,7-6-212,-1 7 0,-3-3-164,3 2 1,-3 4-381,-3-3 1,-1 3 198,-4 2-2236,-4 0 2356,-8 0 0,-8 0 0,-1 0 0</inkml:trace>
  <inkml:trace contextRef="#ctx0" brushRef="#br0" timeOffset="225">156 243 8075,'0'-10'1023,"0"2"1,0 10-394,0 4 1,0-2 227,0 7 0,0 1-165,0 5 1,0 6 75,0 0 1,0 6-529,0-6 0,0 8-414,0-2 1,0-2 74,0 1 0,0-1-125,0 2 0,0-4-1375,0-8 1,6 1 727,-1-1 0,3-2-1761,-2-3 2631,-4-4 0,13-1 0,-5 3 0</inkml:trace>
  <inkml:trace contextRef="#ctx0" brushRef="#br0" timeOffset="621">865 1 7930,'11'0'1163,"1"0"1,-1 0-388,7 0 1,1 0-294,4 0 1,-4 1-47,4 5 0,-3-4-9,-3 4 1,0 3 100,0 3 0,-5-2-731,-1 1 1,-5 1 220,6 5 1,-8 0 154,1 1 0,-3 1 155,-2 4-2962,-7-4 1707,-3 14 0,-7-14 319,-1 4 1,7 2 206,-1-2 0,9 0 22,-3-6 519,4 1 0,10-1 90,3 0 0,10-5-155,2-1 1,6-1 282,-6 1 0,6 3-65,-6-8 1,2 7 444,-2-1-486,-4 3 1,4 2 50,-11 1 1,-4-1 16,-8 0 1,-2 0 152,-4 1 0,0-1-534,-11 0 0,3 6 133,-9 0 0,2 1-865,-2-7 1,4 0-64,-4 0 0,-2-1-1761,2-5 2616,0-3 0,-2 0 0,-2 1 0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1:59:01.0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0 8003,'-9'2'8044,"3"4"-8683,4-4 0,10 8-451,3-4 502,-3-4-66,0 5-330,-1-7 153,-5 0 1,6 8 830,-8 4 0,0 3 0,0 2 0</inkml:trace>
</inkml:ink>
</file>

<file path=ppt/ink/ink2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4:00:09.9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240 1 7966,'-9'0'1536,"1"0"-1563,8 0 1,-2 1 519,-4 5 1,2 4-175,-7 7 1,-1 8-26,-5 4 1,-6-2-172,0 2 1,-2 1-12,2 11 0,4-5 108,-4 5 0,9-7 130,3-5 1,7 4-164,-2-5 1,6-3-136,6-2 1,5-3-244,12-3 1,4-5 125,8-1 0,1-7-765,5 2 461,-5-4 122,14-2 1,-8 0-128,5 0 0,1-2-15,-8-4 0,0 4-204,-5-4 0,-2-1 88,-5 1 1,-3-6-407,-7 6 911,-1 1 0,0-3 0,1-2 0</inkml:trace>
  <inkml:trace contextRef="#ctx0" brushRef="#br0" timeOffset="203">517 243 7966,'0'-18'2806,"0"9"-1622,0 1-492,0 8 0,-6 2 1443,0 4-1061,-7 3-641,11 16 1,-11 2 118,7 8 0,-8-1-447,3 1 0,1 1-483,-1 5 1,7-3-395,-2 8 1,4-5 771,2 5 0,0 0 0,0 6 0</inkml:trace>
</inkml:ink>
</file>

<file path=ppt/ink/ink2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4:00:08.8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1 225 8033,'9'-17'-136,"-3"0"554,4 7 703,-8-5-193,5 13-425,-7-6 0,2 8 375,4 0-258,-4 0-306,13 0 1,-7 8-14,4 3 0,-5 7 114,-7 5 0,0 3-240,0 9 0,0 0-97,0-1 1,0 1-58,0-1 1,-6 1-314,1 0 0,-7-7-2125,6 1 1845,1-8 1,7 2-341,3-11 0,5-4-13,7-8 925,1-8 0,6-2 0,3-7 0</inkml:trace>
  <inkml:trace contextRef="#ctx0" brushRef="#br0" timeOffset="337">658 18 7993,'0'-10'2839,"0"2"-1434,0 8-806,0 0 0,-6 2 79,0 4 1,1 4-315,5 7 1,0 6-133,0 0 1,7 6-103,5-6 0,-3 2-181,3-2 1,1-4-62,10 4 1,-3-5 173,3-7 0,-2-1-840,2-5 1,-2-3 95,8 4 0,-8-12-109,2-5 0,-4-5 412,-1-1 0,-9 0-114,-3 0 443,-4-1 0,-10 1 270,-3 0 0,-7 1 233,-5 5-269,-4-5-138,1 15 1,-7-13 670,4 8 1,-2 1-279,2 5 1,-1 0-72,7 0 1,5 0-552,7 0 0,5 5-528,-5 1 1,9 8-36,2-3 1,7-1 745,11 1 0,7-7 0,1 4 0</inkml:trace>
</inkml:ink>
</file>

<file path=ppt/ink/ink2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4:00:23.46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0 156 8279,'6'-12'-517,"0"1"604,-1 7-79,-5-12 550,0 14-203,0-5-38,8-1 0,-4 4 331,7-7-64,-7 7-320,12-11 0,-12 13 153,7-4 0,-5 4-46,5 2 0,-5 0 127,6 0 0,-1 2-132,6 4 1,1-3 46,-1 9 1,0 0-10,1 5 1,-1-2-135,0-3 1,1 3-282,-1-3 1,-6 3-142,1 2 1,-8 6-145,1 0 0,-3 2 136,-2-2 0,-7-1-74,-5 6 1,-3-1-346,-2 2 0,-7-2 209,1-4 1,-2-4 353,2 4 1,4-3-184,-4-3 1,10 0 1061,1 0-180,8 1 194,-3-1-632,7 0 1,7-1 74,5-5 0,3-3-222,2-8 1,8 6 96,4-1 0,-2 1-524,2-6 1,2-6-273,9 1 0,-1-9-588,7 3 1,2-5 478,9-1 710,-3 0 0,13-1 0,-5 1 0</inkml:trace>
  <inkml:trace contextRef="#ctx0" brushRef="#br0" timeOffset="554">1280 415 8036,'0'-17'714,"0"-1"-501,0 1 1,8 0-648,3 0 1,4-6 163,3-1 1,-7 1 353,1 6 0,-3 0-117,3 0 0,-4-1 10,-8 1-227,0 0 1,-8-1 144,-4 1 1,-3 2 165,-2 3 1,-8-3-102,-4 3 0,2-1 317,-2 1 0,6-1-42,-6 7 1,6-5-59,-6 5 1,8 0-18,-2 6 1,4 0 314,2 0-355,-1 0 0,1 0-7,0 0 0,7 2 15,4 4-24,5-4-51,-7 5 96,6-7-8,-6 0 80,8 0 254,0 0 84,0 8-383,0-6 0,-6 8 144,1-5 0,-1-1-78,6 8 1,0-1-64,0 7 1,0 5 30,0 0 0,0 9-1,0 3 1,8 1 27,3 10 0,5-1 14,1 1 1,0 4-98,0-4 1,-1-2 35,-5 2 1,3-7-198,-8 1 0,5-9-10,-5-2 0,0-3-21,-6 3 1,-8-4-72,-4-7 1,-3-1-247,-2 0 0,-1-5 171,1-1 1,-2-7-77,-4 2 0,4-4 360,-4-2 0,3-10-113,3-7 1,2-8 481,3-10 0,4-1-80,8-5 0,18-9 89,11-7 1,13-7-34,16 7-691,3-9 603,8 13 0,8-5-305,4 12 0,5-2-431,-40 27 1,0 1 0,2 3 0,1 2 378,2 3 0,1 1 0,-3 0 0,0 1 0,49-10 0,-48 11 0,0 1 0,1 1 0,0 1 0</inkml:trace>
</inkml:ink>
</file>

<file path=ppt/ink/ink2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4:00:29.6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0 121 8136,'17'-26'438,"6"1"55,0 7 1,2 7 436,-2-1 1,-3 8-313,3-1 1,-2-3-669,2 2 0,-10 0-456,5 6 82,-5 8 1,2 4 164,-3 11 1,-4-2-101,-8 8 1,-2-1 65,-4 7 0,-9 0-249,-8-1 0,0-7 474,5-4 1,7 0-285,-1-5 1377,8 3-429,-3-12-316,7 1 0,7-2-212,5-8 1,11 0-210,6 0 1,3-8 495,3-4-355,0 5 0,7-9 0,2 7 0</inkml:trace>
</inkml:ink>
</file>

<file path=ppt/ink/ink2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4:00:29.8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8176,'7'-18'1823,"3"9"1,7 1-1843,1 8 1,-7 6-1090,1 0 693,-9 7 1,5-9-176,-8 7 0,0 1 590,0 5 0,-8 8 0,-1 2 0</inkml:trace>
</inkml:ink>
</file>

<file path=ppt/ink/ink2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4:00:29.9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8425,'17'10'563,"0"5"-903,1-13-635,-9 6 975,-1-8 0,0 7 0,1 3 0</inkml:trace>
</inkml:ink>
</file>

<file path=ppt/ink/ink2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4:00:28.48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190 346 8260,'0'-9'-2110,"6"-7"2113,0 5 1,5 1 35,-5-2 137,8 1-153,-5-6 1,3 5-41,-1 1 0,-7 5-23,2-6-204,4 8 210,-8-3 0,7 1-244,-3 0 278,-4 0 0,13 6 0,-5 0 0</inkml:trace>
  <inkml:trace contextRef="#ctx0" brushRef="#br0" timeOffset="428">519 104 8191,'0'-17'-821,"0"-1"1339,0 9 764,0-7-437,0 7-398,0-1 154,0-5-3,0 13-443,0-6 0,-2 10-121,-4 4 0,2 4 122,-7 7 1,1 8 18,-1 4 1,-5 11 42,5 6 0,-10 10-31,-2 1 1,-6 15-248,6-3 1,-6 4 75,6-4 0,-8 0-59,2 0 0,2-1-104,-1-5 1,5-4-109,-6-7 0,8-2 86,-2-4 1,5-5-109,7-12 1,-5-4 62,5-8 1,3-6-478,2 1-141,-3-8 529,7 3 1,-6-14-404,8-5 290,8-11-17,2 4 0,7-14 433,0 5 0,8-5 0,2-2 0</inkml:trace>
  <inkml:trace contextRef="#ctx0" brushRef="#br0" timeOffset="702">398 381 8191,'0'-35'105,"0"1"1,0 7 157,0 4 1,0 3 650,0 3-258,0 0-648,0-1 1,2 9 112,4 3 1,1 6 60,5 6 0,3 11-7,-3 12 0,-3 6-5,3 5 0,-1 6 30,7 12 0,-7-3 120,1 9 1,-3-3 99,3 3-293,3 3 0,-11-7 245,8 3-1262,-9-4 841,13-7 0,-14 0-818,13-8 719,-13-1 1,12-11-168,-9-3 0,7-4-235,-6-8 0,-1 1-12,-5-1 0,0-5-1072,0-1 1336,0-7 1,-2 4 297,-3-8 0,-20-16 0,-12-3 0</inkml:trace>
  <inkml:trace contextRef="#ctx0" brushRef="#br0" timeOffset="865">173 1003 8191,'-17'-7'1304,"7"-3"-561,3 0-310,7-5 1,7 5-72,5-7 1,5 0 174,6-1 1,4 7-207,8-1 1,-1 7-89,1-7 0,5 8-832,0-1 0,3 3 490,-3 2 0,-3 5-2144,3 1 2243,-4 0 0,7 9 0,1 4 0</inkml:trace>
</inkml:ink>
</file>

<file path=ppt/ink/ink2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4:00:33.6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8072,'17'0'1299,"-7"0"1,-1 1-518,-3 5 1,-4-2-272,4 8 0,-5-7-83,-1 7 1,0-6 763,0 5-712,8-7 1,2 10 115,7-9 0,6 7-260,0-6-102,8-1-30,4-5 1,1 0-180,4 0 0,-3 0-120,-3 0 0,1 0-225,0 0 0,-7 0-356,1 0 0,-8 8-859,2 4 1,-11 3 593,-6 2 941,-4 8 0,-10 10 0,-2 9 0</inkml:trace>
</inkml:ink>
</file>

<file path=ppt/ink/ink2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4:00:33.9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277 0 8030,'-17'10'0,"5"-1"1904,1-3 0,7 9-888,-2 8 1,6 1-430,6-7 1,-4 0-236,4 0 1,-5-5-191,-1-1-83,0 1 1,-7 5-173,-5 1 0,-9-7 242,-2 1-962,0-9 659,6 5 1,-1-8-1097,1 0 1,0-2 334,0-4 1,1-3 362,5-8 0,-3-1 289,8 1 0,-5 0 266,5-1 1,0 1 69,6 0 0,6 5 278,0 1 0,7 7-165,-1-2 0,5 4 263,6 2 1,-4 6 158,5 0 0,-3 7-213,2-1 0,-2-3-374,8 3 0,-2 5-530,1 6 1,3 2 508,-8-2 0,8 4 0,-4 8 0</inkml:trace>
</inkml:ink>
</file>

<file path=ppt/ink/ink2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4:00:34.4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70 304 8216,'25'0'1678,"2"0"-126,7 0-716,1 8-430,15 1 1,-2 3 2068,15-1-1647,-7 1 0,5-1-60,-3 1 0,-10-8 100,4 2 0,-17 1-283,-1-1-337,-11 8-380,2-13-187,-7 15 0,-9-7 217,-3 9 1,-4-1-83,-2 0 1,-16 10-342,-7 8 0,-9-1-796,-9 7 0,-3 3 258,-8 2 0,0-2-181,1 2 1,-1-5-314,0 5 1,0-8 1556,0 3 0,0-5 0,0-1 0</inkml:trace>
  <inkml:trace contextRef="#ctx0" brushRef="#br0" timeOffset="154">1 1255 8573,'2'10'1230,"3"-4"0,5-5-413,7-1 0,8-5 136,4-1 1,13-9-393,10-3 0,2-1-72,9-10 1,-1 0-283,1-5 0,5 1-206,-5 4 1,2-3-257,-1 3 0,-7-2-495,-11 2 1,-3 2-1155,-9 4 1,-1 2 105,-4-8 1798,-4 8 0,-8-19 0,0 3 0</inkml:trace>
  <inkml:trace contextRef="#ctx0" brushRef="#br0" timeOffset="457">1643 45 8252,'0'-27'3397,"0"10"-3208,8 17-86,-6 9 1,6 10-89,-8 4 0,-2 0 102,-4 12 1,2-2 168,-7 13 0,1 0 323,-1 6 0,3 2-286,8 3 1,0-3-143,0 4 0,13-1-111,5-5 0,3 2 23,-4-14 0,6-1 291,0-10 0,6 1-118,-6-7 0,0 0 106,-6-5-343,1-1 1,-7 0-132,1 1 1,-8-7 25,1 1 0,-8-7-174,-3 7 1,-13-8-137,1 2 0,-5-4-415,0-2 0,-2 0-632,-4 0 1,-9-2 414,3-4 1,-3 0 1017,3-11 0,-7-4 0,-2-14 0</inkml:trace>
  <inkml:trace contextRef="#ctx0" brushRef="#br0" timeOffset="592">1799 270 8287,'27'-24'2333,"8"1"1,1 6-1550,10 6 0,8 7 291,9-2 0,1 4-1512,-7 2 1,-3 0-1475,-19 0 0,-1 8 1911,-16 3 0,-5 12 0,-13 4 0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1:59:01.1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0 8003,'0'18'317,"-6"-1"396,1 0-713,-1-7 0,14 5 0,1-5 0</inkml:trace>
</inkml:ink>
</file>

<file path=ppt/ink/ink2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4:00:31.4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225 69 8346,'10'-17'-62,"-4"0"-175,3 7 347,-7-5 553,6 13-370,-8-6 1,-10 18 278,-7 7 0,-2 4-118,-10 14 0,2-5-115,-2 11 0,-1-3-395,7 3 1,-4-7 111,9 1 1,-1-3 134,13-9 0,1 0-3,5-5 0,15-3-26,8-3 1,8 1-3,3-7 1,14-2-30,4-10 0,4-2-81,-4-3 0,-2-5-150,-4 5 1,-4 1-293,-7-1 0,-3 7-627,-3-2 157,4 4 0,-14 2 353,4 0 1,-11 2-177,-6 4 1,-6 9-82,-6 8 766,-4 0 0,-15 2 0,-2 2 0</inkml:trace>
  <inkml:trace contextRef="#ctx0" brushRef="#br0" timeOffset="1346">277 657 8172,'-9'-9'1687,"1"1"-953,8 8 742,0 0-1034,0 8 0,0 1 61,0 8 0,2 7 266,4-1 0,-4 13-697,3-1 0,-3 5 36,-2 0 0,-5-3-797,-1 3 1,0 3-8,6-3 1,0-2-450,0-9 1,0 2-84,0-8 405,0 0 1,8-8 822,3-3 0,5-4 0,1-8 0</inkml:trace>
  <inkml:trace contextRef="#ctx0" brushRef="#br0" timeOffset="1861">1125 467 9059,'0'-17'2220,"2"1"-2162,3 5 0,-1 5-618,8 12 0,-1 3 655,7 9 0,-1 1 682,0 4 0,-5-4 652,-1 4-703,-7 4-363,4 0 1,-3 2-435,1 0 0,2-1-158,-2 7 1,-2 0-79,7-1 1,-5-5-75,5 0 0,-5-8-401,6 2 0,-7-11-264,7-7 335,-1-3 1,7-4 207,-1-3 1,6-13 182,0-11 0,6-9 231,-6-2 145,8-8-132,-4 3 1,9 1 76,5 4 1,-3 0 195,8 5 1,0-2 461,6 14 0,-2-3-138,-4 8 0,2-1 345,-7 13 0,-1 0-32,-6 6 0,-1 0-315,-4 0 0,-4 2-235,-8 4-255,1 4 22,-9 7 0,-1 6-113,-8 0 1,-2 10-178,-4 1 0,-9 1-593,-8 5 0,-8-3 241,2-3 1,-4-1-351,-1-4 1,-1-6 145,1-11 412,-1 3 118,8-13 1,-4 6 285,8-8 1,0 0-12,6 0 1,0-8-53,-1-4 0,9 3 236,3-3 0,6 1 418,6-7 0,5 7-306,12-1 0,2 1 204,4-7 1,4 7-217,-4-1 0,3 1-65,3-6 0,-2 1-153,-5 5 1,-3-3-596,-7 8-977,-1 1 1051,0 5 445,-7 0 0,-10-8 0,-10-2 0</inkml:trace>
  <inkml:trace contextRef="#ctx0" brushRef="#br0" timeOffset="2033">1886 363 8072,'-16'8'556,"5"3"1,3 5 798,8 1 1,0 6-865,0 0 0,2 6-184,4-6 1,-4 2 88,3-2 0,3-2-262,-2 8 0,5-8-219,-5 2 1,6-2-391,-7 2 1,9-9-693,-3 3 0,-1-5 405,1-1 0,1-3-1542,5-8 2304,1 0 0,-1-15 0,0-5 0</inkml:trace>
</inkml:ink>
</file>

<file path=ppt/ink/ink2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4:00:31.0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364 1142 8375,'0'-23'-18,"0"0"1,1 6 544,5 5-426,-4 1 0,8-1-131,-4 1 1,-5-1-112,5-5 1,-4 0 56,-2-1 0,0 1 2,0 0 1,0-1 43,0 1-62,-8 0 30,-1 7 1,-8-5-36,-1 3 0,1 3 104,0-3 0,-6 8 150,0-1 0,-1 3-100,7 2 1,0 0 138,0 0 0,-1 7 2,1 5 0,5 3-156,1 3 0,-1-1 350,-5 0-147,0 8-15,7-6 1,-5 14 142,3-4 1,-1-2-198,1 2 0,3-8 5,3 2 0,4 2-50,-4-2 1,4 0-107,2-6 61,0 0 1,8-1-149,4-5 0,-1-3-319,6-8 0,-3 0 61,9 0 0,2-8-117,-2-3 0,2-7 169,-2-5 1,-4 10 133,4-4 0,2 3 37,-2-3 1,-3 7 196,-3 5 0,-9 3 91,9 2 1,-6 2 426,1 3 1,1-1 260,-7 8 0,6-1-361,-7 7 1,7-1-90,-6 0 1,7 0 94,-1 1-1755,-5-9 945,9 7 1,-7-12 25,9 7 0,-1-7-327,0 2 1,0-4 594,1-2 0,7-16 0,2-3 0</inkml:trace>
  <inkml:trace contextRef="#ctx0" brushRef="#br0" timeOffset="1273">70 105 8215,'0'-27'454,"0"2"137,0 7 413,0 1-340,0 8-95,0 1-410,0 8 1,-2 9-169,-4 9 1,4 7 262,-4 9 1,4 9 135,2 3 1,0 6 446,0 5-380,0-3-168,0 13 0,0-5 379,0 7-1247,0-8 889,0 7-350,0-7 226,0 8 0,0 1-67,0-1 1,0-8-162,0-3 0,0-10 131,0-2 1,6-13-110,0 1 1,0-5-43,-6 0 0,5-4 96,1-8 0,0 0-36,-6 1 1,0-7 868,0 1-813,0-8 216,0 3-15,0-7 0,0-2-296,0-3 1,0-5-221,0-7 1,0-2 36,0-5 1,0 3 169,0-7 1,6-1-197,-1-6 1,9 1-14,-3-1 0,5-2-43,1-3 1,6 4 162,0-5 0,8 10-15,-2 3 1,-2 7 218,1-3 1,7 5 289,5 2 0,-1 7 237,-10 5-294,11 3-159,-19 9 1,18 5 287,-16 11 0,3 2-174,-8 4 0,1 9-154,-13-3 0,0 3-80,-6-3 0,-2 5-248,-4 0 1,-6 1 59,-11-7 0,-2 1-141,-4 0 1,-5-1 86,-1 1 0,-1-8 3,-10-4 1,7-6-107,-1-5 0,-2-5 102,1-7 0,1 0 57,5 0 1,1-13-147,-1-5 1,8-8-243,4 3 1,6-6-126,5 6 1,7 0-1328,10 5 2011,13 1 0,1 0 0,6-1 0</inkml:trace>
</inkml:ink>
</file>

<file path=ppt/ink/ink2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4:00:38.1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278 85 8043,'-6'-32'0,"0"3"0,-2 12 0,3 11 0,-5 6 1800,-7 6-1137,-1 11 0,-1 12-929,-4 11 0,-4-2-2347,-7 9 2613,-1-1 0,0-2 0,1-2 0</inkml:trace>
</inkml:ink>
</file>

<file path=ppt/ink/ink2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4:00:38.50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157 450 8273,'1'-11'-175,"5"-1"154,-4 8 378,13-3-627,-13 14 1,6 5 307,-8 11 1,0 4 331,0 8 1,-8 7-109,-3 4 0,-1 8 60,-5 9 0,4 6-325,-10 12 1,3 0-224,3-12 1,0 4 114,-1-10 0,7-9-23,-1-2 0,9-14-273,-3-3 1,4-2 139,2-10 0,0 0-651,0-6 286,0-7 632,0-3 0,8-14 0,3-5 0,4-11 0,3-6 0,7-3 0,2-3 0</inkml:trace>
  <inkml:trace contextRef="#ctx0" brushRef="#br0" timeOffset="284">1021 329 8158,'27'-17'-420,"-4"5"-465,-11 1 1152,-5 7 1040,-7-4-891,0 8 0,0 10-137,0 7 1,-7 10 337,-5 14-375,-11-5-45,4 14 0,-14 0-146,4 8 2,-3 7 0,-3-4-1563,1 9 1454,7-1 1,-6-6-131,4 1 0,4-9-267,2 3 0,4-6 201,2-6 1,-1-4-134,1-7 1,5-4-502,1-8-193,7 0 1079,-4-21 1064,8 5-1064,0-14 0,0-5 0,0-11 0,8-4 0,2-7 0,1-9 0,1-3 0,-1-12 0,7-3 0</inkml:trace>
  <inkml:trace contextRef="#ctx0" brushRef="#br0" timeOffset="498">1021 416 8132,'6'-27'0,"0"4"16,7 4 1,-9 3 63,8 5 1,-7 3 211,7 8 0,-6 8 15,5 3 0,1 12 62,5 6 1,-6 6 156,1 5 1,0 4-17,5 8 1,-6 0-229,1 0 0,-1 0-160,7 0 1,-7-2-85,1-4 1,-3 2-272,3-8 0,3-2-73,-3-9 0,-3 2-436,3-8 1,-6 0-501,5-6 1,-7 1-206,2-1 716,3-7 731,-7 5 0,6-13 0,-8 6 0</inkml:trace>
  <inkml:trace contextRef="#ctx0" brushRef="#br0" timeOffset="693">1004 1004 8053,'0'-25'336,"0"6"-336,0-6 0,2 9 670,4 5 1,11-3-239,12 8 1,-2-5-170,1 5 1,-1-5-48,2 5-308,4 0 1,-14 6-170,4 0 1,-4 0-1397,-1 0-117,-1 8 974,0 1 800,-7 1 0,5 5 0,-5-5 0</inkml:trace>
  <inkml:trace contextRef="#ctx0" brushRef="#br0" timeOffset="956">1592 917 8053,'27'-7'121,"3"-1"-60,-6-4 0,1 5 184,-2 7 0,2 0 407,3 0 1,-3 0-482,-7 0 0,-1 0-514,0 0 0,-5 5-166,-1 1 1,-7 8 263,2-3 0,-12 6-689,-5 7 470,-5-5 231,-1 13 0,-6-10-64,0 6 0,-6-7 371,6 3 0,0-5-20,6-2 1,5-5-55,1-1 939,7-7-577,-4 11 0,16-13 57,3 4 1,10-4-102,2-2 1,10-2-343,2-4 0,-1 2-226,7-7 1,1 1-431,-2-1 0,6-5 442,-5 5 238,-1-5 0,-13-1 0,-2 0 0</inkml:trace>
  <inkml:trace contextRef="#ctx0" brushRef="#br0" timeOffset="1259">2508 122 8175,'0'-25'-610,"0"6"-77,0-4 1,0 9 686,0 3 0,0 7-124,0-12 20,0 14 448,0-5 7,0 7-315,0 7 1,0 3 181,0 7-158,0 1 68,0 7 0,0 9 38,0 12 0,2 4 10,4 2 1,-2 10 185,7 7 1,-7 4-418,2 13 1,-2-1 206,2 13 0,-5-47 1,0 2-75,1 1 0,1 1 1,-1-1-1,-2 0 31,0 44 1,0-45-1,0 1-516,0-2 1,0 0 146,4 2 1,0 0 0,-2 42 0,4-6-786,-4-7 0,5-12 841,5-8 0,-3-15 204,3-2 0,3-7 0,3-5 0,-5 1 0</inkml:trace>
</inkml:ink>
</file>

<file path=ppt/ink/ink2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4:00:42.1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104 485 8014,'0'-18'1058,"2"7"231,4-1 1,3 8-700,8-1 1,1-3-19,-1 2 0,0-5-395,1 5 0,-1 0-290,0 6-531,1 0 524,-1 0 1,0 2-517,0 4 0,1-2 636,-1 7 0,8 1 0,2 5 0</inkml:trace>
  <inkml:trace contextRef="#ctx0" brushRef="#br0" timeOffset="280">899 35 8132,'0'-17'2768,"-7"7"-2573,5 2 0,-12 16-46,9 4 0,-7 3 205,6 2 0,-7 8 29,1 4 1,3 6 263,-3 5 0,8-2-404,-1 9 1,3-7 11,2 6 0,2-8-176,3 3 0,-1-5 70,8-1 1,-3-2-64,3-5 0,1 5-55,-7-4 1,0-4-272,-6-2 0,0-4-264,0-2 0,0 1 297,0-1 1,-8-2-715,-3-3 0,-5 1 421,-1-7 1,3 0-208,-3-6 0,4 0-227,-10 0 934,3-8 0,-5-1 0,-1-9 0</inkml:trace>
  <inkml:trace contextRef="#ctx0" brushRef="#br0" timeOffset="417">934 277 8110,'44'-17'286,"-2"7"-32,-7 4 0,5-1 158,1 1 0,5 0 525,-6 6 0,-5 0-854,-6 0 0,-14 0-597,2 0 0,-5 8 514,-1 3 0,-3 5 0,-8 1 0</inkml:trace>
  <inkml:trace contextRef="#ctx0" brushRef="#br0" timeOffset="697">1591 467 8021,'-2'-15'1229,"-4"3"1,6 5-511,0 7 0,4 0-143,14 0 1,-3 0-180,14 0 1,0 0 136,5 0 0,3 0-278,3 0 0,-3 0-390,3 0 0,-4 0-217,-1 0 0,-6 0-488,0 0 1,-8 0-101,2 0 1,-10 0 136,-1 0 802,-8 0 0,3-8 0,-7-2 0</inkml:trace>
  <inkml:trace contextRef="#ctx0" brushRef="#br0" timeOffset="867">1920 260 8021,'-18'2'1169,"1"4"0,7 3-708,5 8 0,-3 1 404,2-1 0,-5 6-330,5 0 0,-6 0 71,7-6 1,-9 7-540,3-1 0,3 7 108,2-1 1,2-2-1710,-1 2 1,3-6 219,-4 6 0,4-8 1314,2 2 0,0-4 0,0-2 0</inkml:trace>
  <inkml:trace contextRef="#ctx0" brushRef="#br0" timeOffset="1239">2404 104 8074,'13'-9'2876,"5"3"-1875,-5 4 0,20 2-383,-4 0 0,1 0-251,-1 0 0,-4 0-123,-8 0 0,1 6 23,-1-1 0,-7 9-611,-5-3 231,-3 5-356,-2 9 0,-7 0-555,-5 4 1,-9 3 555,-2-3 1,-8 9-492,2 3 0,4-1 495,2-5 0,10-6 388,1-1 1,8-1 596,-1 2 0,10 2-445,7-8 1,3 0 886,3-6 0,1 1-450,4-1 1,-4-2 1264,4-3-765,-4 3-188,-9-13-465,5 13 1,-13-11-35,4 8-343,-4-8 1,-12 9-1075,-7-7 0,-6 5 665,-6-5 0,-3 6-1294,3-7 1,-2 1-5,2-6 1724,-4 0 0,7 0 0,-9 0 0</inkml:trace>
  <inkml:trace contextRef="#ctx0" brushRef="#br0" timeOffset="1501">3147 450 7949,'12'0'648,"0"0"0,-1-2-176,6-4 0,6 4 351,0-3 1,6 3 50,-6 2 1,2 0-333,-2 0 1,-3 0-63,3 0 0,2 0-483,-2 0 0,0 6-900,-6-1 464,0 1-391,1-6 101,-1 8 0,-6-6 729,1 3 0,-8-3 0,4-2 0</inkml:trace>
  <inkml:trace contextRef="#ctx0" brushRef="#br0" timeOffset="1689">3856 243 7949,'12'-6'2690,"0"0"-2126,-1 0 1,1 6 60,-1 0 0,-5 0 369,5 0 1,-7 8-305,2 3 1,2 13 176,-3 4 0,1 5-748,-6 2 1,0 1 2,0 4 1,-2 3-1719,-3 3 1,1 6 473,-8 0 1122,1-1 0,-7 9 0,1-8 0</inkml:trace>
  <inkml:trace contextRef="#ctx0" brushRef="#br0" timeOffset="2472">208 2300 8095,'9'-7'165,"-3"-5"229,4 4 733,-8 1-727,5 14 0,-7 3 22,0 7 1,-7 6 16,-5 1 0,-5 6 78,-6-1 0,2 4-122,-8 1 1,8 1-222,-2-1 1,-1 1-182,7 0 1,-4-1-337,10 1 1,3-6-212,2-1 0,4-6-673,2 1 0,10-6 581,7-5 646,0-5 0,16-7 0,-6 0 0</inkml:trace>
  <inkml:trace contextRef="#ctx0" brushRef="#br0" timeOffset="2785">1003 2266 8215,'-17'-10'640,"0"4"1,1 6-1178,5 6 1,-3-2 345,8 8 1,-5-7 269,5 7 1,-7 1 162,1 10 0,-3-1 460,-2 6 0,5-5 113,0 6 1,9-6-353,-3 6 0,4-8-345,2 2 0,8-4-126,3-1 1,5-1-166,1 0 0,2-7 204,4-4 0,-2-4-142,8-2 0,-6-2-87,6-4 0,-2-4-221,2-7 1,-4-2 28,-8-4 0,-2 4 114,-3-4 0,-5-2 43,-7 2 0,-1-2 150,-5 1 1,-4-1 250,-7-3 0,-8 3-190,-4 7 0,4 3-27,2 3 0,-2-1-120,2 7 1,6 1-232,5 5 1,8 7 399,-1 5 0,3 3 0,2 2 0</inkml:trace>
  <inkml:trace contextRef="#ctx0" brushRef="#br0" timeOffset="3022">1712 2421 8181,'-9'0'1037,"1"0"0,10 0 65,4 0 0,9 0-382,8 0 0,6 0-111,-6 0 1,8 0-184,-3 0 0,-1 0-152,2 0 0,-2 0-448,2 0 0,2 0-493,-8 0 1,2 2-1053,-2 4 0,-4-2 206,4 8 1513,-11-1 0,11 6 0,-4 1 0</inkml:trace>
  <inkml:trace contextRef="#ctx0" brushRef="#br0" timeOffset="3306">2784 2127 8228,'0'-17'2582,"0"0"-1592,0 7 515,8 3-1955,-6 7 0,6 2 193,-8 3 0,-8 13 317,-4 10 1,-3 1 62,-2 6 1,1-3 149,5 15 1,-3-3-114,9 2 0,5 4 64,5-4 0,15-4-4,-3-1 1,4-5-118,-4-1 1,4-1-40,-3 1 1,1-8 82,-13-4 0,5 2-102,-5-2-130,0 0 1,-14-6-281,-3 0 1,-7-1-51,-5-5 1,2-3-310,-8-8 1,8 0-323,-2 0 1,-2 0 48,2 0 997,0-15 0,-2-5 0,-2-14 0</inkml:trace>
  <inkml:trace contextRef="#ctx0" brushRef="#br0" timeOffset="3449">2940 2197 8135,'17'0'1074,"1"0"1,1 0-516,4 0 1,4-6-203,7 0 0,1-2-593,-1 3 1,-7 3-624,-4-4 0,-3 4-878,-3 2 1737,0 0 0,1 0 0,-1 0 0</inkml:trace>
  <inkml:trace contextRef="#ctx0" brushRef="#br0" timeOffset="4302">4393 35 8128,'17'0'331,"0"0"1,-5 0-12,-1 0 27,1 0 22,5 8 0,0-1 215,1 5-367,-1 3 0,0-5-36,1 7 0,-7-5 15,1-1 1,-1 1-58,6 5 1,1 0 14,-1 1 1,0-1-34,1 0 0,-3 1-160,-4-1 1,5 2 0,-5 4 1,-1-2 98,1 8 0,-1 0 13,2 5 0,-3 1-1,-3 0 0,-4-1 4,4 1 0,1-1-9,-1 1 1,0 7 12,-6 4 1,0 6-4,0 6 0,0 0 8,0 11 0,0-2 131,0 14 1,0-8-77,0 2 0,-6 7-63,0-1 0,-7 7 181,1-7 1,-3 4-61,-2 1 1,-6 6-36,0 0 0,-8 3 23,2-3 1,-4-4-66,-1 4 0,5 3-174,0-3 1,2-6-12,-2-5 0,-1-8 99,7 2 1,-8-6 197,2-5 1,4 1-296,2-7 0,0-1-221,6-5 1,-10-8 194,9-3 1,-1-7-71,8-5 1,-5-4-46,5-8 1,-3-5-312,3-1 0,-5-7-1255,5 2 1095,-4-4 0,-3-12 673,1-7 0,-8-8 0,-2-10 0</inkml:trace>
</inkml:ink>
</file>

<file path=ppt/ink/ink2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4:00:41.6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122 105 8078,'5'-24'548,"1"1"-242,0 0 373,2 6-200,-6 7-266,5 3 0,-7 16 249,0 9 0,0 5-110,0 6 1,-7 9 55,-5-3 1,-3 9-85,-3-4 1,1 6-352,0-5 1,-1 5-199,1-6 1,6 6-241,-1-5 0,8-1 7,-1-6 0,3-5-479,2 0 1,0-8 373,0 2 0,2-11-869,3-6 1432,5-5 0,15-16 0,2-4 0</inkml:trace>
  <inkml:trace contextRef="#ctx0" brushRef="#br0" timeOffset="292">606 156 8078,'0'-17'552,"0"0"952,0 7-1083,0 3 0,-2 7-163,-4 0 0,4 1 136,-4 5 0,5 10-116,1 7 0,-2 7 80,-4-1 1,4 2-54,-4-2 0,6-2-326,6-4 0,4-4-99,7 4 0,0-6-139,0-5 1,3 1 88,3-7 1,-4 0-107,4-6 1,-4 0-433,-2 0 1,-1-8 274,-5-3 0,3-5 52,-8-1 1,-1 0 36,-5-1 0,0 1 341,0 0 1,-7-6-12,-5 0 0,-3 0 30,-3 5 0,1-5-49,0 0 1,2 6 85,3 5 1,-3 9-292,3-3 1,4 6 237,3 6 0,-5 3 0,0 8 0</inkml:trace>
</inkml:ink>
</file>

<file path=ppt/ink/ink2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4:00:40.0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1402 7977,'7'-18'80,"1"7"128,4-1 1,3 8 179,-4-1 0,12 3 232,6 2 1,-2 0-319,2 0 1,-2 0-123,2 0 0,1 0-419,-6 0 0,-1 2 217,-6 3 0,-6-1-2181,1 8 2203,-8-1 0,3 14 0,-7 2 0</inkml:trace>
  <inkml:trace contextRef="#ctx0" brushRef="#br0" timeOffset="137">52 1817 10908,'37'0'381,"3"0"1,-3 0-356,3 0 1,-3-2-173,-3-4 1,1 2-1032,-1-7 0,1 7 1177,0-2 0,-1 4 0,1 2 0</inkml:trace>
  <inkml:trace contextRef="#ctx0" brushRef="#br0" timeOffset="1284">1228 1 7926,'-17'0'-516,"6"0"330,-1 0 0,6 0-623,-5 0 1023,7 0-40,-4 0 239,1 0-24,5 0 11,-6 0-188,8 8 4,0-6 1,-6 13-127,0-4 0,-5 5 45,5 1 0,-7 0-28,1 1 1,-3 7 5,-3 3 1,1 7 146,0 5 1,2 5-9,3 6 0,-3 15 128,3 3 0,2 12-345,-1-1 1,5 5 359,-5 1 0,7 7-94,-2-1 0,-2 4 177,3-10 1,-7 9-117,6-15 1,1-1-109,5-16 1,0 3-50,0-9 1,0-5 128,0-6-573,7-7 250,3 3 1,1-13-5,1 0 0,-1-8-221,7 2 1,-1-4-52,0-2 1,1-1-260,-1-5 0,0 3 204,0-8 0,1-1-37,-1-5 1,-5 0-793,-1 0 1,-5 0 43,5 0 1105,-7 0 0,12-7 0,-7-3 0</inkml:trace>
</inkml:ink>
</file>

<file path=ppt/ink/ink2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4:01:03.7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35 139 8116,'0'-23'856,"0"0"1,-6-1-472,0 7 1,1 6 122,5-1 1,-2 6 218,-4-5-131,4 7-341,-6-4-211,8 8 0,0 8 103,0 4 0,2 11-126,4 5 1,-2 13 287,7 5 1,-5 12-75,6 5 1,-8 6-191,1 6 0,-3 2-89,-2 4 1,0 1-608,0-7 1,0-2-40,0-9 1,0-1-312,0-11 0,2 2 400,4-14 0,-4 0-841,4-5 1442,3-8 0,-7-2 0,6-8 0</inkml:trace>
</inkml:ink>
</file>

<file path=ppt/ink/ink2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4:01:03.9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53 8074,'17'-16'1471,"0"5"1,2 3 0,5 8-1488,4 0 0,3-2 125,-2-4 0,2 5 154,-8-5 0,2 4-691,-2 2 1,-4 0 330,4 0 1,-2 8 96,2 3 0,-11 4 0,3 3 0</inkml:trace>
</inkml:ink>
</file>

<file path=ppt/ink/ink2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4:01:04.0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 87 8094,'-8'-10'392,"8"4"1,10 4 386,13 2 1,4-5-289,8-1 0,-7-6-379,1 7 1,0-7-286,6 6 1,-1 1-20,1 5 192,-1 0 0,9-8 0,1-2 0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1:59:04.4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140 697 7994,'-10'0'-478,"2"-2"676,8-4 371,0 4-363,0-5 0,0 5 76,0-4 241,0 4-261,0-6 0,-2 8 50,-3 0 0,1 0 363,-8 0 459,8 0-373,-11 0 140,13 0-133,-6 0-393,0 0-151,6 0 222,-5 0-251,7 8 0,6 2-7,-1 7 1,3-5 24,-2-1 0,-2 3-43,7 9 1,-1-2 26,2 8 0,3-6 7,-3 6 0,3-5-12,3 5 1,-1-2-38,0 2 1,1 4-9,-1-4 1,2-2-166,5 2 1,-5-2 34,4 2 1,-3 2-156,-3-8 1,-2 0 37,-3-6 1,2 3-125,-9 3 0,7-4-60,-6 5 0,5-11 97,-5-1 0,2-1 29,-2 7 0,-4-7-66,3 1 0,-3-6-621,-2 5-42,0-7-455,0 4 219,0-8 414,0 0 1,0-8-387,0-3 1,0-7 508,0-5 0,0 2 586,0-8 0,-7 0 0,-3-6 0</inkml:trace>
  <inkml:trace contextRef="#ctx0" brushRef="#br0" timeOffset="280">662 836 7990,'0'-17'1029,"-8"7"1,4 2-609,-7 8 1,5 0 100,-6 0-141,8 0-212,-11 0 0,11 0 255,-8 0 1,1 8-29,-7 4 0,1 3 66,0 3 0,-3 5-137,-3 0 0,2 8 30,-8-2 0,0 10-182,-6 1 0,-6 9-91,1-3 0,-1-2 14,6 3 0,1-1 81,-1 6 1,2-7-580,4-4 1,4-1-160,7-5 0,3 2-437,3-14 1,5 0-581,7-6 390,0 1 1,7-8 274,5-5 1,11-7 107,6-9 805,12-9 0,-5-14 0,7-1 0</inkml:trace>
  <inkml:trace contextRef="#ctx0" brushRef="#br0" timeOffset="682">1010 1271 7897,'0'-9'1448,"0"1"1,0 6-463,0-4-42,0 4-322,0-6 129,0 8 718,0 0-993,0 8 1,0-4-44,0 8 0,-2-1-24,-4 7 0,4-1 6,-4 0 0,3 9 134,-3 3 0,4 3-101,-4 3 0,-2 6-150,2-1 0,-5 3 76,5-2 0,-2-10-150,3 3 0,3-5-116,-4 0 1,-2-3-47,2-9-465,0 0-215,6 1-1001,0-9 53,0-1 1073,0-31 1,0 7-1036,0-18 1,6 1 749,0-8 1,6 4-2051,-7-3 2828,9-5 0,-4 1 0,7-8 0</inkml:trace>
  <inkml:trace contextRef="#ctx0" brushRef="#br0" timeOffset="1727">1114 53 8020,'2'-12'297,"4"1"789,-4 7-32,6-12-209,-8 15-340,7-7 56,-5 8-293,6 0 0,-8 8 78,0 3 1,-2 10 99,-4 3 1,4 7-105,-3-2 1,1-2-118,-2 2 1,4-2-9,-4 2 0,4 2-109,2-8 0,0 0-16,0-6 1,0 1-189,0-1 0,0 1 1,0-1-77,8-7 0,-6-1-135,4-3 64,-4-4 465,5 6-217,-5-8 0,8-6 1,-6-2 6,2-1 0,1-3-50,-1-5 1,-2-1-159,8 1 0,-1-2 42,7-5 0,-7 5-247,1-4 1,0-2-13,5 1 1,0-1-161,1 2 1,-1 4-191,1-4 496,-1 3 1,-2 3 93,-3-1 86,4 9 322,-7-7 0,3 14 159,-1-3 480,-7 3-438,12 2 1,-12 7 227,7 5 0,-7 5-78,2 7 1,-4-3-32,-2 8 0,0 0 13,0 6 0,0-1-282,0 1 0,0-6-276,0 0 1,6-6-109,-1 6 1,1-13-305,-6 1 1,6-3-942,0 3 0,2-5 705,-3-1 1,3-5-437,4 6 1,-3-8-1016,-3 2 2089,4 3 0,7 1 0,1 7 0</inkml:trace>
  <inkml:trace contextRef="#ctx0" brushRef="#br0" timeOffset="2072">1915 401 7938,'10'0'1007,"-3"0"-173,-7 0-272,0 8 604,0-6-179,0 5 54,0-7 1005,0 0 1,-6 8-1665,1 4 1,-1 5 336,6 6 1,0-1-48,0 7 1,-6 0 139,0 5 0,-5-1-463,5-4 1,-2 2-389,2-7-1112,4-1-299,-5-6 0,14-1-2085,5-5 3535,3-3 0,11-24 0,1-3 0</inkml:trace>
</inkml:ink>
</file>

<file path=ppt/ink/ink2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4:01:02.4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70 156 8296,'0'-17'-1021,"0"5"1937,0 1-167,-8-1 19,6-5-395,-6 0 0,8-1 99,0 1 0,0 5 132,0 1 216,0 7-351,0-4 1,0 10-148,0 4 1,0 11 333,0 12 0,-2 17-154,-3 6 1,3 12-119,-4-1 0,-2 2-241,2-1 0,1 3-257,5-4 0,-6 3 26,0-3 0,0 2-145,6-7 0,0-6-1223,0-6 0,2-9 691,4-3 0,-4-7-503,4-10 0,1-5 565,-1-1 0,6-9-12,-7-2 1,9-9 8,-3-14 706,-3-4 0,15-15 0,-4-3 0</inkml:trace>
  <inkml:trace contextRef="#ctx0" brushRef="#br0" timeOffset="230">744 70 8126,'10'-18'0,"-5"1"1012,-10 0 1,1 7-391,-8 4 1,6 12-431,-5 6 0,-1 11 53,-5 5 1,-6 13-1,0 5 1,-6 4-115,6 2 0,-8 7-147,3 5 1,-3-3-475,2 3 0,-2-7 342,8 7 1,-6-11-613,6-1 1,2-6 363,10-5 1,-3-10-1067,8 3 259,-7-11 1203,11 2 0,2-23 0,10-4 0</inkml:trace>
  <inkml:trace contextRef="#ctx0" brushRef="#br0" timeOffset="456">657 242 8126,'10'-26'739,"5"1"0,-13 7-220,4 1 0,2 5 73,-2 1 0,1 7-193,-1-2 0,4 8-11,7 10 0,-6 1 23,1 16 0,0 2 58,5 9 1,0 2-273,0 5 1,1 3-149,-1-4 1,-5-2-633,-1 2 0,1-6 448,5 6 1,-6-7-995,1 1 0,-2-9 534,1-2 0,3-8-855,-9 2-250,9-4 1700,-12-2 0,5-7 0,-7-2 0</inkml:trace>
  <inkml:trace contextRef="#ctx0" brushRef="#br0" timeOffset="622">554 779 8126,'-10'-8'1307,"2"6"1,8-13-782,0 3 0,0 2-168,0-1 0,2 1 54,4-1 0,4-3-337,7 9 1,0-1-406,1 6 1,5 0-317,0 0 1,0 0 645,-6 0 0,0 7 0,1 3 0</inkml:trace>
  <inkml:trace contextRef="#ctx0" brushRef="#br0" timeOffset="959">1159 502 8126,'17'-17'0,"-3"-1"677,3 1 1,-4 0 17,11-1 1,-3 7 101,2-1 1,-4 9-249,4-3 0,-4 4-23,-1 2 0,-1 0-420,0 0 1,-5 2 84,-1 4 1,-5 3-637,5 8 0,-7 6 335,2 1 0,-4 0-721,-2 0 1,-2-3 263,-4 8 1,-1-8-23,-5 2 0,2-4 378,5-2 1,3 1 312,-4-1 1,4-6 242,2 1 1,2-6-253,4 5 1,3-5 966,9 5 1,-1-5-411,0 6 0,1-6 217,-1 5 0,-6 1-498,1 5 1,-8 0-388,2 0 1,-5 3-215,-1 3 0,-7 4-524,-5 7 0,-9 1-103,-2-1 0,-8 1 383,2 0 1,-1-9-892,1-3 0,-2-5 113,8-7 1254,0-3 0,6-8 0,-1 0 0</inkml:trace>
</inkml:ink>
</file>

<file path=ppt/ink/ink2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4:01:00.6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87 8320,'-10'0'1271,"3"-8"-705,7 6 0,2-11 1379,3 7-1209,5 0 0,7 6 37,1 0 1,-1-5-84,0-1 1,6 0-202,0 6 1,0 0-84,-5 0 0,5 0-28,0 0 0,0 6 58,-6 0 1,6-1-274,0-5 0,0 6-112,-5 0 1,-1 5-259,0-5 0,-1 2-569,-5-2 0,5-3-2899,-5 9 1723,4-8-553,3 11 2505,-9-5 0,-1 7 0,-8 0 0</inkml:trace>
  <inkml:trace contextRef="#ctx0" brushRef="#br0" timeOffset="192">87 485 8145,'-23'0'698,"0"0"1,6 0-1,5 0 1911,8 0-1907,-4 0 0,10 0-91,4 0 0,6 0-126,11 0 1,4 2-223,7 3 1,1-3-503,-1 4 1,7-2-570,-1 2 1,0-3-101,-5 9 1,2-6 907,3 5 0,-11 1 0,3 5 0</inkml:trace>
  <inkml:trace contextRef="#ctx0" brushRef="#br0" timeOffset="505">1159 156 8505,'2'-10'1823,"4"5"-24,3 3 0,9 2-841,-1 0 1,-5 0-801,-1 0 1,-5 7-494,5 5 0,-7 3-726,2 3 1,-4 5 316,-2 0 1,0 8-518,0-3 0,-10 3 726,-7-2 0,-2 4 19,-10-5 0,6-1 654,-6 2 1,6-8-175,-6 2 0,8-2 1213,-2 3 0,10-11 657,1 4-589,8-3 1,-4-3-760,8 1 0,10-8-380,7 1 0,3-3-40,8-2 0,3 0-234,9 0 0,3-7-2664,3-5 2832,4-3 0,-6-3 0,8 1 0</inkml:trace>
  <inkml:trace contextRef="#ctx0" brushRef="#br0" timeOffset="692">1903 52 8433,'0'-17'1378,"0"0"1914,0 7-2083,0 2 0,0 10-529,0 4 1,0 8 607,0 14 0,-14 11-603,-3 18 0,-10 5-188,4 7 1,-6 10-1317,6 7 1,0 5 20,14-40 1,1 1 0,-1-2 0,0 0 797,0 5 0,1 0 0,3-2 0,1 0 0,0-2 0,0 1 0</inkml:trace>
</inkml:ink>
</file>

<file path=ppt/ink/ink2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4:01:05.0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52 8331,'-10'-17'1203,"1"8"-664,3 3 959,4-4-985,-6 8 0,6-5 728,-4 7-211,5 0-402,-7 0-263,8 0-169,0 0 57,8 0-21,-7 0 0,9 0-327,-4 0-18,-4 0 0,7 0-224,-3 0 143,-4 0 56,13 0 1,-13 1 216,4 5 1,2 4 105,-2 7 1,5 0 62,-5 1 0,2 12-119,-3 5 1,-3 5 363,4 1 1,-4 3-121,-2 8 1,0-6-241,0 0 0,-6-6-68,0 7 0,-1-9-127,1 2 1,4-5-33,-4-6 0,4 1-273,2-6 1,0-7-441,0-6 336,0 1-1453,0-3 964,0-1 1,6-16-230,0-3 1,2-4 415,-3-3 773,5-7 0,7-2 0,1-7 0</inkml:trace>
</inkml:ink>
</file>

<file path=ppt/ink/ink2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4:01:05.3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243 35 8121,'-8'-18'2801,"6"9"-2142,-5 1 1,5 16-43,-4 3 1,2 12-167,-8 6 0,1 6 181,-6 5 1,1-1-176,5 7 0,-3-6-153,9 6 0,-1-2-36,6 2 1,2 2-30,3-7 0,5 5-142,7-6 0,6 1 171,0-7 1,6-5-245,-6 0 1,6-2 85,-6 2 1,0-3-371,-5-2 0,-7-5-94,1 4 0,-9 2-224,3-2 0,-4 0 247,-2-6 1,-8 0-149,-3 1 1,-4-3-579,-3-3 0,-7 1 391,-4-7 0,1 0-287,-7-6 1,4 0 61,-9 0 891,-4-8 0,0-9 0,-8-10 0</inkml:trace>
  <inkml:trace contextRef="#ctx0" brushRef="#br0" timeOffset="186">191 294 8121,'40'-10'721,"1"-7"1,3 6 1004,2-7 1,2 3-453,15-8 1,-5 6-615,5-1 1,-13 1-559,2 5 1,-6 3 75,0-3 1,-9 8-1542,-8-1 0,-8 5 1363,2 5 0,-4 13 0,-1 9 0</inkml:trace>
</inkml:ink>
</file>

<file path=ppt/ink/ink2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4:01:06.6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8360,'11'-2'106,"1"-4"-110,0 4 1,5-5 935,0 7 1,-7 2-300,-5 3 1,3 5-840,-2 7 1,0-3 104,-6 3-1429,0-3 1044,-8 11 1,-2-6 485,-7 4 0,0-4 0,0 6 0</inkml:trace>
</inkml:ink>
</file>

<file path=ppt/ink/ink2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4:01:06.81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8280,'0'-10'2747,"0"-5"-2747,8 13 0,2-6 0,7 8 0</inkml:trace>
</inkml:ink>
</file>

<file path=ppt/ink/ink2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4:01:07.90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277 87 8014,'-18'-21'743,"1"4"1,6 4-75,-1 13-239,8 0-343,-3 0 1,5 9-15,-4 8 1,2 8 171,-7 10 0,5 2 281,-6 3 0,6 4-141,-5 8 1,5 6 20,-5-1 0,-1 9-288,-5-3 1,0-2 112,-1 3 0,7-12-559,-1 5 0,3-12 224,-3 6 0,-1-10-677,7-1 0,0-11 79,6-6 0,0-4-1169,0-1 988,0-9 1,0-3 882,0-12 0,8-11 0,1-10 0</inkml:trace>
  <inkml:trace contextRef="#ctx0" brushRef="#br0" timeOffset="241">311 87 8025,'-5'-23'795,"-1"0"0,0 6-353,6 5 1,2 9-96,4-3 0,3 4-67,9 2 0,1 4 166,4 7 1,-4 9 24,4 14 0,-4 8-147,-1 5 1,-7 8 5,1 3 1,-6 5-88,5-5 1,-7 0-341,2-7 0,1 1-248,-1 0 1,8-2-309,-3-4 1,-1-5 276,1-13 1,-1 3-281,1-8 0,3 0-2091,-8-5 2747,-1-1 0,-5-8 0,0-1 0</inkml:trace>
  <inkml:trace contextRef="#ctx0" brushRef="#br0" timeOffset="456">277 623 7985,'-25'0'2184,"6"-7"-647,-6 5-209,15-6-864,2 8 1,16-6-31,4 1 1,3-1-418,2 6 1,0 0 63,1 0 1,7 0-1404,4 0 1,1 6 771,-1-1 1,2 3 549,-8-2 0,8 3 0,-4 9 0</inkml:trace>
  <inkml:trace contextRef="#ctx0" brushRef="#br0" timeOffset="675">934 606 7985,'17'-7'0,"1"-5"0,6-3 578,5-3 0,2 1 821,-2 0 0,4 1-751,-5 5 1,-3-3 164,-2 9-1174,4-1 397,-7 6 0,3 2-1019,-12 4 1,-3 5 387,-8 12 1,-8-2 102,-3 8 0,-5 0 139,-1 5 0,-6-5-112,0 0 1,2-6 812,9 6 1,-1-14-274,7 3 0,0-5 367,6 4 0,8-7-219,3-4 0,7-4-41,5-2 1,-2-2 19,8-4 0,1-4-39,11-7-163,-5 0 0,14 0 0,-6-1 0</inkml:trace>
</inkml:ink>
</file>

<file path=ppt/ink/ink2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4:01:11.5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67 8015,'0'-17'2207,"0"6"-1299,0-1 1,8 8-45,3-2-451,4-3 1,3 7-377,-1-4 0,0 6 76,1 6 0,-7 4-513,1 7 0,-8 0 264,1 0 1,-3 3-706,-2 3 0,-2-2 284,-3 8 0,1-6-92,-8 6 1,6-6 330,-5 5 0,7-6 81,-2 1 0,4-4 931,2-2 1,2 0-478,4 1 0,4-1 895,7 0 1,0-1-494,1-5 1,-7 3 372,1-9 0,-7 9-463,7-3 0,-8-1-303,1 2 1,-3-1-283,-2 6 1,-9 6-373,-8 0 0,-3 6-1309,-9-6 1,1 6 1736,-7-6 0,-7 8 0,-2-4 0</inkml:trace>
</inkml:ink>
</file>

<file path=ppt/ink/ink2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4:01:10.4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260 120 7965,'0'-23'0,"0"0"0,2 5 1788,3 7-1366,-3 7 0,8-4-549,-4 8 318,-4 0 0,3 16 152,-10 7 1,-5 9 36,-7 9 0,-3 9-130,-3 7 0,2 7-244,-8-7 0,8 9 140,-2-3 1,4-1-117,2 1 0,-1-7-112,1 1 1,6-5-303,-1-6 0,8 2 7,-1-7 0,-3-7-1165,2-5 499,0-8 0,6-2 58,0-7 985,0-8 0,16-12 0,3-11 0</inkml:trace>
  <inkml:trace contextRef="#ctx0" brushRef="#br0" timeOffset="263">329 102 7965,'9'-25'626,"-1"6"-274,-8 2-71,8 2 1,-4 7 208,7-4 1,-7 7 171,2 10 1,2 5-237,-3 7 1,7 10-53,-6 8 0,5 5 1,-3 10 179,1 2-273,3-4 1,-1 11-44,1-7 1,-8 6-111,2 0 0,1-1-44,-1-5 1,6-2-194,-7-4 1,3 2-558,-2-7 1,-4-1 391,3-5 1,-1-1-266,2 1 0,-4-8 193,4-4 0,-2-10-1808,1-1 471,-3-9 1683,6 5 0,-8-16 0,0-1 0</inkml:trace>
  <inkml:trace contextRef="#ctx0" brushRef="#br0" timeOffset="455">173 587 7965,'-9'0'1635,"1"0"0,10-6-1398,4 0 0,5-2 533,12 3 1,-2 3-234,8-4 0,-8 4-97,2 2 1,4 0-617,2 0 0,-2 0-577,2 0 1,-8 6-245,2 0 1,2 7 996,-2-2 0,0 5 0,-6 1 0</inkml:trace>
</inkml:ink>
</file>

<file path=ppt/ink/ink2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4:01:09.9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225 35 8060,'-17'-7'351,"5"-1"703,1-3-1040,7 3 0,-6 8 216,5 0-182,3 0 0,-8 2 143,4 4 0,3 11 26,-9 12 0,0 3 211,-5 3 1,0 1-121,0 5 0,1-3-6,5 8 1,-3-7-267,8 1 1,-5-3-89,5-3 1,0 1 114,6-1 1,0-7-191,0-4 0,0-3-539,0-3 0,0-6 33,0 1-86,0-8 1,2 3 253,4-7 0,-2-1-791,7-5 1256,-7-4 0,12-7 0,-7 0 0</inkml:trace>
  <inkml:trace contextRef="#ctx0" brushRef="#br0" timeOffset="233">277 87 8407,'0'-9'1589,"8"1"-1303,3 8 0,5 0 370,1 0 1,0 2-184,1 4 0,-1 3 146,0 9 1,4 5-183,-3 0 0,3 7-182,-10-1 1,3 4-191,-3 2 0,-1-1-243,-4 1 1,-4 5-736,3 0 0,-3 1 525,-2-7 1,0-5-689,0 0 0,2-8 405,4 2 1,-4-4-1130,4-1 952,3-9 848,1-1 0,7-8 0,0 0 0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1:59:09.1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0 190 7561,'0'-12'-221,"0"1"1,6 5 398,0-6 1,-1 1 342,-5-7 1,6 7-105,0-1 1,0 0 107,-6-5 1,6 5 339,-1 1-509,1-1 0,-4 1 347,4-1-223,-4 8 1,11-2-67,-7 12 0,2 6 153,-2 11 0,-4 0 231,3 12 1,-3-4-308,-2 10 1,0 1-140,0-1 0,6 5-165,0-5 0,2 5-1,-2-5 1,-3-1-38,9-5 1,-6-6-176,5 0 0,1 0-150,5 6 1,3-2 170,3-4 0,-4 2-641,5-8 1,-5 6 165,-2-6 0,1 0-37,-1-5 0,-5-7-79,-1 1 16,1-8-570,5 11 397,1-13 0,-9 4-728,-3-12 0,-4-5 135,-2-12 1346,8-5 0,-6-14 0,5-3 0</inkml:trace>
</inkml:ink>
</file>

<file path=ppt/ink/ink2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4:01:13.9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398 208 8121,'0'-17'830,"0"0"0,0-1-723,0 1 0,0 5 250,0 1-195,-8-1 1,5-5-54,-9 0 0,3 5-212,-3 1 1,-3 7 159,3-2 1,2-2-164,-1 3 106,-1-1 0,-5 0-123,0 0 0,0 1 273,-1 5 1,3 2-50,3 3 0,-3-1 113,3 8 1,-5 1-39,-6 10 1,10-2 185,-5 8 0,5 0-34,-4 6 1,1-1 143,5 1 0,-3-1-71,9 1 0,-7 5 69,6 1 0,0-7-286,6-5 0,0-2 53,0 2 0,0 1-416,0-6 0,2-3-173,4-10 1,4 3-405,7-9 0,0 1 185,1-6 1,1-2-459,4-4 0,-2-5 332,8-12 1,-8 2-169,2-8 1,-4 6 392,-1-6 1,-1 2 179,0-2 0,-1-1 438,-5 7 0,2-1-14,-7 7 0,2 2 1530,-2 3-6,-4 5-165,13 7 0,-13 13-176,4 4 1,-4 10-664,-2-4 0,0 8-188,0-2 0,0 2-104,0-3 1,0 5-257,0-4 0,0-2-453,0 2 0,5-8-607,1 2 1,8-4 36,-3-2 1,6 1-2487,6-1 3405,-3-7 0,12 5 0,-5-5 0</inkml:trace>
</inkml:ink>
</file>

<file path=ppt/ink/ink2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4:01:17.7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12 7835,'-29'-6'997,"0"1"1,10 7 1128,2 9 0,7 10-3598,10 2 0,2 2 1472,4-2 0,-4 4 0,6 8 0</inkml:trace>
</inkml:ink>
</file>

<file path=ppt/ink/ink2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4:01:18.3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87 8074,'0'-25'0,"0"5"2051,0-3-1420,0 12 0,2 3-124,4 8 0,-4 10-152,3 7 0,3 8 40,-2 10 0,0 5-35,-6 0 0,0 6 152,0-5 1,-2 7-254,-4-2 1,2 2-12,-7-2 1,1 2-435,-2-8 1,-1 7 224,7-7 0,-5 0-181,5-5 0,-6 3-195,7-3 1,-3 1-995,2-13 288,4 1 187,-5-7 0,9-8 389,3-3 0,11-14 79,7-9 1,9-2 473,3-10 0,1 6-143,11-6 1,-3 8 184,2-2 1,4 6 307,-4 5 0,-4 5 561,-1 7 1,-13 0-390,-5 0 0,-5 7 268,-7 5 1,3 5-360,-9 6 0,-1 2-97,-9 4 1,-7 2-412,-11-8 1,2 7 158,-8-1 1,-6-4-743,-5-2 0,0-3-39,5-3 0,-5-2-441,-1-3 0,3-3 342,9-3 1,-2-4-260,8 4 1,2-12-1116,10-5 2086,-5-5 0,14-17 0,-5-3 0</inkml:trace>
</inkml:ink>
</file>

<file path=ppt/ink/ink2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4:01:18.6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164 0 8054,'17'0'1253,"0"0"0,0 0 1018,1 0-1492,7 0 1,-4 0-57,8 0 1,-2 0 94,1 0 1,5 0-321,-4 0 1,-2 0-210,2 0 1,-8 6-278,2 0 0,-4 5 117,-2-5 0,1 7-509,-1-1 0,-2-3 49,-3 3 1,1-6-236,-7 5 1,0-5 272,-6 6 1,-2-1-10,-4 6 1,-11 6-39,-12 0 1,-6 2 88,-5-1 1,-10-3-471,-8 7 0,-1-1 225,1 2 1,4 2 495,-3-8 0,-5 15 0,1-1 0</inkml:trace>
  <inkml:trace contextRef="#ctx0" brushRef="#br0" timeOffset="226">8 865 8049,'-8'-10'1701,"8"4"1,10 2-1752,13-1 0,10-11-17,7-7 1,6-2 1327,-6 2 0,8-2-397,-1-4 1,3-1-220,1 7 0,1-2-539,0 2 1,0 9-787,0-3 680,0 3 0,0-3 0,0 0 0</inkml:trace>
</inkml:ink>
</file>

<file path=ppt/ink/ink2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4:01:17.2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295 51 7990,'0'-18'1065,"0"1"260,0 7 1,0 5-930,0 10 0,-14 7-389,-3 11 1,-10 10 36,4 7 1,-13 8 48,1-2 1,-1 10-15,7 1 0,0 5-4,12-10 0,-3 7-14,15-13 0,-1 6-1,6-11 0,9-1-127,9-5 0,7-3 104,9-3 1,7-4-9,-1-8 1,6 1-184,-6-1 0,7-7 46,-7-5 0,6-3-386,-6-2 1,1 0 213,-7 0 0,-5 0-925,0 0 1,-8 0 44,2 0 1160,-4 0 0,6-7 0,2-3 0</inkml:trace>
  <inkml:trace contextRef="#ctx0" brushRef="#br0" timeOffset="199">710 466 7990,'-17'0'1803,"-1"0"1,1 0-1283,0 0 1,-1 7-84,1 5 1,6 3 68,-1 2 1,6 8-122,-5 4 1,-1 4 131,-5 1 0,0 9-496,-1 3 1,1 6-661,0 5 1,5-1 210,1 8 0,7-3 427,-2 2 0,-3 5 0,-1-7 0</inkml:trace>
</inkml:ink>
</file>

<file path=ppt/ink/ink2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4:01:16.7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8200,'17'-8'1669,"2"6"-86,4-4 1,6 5 0,11 1-119,7 0 0,8-6-808,3 0 1,3 0-243,-9 6 1,4 0-640,-10 0 1,-5 0 237,-7 0 0,-1 8-146,-10 3 0,-2 5 192,-10 1 0,-3 0-492,-8 1 0,-2 5-43,-4 0 1,-5 8-156,-12-3 0,-4 3 205,-8-2 1,-5 4-17,0-5 0,-8 5-523,2 2 1,3-6 380,3-1 1,3-5-892,3 6 1474,-1-8 0,1 12 0,-1-6 0</inkml:trace>
  <inkml:trace contextRef="#ctx0" brushRef="#br0" timeOffset="196">243 969 7991,'-17'0'843,"-1"-8"204,9 6 0,9-13-274,11 3 0,1-9-334,5-2 1,-2-2 287,14 2 1,2-4-245,9-8 0,-1 1-43,7-1 1,6 1-513,5-1 0,7 2-471,-7 5 1,1 3-281,-6 7 1,-2 1 822,-4 0 0,4-1 0,-6 1 0</inkml:trace>
</inkml:ink>
</file>

<file path=ppt/ink/ink2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4:01:15.31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17 606 7946,'-9'-8'1586,"3"8"0,4 2-726,2 9 0,0 1-548,0 5 1,6 6-78,0 0 0,-1 2 47,-5-2 0,0 2-314,0 4 1,0 2-362,0-8 0,0 6-126,0-6 0,0 0-1497,0-6 1055,0 1 1,0-7-99,0 1 825,8-9 0,0-3-1,3-11 0,3-6 139,-9-6 0,9-4-32,-3-8 0,5 6 161,1 0 0,6-5-30,0-6 0,10-1 213,1 7 0,1 1 268,5 4 1,8-2-278,-1 8 0,4 0 548,-10 6 1,5 7-333,-6 5 0,1 3 108,-7 2 1,-5 0 18,0 0 0,-10 2-45,-2 3 0,-1 5-286,-11 7 1,1 2-147,-6 4 1,-2 6-888,-3 12 1,-11-3 548,-7 8 0,-8-7-450,3 1 0,-5-5 291,-2-7 1,1-3-516,-1-7 1,6-3 363,0-3 0,8-5 358,-2-7 1,4 0 96,2 0 235,7-7 0,2-9 525,8-7 1,8 0-367,4 6 0,5-1 284,6 1 1,-2 0-174,8 0 0,-6-6 312,6 0 0,-8 5-221,2 7 1,-4 1 9,-1-1-654,-1-5-730,0 14-1789,-7-5 1592,-3 7 1095,-14 0 0,-3-8 0,-7-2 0</inkml:trace>
  <inkml:trace contextRef="#ctx0" brushRef="#br0" timeOffset="183">467 294 7946,'-8'10'0,"-1"5"1554,-9-3 1,9 5-797,3 6 0,4-2-583,2 8 0,-2 2 92,-4 9 1,4-3 120,-3 3 1,-3-1-208,2 1 1,-5-4 39,5 5 0,0-7-1038,6-5 0,2-4 519,4-8 0,3-1-1313,9-5 0,1-3-4,4-8 1615,-4-8 0,22-9 0,-5-10 0</inkml:trace>
  <inkml:trace contextRef="#ctx0" brushRef="#br0" timeOffset="701">1211 35 7946,'17'-8'0,"-6"1"1336,1-5 245,-8 4 1,9 10-138,-7 4-1034,0-4 1,-6 13 46,0-3 0,0 3-174,0 3 1,0-1 106,0 0 0,5 0-166,1 1 1,2-1-191,-2 0 1,3-1 29,9-5 0,5 3-219,0-9 0,6 3-125,-6-2 1,7-4 184,-1 4 1,4-4-954,1-2 1,-1 0 432,-4 0 1,-4 0-1905,-8 0 613,0 0 930,1 0 0,-11 7 642,-7 5 1,-7 3 333,-11 2 0,-5 1 0,0-1 0,-5 0 0,4 1 0,1-1-8,6 0 0,0 2-48,0 4 0,-1-3 985,1 3 0,2 2-43,3-2 1,-3 6 171,3-6 0,3 2-542,-3-2 1,8-4-99,-2 4 0,3 2-327,-3-2 1,4 6 87,-4-6 1,-2 6-666,3-6 1,-7 2 382,6-2 1,-7-4-961,1 4 0,-3-10 156,-2-1 0,3-2-204,-3 1 0,4-3 721,-11-8 1,5 0 389,2 0 0,2-2 0,3-4 0,-1-3 0,7-9 0,-6-5-13,7 0-68,-1 0 1,13 8 1234,5 3 0,3 4-20,3 8 1,7 0 250,3 0 0,5 6-740,2 0 0,-1 7-92,1-1 0,-1 9 96,1 2 0,0 0-220,-1-5 1,-5 5-1219,0 0 0,0 5-319,5-4 1,-5 4-2349,0-5 3456,-8 0 0,4-5 0,-8-1 0</inkml:trace>
</inkml:ink>
</file>

<file path=ppt/ink/ink2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4:01:14.5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172 69 7981,'9'-26'964,"1"2"201,-4 13 1,-3 3-764,9 8 0,-6 0-179,5 0 1,-7 14-437,2 3 1,-12 12 124,-5 0 1,-13 9 5,-4 2 0,1 3 158,-2-3 1,2-3 34,-2 3 1,6-9 31,12-3 1,-3-4-148,8 4 1,3-7-139,8 3 1,5-11 136,7-1 1,10-9-87,8 3 1,7-4 130,10-2 1,2-6-8,3 1 0,-1-9-59,7 3 0,-7-5-16,2-1 1,-10 1-245,-2 5 0,-13 1 91,1 5 0,-11 3-634,0-4 0,-11 6 345,-6 6 0,-4-2-400,-2 7 1,-10 6 883,-7 6 0,-8 0 0,-10 2 0,0 2 0</inkml:trace>
  <inkml:trace contextRef="#ctx0" brushRef="#br0" timeOffset="207">327 727 7981,'0'11'185,"0"1"0,0-1 390,0 6 0,0 1-116,0-1 1,0 2 163,0 4 0,0-2-81,0 8 1,6 0-162,0 6 1,7-1-595,-1 1 1,-3-3 225,3-3 0,-6 4-1087,5-4 0,-1-2 401,1 2 1,5-14 672,-5 2 0,5-3 0,1 3 0</inkml:trace>
</inkml:ink>
</file>

<file path=ppt/ink/ink2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4:01:13.0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10910,'17'0'2881,"0"0"-2295,1 0 0,-7 6 292,1-1 0,-7 3-804,7-2 1,-6 2 4,5 3 1,-5 4-1445,6-3 0,-7 3 91,7 3 1,-6-1-2051,5 0 3324,-7 8 0,4-6 0,-8 6 0</inkml:trace>
  <inkml:trace contextRef="#ctx0" brushRef="#br0" timeOffset="209">139 433 8109,'-8'10'0,"5"5"1462,-9-3 0,8 3 539,-2 2-440,-3 1-1042,7-1 1,-6-6-2,8 1 1,2-6-1123,4 5 0,-2-1 432,7 1 1,1 3-3430,5-8 3601,0 7 0,8-11 0,2 6 0</inkml:trace>
</inkml:ink>
</file>

<file path=ppt/ink/ink2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4:01:20.6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536 50 9775,'-19'-27'4125,"-4"10"-3604,12 11 1,3 12-554,2 6 1,4 3 222,2 2 0,-2 8 41,-4 4 1,-5 6-164,-12 5 0,-10 4 118,-7 8 1,-14 2-130,2 4 1,4-5 130,8 5 1,-1-4-325,7-2 1,-3-6-118,14 0 1,8-13 108,9 1 0,4-11 45,2 0 1,16-9-49,7-3 1,15-7 299,8 2 1,12-12-126,5-5 1,8-5 62,-1-1 1,3 5-72,-10 1 1,-5-1 205,-6-5 0,-4 2-72,-14 3 1,-3 4-51,-14 8-803,0 0-304,-7 0 1,-4 2-944,-12 4 0,-5 9 1945,-13 9 0,-10 6 0,-10-3 0</inkml:trace>
  <inkml:trace contextRef="#ctx0" brushRef="#br0" timeOffset="237">450 950 10666,'17'11'2164,"0"1"1,-5-7-1502,0 7 1,-9-1 130,3 7 0,-4 5-51,-2 0 1652,0 8-1545,-8-5 0,5 15-257,-9-1 0,0 6-276,-5-5 0,2 5-1219,3-6 1,-3 6 394,3-5 0,3-7 79,-3-5 0,8-8-754,-1 2-2151,3-4 1202,2-1 73,0-9 7,0-1 1481,0-8 0,7-2-1037,5-4 1607,-4-3 0,15-16 0,-4-2 0</inkml:trace>
  <inkml:trace contextRef="#ctx0" brushRef="#br0" timeOffset="700">1245 759 8043,'27'-25'1044,"-4"6"130,-11-4 1,3 10 385,-3 1-290,-5 8 0,7-2-371,-8 12 1,-1 6-407,-5 11 1,-1-2 51,-5 8 1,-4 0-193,-7 5 0,0 7-313,-1-1 0,7 0-182,-1-5 1,6-6-437,-5-1 0,7-6-58,-2 1 1,4-4-935,2-2 1,2-7 114,4-4 0,4-6 748,7-6 1,14-12 172,3-10 1,12-13 166,1-5 0,4-2 265,7 2 0,-4-8 213,3 8 0,-3 2 398,-2 15 1,0 4 36,0 8 0,-8 7 729,-4 4 1,-9 5 55,-2 1 0,-10 7-681,-1 5 0,-3 9-238,-9 2 1,-2 10-201,-10 1 0,-12 3-213,-10 9 0,-7-6-260,-5 6 0,1-7-494,-7 1 0,6-5-159,-6-7 1,7 3 410,-1-8 1,9-7 7,2-11 0,14-3 74,-2-2 0,5-7 353,1-5 0,3-5-130,8-6 0,13-4 671,5-8 0,11 6-20,-1 1 1,5 7 247,2-3 1,-1-1-259,1 2 1,-3 6-100,-3 6 1,2 1-241,-8-2 0,0-1 291,-6 7-2450,1 0 820,-9 6 1,-5 2 1234,-15 4 0,-1-4 0,-13 6 0</inkml:trace>
  <inkml:trace contextRef="#ctx0" brushRef="#br0" timeOffset="925">1851 500 8037,'-18'2'961,"1"4"0,7 3 1316,5 9 1,-3 1-1343,2 4 1,-1 4-474,1 7 1,-4 7 221,-7-1 1,0 2-244,-1-1 1,3-5-1113,3 4 0,5-3-357,7-2 1,2-9-812,3-3 0,7-11 1063,11-6 776,4-4 0,7-10 0,1-2 0</inkml:trace>
  <inkml:trace contextRef="#ctx0" brushRef="#br0" timeOffset="1169">2802 137 8030,'-8'-10'0,"6"4"2883,-4 12 1,6-2-1121,6 8 0,-4-1-544,4 6 1,-4-3-520,-2 3 0,0-3 74,0 9 0,2-4-482,3-2 1,-1 0-334,8 1 1,-6-1-1010,5 0 0,1-1 723,5-5 0,6 3-1447,0-9 0,0 7 268,-6-6 1,1 5-109,-1-5 1,-6 7 622,1-1 0,-8 3 991,2 3 0,-20 7 0,-5 2 0</inkml:trace>
  <inkml:trace contextRef="#ctx0" brushRef="#br0" timeOffset="1403">2836 742 8030,'-19'25'574,"-4"4"1,4 2 817,-4-3 1,4 5-553,1-4 0,7-2 117,-1 2 0,6-6-469,-5 5 0,5-1 12,-5 2 1,5 4-557,-6-4 1,7 3 77,-7 3 1,1-2-924,-7-5 0,7-1 2,-1-4 0,1-9-1824,-7 3 1145,1-11 811,0 2 1,1-16 419,5-4 0,3-11 271,8-6 0,0 3 878,0-3 1,6 6-567,0-6 1,7 8 1306,-1-2 0,3 9-355,2 3 1,1 7-35,-1-2 0,0 4-726,1 2 1,5 0-237,0 0 1,5 8-244,-4 3 0,6 5-319,-1 1 1,2 6-1245,-2 0 0,3 0 201,-3-5 1413,4-1 0,1 0 0,1 0 0</inkml:trace>
  <inkml:trace contextRef="#ctx0" brushRef="#br0" timeOffset="1618">3839 586 7973,'12'0'0,"-1"0"0,9 2 1925,8 4 1,11-2-897,1 7 0,8 1-79,-2 5 1,-3 1-277,-3-1 0,-4-2 13,-1-3 1,-8 3-259,-4-3 0,-4 3-83,-1 2 1,-1 1-401,0-1 0,-7 0 116,-5 0 1,-3 1-31,-2-1 1,-15 0 90,-8 1 1,-14 5-153,-3 0 0,-14 2-146,2-2 1,-9-2-250,3 8 1,-5 0-697,5 5 0,-5 7 865,5-1 0,1 8 0,5-4 0</inkml:trace>
  <inkml:trace contextRef="#ctx0" brushRef="#br0" timeOffset="1844">3649 1728 7921,'-27'0'0,"12"-2"2409,15-4 0,15-4-1167,14-7 1,4-2-927,1-4 0,9 2-156,3-8 1,-2-6-104,2-5 0,0-2-174,6 1 0,6-3-499,-1-8 1,1 2 20,-6 4 0,5-2-564,1 8 0,2-8-280,-3 2 0,-3-2 763,4 2 0,1-3-377,-1 9 1053,0-8 0,-5 0 0,5-4 0,5 4 0,5-2 0,1-4 0</inkml:trace>
  <inkml:trace contextRef="#ctx0" brushRef="#br0" timeOffset="2077">5309 362 7921,'18'-10'2826,"-9"-5"-1953,-1 13 1,-8 4-311,0 15 0,-8 8-117,-3 9 0,-5 9-130,-1 3 0,0-2 74,-1 2 1,-5 0 121,0 6 0,6 0-134,5 0 1,3 0-345,-3 0 1,-1-2 101,7-4 0,-5 2 0,5-8 1,0 0 2,6-5 0,0 0-24,0-1 1,-2-7-70,-4-4 1,4-4-175,-3-1 1,-3-1-87,2 0 1,-7-5-210,1-1 1,-9-7-118,-2 2 0,-8-2 226,2 2 0,3-5-212,-3 5 0,-6-4-200,-5-2 1,5-2-490,6-4 0,8-3 456,-2-8 759,12-8 0,-5-2 0,7-8 0</inkml:trace>
  <inkml:trace contextRef="#ctx0" brushRef="#br0" timeOffset="2239">5534 707 7976,'35'-42'2436,"-7"2"402,1-1 0,10 9-2062,13 15 0,11-1-723,6 1 1,-5 5-1884,-18 1 1830,-12 7 0,-9-4 0,-7 8 0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1:59:09.4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558 0 7934,'9'0'3562,"-1"0"-2759,-24 8 0,3-4-194,-16 8 0,6-1 76,-6 7 0,-2 1 5,-10 4 0,10-2-245,-4 8 1,4-2-169,-3 2 0,5 4-151,0-4 0,7-2-128,-1 2 1,4-7-15,1 1 1,1 2-219,0-2 0,-1 0-683,1-5 0,5-1 465,1 1 0,5-1-297,-6 0 1,8-5-598,-1 0-719,3-9 1310,2 13 1,2-14-158,3 4 1,5-4 911,7-2 0,9 0 0,1 0 0</inkml:trace>
</inkml:ink>
</file>

<file path=ppt/ink/ink2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4:01:29.2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1 200 8011,'0'-27'245,"0"8"207,0 8 1,0 5-265,0-6 1,6 7-1,-1-7 1,1 6-5,-6-5-57,0 7 7,8-11 0,-4 5-136,7-7 1,-1 5 93,1 1 0,5 7-126,-5-2 42,-3-4-15,7 8 0,-11 2-91,8 12 1,-8 17 96,1 5 0,-1 7 207,2-1 1,-4 10-39,4 8 0,-3 7 87,3-2 1,-4 1-117,4 5 0,-4-4-110,-2 10 1,-6-4-5,0-1 1,-5-1 126,5 0 0,-6-8-383,7-3 0,-7-6-43,6-6 1,1-4-23,5-7 1,0-8-223,0-4-179,0-4-15,0-9 262,7-3 1,5-20 510,11-4 0,-4-12 0,6 2 1</inkml:trace>
</inkml:ink>
</file>

<file path=ppt/ink/ink2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4:01:32.1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7995,'17'-8'0,"2"6"1032,5-4 1,-5 4-165,4 2 1,2 0 176,-2 0 1,6 2-962,-6 4 0,6 4-629,-6 7 0,-6 0-1095,-6 1 1640,1-1 0,-2 16 0,-3 3 0</inkml:trace>
</inkml:ink>
</file>

<file path=ppt/ink/ink2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4:01:32.2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43 18 7921,'-17'0'2019,"-1"0"0,11 0-1111,7 0 0,17 0-186,18 0 0,1-2-410,10-3 1,-5 3-330,5-4 0,-8 4-339,2 2 1,-3 0-752,-2 0 0,5 0 1107,0 0 0,1 8 0,-7 1 0</inkml:trace>
</inkml:ink>
</file>

<file path=ppt/ink/ink2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4:01:29.4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346 329 7577,'0'-17'578,"0"7"642,-7 2-935,5 8 1,-14 14-56,5 3 0,-4 14-30,-3 3 0,1 9-22,0 9 0,-3 7-107,-3 5 1,4 5 96,-4 6 0,4-10-116,2 4 0,-1-9-159,1 3 1,2-9 54,3-2 0,-3-2-208,3-10 1,5-1-80,1-11 0,-2-3-862,2-7 699,1-1 1,6-7-200,5-5 1,-2-5 700,8-5 0,7-13 0,8-9 0</inkml:trace>
  <inkml:trace contextRef="#ctx0" brushRef="#br0" timeOffset="250">243 485 8125,'9'-18'2011,"-1"1"-1780,0 7 1,-1 5 65,5 10 0,1 13 0,-7 10 0,8 7 120,-3 5 1,-1 5 238,1 7 1,-5-1 142,5 1 0,-5 6-310,6 0 1,-6 5-234,5-5 1,-5-3-239,5-9 1,-5-1-310,6-5 1,-1-9 170,6 3 1,-1-5-71,-5 0 0,5-4-425,-5-8 1,3-5-852,-3-1 0,-1-7-174,-4 2 0,-4-2 1640,3 1 0,-3-10 0,-2 3 0</inkml:trace>
  <inkml:trace contextRef="#ctx0" brushRef="#br0" timeOffset="450">295 1090 9209,'0'-17'2106,"7"-1"1,3 9-1979,7 3 1,-5 4-111,-1 2 0,1 0-184,5 0 0,0 6-378,1-1 0,-1 9-781,0-3 0,0 3 1325,1-3 0,7 5 0,2-7 0</inkml:trace>
  <inkml:trace contextRef="#ctx0" brushRef="#br0" timeOffset="675">779 1090 8125,'9'0'1962,"7"0"-1332,-5 0 0,7-2-156,5-4 0,2-2-170,3-3 0,-1-3-560,-4 9 0,-9-1 68,3 6 0,-5 8-94,-1 3 1,-3 5-16,-8 1 1,-2 8-356,-4 4 1,-3-4 281,-9-2 1,3-4 1,3-2 1,-1 0 738,7 1-318,-7-9 12,11 7 0,2-14 97,11 3 0,12-10 135,6-7 0,2 3-314,-2-3 1,9 2-320,-3-1 1,3-5 335,-3 5 0,7-4 0,2-3 0</inkml:trace>
  <inkml:trace contextRef="#ctx0" brushRef="#br0" timeOffset="996">1782 709 8068,'0'-17'114,"0"0"408,0 0-441,0-1 0,-2 3 101,-4 3 1,2 5 283,-7 7-192,-1 0 0,-5 7 1,0 5 0,-1 9 1,1 2 1,5 10-23,1 1 1,-1 1 89,-5 5 1,0 2-87,0-1 1,5-1-128,0-5 1,3 5 101,-3 0 0,5-5-641,7-6 0,0-8-66,0 2 1,0-4-1096,0-1 650,0-9-409,0-1 664,0-8 1,2-10 222,3-7 1,-3-2 440,4-10 0,-4 0 0,6-13 0,1-2 0</inkml:trace>
  <inkml:trace contextRef="#ctx0" brushRef="#br0" timeOffset="1178">1713 761 8068,'17'-17'385,"0"0"710,0-1 31,-7 9-306,5 1-373,-13 8 0,12 8-77,-8 3 1,7 7-105,-1 5 0,-3 2-120,3 3 1,-7 5-168,7-4 1,-6 4 103,5 1 1,-7 1-130,2-1 0,-2 1-768,1 0 0,-3-9 389,4-3 0,-2-3-573,2-3 0,-2-2 200,7-3 0,-5-4-580,5-8 1378,1 0 0,5-8 0,1-2 0</inkml:trace>
  <inkml:trace contextRef="#ctx0" brushRef="#br0" timeOffset="1425">2664 381 8084,'9'-17'1318,"-1"7"0,-6 2-944,4 8-164,-4 0 0,5 10 14,-7 7 1,-7 8-27,-5 10 0,-3 1-15,-3 5 0,-5 3-140,0 8 0,-7 5 125,1 1 1,2 5-488,-2-5 0,8-2 192,-2-10 0,4 0-577,1-11 0,7 1-518,-1-13-393,8 0 1124,-3-6 0,7-9 65,0-8 1,5-15 425,1-14 0,15-4 0,-1-1 0</inkml:trace>
  <inkml:trace contextRef="#ctx0" brushRef="#br0" timeOffset="1634">2785 329 8084,'9'0'1101,"-1"0"1,-2 2-587,0 4 0,-1 9 18,-5 8 0,6 8 82,0-2 1,2 5-187,-3 7 1,-1-5-2,8 4 0,-3 3-91,3-3 0,3 6-248,-3-5 1,3 1-510,2-2 1,-1-5 356,-5-1 0,3 1-1161,-8-6 0,5-4 166,-5-2 0,0-4-1634,-6-2 2692,0 1 0,0-1 0,0 0 0</inkml:trace>
  <inkml:trace contextRef="#ctx0" brushRef="#br0" timeOffset="1838">2664 882 9206,'0'-11'1227,"0"-1"1,5 6-572,1-5 0,8 7-46,-3-2 1,5 4 274,1 2 307,0 0-1714,8 0 1,-6 0 376,4 0 0,-3 6-3014,-3 0 1818,0 7-1111,1-3 2452,-9 7 0,6-7 0,-5-2 0</inkml:trace>
  <inkml:trace contextRef="#ctx0" brushRef="#br0" timeOffset="2067">3131 813 8061,'9'-8'0,"7"7"0,-5-9 1860,12 4 0,-2 4-745,8-4 0,-2-1-433,2 1 1,2 0-344,-8 6 0,5 2-208,-4 4 1,-3-2-227,-10 7 1,3 3-442,-9 9 1,1-2-663,-6 8 1,-8-6 711,-3 6 1,-4-2-279,-3 1 1,1-1 274,0-4 0,-1-5 374,1-1 0,8 0 206,3-5 287,4-5 1,10 1 191,3-8 1,10 0-262,2 0 0,10-6-456,1 1 0,1-9 167,5 3 0,-3-5-452,-2-1 1,-1 0 431,1-1 0,-1 1 0,1 0 0</inkml:trace>
  <inkml:trace contextRef="#ctx0" brushRef="#br0" timeOffset="2400">3926 104 8025,'12'-15'229,"-1"3"172,-7-3 0,11 7-168,-3-3 0,-2-3 291,1 8-294,-7-7 0,5 11 228,-3-4-230,-4 4-53,6 2 0,-8 2-82,0 4 1,0 6 117,0 11 0,0 0-58,0 11 0,0 5 48,0 13 0,0 9 6,0 8 1,0 2-159,0 10 0,0 7-205,0 10 0,-3-44 0,0 0 177,1 1 1,-2 0 0,-2 0 0,-1 1-118,1-1 0,0 0 0,2-3 0,1-1-287,-1 1 1,2 0-1,0 42-112,2-13 1,6-10-272,0-8 1,7-13 201,-2 2 0,5-13-243,1-5 0,0-7 807,1-10 0,-9 1 0,-1-1 0</inkml:trace>
</inkml:ink>
</file>

<file path=ppt/ink/ink2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4:01:33.3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242 1 6415,'-9'0'-34,"-7"0"0,13 0 231,-9 0 145,8 0-9,-11 0 221,13 0-409,-6 0-4,8 0 359,0 0-663,-7 0 201,5 0 89,-6 0-40,0 7 0,1 3 102,-5 7 1,-1 6-15,7 0 0,-8 16 170,3 1 1,1 8-36,-1 4 1,5 2-144,-6 3 1,9-1-144,-3 8 1,-2 5 48,2 6 1,-5 5 23,5-5 0,0 12-194,6-7 0,0 7 198,0-12 1,0-2 384,0-10 1,0-3-145,0-8 1,6-2 59,0-4 0,7 2-34,-1-8 1,-3 1-24,3-7 1,-1-1-45,7-4 1,-7-3 93,1-2 1,-1-7-18,7 0 0,-1 0-320,0-5 0,-1-2 3,-5 1 0,5-5-334,-5 5-967,4-7 680,3 4-718,-9-8-523,7 0-371,-14 0 2172,5 0 0,1-15 0,2-5 0</inkml:trace>
</inkml:ink>
</file>

<file path=ppt/ink/ink2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4:01:34.9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18 8059,'-9'0'2952,"1"0"-2149,23 0 0,-3-2-288,11-4 1,2 4 286,-2-4 1,8 4-311,-2 2 0,9 0-187,2 0 1,-1 0-441,-10 0 1,7 0-492,-7 0 0,6 0-1092,-12 0 0,-2 2 946,-10 4 0,3 4 772,-8 7 0,-1 0 0,-5 1 0</inkml:trace>
</inkml:ink>
</file>

<file path=ppt/ink/ink2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4:01:35.3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1 139 8017,'8'-17'0,"-4"1"525,7 5 0,6-5-242,6 5 1,6-5 70,-6-1 0,0 6-94,-5-1 0,-7 8-548,1-2 44,-8 4 245,3 2 1,-9 2 87,-3 4 1,-5 4 0,-7 7 1,-1 2 82,1 4 1,0-3-102,-1 3 1,1-2 242,0 2 1,1-2-25,5 8 1,-2-8-219,7 2 0,0 2 19,6-2 1,0 0-90,0-6 1,2 1 164,4-1 1,-2 4-14,7-4 1,1 4 11,5-9 1,2-2-82,4 1 1,4-7 50,8 2 1,-1 1-1,1-1 1,1 0-471,5-6 0,-5 0-182,5 0 1,-7-6-435,-5 0 0,-4 1-401,-8 5-676,0 0 2026,-7-8 0,-2-2 0,-8-7 0</inkml:trace>
  <inkml:trace contextRef="#ctx0" brushRef="#br0" timeOffset="158">399 294 8017,'-8'10'2414,"-2"-10"-1009,-7-2 557,8-6-371,-7 8-737,7 0 1,-9 2-383,1 4 1,0 6-191,-1 11 1,1 4-1572,0 7 0,-1 16 1289,1 8 0,-8 15 0,-2 6 0</inkml:trace>
</inkml:ink>
</file>

<file path=ppt/ink/ink2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4:01:34.38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139 105 8346,'-10'0'1508,"1"0"-1249,3 0 1,2 7 144,-8 5 0,7 3-116,-7 3 1,1-1 138,-7 0 1,7 2-178,-1 4 1,7-3-129,-7 3 0,8-4 76,-2-2 1,4 0-151,2 1 0,0-1-1054,0 0 838,0 1 1,8-1-1142,4 0 1,3-1 75,2-5 1233,1-3 0,7 0 0,2 1 0</inkml:trace>
  <inkml:trace contextRef="#ctx0" brushRef="#br0" timeOffset="320">588 122 8123,'-7'-17'0,"5"5"1847,-4 1-565,4 7-619,2-4-185,0 8-11,0 8 0,0 1-37,0 9 1,2-1-121,4 0 1,-2 4-105,7-3 1,1 3-31,5-10 1,6 5-388,0 1 1,6-7 269,-6-5 1,6-3-682,-6-2 0,6 0 373,-6 0 0,0-7-133,-6-5 1,-5-3 29,-1-3 1,-7 1-24,2 0 1,-6 0 155,-6-1 1,-5-5 317,-13 0 1,3 0 183,-8 6 1,6 1-176,-5 5 0,5-3-246,-6 9 1,8-1 146,-2 6 1,3 2-511,3 4 1,6 3-201,-1 9 0,8-1 701,-2 0 0,20 8 0,5 2 0</inkml:trace>
</inkml:ink>
</file>

<file path=ppt/ink/ink2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4:01:37.3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1 588 7840,'0'-9'-1099,"2"-5"1052,4 9 0,-4-3 34,3 2 0,-1 4-134,2-4-296,-4 4 340,6-5 103,-8 5 0,0-13 0,0 5 0</inkml:trace>
  <inkml:trace contextRef="#ctx0" brushRef="#br0" timeOffset="296">36 502 8020,'-10'0'-320,"2"-2"676,8-4 149,-7 4-351,5-5-191,-6 7-94,8 0 2681,0 0-2240,8 0 0,-5 0 77,9 0 1,0 0-186,5 0 0,0 0 26,0 0 1,3 0-175,3 0 0,2 0 66,3 0 0,5-2 2,-4-4 1,2 4-45,-2-4 1,1-1-102,-7 1 0,0-2-101,-5 2 58,-1 4-781,0-5 617,-7 7 0,-2 7-376,-8 5 1,-8-2 127,-4 1 1,-3 1-48,-2 5 1,1-6-27,5 1 551,-5-8 0,14 11 0,-5-5 0</inkml:trace>
  <inkml:trace contextRef="#ctx0" brushRef="#br0" timeOffset="687">1090 104 8057,'10'-17'189,"5"0"152,-3-1 1,-3 7-119,3-1 1,-6 6 240,5-5-156,-7 7 83,4-4-58,-8 8 133,0 0-205,0 8 1,0 7-41,0 9 1,-2 6-19,-4-1 0,-2-2 29,-3 2 0,1 0-31,5 5 0,3 1-23,-4-1 1,4-5-4,2 0 1,0-6-172,0 6 0,0-8 141,0 2 1,2-4-168,4-1 107,-4-1 0,5 0-168,-7 0 1,0 1-300,0-1 1,-7-5 196,-5-1 0,-3-1-201,-3 1 1,-1 3-39,-4-9 0,-2 1-247,-4-6 0,-1 0 185,7 0 1,-6 0-106,6 0 1,-6-9-808,6-9 1398,0 1 0,-2-16 0,-2 6 0</inkml:trace>
  <inkml:trace contextRef="#ctx0" brushRef="#br0" timeOffset="823">1073 156 8057,'35'0'0,"1"-8"0,5-3 0,-3 1 1620,8-1 1,-2 5-562,2-6 0,2 9-289,-7-3 0,-1 4-882,-5 2 0,-8 2 112,-4 4 0,-12 11 0,-3 10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1:46:36.2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1 537 7917,'0'-10'1021,"0"-5"-657,7 13 1,-3-6 0,8 10 415,1 4 0,4 4-77,6 7 0,2 14 222,4 3 1,10 11-470,-5-5 1,7 8-15,-1-2 1,-4 2-247,5-2 1,-5-4-173,-1-7 0,-8 0-541,-4-1 1,-4-1 428,-2-4 1,-7 1-1298,-4-7 1,-4 1 341,-2-7 1,0 0-901,0 0 1943,0-7 0,-16-2 0,-3-8 0</inkml:trace>
  <inkml:trace contextRef="#ctx0" brushRef="#br0" timeOffset="227">675 451 7917,'-2'-10'1149,"-4"4"-201,-3 4 0,-9 2-228,1 0 0,0 8-60,0 3 0,-1 12 79,1 6 0,-8 4 344,-4 2 0,-3 5-501,-3 0 0,-2 8-3,-3-2 1,4 2-852,-5-1 1,1-5 231,5-8 0,-1 1-1164,13 0 1,5-3 348,7-3 1,7-4-403,-2-8 0,20 1 1257,9-1 0,8-7 0,3-3 0</inkml:trace>
  <inkml:trace contextRef="#ctx0" brushRef="#br0" timeOffset="537">1540 727 7865,'-12'6'0,"1"0"1525,7 7 1,-6-3-578,4 7 1,-1 2-370,-5 4 1,-3 4-83,3 8 1,-3-1 107,-2 1 1,-1 5-224,1 1 1,2 1-123,3-2 0,4-5-476,8 0 1,0-3 200,0-9 0,0 0-963,0-5 1,14-3 258,3-4 1,6-3-192,0-8 0,-2 0-52,8 0 1,0-8 961,6-3 0,-8-12 0,-2-4 0</inkml:trace>
  <inkml:trace contextRef="#ctx0" brushRef="#br0" timeOffset="720">1055 1038 7851,'-17'-7'0,"2"3"3831,3-8-2926,5 9 0,9-11-542,3 8 0,11-5-108,7 5 0,7-5 184,-1 5 1,4-6-485,2 6 1,5 1-393,0 5 0,6 0-1356,-5 0 0,-1 0 1793,-5 0 0,-1 0 0,1 0 0</inkml:trace>
  <inkml:trace contextRef="#ctx0" brushRef="#br0" timeOffset="1093">2041 537 7863,'0'-12'933,"0"1"-1,8 7-15,3-2-563,5 4 0,1 6 171,0 8 0,8 1 618,4 16 1,4 8-545,1 9 0,-7 9 73,-4 3 1,-3 5-345,-3-5 1,-8 5-176,-3-5 1,-4 0-371,-2-6 1,-13-2-555,-5-4 1,-12 4 63,-5-4 1,0-4-794,-5-2 0,4-11-900,1-6 2400,8-3 0,-6-11 0,7-1 0</inkml:trace>
  <inkml:trace contextRef="#ctx0" brushRef="#br0" timeOffset="1565">2698 35 7885,'10'-7'-186,"-2"5"0,-8-8 1452,0 5 13,0 3-362,0-6-230,0 8 0,0 2 226,0 4 0,5-3 452,1 9-508,0-1 1,-6 7 288,0-1-318,0 0-717,0 1 1,-2-3 68,-4-3 1,4-3-345,-3-3-451,3-4-520,2 6 764,0-8 1,7 0-323,5 0 0,5-8 124,6-4 1,4-3-224,8-2 1,-1-1 274,1 1 0,-1 0 96,1-1 0,-6 3 145,0 4 0,-8 3 339,2 8 1,-10 0 335,-1 0 0,-8 8 184,1 3 1,-3 4 823,-2 3 0,-2 5-588,-3 0 1,-3 2 287,-4-2 1,3-10 1043,3 5-1017,4-5-1906,-6-3 1,18-3 264,7-7 507,8-7 0,25-11 0,4-8 0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1:59:09.7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8693,'7'-10'1086,"3"2"0,7 8-809,1 0 0,-7 0 434,1 0 1,0 0-245,5 0 1,0-5-199,1-1 1,-1 0-176,1 6-68,-1 0-180,0 8 0,-1 1 156,-5 9 0,-3 1-25,-8 4 0,-8-1 168,-3 7 0,-7 0 70,-5 5 0,2 1 441,-8 0 1,2 2-269,-2 3 1,4-5 348,7 0 0,7-2 247,-1-10-587,8 8 1,-3-12-448,7 5 0,7-13-330,5-5 1,5-4-80,7-2 1,-3-8-509,8-3 0,6-13 311,5-5 1,1 2-430,-6-2 1,-6 0-663,0-6 1,-8 6 1746,2 0 0,-11 8 0,-5-4 0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1:59:10.7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1 8015,'-9'0'548,"-1"8"73,4 3 0,4-1 258,-3 1 1,3 3-333,2 9 0,-2-3 179,-4 3 1,4-2-292,-4 2 0,4-3-183,2 3 0,0-2-37,0 2-310,8-3 1,-6 5 111,4-8 1,1-5-198,-1-1-922,0-7 821,2 4 0,-4-10-92,7-4 1,-5-5 42,6-13 1,-1-1-26,7-4 0,-1-4 97,0 4 1,1-2 33,-1 2 0,1 4-14,-1 8 1,6-1-85,0 1 1,1 2 75,-7 3 48,0 4 1,1 8 571,-1 0-24,-7 0-57,5 0 0,-13 8 94,4 4 0,-4 3 472,-2 2 1,0 1-61,0-1 0,0 6 395,0 1 1,-2 7-66,-4-2 0,2 3-542,-7 3 0,5-8-469,-6-3 0,9 1-249,-3-2-168,4 0 1,2-6-457,0 1 1,2-8-1082,4-5 1,3-3 1835,9-2 0,-1-7 0,0-3 0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1:59:11.0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7918,'0'-10'2206,"0"2"-1546,0 8 0,7 0-252,5 0 1,-2 0 3,1 0 0,-5 0-224,6 0 0,-1 2-154,7 4 1,-3-2-83,-3 7 1,1-5-312,-7 6 1,0-1 143,-6 7 0,0-1-222,0 1 0,0-1 501,0 0 1,-2 1-110,-4-1 1,2 1 302,-7-1 0,5 1 669,-6-1 812,8 0-1355,-3 1 0,9-3-348,3-3 1,5-4-356,7-8 0,9-2-684,3-4 0,3 2 1003,3-8 0,0-7 0,0-8 0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1:59:11.4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8639,'7'9'444,"3"-1"-405,7-8 1,7-2-272,-1-4 0,6 3-207,-6-9 0,6 6-476,-6-5 534,8 7 0,-12-4 381,5 8 0,-5 0 0,-2 0 0,1 0 0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1:59:11.6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7936,'26'-8'0,"-7"7"234,6-7 220,-8 8-179,1 0-198,-8 0-275,5 0 144,-5 0-82,-1 0 368,-1 0-267,-8 0-390,8 8 264,-6-7 1,7 9-482,-3-4 642,-4-4 0,6 6 0,-8-8 0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1:59:11.7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7936,'32'-6'40,"-3"1"0,2-1 78,-7 6 1,-1 0-424,-6 0 1,-5 0-215,-1 0 519,-7 8 0,12-7 0,-7 7 0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1:59:12.2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36 7966,'10'-8'682,"-3"-2"1075,-7 1-576,0 1-485,8 8 1,2 0 573,7 0 0,6 10-592,1 7 0,1 8 429,-2 10 1,-2 2-493,8 3 1,-6-3-245,6 4 1,-7-5-325,1-1 1,-4-2-207,-1-4 1,-7 2-94,1-8 0,-8 6-329,2-6 1,-5 1-1000,-1-7 1,0 0 236,0 1 0,0-1-4,0 1 0,-7-3 642,-5-3 1,2 1-662,-1-7 1366,7 0 0,-11-14 0,5-2 0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1:59:12.4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861 1 7966,'-17'17'2760,"-1"0"1,-9 5-1902,-8 7 1,-1 0 131,-11 11 1,1 5 397,-6 1 1,-8 6-825,-4 6 0,-2-4-309,2 4 0,2-3-478,4-3 1,6-6-649,0 1 1,10-14-858,13 1 1,9-10 850,9-1 1,9-12-1783,2-5 2658,7 4 0,26-8 0,4 5 0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1:59:12.8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123 33 7877,'-10'-9'1200,"-4"-1"259,9 4-322,-1 4 1,4-3-399,-4 10 0,2 5 179,-7 7 0,5 9-434,-6 3 1,3 3 36,-3 3 0,-2 2-245,9 4 1,-1-5-63,6 5 1,0-10-334,0-2 1,0-8-153,0 2 0,2-5-354,4-7 0,3 3-41,9-8 0,-1 0-727,0-6 0,9-2 410,3-4 0,-2 2-257,2-8 0,-8 1 1240,2-7 0,-4-7 0,-1-2 0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1:59:12.9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52 140 7877,'-17'-8'1348,"2"4"262,3-8 0,4 7-1018,8-7 0,0 6-202,0-5 0,8 5-176,4-6 0,3 6 13,2-5 1,9 5-79,3-6 0,3 9-447,3-3 0,2 4-692,4 2 1,-3-6 647,9 0 342,-9 0 0,13 6 0,-7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1:46:35.6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35 260 8023,'-17'-8'790,"7"7"-399,3-7 923,7 0-827,0 6 1,13-7 0,6 5 512,6-2 1,10 0-415,5 6 1,8 0-15,-2 0 0,4 2-261,2 4 1,-6-4-196,0 4 0,-7 1-517,1-1 0,-3 0 323,-3-6 1,-7 2-1059,-4 4 1,-3-5-43,-3 5 0,-6-4-1857,1-2 3035,-8 0 0,-4 0 0,-10 0 0</inkml:trace>
  <inkml:trace contextRef="#ctx0" brushRef="#br0" timeOffset="209">295 35 7975,'0'-17'111,"0"7"715,0 3-122,0 7 143,0 0 1,0 13-99,0 4 1,0 12 106,0 0 0,2 0-429,3 6 1,-3-5-202,4 11 0,-4-7-83,-2-5 1,0 4-192,0-4 0,6-4-799,-1-2 1,3 2 641,-2-2 0,2 0-2907,3-6 3112,5-7 0,1 13 0,10-4 0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1:59:13.5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0 10140,'0'25'631,"0"-5"356,0 3 1,0 4-401,0 2 1,-1-2-3,-5 2 0,2-2-168,-8 2 0,8 2-915,-1-8-234,3 0-614,2-5 1106,0-8 0,2-5-285,3-10 1,11-7 13,7-11 0,6-6-207,-6-12 1,8 2 541,-2-7 1,-2 9 148,2 3 0,-7 3 215,1 13 1,-4-1 94,-1 13 0,-3 2 348,-3 10 0,3 6-223,-3 11 0,-5-2 227,-1 8 0,2 0 197,-2 6 1,0-6-317,-6 0 1,5-2-487,1 2 1,0-4-434,-6-8-1,0 1-1375,0-1 686,0 1 1093,0-1 0,8 1 0,1-1 0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1:59:13.8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0 7951,'-11'0'2606,"-1"0"-2160,8 0 1,-9 2 12,7 4 0,-6-2 349,7 7 1,-7 7-232,6 5 1,-5 0-31,5-5 1,-6 5-305,6 0 0,1 2-131,5-2 0,0-3-108,0 3 0,0-4-305,0-1 1,7-7-680,5 1 0,3-8 518,3 1 1,1-3-868,4-2 1,-3 0-718,3 0 1170,4-7 1,-8 3 455,5-8 1,-13 6 419,-5-5 0,-4-1 0,-2-5 0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1:59:14.0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35 7949,'-18'0'2535,"7"-2"-605,-1-4-249,8 4-112,-11-5 533,13 7-1655,-6 0 1,16 0-84,3 0 0,13 0-1475,5 0 1,11 0 355,7 0 755,11 0 0,11-8 0,10-2 0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1:59:25.6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1428 86 7871,'0'-17'1339,"8"-1"-888,-6 1-352,5 7 334,-7-5 0,-2 13-75,-3-4 1,-5 6 3,-8 6 0,1 1-103,0 5 0,-3 4 83,-3-5 1,2 7-165,-8 5 1,2-4-14,-2 4 1,-4-3 1,4-3 0,2 0-136,-2 1 0,8-3-31,-3-3 0,5 1 136,2-7-119,7 8 9,2-5 0,10 7-122,4-4 0,9 3 212,9-3 0,8 1 177,3-1 1,0 3-75,6-3 1,1-3 95,-1 3 1,-1-8-337,-5 2 0,-2 1 60,-4-1 0,2 2-251,-8-2 1,6-4-319,-6 4 0,1-4-434,-7-2 1,0 0-552,1 0-871,-1 0 1030,-7 0 1056,-2 0 0,-32 7 0,-5 3 0</inkml:trace>
  <inkml:trace contextRef="#ctx0" brushRef="#br0" timeOffset="192">1115 695 7871,'-18'0'1975,"9"0"-574,1 0-840,8 0 1,8 0 88,3 0 1,10 6-300,3 0 1,7 5-243,-2-5 1,3 6-158,3-6 0,0-1 131,0-5 1,0 0-1085,-1 0 0,-5 0-17,0 0 0,-7 0-1626,1 0 2644,-4 0 0,-1 0 0,-1 0 0</inkml:trace>
  <inkml:trace contextRef="#ctx0" brushRef="#br0" timeOffset="617">244 330 7779,'-17'0'662,"0"0"0,5 0 521,0 0-773,1 0 1,-1 0 0,1 0 1,-1 5-40,-5 1 1,-1 14-187,1-3 0,-1 12-15,1 0 1,0 12 45,-1 5 1,9 2 1,3-1 1,4 7-188,2-8 0,13 3-12,5-9 1,13-5-164,3 0 1,5-4 0,13-14 0,-1-3-203,12-14 1,5-4 127,2-8 1,9-9-299,-9-20 0,-3-5 166,-3-12 1,-10 4 82,-2-4 0,-9-2 207,-14 2 1,-12-2 52,-11 2 0,-8 10 241,-9-5 0,-13 5-133,-22-4 1,-8 9-67,-16 9 0,1 6 66,-1 11 1,-3 7 75,3 5 1,-2 12-621,14 11 1,2 1 66,10 10 375,-4 0 0,13 6 0,-4 0 0,5-1 0,1 1 0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1:59:24.5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18 140 6968,'-10'0'303,"3"-8"1,7 4-121,0-7 0,0 5-35,0-6 1,5 6 163,1-5 118,8-1-118,-5-5 1,3 1 62,0 5 0,-8 1 267,1 4 357,-3 4-20,-2-5 66,0 7 344,0 0-1146,0 7 1,0 3-26,0 7 0,0 1-191,0-1 42,0 1 0,0 5 0,0 0-8,0-2 0,0 6 1,0 2 0,0-2 71,0 2 1,-6 0 27,1 6 1,-3 0 93,2 0 0,4-6-74,-4 0 1,-1-6-21,1 6 1,0-8-40,6 3 182,0-5-668,0-2 101,0-7 74,0-2 0,6-16 87,0-4 1,7-3-4,-1-3 0,-3-1 31,3-4 0,0 2-111,5-8 1,-5 7-101,-1-1 1,1-2-53,5 2 1,-5 0-50,-1 5 0,1-5 94,5 0 0,-5 0-59,0 5 1,-1 3 185,7 3 1,-7-1 66,1 7 1,-6-2-194,5 2 300,1 4 452,5-5 0,1 14-278,-1 5 0,-5 3 715,-1 3 0,-7 7-119,2 4 0,-4 6 116,-2 5 1,0-3-478,0 4 0,0 1-14,0-1 1,0-6-590,0-6 0,0-2 188,0 2 0,2-4-1204,4-8 0,-2-7 652,7-4 0,3 1-1653,9-1 0,-2-2 305,8-10 1897,-8-3 0,20-16 0,-4-3 0</inkml:trace>
  <inkml:trace contextRef="#ctx0" brushRef="#br0" timeOffset="293">975 610 9255,'10'0'3856,"-2"0"-3436,-1 0 0,-3 0-201,8 0 0,-6 5-15,5 1 1,-5 6-86,6-6 1,-7 7 84,7-1 1,-6 3 135,5 3 1,-7-1-27,2 1 1,2 5 5,-2 0 0,1 2-102,-1-2 0,-2-3 25,8 3 0,-7-10-500,7-1 0,0-6 229,5 5 1,0-7-1081,1 2 1,-1-4 578,1-2 1,-3-8-1418,-3-3 0,3-7 1946,-3-5 0,-4-4 0,-1-8 0</inkml:trace>
  <inkml:trace contextRef="#ctx0" brushRef="#br0" timeOffset="460">1184 366 7781,'8'-10'4147,"1"3"-2390,9 7-590,-1 0 0,1 0-575,-1 0 1,-5 0-698,-1 0-519,-7 0 13,12 0 1,-14 2 610,3 3 0,5 5 0,0 7 0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1:59:31.3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401 53 7195,'2'-10'320,"3"5"86,-3-5-241,6 8 138,0-6 184,-6 8 50,5-8-352,-7 7 0,0-5 204,0 12 1,0-3 3,0 9 1,-7-6-5,-5 5 0,-1 1-182,1 5 1,-3-5-1,3 0 1,2-9 143,-1 3-240,-1 4 0,-5-8-102,-1 4 1,7-4 48,-1-2 1,6 0-13,-5 0 0,5 0 9,-6 0 0,6 0 36,-5 0 1,5 0-9,-6 0 0,7 0 37,-7 0-12,8 0-35,-11 0 0,11 5 146,-8 1 68,8 8-173,-11-12 1,13 7 106,-4-3 21,4-4-7,-6 6 73,7-8-150,-7 0 1,10 6-96,4-1 0,-5 3 68,5-2-69,4-4 1,0 11 38,7-7 0,0 6-71,1-6 1,-1 5 42,1-5 1,1 8-19,4-3 1,-2-1-101,8 1 1,-5 1-173,5 5 1,-6-5 46,6 0 0,-8-7-150,2 7 0,-3-8-263,-3 2 0,1 1 205,-1-1 1,0 0-1294,1-6 531,-1 0 614,1 0 0,-7-2-472,1-4 343,-8-3 1,1-3 654,-10 0 0,-5 1 0,-7-7 0</inkml:trace>
  <inkml:trace contextRef="#ctx0" brushRef="#br0" timeOffset="261">0 558 8030,'0'-10'1724,"2"2"-1154,4 8 1,4 0-160,7 0 0,6 2 19,1 4 0,7 4-143,-2 7 1,9-5-64,3-1 1,-2 1-161,-10 5 0,3 1-252,-3-1 1,-2 1-194,2-1 0,-7-5-530,1-1 1,-4-7-321,-1 2 0,5-4 524,0-2 0,-2-8-125,-9-4 832,3-3 0,-5-10 0,8-2 0</inkml:trace>
  <inkml:trace contextRef="#ctx0" brushRef="#br0" timeOffset="836">905 36 8041,'2'-10'520,"4"4"-85,-4 4 339,14 2-451,-7 8 1,9 0 111,-1 3 1,-5 5 9,-1-5 1,-7 7 164,2 5 0,2-2-125,-3 8 0,1 0-119,-6 6 0,0-6-132,0 0 1,-6 0-125,1 6 0,-3-6-158,2 0 0,2-8 137,-7 2-288,7-3 86,-12-3-66,14-7 1,-7-2 43,3-8 1,4-8 5,-4-4 0,4-3-200,2-3 0,2 1-10,4-1 0,2-5-46,3 0 1,5-8 137,-5 2 1,5-2-96,1 2 1,6-2 51,1 8 0,-1-6 7,-6 6 1,6-6 122,1 6 0,-1-1 50,-6 7 0,-1 5 315,-5 1-142,13 7 0,-13-10 180,12 9 0,-9-1 321,-3 6-54,1 8 0,0 3 67,-1 12 1,-7-1 316,2 7 1,-4 0-167,-2 5 1,0 7-288,0 0 0,0-1 188,0-5 1,0 0-368,0 0 0,2-6-252,4 0 0,-3-8-472,9 2-207,0-3 0,7-11 243,4-3 0,-2-6-1195,8-6 1621,0-11 0,14-18 0,2-10 0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1:59:48.5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0 244 8291,'10'-35'0,"7"2"550,1 4 0,-1 4-141,6 8 0,2 3-278,-2-3 120,8 11 0,-11-17 151,3 11 1,-4-1 246,-1 1 307,-9 4-697,7 8 1,-14 2-17,4 4 1,-6 6 353,-6 11-278,-4 4-127,-15 8 0,-4 9-1838,-12 8 1646,-3 8 0,-16 18 0,29-39 0,0 1 0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1:59:54.6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8092,'8'-15'977,"3"3"0,5 4 1324,1 8 0,10 0-1405,8 0 1,2 0-275,9 0 1,-1 0-606,1 0 0,2 2 91,-7 4 0,-6-4-1362,-6 4 0,-10-2 62,-2 1 0,-1 5-512,-10 7 1,0 1 1703,-6-1 0,-16 8 0,-3 2 0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1:59:54.7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0 8092,'-10'0'578,"2"2"72,8 4 0,10-4 133,8 4 1,14-4-258,15-2 1,-1 0 229,6 0 1,-3 0-449,9 0 1,-4 0-330,-2 0 1,2 0-450,4 0 1,-4 0-823,4 0 0,-9 0 693,-3 0 0,-13 0 599,2 0 0,-4 0 0,4 0 0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1:59:55.2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53 8074,'0'-26'1779,"0"15"1,8-5-736,3 16 0,5 2 170,1 4-796,-7 4 1,-2 7-98,-8 1 0,0 1 144,0 4 1,0-2-294,0 8 1,-2-2-110,-4 2 1,4 2-132,-4-7 0,-1 5-424,1-6 0,0 0-312,6-6 0,0-5-26,0 0 399,0-8 1,4 1-77,7-10 0,1-13-143,11-11 0,4-4 183,2-2 1,2 1 13,-2-1 0,2 0 206,-8 0 1,6 2 141,-5 4 1,5 4 371,-6 8 1,0 7-259,-6 4 1,-5 4 884,0 2 1,-7 2 42,7 4 0,-8 4 486,2 7 1,-4 6-635,-2 1 0,0 7-60,0-2 0,0-2-11,0 2 0,2 0 212,3 5 0,-1-1-413,8-4 1,1 4-206,11-4 1,-3 2-1501,8-2 0,6 4 174,5-4 1,11-2 1013,1 2 0,0-8 0,8 5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1:46:34.5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7914,'0'10'1993,"8"5"-2074,-6-13 1,8 6-294,-5-8 197,-3 0 177,6 0 0,0 0 0,1 0 0</inkml:trace>
  <inkml:trace contextRef="#ctx0" brushRef="#br0" timeOffset="151">398 35 7914,'17'0'-20,"-7"2"-79,-4 3 0,3-3-75,3 4 1,-2-4 82,1-2-29,-7 0-128,4 0-26,-8 0-213,0 0 487,0 8 0,0 1 0,0 9 0</inkml:trace>
  <inkml:trace contextRef="#ctx0" brushRef="#br0" timeOffset="250">606 104 7896,'17'0'974,"0"0"-864,1 0 1,-1-2-132,0-4 1,0 4 20,1-4 0,7-3 0,2-1 0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1:59:53.7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70 8194,'8'-10'1170,"-4"5"-907,8 10 0,-8 5 773,1 7 1,3 3-419,-2 3 0,0 4-248,-6 8 1,0-6-202,0 0 1,-6 0-138,0 6 0,0-1-283,6 1 1,0-2-577,0-4 0,2-4-102,4-7 1,-2-7 440,7 1 1,-5-8 68,6 2 1,-1-12-27,7-6 0,-1-5 124,1-6 1,1-6 104,4-12 1,-3-2-1,3-3 0,2-4 170,-2 3 0,6 5 239,-6 1 1,8 10 284,-2 2 1,-4 8-12,-1-2-414,3 11 1,-8 4 419,4 8 0,-9 0 577,-3 0 1,-7 8-337,2 4 1,-4-1 50,-2 7 0,0-3-206,0 14 0,0-6 79,0 6 1,-6 2-200,0 10 1,-1-4-194,1 3 0,4 3-702,-4-3 1,4 3 56,2-2 0,2-5-232,4 5 0,4-4 342,7-2 289,8-1 0,2-7 0,8-1 0</inkml:trace>
  <inkml:trace contextRef="#ctx0" brushRef="#br0" timeOffset="270">1271 279 8179,'6'-23'0,"-1"-1"399,9 1 1,-10 8 1611,7 3-1052,-7 4-618,4 8 1,-8 2 45,0 4 1,-6 12-81,0 11 1,-7 9-276,1 3 1,-1 7 16,1-1 0,-1-3 74,7 2 0,0-5-69,6 5 0,2-7-276,4 2 1,2-6-131,3-6 0,10 2-315,-3-8 0,5-6-372,0-5 0,4-6 443,8 5 0,-6-7 596,0 2 0,0-12 0,6-4 0</inkml:trace>
  <inkml:trace contextRef="#ctx0" brushRef="#br0" timeOffset="428">1114 557 8267,'0'-36'1863,"2"10"346,4 21 0,13-3-1399,16 2 0,6-6-264,5 7 1,10-1-540,-4 6 1,-1 0 77,-5 0 1,-1 0-1279,1 0 1193,4 15 0,-13 5 0,6 14 0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1:59:53.0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8 376 8273,'0'-18'1241,"-7"1"0,7 1-759,0 5 1,15 1 77,14 4 0,8 4 156,9-3 0,3 1-276,14-2 1,7 4-56,5-4 0,7 2-895,-7-1 594,-7 3 21,-1-6 1,-18 8-1966,3 0 857,-19 8 157,7-6 1,-26 7-1896,3-3 2741,-11-4 0,10 13 0,-7-5 0</inkml:trace>
  <inkml:trace contextRef="#ctx0" brushRef="#br0" timeOffset="217">530 97 8222,'2'-23'0,"4"0"0,-4 5 1759,4 7-1112,4 7 0,-3-6 299,5 4-242,-4 5-249,-8 1 0,0 15-206,0 8 1,-2 8-1,-4-2 1,-4 12-639,-7 5 0,1-1 294,5 1 0,-5-5-1142,5 5 1,3-1 215,2 1 1021,4-3 0,2-1 0,0 3 0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1:59:52.2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88 8312,'2'-16'96,"4"5"0,4 1-8,7 4 0,0 4 86,1-4 1,-7-1 343,1 1 0,-2-2-340,1 2 0,5 4-69,-5-3 1,5 3-920,1 2 1,6 2 314,1 3 0,-1-1-874,-6 8 1369,1-1 0,-1 7 0,0-1 0</inkml:trace>
  <inkml:trace contextRef="#ctx0" brushRef="#br0" timeOffset="136">644 105 8265,'17'0'0,"-5"0"209,0 0 1,-7 0 96,7 0-39,0 0 1,-1-6-351,1 0 0,-6 1-307,5 5 0,1 0-405,5 0 0,3 0 795,3 0 0,4 0 0,8 0 0</inkml:trace>
  <inkml:trace contextRef="#ctx0" brushRef="#br0" timeOffset="219">1288 122 8255,'17'0'0,"1"0"449,-1 0-786,-7 0 117,5 0 220,-5 8 0,7 2 0,1 7 0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1:59:49.8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0 140 8231,'0'-17'247,"6"-1"369,0 1-289,7-1-282,-3 1 99,7 0 0,-1 5 191,-5 0 0,5 9 185,-4-3 307,-5 4-251,9 2-383,-7 0-48,1 8 0,-2 7 415,-8 8-43,0 0-216,0 3 1,0 1 282,0 7 1,-8-5-270,-4 0 1,3 0-98,-3 6 0,6-6-88,-5 0 1,5-6-148,-6 6 0,7-7 9,-7 1-6,8 4 162,-4-8 1,6 6-517,-3-7 120,3-1 128,-6 1 1,2-7-79,0 1 1,1-6-74,5 5 220,0-7 1,-2 4-42,-4-8 45,4 0 0,-6-2-220,8-4 1,0-3 243,0-9 1,8-7-492,4-4 216,3 4 68,10-8 0,-4 8-56,8-4 0,0-2 149,6 8 0,-2-2 2,-4 1 1,4 5 55,-4-4 1,2 3 127,-2 3 0,2 5 21,-8 1 46,0-1 7,-5 3 1,-1 1 264,0 8 0,-5 0 328,0 0 319,-8 0-555,11 0 0,-13 8 111,4 3 0,-4-1-91,-2 1 1,0 1 52,0 5 1,0 1 32,0-1-336,0 1-63,0-1 0,0 2-422,0 5 149,0-5-448,-8 6 1,6 0-733,-4 4 1,4-2 230,2 2 0,0-6-813,0 6 0,0-5 706,0 5 1142,0-8 0,0 4 0,0-7 0</inkml:trace>
  <inkml:trace contextRef="#ctx0" brushRef="#br0" timeOffset="209">975 558 8296,'9'-18'766,"-1"-7"47,-8 14-58,8-5 0,2 10-16,7 0 58,0-7-8,-7 11-386,6-6 0,-15 10 62,5 4 0,2 6-288,-2 11-129,0-4-205,-6 14 0,-2-8-889,-4 4 937,4 4-387,-6-14 0,8 12-769,0-7 1,0-1 557,0-6 707,0-7 0,8 5 0,2-5 0</inkml:trace>
  <inkml:trace contextRef="#ctx0" brushRef="#br0" timeOffset="441">1445 488 8650,'17'-12'98,"0"1"1,3 7-434,3-2 1,4-2 747,8 3 1,6-7 804,-1 6 1,7-5 178,-7 5-741,1-8-300,1 12 0,-3-5-492,7 7 64,-7 0 162,-4 0-1644,-2 0 747,-14 0 440,6 0 0,-9 7-841,-5 5 1208,-3 3 0,-16 3 0,-1-1 0</inkml:trace>
  <inkml:trace contextRef="#ctx0" brushRef="#br0" timeOffset="658">1932 227 8209,'0'-25'2972,"0"13"-2208,0-3-519,0 15 246,0 15 0,0-1 236,0 15 0,-6-2-705,0 2-3,-7 12 83,11-12 1,-8 15-1673,4-3 801,4-5 464,-5 7-848,7-1 731,0-5 0,0 0-105,0-8 527,0-8 0,7 12 0,3-6 0</inkml:trace>
  <inkml:trace contextRef="#ctx0" brushRef="#br0" timeOffset="1141">2593 157 8136,'8'-27'0,"2"4"64,7 12 0,2-3-25,5 8 1,-5-5 10,4 5 1,-3-6 196,-3 6 0,-5 1 459,-1 5-291,1 0-156,-3 7 1,1 5 205,-4 11 1,-4-2-13,4 8 1,-4 2 1,-2 10 1,-6-2-117,0 7 0,-8-7 102,3 1 1,-3 3-233,3-3 1,-3-5-153,8-6 1,-1-6-280,1 6 116,4-7 0,-6 3-173,8-8 80,8-7 1,-4-2-353,7-8 1,-1-8 109,2-4 1,3-3-148,-3-2 1,1-9 114,-1-3 1,3-2 4,-3 2 1,1-2 32,-1 8 135,3-8 119,-5 12 1,8-6 77,-1 7-138,0 1 251,1 7 1,-1 3 216,1 7 1,-1 0 520,0 0 61,1 0 1,-1 2 1207,1 3-962,-1-3-615,0 14 1,-5-8 1256,0 3-807,-9 5-459,5-7 0,-8 9 66,0-1 1,0 6-253,0 0 0,0 3-176,0-3 1,0-4-179,0 4 1,0-3-422,0-3 0,0 1-193,0-1 0,0 0-1009,0 1 1,8-3-2086,4-3 3817,3-4 0,2-8 0,1 0 0</inkml:trace>
  <inkml:trace contextRef="#ctx0" brushRef="#br0" timeOffset="1361">3498 523 8136,'18'0'2753,"-1"0"-1997,0 0 1,1 0-200,-1 0 105,1 0-180,-1 0 1,-1 8-678,-5 3 1,3-1 186,-8 1 1,5 1-153,-5 6 249,0-1-14,-6 0 0,0 1-278,0-1-224,0 1 335,0-9 138,0 7 0,2-9-55,3 5 0,5-4 17,8-8 0,5 0-1702,0 0 815,8 7 580,-4-5 1,8 6 298,0-8 0,-1 0 0,1 0 0</inkml:trace>
  <inkml:trace contextRef="#ctx0" brushRef="#br0" timeOffset="2025">4438 505 8277,'0'-9'569,"0"-7"0,2 14 125,4-3-308,-4-5 1,15 6 218,1-8 1,-1 9-207,6-3 1,2 4 47,-2 2 0,8 0-237,-2 0 1,6 0 59,6 0 1,-4 0-208,3 0 0,-3 0-184,-2 0 1,0 0-194,-1 0 1,-5 6-50,0-1 1,-7 3-517,1-2 0,-10-2-147,-1 7-401,-8-7-334,4 12 1761,-8-14 0,-8 13 0,-2-5 0</inkml:trace>
  <inkml:trace contextRef="#ctx0" brushRef="#br0" timeOffset="2241">4804 366 8277,'9'-7'437,"-1"5"0,-6-12 783,4 8-557,-4 0-149,5-1 228,-7 5-273,0 2 1,0 11-105,0 13 0,-2-3-12,-3 8 1,-3 0-352,-4 6 0,-3-1-183,3 1 1,4-2-207,3-4 1,3 2 177,2-8 0,0 1-225,0-7 0,4 0-219,7 1 1,3-9-1551,15-3 2203,0-4 0,13-10 0,3-1 0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00:11.21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192 714 8052,'0'-9'-1108,"0"-7"1213,0 14 360,0-13 1,-2 11 357,-4-8 163,5 8-399,-7-3-61,8 7 538,0 0-841,0 7 0,0 11 103,0 11 1,8 6-115,3 5 1,5 1 571,1 11-311,0-4-103,9 12 1,-7-7 79,4-1 1,-4 0-260,-1 0 0,-1-5-156,1-1 1,-7-7 62,1 1 1,-2-3-175,1-2 0,3-8-837,-9-4 1,7-4 216,-6-1 1,0-7-1051,-6 1 511,7-8 458,-5 4 0,6-10 243,-8-4 0,-6-4 534,0-7 0,-7-8 0,3-2 0</inkml:trace>
  <inkml:trace contextRef="#ctx0" brushRef="#br0" timeOffset="256">540 819 8052,'0'-18'2576,"0"1"-1901,0 0-238,0 7-114,0 2 0,-7 10 290,-5 4 0,-4 5-196,-1 13 0,-2 3-419,-4 8 1,1-1-50,-7 1 1,6 2-110,-6 4 0,0-5 109,-6 5 1,0 1-155,1-1 1,5 0 25,0-7 1,5 1-107,-5 0 1,8 0-361,-2 0 0,4-8-11,1-4 0,8 2-474,5-2 1,3-5 1129,2-7 0,15-7 0,5 4 0</inkml:trace>
  <inkml:trace contextRef="#ctx0" brushRef="#br0" timeOffset="470">767 1236 8021,'0'-17'422,"0"7"297,0 3 951,0 7-1296,0 0 0,0 7 726,0 5 1,0 5-550,0 7 0,0-3-446,0 8 0,0-2 2,0 2 0,0 2-209,0-8 1,0 6-203,0-6 0,0 0-538,0-5 1,0-7-2186,0 1 1542,0-8 1485,0 4 0,0-16 0,0-2 0</inkml:trace>
  <inkml:trace contextRef="#ctx0" brushRef="#br0" timeOffset="940">958 157 8122,'0'-25'0,"6"6"-564,0-4 0,5 9-221,-5 3 923,7-1 0,-5-5 1021,4-1 573,3 9-820,-13 1-530,14 8 1,-12 0 507,7 0 1,-7 8-252,2 3 1,-4 10-24,-2 3 1,2 5-94,4-6 1,-5 8 38,5-2 0,-2-2-407,2 2 1,-4-6-258,4 6 1,1-8-941,-1 3 656,8 3 353,-12-8-846,13 6 0,-11-9-326,8-5 677,-9-3 0,11-10 35,-8-4 0,7-5 130,-1-13 0,-2 3-5,1-8 0,3 0-224,9-6 1,-4 2 461,4 4 1,-3 4-52,-3 8 1,6 1 611,1 5-342,-9 3 1,1 8 624,-5 0-549,-3 0 0,5 2 409,-7 4 0,0 3 666,-6 9 0,6-1-482,0 1 0,-1-1 164,-5 0 1,6 1-1047,0-1 48,0 1 137,2-1 1,-5 0-462,9 1 0,-2-1-536,1 1 1,5 1 935,-5 4 0,5-11 0,1 3 0</inkml:trace>
  <inkml:trace contextRef="#ctx0" brushRef="#br0" timeOffset="1148">1985 314 14372,'0'17'1973,"0"3"-1651,0 3 1,0-4-312,0 5 1,6-3-1211,-1 2 0,3-2 822,-2 8 0,4-7 377,7 1 0,8 4 0,2 0 0</inkml:trace>
  <inkml:trace contextRef="#ctx0" brushRef="#br0" timeOffset="2189">2698 593 8460,'-7'-28'405,"5"11"1,-6 7-1531,8 5 1222,0 3 1254,0-6-85,0 8-899,0 8 1,0 7 60,0 8 0,0 1-109,0-7 1,0 6 38,0 0 1,0 1-99,0-7 1,0 0 145,0 1 1,2-3-25,4-3-30,-4 3-208,5-5 1,-7 7 103,0 1 0,0-7-200,0 1 1,0 0 7,0 5 1,0-5-112,0-1 204,0 1 0,2 5 53,4 1 0,-4-1 23,4 0 0,3 1 160,3-1 0,-2 3-42,1 3 0,-5-10-134,6 5 1,-1-5-364,7 5 1,-7-1-34,1 0 0,-6-5-344,5 0-121,-7-1 0,10 1-2126,-8-1 666,-1-7 777,-5 4 1,0-10-849,0-4 2183,0-3 0,8-9 0,2 1 0</inkml:trace>
  <inkml:trace contextRef="#ctx0" brushRef="#br0" timeOffset="2374">3012 749 8065,'0'-17'1961,"-8"7"1,-2-3-1450,-7 7 0,-3 2-174,-3 10 1,-6 11-39,-11 12 0,-5 4-49,-7 2 1,-6 7-15,0 5 0,2-3-668,9 3 1,3-7 294,3 7 0,10-9-1263,-3 3 969,10-12 1,1 2 0,12-6-491,5 2 0,4-6 920,2 3 0,15-5 0,5-2 0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00:19.3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51 88 8094,'8'-26'1405,"1"7"-633,9 2-43,-1 1-37,1 14-458,-1-5 1,-5 7 307,-1 0-98,1 0-358,-3 0 1,7 0-108,-4 0 1,-3 2 63,3 3 0,-6-1-134,5 8 0,-7-6 192,2 5 0,-4 1 2,-2 5 0,-8 1-51,-4-1 19,-3 8-24,-10-5 0,4 10-128,-8-6-19,0 7 207,-6-12 0,8 6 124,4-8 1,9-1-30,2-4-88,9 3 0,-3-13-60,12 4 0,5-4-15,12-2 1,12-6-168,12 0-58,-5-7 247,16 3 1,-12-2-1298,13 1 0,-5 7 1236,-2-2 0,-8-4 0,-1 1 0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00:20.3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0 122 8074,'0'-17'63,"0"7"1,2-3 714,4 7-233,-4 0-200,14-2 0,-9 5 7,5-9 0,3 2 426,-3-1-179,3 3 1,3 2-227,-1 0 1,1 2 82,-1 10 0,-5 0-139,-1 11 0,-5-1-83,6 13 0,-8 0 117,1 6 1,-3 1-144,-2 5 0,-2-4-15,-3 3 1,1-3-59,-8-2 1,8-2-203,-2-4-89,4 4-365,2-14-114,0-2 0,2-11 319,4-12 1,-2-11-460,8-12 0,-1-6 244,7-5 1,-1-5 55,0-7 1,1 6 165,-1-1 1,3 8 204,3-1 1,-4 5-31,4 6 0,-3 10 119,-3 7 1,0 8 516,1-2 1,-1 5-327,1 1 0,-7 0 683,1 0 1,-6 7-263,5 5 1,-7 3-42,2 3 1,-4 1-97,-2 4 0,0-1-31,0 7 1,0-6-340,0 6 1,0-6-238,0 6 1,0-6-1718,0 6 983,0 0 630,8-2 0,-4 0-1529,7-3 921,-7-13 69,11 12 790,-5-13 0,8 0 0,-1-3 0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00:20.7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36 8036,'2'-10'1305,"4"4"278,3 4-727,9-6-90,-1 7 405,1-7-582,-1 8-217,0 0-319,1 0 0,-3 2-352,-3 4-283,3 3 0,-13 14 254,4 1 0,-12-1-374,-5-6 1,-5 6 281,-1 1 0,-3 1 30,-3-2 0,6-4 566,-1 5 0,3-11 281,9-1 35,0-1 1,14-1-369,4-4 1,13-4-35,10-2 0,7-8-504,10-4 1,1-1 413,-1 1 0,0-11 0,0 4 0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00:21.2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8043,'12'0'1046,"0"0"0,-7 0-775,7 0-166,0 0 1,7 2-120,4 4 0,-4-4-314,5 4 1,1 1-118,-2-1 0,0 0 282,-5-6 0,-1 0-466,0 0 1,7 0 628,-1 0 0,0 0 0,-6 0 0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00:21.40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8043,'17'0'548,"-5"0"199,0 0 1,-1 0-558,7 0 0,-1 0-474,1 0 1,-1 0-692,0 0-113,1 0 1,-1 0 431,1 0 656,-1 0 0,0 0 0,1 7 0,-1 3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1:46:33.28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171 18 7903,'-17'-8'2503,"0"6"-1536,7-6-581,2 16 1,10 2 598,4 7 0,9 8-452,9 4 0,0 9 596,0 3 1,-5 1-468,4-2 0,2-3-182,-2 3 0,0-3-376,-6-3 0,-1-5-320,-5 0 0,4-8 54,-3 2 1,-2-4-121,1-2 0,-5-1-1623,5-5 0,-5 3 837,6-8 1,-7-1-2453,7-5 3520,-8 0 0,19-7 0,-4-3 0</inkml:trace>
  <inkml:trace contextRef="#ctx0" brushRef="#br0" timeOffset="206">638 52 7846,'-11'-6'393,"-1"1"1,8 1 565,-1 10 1,-5-3 98,-2 9 0,-5 0-497,-6 5 0,-6 8 675,-11 4 1,-4 3-614,-8 3 1,0 5-385,0 1 0,0 5-160,0-6 1,8 0-225,4-5 0,11-8-745,6-4-83,4 4 0,9-8-1319,4 4 1,12-11 2291,6-7 0,18 5 0,7 0 0</inkml:trace>
  <inkml:trace contextRef="#ctx0" brushRef="#br0" timeOffset="470">863 554 7957,'8'-10'2810,"1"2"-1976,9 8 1,-1-1-326,0-5 0,0 4 353,1-4 0,5 4-334,0 2 1,0 0-429,-6 0 1,-5 0-269,-1 0 1,-5 2-211,6 4 1,-9 3 312,3 9 0,-6-1 37,-6 0 0,-3 6-38,-8 0 0,-1 6-291,1-6 0,5 0 764,1-5 0,7-1-211,-2 0 0,6-1-300,6-5 0,11-3-250,12-8 0,4 0-612,1 0 0,7-8 530,-1-3 436,8-5 0,-11-9 0,5-2 0</inkml:trace>
  <inkml:trace contextRef="#ctx0" brushRef="#br0" timeOffset="830">1710 364 9971,'12'5'460,"-1"1"0,1 0 681,5-6 1,2 0-666,5 0 1,0 0-96,5 0 1,4 0-918,-4 0 0,3 0-173,3 0 0,-2 0-643,-4 0 0,1 0 747,-7 0 605,-7 0 0,-1-8 0,-5-1 0</inkml:trace>
  <inkml:trace contextRef="#ctx0" brushRef="#br0" timeOffset="1040">1952 242 7951,'-7'10'666,"-3"-2"0,-5-6-335,3 3 2536,5-3-1847,-1 6 0,6-6-217,-4 4 1,4-2-208,2 7 0,0 1 58,0 5 1,0 0-395,0 1 1,0-1-280,0 0 1,0 0-801,0 1 1,0 5 581,0 0 0,0 2-1769,0-2 1,2-4 871,4 4 0,-2-2 1134,7 2 0,9-3 0,6 4 0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00:21.5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8043,'9'0'2257,"1"0"-1714,-4 0 0,-2 0-305,7 0 1,1 0-389,5 0 1,3 0-387,3 0 0,-4-2-398,4-4 0,2 4 934,-1-3 0,-1-5 0,-6 0 0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00:21.6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20 7952,'0'-17'3216,"2"15"-2688,4 7 0,4 3-528,7 4 0,8-1 0,2 7 0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00:24.1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9673,'8'25'1920,"-6"-6"-1503,5 14 0,-7-6 193,0 8 0,0 5-275,0 1 1,0 0-107,0-7 0,0 1-644,0 0 251,0 0 189,8 0 1,-6-6-455,4 0 346,-4-8-478,5-4-119,-5-1 1,8-14 259,-4 3 0,-2-10-143,7-7 0,1-17 38,5-6 1,1-9-36,-1 3 0,6-5 393,0 5 0,8-5 158,-2 5 0,-1 8 158,1 10 1,-8 6 146,2 5 1,-4 4 467,-1 8 1,-7 4-142,1 8 0,-8 1 499,2 16 1,-4 0-566,-2 6 1,-6 0-84,0 0 1,0-2-500,6-4 1,-6 7-8,1-7-261,-1 8 1,12-10-1262,-1 8 1261,9-8 293,-4 6 0,15-6 0,2 8 0</inkml:trace>
  <inkml:trace contextRef="#ctx0" brushRef="#br0" timeOffset="289">993 383 8013,'0'-17'2230,"0"0"-1748,0 7-39,0 2-327,0 8 1,-6 14 50,0 3 1,-5 12 849,5 0-420,-8 12-288,5 3 0,-1 6-142,4-3 1,-2 1-108,3-7 1,-1 5-151,6-5 0,8-1-32,3-5 1,5-8-372,1-3 0,0-5 222,1-2 1,5-7-181,0-4 0,2-4-516,-1-2 0,-5 0 406,4 0 1,-4-8-1062,-1-4 1622,-8-3 0,5-10 0,-5-2 0</inkml:trace>
  <inkml:trace contextRef="#ctx0" brushRef="#br0" timeOffset="433">801 610 8013,'-9'0'1476,"-7"0"1,16 0-443,0 0 1,14 0 598,9 0-1261,16 0 1,-6-2 828,19-4-758,-4 4 0,20-8-729,-4 4 151,3 5-761,3-7 896,0 8 0,-16 0 0,-4 0 0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00:23.0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105 87 8018,'9'-7'241,"-3"-5"-241,-4 4 738,-2-7-305,0 13 343,0-14 252,0 14-664,0-13 0,2 13 14,4-4 1,-4 6-20,4 6 0,3 6-102,3 11 0,-2 6 417,1 11 1,1-1-112,5 8 1,-5 5 45,-1 6 1,-1-4-338,2-2 1,3-5-228,-3 5 1,-3 0-9,3-6 1,0-3-220,5-3 0,0-5-814,1-6 1,-1-4 553,1-7 1,-1-1-937,0 1 0,1-9-667,-1-3 1249,1-4 1,-3-4 149,-3-4 1,3-1 645,-3-5 0,-4-11 0,-1 3 0</inkml:trace>
  <inkml:trace contextRef="#ctx0" brushRef="#br0" timeOffset="216">714 53 7974,'-18'-28'4251,"1"11"-3669,0 9 0,-1 16-311,1 4 0,-8 11-196,-4 6 0,-10 11 69,-2 7 0,-13 5-126,2 6 0,-4-4-1729,4 4 1489,0 4 164,7-8 1,3 6-675,7-8 1,8-1-13,4-5 0,3-3-383,3-9 1,7 1 1126,4 0 0,4-8 0,2-2 0</inkml:trace>
  <inkml:trace contextRef="#ctx0" brushRef="#br0" timeOffset="483">1358 488 7971,'-18'-26'0,"1"9"2338,0 0-716,7 7-1460,2 10 0,0 0-729,-3 0 1,-5 2 528,-1 4 0,0 5 388,-1 13 1,1 3-22,-1 7 1,3 7-142,3 0 0,-1 5 115,7-5 0,0 5-91,6-5 1,2 1-70,4-1 0,4-10 7,7 4 1,6-10-347,0 4 0,8-14-139,-2 3 0,-2-7-397,2 1 0,-2-5-668,2-7 0,2 0 1400,-7 0 0,-1-7 0,-6-3 0</inkml:trace>
  <inkml:trace contextRef="#ctx0" brushRef="#br0" timeOffset="657">1079 644 7931,'-23'-13'0,"0"-5"2682,7 5-1721,9 5 1,7 6 75,0-4-827,7 4 1,9-11 251,7 7 1,8 0-115,-2 6 1,4 0-1083,2 0 1,7 0 48,5 0 1,-3 0 684,3 0 0,-1 8 0,6 2 0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00:27.2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0 157 8128,'0'-17'0,"0"-1"376,0 1 1,0 5 1488,0 1-863,0 7-638,8-4 0,-4 8 98,8 0 1,-1 0 106,7 0 0,7-2-65,4-4 1,11 4-170,7-3 1,3-3-27,2 2 0,8 0-70,4 6 1,4-6-215,1 1 1,-5-1-251,0 6 0,6-6-396,5 0 1,-5 0-9,-7 6 0,-12 0-784,1 0 0,-6 8-215,1 4 0,-7 3 1628,-11 3 0,-4 7 0,-7 2 0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00:29.2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87 880 8102,'-9'-8'0,"-7"1"1867,5-5-1166,3 4 1,-2 10-37,4 4 1,5 4 44,-5 7 1,2 8-248,-2 4 0,4 6-51,-4 6 0,4-5-441,2 5 0,0 2 121,0-3 1,0-1-1120,0-10 0,6 2 145,0-8 0,2-6-1561,-2-5 1828,-5-8 0,15 0 18,-4-16 0,-3-3 331,3-20 0,-1-4 14,7-13 1,7-2 251,4-4 0,4 4 0,2-4 0,7 9 0,5 3 0,9 7 47,2-1 1,5 11 125,-5 5 0,-1 7 365,-11 5 1,-3 5 537,-9 7 1,-7 7-359,-3 5 1,-5 4 244,-2 1 1,-7 8-437,-4 4 0,-4 6-205,-2 5 0,-10-1-472,-7 8 1,-3-7-108,-9 7 0,-2-3-241,-9 2 0,3-3 238,-4-8 1,3-8-412,-3-4 0,4-9 294,-3-3 0,3-9-39,2-2 0,0-8 158,1-9 1,7-8-14,3-4 0,13 2 840,5-2 1,8 0-224,10-6 0,7 2-67,16 4 0,1-2-60,5 8 1,-4 0 56,3 5 1,-3 3-338,-2 3 1,-2 5-228,-4 7 0,-4 0-193,-8 0 1,-5 1 227,0 5 1,-9-2-1492,3 8 1744,-4-1 0,-2-1 0,0-2 0</inkml:trace>
  <inkml:trace contextRef="#ctx0" brushRef="#br0" timeOffset="183">470 619 8102,'0'-27'1027,"-7"2"465,-3 15 0,0 4-852,4 12 1,4 6-165,2 11 0,-5 6-101,-1 12 1,0 5 44,6 12 1,-6-2-426,0 8 0,1-8 126,5 2 1,7-10-896,5-1 0,3-9 310,3 3-1809,-1-12 1492,1-4 0,-5-15-47,5-4 1,-5-4-908,10-2 1735,-3-16 0,5-11 0,2-17 0</inkml:trace>
  <inkml:trace contextRef="#ctx0" brushRef="#br0" timeOffset="375">1219 27 8102,'27'-17'769,"-2"7"1,-10 10 337,-3 12 0,-4 5-449,-8 7 0,-6-3 185,0 8 1,-6-2-191,7 2 1,-1 2 42,6-8 1,2 0-247,4-5 1,5-3-4,12-3 1,12-5-246,12-7 1,3-7-160,2-5 1,0-1-1757,0 1 915,-7-4 682,-2 15 0,-11-5-4296,-3 12 4412,-11 3 0,-10 24 0,-8 4 0</inkml:trace>
  <inkml:trace contextRef="#ctx0" brushRef="#br0" timeOffset="679">1323 950 11381,'19'6'-69,"5"-1"1,-3 7 1162,8-6 459,-8 7 1,4-3-714,-7 7 0,-7 1-366,1-1 1,-8 3-991,2 3 0,-6 2-50,-6 4 1,-4 4-355,-7-4 0,-8-2 577,-4 2 1,-4-8-193,-2 2 0,0-5-318,0-7 1,-5-3 306,-1-8 0,6 0 433,6 0 1,8 0-75,-2 0 0,9-6 643,3 0-406,7 1 1,4 5 55,11 0 1,11 2 371,1 3 1,10-1 623,1 8 1,9-3 307,9 3 1,8 2-675,4-9 0,6 7-424,5-6 0,2 5-57,5-5 1,7 2-2291,-8-2 0,2-4 2035,-8 4 0,-3 1 0,3-1 0,-3-2 0,-3-2 0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00:28.4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296 279 8217,'18'-25'136,"7"-2"1,-6-2 334,5 0 1,3 8-12,2-3 0,4-1-152,1 2 1,7 0 271,0 6 1,1 1-45,-1 4 1,-10 5-232,3 7 1,-8 0-182,3 0-264,-8 0 1,2 9 86,-11 9 0,-5 7-63,-7 10 0,-15 7-945,-8 5 0,-8 1 513,-4-2 0,-2 5-130,-3-5 0,1-3 277,-7-3 0,7-9 413,-2-2 0,5-2-51,1 2 0,2-4 308,4-7-226,4-1 11,15 1 0,4-9-110,12-3 1,6-4 81,11-2 1,4 0-15,8 0 1,0-2-20,-1-4 1,1 4-7,0-3 0,-8 3-25,-4 2 0,-3 5 7,-3 1 1,-7 8 40,-5-3 0,-5 5 22,-5 1 1,-5 1 182,-7-1 0,-9 2-61,-3 5 0,-11 1 117,-7 4 1,3 2-37,-2-8 0,1 6 65,-1-6 1,1 6-85,5-6 0,5 1-18,0-7 1,2 0-64,10 1 0,0-1-125,5 1-311,9-1 232,1 0 0,18-7-162,7-4 0,8-4 10,10-2 1,15-8-96,8-4 1,14-3 186,3-2 1,1-7 43,-7 1 0,-1 2 30,-4 9 0,-1-1 178,-10 7 1,-5 0 30,-13 6 1,-2 0-101,-4 0 1,-10 8 11,-7 3 1,-9 5-139,3 1 1,-12 3-150,-5 3 1,-5-2 83,-1 8 1,-8-8-128,-4 3 1,-2 1-49,2-2 1,-4 0-219,4-5 1,-4-3 101,-2-3 1,2-3 427,4-3 0,-1-4-60,6 4 1,1-6 111,6-6 0,1 2 96,5-7 105,-5 7 1,16-4 397,0 8 1,8 0-152,9 0 1,1 8 230,-1 3 0,6 11-30,1 1 0,-1 14-255,-6-3 0,-7 11-54,-4-5 0,-4 9-213,-2-3 1,0 8-142,0-1 1,-8 1-100,-4-14 1,-1-5-361,1-6 1,-3-8 217,3 3 1,-9-11-160,-2-1 1,-1-8-351,7 1 1,0-3 285,-1-2 1,1-2-314,-1-3 1,-5-11 183,0-7 1,0-8 91,5 2 1,1-4 462,-1-2 0,-7 0 0,-2 1 0</inkml:trace>
  <inkml:trace contextRef="#ctx0" brushRef="#br0" timeOffset="127">175 1602 8199,'-14'10'259,"-3"-5"0,-5-3 432,5-2 0,0 6-77,-1 0 1,3 2 728,3-3-921,-3-3 0,7 14 201,-4-5-1285,5 5 0,7 1 500,0 1 0,9-3-2373,9-3 2535,15-5 0,19 1 0,10 2 0</inkml:trace>
  <inkml:trace contextRef="#ctx0" brushRef="#br0" timeOffset="244">958 1602 8192,'33'-6'0,"-4"0"0,-4 0 3448,-8 6-2297,-7 0 0,-2 8-226,-8 4 1,0 3-756,0 3 1,-6-1-673,0 0 0,-2-1 538,3-4-36,3 3 0,-6-5 0,8 7 0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00:34.1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903 732 8120,'-17'0'789,"-1"-8"-188,9-2-632,1 0 79,8 3 0,6 5-1,0-4 1,7 4-223,-1-4 0,3-1 76,3 1 1,1 0 186,4 6 1,-3 0-81,3 0 1,4 0 116,2 0 1,-2 0-63,2 0 0,0 0-18,6 0 0,1 2 72,5 4 0,2-4-122,3 3 1,12-3 96,0-2 1,2 0-45,4 0 0,5-2 33,7-3 1,3 1-198,-9-8 1,5 6 135,-5-5 1,-3 7-97,3-2 0,-4 2 25,-14-2 0,4 4-153,-10-3 1,-9 3-159,-2 2 1,-6 0 130,0 0 0,-4 6-7,-7-1 1,-9 3-4,-3-2 1,-4-2-334,-2 7 574,0-7 0,-8 12 0,-1-7 0</inkml:trace>
  <inkml:trace contextRef="#ctx0" brushRef="#br0" timeOffset="327">642 1271 8115,'0'-17'-348,"8"5"135,4 0 92,11 1 1,6-1 695,11 1 1,-1-1-208,7-5 1,1 5 35,5 0 1,6 9-110,0-3 0,8-2-77,-2 2 1,11-2-76,6 3 1,4 1-227,2-8 1,8 4 151,-46 0 1,1-1 0,4 3 0,0-1-179,1-5 1,0 0-1,1 2 1,-2 1 54,-1 0 1,-1 1-1,45-10-234,-5 1 0,-10 7-285,-7 4 1,-17 4 102,-6 2 0,-17 0-966,0 0 642,-12 0 794,2 0 0</inkml:trace>
  <inkml:trace contextRef="#ctx0" brushRef="#br0" timeOffset="644">2139 122 8351,'0'-27'264,"0"-4"-201,0 8 1,8 6 38,3 5 0,5 8 99,1-1 0,2 3 282,5 2 1,3 2-39,8 3 1,-1 7-194,1 11 0,8-2 57,3 8 1,4 0-157,3 6 1,-1 0-169,0 0 0,0 0 132,0-1 1,1 3-55,-1 4 0,0-4-84,0 3 1,-1-3 85,-5-2 1,-11 0-145,-12-1 0,-6 3 64,-5 4 0,-6 1-126,-12 5 0,-11 3 28,-12-4 0,-22 12-2,-13 6 1,28-31 0,-3 0-138,-4-1 1,-1 0-1,-2 1 1,-1-1 20,1-2 1,-1-2 0,-3 5 0,0 0-170,0 0 1,1-2 0,2-4-1,-1-2 400,2-1 0,0-1 0,-41 15 0,5-3 0,7 0 0,3 0 0</inkml:trace>
  <inkml:trace contextRef="#ctx0" brushRef="#br0" timeOffset="1202">868 349 8156,'10'-51'31,"6"13"0,-9-5-44,5 20 0,1 9 933,-7 3-486,8 7-450,-12-4 69,5 8 0,-14 10 9,-5 7 1,-13 5-35,-10 12 1,-13 7 10,-10 17 0,-8 4-394,2 7 1,-5 1 198,31-35 1,0 0-1,-33 34 2,33-34 0,0 0 0,-26 27-29,6-4 1,10-12 248,2-5 0,9-4-111,2-3 1,8-7 139,10-3 1,7-5-9,4-2 0,6 7 145,6-1 1,13 0 14,16-6 1,15 1 142,14-1 1,12-1 58,5-5 1,10 3-194,2-8 1,-43-3-1,0-1-14,49-2 0,-4 8-435,-3 4 0,-7 3-488,-9 3 1,-1 1 680,-11 4 0,-2-2 0,-2 8 0,-6 2 0,-6 2 0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00:38.8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184 158 8078,'23'-41'0,"1"0"551,-1 8 1,-12 10 2099,1 12-2112,0 3 1,-1 8-81,1 0 0,-8 2-465,1 4 6,-3 11 0,-9 4-76,-5 8 1,2-5 150,-1 5 0,7-6-791,-2 6 1,4-6 389,2 6 1,4-8-532,8 2 1,-1-9 254,12-2 0,-1-3 256,1 3 1,-4 3 285,4-3 0,-9 3 212,-2 3 1,-9-1-137,3 1 1,-12 1 66,-5 4 0,-7 2 86,-5 4 0,-4 4 25,-8-4 1,1-4-234,-1-1 1,0-1 27,0-6 0,0 4-34,0-9 1,3-4-32,3-2 16,3-5 1,11-2-36,3-5 1,12-4-86,12-7 0,13-1 34,10 1 0,6-1 83,5 1 0,8 2 151,-7 3 0,5-2 65,-12 9 1,5-1 185,-10 6 1,1 0-47,-12 0 0,-3 8 133,-10 3 1,-3 10-135,-8 3 1,-2 7 54,-4-2 0,-3-2-220,-9 2 1,-5 0 40,0 5 0,-6-5-389,6 0 0,-6-7-60,6 1 0,-3-4-775,3-1 841,4-1 1,-4-5-349,11-1 386,4-7 0,16 4-31,4-8 1,11-8 111,6-3 0,-2-3-53,2 2 0,-2-1 269,2 7 0,2-2 105,-8 3 1,0 3 119,-5-4 1,-1 4 78,1 2-233,-9 8 1,-1 1 41,-8 9 1,0-1-55,0 1 0,-8 5-217,-3 0 1,-5 6 124,-1-6 0,5 0-144,1-5 1,5 1 112,-6 4 0,8-3 42,-2 3 1,12 2-21,6-2 0,3 2 90,3-1 1,-1 3 122,1 7 0,-3 9 358,-3 3 0,-5 10-266,-7 2 0,-2 8-95,-3-2 1,-3 2-790,-4-2 1,-1-6 80,7-12 0,-6 0-206,7-11 0,-1 4 269,6-10 1,0-4-788,0-2-829,0-11 1973,0 3 0,0-13 0,0 6 0</inkml:trace>
  <inkml:trace contextRef="#ctx0" brushRef="#br0" timeOffset="146">271 1689 8043,'0'-17'2859,"0"-1"1,8 1-2065,3-1 0,5 1-340,1 0 1,1 5-97,-1 0 0,2 9-303,5-3 1,-5 4-280,4 2 0,-9 9 223,-3 9 0,1 7 0,5 10 0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00:37.4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505 69 8160,'0'-18'269,"8"1"1,-1 5 283,5 1 0,3 7 68,-3-2 0,-4 6-295,-3 6 0,-3 5-151,-2 13 1,-7 5-20,-5 11 0,-11 3 22,-6 3 0,2 2-110,-2-7 1,0 7 85,-6-1 0,6-5 37,0-1 0,6-4-212,-6-3 1,2-5 103,-2 0 1,2-7-142,3 1 0,5-4-114,-4-1 0,4-9-92,1-3 1,1 2 77,-1-2 1,7 0-80,-1-6 1,6-8-477,-5-4 1,7-3 281,-2-3 1,4-1 21,2-4 0,2 3 52,4-3 0,3-2 369,9 2 1,-1 0 139,1 5 0,7 3 185,4 3 1,4-3-127,2 3 1,-1 2 85,1-1 0,8-1 499,3-5 0,6-1-298,6 1 0,-4 2 130,4 3 0,0-2-137,-5 9 0,3-7-347,-10 6 0,-3 0-1,-3 6 1,-3 0-67,-2 0 0,-8 0-141,-4 0 0,-5 2-1085,-7 4-639,5-4 823,-14 14 272,5-7 1,-9 7 196,-3-5 0,-5 5 96,-8-5 1,-1-1 229,-4 2 1,2-1 89,-8 7 1,2-1-33,-2 0 1,-2 1 230,7-1 0,-5 1 327,6-1 0,-2 8-249,2 4 1,4-2 276,-5 2 1,5 2-58,2 10 1,-7 3 105,1 9 1,-2-1-126,2 0 1,-2 14-114,-4 3 0,-4 7-203,4-1 1,2-1 120,-2 7 1,2-2-363,-2 2 0,4-5 151,7-12 1,1-6-501,-1-12 0,9-5-62,3-12-253,-4-4 542,8-16 1,-5-16-26,7-17 0,1-14-151,5-9 1,-2-3 484,8-2 0,-8 0 0,3-1 0</inkml:trace>
  <inkml:trace contextRef="#ctx0" brushRef="#br0" timeOffset="420">540 904 8127,'9'-17'554,"7"-1"1,-7 1-147,9-1 0,-1 7-285,1-1 0,-1 8 209,0-2 1,1 6 96,-1 6 0,-5 6 63,-1 11 1,-5 4-72,6 8 1,-8 2 7,2 3 0,-5 5-61,-1 7 0,-1 0-95,-5 0 1,2-5 86,-8-1-477,8-7 178,-11 3 0,13-13-184,-4 0 1,2-7-459,-2 1 0,5-10-1568,-5-1 1575,-4-8 0,6 4-1618,-7-8 1556,-1 0 1,-5-14 81,-1-3 1,1-5 191,-1 5 0,7-6 213,-1 0 0,8-6 213,-1 5 0,3 1-36,2 6 1,7-1 627,5 1 0,3 2-371,3 3 1,-1-2 1201,1 9-56,-1-9 724,0 12-1638,1-6 1,-9 16-43,-3 4 1,-6 3-245,-6 3 1,-1-1-151,-5 0-337,-3 1 1,13-7 252,-4 1-376,-4-8 1,10 2-389,0-12 1,14-6-1951,9-11 2717,8 4 0,-4-22 0,8 4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1:46:32.6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16 156 9556,'-10'0'3070,"4"0"-2602,12 0 1,4 0 0,9 0 261,4 0 1,12-6-443,11 1 0,4-3-67,1 2 0,-1-2-146,-3-3 0,1 1 93,-8 5 0,0 3-772,-5-4 1,-8 4-819,-4 2 66,-4 0 1,-9 2 437,-5 4 1,-7 3 917,-9 9 0,-1-1 0,-13 0 0</inkml:trace>
  <inkml:trace contextRef="#ctx0" brushRef="#br0" timeOffset="216">258 0 15137,'7'10'890,"-5"5"-538,4-3 1,-4 5-236,-2 6 0,0 4 110,0 8 0,-2-6-684,-4-1 0,4-1-361,-3 2 0,3 4-846,2-4 1,2-4 1663,3-2 0,20 4 0,12-1 0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00:40.7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0 157 8160,'0'-25'3886,"2"13"-2871,4 0 0,13 7-450,16-1 1,0-4-197,5-7 0,3 5-347,-2 1 1,-1 5-18,-5-6 0,-2 2-95,-4-1 0,2 3-249,-8 8 0,0 0-576,-5 0 1,-7 0-393,1 0 1,-8 8 558,2 3 1,-6 5 11,-6 1 0,-4 3 291,-7 3 0,-8 4 445,-4 8 0,-4 0 0,-2-1 0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00:42.51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418 1 8109,'-25'0'0,"-1"1"0,-3 5 0,-3 17 0,3 12 0,3-2 805,3-4 1,-2-2 1110,2 2 1,-8 2-1231,2-8 0,2 6-311,-2-5 0,10-1-579,1-6 1,3-5 233,9-1-1066,0-7 1,16 4 577,7-8 0,8-8-515,10-3 1,6-5 345,-1-1 0,7-1 173,-7 1 1,7 0 203,-7-1 1,-1 7 55,-10-1 0,2 8 356,-8-2-267,0 4 635,-5 2 1,-9 2-260,-3 4 1,-17 4 587,-7 7 1,-9 6-327,4 1 0,-8 1-101,2-2 1,-2-2-84,2 8 0,-4-6-116,4 6 1,2 2-191,-2 10 1,8 5 122,-2 12 0,-3 4-184,3 8 0,6 7-146,5 4 1,6 3 52,-5-3 0,7-6-3,-2-11 1,4-6 99,2-12 1,6-9 91,0-8 0,7-2-19,-1 2 0,3-9-209,3-9 185,-1-7 1,1 4-188,-1-8 1,2-4-210,5-8 0,-3-1-229,8-16 1,0 0 162,6-6 0,0 0-167,-1 0 0,1 2 163,0 4 1,-2 0 129,-4 12 1,2-2 907,-8 13 0,0 0-479,-5 6 1,-3 2 923,-3 4 1,-5 4-354,-7 7 1,0 6-53,0 0 1,-7 8-284,-5-2 1,2-4-166,-1-1 1,-1-5-144,-5-2 0,5-1-466,1-5-53,-1-3 0,-5-8 238,-1 0 0,8-13-297,5-5 0,-3-11 148,2 0 0,2-9-321,10-3 0,6-7 226,11 1 1,12-1 27,11 1 1,4-3 156,3 4 1,7 3 16,3 3 0,5-3 436,2 2 1,-1 3-205,1 9 0,-2-2 414,-5 8 1,5-6-173,-4 5 1,-4 3 24,-2 10 1,-6-5-85,-6 4 1,-3 5-39,-8 1 1,-8 4-30,-4 2-99,-4 0 0,-9 8-21,-4 3 1,-12 13 246,-6 5 0,-11 3-140,-6 3 0,-4 0 30,-1 0 0,-1 0 132,0-1 1,-4 1-82,4 0 0,5-8 103,12-4 0,3-3 96,3-3-72,-3-7 0,15-2-359,0-8 1,9-2 82,14-4 0,-1-6-479,7-11 0,-2-2 149,2-4 1,4-4-23,-4 4 0,-4-4-108,-2-2 1,-9-1-384,-3-5 1,-7-4 310,2-7 0,-8-2 171,-10-4 1,1 4 514,-13-4 0,5 6-207,2 5 0,-1 7 733,1 11 0,0 5-276,-1 13 0,1 3 2,-1 8 0,1 4 15,0 8 1,-1 9 211,1 19 0,5 1-152,1 11 1,5 4-49,-6 14 0,8 5 258,-2 1 1,10 3-197,2 2 0,8-1 593,-3 7 0,5 0-464,1-6 1,-5-4-198,-1-1 1,1-5-433,5-1 1,-5-1-386,0 1 1,-7-2-167,7-5 0,-8 1-599,2-11 1,-4-1-1099,-2-17 1,-2 3 1087,-4-9 0,2-9 1165,-8-3 0,8-4 0,-3 5 0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00:44.4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0 227 8029,'0'-20'1118,"2"5"1599,4 15-2190,4 0 0,1 6-250,1 0 1,-6 5 4,5-5 0,-5 8-24,6-3 0,1 3-221,11-3 0,-3 3-233,8-8 0,2 5-276,9-5 0,-3 0-65,4-6 1,1-2-211,-1-4 1,0-4 80,-7-7 1,-5 5 195,0 1 1,-7-1 315,1-5 0,-6-3-60,-5-3 1,-4 2 96,-8-8 0,0 8 2,0-2 1,0 3 198,0 3 0,-8-1 6,-4 1 1,3 7 121,-3 5 1,0 3-2,-5 2 1,5 0 35,1 0 253,7 0-100,-12 0 51,14 0-16,-5 0-166,7 0 0,2 2 13,3 3 1,-1 7 216,8 11 0,-6 0 173,5 12 0,-7-4-263,2 10 0,2 9 86,-2 2 0,-1 4-123,-5-4 1,6 1-279,0-1 1,0-2-104,-6-3 0,0 1-316,0-7 0,0-1 4,0-5 1,0-8-342,0-4 0,0-9-507,0-3 854,0-7 0,0 2 128,0-12 1,6-3-185,-1-9 1,9 1 296,-2-1 1,-3 3-47,3 3 1,-1-1 218,7 7 0,-7 0 15,1 6 1,-8 8 232,2 3 0,-4 13 509,-2 5 0,-10 9-424,-7 3 1,-1 0 240,-5-7 0,4-1 267,1-4 138,9 4 0,1-14-439,8 5 1,4-13-193,7-5 1,9-6-194,14-6 0,11-5-27,7-13 1,8-1-1957,10-4 1,5-2-778,0 8 2506,9 0 0,-13 4 0,8-1 0,5 3 0,5 3 0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00:43.6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279 53 8196,'17'-21'913,"0"3"0,7 5-502,-1 13 0,2 0 752,-2 0 0,2 0-686,4 0 0,-4 6-556,-7-1 1,-1 9-196,1-2-1,-9 9-685,-3 2 1,-4 2 206,-2-2 1,-2 5 353,-4 6 0,-3 1-627,-9 0 1,-1-2 538,-4-4 1,1 4 486,-7-4 0,6-4-42,-6-2 0,8-4-51,-2-1 0,3-1 301,3 1 0,7-7 200,5 1 0,3-6-15,2 5 0,2-7-118,3 2 0,7-4 191,11-2 0,4 0-10,8 0 1,6 0-404,-1 0 1,-5-6-79,-6 0 1,-8 0-341,3 6 267,-5 0 0,-9 8-111,-5 4 0,-5 3 100,-5 3 0,-1 1 78,-12 4 1,5-4 214,-10 5 1,1-5-73,-1-2 1,4 1 339,-4-1 1,9-5 141,2-1-227,9-7-264,-5 4 1,16-8-143,3 0 0,7 0 43,5 0 1,-2 0 62,8 0 0,-8 0-419,3 0 0,-5 0 162,-2 0 1,1 6-126,-1 0 1,-5 1 158,-1-1 0,-7-2 442,2 8-274,-4-1 0,-10 7 161,-3-1 1,-7 0 64,-5 1 1,-6 5-114,-12 0 0,-1 8-119,-5-2 0,-3-2 121,4 2 0,1-6-117,-1 6 1,7-5-10,-1 5 1,5-8-31,6 2 1,-2-3 9,8-3 1,-1 0-7,7 1 1,5-7-38,1 1 1,7-6 80,-2 5 53,4-7 0,12 4-72,7-8 1,10-4 552,14-8 1,11-7-182,12-16 0,6-1 4,5-5 0,2-2-424,5-3 1,-11 5 208,-7 12 1,-16 4-214,-1 8 0,-11 1-480,-7 5 1,-9 3-2262,-9 8 2064,-7 0 1,-10 10-1206,-11 7 1934,-20 8 0,16 10 0,-12 0 0</inkml:trace>
  <inkml:trace contextRef="#ctx0" brushRef="#br0" timeOffset="198">296 1358 8183,'0'18'0,"0"-1"0,-6 8 485,0 4 0,1 10 713,5 2 1,5 9 757,1 2-961,0 8-813,-6 10 0,0 7-111,0 4 1,0 8 45,0-2 0,0-8-1262,0-21 1,0-7 590,0-16 0,0-8-273,0-4 262,8-12 1,-1-13-195,5-15 0,4-16-423,-5-13 627,5-4-516,9-3 1071,-6-7 0,8-2 0,-4-7 0,4-1 0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00:41.0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192 174 8137,'-35'18'-3,"0"7"305,1 4 1,6-4 432,5-2 1,12-2-245,5 2 0,-2-9 712,2 3-334,0-3-586,14 3 0,2-7-146,7-4 0,1-4 58,-1-2 1,2 0-205,5 0 61,-5 0-368,6-8 0,-7 4-514,-1-7 1,-2 5-200,-3-6 270,-4 1 0,-8-7 498,0 1 0,-8 5 3,-4 1 1,-3 5 436,-2-6 1,-1 6-165,1-5 0,-1 7 200,1-2 133,0 4 233,7 2-777,2 0 1,22-6-397,3 1 0,18-7-271,0 6 1,5-7 106,1 1 756,3-3 0,9-3 0,-1 1 0</inkml:trace>
  <inkml:trace contextRef="#ctx0" brushRef="#br0" timeOffset="203">557 87 8098,'35'-8'-59,"-6"-1"124,0-9 0,-13 7 1092,1-1-375,-11 8 910,9-11-623,-13 13-68,6-6-650,-8 8 1,2 10 132,4 7 0,-2 8 91,7 10 0,-5 2 75,6 3 1,-7-1-97,7 8 0,-8 3 67,2 2 1,-4 6-580,-2-6 0,0-5 67,0 5 1,-8-6-270,-4 1 1,-3 1 189,-3-7 1,1-3-974,0-9 1,-1 2-135,1-8 0,-6-1-596,-1-11 1,-5-3 505,6-8 1,-8 6 1166,2 0 0,-11-1 0,-5-5 0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00:40.2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51 18 8871,'0'-9'2355,"14"1"-2338,3 8 0,10 0 56,-4 0 0,3 2 124,-3 4 1,-4 3-85,4 9 1,-3 7 170,-3 4 0,-7 6-79,-4 5 0,-5-1-28,-1 7 0,0 1-208,0 5 1,-7 0-7,-5 0 1,2-5-199,-1-1 0,-1-7 76,-5 1 1,5-11 88,1-5 1,5-5-313,-6-2 1,1-7 149,-7-4 0,1-4-66,-1-2 1,1-2 94,0-4 0,-1-9 202,1-9 1,5 1-39,1 6 1,7-1 162,-2 1 1,6 0-131,6-1 0,5 7-21,13-1 1,3 6 231,7-5 0,1 7-51,0-2 0,6 4 86,-1 2 0,3 8-76,-3 3 1,-5-1 38,0 2 0,-2 5-37,-10 6 0,0 2 172,-5-2 0,-3 5 149,-3 6 1,-5 1-134,-7 0 1,0 0-384,0 0 0,0-1 107,0 1 0,-5 6-471,-1-1 1,-8 1-17,3-6 0,3 0-698,2-1 909,-3-7 1,7-1-720,-4-9 37,4 0-1341,2-7 2221,0-2 0,0-24 0,0-3 0</inkml:trace>
  <inkml:trace contextRef="#ctx0" brushRef="#br0" timeOffset="170">800 297 9031,'0'-43'2177,"0"14"-1478,0 0-390,0 16 0,0 3 869,0 4-300,0 4-2164,0-6 0,0 10 131,0 4 1155,7 4 0,-5 15 0,6 2 0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00:48.9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288 592 8075,'0'-43'4065,"0"22"0,2-8-3640,4 23 0,4-1-41,7 1 1,-5 4-824,-1-4-448,-7 4 1,10 12-64,-9 7 1,1 8-2227,-6 10 3176,0 8 0,-15 1 0,-5 8 0</inkml:trace>
  <inkml:trace contextRef="#ctx0" brushRef="#br0" timeOffset="258">45 1271 8075,'-18'7'1077,"1"-5"-849,7 6 1,12-8 138,15 0 1,1-6 119,5 0 1,2 1 220,-2 5 1,6 0-423,-5 0 1,-3 7-266,-10 5 0,3 11 4,-8 6-19,0 12 122,-6-4 0,-2 11 89,-4-7 1,2-7-58,-8-5 1,3-2 226,-3 2 1,4-3 258,8-9-144,-7-7-377,5 5-207,2-13 1,9-2-514,9-12 1,1-3 383,4-2 0,-3-9-462,3-3 0,2-11 144,-2-7 529,0-3 0,-5-10 0,-1-2 0</inkml:trace>
  <inkml:trace contextRef="#ctx0" brushRef="#br0" timeOffset="1061">1124 87 8128,'9'-15'1590,"-3"-8"1,4 1-942,1 5 1,5 7-1114,1 10 1,1 2-326,-1 4 581,0-4 1,-7 13-115,-4-3 1,-4 9 14,-2 2 0,-2 10-98,-4 2 1,-4 2-188,-7 9 0,-6-5 183,0 5 1,-1-7 153,7 2 1,2-10 320,3-2 1,-2-8 65,9 2 101,-1-4 1,14-3-28,3-5 0,7-3 300,5-8 1,2 0 33,4 0 1,4-2-224,-4-4 0,-4 4-45,-2-3 1,-4 3 188,-1 2-656,-8 0 0,-3 7-28,-7 5 1,0 5-151,0 7 0,-7-3 148,-5 8 1,-4-6-44,-1 6 1,-8-2 206,-4 2 1,4 2 168,2-8 0,-3 6 10,3-5 1,6-1 17,5-6 524,8 1 14,-3-1-337,14 0 1,3-7-218,7-4 0,1 2 1,-1-3 1,1 3-85,-1-2-256,0 4 1,-7 9-3,-4 4 0,-4-2 105,-2 8 0,-2-5-90,-4 5 1,-4-8 113,-7 2 1,0 2 264,-1-2 0,-5 6 78,0-5 1,-6 5 266,6-6 0,-3 0-161,3-5 1,10-1 73,-5 0 1,11 1 241,-5-1 0,8-5-173,-2-1 0,6-5-386,6 6 1,10-8-53,7 1 0,14-5-90,-3-5 1,13-5-235,-1-7 0,2-3-574,-1-3 1,1 4 283,-7-5 1,-1-1-386,-5 2 1,-8-2-390,-3 2 1,-13 3 617,-5-3 0,-4 10 636,-2 1 0,-2 8 318,-4-2 1,-9 6 286,-9 6 1,-6 6-15,1 11 0,-4 4 613,-2 8 1,0 6-488,0-1 0,0 3 111,1-3 0,7-3-331,3 4 0,1-7-121,6-5 1,-3-3-314,15-9 1,-1 0-202,6 1 1,2-3-228,4-3 1,3-4 169,9-8 0,7 0-226,4 0 0,4-6 260,1 0 0,7-6 122,0 7 1,-3-1 698,-9 6 0,4 0-348,-4 0 0,-4 0 1808,-1 0-662,-5 0-114,-2 0-1321,1 8 0,-7-7-655,1 5 0,-6-4-990,5-2 1049,-7 0-1266,12 0 1,-9-2 1910,5-4 0,3-3 0,-5-9 0</inkml:trace>
  <inkml:trace contextRef="#ctx0" brushRef="#br0" timeOffset="1328">2081 1062 8095,'17'0'1502,"1"2"273,-1 4 0,0-4-949,1 3 1,-7-1-10,1 2 1,-2-2-168,1 7 1,5-1 59,-5 2 1,-1 3-781,2-3 0,-9 3 134,3 3 0,2-1-1028,-2 0 771,0 1 1,-6-1-302,0 1 497,0-9-64,0 7-49,0-14 373,0 6 0,5-10-420,1-4 0,10-6 116,1-11 1,2 2-1378,10-8 0,-5-6 685,5-6 0,-6-7-845,6 2 0,-6-11 599,6-1 1,-8-9 711,3-3 0,-5 1 0,-2-9 0</inkml:trace>
  <inkml:trace contextRef="#ctx0" brushRef="#br0" timeOffset="1953">2934 226 8093,'23'-17'0,"0"0"0,0 5 530,-5 0 0,5 9 780,0-3 1,8-2-543,-2 2 0,-4 0 103,-2 6 0,2 2 293,-1 4 1,-3-2-535,-10 8 0,3-1-225,-8 7 0,5-1-344,-5 0 0,0 9-237,-6 3 0,-2 4-468,-4 1 0,-3 3-889,-9 4 1,1-5 220,-1 5 1,1-6-699,0-6 0,-1 2 1050,1-8 1,-1 0 959,1-5 0,5-3-158,1-3 0,7 3 325,-2-3 0,-2 5 112,3 6 1,-1-1 384,6 7 0,-2-6 1034,-4 6 1,4 0-365,-4 6 0,-1-6 160,1 0 1,0-2-207,6 2 1,-6 4-657,0-4 1,1-4-675,5-2 0,-2 0-112,-4-5 0,4 3-389,-4-10 95,4-3 0,10 0-597,3-8 1,13-10-521,5-7 1,6-8 679,5-10 1,5 0 417,7 0 1,0 0 192,0 1 0,-2 3 326,-3 8 1,-6 1 228,-12 16 0,1 1 926,-6 5-645,-1 0 0,-13 7 621,-5 5 0,-3 3-431,-2 3 1,-2 1-307,-3 4 0,-5-1-799,-8 7 1,-5-6 256,0 6 1,-6-2-267,6 2 1,-8-2-232,2-4 0,2-3-549,-2 3 1,6-4 604,-6-1 0,7-1-85,-1 0 1,6-5 589,5 0 0,-3-1-58,3 7 0,4-1 676,3 0 0,5-1-392,5-5 0,5 5 462,7-5 1,3-3 66,3-2 1,-2 2 346,8-2 1,-6-1-412,6-5 0,-7 0 6,1 0 0,-4 0-104,-1 0 0,-1 0 109,0 0 0,-5 0 1784,0 0-1811,-1 0 0,7 6 12,-1 0 1,-5 0-170,-1-6 1,-5 6-331,6-1-156,-8 1-924,3 2-1875,-7 2 0,0 7 1445,0 0 1,-2 7 1353,-3-1 0,-5 8 0,-8-4 0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01:08.9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327 67 7907,'-17'0'28,"1"-2"1,3-1 262,1-3-317,1 0 753,-6-2 0,5 4-102,1-7 1,5 7 781,-6-2-505,8 4-483,-11-5 0,11 5-48,-7-4 1,5 6-155,-6 6 0,3 3 213,-3 9 1,-3 7 99,3 4 0,-3 11 42,-2 6 0,1 10-224,5 1 1,-3 7-92,9-7 0,-3-5-85,2-6 0,4-1-91,-4 1 0,10-4-480,2-7 1,7-9 319,-1-2 1,9-5-1612,2-2 1,8-7 106,-2-5 1,9-3-1685,3-2 3267,-1 0 0,2-15 0,2-4 0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01:11.1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7852,'12'0'2739,"-1"0"-2494,1 0 0,5 0-105,0 0 1,0-6-148,1 1 1,-7-1-161,1 6 136,-1 0-623,7 0 514,-9 0 1,-1 8-150,-8 3 1,0 4 157,0 3 1,-2-1 105,-4 0 1,-3 6 156,-9 0 1,3 2 379,3-2 1,-1-3 438,7 3 0,-5-4 118,5-2-455,0 1-389,6-1 0,8-2-649,3-3 0,5-5 165,1-7 1,2 0-140,4 0 0,4-7-339,8-5 0,5-3 737,0-2 0,9-8 0,-5-2 0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01:14.4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226 18 7846,'-16'-2'0,"5"-4"0,-5 4 1296,5-3-833,-5 3 0,-1 2 218,0 0 1,5 7-247,1 5 1,-1 11-11,-5 6 1,0 9-74,-1 3 0,7 7 91,-1-2 1,8-2-266,-1 2 1,3-7-192,2 1 0,2-6-1023,3-5 0,5-4 609,7-7 0,1-1-943,-1 0 1,6-1 538,0-5 0,8-3-165,-2-8 996,3 0 0,3 0 0,-1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1:46:31.6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1 122 7996,'9'-17'0,"1"5"407,-4 1 166,-4-1 1,11 0 848,-7 1-691,-1 7-338,3-4 1339,-6 8-969,13 0 1,-5 2 72,7 4 1,-5 4-337,-1 7 0,1 2-75,5 4 1,1 2-66,-1 4 0,6 4 62,0-4 0,0 3-543,-6 3 0,3-1 167,3 1 0,-2-6-568,8 0 0,-8-2 114,2 1 0,2 3-240,-2-8 1,-6 0-233,-5-6 0,-1-1-609,6-5 1,-5 5 501,-1-5 0,-5-1 987,6 1 0,-1-7 0,7 4 0</inkml:trace>
  <inkml:trace contextRef="#ctx0" brushRef="#br0" timeOffset="242">623 105 7978,'0'-18'428,"0"1"-285,-8 0 774,7-1-505,-7 9 1,2-1 184,0 4 1153,1 5-848,-3-7-480,-2 8 467,1 0 0,-7 13 25,5 5-134,-12 10-464,3-1 1,-12 14-1,3-1-43,-4-2 0,-7 7-106,0 1 1,-1-4-87,7-2 1,7-3-138,4-3 0,4-1-351,1-4 0,9-2-268,3-4 1,4-4-869,2 4 1,4-6-458,7-5 1,3 1 1999,15-7 0,-1 8 0,7-5 0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01:15.0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 9114,'-6'11'1954,"0"1"1,-1-7-1283,1 7 1,4-1-512,-4 7 1,4-1 30,2 0 0,0 1-654,0-1 391,0 0 0,0 0-2340,0 1 2411,0-1 0,0 0 0,0 1 0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01:17.6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18 485 7907,'-10'0'3539,"3"0"-2539,7 0-373,0 0 1,7 0-211,5 0 0,11 0-64,6 0 1,3 0-185,3 0 1,0 0-137,-1 0 0,1-6-199,-1 0 0,-7 0-513,-4 6 0,-3 0-2406,-3 0 1557,0 0 1528,-7 0 0,-3 0 0,-7 0 0</inkml:trace>
  <inkml:trace contextRef="#ctx0" brushRef="#br0" timeOffset="192">70 346 11276,'0'18'1037,"0"-1"-651,0 0 0,0 1-36,0-1 1,0 6 226,0 0 1,0 6-693,0-6 0,0 2 133,0-2 0,6-4-443,-1 4 1,9-4-356,-3-1 0,5-7-825,1 1 0,2-8 1605,4 1 0,-4-10 0,6-5 0</inkml:trace>
  <inkml:trace contextRef="#ctx0" brushRef="#br0" timeOffset="421">762 1 8992,'7'11'748,"5"1"0,3 1-336,2 10 1,1 4 282,-1 8 1,2-1-223,4 1 0,-4 5-109,5 0 1,-3 3-324,2-3 1,-4-3 115,4 3 0,-4-5-629,-1-7 1,-7-3-138,1-7 1,-3-1-504,3 0 1,1-5 495,-7-1 616,0-7 0,1 4 0,3-8 0</inkml:trace>
  <inkml:trace contextRef="#ctx0" brushRef="#br0" timeOffset="637">1332 1 7850,'-27'0'0,"-3"1"670,7 5 0,-1 4 943,7 7 0,6 6-943,-1 0 1,-1 8-152,-10-2 0,1 3 72,-6 3 0,5 0-201,-6-1 1,2 7-23,-2-1 1,4 0-145,8-5 1,-1-1-1281,1 1 1,2-2-1354,3-4-1044,5 3 3453,7-13 0,7 6 0,3-7 0</inkml:trace>
  <inkml:trace contextRef="#ctx0" brushRef="#br0" timeOffset="899">1886 277 7769,'-25'0'1085,"0"0"224,-4 0 0,6 2-1640,11 4 220,5-4 1,7 7 75,0-3 1,0-2 24,0 8 1,-2 5 430,-4 6 1,2 8-58,-8-2 1,7 9 270,-7 2 0,8 6-203,-1-5 0,3 5-433,2-6 0,2 1-279,3-7 1,3-5-216,4 0 1,3-8 343,-4 2 0,5-6-201,1-5 0,2 1-771,4-7 0,-1 0 403,6-6 0,-5-2 720,6-4 0,0-11 0,6-10 0</inkml:trace>
  <inkml:trace contextRef="#ctx0" brushRef="#br0" timeOffset="1075">1540 554 7769,'-18'0'3814,"9"0"-2819,-7 0-748,15 0 0,2-2 73,17-4 0,1 2-117,10-7 1,0 7-190,5-2 0,1 2 152,-1-1 0,1 3-1257,0-4 1,1 4 1090,4 2 0,-3-8 0,5-1 0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01:17.0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7650,'8'9'-1024,"-4"-1"343,7-8 681,1 0 0,5 0 0,0-8 0,1 6 0,-1-5 0,0 7 0</inkml:trace>
  <inkml:trace contextRef="#ctx0" brushRef="#br0" timeOffset="119">346 70 7843,'17'9'-52,"1"-3"0,-7 2 5,1-3 285,-1 1 0,6-6 170,1 0 1,7-2-421,4-3 1,-3 1 49,3-8 1,-2 3-576,2-3 0,-2-1 175,-4 7 362,-4-8 0,6 5 0,-8-9 0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01:16.7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217 104 7843,'-27'0'0,"2"0"-659,8 0 0,0 0 395,-1 0 0,7 0 264,-1 0 0,1 0-64,-6 0 87,-1-8 842,1 6-344,0-5 22,7 7 0,10 0-193,12 0 1,11 0 14,5 0 1,7 0-342,5 0 1,-1 0-269,7 0 1,-8 0-143,3 0 1,-1 0-529,-5 0 0,1 0 511,-13 0 0,0-2 403,-5-4 0,-9 4 0,-1-6 0</inkml:trace>
  <inkml:trace contextRef="#ctx0" brushRef="#br0" timeOffset="168">269 0 7843,'-17'8'0,"7"2"812,4 7 0,-1 0-314,1 0 1,0 1-37,6-1 1,0 0-275,0 1 0,0-1-134,0 0 0,0-5-372,0-1 166,0 1-1214,0 5 0,8-2 156,3-3 1210,12-4 0,-3-8 0,5 0 0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01:15.4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121 243 7910,'-25'0'-163,"6"0"-15,-4 0 282,4 0 1,7 0 362,1 0 243,7 0-447,-4 0 1,10 0 429,4 0 0,5 0-252,12 0 1,4 6-384,8 0 1,5-1-245,1-5 0,5 6-413,-6 0 0,6 0 257,-6-6 0,-5 0-405,-6 0 0,-8 0 747,2 0 0,-4 0 0,-1 0 0</inkml:trace>
  <inkml:trace contextRef="#ctx0" brushRef="#br0" timeOffset="188">242 105 7910,'-6'11'704,"1"1"1,-7-1-195,6 7 1,-5 5-244,5 0 1,-2 7-43,3-1 0,3-2 20,-4 2 0,4-2-155,2 2 1,2-2 84,4-4 0,-2-6-1230,7 0 0,-5 1 603,5-7 1,1-3-1439,5-3 1890,0-3 0,1-2 0,-1 0 0</inkml:trace>
  <inkml:trace contextRef="#ctx0" brushRef="#br0" timeOffset="429">744 1 8601,'17'0'557,"0"2"71,1 4 0,-1 9-76,0 8 1,0 8 29,1-2 1,-1 9-143,0 2 0,1 6 8,-1-5 0,-6 5-651,1-6 1,-6 1 201,5-7 1,-7-1-761,2-4 0,-4 1 486,-2-6 0,0-1-1257,0-6 1,0-6-479,0 1 1082,0-8 928,0 3 0,7-14 0,3-3 0</inkml:trace>
  <inkml:trace contextRef="#ctx0" brushRef="#br0" timeOffset="609">1055 70 7484,'-8'17'2280,"-1"1"-1612,-9-1 1,-1 6 242,-4 0 1,-4 6-323,-7-6 1,-7 8-105,1-2 0,-6 3-654,5 3 1,3-6-619,9-1 0,-2-6-1187,8 1 0,6-4 1974,6-2 0,7 0 0,-4 1 0</inkml:trace>
  <inkml:trace contextRef="#ctx0" brushRef="#br0" timeOffset="934">1401 416 8543,'7'15'1169,"5"-3"1,3 1-1094,3-7 4,-1 8 0,0-7 304,1 5-353,-9 3 44,-1-5 0,-8 7-459,0 0 0,-2-5 170,-4-1 0,-3 1 17,-9 5 0,3 0 354,3 1 1,-1-7 532,7 1 0,0-1-652,6 7 0,2-7 37,4 1 1,4-8-453,7 1 1,8-3 279,4-2 1,3-2 96,3-3 0,7-13 0,2-9 0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01:14.7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7734,'2'-10'984,"3"4"-547,-3 4 1,14 10-52,-5 4 0,5 11 133,1 5 0,0 5 174,0 2 0,1 1-227,-1 5 0,6-5 1,0 4 0,0-3-642,-6-2 0,1-3 156,-1-3 1,0 2-325,1-8 0,-1-2 315,0-10-2676,1 5 1461,-1-14 1243,-8 5 0,7-14 0,-7-3 0</inkml:trace>
  <inkml:trace contextRef="#ctx0" brushRef="#br0" timeOffset="206">364 87 8491,'0'-10'4040,"0"3"-3598,-8 7 1,-1 1-145,-9 5 0,1-2 666,0 8 0,-3-1-304,-3 6 1,2 1-101,-8-1 1,6 6-574,-5 0 1,6 6-421,-1-6 0,6 6-149,6-6 0,-3 2 464,8-2 1,1-4-2096,5 4 1,7-4 2212,5-1 0,11-1 0,4 0 0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01:12.8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16 67 7916,'-2'-15'1698,"-4"4"-1378,5 3 1,-5 8-167,12 0 0,3 2 76,8 4 0,1-3 427,-1 9 1,0 1 291,1 10 0,-1-1-415,0 6 0,6 9-260,0 9 1,0-2-57,-5 2 1,-3-5-791,-3 5 0,3-8 444,-3 3 1,1-7-472,-2-5 0,5 2-239,-5-8 0,-1 0-707,2-6 1,-3-5 1544,3-1 0,3-7 0,-5 4 0</inkml:trace>
  <inkml:trace contextRef="#ctx0" brushRef="#br0" timeOffset="208">518 50 7916,'-18'8'3731,"3"-4"-2657,3 7 0,-3-5-524,4 6 1,-5-1-12,-1 6 1,0 6 179,-1 0 0,-9 8-107,-7-2 0,-1 9-190,-5 3 1,3-1-909,3-5 0,1 5 375,4 0 0,4 1-542,8-7 1,2 1 491,3 0 1,4-9-2196,8-2 0,8-1 2356,4-6 0,11 4 0,4-11 0</inkml:trace>
  <inkml:trace contextRef="#ctx0" brushRef="#br0" timeOffset="450">915 396 11557,'-17'0'2123,"6"0"-2060,-1 0 1,6 6-99,-5 0 0,7 7 216,-2-1 1,-2 11 50,3 5 0,-7 5 103,6 2 1,1 5-65,5 0 1,0 7-345,0-7 0,0 0 27,0-5 0,7-3-848,5-3 1,3-4 203,3-7 0,-1-3-199,0-4 0,0-3 209,1-8 0,-1-2-245,0-4 1,-5-3 924,-1-8 0,1-8 0,5-2 0</inkml:trace>
  <inkml:trace contextRef="#ctx0" brushRef="#br0" timeOffset="603">742 604 7904,'-17'0'3102,"0"5"-2247,0 1 1,7 2 146,4-2-718,4-5 0,4 7-38,4-8 1,4 0-17,7 0 1,0 0 374,0 0 1,8 0-577,4 0 1,10-8-601,1-3 0,8 1 540,-2-1 31,-4-1 0,8-5 0,-5 0 0</inkml:trace>
  <inkml:trace contextRef="#ctx0" brushRef="#br0" timeOffset="984">1469 16 8292,'-8'-10'1073,"8"4"0,8 6-378,9 6 1,8 4 220,4 7 0,4 10-348,1 7 0,1 9 809,-1 9 0,-5 1-666,0 5 0,-8-2-225,2 7 0,-11-13-775,-7 2 1,-3-4-774,-2 4 1,-2-8 696,-3-4 0,-13 5-151,-10 1 1,-5-4-1543,-2-2 1,-7-3 2057,-4-3 0,-4 9 0,-2 1 0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01:11.9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0 311 7887,'25'0'0,"-5"2"886,3 4 1,-4-4-583,-2 4 1,-2-3-645,-3 3 1,3-4-24,-3 4 1,3-4 127,3-2 0,-7-6 172,1 0 0,-7 1-87,7 5-291,-8-8 1,5 6 440,-3-4 0,4-3 0,7-1 0</inkml:trace>
  <inkml:trace contextRef="#ctx0" brushRef="#br0" timeOffset="126">623 294 7887,'29'0'0,"0"0"0,-8 2 511,2 4 0,-4-4-222,-2 3 0,0-3-49,1-2 1,-1 0-199,0 0 1,1 0-181,-1 0 0,0 0-1197,1 0 1335,-1 0 0,0-7 0,0-3 0</inkml:trace>
  <inkml:trace contextRef="#ctx0" brushRef="#br0" timeOffset="512">1211 190 7867,'-10'10'1952,"-5"-2"1,15-8-1571,0 0 0,9 0-117,15 0 0,0 0 107,5 0 0,4 0-148,-4 0 1,3-2-36,3-4 1,-2 4-279,-4-4 1,1-2-408,-7 3 0,0-1-2666,-5 6 1660,-1 0 1502,-7 0 0,-3-8 0,-7-1 0</inkml:trace>
  <inkml:trace contextRef="#ctx0" brushRef="#br0" timeOffset="695">1366 0 10035,'-9'17'1291,"1"1"-876,8-1 1,-6 0-77,1 0 1,-1 3 156,6 3 0,0-2 145,0 8 1,-6-6-236,0 6 0,1-8-943,5 2 1,5-4 409,1-2 1,8 4-1521,-3-3 0,6 3 222,6-10 1425,-3-3 0,12 0 0,-5-8 0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01:11.6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1 104 7887,'0'-9'812,"7"1"77,5 8-559,3 0 0,10 0 141,4 0 1,4 0 119,1 0 0,-5 0-258,0 0 0,0 2-105,5 4 1,-5-4-193,0 3 0,-2-3 63,2-2 1,-3 0-913,-2 0 1,-11 0-920,4 0 341,-3 0 1,-5-2 1390,-3-3 0,-12 3 0,-3-6 0</inkml:trace>
  <inkml:trace contextRef="#ctx0" brushRef="#br0" timeOffset="177">312 1 7887,'-8'9'255,"6"-1"0,-11-6 1047,7 4-849,0-4 0,6 7-161,0-3 1,0-2 112,0 7 0,0-5 238,0 6-130,0-1 0,0 6-202,0 1 1,0-1-317,0 0 1,0 1-231,0-1 0,6 0-503,0 0 0,7 1-132,-1-1 0,3-2 167,2-3 703,1 3 0,7-13 0,2 6 0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01:10.6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52 10403,'11'6'1045,"1"-1"0,-1 9-701,7-3 1,-1 5-65,0 1 0,2 6-205,4 0 0,-3 6 81,3-6 1,2 6-590,-2-6 0,0 2 360,-6-2 1,0-4-995,1 4 1,-1-4 72,0-1 1,-5-1 993,-1 0 0,1 1 0,5-1 0</inkml:trace>
  <inkml:trace contextRef="#ctx0" brushRef="#br0" timeOffset="233">468 0 7818,'-18'8'2557,"7"-4"-1837,-1 7 1,8 1-280,-1 5 1,-3 0 39,2 0 0,-7 1 192,1-1 0,-3 6-258,-2 0 1,-1 6-25,1-6 0,0 6-709,-1-6 0,1 6 256,0-6 1,0 6-871,-1-6 1,7 0 522,-1-6 0,8 0-1112,-1 1 1,1-7-668,-2 1 1389,4-8 0,-4 9 799,12-7 0,4 7 0,7-3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1:45:32.0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450 0 8089,'-16'14'687,"5"3"1,-5-4 976,5 10 1,-3-3 329,3-3-1412,-4 8 0,13-6-148,-4 4 1,4-4-59,2-1 0,2-7-325,4 1 0,9-1 73,8 7 1,8-9-640,-2-3 1,3 2-23,3-3 0,-6 7-385,-1-6 0,-8 7 500,-3-1 0,-7 5-33,-10 6 0,-16 4 209,-7 7 0,-9 3 354,-9 3 1,-11-1 73,-11 7 1,3-10-99,3-1 0,-1-2 443,6-10 1,4-6-194,14-6 1,7-7-147,4 2 1,5-8-5,7-9 0,3-3-1,8-15 1,4 1-2142,7-7 1,3 2 866,15 4 0,0 4 623,5 8 1,1 8 195,-1 3 1,-7 6 531,-4 6 0,-4 3-232,-1 8 1,-9 3 976,-3 3 1,-4-2-76,-2 8 0,-8-2 435,-3 1 0,-6 5-690,-7-4 0,5-4-252,-4-2 0,6-4-321,5-2 242,-3 1-913,13-9 1,-4-1 13,12-8 1,6-2-348,11-4 1,5-9 253,13-8 1,3-6-291,8 6 1,-2 0 535,-4 6 1,0 1 273,-11 5 1,1 3 171,-13 8 0,-2 2-125,-9 4 0,-4 3 847,-8 9 0,-4 7-17,-8 4 0,-1 3 295,-16 3 0,0-1-516,-5 1 0,-1-2-53,0-5 0,3-3-312,3-7 0,6-1-323,11 0-322,-3-7 1,15-2 387,0-8 0,15-2-1129,14-4 0,10-4 379,1-7 1,6 0 35,-6-1 1,8 7 480,-1-1 1,-7 9 288,-6-3 1,-1 4 583,-10 2 1,-2 8-437,-9 3 1,-4 12 579,-8 6 0,-2 5-274,-4 7 1,-4 5 1029,-7 12 1,-2-3-649,-4 9 1,3-7-353,-3 7 1,4-8-493,2 1 1,5-3-465,1-2 1,7-14 138,-2-3 1,4-6-450,2-1 0,0 3-88,0-8 0,0-5-359,0-7 212,0-7 1,-2 4 161,-3-8 893,3-8 0,-21-9 0,3-10 0</inkml:trace>
  <inkml:trace contextRef="#ctx0" brushRef="#br0" timeOffset="148">450 1332 7943,'9'-27'3430,"-1"2"-2047,-8 15-627,0 3 1,0 8-76,0 5 1,6 4-254,-1 7 1,7 2-19,-6 4 1,5-3-126,-5 3 1,8-4-1884,-3-2 0,4 0 1598,3 1 0,7-9 0,2-1 0</inkml:trace>
  <inkml:trace contextRef="#ctx0" brushRef="#br0" timeOffset="520">1245 813 7931,'-9'0'746,"1"0"1,10 0-754,4 0 1639,3 8-1083,1 1 0,5 3-86,-3-1 0,1 1 54,-1 5 0,3 0-142,-3 1 0,3-1-86,2 0 0,-1 1-446,-5-1 98,4 0 0,-7 0 21,4 1-64,-5-9-708,-7 7 545,0-14 0,8 3-192,4-10 1,3-7-642,2-11 1,8-6 431,4-11 0,4-6-369,1-12 1,-1 2 1034,-4-7 0,3 7 0,-5-3 0</inkml:trace>
  <inkml:trace contextRef="#ctx0" brushRef="#br0" timeOffset="1173">1920 156 7382,'17'-8'-1236,"0"-2"1508,0-7 1,1 8 1432,-1 3-1201,0 4 0,1 2-9,-1 0 1,-2 8 394,-3 3 1,1 4-357,-7 3 0,0 5 353,-6 0 1,0 6-599,0-6 0,0 6-476,0-6 0,-2 0 39,-4-6 1,2 0-130,-7 1 1,5-1-1008,-6 0 0,-1-3 617,-10 3 1,2-4-614,-8 10 1,6-9 586,-6-3 1,8 1 846,-2 5 0,4 2 187,1 4 0,3-3 335,4 3 0,3 2-449,8-2 1,0 6 284,0-6 1,2 5 204,4-4 1,-3 4 409,9-5 1,-6 2-547,5-2 0,-7-3-204,2 3 1,1-10-423,-1-1-280,0-1-6,2 7 1,-6-7 216,3 1 1,5-9-227,1 3 1,1-12-258,5-5 0,-1-12 210,13-6 1,-1-4-228,7-1 0,0-1 140,-1 1 0,-1 7 347,-4 4 286,3 11 1,-13 4 629,5 8-562,-13 0 1,-3 14 219,-8 3 0,0 4 503,0-3 0,-8 7-366,-3 3 0,-5-1-185,-1 2 0,0-8-123,-1 2 0,7-3-495,-1-3 0,3 0-280,-3 0-624,-3 1 629,5-1 113,-7 0 1,5-7-768,1-4 699,7 3 0,-4-5 329,8 8 1,0-7-19,0 7 0,0-6 299,0 5 1,-6-5-134,1 6 1401,-1-1-483,6 6-482,0 1 1,0-7 1256,0 1-643,0-8-316,8 11 0,3-7-305,12 3 1,-2-1 7,8-5 1,0-3-136,6 4 1,-1 2-220,1-2 1,-6-1-59,-1-5 0,-6 0-182,1 0 1,-4 6-1326,-2 0 0,-5 0 755,-1-6 0,-7 2 699,2 3 0,-4-3 0,-2 6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1:46:29.7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1 571 12914,'11'6'871,"1"0"0,-1 0 0,5-4-510,-5 3 0,5-1-206,-5 8 1,-3-1-122,-2 6 0,-4 3 239,-2 3 0,0-2-37,0 8 1,-6 0 88,0 5 0,-7-1-24,1-4 1,2 1 130,-1-7 0,7-5-207,-2-7-544,4-7-1013,2 4 0,8-10 768,4-4 0,5-13-1525,6-16 1,4-1 715,7-10 0,1-6 1373,0-6 0,7-7 0,2 3 0</inkml:trace>
  <inkml:trace contextRef="#ctx0" brushRef="#br0" timeOffset="465">450 416 7935,'0'17'0,"6"-6"933,0 1 0,7-8-171,-1 2 1,-2-4 13,1-2 1,1-8-305,5-4 0,6-5-62,0-6 0,0 2-797,-6-8 182,1 8 211,7-12 0,-8 12-205,0-8 1,0 6 263,-5-6 0,-4 8-873,-3-2 1,-3-2 256,-2 2 0,-2 0 17,-3 6 1,-5 0 323,-7-1 0,-1 3 301,1 3 0,0 5-32,0 7 0,-1 0 334,1 0 1,0 5 29,-1 1 1,3 8-90,4-3 1,-3-1 59,8 1 1,-5-5-147,5 6 0,-2-3-91,3 3 0,3-3 9,-4-3 0,4-2-17,2 7 1,0-5-33,0 6 0,0-1 19,0 7 0,2-1 56,4 0 0,-2 6 29,7 0 85,1 8 1,5-4 1,0 13 26,0 1 1,8 9-65,4 1 0,4 3-86,1 10 1,7 7-249,-1 9 1,4-3 84,-9-2 1,3-9-292,-9-3 1,2-9 113,-2-2 1,2-10 50,-8-13 0,0 2-62,-6-8 0,0-6 1,1-6 0,-7-1-5,1 2-170,-9-5 250,5-7 1,-8-9-403,0-9 1,0-1-329,0-10 0,0 0 120,0-5 0,-8-3-17,-3-3 1,-4 3-178,-3-3 0,-5-2 312,0 2 1,-6-1 582,6 7 0,-8-9 0,5-1 0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01:10.1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18 139 7877,'-9'0'1026,"1"0"-177,8 0-126,0 0-496,8 0 1,-5 0 171,9 0 1,5 0-132,6 0 0,6 0-90,-6 0 1,8 0-143,-2 0 0,3 0-255,3 0 1,-2-2-135,-5-4 0,3 4 227,-8-4 1,6 2-2129,-6-1 2254,0 3 0,-6-14 0,1 7 0</inkml:trace>
  <inkml:trace contextRef="#ctx0" brushRef="#br0" timeOffset="221">278 18 8415,'-10'-8'2099,"2"6"-1610,8-6 653,0 8-731,0 0 0,-6 8 510,1 3 0,-3 5-359,2 1 1,4 6-110,-3 0 1,-3 8-558,2-2 1,0-2-494,6 2 0,0-8-168,0 2 0,8-4 494,4-2 0,-3-1-2790,3-5 3061,-1-3 0,7-1 0,-1 3 0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01:09.3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53 10561,'11'11'665,"1"1"0,-1-6-307,7 5 0,1 6 94,4 6 1,-2 2-73,8-1 1,-6-3-140,6 7 0,-2-6-182,2 1 1,1 2-38,-7-2 0,6 0-579,-6-6 1,0 0 363,-5 1 0,-1-1-950,0 0 1,-1 1 158,-5-1 0,3-6-106,-9 1 0,1-6 1090,-6 5 0,0-7 0,0 4 0</inkml:trace>
  <inkml:trace contextRef="#ctx0" brushRef="#br0" timeOffset="233">502 1 9137,'-11'17'1013,"-1"0"1,1 1-530,-7-1 1,1 2 29,0 4 0,-2 2-72,-4 4 1,1 2 16,-6-8 0,1 8-431,-2-3 0,-2 5 131,8 2 0,0-3-756,6-3 1,1-2-328,5-4 267,-4-4 0,13 6-161,-4-7 1,6-9 817,6-3 0,11 4 0,10-1 0</inkml:trace>
  <inkml:trace contextRef="#ctx0" brushRef="#br0" timeOffset="458">900 468 7903,'-11'0'1653,"-1"0"-637,8 0-529,-3 0-533,7 0 1535,7 0-967,-5 0 1,8 7 65,-5 5 1,-1 11-183,8 6 0,-8-2-252,1 2 1,-3-1-372,-2 7 1,6-6-542,0 0 1,0-2-33,-6 1 1,5-3 789,1-7 0,8-9 0,-5-1 0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01:21.4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7906,'10'0'-1016,"5"0"869,-3 0 0,-3 0 59,3 0 0,0 0 272,5 0 0,-6-6 63,1 1 1,-6-1 213,5 6 0,-5 0-85,5 0 0,-5 0 620,6 0-86,-1 0-181,7 0-167,-1 0 1,-2 7 6,-3 5 0,3 5-31,-3 6 1,-3-2-140,3 8 1,-1 2 33,7 9 1,-7 5-38,1 6 1,-3 1-133,3 0 1,1 6-21,-7-1 1,0 1-28,-6-6 0,0-2-507,0-4 0,-8 4-321,-3-4 1,-7-2-746,-5 2 0,2-5 318,-8 5 1,0-8-628,-5 3 0,-1-7 1665,1-5 0,-1 4 0,1-6 0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01:21.7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87 7850,'0'-9'1246,"0"1"1,8 8-1131,3 0 1,7-2-552,5-4 1,4 4 97,7-3 0,3-3 128,3 2 1,-5-7-187,-1 1 1,1 5 97,-6 1 0,-4 4-233,-2 2 1,-4 0 529,-2 0 0,0 0 0,1 0 0,-1 0 0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01:21.9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7658,'35'0'-478,"-1"0"524,1 0 0,-8 0 248,-4 0 0,-4 0-124,-2 0 0,1 0-49,-1 0 0,0 0-107,1 0 1,-1 0 90,0 0 0,0 0-523,1 0 1,-1 0 25,0 0 1,3 0 391,3 0 0,3 0 0,9 0 0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01:22.0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7850,'29'0'1184,"-1"0"1,-6 6-885,1-1 1,-4 7-288,-2-6 1,0-1-9,1-5 0,5 6 177,0 0 0,0 0-631,-6-6 0,1 0 199,-1 0 250,0 0 0,0-8 0,1-2 0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01:22.8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346 208 8016,'-17'0'-79,"5"-1"79,1-5 1,7 2 79,-2-8-450,-4 9 135,9-13 1,-7 7 148,8-9 1,0 7 71,0-1 1,-2 6 116,-4-5 328,4-1-26,-5-5 174,7 0-162,0 0-47,0-1 0,-2 9 381,-4 3-353,4 4-119,-13 2 0,11 0-29,-8 0 1,3 2 103,-3 4 1,-3 3-79,3 9 1,-3 6 131,-2 5 0,-1 4-171,1 2 0,0 1 0,-1 4 0,1-1-1,0 7 0,5-2-29,1 2 1,7 2-222,-2-7 1,4-1 112,2-5 1,8-7-1147,3 1 0,12-8-9,6 2 1,6-3-1545,5-3 2600,4-7 0,8 5 0,0-5 0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01:23.2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33 122 7936,'-9'-12'316,"3"1"382,-4 7 201,9-11 0,-5 11 339,12-8-810,-5 8 0,21-3 109,-5 7 1,6 7 77,0 5 1,-2 3-212,8 3 0,-6 1-159,6 4 0,-8 2-464,2 4 1,-4-2 246,-1-4 1,-7-4-776,1 4 0,-3-2-43,3 2 0,-3-6-459,-3 1 1,-4-1 572,4-6 1,1-1-736,-1 2 1411,0-9 0,2 5 0,1-8 0</inkml:trace>
  <inkml:trace contextRef="#ctx0" brushRef="#br0" timeOffset="200">518 18 8654,'-18'8'878,"1"-1"-319,0 5 1,-8 9-196,-4-4 0,-9 12-9,-3 0 1,-5-2 279,6 2 0,-6 0-214,5 5 0,1-5-564,5 0 1,10-6 167,8 6 1,2-8-1346,9 2 0,4-6 248,14-5 0,3-5 1072,19-7 0,5 0 0,13 0 0</inkml:trace>
  <inkml:trace contextRef="#ctx0" brushRef="#br0" timeOffset="416">864 364 7936,'-18'0'1079,"7"0"-672,-1 0 1,6 0 184,-5 0-124,7-8 979,-4 6-228,8-5-593,0 14 0,6 3-39,0 7 1,5 1 191,-5-1 0,6 0-881,-7 0 0,7 1 132,-6-1 0,5-5-2136,-5-1 1410,7-7-3223,-11 11 3919,14-13 0,-7-2 0,9-9 0</inkml:trace>
  <inkml:trace contextRef="#ctx0" brushRef="#br0" timeOffset="684">1123 295 7969,'0'-10'1611,"8"2"0,7 8-1126,8 0 0,8 0-27,-2 0 1,9-5-137,2-1 1,3 0-217,-3 6 0,-4 0-274,5 0 0,-5 0-503,-1 0 1,-8 2-892,-4 4 0,-6-2 1562,-5 7 0,3 1 0,-5 5 0</inkml:trace>
  <inkml:trace contextRef="#ctx0" brushRef="#br0" timeOffset="884">1348 122 8502,'0'17'1394,"-6"0"-799,0 1 0,-5-1 92,5 0 0,-6 6 108,7 0 1,-7 2-297,6-2 0,-1-3-729,1 3 1,4-2 193,-4 2 0,10-4-360,2 4 1,7-5-298,-1-7 0,5 2-781,6-7 0,4 0 1474,8-6 0,-1 0 0,1 0 0</inkml:trace>
  <inkml:trace contextRef="#ctx0" brushRef="#br0" timeOffset="1009">1815 347 8153,'-10'0'0,"10"-8"0,10-2 0</inkml:trace>
  <inkml:trace contextRef="#ctx0" brushRef="#br0" timeOffset="1432">1867 35 7957,'0'-9'3208,"0"1"-2835,7 8 0,-3-6-168,8 1 296,-9-1-1872,5 6 170,-8 0 361,0 7 0,0 3 616,0 7 1,0 1-122,0-1 437,-8 0 0,6 2 466,-3 5 1,3-5-29,2 4 1,0-2-269,0 2 0,2-4 323,3 4 0,-1-2-123,8 2 1,-1-3-487,7 3 0,-1-4-300,0-2 0,1 1-329,-1-1 0,-6-2-273,1-3-822,-1 3 437,7-5 1311,-1-1 0,0-9 0,1-9 0</inkml:trace>
  <inkml:trace contextRef="#ctx0" brushRef="#br0" timeOffset="1632">2160 70 8515,'-17'0'1450,"0"0"-920,0 0 1,-1 6-27,1 0 0,-8 7 263,-4-2 0,-3 11-273,-3 1 1,0 5-31,1-4 1,7 4-533,4-5 0,4 2-640,1-2 0,7-1 53,-1 6 1,8-1-832,-1 2 0,5-4 1486,5-8 0,13 8 0,9 2 0</inkml:trace>
  <inkml:trace contextRef="#ctx0" brushRef="#br0" timeOffset="1861">2282 416 7957,'17'0'808,"-8"0"0,7 0-484,-5 0 0,-1 0 1800,1 0-953,1 0-692,5 0-397,1 0 1,-9 8-209,-3 3 1,-4 4-25,-2 3 0,-2-1-360,-4 0 0,-3 3 271,-9 3 0,3-10 96,3 4 1,3-5 273,3-1-318,4 5 1,-4-14-96,12 3 0,6-3 25,11-2 0,4-5-178,7-1 1,7-8 215,-1 3 219,0-5 0,2-9 0,3-1 0</inkml:trace>
  <inkml:trace contextRef="#ctx0" brushRef="#br0" timeOffset="2036">2783 347 8342,'17'-8'128,"1"4"-396,-1-7 1,2 7 178,4-2 0,-4-2 220,4 3 0,-3-1-8,-3 6 1,-6 2 264,1 3 0,-2-1-712,1 8 1,5-6 10,-5 5 313,-3 1 0,15 5 0,-4 0 0</inkml:trace>
  <inkml:trace contextRef="#ctx0" brushRef="#br0" timeOffset="2182">3457 399 7957,'10'0'3761,"-2"7"-3308,-8-5-235,0 6-371,0-8-509,0 0 1,7 0 0,3 0 0</inkml:trace>
  <inkml:trace contextRef="#ctx0" brushRef="#br0" timeOffset="2914">3630 502 11689,'35'-9'1991,"1"-5"-1445,5 8 1,3-5 162,8 5 0,-4-1-571,4 1 0,-6 4-464,6-4 1,-2 4-224,-10 2 0,-5 0-621,-6 0 0,-14 0 892,2 0 278,-11 0 0,-6 8 0,-10 1 0</inkml:trace>
  <inkml:trace contextRef="#ctx0" brushRef="#br0" timeOffset="3121">3872 295 8027,'8'-18'0,"-6"7"727,4-1 1110,3 9-1194,-7-5 1,6 10 107,-8 4 1,-8 9-195,-3 8 0,-3 8 46,3-2 1,-4 3-213,3 3 1,-3-1-122,-3 1 1,7 0-832,-1-1 0,8-1-255,-1-4 1,9 1-672,1-7 0,14 1 722,-1-7 765,3-8 0,12 7 0,3-7 0</inkml:trace>
  <inkml:trace contextRef="#ctx0" brushRef="#br0" timeOffset="3351">4339 174 11491,'25'0'753,"-3"2"-410,6 3 0,-7 7 128,3 11 1,1-2 235,-2 8 0,0 6-241,-6 5 0,0 2-284,1-1 0,-3-5 50,-4 4 1,3-5-1002,-8-6 0,7 2-134,-1-8 1,-5 2-2277,-1-2 1598,-4-4 1581,6 6 0,-6-16 0,5-1 0</inkml:trace>
  <inkml:trace contextRef="#ctx0" brushRef="#br0" timeOffset="3558">4910 174 8195,'-17'0'2117,"-2"0"-1649,-4 0 1,9 0 1562,-3 0-1205,3 0 0,-3 5 27,0 1 1,-2 6-275,-5-6 1,3 9-30,-7 2 1,4 1-579,-4 5 1,1-2 76,-2 2 0,4 2-1315,8 4 1,-1 3 843,1-3 0,7-2-1772,5 2 0,-3-6 718,2 6 0,2-8 1476,10 2 0,11-4 0,10-2 0</inkml:trace>
  <inkml:trace contextRef="#ctx0" brushRef="#br0" timeOffset="3785">5135 485 8343,'0'-10'2877,"-2"3"-2201,-4 7 0,2 2 160,-7 3 1,-1 5-323,-5 7 1,5 8-59,1 4 1,-1 4-248,-5 1 1,8 1-125,3 0 0,2-3-315,-2-3 1,4 2 214,-4-8 1,12 6-970,6-6 0,-3-6 531,3-5 0,5-3-808,6 3 1,0-5 322,-5-7 1,-1-2 937,0-3 0,0-5 0,1-7 0</inkml:trace>
  <inkml:trace contextRef="#ctx0" brushRef="#br0" timeOffset="3942">4945 641 8074,'-18'7'3842,"1"-5"-3251,7 6 1,10-8-290,12 0 0,3-6 127,3 0 1,1 1-50,4 5 1,-2-6-319,8 0 0,-2 0-342,2 6 1,1 0-524,-7 0 0,6 0 803,-6 0 0,8-7 0,-4-3 0</inkml:trace>
  <inkml:trace contextRef="#ctx0" brushRef="#br0" timeOffset="4193">5481 53 9580,'19'2'1316,"4"3"0,-2 7-666,8 11 0,-2 0 11,2 12 0,1-3 249,-7 14 0,4 2 117,-9 10-679,3-4 1,-19 7-232,4-3 0,-5-4-255,-1 3 0,-7-1-1648,-5 2 0,-19 3 1786,-9 8 0,13-27 0,-2 1 0,-1 1 0,-1 0 0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01:46.02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1073 433 8092,'0'-9'55,"-2"-5"67,-4 8 135,4 1-45,-5-3 0,7 4 212,0-7 220,0 7-352,-8-12 1,6 12 285,-4-7 242,4 7 162,2-11-221,0 5 268,0 1-620,0 1 1,0 10 43,0 4 0,0 5 100,0 12 1,0-2 84,0 8 1,0-2-206,0 2 0,0 3 21,0-3 0,0 2-297,0-2 0,0 2 79,0-8 0,0 7-199,0-1 1,2-2 84,4 2 1,-4-8-103,4 2 0,-2-4-218,1-1 0,-3-1-1002,4 0 130,4-7-866,-8 5 557,13-13 1,-11 4 668,7-12 0,-5-3-94,6-9 1,-3-1 324,3-4 0,1-2 479,-7-4 0,7-11 0,-3 3 0</inkml:trace>
  <inkml:trace contextRef="#ctx0" brushRef="#br0" timeOffset="936">70 814 8091,'-17'0'-354,"-1"-8"835,1-2 1,8-1-301,3-1 1,4 7-77,2-7 1,0 0 4,0-5 0,6 0-8,-1 0 0,9-1-32,-3 1 35,12-8 0,-3 4-6,3-8 0,2 6-70,-2-6 0,6 6-28,-6-6 0,7 8 87,-1-2 0,-2-2-147,2 2 1,0-2 76,5 2 1,1 2-127,-1-8 1,1 8 74,0-2 1,-1-2-16,1 2 1,-1 0 97,1 5 0,-2 7-3,-5-1 0,5 1-19,-4-6 1,2 5-13,-2 1 0,1 1-45,-7-2 0,6-1 18,-6 7 0,6-5-1,-6 5 1,0-6-43,-6 7 1,7-1-13,-1 6 1,0 0 114,-6 0 0,0 0-10,0 0 1,7 2-9,-1 4 1,0-5-38,-6 5 1,0 2 17,1-2 0,1 7-1,4-1 1,-10 3-10,5 2 0,-5 1 7,4-1 0,1 0-2,-1 0 1,-6 1-56,1-1 0,-6 6-17,5 0 1,-5 2 33,6-2 0,-3-4 16,3 5 0,1 0 22,-7 0 1,7 1-25,-1-2 0,-3-4 193,3 4 0,-6 2-18,5-2 1,-5 6 105,6-6 0,-7 0-110,7-6 0,-8 0-12,1 1 1,-1-1-54,2 0 1,-4 6 34,4 0 1,-4 0 14,-2-5 1,-2 1-37,-4 4 0,2-2-44,-7 8 0,5-2-4,-6 2 1,1 1-9,-6-7 0,-1 6-15,1-6 1,0 6 0,-1-6 0,-1 0 38,-4-5 1,4 5-3,-4 0 1,-2-2 68,2-10 1,-8 5-70,2-5 0,-3 5 87,-3 1 1,-5-6-31,-1 1 1,-1-8 85,2 2 1,3-4-93,-3-2 1,3 0-6,3 0 0,-1-2 17,1-4 0,-1-2-1,0-3 1,7-5 29,-1 5 0,2 1-40,-2-1 1,-2 1 185,8-2 0,-6-1-166,6 7 0,-7-7-52,1 1 0,2 3 12,-2-3 1,6 6-27,-6-5 1,0-1-99,-5-5 1,-1 0 93,1-1 0,1 1 89,4 0 0,-2 0-82,8-1 0,2-1 158,10-4 0,-3 4-75,8-4 1,1-2-23,5 2 1,2-8-34,3 2 0,5 2-134,7-2 1,1 1-30,-1-7 1,0 6 105,0 0 1,1 8-176,-1-2 1,0-2 85,1 2 1,-7 6-412,1 5 1,-1 7 55,6-7 1,-5 8-75,-1-2 0,-5 4-1051,6 2-815,-1 0 2335,7 8 0,7 2 0,1 7 0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01:48.00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655 398 7901,'0'-17'916,"8"-1"0,-4 9-493,8 3 1,-7-2-36,7 3 0,-1-1 214,7 6 1,-7-2 36,1-4 0,-1 4-246,7-4 0,1 4 168,4 2 1,-4 2-133,4 4 1,-4-2-168,-1 8 0,-7-1-196,1 6 0,-3 1-162,3-1 1,-5 0-466,-7 1 0,0 1 387,0 4 0,0 2-281,0 4 0,-7 3 146,-5-3 1,-9 4-369,-2 1 1,-6-5 469,6 0 1,-6-8 520,6 2 0,0-4-20,6-1 0,0-1 987,-1 0 211,9-7-1060,1 5 0,10-7 34,4 3 0,3 3-101,9-8 0,7-1-256,3-5 1,-1 0 1,2 0 1,0 0-594,6 0 0,-1-1-280,1-5 1,-8 2-761,-4-8 1,-4 9-98,-2-3 1,-7 2 1618,-4-2 0,-4 4 0,-2-5 0</inkml:trace>
  <inkml:trace contextRef="#ctx0" brushRef="#br0" timeOffset="686">85 484 8093,'-8'-17'108,"-1"0"0,-9 5 275,1 1 0,5 1-109,1-1 0,7-5 0,-2 5 0,6-5-66,6-1 1,4-6 14,7 0 1,8-6-15,4 6 0,3-6 27,3 6 0,0 0-195,-1 6 1,7-4 28,-1 3 1,2-3-180,-2 10 0,-3-3 138,3 3 1,-3-3-69,-3 9 0,3-7 97,3 6 0,-3-1 18,3 1 1,-1 4-110,1-4 1,-4 4 43,5 2 0,1 0 1,-2 0 0,7 0 3,-7 0 0,0 0-7,-5 0 1,-1 6 21,1 0 1,-2 7-6,-5-1 1,3 3 105,-8 2 1,0 1-72,-5-1 1,-1 6 5,0 0 1,0 2-16,1-2 0,-3 2-65,-3 4 0,1 2-31,-7-8 1,5 7-153,-5-1 1,6-2 106,-7 2 1,7-2 13,-6 2 1,0 3 24,-6-3 0,5-2-4,1 2 0,0-2 209,-6 2 0,0 3-128,0-3 1,-8-2 182,-3 2 1,-1-6-5,-5 6 1,3-2-24,-9 1 1,-2 3-38,2-8 0,-7 8 5,1-2 0,2-2 43,-2 2 1,-6-3-60,-5 3 0,-2 2 86,1-8 0,3 6-93,-8-6 0,0 0 172,-6-6 1,6-7-34,0-4 0,0 1-36,-6-1 1,2 0-1,4-6 0,-2 0-11,7 0 0,-7 0 87,2 0 1,2 0-68,-2 0 0,7-8-58,-1-3 1,5-5 37,7-1 1,-3-2-246,8-4 1,0-4-25,5-8 0,3-7 16,3-4 0,5-6-125,7-6 0,0 5-348,0-5 1,7 2-741,5-1 0,9 5 541,2 0 0,10 8-2513,1 9 3219,9 0 0,9 1 0,0-1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1:46:28.4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1 710 7844,'0'-17'549,"0"-1"1,0 7 141,0-1 0,1 7 189,5-7 0,-2 0-176,8-5 0,-1 2 307,6 3 1,1 3-352,-1 3 37,0 4-357,1-6 1,-1 8-45,0 0 1,-5 6-87,-1 0 1,-1 7-168,1-1 0,-3 3 40,-8 2 1,0 3 74,0 3 1,0 4 191,0 7 0,-2-5 200,-4 0 0,4-6-178,-3 6 1,3-8 9,2 2 0,0-4 8,0-2 0,0-5 134,0 0-790,7-9 1,3 5-139,7-8 0,3-8-431,3-3 1,-2-10 72,8-2 0,-6-8-749,5 2 0,-1-4 629,2-1 0,2-1-54,-8 1 0,6 5-1792,-6 0 2728,0 8 0,2-12 0,2 6 0</inkml:trace>
  <inkml:trace contextRef="#ctx0" brushRef="#br0" timeOffset="809">882 36 7891,'-9'-18'983,"1"9"1445,8 1-260,0 8-1617,0 0 1,6 2 414,0 4-413,7 3-471,-3 9 1,1-7-206,1 1 1,-3-1 80,3 6 1,1-5-84,-7-1 0,2-1-352,-2 2 1,-4 3-781,3-4 0,-3 5-516,-2 1 0,-2 0 274,-3 1 1101,3-1 1,-14 0 397,5 1 0,3-1 0,2 0 0,-1 1 0,1-1 0,-8 0 0,12 0 0,-7 1-61,3-1 0,4-6 48,-4 1 0,4 0 1155,2 5 1,-1-6-87,-5 1 0,4-1 98,-4 7 0,4-7-536,2 1 1,-2-1 10,-4 7 0,5-7-237,-5 1 1,4-1 116,2 6-427,0 1 1,0-1-187,0 0 1,0 1-611,0-1 463,0-7 238,0 5 1,-2-13-278,-4 4 0,4-3-48,-4 3 94,5-4 122,1 6 1,1-8 182,5 0 1,4-8-225,7-3 1,0-5-188,1-1 1,7 0-1048,4-1 707,3-7 396,3 6 0,-1-6-316,1 8 1,0 0 274,-1-1 1,-1 7 135,-4-1 255,-4 8 292,-8-3 1,-9 14 74,-8 5 1,-8 3 526,-9 3 1,-3 5 53,-3 0 1,-2 7-329,-3-1 1,-5-2-163,4 2 1,2-8-208,-2 2 0,6-4-55,-6-1 1,8-1 133,-2 0-252,4 1-526,2-1-386,7-8 1,2 1-517,8-4 0,2-4 593,4 4 1,4-5-271,7-1 507,-7 0-1,5 0 417,-5 8-31,7-6 1,-6 6 92,1-8 332,0 0 1,-3 2 806,-3 3 1,-2-3-552,1 4 1,-3-2 1712,4 2-1125,-4-4-258,-2 5 667,0 1-834,0-6 22,0 13 117,0-13-570,8 14 0,1-9 14,9 5 1,5-3-170,0-3 1,0-2-47,-6 8 0,0-7-29,1 7 1,-1-6 73,0 5 1,-5-7-1154,-1 2 99,-7 3 301,12-7 0,-14 8-1335,3-4-1686,-3-4 2562,-2 5 1034,8-7 0,-6-15 0,5-4 0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01:50.06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813 520 7362,'-9'-10'1665,"1"-5"-1012,8 3-444,8 5 0,-5-9 132,9 5 0,-6-3 120,5 3 0,-1-5 252,1 5-520,5-5 0,-7 5 13,9-1 0,-7 7 33,1-7 41,-1 8 0,-1-2-23,-4 12 0,-4 12 550,-2 10 1,-8 11-268,-4 1 1,-11 8 323,-6-2 1,3 2-319,-3-2 0,8 2-121,-2-7 0,3-3-247,3-9 0,2 2-144,3-8 1,4 6-781,8-6 680,0 0 0,0-6-1449,0 0 1109,8-7 1,2 3-367,7-7 0,-5 0 213,-1-6 1,1-8 218,5-3 1,-6-7 33,1-5 1,0-3 16,5-9 0,0-5-41,0-1 0,-1 1-97,-5 5 1,5 3 6,-5 3 147,5 4 0,1 9 283,0 5 58,0 3 1,1 8 291,-1 0-289,0 0 0,1 2 59,-1 4 0,-6-2 318,1 7 1,-6-5-177,5 6 1,-7-1 225,2 6 0,2-5-163,-3-1 0,1 7 418,-6 5 0,-2 2-140,-4-2 1,-3-2 2,-8 8 1,-1-6-352,1 6 0,5-8-175,1 2 1,7-10-1664,-2-1 1320,4-1 1,4 5-1531,4-5 1,4-3 820,7-8 1,8-2-1865,4-4 2826,3-3 0,3-16 0,0-2 0</inkml:trace>
  <inkml:trace contextRef="#ctx0" brushRef="#br0" timeOffset="779">260 433 8296,'-17'-17'-936,"5"2"966,1 3 224,7-3 1,-4 5-63,8-7 0,6 0 197,0-1 1,9 1 173,2 0-328,0-1 0,16 1-17,-4 0 1,6 0 41,5-1 1,0 1-219,12 0 0,-10-1 83,10 1 0,-4 0-159,4-1 0,-6 1 59,0 0 1,-1 5-74,1 1 0,-4 7-31,-7-2 0,-1-1-87,1 1 0,-1 0 163,1 6 0,-6 0 194,0 0 1,-6 0 10,5 0 0,-4 6-95,4 0 1,-1 5 33,2-5 0,4 7-43,-4-1 1,3-3-38,3 3 1,1-1 23,5 7 0,-5-1-156,5 0 1,-5 1 81,-1-1 0,-3 6-108,-3 0 1,2 2 59,-8-2 0,6-4 57,-6 4 1,2 2 56,-2-2 0,-10 6-63,5-6 1,-5 6-12,4-6 1,-5 6-1,-1-6 0,-5 6-4,6-6 0,-9 8 0,3-3 1,-4-1-5,-2 2 0,0-6-21,0 6 0,0-2 32,0 2 0,0 2 41,0-8 1,-8 7-49,-3-1 1,-4-2 63,-3 2 0,1-6 9,0 6 0,-6-8 7,0 2 1,-6 2 11,6-2 1,-8 8 132,2-2 0,-4-3-26,-1 3 0,-6-6-64,-1 6 1,-7-6-15,2 6 0,-2-8-5,2 2 0,-4 2 52,4-2 1,-2-2-83,2-9 0,-10 1-22,4-7 0,-4 6-16,4-7 0,1 1-9,-1-6 0,-2 0-18,-4 0 0,4 0 62,-3 0 0,3-6-50,2 1 0,0-9 28,0 3 0,6-7-165,0-5 0,8 2 53,-3-8 1,5 1-62,1-7 1,1 0 124,-1 1 0,6-3-13,0-3 0,8 3 55,-2-3 0,6 5-56,5 7 1,-1-5-12,7 4 0,0-3 23,6-3 0,16 0-502,7 1 1,10-7-63,7 1 1,14-6-271,15 6 1,8 5-199,9 6 1,3 8 1021,3-2 0,4 8 0,-44 8 0,0 0 0,0 0 0,-1 1 0,1 0 0,0 0 0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01:54.64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345 174 7207,'-10'-12'-538,"4"1"535,4 7 0,2-11-76,0 3 0,0 2-20,0-1 0,6 5 147,0-5-88,0 7 50,-6-12 9,0 14 5,0-13-59,0 13 459,0-6-269,0 8 1,-2 0 815,-4 0-551,4 0 1,-6-1 544,8-5-246,0 4-131,0-6-460,0 8 1,0-2 259,0-3-427,-7 3 0,3-6 54,-8 8 1,7 0-38,-7 0 0,6 0 58,-5 0 43,-1 0 1,-5 0-124,0 0 0,5 2 134,1 4 1,-1 1-104,-5 5 0,5 3 97,1-3 1,-1 3-153,-5 2 1,0 1 67,-1-1 0,7 0 9,-1 1 0,3-1 85,-3 0 1,-1 0-2,7 1 1,0-1-48,6 0 0,-2 1 24,-3-1 1,3-6 65,-4 1 0,6-1-61,6 7 0,-3-1-64,9 0 1,-2-5 59,1-1 0,4 1-139,-3 5 1,3 1 59,3-1 1,-1 0-22,0 0 1,6 1 32,0-1 0,0 0-11,-5 1 0,-1 1-36,0 4 1,1-4 46,-1 4 0,-2-4 107,-3-1 0,3-1-103,-3 0 1,-5 2 133,-1 4 0,2-3-4,-2 3 1,-1-4 74,-5-2 0,-2 1-43,-3-1 0,-5 2-20,-7 4 1,1-4 155,5 4 0,-10-5-49,3-7 1,-3 5-169,4-5 0,0 3 59,-1-3 1,1 3-85,0-9 0,0 7 22,-1-6 1,7-1-174,-1-5 1,1 6 70,-7 0 1,7 0-196,-1-6-53,8 0 0,-9-2 100,7-4 1,-1 4-378,1-4 105,4 4-568,-6-5 0,10 3 172,4-8 0,5 7 34,12-7 0,4 0 798,8-5 0,7-8 0,2-2 0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01:58.09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35 8127,'23'-10'-139,"0"4"0,8 2 208,-3-1 1,5 3-409,2-4 288,-1 4 1,7 2-65,-1 0 0,-2 0-106,-9 0 1,2 0 220,-8 0 0,8 0 0,-4 0 0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01:58.25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0 8075,'27'0'-7,"-4"0"1,-1 2-484,1 4 1,-4-4 102,4 4 0,2-4 285,-2-2 0,2 0-21,-2 0 0,-2 0 155,8 0 1,0 0-38,5 0 0,1 0-51,-1 0 1,9 0 55,3 0 0,12-8 0,3-2 0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01:58.39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 8009,'52'0'-6,"-2"0"246,-4 0 1,2 6-1,-7 0 1,13 1 34,-3-1 1,5-4-73,-4 4 0,0-4-75,0-2 1,5 0-115,1 0 0,6 0-266,-7 0 1,7-6 251,-7 0 0,9-7 0,-5 3 0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01:59.61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673 1055 7981,'0'-17'777,"0"0"-276,0 7 112,0 2-263,0 1-13,0 5 186,0-6-262,0 16 1,0-4 47,0 7 0,0 1 85,0 5 0,0 0-216,0 1 0,0 1 75,0 4 0,0-4-272,0 4 1,2-9 29,4-3-216,-4 1 0,7 3 84,-3-3 0,-2-5-275,8-7 25,-1 0 0,6-7 130,1-5 0,-1-3-15,0-3 0,1-5 72,-1 0 0,-6-6-120,1 6 1,-1-2 33,7 2 1,-7 4-87,1-4 1,-1 6 211,7 5 1,-1-1-11,0 7 1,0 0 5,1 6 0,-7 2 162,1 4 0,-6 4 470,5 7 1,-7 0-271,2 0 1,-4 6 593,-2 1 0,0 1-262,0-2 0,0-4-4,0 4 0,0-4-189,0-2 0,0 1-142,0-1 1,5-6-574,1 1 0,8-8 279,-3 2 1,6-4-1089,6-2 1,-3-2 581,3-4 0,-4 2 589,-2-8 0,1 1 0,-1-6 0</inkml:trace>
  <inkml:trace contextRef="#ctx0" brushRef="#br0" timeOffset="586">16 917 8195,'0'-17'106,"-6"-6"-51,1 0 1,1 1-598,9 11 284,5-4 1,13 3 166,0-11 1,14-2 220,-3-4 0,12-4-33,0 5 1,-3 3 176,-3 2 1,4 3 288,2 3-379,4 0 1,-4 0-44,1-1 1,-1 7-30,6-1 0,-1 3 83,1-3 0,0 4-21,0 8 1,0 0-246,0 0 1,0 0 107,0 0 0,-2 2-69,-4 4 0,4-2 42,-4 7 1,-4 1-111,-2 5 1,-3 6 84,-3 0 1,1 8-131,0-2 1,-8-2 49,-4 2 1,-4 3-97,-2 3 1,0 9 177,1-9 1,-7 3-37,1-3 0,-8-1 48,1 1 0,-3-6 1,-2-1 1,0-1 9,0 2 0,-7 4 30,-5-4 0,-5-2 168,-6 1 0,2-1-127,-8 2 1,-6 4 176,-5-4 0,-8 3 3,2 3 1,-4-6-59,-2 0 0,-2-3-68,-4 3 1,3 2 47,-9-8 1,3-2 0,-3-9 0,-1 1-44,7-7 1,1 0 13,5-6 1,0-2-39,0-4 0,0-4-5,0-7 0,6-8-104,0-4 0,8-3 108,-3-3 1,7-5-198,5-1 0,4-1-7,8 2 0,1 9-49,5-4 0,3 10-231,8-3-37,0 6 0,2-3-446,4 8 0,5 0 378,12 0 0,6 5-623,12 1 1097,-5-1 0,22-13 0,-5-2 0</inkml:trace>
  <inkml:trace contextRef="#ctx0" brushRef="#br0" timeOffset="1395">2074 18 8055,'0'-10'387,"8"2"-387,1 8 0,8 0 762,1 0-441,-1 0 1,0 2 122,1 4 0,-1 4-168,0 7 0,1 0-206,-1 1 0,-2-1-27,-3 0 1,1-3-156,-7 3 0,5-4 136,-5 10 1,2-3-78,-2-3 0,-4 0-276,3 1 1,-3-1-21,-2 0 144,8 0 0,-6 1 77,4-1 0,-4 0 106,-2 1 1,5-7 8,1 1 0,0-1 26,-6 6 0,0 3-34,0 3 0,0-2 23,0 8 1,0 0 22,0 5 1,-2 1-32,-4-1 1,2 1 175,-7-1 1,7 1-107,-2 0 0,-1 1 191,1 4 0,0-3 2,6 3 0,0 3 3,0-3 1,8 6-108,3-6 1,-1 7 12,1-7 0,1 0 268,5-5 1,-5 5-52,-1 1 1,-7-1 8,2-6 0,-4 7-37,-2-1 0,-2-1-135,-4-11 0,-5 5-14,-12-4 1,1 4-1,-6 1 0,-3 1-218,-10-1 1,-5 1-411,-11-1 0,1 3-2267,-7 3 2393,-9-3 0,-14 13 0,38-28 0,0 0 0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01:56.88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139 831 8856,'-27'-8'2270,"8"6"-1476,7-4-680,9 4 1,-11 4-25,8 4-45,1-4 0,3 8-241,-4-5 0,2-1-1281,-7 8 1477,7-1 0,-12 6 0,7 1 0</inkml:trace>
  <inkml:trace contextRef="#ctx0" brushRef="#br0" timeOffset="386">1107 329 8007,'0'-9'1389,"0"1"-856,8 8 1,2-2-109,7-4 1,2 4-129,4-4 1,-3-1-84,3 1 1,2 0 26,-2 6 1,-6 0-457,-6 0 0,-1 2 4,2 4 0,-5 4-135,-7 7 0,-7 8 212,-5 4 0,-9-2 75,-2 1 0,-6 1 384,6 6 0,0-3-170,6-3 1,1-4 629,5-7 0,3-1-298,8 0 1,2-2-232,4-3 0,9-2-236,8-5 0,8-3-317,-2 4 1,9-12-186,2-5 0,7-5-638,-7-1 0,0-6-588,-5 0 1708,-8 0 0,5-2 0,-5-2 0</inkml:trace>
  <inkml:trace contextRef="#ctx0" brushRef="#br0" timeOffset="851">623 364 7938,'-11'-12'0,"-1"1"0,8 5 278,-1-6 0,3 7 190,2-7-391,0 1 1,9-13 134,9 1 0,7 0 15,9 6 0,3-6-124,3 0 1,4-2-188,8 2 1,6 4 29,-1-4 0,5 3 147,-10 3 1,9 6-299,-9-1 0,10 8 78,-5-2 0,-1 5-56,-10 1 0,8 5 68,-8 1 0,8 8 58,-8-3 0,-4 12 63,-2 6 0,-3-2 5,-2 2 1,-3-1 141,-3 7 0,-4 0-98,-8-1 0,-1 1 69,-5-1 1,3 1-64,-9 0 0,1-7-201,-6 1 0,0-6-13,0 6 1,-2-2 82,-3 2 0,-7 2 106,-11-8 1,0 5 71,-12-4 1,-3 4 73,-14-5 0,-4 6-118,-7-6 0,-2 0 70,-16-5 1,2-7-161,-2 1 0,3-8 603,3 1 0,5-10-106,1-7 1,4-9 34,13-2 1,4-2-192,13 2 1,10 4-105,8-5 1,2 0-965,9 0 1,10-4 489,13 5 1,14-6-1981,9 6 2243,8-8 0,-3 4 0,6-8 0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01:55.76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381 122 8005,'0'-17'43,"0"-1"0,-2 3 66,-3 3 0,1-1 353,-8 7-202,1-7 0,-1 9-48,1-8 1,-3 9-8,-9-3 1,4 4-64,-4 2 1,-2 0-7,2 0 1,-6 2-415,6 4 191,0 3 0,6 7 68,-1-5 0,1 10-149,0-4 1,5 5 51,1-5 0,7 8 111,-2 4 1,6-2-72,6 1 1,-2-5 43,7 6 0,7-8 5,5 3 1,0-5 21,-6-2 0,0 0 13,1 1 0,-3-1-17,-4 0 1,-1 0-6,-4 1 1,-4 5-68,3 0 1,-5 0 66,-5-6 0,-5 6-53,-7 0 0,0 6 90,-1-6 0,-1 0 102,-4-5 0,4-1-55,-4 0 1,3-5 357,3-1-326,8-7-28,1 11-58,8-5 0,8 7 60,3 1 0,4-1 125,3 0 1,5 1-92,0-1 0,0 0 332,-6 0 1,-5 3-39,-1 3 0,-7 9 113,2 9 1,-4-1 90,-2-5 0,-2-1-179,-4 1 0,2-6-297,-7-1 0,7-6 109,-2 1 1,2-6-1032,-1-6-202,3 5 42,-6-14 0,10 5 206,4-7 1,-3-9-484,9-8 0,7-8 1227,10-10 0,11-7 0,5-3 0</inkml:trace>
  <inkml:trace contextRef="#ctx0" brushRef="#br0" timeOffset="385">1315 623 8115,'10'0'597,"-3"0"0,-7 2 506,0 4-648,0 4 1,0 7 40,0 0 0,0 3 15,0 3 0,0-4-150,0 4 1,0-4-124,0-2 0,0 1-555,0-1 1,0-6-100,0 1 1,6-6-1261,0 5 1260,7-7 0,-9 4-279,8-8 0,-8-2-407,1-4 0,-1 2 1102,2-7 0,-4-8 0,6-8 0</inkml:trace>
  <inkml:trace contextRef="#ctx0" brushRef="#br0" timeOffset="853">952 693 7731,'-15'-12'-482,"3"1"0,2 1 606,5-2 0,3-3 198,-4 3 1,4-3-53,2-2 1,2 1 43,4 5 0,3-4-152,9 3 1,-1-3 47,0-3 0,6 1-79,0 0 0,14-1-125,-3 1 1,5 0 120,-4 0 1,1 5-88,4 1 0,-1 5-101,7-6 0,-6 8 47,6-1 0,-7 3-107,1 2 0,-1 0 78,1 0 1,-9 5-104,3 1 1,-3 10 14,4 1 71,-1 0 42,-7 16 1,0-6-4,-4 7 0,-6 1 4,1 0 0,-3-1 30,-9 1 0,5-1-35,-5 1 0,0 3 45,-6-3 0,0 3-30,0-9 0,-8 4-53,-3 1 1,-7 1 80,-5 0 0,-2-7-3,-4 1 0,-5-2 54,-1 2 1,-1-2 135,-10-4 1,0-10 101,-6 5 1,6-11-97,-1 5 1,-3-8 157,-1 1 1,-5-5-58,10-5 0,-2-5 87,2-7 1,3-1 43,9 1 1,1-6-132,4 0 0,10-2-284,8 2 0,7-2-328,-2-4 1,6-3-1127,6 3 759,11-4 443,2-1 1,14 5-925,-4 0 0,5 8 2,7-2 1143,-5 3 0,6-5 0,-7-1 0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01:54.96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35 104 8531,'-17'0'1876,"8"0"-1187,1 0-361,8 0 0,8 0 190,3 0 0,4 0-12,3 0 1,1-5-133,4-1 1,-2-8-328,8 3 1,-2-2 113,2 1 0,3-1-205,-3 7 0,-2-6-334,2 6 0,-8 1-499,2 5 0,-4 2-364,-1 3 0,-3 5 523,-3 7 1,-5 1-94,-7-1 1,0 6 810,0 0 0,-15 8 0,-4-4 0</inkml:trace>
  <inkml:trace contextRef="#ctx0" brushRef="#br0" timeOffset="157">191 398 7983,'-8'18'687,"-1"-7"-481,-8 1 1,5-1 1324,0 7-485,9-1-333,-5-7-436,8 5 0,2-13-1,4 4 1,3-6-187,9-6 1,7 0-65,3-11 0,5 3-1027,2-9 0,5-2 628,0 2 0,3-2 373,-3 2 0,4 4 0,8-6 0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02:06.7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2162 8290,'0'-17'0,"0"0"-774,0-1 290,0 9 416,0-7 1,6 13 169,0-9 0,7 6 60,-1-5-128,3 7 0,3-11 21,-1 3 0,2-3-4,4-3 0,4 1 16,8 0 0,5-1-12,0 1 1,1-6 20,-7 0 1,9 0-11,3 6 0,-2-6 64,2 0 1,0-8-10,6 2 0,0 2 17,0-2 1,-2 2-55,-4-1 0,4-5 5,-4 4 1,4 2-66,2-2 0,0 8 68,0-2 0,7-4-159,4-2 0,5 3 91,1-3 1,0 0-89,0-6 0,6 1-177,0-1 1,8 2 304,-3 5 0,-3-5-60,-2 4 1,4-2 0,2 3 1,-3-3-92,3 8 1,-8-6 106,2 6 0,-4 0-81,-2 6 0,8-7 72,4 1 0,4-7 87,1 1 1,8-4-102,-45 16 1,0 0 0,2 2 0,0 1-4,1-1 0,0 1 0,2 0 0,1-1-5,0-2 1,0 0 0,6 0 0,1 1-213,-2 2 1,1-1-1,-1-1 1,-1-1 174,-1 3 1,-1 0-1,0 1 1,0 1 50,0 0 0,1 1 1,3 1-1,1 0-67,-4 2 1,-1-1 0,4 0-1,-1 1 53,-5-1 0,0 0 0,0 1 1,-1 1-156,-2 1 1,0 1-1,3-3 1,-1 2 151,1 3 0,0 0 0,3-2 0,-1-1 3,-2 3 0,0 0 1,0-3-1,-1-1 8,-2 1 1,0 0-1,3 1 1,2 0 6,0 0 1,1-1-1,1 1 1,1-2 8,0-1 0,1-1 0,0 0 0,-1 1-17,0-1 0,1 1 0,8-1 0,0 0 8,0 1 0,1-1 0,4 0 0,0 1-203,-5-1 1,0 0-1,0 1 1,0-1 197,3 0 0,1 1 0,1-1 0,1 0 0,-2 0 0,-1 1 0,1 2 0,0 1 0,-10-2 0,0 2 0,4 3 0,1 0-4,-2-1 0,0 1 0,0 0 0,-1 2-1,2-1 0,-1 2 1,-3-1-1,1 0-51,2 0 1,0 0-1,-1 0 1,1 0 49,0-1 0,0 2 0,3 1 0,-1 1-73,-2 0 1,0 0 0,2 3 0,1 0 61,0-4 0,0 1 1,0 4-1,0 0-33,1-1 0,-1-1 0,0 0 1,0-2 26,0 0 1,0 0 0,1 1 0,1 0-6,1-2 1,0 1 0,-4 3 0,0 0 27,5-3 1,-2 0 0,-5 3 0,-1 1 8,4-1 0,0 0 1,-1-2-1,-1 1 47,2 1 1,0 0-1,-2-1 1,-1 1-40,0 3 1,0 0 0,0-1-1,-1 1 43,1-1 1,1 1 0,0 0-1,0-1-29,-3 1 0,-1 0 1,3 0-1,1 1 4,-4 1 0,0 1 1,1 1-1,-1 1-16,-2 3 0,-1 0 1,1 1-1,-1-1-2,1 0 0,-1 1 1,-2-1-1,0 0-17,-1 0 1,1 1-1,-1 0 1,-1 0-7,2 3 0,0-1 0,0-2 0,1 0 8,-4 2 1,-1 1 0,2-3 0,0 0 4,-1-1 1,-1 1 0,-1 1 0,0 2-24,2-1 1,-1 0 0,-1 3-1,0 0 7,-1-2 1,0-1 0,0 1-1,0 0 13,-1-1 0,1 0 0,0-1 1,0 1 6,0 3 1,0 0 0,-6-3 0,0 0 6,1 3 1,-2 0 0,40 24 1,-39-21 1,0-1 0,41 22 12,-7-1 0,3 0-66,-8 6 0,-4 0 47,-2-1 0,-11 7-32,5 0 0,-3 1 31,-8-1 0,3-4 235,-9 3 0,-3 3-300,-3-2 1,-3 1-8,-3-1 1,1-4-6,-1 3 1,-1-3-112,-4-2 0,2 6 223,-8-1 0,2 1 190,-2-6 1,-10 5-67,4 1 1,-11 2-76,0-3 1,-4-1-69,-2 7 0,-8-5-19,-3 5 0,-7-5 38,-5 5 1,4-1-67,-4 1 0,-2-1-189,2-5 1,-6-3 209,6 4 1,-8-10-25,3-2 0,-5 0 79,-2 6 1,-5 0-62,0 0 0,-8 0 42,1 0 0,-4-1 242,-7 1 0,2 0-257,-7 0 1,-1-6-23,-5 0 0,-2 0 10,-4 6 1,2-6 78,-8 1 1,1-3-81,-7 2 1,1 2 48,-1-8 1,3 6-44,3-5 1,-9-1-74,3-5 1,39-15 0,-2 0 59,1 0 0,0 0 1,-1 1-1,0-1 0,2-3 1,-2 0-1,-4 3 1,-1 1-25,0-1 1,0 0 0,-3 1 0,-1-2-5,-1-1 1,-1-1 0,-3 0 0,-1 0-15,0 1 1,-2-1 0,-4 0-1,0 1-208,-1-1 1,0 0 0,-4 1 0,0-1 236,1 0 1,0 0 0,-1-2 0,0-1-3,2 1 0,-2-1 1,-6-2-1,-1-1 45,3 4 1,-1-1 0,-6-3 0,1 1-33,2 2 1,0 1 0,0-4 0,-1-1 2,2 1 1,-1 1 0,-4 1-1,-1-1-18,3 0 1,0-1 0,-3 1 0,1-1 1,1-2 1,1-1 0,0 0 0,1 0-11,1-2 0,1-1 0,-6 2 0,1 0 19,2-4 0,-1-1 1,-4 2-1,-1 0-14,3-1 1,0 0 0,-4-2 0,1 0 25,3 2 1,0 0 0,-4-2-1,-1 0-348,2-1 0,0 0 1,-2-1-1,-1 0 361,1-2 0,-2 0 0,-2 1 1,0 0 46,1-4 1,-2 0-1,30 4 1,0 1-1,0-1-51,1-2 1,1 0 0,0 0 0,-1 2 0,0 1 0,0-2 20,-30-2 0,0-1 0,2 0 0,0 0 6,-2-2 1,0-1-1,2 0 1,0 1-16,1 0 1,0-2-1,2-1 1,1-2-55,0-2 0,0 1 1,4 0-1,1 1 17,1-1 1,-1-1 0,-2-2 0,-1-1-11,4-1 1,-1-2-1,-2 0 1,0 0-2,-1 0 1,1 1-1,2 2 1,-1 0-8,-1-2 0,0 0 1,-2-2-1,1 1 65,0 1 1,1 0-1,0-3 1,0 0 58,2 3 1,1-1-1,3 0 1,0 0-241,3 1 0,-1 0 1,-1 1-1,1-1 160,0-2 0,0-2 0,3 4 1,1 0-26,1-3 0,2 0 0,3 1 0,1 0-30,1-1 0,0 0 1,-2-2-1,0 0-66,4 2 0,1-1 0,0 0 1,0-1 15,5-1 1,1 0 0,-1 0 0,1 0 71,-1 0 0,1 0 1,2-3-1,0-2 29,0 0 1,1-1 0,3-1 0,0 1 38,-1 0 1,1 0 0,2-1 0,0-1 145,3 2 0,0 0 0,-4 0 1,0-1-190,4 2 0,0-1 1,0-2-1,0 1 120,6 1 1,0 0-1,-36-29 388,4-3 1,6 7-567,6-7 1,-3 1 46,9-6 1,7 5 176,9 1 0,-1-1-142,2-5 0,7 2-25,10 4 0,4-5-34,2 5 1,1-4 5,5-3 1,3 3 594,8 4 1,0-3-519,0 9 1,0-3 37,0 3 0,0 9 387,0-4 0,6 9-386,0-3 1,7 10 229,-2 1 0,-1 3-313,2 8 0,-7 1-242,7 6 0,-1 8-22,7 3 0,-1 4-629,0 2 0,8 9 877,4 9 0,11 7 0,5 9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1:46:27.4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52 105 7904,'8'-10'0,"-6"-5"78,3 3 15,-3 5 1,-2-3 168,0 4 1,2 4 316,4-4 168,-4-3 392,6 7-52,-8-13 38,0 13 163,0-6-319,0 8-45,0 0-437,0 8 0,-2 1 254,-4 9 1,2 1-219,-7 4 1,5-4 103,-6 4-410,1 4-263,1-8 0,-3 8 35,7-4 0,0-4 15,6 4-113,0-3-823,0-3 499,0 0 0,2-7-306,4-4 0,3-4 44,9-2 1,1-8 209,4-4 0,-2-3 145,8-2 0,0-6 172,5 0 1,-5 0 98,0 5 0,-8 7-311,2-1 861,-4 8-301,-1-3-201,-1 7 812,-7 0-538,-3 0 1,-1 7 380,0 5 1,0-3-268,-6 3 0,-6 1 322,0 10-344,-7-3-83,3 12 0,-7-11 203,-1 8-257,1 0 33,0 6 0,0-1 3,-1 1 0,-1-1-109,-4 1 0,4 0-106,-4-1 0,4 1-205,1-1 0,1-1-30,0-4 1,5-4-617,1-8 1,5 0-388,-6 1-121,8-9 617,-3-1 1,7-10-261,0-4 0,0-5 265,0-12 1,2-2-219,3-4 0,-1-4-234,8 4 839,-1 5 0,5-1 1,-3 7 76,-1 1 0,-7 5 32,7 1 184,-8 7 1,4-6 183,-8 5 799,7 3 278,-5-6 3,6 16 0,-10 1 761,-4 9-1049,4-1-544,-13 0 1,5 1 353,-7-1 1,0 6-304,-1 0 1,1 2-180,0-2 1,5-6-228,1 1-548,7-1 121,-4-8-415,8 1 1,2-4-289,4-12 0,11-11 513,12-12 0,4-4-566,1-1 594,9-1-240,-7 1 737,6 7-46,-7 2 0,-2 9 95,-5 5 1,3 3 309,-8 8 1,-6 0-287,-5 0 565,-8 8 1,4 3-1,-10 12 1121,-4 6-1299,-4-4 0,-7 8 1,0-4 542,-1 3-505,-7 3-238,6-1-184,-6-7 344,8-2 0,5-7-24,1-1-511,7-7 202,-4 5-356,8-13-316,0 6 1,2-10-174,4-4 0,6-4 372,11-7 1,-2-2-75,8-4 0,-3 3 147,3-3 0,2 6 111,-8 6 0,6-3 207,-6 8 0,0-5 254,-6 5 0,-5 0 264,-1 6 155,-7 0 1,4 2 321,-8 4 1,0 4-416,0 7 1,0 2 38,0 4 1,0 4-108,0 8 1,-8 7 41,-3 4 0,1 0-198,-1 6 0,-1 2 39,-5 9 1,1 4-418,5-3 0,-5 3-407,5 2 0,3-7-1793,2-5 687,-3-3 1191,7-10 0,-6-1-783,8-9 0,-2-1-907,-3-4-152,3-4 873,-6-16 1351,8-1 0,-8-23 0,-1-5 0</inkml:trace>
  <inkml:trace contextRef="#ctx0" brushRef="#br0" timeOffset="165">346 1229 7889,'17'-8'1211,"1"6"197,-1-13 1,0 13-627,1-4 1,-1-2 571,0 3-461,-7-1 1647,5 6-2102,-5 0 0,7 0-2188,0 0 711,-7 0 1,3 2 1038,-7 4 0,0 3 0,-6 8 0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02:07.8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778 225 7948,'0'-35'657,"6"1"178,0-1 1,0 14-475,-6 4 1,2 9-372,3-3 1,-3 5-172,4-6 0,-4 7 252,-2-7 1,-2 6-38,-4-5 0,-7 7 21,-16-2 0,-2 4-116,-15 2 0,-6 10 81,-5 7 1,-13 2-132,7 10 0,0 0 186,11 6 1,7-1-27,5 1 0,13-1 141,10 1 1,7 0-44,10-1 0,16 1-63,7-1 1,15 3-69,8 3 0,4-3-126,2 3 1,2-4 139,4-1 1,-12 0-133,0-1 0,-10 1 270,-7-1 0,0 1-97,-12 0 1,2-1 167,-13 1 1,-2-6-58,-10-1 0,1-1 15,-13 2 1,3 2-157,-14-8 0,0 0 37,-5-6 0,-7 1-184,1-1 0,-8-2-335,2-3 0,-6 1-174,-6-7 1,3 6-1390,-9-7 2004,1 1 0,-14 2 0,-2 1 0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02:09.61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0 104 8028,'0'-17'-220,"0"0"-263,0-1 154,0 9 624,0-7 0,0 13 133,0-9 362,0 8 5,0-3 31,0 7-334,0 0 1,0 9-411,0 8 0,0 8 119,0 10 1,0 7-169,0 4 1,0 2 38,0-1 1,2 1-548,4-8 1,-2-5 75,7-7 1,-1-6-108,1 1 0,5-6-352,-5-6-158,-3-3 201,7 0 429,-13-6 0,-2 0 386,-11-8 0,-5-8 0,-1 5 0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02:10.0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18 398 8045,'-6'-25'-256,"0"-4"1,1 4 170,5 2 0,0 4 54,0 2 1,2 5 100,3 1 1,-1-1-80,8-5 1,1 0 34,10-1 0,-2 1 44,8 0 0,0 0 160,6-1 0,1 1-217,4 0 0,-1 1 21,7 5 1,0-3-36,6 9 1,-6-7 56,0 6 0,-2 1-138,3 5 0,1 0 121,-8 0 0,6 5-106,-6 1 1,1 6 15,-7-7 1,1 9-15,-1-3 1,-1 5 44,-4 1 0,-4 0 1,-8 1 1,1 1 45,-1 4 0,-6 4-41,1 7 1,-8 1 141,1-1 1,-3 1-80,-2 0 1,0-1-34,0 1 0,0-1-6,0 1 1,-7 0 4,-5-1 0,-5-1 26,-6-4 0,2 3-3,-8-3 0,-6 4-6,-5 1 1,-2-5-19,1 0 0,-1-8 143,-4 2 1,-2-5-119,8-7 1,-8-3 155,1-8 0,5 0-25,2 0 1,9-8-15,2-3 0,8-13-107,-2-4 1,4-5-2,2-2 0,7-5-256,4 0 1,4-6 86,2 5 1,2 9-291,4 9 0,4 3 22,7 3 389,0 7 0,8 3 0,2 7 0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02:10.5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70 8201,'8'-18'368,"2"1"0,9 2-10,4 3 0,4 5 33,7 7 0,1 0-278,-1 0 0,5 0-188,-4 0 1,3 7-242,-9 5 1,-6 3-30,-6 2 0,-2 6 96,-9 1 1,0 6 206,-6-1 1,-8-2 77,-3 2 0,-5-2-120,-1 2 0,0 1 230,0-7 0,-1 0 0,1-5 0,2-1 77,3 0 1,-1-5 553,7-1-515,0-7 0,16 6 67,7-4 0,10-5-107,13 5 0,10-12-426,8-5 0,5-4 150,-5-3 0,-2 7-281,-10-1 0,2 3-248,-8-3 0,-7 4 583,-10 8 0,-4-7 0,-2-3 0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02:11.0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156 433 8081,'-21'-35'35,"3"1"1,-3 7 237,10 4-544,-5 3 267,-1 3 0,2 0-114,3 0 1,-1 5 64,7 0 0,0 1 278,6-6 0,2-1-95,4 1 1,3 0-46,9-1 0,7 1-39,3 0 1,5 2-170,2 3 1,-1-3 155,1 3 0,7 2 43,4-1 0,4 7-93,2-2 0,6 4 61,-1 2 1,9 0-78,-3 0 0,1 8-22,5 4 1,-4-3-129,10 3 0,-4-1 178,-2 7 1,-5-1-15,-1 0 1,-7 0-22,1 1 1,-5 5-8,-6 0 0,-5 8-100,-12-3 1,1-1 121,-7 2 1,-7 2-60,-10 9 1,-5-1 79,-1 7 1,-1-6 0,-5 6 0,-6-5 117,-11 5 0,2-8-115,-8 3 0,0 1 74,-5-2 1,-1-5-32,1-6 0,-9-6 142,-3 5 1,2-6-101,-2 1 0,-6-10 74,-6-1 0,1-9-36,5 3 1,0-6 76,0-6 0,2-11-36,4-12 0,4-5 54,7-7 0,6-3-185,1-8 0,14-5 101,3-1 0,7 0-298,4 6 1,7 6 88,5 0 0,11 14-187,6-3 0,5 12-282,7 0 1,-5 11 544,5 7 0,3-5 0,0 0 0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02:11.3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33 8013,'17'-9'-408,"0"-5"285,1 9 1,-1 1-831,0 10 727,1-5 1,-1 13 225,0-8 0,8 7 0,2-3 0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02:11.5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8037,'35'-12'101,"0"1"0,-3-1 304,-3 12-543,4 0 1,-6 8-502,7 3 1,-3 5-37,4 1 675,-5 8 0,20-6 0,-5 6 0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02:11.7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34 8460,'25'-10'960,"-4"-3"-685,8 7 0,-8 2 60,2 10 1,2 3-201,-2 9 0,6 1-71,-6 4 0,7-2-1278,-1 8 1,4-6 1213,1 6 0,1 0 0,0 5 0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02:12.3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1 139 8023,'0'-18'0,"2"3"-190,3 3 0,5-3 3,7 4 630,1-5-205,-1 7 0,2-5 53,4 8 0,-4-5 284,4 5 1,-9 0-127,-3 6 0,-1 14-73,2 3 0,1 12-151,-7 0 1,0 5 17,-6 7 1,0-5-442,0 5 1,0 1 118,0-2 0,0-1-64,0-11 0,0-3-271,0-7-623,7-1 688,3 0 1,7-15 88,0-8 0,-5-9-43,-1-8 1,-1-2 129,2-4 0,1-9-9,-7 3 1,1-1 82,-1 7 1,-2-4 0,8 4 0,-7 4 56,7 2 0,-2 10 104,1 1 1,4 8 163,-3-1 1,-2 10-120,1 7 0,-1 9 333,1 2 1,5 8-160,-5-2 1,-1 3 37,1 3 0,-1-6-101,1 0 1,-1-2-72,-4 1 0,-4 5-222,3-4 1,-1-2-416,2 2 0,-4-8-1383,4 2 1873,-4-4 0,-2-2 0,0 1 0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02:12.8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0 467 8190,'12'-25'-139,"-1"-4"0,1 2 46,5-1-146,0 6 104,1-3 0,9 2 231,7 0 0,8-2 283,10 2 0,6 4-255,0-4 0,13 6-57,-2 5 0,6-1-161,0 7 0,0 0 159,11 6 0,-3 0-103,9 0 1,-4 10 165,-1 7 0,1 8-57,4 10 1,-3 1-24,-43-16 0,0 1 0,35 23 30,-6 8 0,-6 1-152,-6 5 1,-7-2 144,-16 7 1,-1 4-184,-16 3 1,-8-3 93,-9-10 0,-12 5-265,-5 7 0,-20-5 66,-9-1 1,-10-11 152,-8 5 0,-3-14-124,-9 3 0,-1-8 334,-4-3 0,2-8-61,-7-4 1,-1-6-51,-6-5 1,-1-5 172,-4-7 0,2-4-69,-8-7 0,7-10-150,45 3 1,0-5-1,1-1 1,2-3 25,-2-4 0,3-2 1,5-2-1,1-3-5,0-4 0,3-2 0,4-2 0,2-2-105,0-12 1,2-1 0,6 2-1,4-2-188,4-5 1,4 0 0,3 6 0,5 1-164,5-2 0,5 1 446,1 4 0,5 2 0,8-2 0,4 1 0,-1 2 0,1 2 0,2-1 0,0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1:47:05.2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11891,'10'2'2984,"-5"4"-2494,-3-4-542,6 6-565,2-8 604,7 0 13,0 0 0,-7 0 0,-2 0 0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02:16.5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87 8245,'0'-10'-1059,"0"-5"1636,0 5 1,0-1 1,0-1-768,0 8 78,0-4 0,2 8 170,4 0-7,-4 0 123,6 0-61,-1 0 0,-3 2 5,8 4 1,-8 11 25,1 12 0,-1 12 9,2 5 1,-4 11 12,4 7 1,-4 9-95,-2 2 0,2 2 48,3-2 1,-3-1-301,4 13 0,-4-12 228,-2 6 1,0-8-44,0-4 1,2-6 54,4 1 1,-3-14-22,9 1 0,-8-8 43,2 3 1,1-10 141,-1-1 1,6-1-238,-7-5 1,7-2 104,-6 2 1,7-8-169,-1 2 0,-3-4 196,3-1-794,-1-1 407,7 0 1,-7-7-110,1-4 0,-9-6-177,3-6 246,-4-4 1,-2-17-113,0-7 0,0-1 86,0-5 0,-6-8 68,1 2 1,-7-8 263,6 8 0,-7-12 0,3-3 0</inkml:trace>
  <inkml:trace contextRef="#ctx0" brushRef="#br0" timeOffset="749">294 242 8047,'-9'-25'-488,"1"6"1,6-4 93,-4 11 552,5-3 1,-1 11-106,7-7 1,9 7-24,-3-2 0,5-2 32,1 3 1,2-1 138,4 6 1,-2 0-10,8 0 1,0 0-167,6 0 1,5 0 106,0 0 1,8 0-47,-2 0 1,10 0-122,2 0 1,5-2 3,-5-4 1,7 4-102,-1-3 0,3-3 106,2 2 0,2-2-27,4 3 1,-10 3 26,5-4 0,1 4-141,4 2 1,0 0 145,-6 0 1,0 0-45,0 0 1,-6 0-99,1 0 1,-1 6 78,6 0 1,1 5-120,-1-5 0,-6 5 126,1-5 0,-9 0-24,3-6 0,3 0 120,3 0 1,11-2-68,6-4 0,3 2 52,3-7 0,-1 5 70,0-5 0,7 5-439,-1-6 1,2 3 375,-2-3 1,-5 4 2,-1 8 1,6-5-14,-5-1 0,3 0-14,-3 6 0,-3 0 59,-3 0 1,3 0-78,-3 0 0,-2 2 88,2 4 1,-3-4-40,3 4 0,9-3-50,-3 3 0,3-4 22,-3 4 1,-1-2-6,1 1 1,-1-3-231,1 4 1,-1-4 228,0-2 0,-5 6 13,0 0 1,-8 1-9,2-1 0,-6-4 256,-6 4 0,3 3-237,-9 3 0,-1-3 329,-10 3 0,2 0-334,-7 5 0,-1-4 120,-5 5 1,-7-9-138,1 14 0,-8-13 265,2 7 1,-3-3-324,-3 3 0,0 0 63,0 0 1,-1 3 114,-5 3 1,-3-4-66,-8 4 0,0 4 98,0 2 1,0 3-57,0 3 0,-8 0 17,-3-1 1,-3 10 4,3 8 0,-5 4 144,5 13 0,-4-2-231,-3 14 0,1-2 93,0 2 1,-1 1-51,1-7 1,6 0-9,-1-6 0,8-7-126,-2-5 0,5-5 112,1-6 1,0 2-33,0-7 0,0-1-85,0-5 1,0-8-189,0-4 1,0-4 15,0-2 0,0-5 419,0-1-518,-8-7 1,-4 4 347,-11-8 0,-4-16 0,-7-3 0</inkml:trace>
  <inkml:trace contextRef="#ctx0" brushRef="#br0" timeOffset="1396">191 2127 8069,'-25'-19'-230,"7"-4"1,1 4 608,6-4 0,3 9-230,2 3 0,6 7-64,6-2 0,5-2 56,12 3 0,-1-1 0,6 6 0,3-6-404,10 0 1,-3 1 123,8 5 0,0 0-94,6 0 0,0 0 102,0 0 1,7 0 118,5 0 0,3 0-30,2 0 0,2 0-139,4 0 1,2 0 104,4 0 0,5 0-149,1 0 1,1 0 215,10 0 0,0 0-203,-46 0 0,0 0 1,46 0 307,0 0 1,2 0-1004,-46 0 1,1 0 1067,-2 0 1,0 0-86,3 0 1,-1 0-1,43 0-199,0 0 0,-46 0 0,0 0 230,3 0 1,0 0 0,0 0-1,1 0-53,-1-1 0,0 2 0,-1 1 1,1 1 7,0 0 0,0 0 0,6 0 0,1 0-77,-5-3 0,1 0 0,3 0 0,1 2 56,-2 1 1,1 0 0,1-2 0,1-1-48,-3 3 0,1 0 0,7-1 1,0-2 31,-4 0 1,-1 0 0,3 0 0,1 0-79,-4 0 1,1 0 0,-3 0-1,1 0 57,1 0 1,0 0 0,-1 0 0,-1 0 6,0 0 1,-1 0 0,1 3 0,-1 0 32,1 0 1,-1 0-1,-3 1 1,0-1 64,-2 0 0,-1 0 1,-1-1-1,0 0 51,-1 4 0,0 0 0,46-1-84,0 7 1,-6-6-66,6 5 1,-8-5-20,3 5 0,-7-7-151,-5 2 0,-4 2 138,-8-3 1,-2 1-337,-4-6 0,-11 0 458,-11 0 0,-13 0-735,-5 0 633,-11 0 0,-4 8 0,-8 2 0</inkml:trace>
  <inkml:trace contextRef="#ctx0" brushRef="#br0" timeOffset="2301">2594 623 8165,'0'-18'846,"0"9"-642,0-7 209,8 7-270,2-8 84,7 7-249,0 2 217,-7 8 1,3 8 5,-7 3 0,0 7 97,-6 5 0,0 4 107,0 7 1,-2 9 44,-4 3 0,2 4-171,-7 2 1,1-1-268,-1 1 0,-5-6 133,5 1 0,1-9-140,-1 2 0,7-3 104,-2-3 1,2-1-87,-2-4 0,4 2-64,-3-8 1,3 0-72,2-6 1,0-5-609,0-1 48,0-7-268,7 4 545,-5-8 1,8-2-101,-4-4 0,-4 0 109,3-11 1,-3 3-137,-2-9 1,6-2-66,0 2 0,0-5 172,-6 4 1,0-1 414,0 2 0,0 4 0,0-6 0</inkml:trace>
  <inkml:trace contextRef="#ctx0" brushRef="#br0" timeOffset="2755">2698 675 8263,'17'-25'333,"-5"5"-265,-1-3 0,1 4 157,5 2 0,1-6 37,-1 0 0,8 0 357,4 5 1,-2 1-292,1 0 0,-5 5-100,6 1 1,-6 7-202,6-2 0,-8 4 105,2 2 1,-5 2-325,-7 4 1,3 4 42,-9 7 1,7 0-11,-6 0 0,-1 3-33,-5 3 1,-1-4-135,-5 4 0,-4 2 60,-7-2 1,0 0 97,-1-6 1,1 1 193,0-1 0,-1 0-51,1 0 1,0-5 275,0 0-151,-1-9 234,1 13-203,7-14 1,5 11 156,10-7 1,5 0 11,7-6 0,2 2-119,5 3 1,0-3 5,5 4 1,4-2-36,-4 2 0,2-3 11,-3 9 0,3-6 21,-8 5 1,-2 1-15,-9 5 1,1 0-89,-7 1 0,0-1-139,-6 0 0,-6 6-50,0 0 0,-13 6 124,2-6 1,-14 2-101,-4-2 0,-5-3 65,-6 3 0,-4-10-33,4-1 0,-8-9 12,2 3 0,-7-4 9,13-2 1,-1-10-139,13-7 0,7 0-219,4-6 0,6 4-605,5 1 1,8 7 424,16-1 1,7 8-1008,16-1 1574,-1 3 0,8 2 0,3 0 0</inkml:trace>
  <inkml:trace contextRef="#ctx0" brushRef="#br0" timeOffset="3693">3563 1055 8083,'0'-17'-180,"0"5"-45,0 1 1,0 5 425,0-6 1,0 1 456,0-6 0,6 5 92,-1 1-452,1-1 1,0 0 290,0 1 269,7 7-572,-3-4 1,1 16 58,1 4 1,-8 5 243,1 6 1,-3 6-137,-2 11 1,-6-3-218,1 3 1,-7-3-185,6-3 0,-1-1-247,1-4 1,4 3-338,-4-3 0,4-4-754,2-2 1,8-4 1285,4-1 0,11-1 0,4 0 0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02:24.92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1868 226 8407,'18'-8'0,"-1"-2"0,0-1-551,1-1 0,1 1 315,4-6 0,2-1-16,4 1 178,3 0 1,-12 5 70,3 1 0,-4 1-11,-2-2 0,0-1 243,1 7-187,-9-7 503,7 3-417,-14 1-131,5 1 25,-7 8 3,0 0 258,0 8-146,-7-7 0,-1 9-15,-4-4 0,-3-4-82,3 4 1,3-5 283,-3-1-298,1 8 1,-8-4 5,-4 8 1,3-7 8,-3 7 0,-2-1-9,2 7 1,-8-1 8,3 0 1,-5 6-18,-2 0 0,1 6 126,-1-6 0,-5 8-111,0-2 1,-8 5 235,1 7 0,3 1-79,-2 4 1,6 4-58,-6-4 1,5 4-41,-5 2 1,8 0 17,-3 0 1,3 0 30,-2 0 0,3-1-4,-3 1 0,-3 8-49,3 3 1,-8-1 14,2 1 1,4-1-3,1 1 1,5-1 4,1-5 1,-3-1-11,3 7 0,-3-5 29,9 5 1,-4-5 11,-1 5 0,5-5 7,0 5 1,6-5-7,-6 6 0,8-9 138,-2 3 1,4-10-94,2-2 1,1 0-15,5 6 1,-3-6 9,8 0 1,-1-5-17,1 5 1,4-6-42,-4 6 0,4-7 11,2 1 1,-2-4 93,-3-1 0,3 0-121,-4-1 0,-2 1-106,3-1 0,-9-5 60,3 0 1,1-8-217,-2 2 1,9-9 61,-3-3 1,4-5-268,2 6 197,-8-9-255,6 5 344,-5-8 0,5 0-75,-4 0-545,4 0 182,-13 0-1020,5 0 626,0 0 0,-3-2-1259,7-4 2159,0-3 0,22-16 0,3-2 0</inkml:trace>
  <inkml:trace contextRef="#ctx0" brushRef="#br0" timeOffset="395">70 2906 8302,'-10'0'236,"-5"0"-28,13 0 1,-6 8-79,8 3 1,0 5-48,0 1 1,0 0 41,0 1 1,-5 7 6,-1 3 1,0 5 334,6 2 1,-6-1-127,1 1 1,-1 5 303,6 1 0,0-1-167,0-6 0,0 7-101,0-1 1,0 0-147,0-5 1,2-8-84,3-4 1,5-4 25,7-1 0,1-9-108,-1-3 1,2-6 20,4-6 0,4-11 40,8-12 0,7-13-346,4-10 0,4-2-3,2-9 1,2-8-288,3-10 0,-26 39 0,2-1 255,4 0 1,1 0-1,0 0 1,1-1-197,1 1 1,0 0 0,0 4 0,-1 1 449,-2 3 0,1 1 0,0 0 0,1 3 0,42-21 0,-7 8 0,-2 5 0,-3 4 0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02:26.52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70 8281,'0'-25'0,"8"13"0,-4-9 537,8 16-160,-1-1-314,6 6 1,1 0 24,-1 0 0,-6 0 56,1 0 1,-2 7 86,1 5 0,3 3 208,-9 3 0,1 1-86,-6 4 1,6 4 105,0 7 1,-1 7-178,-5-1 1,0 0-240,0-5 0,6 5-13,0 1 0,0-3-196,-6-9 0,2 2 77,3-8 0,-3 0 23,4-6 1,-2-1-226,2-5-72,-4 4 267,5-13 1,-7 4 5,0-12 1,6-3-109,0-9 1,1-7 79,-1-3 0,-2-5-184,8-2 1,-1 1 198,6-1 1,-5 6-21,0 1 1,-3 1 164,3-2 1,1 4-48,-7 8 0,5 5 167,-5 1-208,0 7 261,2-12-176,-6 14 1,7-5 2,-3 7 0,-4 2 183,4 3 0,1-1-60,-1 8 1,6-1 104,-7 7 0,3-1-117,-2 0 1,-4 6-166,3 0 1,-3 6-42,-2-6 0,2 6-234,4-6 0,-4 6 111,4-6 1,1 0-193,-1-6 0,6 1-1680,-7-1 1080,9 0 968,-4 0 0,7-7 0,0-2 0</inkml:trace>
  <inkml:trace contextRef="#ctx0" brushRef="#br0" timeOffset="204">1021 433 8348,'0'-17'354,"0"0"221,0 7 1,2 2-258,3 8 0,-3 2-80,4 4 0,-2-2 329,2 7 0,-4 1-116,3 5 0,-3 0 80,-2 1 1,0 5-172,0 0 0,2 8-320,4-3 0,-4 11-375,4 1 0,1 8 335,-1-2 0,8 4 0,-5 2 0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02:33.24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94 35 8179,'-9'0'972,"1"-8"0,8 4-522,0-7 1,2 7 397,4-2 61,-4 4-345,13 2-298,-5 0 1,7 2 244,0 4 1,-5-2 308,-1 7-391,1-7 1,5 9-150,1-7 1,1 0-144,4-6 1,-2 0-40,8 0 1,0 0-203,5 0 1,-1-6 127,-4 0 1,1-5-202,-7 5 1,6-2-605,-6 3 0,-5 3-68,-7-4-609,1 4 179,-3 2 583,-1 0 1,-8 2 126,0 4 0,0-2-109,0 7 0,-8-5 227,-3 5 1,1 1-11,-1 5 1,-1 1 248,-5-1 0,0-6 212,-1 1 0,1-3 62,0 3 0,-1 1 70,1-7 1,0 6 57,-1-6 1,1 1 88,0-1 0,0-2 415,-1 7 1,3-5-278,3 6 1,-3-1 108,3 6 1,-1-3 165,2 3 1,-3-3-254,8 9 1,-5-4-3,5-2 1,-2 1-219,3-1 1,3 0-239,-4 0 0,4 1 83,2-1 0,0 0-105,0 1 1,6-7-187,-1 1 1,3-9-1270,-2 3-371,-4 4 1326,6-8 1,-3-2-208,1-12 1,0-5 201,-6-6 0,6 2 546,-1-8 0,3 2 0,-2-2 0,-2-2 0,7 8 0,-5 0 0,5 6 0,-5 2 0,6 3 0,-6-3-274,5 3 1,-7 3 182,2-3 1286,-4 8-83,-2-11 191,0 13-913,0-6 1,0 6 509,0-3-396,0 3-462,0-6 0,0 16-57,0 3 1,0 5 83,0 1 0,0 8 4,0 4 0,5 5 142,1 7 1,0 5 130,-6 11 0,-2 5-149,-4 7 0,2 6-91,-7 0 0,5 4-200,-5 1 0,7-9 135,-2 4 0,-2-11-566,2-12 1,1-8 265,5-4 0,2-3-125,3-3 0,-3-7 71,4-4 1,-4-3-474,-2-3-54,0-8 301,0-1 1,0-10 121,0-4 417,0-11 0,-8-10 0,-1-7 0</inkml:trace>
  <inkml:trace contextRef="#ctx0" brushRef="#br0" timeOffset="535">423 519 8053,'0'-10'234,"-8"3"89,-3 7 1,-6 7 119,-7 5 0,3 5 391,-7 6 1,6-4-209,-1 4 0,-2 4-206,2 2 1,-2-2-148,2 2 1,4-2-94,-4 2 0,-2 1-15,2-7 1,0 0-14,6-5 1,5-3-129,1-3-227,7 3-298,-12-13 0,16 6-527,0-8 0,8-8 352,9-4 0,8-5 64,4-6 0,4-4 109,1-7 0,9-1 26,3 0 0,2 3 249,-2 3 0,4-4 183,-4 4 1,2 4 105,-2 2 1,2 4 359,-8 2 1,7 1 555,-7 5 0,-5 1-524,-7 5 1,-5 3 139,6-4 0,-13 6-19,1 6 1,-6-2-166,1 7 1,1 1-265,-7 5 0,0 0-152,-6 0 0,0 1 68,0-1-201,0 0 1,-8 4-158,-3-3 0,-5 3 163,-1-10 0,-2 5-59,-4 1 0,2-2 39,-8-3 1,6 1-167,-6-7 0,6 0-189,-6-6-104,8 0 435,-4 0 37,15-8 441,3 6 1,9-5-187,3 7 1,11 0 348,7 0 1,8 7 97,-3 5 1,-1 1 372,2-1 1,2 3-384,9-3 1,-3 1 7,3-1 1,2 3-626,-1-3 1,5-3-492,-6 3 1,0-1 556,-5 7 0,0-1 0,-1 0 0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02:34.92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18 104 8057,'0'-17'249,"0"0"0,0 5 226,0 1 1,2 5 749,4-6-805,-4 9 0,7-11 467,-3 8-590,-4 1 0,14 6 0,-5 5 0,-1 6 305,1 11 1,1-2-166,5 8 1,0 2 122,1 9 1,-1-4-126,0 5 0,0-5-156,1-1 1,-1-1-168,0 1 1,1-2-203,-1-4 0,0-5-82,1-6 0,5-3-414,0-3 1,0 1-738,-6-7 0,0 0 590,1-6 1,-7 0-473,1 0 0,-7-2 548,7-4 0,-8-4-118,2-7 0,-5 0 775,-1-1 0,-7-14 0,-3-5 0</inkml:trace>
  <inkml:trace contextRef="#ctx0" brushRef="#br0" timeOffset="195">485 52 8057,'-8'-9'832,"-1"1"220,-8 8 0,-1 0-49,1 0 0,-2 8-437,-4 3 0,-4 7-47,-8 5 1,1 4-150,-1 7 1,0 1-253,1-1 1,1 7 154,4-1-820,-3 0 460,13-5 0,-5-6-257,13 0 1,-3-6-495,9 6 0,-1-8-803,6 2 1,0-4 61,0-2 1579,15-7 0,5 5 0,14-5 0</inkml:trace>
  <inkml:trace contextRef="#ctx0" brushRef="#br0" timeOffset="387">848 467 8047,'0'-11'759,"0"-1"1208,8 9 417,2-13-1130,7 14-418,0-5 0,-7 9-155,-4 3 1,1 7 83,-1 11 1,0 4-1007,-6 7 0,2 3-2131,3 3 2372,-3 4 0,6 1 0,-8-3 0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02:44.8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1 258 7504,'0'18'0,"7"-1"0,3 0 0</inkml:trace>
  <inkml:trace contextRef="#ctx0" brushRef="#br0" timeOffset="423">156 345 8062,'0'-18'-629,"0"9"0,0-1 592,0 4 782,0 5-265,0-15-176,0 7 0,2-3 272,4 1-183,-4 7-356,6-4 1,-8 16 185,0 3 0,0 14-1,0 10 1,0 11-86,0 17 0,0 8 10,0 16 1,0-1-93,0 1 0,0-1 165,0 1 0,-6-1-225,0 1 1,0-11 112,6-6 1,0-9-343,0-9 0,8-4 23,4-8 0,-3-1-145,3-16 1,-7-2 94,7-9 0,-8-3-389,2-3 389,-5-4 1,-1-2 321,0-12 1,0-11-648,0-6 0,0-5 586,0-6 0,0-12 0,0-10 0</inkml:trace>
  <inkml:trace contextRef="#ctx0" brushRef="#br0" timeOffset="1013">295 466 8155,'0'-33'95,"-2"6"75,-4-7 388,4 7-780,-6 9 1,16 3 71,4 4 0,3-3 267,2 8 1,8 1-35,4 5 0,4 0 158,1 0 0,7 0-185,-1 0 0,14 0 12,-2 0 1,5 0-124,1 0 1,0 0 114,11 0 0,-4-2-227,10-4 0,4-4 217,2-7 0,11 0-636,6-1 0,0-1 484,-47 8 0,2-1 1,-3 2-1,1 1 58,7-3 1,0 1 0,-4 1-1,-1 1 25,2 0 1,0 0 0,0 1-1,1-1-3,-1 0 1,0 1-1,-2 0 1,1 0 27,1 3 0,0-1 0,-5-1 1,0 0 84,4 4 1,1 1-1,-1-1 1,0 2-21,-2 3 0,0 2 1,46-1-36,-46 3 0,-1 0 0,44 0-87,3 5 0,-2-7 46,2 2 1,-47-2 0,-1 0-278,48 1 1,-1 1 295,0-6 0,-4 6-13,5 0 0,-8-1-198,2-5 1,-3 0 84,-3 0 1,-7 6-27,-4 0 1,-4 0 11,-2-6 0,-5 5 107,-1 1 0,-9 2 132,-2-2 1,-2-3 32,-10 9 1,-7-8 329,-10 2 1,-4 1-245,-2-1 1,-7 2 477,-5-3 0,-3-1-442,-2 8 1,6-1 242,0 7 1,0 9-190,-6 7 1,0 3 40,0 9 0,-2 8-61,-4 9 1,2-2-55,-7 3 1,5-1-103,-6 6 0,3-5-176,-3-1 1,-1-7-302,7 2 0,0-6 222,6-6 1,0-4-338,0-7 0,0-3 203,0-3 1,6 4-143,0-5 0,1-1 130,-1 2 0,-4 0 73,4 6 1,-4-1 61,-2 1 1,0-1 187,0 1 1,0 5-199,0 1 1,-2 1 26,-4-2 1,2-3 102,-7 3 0,-1 4 0,-5 1 0</inkml:trace>
  <inkml:trace contextRef="#ctx0" brushRef="#br0" timeOffset="1494">1004 1694 7933,'-18'-27'0,"7"2"-19,-1 7 0,8 7 11,-1-1 0,3 7-14,2-7 113,0 8 0,7-5 170,5 3 1,11 4-94,6-4 1,5 4 101,7 2 0,11 6 21,11 0 1,6 7-106,6-1 0,8 3-374,15 2 0,-45-8 0,1-2 250,9-1 0,1-1 1,5 2-1,1 0-427,4-4 1,1 0 0,6 0 0,0-1 385,2-1 0,1-2 0,5 1 0,1 0-65,2 0 0,0 0 0,2 0 0,0 0 20,2 1 0,-1-2 0,-1-1 0,0-1 25,-1 0 0,-2 0 0,-3-3 0,-1 0-109,-2 3 0,-3 0 1,-8 0-1,-1 1 31,-1 1 1,0 2 0,-11-1 0,-1 2-188,-2 0 1,-1 1 0,33 7-74,-15 7 337,-11 8 0,-14-4 0,-4 8 0,-4 0 0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02:49.8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1228 7992,'-17'-15'459,"7"4"1,2-9-387,8 9-176,0 7 1,14-4 133,3 8 1,20 0-58,3 0 1,8-2-235,4-3 1,0 3-148,0-4 1,0 4-605,-1 2 1011,9 8 0,-6-6 0,5 5 0</inkml:trace>
  <inkml:trace contextRef="#ctx0" brushRef="#br0" timeOffset="165">1643 1298 8075,'27'-8'326,"-4"-4"1,-2 5-131,2 1 0,-3 4-258,3 2 0,-4 0-17,-2 0 1,8 8-5,4 3 1,4-1-212,1 1 1,3 1-869,3 5 1162,4 0 0,1 1 0,-3-1 0</inkml:trace>
  <inkml:trace contextRef="#ctx0" brushRef="#br0" timeOffset="293">2958 1505 8134,'19'-8'539,"4"-3"0,-10-3-1,5 3-633,-5 3 0,4 14-314,1 0 0,-1 9 409,0 2 0,1 1 0,-1 7 0</inkml:trace>
  <inkml:trace contextRef="#ctx0" brushRef="#br0" timeOffset="802">4168 900 8093,'0'-35'0,"0"8"0,0-3 114,0 7 0,0 5 253,0 7-183,8-1 0,1-3 0,9 3 1,-7 5-200,1 7 0,-1 3 277,7 9 0,-3 9-63,-4 19 1,3 7 190,-8 10 0,5 5-106,-5 7 0,0 0-425,-6 0 1,0 0 24,0 1 0,0-3-10,0-4 1,5-3-77,1-8 0,2-8-406,-2-4 0,-4-5-393,3-6 291,5-4 279,-8-8 1,8-7-224,-5-5 654,-3-10 0,14-13 0,-7-9 0</inkml:trace>
  <inkml:trace contextRef="#ctx0" brushRef="#br0" timeOffset="1366">4531 450 8089,'-9'-32'0,"1"5"217,8-8 0,8 10-27,3 14 1,12-3-105,6 8 1,6-7-115,5 1 1,12 3-14,11-3 0,10 1 5,2-7 0,14 1-301,-3 0 1,12 5 240,0 1 1,-45 5 0,2 0 91,-1-2 1,1-1 0,6 0 0,1 1-45,-2-1 1,1 0 0,5 3 0,1 1-246,-1-1 0,0 0 1,2 2-1,-1-1 243,-1-1 1,0 0 0,1 1 0,-1 1 34,-5 0 1,-1 2 0,1 1 0,-1 0-124,-8-2 1,0 0 0,1 2 0,0 0 191,39 1 1,-2 0-97,-9 0 0,1 0 135,-7 0 0,6 0-177,-6 0 0,0 0 143,-6 0 0,2-6-46,4 1 0,-2-1 0,8 6 0,-8-2-68,2-4 1,-4 4-153,-2-3 0,-7 3 243,-5 2 0,-11 0 220,-5 0 1,-7 0-155,-5 0 1,-4 0 537,-8 0 0,-1 2-308,-5 3 1,5-1 106,-5 8 0,5-7-197,1 7 1,2-6-26,4 5 1,2-5-120,4 6 1,2-1 68,-8 6 1,6 6-42,-6 1 1,5 8-176,-5 3 0,0 7 111,-5 10 0,-3 2 87,-3 3 1,1 3-74,-7 3 1,2 10 20,-3-3 1,-3 3 281,4-4 1,-4 0 29,-2 0 0,6-2-263,-1-3 1,1-5 38,-6-7 0,0 0-160,0 0 1,6-6-107,0 0 1,0-7-289,-6 1 1,0-4 6,0-1 1,0-2-241,0-5 0,-8-1-18,-4-4 0,-5-3-1206,-6 3 1826,4-4 0,-14-2 0,6 1 0</inkml:trace>
  <inkml:trace contextRef="#ctx0" brushRef="#br0" timeOffset="1793">4618 2180 8121,'-35'-18'68,"8"-7"0,2 12-68,8-4 0,5 9 227,1-4 0,7 7-167,-2-7 0,20 2-69,9-1 0,15-4 7,8 3 0,22-3-9,12-3 1,-30 10 0,2 1-197,7 1 0,3 0 1,6-1-1,3 1 253,5 3 1,3 0 0,7 0 0,3 0-248,8 3 1,2 0 0,-1 1 0,0 0 300,-31 1 0,0 0 0,1 0 0,2-1 0,0 0 0,-1 1-15,30 3 0,-2 2 1,2-3-1,0 1-47,-6 0 1,-1 2-1,-3 0 1,-2 1-45,-5-2 1,-2 0-1,0 1 1,-1 1-227,-6 0 0,-2 1 0,-2-1 0,-1 0 79,-4-2 0,-1-1 0,-9 0 0,-1-2-277,45-3 1,-6 0 196,-11 0 1,-2 0-280,-22 0 0,-7 0 517,-9 0 1,-12-2-611,-6-4 0,-12 2 2016,-5-7-1411,-12 7 0,-19-19 0,-11 4 0</inkml:trace>
  <inkml:trace contextRef="#ctx0" brushRef="#br0" timeOffset="2229">5932 658 8139,'8'-18'-132,"1"1"1,1 0 238,-4 0 562,3-1-429,1 1 1,1 7 145,1 5 1,-8 7-82,2 9 0,1 10-30,-1 20 1,0 5-13,-6 11 1,-6-1 30,0 7 0,-7-1-441,1 1 1,3 3 192,-3-9 1,6-1-438,-5-10 1,5 2 91,-5-7 0,7-1-71,-2-6 1,4-7 208,2-4 0,0-9-37,0-3 0,2-7-46,4 2 0,-2-6 73,7-6 1,-5-3-89,5-9 0,-5-1 90,6-4 0,-1 4-206,6-4 1,-5-2-199,-1 2 573,1 0 0,5 5 0,1 1 0</inkml:trace>
  <inkml:trace contextRef="#ctx0" brushRef="#br0" timeOffset="2592">6122 796 8139,'8'-42'-145,"-6"7"-73,4 1 1,1-1 503,-1 6 1,13 4 492,-1 2 1,3 4-441,-4 2 1,2 1-85,4 5 1,-4-3-89,4 9 0,-3-1 311,-3 6-392,0 0 0,-1 2 170,-5 4-923,5 3 528,-15 8 0,7 3-117,-8 3 1,-13 4-332,-5 7 1,-10 3 64,-1 3 0,2-9 173,-2 3 1,8-5 371,-2 0 0,6-2 12,5-4 0,4-4 42,8 4 0,4-4 23,8-1 1,1 5 228,16 0 0,2 6-127,9-6 1,-3 2 51,3-2 0,-4-2 90,-1 8 0,-8-8-75,-4 2 0,-11-4-196,-7-2 1,-3 6 53,-2 1 1,-9 4-143,-9-5 0,-1 6 10,-10-6 1,-1 6-229,-11-6 0,7 0 94,-1-5 1,2-9-179,10-3 1,0-4-889,6-2 823,7 0 0,3-8-968,7-3 1350,7-5 0,11-9 0,9-2 0</inkml:trace>
  <inkml:trace contextRef="#ctx0" brushRef="#br0" timeOffset="2867">7315 1125 8125,'0'-18'28,"0"-7"0,-2 6 48,-3-4 1,3 10 419,-4 1 1,4 6 204,2-5-627,-8 7 0,-1-4-14,-8 8 1,-1 2-113,1 4 1,-6 13 88,0 16 1,-6 7-124,6 10 1,0 6 153,6-1 1,-1 3-28,1-3 0,7-5 108,5 0 1,3 0-91,2-6 0,0-4-84,0-1 0,2-5-105,3-1 1,-1-8-241,8-4 0,-1-4 40,7-2 1,5-5-146,0-1 0,0-7 23,-6 2 1,0-4-519,1-2 970,-9-8 0,7-1 0,-7-9 0</inkml:trace>
  <inkml:trace contextRef="#ctx0" brushRef="#br0" timeOffset="3008">7004 1401 8125,'-17'-11'0,"0"-1"2914,-1-7-2100,9 9 1,9-5 52,11 4 0,14-3-447,10 8 0,9-1-214,14 1 0,5 2 213,12-7-737,-4 7 1,21 4 0,-3 9 0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02:48.6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1 242 8087,'0'-25'-420,"0"6"211,0-6 1254,0 15-627,0 3 0,6 9 49,-1 3 0,3 7-107,-2 11 1,-4 12 188,4 11 0,-5 4-257,-1 1 1,-1 3-86,-5 4 0,4-2-448,-4 7 0,-2-7 268,3 1 0,-1-9-585,6-1 0,0-15 193,0 3 1,0-12-42,0 0 0,8-10 99,3-1 0,-1-8-43,1 2 1,-1-6 115,1-6 1,3 2 20,-8-8 0,5 1-172,-5-6 0,0-3 119,-6-3 1,0 2 265,0-8 0,0 8 0,0-4 0</inkml:trace>
  <inkml:trace contextRef="#ctx0" brushRef="#br0" timeOffset="420">70 259 8089,'-10'-34'0,"5"-1"0,3 8 202,2 4 1,2 10 390,3 1 1,5 1-459,7-6 1,6-1 71,0 1 1,8 0 108,-2-1 0,4 9-118,1 3 0,1 4-45,-1 2 0,1 8 11,0 3 1,-8 7-148,-4 5 1,-6 2-101,-6 3 0,3 5-209,-8-4 1,-3 4-288,-8 1 1,1 3 278,-8 3 0,1-3-121,-6 3 0,-1-9 225,1-3 0,0-6 91,-1 1 1,1-10-27,0-1 0,5-7 112,1 7-14,7-8 253,-4 3 0,10-7 75,4 0 0,3 8-134,9 4 0,-1-3 223,0 3 0,8-1-74,4 7 1,-4-7 46,-2 1 1,-4 1-169,-1 10 0,-7-4-23,1 4 1,-8-3-8,1-3 1,-3 2-150,-2 4 1,-5-4-80,-1 4 1,-13-3 115,1-3 0,-9 0-254,4 1 1,-7-3 26,1-4 1,4 3-94,2-8 0,-2-1-123,2-5 0,0-1-333,5-5 1,3-4 154,3-7 574,5 0 0,7-1 0,0 1 0</inkml:trace>
  <inkml:trace contextRef="#ctx0" brushRef="#br0" timeOffset="682">883 796 8079,'25'-8'472,"-6"6"-363,4-4 1,2 4-159,-2 2 0,8 0 366,-2 0 1,-2 0 552,1 0 0,-6 0-476,1 0 1,-6 8-348,-6 3 0,-3 5-277,-8 1 0,0 0 181,0 1 1,-8 5-271,-3 0 1,-4 6 188,-3-6 0,1 0 3,0-6 1,-1-5 50,1-1 0,7-5 477,5 5-226,3-7 0,11 4-95,9-8 0,7 0-189,9 0 1,9 0 167,3 0 1,6-6-374,5 0 1,-1 1 313,7 5 0,-7 0 0,4 0 0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02:57.83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53 6249,'9'0'383,"-1"-2"139,-8-4-37,0 4-353,0-5 1,6 5 163,0-4-135,7 4 0,-5-8-75,3 5 0,5 3 145,-5-4-181,4 4 1,3 4-174,-1 4 0,0 5 0,1 12 0,-1 2 55,0 4 0,1 9-139,-1-3 0,0 3 181,0-3 1,1 7-18,-1 4 0,0 2 56,1-1 0,-7 3 106,1-4 1,-1 7-60,6-1 1,1 10 28,-1-10 0,0 11-22,1 0 0,5 5-20,0 1 0,2 6-330,-2 0 0,-4 5 271,4-5 0,4 0-110,2-5 1,-2 4 109,1 1 1,-4 0-15,4-5 0,-5-1 79,6 0 0,-8 6 7,2 0 1,2 7-12,-2-1 1,1-2-43,-7 2 0,-2-1 77,-3 7 0,3-1-60,-3 1 1,-3-7-2,3 1 0,-6-10-23,5-2 1,-7 0-5,2-5 1,1-5-24,-1-1 0,0-10 25,-6-2 1,0-7 127,0 1 0,0-9-40,0-2 1,-2-8 162,-4 2 1,2-4-253,-7-2 1,5-1 173,-5-5-363,7-3-117,-4-8 1,8-2 62,0-4 1,0-3 245,0-9 0,15-7 0,5-2 0</inkml:trace>
  <inkml:trace contextRef="#ctx0" brushRef="#br0" timeOffset="648">744 3373 8003,'0'-17'0,"0"-1"-597,0 1 418,0 0 1,2 2 779,4 3 0,-2-1-190,7 7 1,1 0-83,5 6 1,0 2-142,1 4 0,-1 3 8,0 9 0,1-1-204,-1 0 1,-6 0 78,1 1 0,0 5-43,5 0 0,-6 0 11,1-6 0,-8 6 24,1 0 0,3 0 97,-2-5-93,7-1 0,-11 0 66,4 1 40,4-9-166,-1-1 1,3-8 84,-1 0 1,1-10 66,5-7 1,8-8-81,4-10 0,6-7-112,5-4 1,6-12-17,12-5 1,-1-6-303,-22 32 1,-1-1 0,0-1 0,0-1 350,5-3 0,2 0 0,1 1 0,1 1 0,2-2 0,0 0 0,1-4 0,-1-1 0,1-2 0,0 0 0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03:01.10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18 534 8251,'-10'-17'-139,"2"-6"59,8 0 1,0 0 218,0 6 1,0-1-61,0 1 0,2-8 46,4-4 1,4 2 97,7-2 0,0 1 165,0-7 1,6 0-117,1 1 0,-1 1 123,-6 4 0,0 2-227,0 4 1,1 10-158,-1-4 1,0 11 51,1 0 1,-7 14-167,1 9 0,-3 16 341,3 13 0,-4 6-99,-8 5 0,0 3 35,0 3 1,0 3-99,0-9 1,5 5-88,1-10 1,6 2 26,-7-14 0,3 0-169,-2-5 1,-2-3 17,7-3 1,-5-4-231,5-7 0,-5-7 15,6 1 1,-6-9 41,5 3 0,-5-13-9,5-11 0,-1-7-23,1-9 0,5-9-89,-5-3 0,3-4 258,-3-2 1,5 1 130,-5-1 0,5 2-102,1 4 0,2-2 177,4 7 1,-4 9 11,4 9 1,-3 5-178,-3 7 0,0 3 348,1 8 50,-1 0 0,-2 8 181,-3 3 0,1 10-19,-7 2 0,2 2 189,-3-2 1,-3-1-194,4 6 1,-4-1 36,-2 2 1,0 2-178,0-8 1,0 8-210,0-3 1,0-1-318,0 2 1,0-6-138,0 6 0,6-8-503,0 2 0,1-4 266,-1-1 1,-2-7-386,7 1 0,1-8 999,5 1 0,1-10 0,-1-5 0</inkml:trace>
  <inkml:trace contextRef="#ctx0" brushRef="#br0" timeOffset="246">1418 517 8092,'0'-35'815,"0"16"0,2 6-915,4 18 1,2-1-41,3 8 1,-3 1-153,-8 10 0,0-1 265,0 6 1,-2 3-84,-4 9 1,-3-3 165,-9 3 1,7-3 1,-1-3 1,3-7 91,-3-4 1,4-3-48,8-3 31,0 0 0,10-7 3,7-4 0,10-6-35,14-6 1,3-4-994,8-7 891,7 0 0,3-1 0,7 1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1:47:05.3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7846,'0'17'0,"0"2"332,0 4 0,0-9 969,0 3-439,0-11-725,0 9 0,6-15-137,0 0 0,7-15 0,-3-12 0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03:03.62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189 70 8200,'0'-17'1563,"0"7"-1271,0 2 0,2 8 460,4 0 1,4 0-296,7 0 1,0 0-25,0 0 0,8 0-262,4 0 1,4 0-152,1 0 1,7-2-513,-1-3 0,1 3 359,-7-4 1,-1-2-654,-4 2 1,-4 1-437,-8 5-192,-8 0 539,-1 0 104,-8 7 558,-8 3 1,-1 7 114,-8 1 0,-1-3 61,1-4 0,-2 5-51,-4-5 1,3-1 376,-3 1-187,4 1 1,2 5 166,0 1-122,-1-1-91,1 0 310,0 0 0,-1 3 0,1 3 47,0 6 0,0 3 47,-1 3 1,1 7-113,0 4 0,-1 0-73,1 6 1,0-6-388,0 6 0,1-2-23,5-10 1,1-5-332,4-6 323,4-8-7,-5 4 0,9-15 6,3-5 0,-1-12-123,8-11 0,-1-1-129,7-10 1,-1-5 102,0-7 1,-5-5 44,-1 6 1,-5-6 77,5 5 1,-5 1 44,6 6 1,-8-1 17,1 0 1,3 8 8,-2 4 0,5 4 9,-5 2 213,0 0 1,-6 5 830,0 1-708,0 7 1,2-10 645,4 9-303,-5-1 28,7 6-453,-8 0 1,0 2-115,0 3 1,0 7 102,0 11 1,6 6-132,0 11 1,-1 4-25,-5 8 0,-1 8 92,-5 3 0,-4 12-35,-7 6 0,-2 3-213,-4 3 1,3-1 189,-3 1 0,-2-3-38,2-3 1,2-6-179,10-12 1,-5-5 36,5-12 1,3-4-156,2-7 1,-1-2-706,1-4 703,0-5 1,4-14-77,-4-4 0,4-6 29,-3-6 1,3-11 259,2-12 1,2-13 89,3-10 0,5-8 0,7-9 0</inkml:trace>
  <inkml:trace contextRef="#ctx0" brushRef="#br0" timeOffset="479">310 658 8191,'0'51'-1061,"0"-14"1371,0-46 1214,0-7-702,0 14-324,0-13-321,0 13 0,0-4 69,0 12 0,-9 4-174,-9 7 163,1 8-120,-8 2 0,0 2-118,-4 0 0,2-3 114,-1 3 1,6-4-76,-1-7 0,4-1 25,2 0 1,2-5-165,3-1 1,2-7-709,5 2 636,3-4 0,-4-4-184,12-4 1,9-9-42,8-8 1,8-2-134,-2 2 0,11 3 86,6-3 1,4-2-25,2 2 0,0-6 405,0 6 0,0-5-123,0 4 1,-3-4 441,-2 5 1,3-6-237,-4 6 1,-4 2 231,-2 9 0,-3 4 143,-3 8 0,-5 0 336,0 0 1,-8 2-191,2 4 0,-11 4 246,-6 7 0,-5 8-362,-1 4 0,-1 5-145,-5 7 1,-6-5-229,-11 5 1,2-5 69,-8-1 0,0-7-493,-5 1 0,1-8-12,4 3 1,-3-5-263,3-2 0,2-7 280,-2-5 0,8-5-117,-2-5 0,6-5 259,5-7 0,-1-1 317,7 1 0,0 0 59,6 0 0,10 1-93,7 5 1,8 3 301,10 8 1,-1 0-81,1 0 0,5 8 36,0 3 1,1-1-186,-7 1 0,3 1-234,3 5 0,-3 0-238,3 1 0,-3-1-1196,-3 0 1538,1-7 0,-1 5 0,1-5 0</inkml:trace>
  <inkml:trace contextRef="#ctx0" brushRef="#br0" timeOffset="754">1936 435 8046,'0'-35'1101,"8"16"1,1 4-1135,8 15 0,1 0 211,-1 0 0,2 2 334,4 4 0,-2 3-104,8 8 1,-6 7 89,6-1 0,-6 7-268,6-1 1,-6 6-105,6 5 0,-6-3-566,6 3 0,-6-4 288,6-1 0,-8-2-796,2-4 1,-4 1 169,-2-7 0,1 0-181,-1-5 0,-6-7 131,1 1 828,0-8 0,5 3 0,0-7 0</inkml:trace>
  <inkml:trace contextRef="#ctx0" brushRef="#br0" timeOffset="937">2628 400 8046,'-8'-9'0,"-7"1"0,-9 8 0,1 8 0,6 3 0,-2 5 259,-4 1 1,-2 2 1465,-4 4 0,-2 4-1194,8 8 1,-8-1-798,3 1 1,1 0 129,-2-1 0,8 1-120,-2-1 0,9-5-169,3 0 0,7-8-448,-2 2 1,4-4-1013,2-1 1885,8-9 0,2 7 0,7-7 0</inkml:trace>
  <inkml:trace contextRef="#ctx0" brushRef="#br0" timeOffset="1163">2973 815 8160,'18'-15'1707,"-1"4"0,0 3-1141,1 8 1,1-6-87,4 0 0,-4 1-241,4 5 0,-4 0-121,-1 0-941,-1 0 542,0 0-309,-7 7 1,-2 3-42,-8 7 378,0 0 1,-2 1-48,-4-1 301,4 0 1,-4-1-54,12-5 0,9 3 330,8-9 1,16 1-1129,1-6 850,8 0 0,19 0 0,5 0 0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03:07.24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1 206 8146,'0'-17'-771,"0"0"787,0 7 0,0-5-145,0 3 1,1 3 126,5-3 0,-4 6 576,4-5-375,4-1 1,-7-3 11,9 3 1,-1-1-25,7 7 1,-1-1-18,0 1 0,1 2-69,-1-8 0,8 9 83,4-3 0,-2 6-14,1 6 1,1 5-5,6 12 0,7 6-73,4 11 1,-2 12-2,3 12 0,-1-3-251,6 2 0,-1 1 244,1 5 0,2-6-139,4 1 1,-4-10 9,3-2 0,3-2 121,-3-10 1,7 8-191,-7-2 1,1 2-16,-6-2 1,0 4-257,0-4 0,-6 4 151,0 2 0,-8 0-182,3 0 0,-11-2 64,-1-4 1,-8-4-75,2-7 1,-3-1 424,-3 1 0,4 0 0,-4-1 0,-3 1 0</inkml:trace>
  <inkml:trace contextRef="#ctx0" brushRef="#br0" timeOffset="336">986 1400 8197,'8'-10'-165,"3"4"0,7 4 375,5 2 1,10 2 470,7 4 0,6 9-247,-6 8 0,6 8 49,-5-2 0,5 4-266,-6 1 1,6 1-105,-5-1 1,-3 1-236,-9 0 1,4-1 152,-5 1 0,-3-8-140,-2-4 0,-3-4 20,-3-2 1,0-7-45,1-4 1,-7-6-33,1-6 1,-7-11 101,7-12 0,-6-14 12,5-8 1,-1-11-102,1-13 1,5-13-92,-10 36 0,-1 0 0,3-1 0,0 0 200,0-4 1,1-1 0,0 2 0,-1 1 56,1-1 0,0 2 0,8-38-76,0 23 1,0 11-1447,1 18 1508,-1-1 0,-2 24 0,-3 0 0,-4 7 0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03:09.28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0 139 8291,'0'-25'530,"0"6"-378,0-14 0,2 16 273,4-1 0,-2 3 54,7 9 1,-5 0-94,6 6 0,-7 4-192,7 8 0,-8 7 28,1 16 0,3 7 20,-2 4 0,0 4-134,-6 2 1,0 5-238,0 1 0,0 0 168,0-6 0,0-6-133,0 0 1,0-10-401,0-1 0,0-2 273,0-10 1,5-6-325,1-5 1,8-9 168,-3 3 1,5-8-10,1-9 0,2-10 126,4-20 0,4-3 58,8-8 1,-7-6 153,1 1 0,-2-5-95,2 10 0,2 4 600,-8 14 0,6 9-262,-6 8 0,2 7 146,-2 10 0,-4 8-37,4 3 0,-6 12 103,-5 6 0,-3 9-118,-3 3 1,-4 5-63,4-6 1,-4 6-394,-2-5 0,0 5 109,0-6 1,6 1-769,-1-7 0,9-1 400,-3-4 0,7-4-1016,5-8 1440,-4 0 0,13-7 0,-5-2 0</inkml:trace>
  <inkml:trace contextRef="#ctx0" brushRef="#br0" timeOffset="253">1280 381 8250,'-27'-17'1395,"2"15"-1024,8 7 0,7 17-87,4 6 0,-1 5-135,1 2 1,0 1 112,6 5 0,-6 3 51,1 8 1,-1-2-121,6-4 0,0 2-486,0-8 0,2 0 196,4-5 1,5-6-408,12 0 1,-4-8 154,4 2 1,2-10-59,-2-1 0,6-8-103,-6 1 0,6-5 510,-6-5 0,8-5 0,-4-7 0</inkml:trace>
  <inkml:trace contextRef="#ctx0" brushRef="#br0" timeOffset="393">1107 692 8250,'0'-23'0,"0"0"0,2 4 2208,4 2 1,11 3-1040,12-9 1,11 4-418,6 2-325,4-1-455,10 9 1,-5 1-250,9 8 0,-1 4 277,6 7 0,1 1 0,-1 13 0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03:12.7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87 8228,'-12'0'583,"1"0"-85,7 0 409,-4 0 263,8 0 148,0 0-855,8 0 1,7 0 49,8 0 1,8-5-361,-2-1 1,9-6-144,3 6 1,5-7-152,-6 2 0,0 3 166,-5 2 1,-2-2-1124,-5 3 1,-3-1 156,-7 6 1,-9 2-241,-3 4 0,-6 3 573,-6 8 0,-5 6 278,-12 1 1,2 4 138,-8-5 1,0 6 179,-6-6 1,1 6 203,-1-6 1,1 0-229,-1-5 0,6 5 723,0 0 0,8 5-129,-2-4 1,4 6 86,2-1 1,5 6-264,1 5 1,5-3-89,-6 3 0,8-4-34,-1-1 1,-3 0 31,2-1 0,0-5-1262,6 0 565,0-8-285,8 4 1,-4-15 223,8-5 1,-7-7 23,7-9 1,-3-3 80,3-14 0,3-3-21,-3-10 0,-3 3 201,3-8 0,-6 6 65,5-7 0,-5 7 102,6-6 1,-3 2-69,3-2 1,1 11 208,-7 12 0,7 0 33,-1 6 1,-2-3 117,1 15 1,-5-1 247,5 6-135,-7 0 1,10 2-118,-9 4 1,1 5 79,-6 12 1,0 6 53,0 11 0,0 7-46,0 10 0,0 5 150,0 7 0,-6 6-179,1 0 1,-7 11-565,6-5 1,-5 7 326,5-7 1,-2 0-152,3-6 1,3 0-109,-4-12 0,-2-5-402,2-7 1,1-6 374,5-11 0,0-13-542,0-3-419,0-13 712,-8 3 0,6-18 435,-4-7 0,4-10-243,2-13 1,-5-6-98,-1-12 0,2-3 118,10-8 0,-2-6 225,7 0 0,1 2 0,5 9 0,-2 1 0,-3 11 0,1 0-33,-7 17 1,0 5 604,-6 12 195,0 9 1,-8 1-367,-3 8 1,-12 10 135,-6 7 0,-4 8-43,-1 10 1,-1-1 123,0 1 0,1-1-355,-1 1 1,1-2-15,-1-5 0,14-3-371,4-7-465,11-1-2,-2 0 0,12-7 346,8-4 1,1-14-124,16-9 0,0-3-63,5-8 1,7-1-281,-1-6 1,6 6 249,-6 1 0,3 6 117,-3-1 0,-5 4 217,-1 2 1,-1 7-11,-10 5 0,0 3 135,-6 2 0,1 0 0,-1 0 0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03:13.2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0 225 8290,'18'-17'0,"5"-6"-491,0 0 1,8-2 427,-3 2 1,5 3 460,2-3 0,-1 4-50,1 2 0,-3 1 193,-3 5 0,2 3-292,-8 8 0,0 2-59,-6 4 0,-7 11-89,-4 12 1,-4 4 95,-2 1 0,-2 1-116,-4-1 0,2 1-105,-7 0 0,-1-1-245,-5 1 1,0-3 65,-1-3 0,-5 4-219,0-4 0,-2-4 140,2-2 0,2-4-143,-8-2 1,8-1 27,-2-5 0,-2-3 137,2-8 0,0 0 19,6 0 1,5-10 101,1-7 1,7-8 150,-2-10 0,4 3 23,2 3 0,2-2 302,4 8 0,3 2 285,9 9 0,1 5-277,4 7 0,-2 2 480,8 3 1,-6 7-355,6 11 1,-6 4 132,6 7 1,-3 1-223,3 0 1,4-1-168,-4 1 1,5-1-303,7 1 1,1-8-466,4-4 1,4-4-95,-4-2 0,10-1 646,2-5 0,7-3 0,-4-8 0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03:13.6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8784,'12'2'663,"-1"4"1,1-2-903,5 7 1,0-5 186,1 6 1,-1-7 40,0 7 0,1-1 113,-1 7 1,6-1-78,0 0 1,2 8 622,-2 4 1,2 10-220,4 1 1,3 6-37,-3-6 0,-2 3-366,2-3 1,-6-4-262,6 5 1,-6-7-864,6-5 0,-8 2 617,2-8 1,-2 6 479,2-6 0,-4 0 0,6-6 0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03:13.7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779 17 8244,'-17'-9'887,"-2"1"244,-5 8 0,-4 4-394,-13 8-80,-3-1-317,-8 22 0,-2 1-41,-3 12 0,1 1-82,-7 4 0,5 3-664,-5 10 1,9 1 465,2-7 0,15-1-1069,14-5 1,6-2 184,6-4 0,3-4-1282,8-7 2147,0-8 0,15-2 0,4-8 0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03:13.9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191 1 9153,'-8'19'978,"-3"4"0,-10 10-214,-2 7 0,-6 3 77,6-3 0,-6-2-461,6 8 0,7-7-295,11 1 1,3-5-821,2-6 1,13-4 448,5-8 0,10-2-610,1-3 1,4-5 423,1-7 0,1 0-1533,0 0 2005,-1-7 0,8-11 0,3-8 0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03:14.1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223 35 8211,'-50'9'662,"4"-3"1,6-4 916,11-2 1,4 0-139,8 0-772,7 0 1,4 0-466,12 0 0,13-6-397,16 0 0,11 1-653,17 5 1,5-6 845,18 0 0,12-7 0,-41 8 0,0 0 0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03:23.1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156 139 8309,'-27'-7'0,"2"5"0,8-4-1262,7 4 1262,3 2 0,-1 0 0,-2 0 0</inkml:trace>
  <inkml:trace contextRef="#ctx0" brushRef="#br0" timeOffset="69">87 1 8309,'-17'0'0,"-1"0"0,-7 0 0,-2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1:47:02.0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225 658 7981,'-17'9'126,"-1"5"727,1-9 1,5 9 73,1-3-604,-1-3 1,1 2 125,-1-5 1,3-1-36,-3 8 1,3-8 672,3 1-735,4 5 1,-8-2-93,5 3 0,3 5 150,-4-5 0,2 3-102,-2-3 0,2 4 212,-7-3-188,7 3-263,-11 3-74,13-1-622,-6-7-1812,8 5 1852,0-13 1,8-4-1107,3-15 1693,12-8 0,4-18 0,8-1 0</inkml:trace>
  <inkml:trace contextRef="#ctx0" brushRef="#br0" timeOffset="369">259 52 7899,'-9'-7'383,"1"3"86,8-8-248,0 8 1,0-5 897,0 3-682,0 4 0,2-6 1100,4 8-412,3 0 0,9 0-187,-1 0 1,0 6 389,1 0 0,-7 5 65,1-5 0,-7 6-677,7-6 0,-6 5-224,5-5 0,-5 0-18,6-6-552,-9 0-256,13 7 0,-12-5-1453,7 4-26,-7-4-214,4-2 0,-6 6 397,3-1 0,-3 9 335,4-3 1295,-4 12 0,-10 4 0,-1 8 0</inkml:trace>
  <inkml:trace contextRef="#ctx0" brushRef="#br0" timeOffset="1222">398 502 8186,'-17'10'920,"-1"-3"-566,1-7 1,3 6 51,-3 0 0,10 0 62,-11-6-54,5 7-253,-5-5 0,7 12 151,-1-9 1,3 9-49,-3-3 0,-1 5 70,7 1 1,-2 0-67,3 1 0,3 1 506,-4 4-596,-4-4 1,8 6 152,-3-8-212,3 1 225,2-1-1575,0-7 759,0-3 1,2-7-108,3 0 0,3-2 276,4-3 1,3 1-40,-3-8 0,9-1 12,2-10 0,7 2-6,-1-8 1,6 6 199,5-6 0,-5 6-65,-1-6 1,1 10 345,-6 1 1,-4 3 271,-2 9-154,-4 1 1,-9 12 46,-5 5 0,-5 5 243,-5 6 1,-7 4-282,-11 8 1,2-1 39,-8 1 1,2-1-75,-2 1 0,-1 0-4,7-1 0,0-5-259,5 0 0,1-8-25,0 2 1,5-10-153,1-1-177,7-8-607,-4 11 700,16-13 1,3 6 46,12-8 1,-3-6-20,3 0 1,2-7 44,-2 1 0,0-1 488,-6 1 1,0 3 522,1 3-62,-9 4 0,1-6-196,-4 8 1,-5 2 356,5 4 1,-4 4-385,-2 7 0,0-6-69,0 1 1,-6-1 175,1 7-378,-1-1 0,6 0-303,0 1 0,2-7-136,4 1 1,-3-8-114,9 1 0,-6-3-153,5-2-92,1 0 1,5-7 227,0-5 1,-5-3-44,-1-3 1,-7 1-149,2 0 1,-4 5-311,-2 1 503,0-1 51,0-5 332,0 7 0,-8 3-26,-3 7 1,-5 0 191,-1 0 1,0 7-46,-1 5 1,-7 11 80,-3 6 0,-5 3 490,-2 3 1,-1 1-330,-4 5 0,1 1 356,-7 4 1,8-4-206,-3-7 0,7-6-120,5 0 0,4-8-290,8 2 1,1-4-179,5-2 192,-5-7-131,14 5-599,-5-13 0,16 6 305,9-8 1,7 0 105,9 0 0,8 6 109,5-1 0,4 1 247,7-6 1,-4 0-167,3 0 0,1 0 5,-6 0 1,4 0-29,-10 0 0,-2 0 16,2 0 1,-6 0-960,7 0 0,-9-7 469,2-5 0,-3-5-966,-3-6 1,-5 3 197,0-3 0,-8-4-110,2-1 0,-5 1 1328,-7-2 0,5-8 0,-7-7 0</inkml:trace>
  <inkml:trace contextRef="#ctx0" brushRef="#br0" timeOffset="1645">1453 554 7894,'-18'0'103,"1"0"1,6 0 284,-1 0-144,8 0 1103,-11 0-373,13 0-396,-6 0 0,10 0 28,4 0 1,4 0 98,7 0 0,0 0-273,0 0 1,6-8-317,1-3 0,4 1-50,-5-2 0,0 3-188,-5-3-230,-1-3-959,0 13-41,-7-6 97,-2 8 1,-8 10 140,0 7 1,0 8 169,0 10 944,-8-1 0,-2 1 0,-7 0 0</inkml:trace>
  <inkml:trace contextRef="#ctx0" brushRef="#br0" timeOffset="2837">1470 1038 7894,'0'21'875,"0"-4"0,-6-3-420,0 3 1,1 0-402,5 1 1,0-7 312,0 1-276,0-8 0,2 3 192,3-7 1,5 0 26,7 0 1,-3 0-383,3 0 0,-4-7 115,11-5 0,-5-3-355,-2-3 1,0 1-19,1 0 1,-3 0 37,-3-1 1,1 1 10,-7 0 0,-1 5-750,-5 1 334,0-1 402,-7-5 0,3 7 401,-8 4 1,7 5-117,-7 1 1089,8 0-300,-11 0-369,13 7 0,-6 3-1,8 7 0,0-5 206,0-1 1,0 1-182,0 5 1,0 2-17,0 4 0,0-3 49,0 3 0,0 2-122,0-2 1,0 2 31,0-2 1,0-4-243,0 4 1,6-4-127,0-2 1,0-5-1,-6-1-248,7 1 0,-3-2 0,8-5 0,-7-3-339,7-2 0,-6-7 90,5-5 0,-5-11 226,6-6 0,-1-11-210,6-6 1,1-10 1,-1-2 0,0-7-68,1 2 1,5 1 36,0-1 1,0 5-57,-6-5 1,6 5 109,0-5 0,0 7-90,-6-2 0,3 10 433,3 2 0,-6 8 45,0-3 0,1 13 31,-7 4 1,-1 5 27,1 2 0,-5 2 890,6 3-300,-9-3 0,7 13 1196,-4-4 540,-4 4-1677,5 2 0,-5 2 263,4 4 1,-4-2 195,4 7-425,3 1-264,1 5-337,0-7 1,5 3-17,-4-7-46,5 0 1,7-6-185,0 0 1,2 0-32,-2 0 0,-2-2-313,8-4 1,-6 2-307,6-8 0,-6 9 344,6-3 1,-6 4-27,6 2 1,-8 0 176,2 0 1,-10 0-81,-1 0 268,-8 8 0,3 7 159,-7 8 0,0 0-130,0-6 1,-7 1 136,-5-1 1,-3 0-53,-3 1 1,1-1-53,0 0 1,-6-1 280,0-5 0,0 4 64,5-3 1,3-2 389,3 1-234,-3-7-174,6 11 0,-1-11-262,4 8 78,4-8 0,2 5-147,0-3 1,2-2 108,4 7 1,-2-7-567,7 2 100,-7 4-109,11-1 342,-13 8 139,6 1 1,-8-7 48,0 1 157,0-8 1,0 5 10,0-3 1,-2-4 47,-4 4 742,4-4-5,-13 5-305,13 3 1,-5 7-191,7 0 0,-6 1-66,0-1 0,0 6-179,6 0 0,0 6-34,0-6 1,0 6-69,0-6 1,0 0 87,0-6 1,0 1-698,0-1-107,0 0 86,0 0 1,0-5 146,0-1-15,0-7-97,-7 4 1,-3-8 117,-7 0 1,5-8 382,1-3 1,5-3-52,-6 3 1,8-5 264,-1 5 1,3 1-123,2-1 0,0 5-5,0-6 0,7 9-140,5-3 0,9 4-97,2 2 0,2-6 93,-2 0 0,-4 1-20,4 5 0,-3 2-43,-3 3 1,-2-1 25,-3 8 1,1-1 192,-7 7 1,0-1 17,-6 0 1,-2 6 128,-4 0 0,2 2 55,-7-2 1,-1-3 202,-5 3 1,2 2-36,3-2 0,2 0 138,5-6 1,3-6 1149,-4 1-696,4 0-705,10 5 1,7-8-286,8-3 0,0-4-201,-5-2 0,5-2-210,0-4 1,0-3-435,-6-8 1,6-1 200,0 1 1,-2 0-1631,-9-1-1475,3 1 3670,-5 0 0,-1-1 0,-1 1 0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03:25.2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450 50 8554,'9'-27'742,"1"10"-854,-4 11-430,3 12 0,9-4 568,-1 4 1,0-4-71,1-2 1,-7 0 54,1 0 1,-1 5-64,7 1 1,-1 2-121,0-2 0,-2-3 75,-3 9 1,3-8 7,-3 2 0,-2 1 47,1-1 160,1 7 1,-3-3 123,-3 7 1,-4-5-100,-2-1 0,0 1 31,0 5 1,-8 2-69,-3 5 1,-7-5 187,-5 4 1,4 2-50,-4-2 1,-4 2-127,-2-2 1,4-4-19,2 4 1,2-4 3,-2-1 0,6-7-38,-1 1 0,3-7-170,9 7-18,1-8 1,7 4 98,3-8 1,13-2-271,10-4 0,3-2 39,-2-3 0,7-3 42,-7 8 1,6 1 92,-12 5 1,-2 2-26,-9 3 1,1 7 348,-7 11 0,-2-2-104,-10 8 1,-6 0 25,-11 5 1,-4 1-11,-7-1 0,-1-5 230,1 0 1,-1-2-58,0 2 0,1 2-127,-1-8 0,6 0 58,1-6 0,7-5 91,-3-1 0,11-7-117,1 2-114,9-4 0,-3-2-340,12 0 0,5-8 133,12-4 0,10-3-285,7-2 0,6-1 131,-5 1 1,7 2-45,-2 3 0,-2-1 214,2 7 0,-9 0 38,-3 6 1,-1 8 109,-10 3 0,-6 11-99,-5 1 0,-8 7 370,1-1 1,-5-2-108,-5 2 0,-5-2 76,-7 2 0,-1 1-113,1-7 0,-6 1-101,0-7 0,0-6-58,6 1 0,-1-8-161,1 1 1,0-3 9,0-2 1,1-2 146,5-3 0,-3 1-196,8-8 0,1 1 26,5-6 0,0-1 71,0 1 0,2 7-44,3 5 1,-1 3 10,8 2 1,-7 0 197,7 0 0,-8 7 232,2 5 1,-4 9-109,-2 2 1,0 10 72,0 1 1,0 1 326,0 5 1,0-3-198,0-3 1,-2 1-20,-4-1 0,4-1-321,-4-4 0,4 2-269,2-8 0,0 0 90,0-6-87,-7 0 1,3-1-330,-8-5 0,6-1 207,-5-4 1,-1-4-298,-5 3 0,0-3 127,-1-2 0,1-7-57,0-5 1,-2-5 269,-4-6 1,3 4 212,-3-5 1,4 5-132,2 2 0,5 7 31,1 5 1,5 3 255,-6 2 1,7 0-102,-7 0 1,1 0 344,-7 0 0,1 5-158,0 1 1,-1 8 510,1-3 1,0-1-60,0 1 0,-6-1 174,-1 1 1,1 3-262,6-8 0,6 7 80,-1-1 1,6-5 192,-5-1-721,7 4 0,-4-6-924,8 7 1,8-7 592,3 2 0,14-12-2301,10-6 2549,7-3 0,18-10 0,1-2 0</inkml:trace>
  <inkml:trace contextRef="#ctx0" brushRef="#br0" timeOffset="126">848 1364 8224,'23'2'447,"0"4"1,-2 0 699,-10 11 1,-3-9-85,-8 9-590,0-3 1,-2 3-190,-4 0 0,-3-1-32,-9-5-2426,1 5 1749,0-7 0,7 3 425,5-1 0,-5-15 0,0 2 0</inkml:trace>
  <inkml:trace contextRef="#ctx0" brushRef="#br0" timeOffset="618">1470 1088 8350,'-11'-12'-23,"-1"1"319,1 7 0,-1-4 1050,1 8-255,7 0-297,-4 0 0,2 2-445,0 4 1,-1 4-341,1 7 0,4 0-334,-4 0 0,4 6 161,2 1 1,-5-1-84,-1-6 1,0 0-49,6 0 0,0-5-477,0-1 1,2-7 163,4 2 1,-2-6 137,7-6 0,1-11 216,5-12 1,6-9-18,0-3 1,8-7 41,-2 2 0,9-2 170,2 2 1,1 10 286,-7 7 0,7 10-233,-1 1 0,0 3 9,-5 9 1,-2 0 413,-4 6 1,1 0-150,-7 0 1,0 8 511,-5 4 0,-9 3-288,-3 2 1,-4 6-315,-2 0 0,-8 8-173,-3-2 0,-7 6-283,-5 5 1,-9-2-15,-9 8 1,-1-1-227,2 1 0,-3-4 223,-3-7 0,-2-10 69,8-8 1,2-2 482,9-9 0,4 0-84,7-6 0,3-8-27,4-3 0,5-7-100,12-5 0,5 4 206,12-4 0,0-2-73,12 2 0,-4 0-72,9 6 0,-4-1-229,-1 1 0,-2 2 125,-5 3 1,-3-1-580,-7 7 0,-3-2 162,-3 2 1,1 3 0,-7-9 0,0 6 50,-6-5 0,-2 5 362,-4-6 0,-4-5 0,-7-6 0,0-8 0,-1 4 0</inkml:trace>
  <inkml:trace contextRef="#ctx0" brushRef="#br0" timeOffset="827">1747 880 8254,'0'-34'0,"0"5"-103,0 0 0,0 8 0,0-2 124,0 4 0,6 1 197,-1 1 49,1 0 0,-6 5 801,0 1-205,0 7-287,0-4 1,0 12-225,0 8 0,-2 1-100,-4 16 0,3 0-57,-9 5 1,6 7-11,-5-1 0,5 8-180,-6-2 0,9-2-106,-3 2 0,-2-5-363,2 5 1,1-8 4,5 3 0,0-13-453,0-4 1,7-7-446,5-6 672,3-3 347,3-8 1,1-10-57,4-7 0,-2-10 173,8-13 1,0-12 220,5-11 0,-1-5 0,-4-1 0,11-8 0,-3-1 0</inkml:trace>
  <inkml:trace contextRef="#ctx0" brushRef="#br0" timeOffset="998">2283 448 8245,'29'-17'-1462,"-4"-1"860,-6 1 1746,2 7 123,-11 3-715,-1 7 1,-3 2 498,-12 3-287,-3 5 0,-9 7-256,1 1 1,6-1-16,-1 0 0,8 1-251,-2-1 1,-1-6 8,1 1 0,2-6-343,10 5 1,9-7 168,8 2 0,8-6-413,-2-6 1,9-2-274,3-3 0,-3-3-596,-9 9 0,0 1 474,-12 10 731,-3 11 0,-14 10 0,0 7 0</inkml:trace>
  <inkml:trace contextRef="#ctx0" brushRef="#br0" timeOffset="1332">2318 984 8245,'0'17'1270,"0"-5"-953,0-1 1,0-5 615,0 6 1,0-1-334,0 7 0,0 1-279,0 4 0,0-2-293,0 8 1,-8 0-321,-4 5 0,3 1 247,-3-1-1037,1 1 778,-7-1 0,1-7-97,0-4 0,-1-3 149,1-3 1,0-7-225,0-5 1,-1-3-18,1-2 0,0-4 40,-1-7 1,3-4 43,4-20 0,3 4 41,8-9 1,0-2 367,0 1 0,8 1 0,3 5 0,6 8 0,6 4 0,-3 6 0,3 5 0,-4 5 55,-2 7 1,-1 2 359,-5 3 0,-1 5 590,-5 7 0,-1 8-191,8 4 0,-8-2 438,1 2 1,5 0-622,2 5 1,11-5-3,5 0 1,13-2-634,5 2 0,12-6 68,5-12 1,10 3-3604,2-9 3539,8 1 0,-7-6 0,5 4 0,-6 8 0,-4 7 0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03:28.1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416 139 8526,'10'-17'-386,"-3"5"-32,-7 1 1,6-1 290,0-5 1,-1 5 203,-5 1 51,0-1 0,2-3 110,4 3 32,-4 5-16,6 7 256,-8 0-383,-8 0 0,0 2 156,-3 3-174,-4 5 0,5 7 36,-7 1 1,1-1-176,5 0 1,-5 6 74,5 0 1,-5 6-19,-1-6 1,2 8 31,3-2 1,-3 5-13,3 7 0,-3-5 52,-2 4 1,-3 5-1,-3 1 1,4 0 214,-4 6 1,4-2-130,2 13 1,-1 8 88,1 10 0,0 3-226,-1 3 1,7 1 324,-1 5 0,9-5-241,-3 4 1,4-5 14,2-7 0,0-3-9,0-8 1,6-7 31,-1-5 1,7-3 55,-6-2 1,1-2-48,-1-4 0,-4-2-21,4-3 1,2-7-37,-3 1 1,1 0-88,-6-7 0,0-3 241,0-2 0,0-9-347,0-3 0,6-5-295,0 6 166,-1-8-419,-5 3 0,6-14 268,0-5 1,5-3-1067,-5-3 1,8-9 1416,-3-7 0,12-16 0,4-12 0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03:29.30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18 7366,'18'0'60,"-1"0"0,-6-6 220,1 0 1,0 0-104,5 6 0,-2 2 44,-3 4 1,3 4-97,-3 7 0,-3 0 15,3 0 1,-8 1-27,1-1 1,3 0-9,-2 1 0,5-1-6,-5 0 0,6 0-2,-7 1 0,7-1-63,-6 0 0,5 1 77,-5-1 1,6 0 22,-7 0 0,9 7-42,-3-1 1,-1 7 58,1-1 1,-5-2 0,6 2 0,-3 0 3,3 5 0,3 7-81,-3-1 0,3 0 0,2-5 0,1 7-70,-1 4 1,-5-1 111,-1 1 0,1 0-86,5 6 0,-8 5 48,-3 1 1,2 7 39,-2-1 0,-1 5-129,-5 6 1,-5-4-148,-1 4 1,-8 0 152,3-6 1,1 4-23,-1-10 1,-1 8 101,-5-1 0,-2 1-1,-4-14 0,4 3-84,-5-2 0,-1-12 31,2 0 1,-2-2 178,2-4 0,4-1-84,-4-10 0,-2 1-70,2-7 0,0 0-66,6-5 0,-1-1-6,1 0 1,0-7-632,0-4 1,-1-2 282,1 1 0,0-3-267,-1 4 1,7-4 639,-1-2 0,1 0 0,-7 0 0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03:30.4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17 8402,'0'-9'351,"0"1"0,2 8-190,4 0 1,-2 0 234,8 0 1,-7 2-229,7 4 1,-3-2-43,3 7 1,-2 1-84,-5 5 1,-3 0 82,4 1 0,-4-1-41,-2 0 1,0 0 46,0 1 1,0-1 98,0 0 0,-2 1-109,-4-1 1,2 6-4,-7 0 0,7 0-28,-2-6-51,-3 1-1,7-1-121,-4 0 1,4-5 109,2-1 0,0-5-308,0 6-18,0-9-35,0 13 101,0-14-300,0 5 491,0 1 32,0-6 174,0 6-273,0-8 0,0 0-4,8-8 1,1-2-592,9-7 435,-1 0 1,0 0-144,1-1 0,-1 1 74,0 0 0,0-1 135,1 1 0,-1 0 235,0-1 0,1 1-173,-1 0 1,0 0 135,0-1 0,1 3-29,-1 3 1,0-1 124,1 7 1,-1-5 18,0 5 0,-5 0 332,-1 6 161,1 0-220,5 0-96,0 0 1,-7 8-102,-4 3 0,-4 7 70,-2 5 0,0-2 50,0 8 1,0-1 76,0 7 0,0-2-71,0-4 0,0 1 91,0-7 0,0 6-479,0-6 1,2 0 109,3-5 1,5-1-652,7 0 0,8-7 99,4-4 0,11-5 517,7-1 0,18-7 0,6-3 0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03:33.8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52 8001,'-8'10'448,"7"-3"-413,-7-7-86,0 0 0,6-2 122,-4-3 0,6 3-62,6-4 1,-2-2-11,8 3 0,-7-7-250,7 6 180,-8-7 1,5 11-35,-3-4 502,-4 4-238,6 2 485,-16 0 1,-2 8-236,-7 1-147,8 9-158,-7-1 29,14 0 1,-5-5 32,7-1 0,0 1-152,0 5 1,-6 1 184,0-1 1,-6 6-55,7 0 1,-3 6 136,2-6 0,4 8-152,-3-3 1,-3-3 94,2-2 1,0 2-104,6-2 1,0 1-88,0-7 1,0-6 149,0 1-416,0-1 188,8-1-112,2-2 0,7-8-77,0 0 1,-1-8 103,-5-4 1,5-3-204,-5-2 313,4-8-78,-5 6 0,5-12-190,-3 8 0,-2-6 96,1 6 1,-5-6-144,5 6 1,-5 0-71,6 6 68,-8-1 204,11 1-29,-6 0 254,9 7 0,-1 3-104,0 7 0,-5 0 205,-1 0 0,-5 0-59,6 0 1,-7 0 154,7 0 0,-8 1 190,2 5 1,-4-2-178,-2 8 1,0-7 71,0 7 0,0 1 59,0 10 1,0-3 76,0 3 0,-2 2-205,-4-2 0,4 6-91,-4-6 1,4 2-188,2-2 1,0-4-336,0 4 1,0-4-793,0-2 1,0-5 85,0-1-679,8 1 537,2 5-738,7-7 1892,0-2 0,0-8 0,1 0 0</inkml:trace>
  <inkml:trace contextRef="#ctx0" brushRef="#br0" timeOffset="230">640 502 8227,'12'-2'-208,"-1"-4"-277,-7 4 222,11-6 0,-11 3 626,8-1 0,-6 0 148,5 6 709,-7-8-677,4 6 0,-8-3 92,0 10 0,0-1-139,0 8 1,0-1 22,0 7 1,-2-1 5,-4 0 1,4 1-192,-4-1 0,-1 0-92,1 0 1,0 1-415,6-1 0,2 0-546,4 1 0,3 5 718,9 0 0,-1 7 0,0-3 0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03:42.5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1 8495,'-10'0'1943,"3"8"-1643,7 3 1,0 1 219,0 5 0,-6-4-97,0 10 0,0 2-224,6-2 1,-5 6-86,-1-6 0,0 2-176,6-2 1,0-3 166,0 3 1,0-4-85,0-2-730,0 0 348,0 1-332,8-9 457,-6-1 0,11-10 10,-7-4 1,7-5 85,-1-12 0,3 2-95,3-8 0,-1 0 56,0-6 0,8 1-136,4-1 1,-2 8-19,2 4 0,-8 0-121,2 6 456,4-4 1,-8 13 83,4-3 504,-11 3-226,3 8-81,-13 8 1,6 1 147,-8 8 0,0 1 349,0-1 1,0 0 106,0 1 0,5 5-348,1 0 0,2 6-426,-2-6 0,-3 2 95,9-2 1,-1-2-366,7 8 1,-1-8-394,0 2 0,8 2-1805,4-2 2355,-4-8 0,16 1 0,-5-7 0</inkml:trace>
  <inkml:trace contextRef="#ctx0" brushRef="#br0" timeOffset="663">1038 295 8366,'0'-10'-455,"0"3"1,0 5 17,0-4 31,0 4 2729,0-6-1477,-8 16 1,0 2-57,-3 7 0,-5 6-344,5 0 1,1 8-180,-1-2 0,1 1-124,-1-1 0,3 4-136,8-4 1,0 1-481,0-1 0,2 2 319,4-8 1,-2 0-288,7-6 1,1 1-186,5-1 0,0-6-439,0 1 1,-5-8 1064,0 2 0,-1-5 0,6-1 0</inkml:trace>
  <inkml:trace contextRef="#ctx0" brushRef="#br0" timeOffset="846">709 485 8299,'-9'-8'3262,"1"5"-2102,8-9 1,13 6-144,5-5 1,10 5-357,1-6 1,4 9 77,2-3 1,1 4-882,4 2 1,5 0-829,6 0 1,-4 2 969,-1 4 0,0 3 0,6 8 0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03:39.7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35 104 6922,'0'-11'-341,"0"-1"1,2 8 481,3-2 37,-3-3 15,6 7 311,-8-6-427,0 0-8,0 7 1,0-9 181,0 4 17,0 4 283,0-5-403,0 7 1,0-2 302,0-4-19,0 4 319,0-6-157,0 8-370,0 8 1,0-4-56,0 7 1,0 1 33,0 5 1,0 0 2,0 1 1,2-1 45,4 0 0,-4 6-7,3 0 1,-3 2-14,-2-2 0,0-3 13,0 3 0,0-4-132,0-2 0,0 1 337,0-1-433,0 0 0,0 0-17,0 1 198,0-9-47,0 7-29,0-14-54,0 13-31,0-13 1,2 6-342,4-8 229,-4 0 0,13-2-1565,-3-4 941,-5 4 0,7-8-1018,-8 5 961,-1 3 756,-5-6 0,0 0 0,0-1 0</inkml:trace>
  <inkml:trace contextRef="#ctx0" brushRef="#br0" timeOffset="335">398 225 7999,'11'0'-81,"1"0"1,-6 0 882,5 0 1,-5 0-270,6 0 1,-7 2-178,7 4 0,-6-2-237,5 7 0,-5-7 46,5 2 1,-5 3-128,6 3 1,-8-3 47,1 3 1,-3 0-206,-2 5 1,0 0 16,0 0 0,-2 1-182,-3-1 0,-3 0 201,-4 1 1,-3-7 80,3 1 1,-1-1 185,1 6 0,3-5 41,3 0 0,4-7 236,-4 7 1,6-8-101,6 1 1,4-3 49,7-2 1,6-5-486,0-1 0,8-8 92,-2 3 1,-2 1-1508,1-1 0,-6 5 1489,1-6 0,4 9 0,-1-5 0</inkml:trace>
  <inkml:trace contextRef="#ctx0" brushRef="#br0" timeOffset="1060">0 277 8120,'0'-10'0,"0"1"-366,0 3 1,6 2 194,0-7 908,-1 7-525,-5-12 0,0 13 79,0-9 0,6 6 58,0-5-198,7 7 1,-3-10 96,7 9 0,-5-7 90,-1 6-304,1-7 1,5 5 76,0-3 0,-5 1-152,0 4 1,-1 3 86,6-9 0,1 8-134,-1-2 1,0 4 68,1 2 1,-1 0-3,0 0 0,-5 0-85,-1 0 1,-5 0 120,5 0 89,1 0 0,0 0 55,-1 0 276,-7 8-189,4 2 367,-8 7-406,7 0 36,-5 1-245,6-1 1,-2 0 129,-1 1 1,1-1-150,-6 0 0,0 0 41,0 1 0,0-1 20,0 0 1,0 6 58,0 0 0,0 2 0,0-2 1,0-3 192,0 3 0,-8-4 0,7-2 60,-5 0 0,4-5-101,2 0 1,2-9-227,4 3 1,3 2-56,8-2 1,1-3-337,-1-8 0,8 1 10,4-8 1,2 1-269,-3-7 1,3 7 623,-8-1 0,8 1 0,-4-6 0</inkml:trace>
  <inkml:trace contextRef="#ctx0" brushRef="#br0" timeOffset="1542">813 398 8252,'-10'-8'1893,"5"6"-1169,10-3 0,-1 3-240,8 2 0,-1 0 26,6 0 1,1 0-122,-1 0 0,0 0-286,1 0 1,-1 2-22,0 3-324,1 5 0,-1 5 38,0-3 1,-7 3-941,-5-3 629,-3 3 1,-2 2-251,0 1 946,0-1 0,-5 0-2,-1 1 1,-6-7 27,7 1 1,-1-7 193,6 7 378,0-8-895,0 4 1,4-8 103,7 0 1,3 0-1195,14 0 0,1-8 121,6-4 1085,-1 5 0,1-16 0,0 3 0</inkml:trace>
  <inkml:trace contextRef="#ctx0" brushRef="#br0" timeOffset="1896">1591 346 8197,'8'-9'1097,"-4"1"-709,7 8 0,1-2-314,5-4 0,-6 4 88,1-4 1,5 5-203,6 1 1,0 0-261,-5 0 1,5 0 299,0 0 0,8-8 0,-5-2 0</inkml:trace>
  <inkml:trace contextRef="#ctx0" brushRef="#br0" timeOffset="2056">2006 381 9043,'15'-2'282,"-3"-4"1,1 2-161,-7-7 0,8 7-168,-3-2 0,-1 4-937,1 2 533,1 0 326,5 0 0,0 0-606,1 0 730,-1 0 0,8 8 0,2 1 0</inkml:trace>
  <inkml:trace contextRef="#ctx0" brushRef="#br0" timeOffset="2164">2456 363 8197,'17'0'0,"0"0"655,1 0-204,-9 0 283,7 0-256,-14 0 0,5-1-496,-7-5-810,0 4 828,0-6 0,8 8 0,1 0 0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03:48.62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725 986 8146,'-25'-8'0,"0"1"-343,-4-5 1,-2-3 228,8 3 1,-6-1-5,6 1 1,-2-3 131,2 4 1,4-5-72,-4-1 0,6 5 33,5 1 1,-3-1 91,3-5 0,3 0-101,-3-1 0,6 1 97,-5 0 0,7-1-9,-2 1 1,4 0-56,2 0 1,-5 5 0,-1 1 0,0-1-8,6-5 1,0-1 1,8-1-4,3-4 1,7 2 30,5-8 1,4 0-69,7-5 1,6-3 54,1-3 1,7 3-4,-2-3 0,2 4 22,-2 1 1,10 6 5,-4 0 1,3 6-23,-3-6 1,0 8 4,0-2 0,0 6 5,0 5 1,-2-1 0,-4 7 1,2 0 96,-8 6 0,8 0-114,-2 0 1,4 0 0,2 0 1,2 6-20,4 0 0,1 7-8,5-1 0,5 1-46,0-1 1,0 3 71,6-3 1,-4 3-317,-2 3 1,3-1 235,2 0 0,-8 6 20,3 0 1,-6 0 49,1-5 1,-5 5-3,-7 0 0,0 7 26,0-1 1,-8 4 11,-3 2 0,-5-1-32,-1 1 0,-1 1 17,1 5 1,-3 3 30,-3 8 0,2-1-36,-8 1 1,2 0-7,-2 0 0,-4 6-6,4-1 0,-3 1-1,-3-6 0,-6 0 170,1 0 1,-6 0-170,5-1 1,-7 1 39,2 0 1,-4 2 2,-2 4 1,-8-5 44,-3 5 1,-7-2-62,-5 1 0,2-3-21,-8 4 0,-2 3-6,-9 3 0,2-3 2,-8 3 0,5-7-21,-5 7 1,2-3-236,-2 3 0,-2-5 218,7-7 1,-7-8-6,2-3 1,-4-5 29,-2-1 1,-1-8-24,-5-4 1,2 2 94,-7-2 0,5-6-51,-5-5 1,-1-7 10,-5 7 1,0-8-22,0 1 1,0-5 12,0-5 1,-3-5-30,-2-7 0,1-8 24,-8-4 1,6 2-27,-6-2 0,0-1-221,-5-11 0,0 3 314,-1-8 0,41 25 0,0 1-44,-1-2 0,2-2 0,-42-24 116,6-10 1,8 5-47,-1-5 1,2-2 17,3 3 1,8-7 16,3 7 1,4-9 123,2 3 1,8-2-93,4 1 0,5-1-60,6 7 0,12-7-76,11 2 0,8-5-16,10-1 0,11 0-119,23 0 0,-14 31 0,5 1-187,8-1 1,2 1 0,7-3 0,2 1 109,3 3 1,3 3 179,5-1 0,2 3 0,5 3 0,2 2 0,5-3 0,0 0 0,1-2 0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04:18.09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 7917,'12'6'1919,"-1"-1"0,-5 3-1739,5-2 1,-5-4-370,6 4-260,-1-4 1,1-4-386,-1-4-388,-7 4 1222,4-6 0,0 16 0,1 2 0</inkml:trace>
  <inkml:trace contextRef="#ctx0" brushRef="#br0" timeOffset="103">0 347 7909,'0'17'498,"0"2"61,0 4 1,6-9 436,0 3 0,7-5-420,-1-1 0,-3-3-1491,3-8 1,-1-8 76,7-3 838,-1-5 0,8-16 0,2-5 0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04:17.24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277 364 8004,'6'-12'320,"0"1"0,1 7 557,-1-2 442,-4 4-136,6-5 223,-8 5-458,0-6-346,0 8-464,0 8 1,-8 1 102,-4 8 0,-1 1-171,1-1 1,-9 0 16,4 1 1,-4 5-54,4 0 0,-1 6 116,1-6 1,-6 5-144,0-4 0,0 4-144,5-5 0,1 0 67,0-5 0,7-1-45,5 0 0,-3-5-38,2-1-676,0-7 543,6 12 1,2-14 11,4 3 0,-2-3 149,7-2 0,-5 6 30,6 0 1,-7 0 380,7-6 1,-2 1-190,1 5 1,3-2 556,-9 8 0,3-1-312,-2 6 0,-4 3 409,3 3 0,3-4-242,-2 4 1,0 2-224,-6-2 0,0 6-91,0-6 0,0 6-107,0-6 1,0 0-281,0-6 0,0 0 176,0 1 1,0-1-1335,0 0 1021,0-7 1,0-1-1618,0-3 116,0-4 778,7-17 1,-3-3 470,8-22 0,-3 6-6,3-13 1,3 3-186,-3-2 0,1-2 285,-1 8 1,3 1 180,-3 11 0,1-3 306,-1 8 0,3-6 0,-4 6 0,3 0 0,-3 5 0,5 1 0,-5 0 0,5 0 22,1-1 0,0 7 57,1-1 1,-1 1 820,0-7 0,0 1-393,1 0 1,-7 5 436,1 1 0,-1 7 216,7-2 46,-1-3-798,0 7 0,-1-4-175,-5 12 0,3-3-139,-9 9 1,1 0-200,-6 5 1,0 2-65,0 4 1,0-4 189,0 4 1,0 2-287,0-2 0,0 6 114,0-6 1,0 0 7,0-5 0,0-1 86,0 0 1,2-1 53,4-5 0,-2 5 1,7-5 25,1-3 133,5 7 0,-2-11-14,-3 7-92,-4-7-11,-8 12 1,0-7 154,0 9 1,0-7-54,0 1 0,-8-1 50,-4 6 0,-3-5-9,-2 0 0,-6-1 145,0 6 0,-6 1 4,6-1 0,0-2-117,5-3 0,1 1-128,0-7 84,-1 0 0,7-6-209,-1 0-100,9 0 0,-3 0-236,12 0 1,3-6 227,8 0 0,1-7-26,-1 1 1,6-3-27,0-2 1,2 1 109,-2 5 1,-4 3 292,5 8 0,-5 0-102,-2 0 0,-5 0 93,-1 0 0,-5 8 228,5 3-129,-7 5 0,6 1-241,-4 0 0,-5-5-262,5-1-620,-4 1 1,-2-1 25,0 1-1876,0-8 1086,0 3 813,0-14 1,0-9 131,0-7 1,2-6 647,4 6 0,11-7 0,10 3 0</inkml:trace>
  <inkml:trace contextRef="#ctx0" brushRef="#br0" timeOffset="158">934 796 14234,'10'8'479,"-1"-4"-876,-3 7 1,-2-7-246,7 2 1,-5-4-611,6-2 1,-6 0 1251,5 0 0,-7-8 0,4-2 0</inkml:trace>
  <inkml:trace contextRef="#ctx0" brushRef="#br0" timeOffset="577">1021 87 7988,'9'-27'-302,"-3"4"1,-4 10-61,-2 1 1948,0 8-325,0-3-148,0 7-292,0 0-836,0 7 1,2-3 160,4 8-86,-5-1 0,13 7 34,-8-1 0,1-6-245,-1 1 1,-4-1 74,4 7 0,-4-1 129,-2 0 0,6 2 20,-1 5 1,1-3 124,-6 7 0,2-4-73,4 4 0,-4 1-16,3 6 0,-1 5-116,2 0 1,-2 9 123,7-3 0,-7 4-212,2 1 0,2 7 76,-3 0 1,3 7 30,-2-2 0,-2 7-176,7 5 1,-7 5-481,2 13 1,2-9 616,-3 8 0,7-13-55,-6 8 1,-1-7-161,-5 1 0,6-4 131,0-8 0,2-8-176,-3-3 0,-3-4 5,4-2 1,-2-6 103,2 0 1,-4-8 52,3 3 0,-3-7 5,-2-5 0,0-4-118,0-8 329,0 1-550,0-9 0,0-9-125,0-11 584,0-5 0,0-16 0,0-5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1:47:12.7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364 139 7813,'0'-17'325,"0"0"-354,-8-1-199,6 1 0,-5 0 107,7-1 386,0 9 1,-2-5-99,-4 9 0,2-1 197,-7 6-164,7 0-6,-11 0 1,5 0 79,-7 0 0,-1 0 128,1 0-234,0 7 0,-1 1 0,1 4 0,0 1-104,0-7 0,-1 7-38,1-1 69,0 3 1,1 8-2,5 0 1,3 2-52,8-2 0,0 4-92,0 8 1,8-6 66,3-1 1,5 1-14,1 6 0,0-6 13,1 0 0,-7-6 2,1 5 0,-9-6-162,3 1 0,-4 2 23,-2-2 0,-2 0 78,-4-6 1,-3 6 22,-8 0 0,-1 0-2,1-6 0,-2-5 18,-4 0 11,3-1 1,-4 4 5,6-3 0,9-2-25,3-5 0,4-1-162,2 8 0,0-7 105,0 7 0,2 0 55,4 5 0,1 0 54,5 0 1,3 1 137,-3-1 0,-3 6-8,3 0 0,-8 8 189,1-2 1,-3 3 415,-2 3 0,0-2-301,0-5 0,0 5 113,0-4 1,0 2-173,0-3 0,2-1 91,4-4 1,-2-3-307,7 3 1,-5-6-328,6-5 0,-6 1-257,5-7 0,2 5-549,11-5 0,-3 0 77,8-6 0,-6-10-1920,5-7 2774,1-8 0,6-10 0,-1 1 0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04:21.2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174 35 8052,'-18'0'0,"7"0"666,-1 0-95,8-8 728,-11 6-857,5-5 1,-1 1 206,-1 0-389,9 0 1,-7 6 466,4 0-492,4 0 0,-5 2 29,7 4 1,-6 4 31,0 7 1,0 8 128,6 4 1,-6 11-44,1 6 1,-1 10-151,6 2 0,-6 5-93,0-5 1,1 5 120,5-5 1,5-6-410,1-6 0,8-8-207,-3 3 0,5-7-457,1-5 1,0-4 104,0-8 0,1-1-581,-1-5 0,2-1 309,4-4 1,-4-5 169,5 5 810,-5-12 0,6-3 0,2-8 0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04:22.0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0 9872,'0'12'1267,"0"-1"0,0-5-252,0 6 0,0-1-239,0 6 0,0 1-36,0-1 1,0 0-296,0 1 1,-2-1-43,-4 0 0,4 0-2132,-4 1 1461,4-1 0,2 0-1466,0 1 1,0-7 849,0 1 1,2-8 883,4 1 0,4-3 0,7-2 0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04:29.6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7793,'10'8'3354,"-3"2"1,-7 13-2968,0 0 0,8 0-552,4-6 1,-3-2-713,3-3 0,-6 3-1,5-3 1,-7 3-552,2 3 1,-4-1 1428,-2 0 0,7 0 0,3 1 0</inkml:trace>
  <inkml:trace contextRef="#ctx0" brushRef="#br0" timeOffset="73">69 415 7793,'0'18'0,"0"-1"3075,0 0-2263,0 1 0,0-7-553,0 1 0,2-9-259,4 3 0,11-12 0,10-3 0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04:27.9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381 69 8056,'0'-17'2645,"2"6"-1937,3-1 0,7 8-267,11-2 0,4 5-586,8 1 1,5-6 48,0 0 1,1 0 305,-7 6 0,-1 0-23,-4 0-224,3 0 0,-14 2-283,-1 4 1,-8 4 176,-9 7 1,0 0-38,0 0 1,-9 3 106,-8 3 0,-1-4 151,-5 4 1,4-2 79,2 2 0,-1-9 300,1 3 1,6-6 6,-1 1 166,8 3-886,-3-13 250,7 6 1,1-10-160,5-4 1,-2 2 73,8-7 0,-7-1-377,7-5 0,-6 2-217,5 3 55,-7-3 429,4 5 419,-8 1 1,-8 1 388,-3 8 0,-7 6-347,-5-1 1,4 9 120,-4-3 1,-2 5-100,2 1 1,0 6 233,6 0 0,-7 8-202,1-2 1,-2 9-279,2 3 1,4 7-37,-4-2 0,-2 9-308,2 3 0,0 7 62,6-1 0,-1-3-138,1 3 0,2-9-523,3 3 0,-1-6 344,7-6 1,0 2-76,6-8 0,0-1 231,0-10 1,-6 3 349,1-3 1,-3-4-113,2-2 0,2-4 93,-7-1 0,5-1-475,-5 0 364,7-7 1,-12-2-284,5-8 0,1-2 469,-1-4 0,-1-4 0,-5-7 0</inkml:trace>
  <inkml:trace contextRef="#ctx0" brushRef="#br0" timeOffset="649">0 1072 7969,'0'-23'243,"0"0"0,0-2-97,0 2 0,0 8 289,0-8 0,8 7 11,4-7 1,13 2-28,9-2 0,8 2-187,10-8 1,14 2-127,3-1 0,17-3-259,1 8 0,-39 8 0,0 1 77,44-9 1,-2-6-545,-9 6 0,-4 0 313,-8 6 1,-9 1-238,-9 5 1,-8-3 178,-14 9 1,-6-3-360,-12 2 378,-3 4 1,-12-6 101,-8 8 0,-1 0 371,-16 0 0,-2 8-275,-9 4 1,-2-3 208,-4 3 0,-4-1-121,4 7 1,3-7 321,3 1 1,5-7 154,7 7 1,3-8 429,7 2 0,7 1 104,-1-1-293,8 8 0,-3-5 217,7 8 0,0 1 208,0-1-900,0 0 0,0 1 39,0-1 1,0 0-675,0 0 1,6-5-610,-1 0 73,9-9 0,-5 5 461,9-8 0,1-2-213,4-4 1,-4-3-25,4-9 0,2-5 403,-2 0 1,-2 0 602,-9 6 0,1 5-231,-7 1 768,8 7 1,-13 4 34,5 12 0,-12 11 460,-5 5 1,-4 11-634,-3 1 0,-5 6-171,0-5 1,2 5-474,9-6 1,-1 6 75,7-5 0,-5-3-326,5-9 1,0 4 223,6-5 1,0-3-444,0-2 0,0-3 181,0-3 1,6 0 32,0 1 1,-1-7-85,-5 1 159,8-9 306,-6 5-182,13-8 199,-5 0 1,5-2-20,-3-4 0,1-3 242,-7-8 0,6-1 181,-7 1-259,9 0 0,-12-1 209,4 1 0,-4 6 1260,-2-1-446,0 8-510,0-4 0,0 7-235,0-5-124,0 4-949,0-6 0,5 6 98,1-3 0,9 1-155,3-8 1,1 1-451,10-7 1,2-5-1128,9 0 1,6-9 2143,12-3 0,3-7 0,8-10 0</inkml:trace>
  <inkml:trace contextRef="#ctx0" brushRef="#br0" timeOffset="868">1972 173 7847,'-8'-9'1564,"6"1"0,2 8-1087,12 0 0,3 2-115,2 4 0,1-4 122,-1 3 1,0-1 97,0 2 1,1-4-341,-1 4 0,0 1-31,1-1 0,-1 2-386,0-3 0,1-1-423,-1 8 0,-2-1-746,-3 7 0,-5-1 417,-7 0 1,0 8 926,0 4 0,-15 4 0,-4 1 0</inkml:trace>
  <inkml:trace contextRef="#ctx0" brushRef="#br0" timeOffset="1184">1764 865 7847,'-15'17'436,"3"1"1,-1-1 637,7 0 1,0-5-719,6-1 1,10-5-133,7 5 1,8-7-180,10 2 1,1-6 79,5-6 1,-5 2-82,5-7 0,-5-1-180,-1-5 1,-1 2-311,1 3 1,-1-3 57,1 3 1,-2 3-293,-5-3 0,3 6-45,-8-5 0,-5 7-155,-7-2 563,-7 4 1,-4 2 157,-12 0 1,-5 0 158,-6 0 0,-2 2 5,-4 4 0,-3-2-20,3 7 0,4-1 245,2 2 0,-2 1 283,2-7 0,5 5 1645,7-5-1570,-1 7 0,1-3 123,-1 7 0,8 1-266,-1-1 1,1-2 214,-2-3-631,4 11 1,-6-12-215,8 13 1,0-11-186,0-2 1,2-7-1388,4 2 398,-4 4 0,13-8 1359,-3 3 0,3-10 0,3-5 0</inkml:trace>
  <inkml:trace contextRef="#ctx0" brushRef="#br0" timeOffset="1489">2318 761 9447,'0'17'363,"0"1"1,0-1-12,0 0 1,0 3 93,0 3 0,-6 5-70,0 13 1,0-1 149,6 12 1,-5-2-84,-1 13 1,-2 8-266,2 10 1,2-32 0,-1 2-431,-3 3 1,-2 2 0,-2 6 0,-1 2 311,-1 5 0,0 1 0,-2-2 1,-1 0-429,0 7 1,-1 0 0,1-7-1,0 0-67,-1 5-1,1-1 1,3-7 0,1-2-554,1-7 0,1-2 1,-8 40 207,2-19 0,7-14 169,4-9 1,4-9 57,2-15 554,-7-3 0,5-15 0,2-2 0,9-8 0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04:26.3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52 7969,'17'-15'587,"0"3"0,0 5-199,1 7 0,-1-2 259,0-4 1,1 4-226,-1-4 1,6 4-134,0 2 1,0 0-524,-6 0 0,6 0 188,1 0 0,-1 0-825,-6 0 0,6 0 100,0 0 0,0 0 771,-6 0 0,1 8 0,-1 2 0</inkml:trace>
  <inkml:trace contextRef="#ctx0" brushRef="#br0" timeOffset="156">208 277 7969,'-10'0'1920,"3"0"1,20 0-1914,5 0 0,5-6 47,0 0 0,2-5-280,3 5 0,5-5-287,-4 5 0,-2 0-1480,2 6 1993,-1 0 0,15-8 0,1-1 0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04:25.1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1 640 7974,'8'20'523,"3"3"1,6 6 660,7 11 1,2 4-514,9 8 1,0 0 179,-1 0 1,-7-6-310,-4 0 0,-4-6-159,-1 6 0,-9-7-314,-3 1 1,-4 2-151,-2-1 1,-10 1-425,-7-2 0,-8-1-668,-10 7 1,5-13 1172,-5 1 0,-3-3 0,-14 4 0</inkml:trace>
  <inkml:trace contextRef="#ctx0" brushRef="#br0" timeOffset="471">589 1 7990,'11'9'-2,"1"-3"0,-6-4 948,5-2 1,1 6-246,5-1 1,0 7-75,1-6 1,-7 5-134,1-5 1,-3 7 57,3-1 1,1-2-456,-7 1 0,6-5 217,-7 5-996,1 1 1,-6 5 537,0 1 0,0-7-395,0 1 0,-2 1 142,-4 10 0,5-4-291,-5 4 1,4-3 404,2-3 0,2 0 214,4 0 1,3 1 781,8-1 0,1 0-154,-1 1 1676,0-1-827,1 0 259,-1 1-953,-8-1 1,-1-6 90,-8 1 0,-8-6-557,-3 5 0,-10-1-375,-2 1 0,-6 3-1092,6-8 1,-8 7 803,2-1 0,-1-5-3965,1-1 4380,-4 4 0,6-9 0,-7 7 0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04:24.1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86 8193,'-8'-9'2222,"8"1"-1778,0 8 0,8 2 181,9 4-222,0 3-237,8 9 1,0 1 597,4 4 1,2 4-269,-8 8 0,6-1-225,-6 1 0,0-1-463,-6 1 0,1-1-536,-1 1 1,-6 0 0,1-1 1,-8 1-853,1-1 0,3-7 1579,-2-4 0,7 4 0,-3 0 0</inkml:trace>
  <inkml:trace contextRef="#ctx0" brushRef="#br0" timeOffset="204">502 0 7954,'-7'10'423,"-5"-5"0,-3 5 626,-2 2 1,-1 3-116,1 2 1,-6 6-375,0 0 0,-8 8 145,2-2 0,-9 4-272,-2 1 0,-7 1 55,7-1 1,5 1-628,7-1 1,7-1-717,-3-4 0,7 4 4,6-5 0,3-3-2357,8-2 3208,0-3 0,8 5 0,1 2 0</inkml:trace>
  <inkml:trace contextRef="#ctx0" brushRef="#br0" timeOffset="568">1039 467 7872,'-8'-10'2469,"6"3"-3247,-6 7 775,8 0-124,8 0 1,-4 0 1386,7 0-957,-7 0-606,4 0 0,-6 7 6,3 5 1,-3-1-239,4 7 1,-4-5 232,-2 10 1,-6-4 85,1-1 0,-1 1 541,6 4 0,0-4-299,0 4 1,2-4-250,3-1 1,-1-1 386,8 0 1,-1 1 632,7-1 1,-1 0-34,0 0 0,-1-5 354,-5 0 1,3-1-576,-9 6 1,1 1-188,-6-1 1,0-6-255,0 1 0,-8 0 88,-3 5 0,-10 6-766,-2 0 1,-8 0-329,2-6 0,2-5-783,-2-1 0,8-7 1687,-2 2 0,4-4 0,2-2 0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04:23.7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1 381 8392,'15'-9'1060,"8"3"1,12-2-736,11 3 0,6-7-362,11 6 1,4-5 60,-3 5 1,-5-6 23,-1 7 1,-6-7-167,-6 6 1,-6 1-721,-11 5-1403,4 0 1281,-14 0 960,-2 0 0,-9 7 0,-8 3 0</inkml:trace>
  <inkml:trace contextRef="#ctx0" brushRef="#br0" timeOffset="188">416 1 7898,'0'11'395,"0"1"1,0-4 588,0 9 0,0-2-318,0 14-121,0-8-280,0 12 0,-2-12 447,-4 8 0,4 0-251,-4 5 0,4-5-633,2 0 0,0-2 164,0 2 1,0 1-508,0-7 1,2 6-363,4-6 1,2 0 876,3-5 0,5-1 0,-7 0 0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04:22.8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0 8044,'-11'0'-199,"-1"0"333,9 0 156,-5 8 1,16 3 51,3 12 0,4 4 166,3 8 1,5-1-236,0 1 1,0 5-85,-6 1 1,1-1-241,-1-5 0,0 5 137,0 0 0,1 1-1007,-1-7 1,0-1 491,1-4 0,-7 1-1454,1-6 1883,-9-1 0,13-6 0,-7 0 0</inkml:trace>
  <inkml:trace contextRef="#ctx0" brushRef="#br0" timeOffset="245">451 35 7986,'9'-2'-1971,"-3"-4"3083,-4 4 355,-2-6-559,-8 16 0,-1 2-321,-9 7 0,-1 2 85,-4 4 0,-6 4-255,-11 8 0,3-1-178,-3 1 1,3-1-1181,3 1 0,1 0 22,4-1 0,-1-1-505,7-4 1,5-4 300,7-8 1123,7 0 0,-4 1 0,8-9 0,16-1 0,3-8 0</inkml:trace>
  <inkml:trace contextRef="#ctx0" brushRef="#br0" timeOffset="525">866 467 7703,'9'8'-539,"1"-6"-170,-4 3 450,-5-3 259,7-2-123,-8 0 0,0 2 141,0 4-29,0 4 0,-2 7 39,-4 0 0,3 0 485,-9 1-16,8-1 427,-3 0-188,7 1-408,7-1 0,3-7-464,7-5 0,0-3-279,1-2 0,1 0-437,4 0 0,2 0 852,4 0 0,11-7 0,-3-3 0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04:22.3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34 226 7924,'-18'-18'-764,"9"1"0,3 7 1545,12 5 0,7-3-743,16 2 1,5-2 66,13 3 1,3-3-60,-4-4 0,4-1 86,1 7 1,-4-5-285,-1 5 1,-10 0-233,-1 6 0,-1 0-295,-5 0 1,-4 0 377,-2 0 301,-11 0 0,3 8 0,-5 1 0</inkml:trace>
  <inkml:trace contextRef="#ctx0" brushRef="#br0" timeOffset="213">397 18 8087,'-10'-8'8,"-5"6"0,11-5 360,-8 7 8,8 0 1,-3 2 189,7 3 1,-2 5 431,-4 7 1,4 8-404,-4 4 1,-1-2-470,1 2 1,0-2 36,6 2 1,-6 3-1295,1-3 1,-1-2 88,6 2 0,8-8 1042,3 2 0,-3-4 0,-1-2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1:47:16.5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0 12753,'0'17'1716,"0"1"0,0-1-2298,0 0 0,-8 1 32,-4-1 1,3 6-786,-3 0 1335,9 0 0,-13-6 0,7 1 0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04:21.5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11015,'11'0'1210,"1"0"0,-1 8-790,6 3 0,1 5 30,-1 1 1,0 6-55,1 0 0,5 8-163,0-3 1,0 5-127,-6 2 0,0-1 80,1 1 0,-3 0-379,-3-1 0,3 1-182,-4-1 0,-1-1-472,2-4 0,-3-2 388,3-4 1,-3-4-240,-3 4 1,-2-6-1766,7-5 1184,-7 3 1278,4-13 0,-8 6 0,0-8 0</inkml:trace>
  <inkml:trace contextRef="#ctx0" brushRef="#br0" timeOffset="243">467 105 8017,'0'-18'272,"0"1"1,0 6 1182,0-1-506,0 1 0,0-1-394,0 0 0,-1 9 421,-5-3 0,2 4-400,-8 2 1,7 2-95,-7 4 1,1 5-230,-7 12 1,-1 4-166,-4 8 0,-2 1-120,-4 5 0,-2-5-296,8 4 0,0-1-686,6 1 1,2-5 499,3-1 0,-1-1-1073,7-10 1,0 6-147,6-6 1733,8 0 0,9-6 0,10 1 0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04:41.3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53 8212,'0'-18'420,"8"9"1,7-1 271,8 4 0,6 5-181,-6-5 1,6 4-105,-6 2 1,6 0-180,-6 0 1,6 8 19,-6 3 0,-2 4-367,-10 3 0,-3 1-131,-8 4 1,0-2-116,0 8 0,-4 0 230,-7 5 0,-3-1-46,-15-4 1,6 2 37,-6-8 0,8 0 32,-2-6 1,4 0 387,2 1 1,5-7 107,1 1-184,7-9 1,6 5-32,15-8 1,8-2 7,10-4 0,9-3-182,8-8 1,3-3-207,15-3 1,-5 10-72,10-4 0,4 3 0,-1-3 0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04:39.7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1 138 8248,'0'-17'25,"7"0"0,-3 0 0,8-1 1,-7 7 222,7-1 1,-1 3 397,7-3 1,1-1 269,4 7-577,-4 0 1,8 6 83,-4 0 0,-2 4 147,8 7 1,-2 9-25,2 14 1,4 8-165,-5 5 1,-1 3-66,2 1 0,-6-1-50,6-3 0,-8 6-377,2-7 0,-4 6-134,-1-11 1,-1-1-160,0-5 0,1-3 189,-1-3 1,0 2-310,0-8 1,-1 0-625,-5-6 0,3-5-237,-8-1-193,-1-7 1074,-5 4 1,0-10-449,0-4 951,-7-11 0,-11-10 0,-9-8 0</inkml:trace>
  <inkml:trace contextRef="#ctx0" brushRef="#br0" timeOffset="240">502 138 8248,'15'-23'674,"-3"0"1,-2 0-181,-5 6 1,-1 5 564,8 1-382,-8 7-598,11-4 1,-13 10 201,4 4 0,-4 9 199,-2 8 1,-8 10-233,-4 2 0,-9 5 15,-2 6 0,-8 2-218,3-7 1,-11 5 61,-1-6 0,-1 6-366,7-6 0,-1 1 208,1-7 1,5 1-979,0 0 1,10-8 211,2-4 0,1 2 817,10-2 0,1 7 0,5-3 0</inkml:trace>
  <inkml:trace contextRef="#ctx0" brushRef="#br0" timeOffset="619">1090 536 8239,'10'-8'1853,"-3"7"-1086,1-15 0,2 14-263,7-4 1,0 3 97,0-3-383,1 4 1,-1-6-463,0 8 0,1 0 192,-1 0 0,-7 2-326,-5 4 1,-3 4 224,-2 7 0,0 2-79,0 4 1,-7-2 111,-5 8 1,-3-6-137,-3 6 0,1-6 231,0 6 0,1-8 449,5 2 0,3-4 207,8-1 1,0-7-265,0 1 0,8-3-121,3 3 0,11-3-39,1-3 0,7-4-313,-1 4 1,4-4-378,1-2 1,-1 0-1667,-4 0 2148,4 0 0,-7 7 0,9 3 0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04:38.1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1 693 8415,'0'-18'-470,"0"1"117,0 7 504,0 3 0,2 1-98,3 0 0,-3-2 521,4 3-238,4 3 523,-8-6-248,5 8-323,-7-8-238,0 6 344,0-5-384,0 7 1,2 0 78,4 0 1,-4 2-17,4 3 0,1-1 16,-1 8 1,2-1 186,-2 7 0,1 1-5,5 4 0,5-2 115,0 8 0,3 5 19,8 7 1,1 5-88,6-6 0,-1 6 76,1-5 1,5 5-70,1-6 0,5 6-271,-6-5 0,-1-1 152,-11-5 0,5 1-409,-4 4 1,-2-5-20,2 0 0,-8-3-179,2-9 1,-4 6 185,-2-6 0,-5 0-169,-1-5 0,-5-1-492,6 0 0,-8-5-152,1-1-30,-3 1 1,-4 3 22,-3-3 1035,-13-5 0,-9-7 0,-7 0 0</inkml:trace>
  <inkml:trace contextRef="#ctx0" brushRef="#br0" timeOffset="314">883 865 8403,'0'-34'87,"0"1"74,0 4 82,-8 12-82,6 2 0,-8 13 210,5-4 0,1 4-39,-8 2 1,7 2-124,-7 4 1,-1 11 119,-10 12 1,1 5-103,-6 7 1,1 3-153,-2 8 1,-4 6 56,4-1 1,-1 1-20,1-6 1,-4-2-180,4-4 1,4 2 83,2-8 0,-2 1-407,2-7 0,6 1 183,5-1 0,3-1-555,-3-4 1,5-4 342,7-8 1,0-5-207,0-1 1,7-7 623,5 2 0,11-12 0,4-4 0</inkml:trace>
  <inkml:trace contextRef="#ctx0" brushRef="#br0" timeOffset="554">1177 1263 8156,'0'-17'497,"0"-8"1,0 11-214,0-3 0,7 11 6,5 1 0,-3 3-136,3 2 0,0 2 115,5 3 0,-6 5 80,1 7 1,-3 8 187,3 4 0,-4 4-485,-8 1 0,5 1 105,1 0 0,0-7-506,-6 1 1,0-2 238,0 2 0,0-4-486,0-8 1,2-1-40,4-5-412,-4 4 480,5-13 1,-1 4-131,0-12 0,0-9 697,-6-8 0,-8-15 0,-2 1 0</inkml:trace>
  <inkml:trace contextRef="#ctx0" brushRef="#br0" timeOffset="872">1367 87 8476,'0'-25'-489,"0"14"833,0-12 1323,0 13-534,0 0-715,8 3 1,-7 9 279,5 3 1,-4 7-198,-2 11 0,0 2 32,0 4 0,0 7-196,0-7 0,0 8-262,0-8 1,0 1-260,0-1 1,0 2-321,0-8 1,0 6-1057,0-6 0,0 0 806,0-6 1,2-2 753,4-3 0,3 3 0,9-5 0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04:45.4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1 156 8145,'10'-18'213,"5"1"0,-5 2 250,7 3 1,0-1-146,0 7 0,3-7 2,3 1 1,-4 4 13,4 3 0,-4-3-196,-2 2 1,1-5 64,-1 5 1,0 0-305,1 6 212,-1 0-142,0 0 55,1 8 1,-7-1-818,1 5 316,-9 3 1,7-7-279,-4 4 1,-4 3 168,4-4 1,-5 5 585,-1 1 0,-7 0 0,-3 1 0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04:45.8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0 8373,'-7'10'16,"5"5"74,-4-3 0,4-3 314,2 3 0,0-6 292,0 5-255,0 1 0,2 5-107,4 0 0,-4 1-35,3-1 0,-3-6-453,-2 1 1,0 0 128,0 5 1,0 0-58,0 0 0,6-5 94,0-1-398,0-7 1,-4 4 177,3-8 0,-1 0-150,8 0 0,-1-2-29,6-4 0,1-1-1,-1-5 0,2-3 218,4 3 0,-3 3 60,3-3 0,2 8 55,-2-2-147,0 5 914,-6 1-377,0 0 752,-7 7-717,-2-5 0,-8 8 454,0-5-971,0-3 1,2 6 79,3-8 0,1-2-111,11-4 1,4 1 61,14-13 0,7 5-267,4-10 1,4 9 122,2 3 1,-6 7 367,1-2 0,-9 4 84,2 2 1,-5 8 237,-6 4 1,-6 3 316,-12 2 1,3 1-328,-8-1 0,-1 2 67,-5 4 0,-7-9-10,-5 3 1,-9-4-433,-2 5 0,0-9 85,6-3 0,-3-4-1567,-3-2 734,4 0 0,-6-8-354,8-3 0,5-7 410,1-5 647,7-4 0,-12-7 0,7-1 0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04:47.1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191 70 8188,'10'-17'1127,"-3"-1"-917,-7 9 1,6-1 62,0 4 0,7 5-455,-1-5 188,3 4 0,2 2-69,1 0 131,-9 0-262,7 0 1,-7 6 76,9-1 1,-3 3-176,-3-2 0,1 3 95,-7 9 1,5-1 89,-5 0 0,0 1-27,-6-1 1,0 0 221,0 1 1,-8 5-83,-3 0 1,-5 0 58,-1-6 0,0 0 95,-1 1 0,7-3-77,-1-4 1,8 5-52,-1-5 9,3-3 1,2 2-146,0-5 124,0-3 0,2 8-36,3-4 1,-3-2 9,4 7 0,-4-5-8,-2 5 0,0-5 154,0 6 0,-6-1-85,0 6 0,-9-5 241,-2 0 1,-2-1-72,-10 6 1,8 1 83,-2-1 0,3-2-102,3-3 1,6 1-55,-1-7 0,8 2 69,-2-2-294,5-5 0,2 7-114,5-8 0,6 0 112,11 0 1,-2 0-141,8 0 1,5 0 38,7 0 1,-1 0-15,-5 0 0,-7 0 75,1 0 1,-8 0 50,2 0 0,-3 0 16,-3 0 1,-7 2 199,-5 4-81,-3 3 1,-2 9-68,0-1 1,-7 0-162,-5 1 0,-3-1 146,-3 0 1,-1 0-295,-4 1 0,4-1 90,-4 0 0,6-5-196,5-1 8,-3-7 244,5 4 0,-2-2 318,1-1-325,7 1 322,-4-6 0,8 2 40,0 4 280,0-4-81,0 13-38,8-5-56,-6 7 158,13 0 229,-13 1-83,6-1-333,0 0 1,-4 1-100,7-1 0,-5-6 126,5 1 0,-5-2-122,6 1 1,-7 4-6,7-3 1,-6-2-27,5 1-361,-7 1 1,4 5-219,-8 0 0,0-5 219,0-1 1,0 1-122,0 5 0,-6-5 114,0-1 1,-5-5 13,5 5 1,-7-7 18,1 2 0,2-4 49,-1-2 1,-1 0-389,-5 0 152,0 0 0,-1-2 16,1-4 1,0 2 95,0-7 1,-1 7 299,1-2 0,0 4-174,-1 2 0,7 0 153,-1 0 205,1 0 1,-5 2 750,5 4-89,-4-4-206,5 6 0,-5-6 395,3 3 1,2-3 192,5 4-106,3 4-296,-6-1-651,0 9 0,6-7-297,-3 1 1,3-7-397,2 7 1,7-8-49,5 2 1,5-5-750,6-1 0,-2-1-354,8-5 1,6-4 753,5-7 0,1-2 877,-7-4 0,8-4 0,3-8 0</inkml:trace>
  <inkml:trace contextRef="#ctx0" brushRef="#br0" timeOffset="165">589 1090 8188,'17'0'277,"0"0"-17,1 0 1,-1 0 133,0 0 0,-5 0 227,-1 0 14,1 0 0,-1 0 528,1 0 94,-8 0-1041,3 0 0,-7 2-418,0 4 0,0-2-850,0 7 1,6-5 338,0 6-13,0-8 1,-4 3 263,3-7 1,5-2 461,7-3 0,1-13 0,-1-9 0</inkml:trace>
  <inkml:trace contextRef="#ctx0" brushRef="#br0" timeOffset="650">1125 658 9960,'9'17'1461,"5"1"-1098,-8-1 0,5 2-118,-5 4 1,5-4 97,-5 4 0,0-1-67,-6 1 0,6-4-361,-1 4 0,7 2-241,-6-2 0,1 0-316,-1-6 0,-2-1-158,8-5-567,-9-3 963,13-8 0,-7-10 23,9-7 0,-7-8 52,1-10 1,-1 1 30,7-1 0,-1 1 348,0-1 1,8 0 111,4 1 0,4 1 123,1 4 1,3 10-3,3 8 0,-3 7 147,3-2 1,2 4-48,-1 2 1,-7 8-67,-5 3 0,-8 1 333,2 5 0,-4-3-177,-1 9 0,-7-4-192,1-2 0,-8 6-248,1 0 0,-5 8-259,-5-2 0,-5-2-100,-7 2 1,-6-8-402,0 2 1,-8-6 248,2-5 0,2 1 167,-2-7 0,6-2-168,-6-10 1,8-4-16,-2-7 0,12-8 405,5-4 0,4-3 59,2-3 1,0 6 138,0 0 1,8 8 68,3-2 1,-1 12 187,1 5 1,-5 4 178,6 2-94,-1 0-133,6 0 0,-1 2 201,-5 4-847,-3-5-497,0 15-718,-6-7 779,5 1 764,-7-2 0,8-24 0,2-3 0</inkml:trace>
  <inkml:trace contextRef="#ctx0" brushRef="#br0" timeOffset="808">1695 468 8188,'-17'0'141,"0"7"129,0 5 0,-1 9 258,1 2 0,0 14-122,-1-3 0,1 5 178,0-5 1,1 5-131,5-5 1,-3 11-327,9-11 1,-1 3-325,6-9 1,6 3-483,-1-8 0,9 0 410,-3-5 1,5-3-337,1-4 0,6 3 604,0-8 0,8-8 0,-4-8 0</inkml:trace>
  <inkml:trace contextRef="#ctx0" brushRef="#br0" timeOffset="1049">2162 70 8188,'10'-8'3280,"-2"6"-2226,-8 2-773,0 10 1,0 7 8,0 1 0,0-7 104,0 1 1,0-1-292,0 7 0,5-1 90,1 0 0,8-5-240,-3-1 1,6-1 112,7 1 1,2 3-192,9-8 1,0-1 28,-1-5 1,7 0-56,-1 0 1,0 0-194,-5 0 1,-8 6-309,-4 0 0,-4 1-678,-2-1 0,-7 4 578,-4 7 0,-8 2 752,-10 4 0,-15 4 0,-17 8 0</inkml:trace>
  <inkml:trace contextRef="#ctx0" brushRef="#br0" timeOffset="1336">2353 831 8188,'0'19'802,"0"4"0,0-4-263,0 4 0,2-3 670,3-3-601,-3 0-261,14 1 1,-14-7 23,3 1 1,-3-1-201,-2 6 0,0 1-119,0-1 1,-7 0-842,-5 1 1,0-3 251,-5-3-450,4 3 0,-12-11 424,7 7 0,1-7-91,0 2 1,0-12 91,-1-5 0,3-12 108,3-6 1,5-2 439,7 2 0,0 4-37,0 8 0,2 1 351,3 5 1,-1 3-240,8 8 0,-3 14 850,3 3 0,3 12-438,-3 0 0,3-2 193,2 1 1,8-1 143,4 2 0,4 2 146,1-8 1,3 6-790,3-6 0,-1 6-424,7-6 1,-6 2-2623,6-2 2879,-7-4 0,11 6 0,-6-8 0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04:50.6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70 8276,'17'-8'0,"0"4"-396,1-7 0,-1 7 291,0-2 0,1-1 227,-1 1 1,0-2 299,1 2-67,-1 4 1,0-5 66,0 7 1,1 0-65,-1 0 1,0 0-159,1 0 1,-1 0 25,0 0 0,0 6-73,1-1 0,-1 7 120,0-6 1,-1 7-320,-5-1 1,-3 3-33,-8 2 0,0 6-66,0 0 0,0 2-74,0-2 0,-8-1 116,-3 6 1,-5-6-11,-1 1 1,-2 2 53,-4-2 1,4 2-125,-4-2 0,1-6 48,-1 0 1,4 1 41,-4-7 1,10-1 13,1 1 1,6-7-83,-5 2 155,7 3 0,-4-5-57,8 8 0,10-6 140,7 5 1,8-5-118,10 5 0,5-5 381,0 6 0,8-1 49,-1 6 1,3 3 32,1 3 0,-6-4-79,-5 4 1,-9-2 84,-2 2 0,-14-4-324,2 4 0,-11-3 74,0-3 1,-4 2-136,-2 4 0,-10-4 84,-7 5 1,-8 1-444,-10-2 0,-7 0 193,-4-6 1,-4 0-701,-2 1 1,0-3-44,0-4 1,8 3 863,4-8 0,-5 7 0,1-3 0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04:49.6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415 191 8375,'10'-18'0,"-2"7"-512,-8-1 0,0 7 288,0-7 1,0 6 551,0-5 1,0 5 7,0-6 1,0 7-132,0-7 0,-2 3 244,-4-3-30,4-3-311,-13 5 0,11-2 287,-8 1-304,9 7 15,-13-4 1,12 8-4,-7 0 1,5 2-15,-5 4 0,1 4-109,-2 7 0,-3 0 85,3 1 1,3 1-34,-3 4 1,1 2-85,-6 4 0,-1 3 79,1-3 1,0 4 47,-1 1 0,1 3-31,0 3 1,-1 6 172,1 12 0,0-2-68,0 7 0,1-1-33,5 1 0,-3 4-9,8-3 1,-5 9-1,5 2 1,0 5 1,6-5 0,0 8 172,0-2 1,8-3 93,4 3 0,3-8-111,2 2 1,3-4 5,3-2 1,-2-7 2,8-5 0,-6-5-37,5-6 1,-5-3-30,6-9 1,-6-5-51,6 0 0,-6-8-275,6 2 0,-8-4 85,2-1 1,-4-7-221,-1 1 0,-1-7-221,0 7-1094,1-8 185,-1 4-211,-7-8 800,5 0 794,-13-8 0,6-17 0,-8-12 0</inkml:trace>
  <inkml:trace contextRef="#ctx0" brushRef="#br0" timeOffset="2983">1073 1972 6928,'-10'0'131,"2"0"1,8-2-134,0-4-8,0 4 1,2-5-25,4 7 42,-4-8 41,6 6 199,-1-6-214,-5 8 415,6 0-6,-8 0 20,0 0-220,0-7 46,0 5-94,0-6 68,0 8 16,0 0 106,0-8-152,0 6 14,0-5-156,0 7 0,0-2 114,0-4-95,0 4 4,0-6 1,0 6 40,0-3 32,0 3 236,0-6-44,0 8 111,0 0-303,-8 0-93,6 0 1,-7 6 34,3 0 0,4 1-279,-4-1 199,4-4-115,2 13 1,0-11 136,0 8-17,0-8 53,0 11-50,0-5 1,0 1-29,0 1 1,0-7 15,0 7 1,0-1-39,0 7 0,0-1 38,0 0 1,0 1 131,0-1 0,0 2-23,0 4 1,0-4 64,0 4 0,0 2-99,0-2 0,0 1 33,0-7 0,0 6-37,0 0 1,0 0 0,0-6 1,0 1-93,0-1 0,0-6 89,0 1 0,0-1-62,0 7 1,0-7 91,0 1-82,0-8 1,0 5 137,0-3 20,0-4 323,0 6-208,0-8-563,0 0 192,0-8 0,0-2-497,0-7 1,0 0-326,0-1 1,0 1-675,0 0 1,0-2 1531,0-4 0,8-4 0,2-8 0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04:56.2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1 156 8149,'0'-10'-1197,"0"3"1645,0-1-259,0 6-205,7-13 106,-5 13 1,8-6-209,-4 8 185,-4-8 144,5 6 34,-7-5 278,0 7-279,0 0 37,0-8 61,0 6-95,0-6 28,0 1-117,0 5 1,2-6-33,4 8-52,-4-8 0,11 5 5,-7-9 0,8 8 9,-3-2 1,4-1 1,3 1 1,-1 0 77,0 6 1,3 0-68,3 0 0,-4 0 5,4 0 0,2 0 9,-2 0 0,6 0-40,-6 0 1,0 6-40,-6 0 0,0 5 44,1-5-44,-1 8 0,-5-5-15,-1 8 1,-7-5-154,2-1 0,-6 7 97,-6 5 1,-11 6-154,-12-6 1,-4 7 104,-1-1 1,5-2 95,0 2 0,0-8 65,-6 2 0,9-4 202,3-1 0,5-1-62,7 0 106,-5 1 210,14-1-353,-5 0 0,14-7 262,5-4 1,5-5-98,6-1 1,4 0 13,8 0 1,-1 0-135,1 0 1,0-5-47,-1-1 1,3-8-157,3 3 1,-4 1-312,5-1 0,-7 5-869,-5-5 1,4 7 592,-4-2 1,3 4 562,3 2 0,-8 0 0,-2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1:47:19.1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86 0 7766,'-17'0'0,"0"0"626,0 0 167,7 0 0,-3 2 870,7 4 866,0-4-1576,6 13 0,8-11-408,3 7 0,-1-5-188,1 6 1,-1-6-386,2 5 1,3-5-264,-4 5 0,-3-5 23,-2 6 1,-4-1-198,-2 6 0,0 1 416,0-1 0,-2 0-172,-4 1 1,2-1 452,-7 0 0,1 6-232,-1 0 1,1 0 1123,4-5 0,4-7-422,-3 1 0,5-7-197,5 7 1,13-8-817,10 2 0,7-12-755,5-6 1,5-5-290,6-6 0,1-4-3682,0-7 4822,0 7 0,8-14 1,1 5-1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05:00.5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1 104 8212,'0'-17'0,"7"7"565,-5-5 107,6 13-282,0-13 0,1 7 115,8-4 0,-5 3 549,0 3-675,7 4 1,0-5-18,4 7 1,4 0-50,2 0 0,3 0-304,3 0 1,0 0 85,-1 0 1,-1 0-935,-4 0 1,1 7 487,-7 5 1,1-3-1031,-7 3 0,-8 5 85,-3 6 1296,-4 8 0,-2-12 0,0 6 0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05:00.6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9329,'25'9'2020,"4"-3"1,6-4-1622,5-2 0,12-2-913,11-4 1,10 4 427,2-3 0,0 3-199,-6 2 0,-7 0 0,-3 0 1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04:58.9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277 2353 8280,'0'-10'-1498,"0"1"1153,0 3 253,0 4 73,0-6 225,-8 8 96,6 0 1,-11-2 201,7-3-347,0 3-16,6-6 43,0 8 466,0 0-147,-8 0-139,7 0-30,-15 0-113,14 0 19,-13 0-211,13 0 1,-11 2 111,7 4 0,-2-3 62,2 9-96,4 0 0,-11 5 75,7 0 1,-5 0-21,5 1 0,0 1 88,6 4 0,0-4-112,0 4 1,0 2 15,0-2 0,8 0-4,3-5 1,-1-1 12,1 0 0,1-5-60,5-1 1,1-1 42,-1 1 0,0-1-87,0-4 1,1-4 24,-1 3 1,0-3-19,1-2 0,-1 0 15,0 0 1,-5 0-7,-1 0 1,1-2-7,5-3 1,0-3 25,1-4 0,-1-3 4,0 4 0,1-5-13,-1-1 1,-2 0-45,-3-1 0,1 1 115,-7 0 0,0-1 2,-6 1 0,0 0-105,0 0 1,-2-6 0,-4-1 1,-4-4-100,-7 5 0,-2-8 134,-4 2 0,2-2-517,-8 2 0,0-1 187,-6 7 1,-1 5-744,-4 7 1,-5 7-103,-6-2 0,-1 12 1085,0 6 0,0 11 0,0 3 0</inkml:trace>
  <inkml:trace contextRef="#ctx0" brushRef="#br0" timeOffset="1160">502 53 8242,'1'-10'-760,"5"4"531,-4 5 0,14-5 306,-5 0 1,4-5-8,3 5 1,-1 0 237,0 6 1,1 0-60,-1 0 0,-6 0-1,1 0 0,-6 0-86,5 0 1,-5 8 19,6 3 0,-7 5-75,7 1 1,-6-6-101,5 1 0,-1-1-56,1 7 1,3-7 106,-9 1 1,9-1 10,-3 7 0,-1-1 6,2 0 1,-7 0 110,7 1 0,-6 5-63,5 0 0,1 8 23,5-3 0,-5 7-131,-1 5 0,1-1 9,5 7 0,0 2-60,0 10 1,1 3 71,-1 8 0,6 2-21,0 4 0,0-2 42,-5 8 1,-1-6 196,0 6 1,-7-1-53,-5 7 1,-3-6 136,-2-1 0,-7-7-266,-5 2 0,-3-6-69,-2-5 0,-7 1-75,1-7 1,-2-1 119,2-5 0,4-2-174,-4-4 1,4-3 27,2-9 1,-1-5-198,1 0 0,5-8-333,1 2 512,7 4 1,-6-8-516,5 4-382,3-4 100,-6-1 0,16-3 912,3-3 0,12 3 0,4-5 0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05:01.5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1 258 8261,'0'-17'40,"0"0"1,0-1 506,0 1 1,7 6-37,5-1 0,5-1-121,6-10 1,12 3-198,11-3 0,-4 4-6,-2 2 0,5-1-11,1 1 0,-4 8 68,-2 3 0,-5 6-250,-6 6 1,-4 5 70,-8 12 1,-2-2-62,-3 8 0,-4 6-130,-8 5 1,-2 2-170,-4-1 0,-6 1 62,-11 4 1,2 0-182,-8-11 1,6 3 153,-5-9 1,1 2 98,-2-2 0,4-2 210,8-4 0,-1-10-100,1 4 0,7-9 98,5 4-9,3-1 0,9 6 71,5 1 1,11-1-74,6 0 1,3 1 28,3-1 1,0 0 27,-1 0 0,-7 1-75,-4-1 0,-4 2-17,-1 4 1,-9-4 9,-3 5 1,-12 0-73,-5 0 1,-12 6 73,-6-1 1,-6-4-1,-5-2 1,3 2-102,-3-2 0,4-6-163,1-5 0,6-8-327,0 2 1,14-4 216,-2-2 1,11-2 360,0-4 0,12-19 0,3-12 0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05:01.8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33 68 8424,'-8'-18'522,"6"1"780,-13 0-954,13 7 1,-4 4-72,12 12 0,1 6 360,5 11-439,3 11 0,-13 7 151,4 11 1,-4-8-40,-2 13 1,0-7-364,0 8 0,0-4 147,0-2 0,0 0-1363,0 0 0,6-1 1269,0 1 0,7 0 0,-3 0 0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05:01.9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173 0 8179,'-34'0'0,"5"0"672,0 0 1,8 0 946,-2 0 1,9 6-282,3 0-925,7-1 1,-4-3-1383,8 4 1,8-4 365,3 4 603,-3-4 0,8-2 0,-7 0 0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05:02.7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18 588 8177,'-8'-17'-248,"6"7"-31,-6-5 0,8 11 636,0-8-63,0 9 0,2-11-141,4 8 0,6-1-3,11 1 0,0 2-60,11-7 1,-1 7 64,13-2 0,6-2-206,6 3 1,7-1 136,-2 6 0,6-6-183,6 0 0,-2 0-215,8 6 1,0 0 231,5 0 0,5-7 56,7-5 0,-49 5 0,2-1-267,6-1 1,1 1-1,0-1 1,1 0 208,4 1 0,1-1 0,1 0 1,1-1 34,2-2 0,2 1 0,-1 2 0,0 0 6,1 1 0,-1-1 0,-3 0 0,0 1 24,1 2 1,-1 0 0,-3 0 0,1-1 37,2 1 1,0 0-1,-1-1 1,1-1-9,0 2 0,0 0 0,0 2 0,-1-1 3,-1-1 1,-1 0-1,-1 1 1,1-1 22,3-3 0,0 0 0,0 1 0,1-1 84,2 1 0,0-1 0,3 0 1,0 1 32,0-1 1,0 0 0,1 1 0,-1 1-77,-3 1 1,0 0 0,0-1-1,0 1 31,1 3 1,-1 0 0,-4 0 0,0 0-25,-1 3 0,-1 0 0,-3 0 0,-1 0-32,2 1 0,-1-2 0,-1 1 0,-1-1 48,6-2 0,-1 0 0,-2 2 0,-1 0 8,-2-2 1,0 0 0,-3 2-1,-1 0-227,44 1 0,2 0 242,-8 0 1,-1 6-163,-11 0 1,-3 1 94,-8-1 1,-7-4 115,-5 4 1,-5 1-51,-6-1 1,-3 6 34,-9-6 0,-1 1-99,-4-1 849,-4-4-1123,-8 13 145,-7-13 1,-12 12-779,-16-9 1,-8 7 74,-15-6 771,-18 7 0,-13 4 0,-14 10 0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05:03.1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259 70 8231,'0'-18'0,"0"1"559,0 0-153,0 7-330,0 3 37,0 22 1,0 4 225,0 16 1,-7 1-36,-5 5 1,-9 3 70,-2 8 0,-8-6-179,2 0 1,5-6-139,0 6 1,1-7-164,6 1 0,-4-5-110,9-6 1,5 1-642,1-7 1,4-5 479,2-7 0,14-7-702,3 2 1078,12-4 0,5-25 0,10-6 0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05:03.3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85 8172,'-8'-35'0,"-2"10"1553,-7 8 0,2 9-693,3 14 1,-1 4-717,7 7 0,-6 6-355,7 0 1,-1 8-420,6-2 1,0 3 45,0 3 1,0 1 583,0 5 0,-8 3 0,-1 8 0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05:03.4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 18 8756,'-9'0'118,"16"0"0,5-7 0,13-3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1:47:19.3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312 9 7737,'-18'-8'4846,"-5"8"-3756,0 0 0,0 8-2272,6 9 0,-2 0-142,-4 1 1,0-1 1323,-12 0 0,-11 8 0,-16 2 0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05:03.9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68 8119,'0'-17'61,"0"7"0,8 0 0,3 5 1,5 3 241,1-4 1,6 2 482,0-2 0,8 4-481,-2-3 1,-3 5-39,3 5 1,-8 1-827,2 12 412,-11-5 1,1 20-128,-7-5 0,-2 5 176,-10 2 1,-3-1-377,-9 1 0,-7-1 172,-3 1 1,1-2 206,-2-4 0,2-1 230,-2-10 0,4 3 930,8-10-341,7-3-216,3 0 1,14-8-157,5 0 0,11-6-71,6 0 0,5-7-616,7 1 0,1 3 269,4-3 1,2 2-1938,-8-1 2003,8-4 0,-11 5 0,5-7 0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05:04.11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52 8144,'0'-27'967,"0"10"0,2 9-418,4 8 1,-2 2 44,7 4 0,-7 4-345,2 7 1,-4 8-460,-2 4 0,0 5 12,0 7 0,0 3-192,0 8 1,0 2 389,0 3 0,-8-3 0,-2 6 0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05:04.2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86 33 8127,'-25'-17'3461,"5"7"-2682,-3 5 0,12 5-1337,5 5 0,12-1-173,5 8 1,5-7 730,1 7 0,0-1 0,1 7 0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05:04.8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258 190 8052,'-27'-27'123,"2"10"1,6 9 369,-4 8-370,11 0 1,-11 2 546,12 4-358,3 4 0,-7 15-106,3 4 0,-1 3-2,1 3 1,-3 5 164,3 1 0,5 5-68,1-6 1,4 0-1,2-5 1,4-6-118,7 0 1,3-8-129,15 2 1,-1-10-76,7-1 1,0-8-313,-1 1 1,1-5-290,-1-5 0,-1-5 321,-4-7 1,2-8-73,-8-4 0,-2-10 43,-10-1 0,3-2 202,-8 1 1,-3-3 40,-8-8 1,-11 6 117,-7 0 0,-9 2 58,-3-2 1,0 6 192,-5 11 0,-2 4-189,1 7 0,1 9-87,5 3 1,9 4-351,2 2 1,5 2 137,2 4 1,7 3 203,5 9 0,10 7 0,5 2 0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05:05.0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8052,'9'-9'4109,"-1"1"-2294,-8 8-1288,0 0 0,0 8-244,0 3 1,2 10-338,4 2 0,-4 8-423,3-2 1,3 3 509,-2 3-33,7 7 0,-11 3 0,6 6 0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05:05.1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171 18 8024,'-52'-10'0,"4"3"0,8 7 2750,15 0 0,19 5-1374,12 1 1,11 0-1377,12-6 0,4 0 0,1 0 0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05:05.7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8360,'0'-9'908,"0"1"35,0 8 1095,0 0-1552,7 0 1,-3 0-28,8 0 0,1 0-2,10 0 1,4 0-98,8 0 1,7 0-416,4 0 1,4 0 126,2 0 0,-2 0-700,-4 0 0,2 6 165,-8 0 1,7 5-123,-7-5 1,-7 7-73,-10-1 0,-6 5-458,-6 6 0,-3-2-584,-8 8 1699,0 0 0,-23 13 0,-6 2 0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05:05.9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50 35 8274,'-17'0'2180,"0"0"-1637,7 0 1,4 0-464,12 0 1,9 0 227,8 0 1,14 0-33,-3 0 1,11 0-271,-5 0 0,8 0 131,-2 0 0,-2 0-1037,2 0 1,-1-2 568,1-4 0,2 4-1709,-8-4 2040,0 4 0,-13-5 0,-2-3 0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05:06.3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8393,'0'-17'1027,"2"7"-454,4 4 1,5 4-37,12 2 1,2 0-148,4 0 1,4 0 111,-5 0 1,3 2-301,-2 4 0,2 4-178,-8 7 0,0 0-484,-6 1 0,-5 5 340,-1 0 0,-7 7-771,2-1 0,-12 6 449,-6 5 1,-5-3-179,-6 3 0,-4-3 144,-7-3 1,5 1 120,0-1 1,8-1 451,-2-4 1,6-2 547,5-4 0,4-4 716,8 4 1,10-4-658,7-1 1,2 5 286,10 0 0,0 0-103,6-6 1,-3 0 21,-3 1 1,-4 1-514,-8 4 0,-7-4-198,-4 4 1,-6 4-325,-6 2 0,-11 4-514,-12 1 1,-6 1-1673,-5-1 1,-4 7 2310,-8-1 0,0 8 0,0-4 0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05:14.6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50 571 8085,'0'-17'-221,"0"-1"1,6 1 72,0 0 0,2 0 341,-3-1 0,5 1 367,7 0 0,-5-1-50,-1 1 1,1-6 216,5 0 0,-1 0-37,-5 6 1,4 1-218,-3 5 1,3 3-212,3 8 0,-7 0 3,1 0 1,-1 10-16,7 7 0,-9 2-68,-3 10 1,2-6-125,-3 6 0,3-2-100,-2 2 0,-4-3-303,4-2 1,1-5-1822,-1 4 1631,7-4 1,-3-4-1616,7-3 1500,1-4 1,1-10 117,4-4 1,-6-6 74,0-11 0,1 4 457,-7-4 0,-1-2 0,1 2 0,-7-8 0,12 4 0,-7-7 0</inkml:trace>
  <inkml:trace contextRef="#ctx0" brushRef="#br0" timeOffset="1089">587 346 8232,'17'-17'-174,"-2"5"612,-3 1 1,1 5 552,-7-5 293,7 7-530,-3-4-220,0 8-617,-3 0 0,-7 8 123,0 3 1,-7 7-138,-5 5 0,-5 3 132,-6 9 1,-4 5-794,-8 1 0,1 5 158,-1-6 1,-5 1-29,-1-7 0,1 1 362,5-1 0,-5-5 188,0 0 0,-1-8 454,7 2 1,1-4-68,4-1 141,4-1-32,8 0-166,7 1 1,12-9-13,16-3 1,7-6 124,9-6 1,8-9-237,5-8 0,3-8 10,1 2 1,1 2-131,0-2 1,-2 1 59,-4-7 1,-3 6-459,-9 0 0,-7 6 193,-4-5 1,-4 6-554,-1-1 1,-9-2 128,-3 2 1,-4-2-132,-2 2 1,-2-4 383,-4-7 1,-5-1 366,-12 1 0,3 1 59,-3 4 0,4-4-59,2 5 0,5-3 9,1 2 1,7 2-155,-2 4 716,4 4 0,2-6 479,0 8 337,0 7-1001,0 2 0,0 10 73,0 4 1,2 11-61,4 12 0,-4 11-97,4 7 0,-4 4-51,-2 7 0,0-2-1,0 7 0,-2-7-251,-4 2 1,4-5-101,-4-1 0,4-6-197,2 1 0,0-9 7,0 2 1,0-5-229,0-6 0,2-4 43,4-8 1,-4-5-140,4-1 129,3-7 0,-5-4 54,8-12 0,-9-9 58,3-2 1,-4-6 189,-2 6 1,6-2 306,0 2-17,-1 4 524,-5-6-302,0 15 0,-5 7-191,-1 14 1,-13 3 603,1 14 0,-10 1-287,-1 6 1,-6 5-43,-5 1 0,3 5-226,-3-6 0,5 0-143,7-5 0,3-2-21,7-5 0,3-8-337,3-9 0,5-5-44,7 5 1,2-7 175,3 2 1,7-12-313,11-5 0,4-5 158,7-1 0,3 0 62,3 0 1,-3 1 248,3 5 0,-5 3 264,-6 8 1,-4-6-180,-8 0 115,0 1 0,-7 12 330,-4 5 0,-14 5-185,-9 6 0,-8 2-186,-10 4 1,-7 9 34,-4-3 1,1 0-266,-1-1 0,2-5 29,-2 6 0,-4 3-10,4-9 0,4 7 85,1-7 1,9 2-28,9-2 1,-1-4 4,13-8 0,3 0 2,3 1 1,12-7 252,10 1 0,8-9-124,10 3 0,7-12 164,4-5 0,4-4-153,2-3 0,4-7-75,-4-4 0,2 5-19,-14 0 1,0-1-163,-5 2 1,-6 0-516,0 6 0,-10 0-74,-2-1-418,-7 1 335,-10 0 753,0 7 1,-6 5 195,0 10 1,-13 15 466,2 14 1,-10 3-376,4 9 1,-6-2 167,6 2 1,-12 4 89,6-4 0,-5 4-79,11 2 0,-2-8-531,2-4 1,9-5 140,-3-6 1,11-4-716,0-8 1,5-5 219,1-1 0,1-7-8,5 2 1,10-14 213,7-9 0,7 0 26,-1-7 0,-2 11 878,2 2 0,0 7-388,5-2 0,-5 4 483,0 2 0,-8 0-327,2 0 1,-4 2 207,-1 4 1,-7-2-209,1 7 1,-8-5 61,1 5-592,-3 1-979,-2 5-1484,0 0 1240,0-7 170,0-2 1,0-10 1170,0-4 0,0-11 0,0-10 0</inkml:trace>
  <inkml:trace contextRef="#ctx0" brushRef="#br0" timeOffset="1480">1365 969 8232,'34'-25'-122,"-5"0"-61,0-4 1,-8 4 1651,2 8-360,-4-1-189,-1 9-670,-9 1 0,-3 12 97,-12 7 1,-11 5-164,-12 18 0,-4-1-132,-1 13 1,-6-2 9,-1 3 1,3-3-320,9-4 0,-4-3-216,4 3 1,4-4 232,2-1 1,6-2-245,6-4 1,-3 1 172,8-7 0,-5 0-69,5-5 1,0-1-357,6 0 332,8 1 1,2-7 52,7 1 0,6-9 25,0 3 1,2-4 294,-2-2 1,-4-6 30,4 1 0,-5-3 425,-7 2-423,5 4 739,-7-13 483,1 13 846,-3-6-517,-7 8 37,0 0-1492,0 8 1,0-4 30,0 7 0,6-5-890,0 6 0,2-7 565,-3 7 0,5-8-567,7 1 1,1-3 762,-1-2 0,8-15 0,2-4 0</inkml:trace>
  <inkml:trace contextRef="#ctx0" brushRef="#br0" timeOffset="2012">1745 1280 8232,'12'0'246,"-1"0"0,-5 2 735,6 4 1,-9-2-250,3 7 0,-4-5-97,-2 5 1,0-5-223,0 6 1,0-7 135,0 7-1229,0-1 605,0 7-887,0-1 732,8 0-1116,1-7 0,9-2 327,-1-8 1,0-2 113,1-4 1,-3-4 904,-4-7 0,5 6 0,-5-1 0,-1 2 0,1-1 0,-5 3 0,6 8 0,-6 0 0,5 0 0,-7 0 0,5 2 503,-3 4 1,-4-2 233,4 7 0,-4-5 262,-2 6 1,0-7-45,0 7-456,0-8-1005,8 3 1,1-7 385,8 0 0,1-2-346,-1-3 1,8-7 269,4-11 1,5-4-944,7-7 1,-3-9 569,8-3 1,-7-4 568,1-2 0,-3 1 0,-3-1 0,-1-6 0,-4 0 0,1 8 293,-7 10 0,6 5-143,-6 7 1,0 3 1150,-5 7-411,-1 1 1136,0 7-1412,1 3 0,-9 14-281,-3 5 0,-4 5-194,-2 6 1,-8 6-163,-3 12 1,1-3 8,-1 8 0,1 2 119,-2 10 0,5-4-410,7 3 1,4-5 138,7-6 0,8-2-91,16-3 1,7-11 150,4 5 0,-2-6 285,3 0 1,-9-4-160,2-8 1,-5 6 37,-6 0 0,-4 6-93,-8-6 1,-7 8 84,-5-2 0,-7 3-528,-9 3 1,-10-1 201,-20 1 1,1 0-559,-12-1 0,4-7 101,-9-4 0,3-6 733,2-5 0,0 3 0,0-5 0</inkml:trace>
  <inkml:trace contextRef="#ctx0" brushRef="#br0" timeOffset="2183">3872 1609 8015,'0'-27'616,"0"9"1,2 13 670,4 10 0,-2-3-2463,7 4 45,-7-4 710,4-2 1,-10 2-201,-4 4 621,4-4 0,-13 21 0,5-4 0</inkml:trace>
  <inkml:trace contextRef="#ctx0" brushRef="#br0" timeOffset="2287">3959 2041 8052,'-10'17'2035,"4"1"0,10-7-4258,2 1 2223,0-1 0,-6 6 0,0 1 0</inkml:trace>
  <inkml:trace contextRef="#ctx0" brushRef="#br0" timeOffset="2879">1762 3165 8174,'0'-17'-76,"-7"-1"76,5 1 0,-8 6 1007,4-1-381,-3 8 1,-8-2-399,-1 12 1,-1 10 15,-4 7 0,4 13 274,-4-1 1,4 11-89,1 0 0,1 4-146,0 2 0,7 0-102,4 0 1,4-6-169,2 0 0,2-8-147,4 3 1,4-7-406,7-5 1,8 0-768,4-12 1,5 2 633,7-13 1,-5 0 670,5-6 0,-5-16 0,-1-3 0</inkml:trace>
  <inkml:trace contextRef="#ctx0" brushRef="#br0" timeOffset="3100">2350 3234 8088,'0'-17'1225,"2"15"-742,4 8 0,4 7-204,7 4 1,2 8-45,4 4 1,-2 4 226,8 1 1,-6 1-150,6 0 0,0 1-187,6 5 0,-1-7-130,1 1 0,-1-1-334,1-5 1,-1-4-519,1-2 1,-2-4 418,-4-1 1,1-1-468,-7 0 0,-2-5 45,-9-1 859,3-7 0,-5 4 0,7-8 0</inkml:trace>
  <inkml:trace contextRef="#ctx0" brushRef="#br0" timeOffset="3280">2956 3251 8088,'-2'-17'1278,"-4"0"-803,-4 7 1,-7 3 98,0 7 1,-6 1-754,0 5 1,-2 6 47,2 11 0,2-2 333,-8 8 1,0 0-139,-6 5 1,3 7-220,3-1 1,4 6-286,8-6 1,1 6-504,5-5 1,3-3 942,8-9 0,15 4 0,5-6 0</inkml:trace>
  <inkml:trace contextRef="#ctx0" brushRef="#br0" timeOffset="3442">3544 3632 8159,'9'-17'2519,"7"7"1,-13 8-2262,9 8 0,-6 7-213,5-1 1,-7 3-166,2 2 0,-2-5-151,2 0 0,-3-1-272,9 6 0,-6 1-1696,5-1 2239,-7-7 0,19 13 0,-4-4 0</inkml:trace>
  <inkml:trace contextRef="#ctx0" brushRef="#br0" timeOffset="3692">4166 3494 8188,'-9'-18'741,"3"1"196,-4 7 0,16-3-556,0 7 0,9-2-180,8 3 0,6 3 133,11-4-172,5-4 0,3 7-176,3-9 0,-8 8-276,9-2 0,-10 4-825,4 2 0,-8 0 606,3 0 0,-12 0-611,-6 0 1120,4 0 0,-8 0 0,6 0 0</inkml:trace>
  <inkml:trace contextRef="#ctx0" brushRef="#br0" timeOffset="3858">4495 3234 8042,'-23'-6'332,"0"1"0,7 3 381,11 13 1,1 3-372,-2 14 1,4-4 194,-4 4 0,4-5-108,2 6 1,-2 0-137,-3 6 0,3-7-884,-4 1 0,12 0 326,5 6 0,5-6-2015,1-1 2280,8-7 0,2 4 0,7-7 0</inkml:trace>
  <inkml:trace contextRef="#ctx0" brushRef="#br0" timeOffset="4096">5463 3113 8038,'0'-27'0,"8"10"704,3 11 1,5 4-136,1 2 921,8 8-942,2 1 0,2 9-88,0-1 1,-1 8-17,7 4 1,0 4-230,-1 1 0,1 3 15,-1 3 1,1-2-860,0 9 1,-7-9 459,1 2 0,-6-3-1231,6-3 1,-8-1-830,2-4 2229,-4 4 0,-1-7 0,-1 9 0</inkml:trace>
  <inkml:trace contextRef="#ctx0" brushRef="#br0" timeOffset="4284">6207 3096 8038,'0'-18'0,"-8"3"1137,-3 4 1,-5 3-686,-1 8 0,-2 0 376,-4 0 0,-4 10-320,-8 7 1,-1 6-385,-5 6 0,3 3-169,-8-3 0,7 4-286,-1 1 0,9 7 11,2-1 1,8 0-225,-2-5 1,6-2-824,5-4 1,5 1 42,7-7 1324,0 0 0,7 2 0,3 2 0</inkml:trace>
  <inkml:trace contextRef="#ctx0" brushRef="#br0" timeOffset="4525">6397 3545 8142,'8'-17'1376,"1"8"289,9 3 0,7 2-1264,3-2 0,3 4-564,-2-4 1,-4-1 67,-8 1 0,1 0 127,-1 6 1,-2 2-301,-3 4 1,-5 4 107,-7 7 1,0 2-264,0 4 1,-2-2 168,-3 8 1,-5 0 65,-7 5 1,5-7 202,1-4 1,7-3 262,-2-3 1,4 0-205,2 1 0,8-7-130,3 1 0,7-9-650,5 3 1,4-4 117,7-2 588,9-8 0,-7-1 0,6-8 0</inkml:trace>
  <inkml:trace contextRef="#ctx0" brushRef="#br0" timeOffset="5052">7262 3303 8093,'0'-17'425,"7"7"427,5 5-639,11 3 308,4 2-295,15-8 1,2 6-137,8-4 0,0-1-163,0 1 1,0-2-401,0 2 1,-2 5 215,-4-5 0,2 4-169,-8 2 1,-1 0-64,-11 0 489,-3 0 0,0 8 0,2 1 0</inkml:trace>
  <inkml:trace contextRef="#ctx0" brushRef="#br0" timeOffset="5260">7850 3044 8144,'-8'-25'779,"4"8"1184,-7-1-1602,7 9 0,-4 11-90,8 3 0,0 7-342,0 11 0,-2-2 125,-4 8 0,3 0-78,-9 5 1,8 1-154,-2 0 0,-1 1-166,1 4 1,0-3-76,6 3 1,2-3-523,4-3 1,-2-5 140,7 0 0,1-8 32,5 2 767,-7-11 0,13 3 0,-4-5 0</inkml:trace>
  <inkml:trace contextRef="#ctx0" brushRef="#br0" timeOffset="5493">8835 2836 8150,'18'-15'748,"-1"5"199,0-7 0,2 8-716,4 9 0,4 7 41,8 5 0,5 5 73,1 6 1,7-2-105,-2 8 1,-2 0-1,2 5 0,-6 1-210,7 0 0,-3-3-284,2-3 1,2 4-116,-8-4 1,1-3-508,-7 3 1,-5-8 91,0 3 1,-8-5 323,2-2 0,-9-2-930,-3-3 1389,-7-4 0,11-8 0,-5 0 0</inkml:trace>
  <inkml:trace contextRef="#ctx0" brushRef="#br0" timeOffset="5659">9717 2785 8115,'-25'-16'2346,"6"12"-1836,-4-7 1,-2 9-394,2 8 1,-2 3-70,2 9 0,-6 6 31,-11 5 1,1 4 34,-7 2-63,0-1-21,-6 1 1,4 5-676,8 0 0,1 1 281,16-7 0,2-1-1741,10-4 2105,3-4 0,0 0 0,-1 2 0</inkml:trace>
  <inkml:trace contextRef="#ctx0" brushRef="#br0" timeOffset="5956">9959 3113 8023,'18'-29'650,"-1"0"0,6 8 912,0 16 0,8 3-1538,-2 2 0,3 0 36,3 0 0,-8 0-1514,-4 0 1250,-12 7 1,-3 3-248,-8 7 0,-13 8 139,-5 4 1,-9-2-38,4 2 0,-7 0 106,1 5 0,2 1-412,-2-1 1,14-1 993,-3-4 1,13-2-200,-1-4 0,8-4 818,9 4 0,9-10-474,14-1 0,1-2 251,-1 1 1,1 5-229,-1-5 0,-1-1-124,-4 1 0,2-5-326,-8 5 1,-8 3-248,-9 9 1,-4-2-647,-2 8 0,-16-2 463,-7 2 0,-15 3-718,-8-3 1,-4-2 398,-2 2 0,4-14 692,-4 3 0,4-5 0,-12 4 0</inkml:trace>
  <inkml:trace contextRef="#ctx0" brushRef="#br0" timeOffset="6257">10582 2715 8144,'11'-7'89,"1"-5"0,0 4 34,5 3 0,8 10 297,4 7 1,5 11 743,7 6 1,-7 4-610,1 1 0,-3 10-71,-9 8 0,0 8 768,-5 9-900,-9 0 0,-3 4-206,-12 8 1,3-6-455,-9 11 1,-5-11-834,-6 0 1,-2-12 689,2-5 0,3-6-680,-3-6 1,-4-4 434,-1-7 0,1-8 696,-2-4 0,6 0 0,-6-6 0,0-3 0</inkml:trace>
  <inkml:trace contextRef="#ctx0" brushRef="#br0" timeOffset="6691">11222 1833 8145,'27'-17'0,"-2"8"0,-6 1 1983,4 8-1243,-4 0 0,6 6-274,-8-1 0,-1 15-225,-5-3 1,-3 4-180,-8-4 0,0 6 77,0 0 1,-13 8-732,-5-2 0,-5 4-1,0 1 0,4-1-308,-4-4 1,9 1 616,3-7 0,7 6 17,-2-6 0,12 0 864,6-5 0,11-1-376,5 0 1,-1 1 274,2-1 0,-6 0-223,6 0 1,-14 1 985,3-1 1,-7 0-307,1 1 1,-5-1-185,-7 0 0,-13 2-971,-4 5 1,-14 0 202,-4 5 0,-1 4-1387,-10-4 1,0 2 815,-6-3 0,8 3 570,3-8 0,-3 8 0,0-4 0</inkml:trace>
  <inkml:trace contextRef="#ctx0" brushRef="#br0" timeOffset="7272">3250 5396 8587,'0'-18'434,"0"1"1,0 0-145,0 0-253,0 7 1,0 0 802,0 5 1,15-3-251,8-4 0,10-1-62,7 7 1,4-7-211,8 1 1,0-1-197,0 1 1,0-1-252,0 7 1,-2 0-539,-4 6 0,2 0 338,-8 0 1,-7 8-344,-10 3 1,-4 11 671,-2 1 0,-7 15 0,-2-1 0</inkml:trace>
  <inkml:trace contextRef="#ctx0" brushRef="#br0" timeOffset="7460">3440 5724 8256,'-27'0'715,"2"0"0,17 0-201,8 0 0,16-7-137,13-5 0,5-3 151,6-3 0,5 1-105,7 0 1,-1 1-437,1 5 1,0 1 116,0 5 0,0 3-1261,0-4 0,-8 6 203,-4 6 1,-3-2-1240,-3 7 2193,-7-7 0,6 11 0,-6-5 0</inkml:trace>
  <inkml:trace contextRef="#ctx0" brushRef="#br0" timeOffset="7706">4668 4963 8248,'0'-17'2079,"2"9"-2691,3 8 1,5 2 490,7 10 1,3-1 686,3 7 0,3 7 393,9 4 0,0 5-410,-1 6 0,7 5-35,-1 7 0,8-1-164,-2 1 0,2 0-848,-2 0 1,4-2 112,-4-4 1,-3 2-64,-3-7 0,-9-1-111,-3-6 0,-6-1-664,1-4 1,-4-6 1222,-2-11 0,0 3 0,1-5 0</inkml:trace>
  <inkml:trace contextRef="#ctx0" brushRef="#br0" timeOffset="7903">5394 4981 8182,'0'-10'1251,"-8"2"-938,-3 8 0,-6 8 565,-7 4 0,-1 11-439,-3 6 1,-9 5-339,8 6 0,-13 5-157,7 7 1,3-4 66,3 3 0,8-3-690,-2 10 0,5-6 361,7-6 0,3 2-818,8-7 0,2 5 82,4-6 1054,4-7 0,22-1 0,5-5 0</inkml:trace>
  <inkml:trace contextRef="#ctx0" brushRef="#br0" timeOffset="8060">5809 5586 8182,'10'-2'1309,"-5"-4"1849,-3 4-1750,-2-5-832,0 7 0,0 7-468,0 5 0,0-2 78,0 1 0,0 1-628,0 5 0,0 6-489,0 0 0,2 0-2336,4-6 3267,-4-7 0,21 5 0,-4-5 0</inkml:trace>
  <inkml:trace contextRef="#ctx0" brushRef="#br0" timeOffset="8500">6172 4410 8122,'2'-38'1169,"4"3"0,5 6-809,12 18 983,4 3-805,8 0 1,0 6-82,-1-3 1,-1 3-220,-4 2 1,1 7-186,-7 5 1,-1 3 133,-11 3 0,-3 7-801,-8 3 0,-2 1-42,-4 6 1,-4-4-360,-7 9 1,-6-4 509,0-1 1,-6-2-231,6-5 0,0 3 607,6-8 0,7-5-100,4-7 248,5 1 1,10 5-110,8 0 0,6-5 794,6-1 1,4-5-107,-4 6 1,-2-3 126,2 3 0,-14 3-241,2-3 0,-11 3 95,0 2 0,-4 6-384,-2 0 0,-8 8 43,-4-2 0,-11-2-674,-5 2 1,-5-6 288,-2 6 0,3-8-1080,3 2 1,-2-4 1225,8-2 0,-8 8 0,4 2 0</inkml:trace>
  <inkml:trace contextRef="#ctx0" brushRef="#br0" timeOffset="9215">7314 5309 8117,'-10'-17'1279,"2"7"1,12 5-531,8 10 0,3-1-203,20 8 0,3-6-165,14 5 0,2-7-390,3 2 1,-1-4-20,7-2 1,1 0-43,5 0 0,-7-6-199,-5 0 1,-5 0-546,-6 6 1,-5 0-2334,-13 0 3147,-3 0 0,-7 8 0,-1 2 0</inkml:trace>
  <inkml:trace contextRef="#ctx0" brushRef="#br0" timeOffset="9386">7729 5188 8117,'0'-17'1811,"0"7"-1216,0 3 0,0 9-96,0 3 0,0 5-228,0 7 0,0 8-185,0 4 0,5 4-587,1 1 0,2 1 297,-2-1 1,-3 1-937,9 0 1,-1-1 189,7 1 950,-9-8 0,14-2 0,-3-8 0</inkml:trace>
  <inkml:trace contextRef="#ctx0" brushRef="#br0" timeOffset="9636">8697 4929 8254,'0'-17'-9,"0"-1"1,8 9 1198,3 3 1,6 4-516,7 2 1,-5 10-237,4 7 0,4 4-68,2 14 0,3-3 101,3 14 1,-1-5-210,1 5 0,0 0-181,-1 6 0,1 0-552,-1 0 1,-5-8 350,0-4 1,-8 2-828,2-1 1,-4-1 477,-1-5 1,-3-8-222,-3-4 0,-5-4-747,-7-2 183,8 0 1253,-6-7 0,6-2 0,-8-8 0</inkml:trace>
  <inkml:trace contextRef="#ctx0" brushRef="#br0" timeOffset="9803">9320 4912 8140,'-27'0'2027,"-4"5"-1530,8 1 1,-6 9 303,6 3 0,-10 7-267,-1 9 1,-3 7-485,-9-1 1,2 8-161,-2-2 0,-2 2-107,7-2 1,5 2-351,13-7 1,0 5-1681,11-6 2247,5 1 0,-1-15 0,8-1 0</inkml:trace>
  <inkml:trace contextRef="#ctx0" brushRef="#br0" timeOffset="10177">9769 4306 8127,'17'-23'0,"1"0"0,1 8 713,4 9-595,-4 4 1,12 2 937,-8 0-721,8 0 1,-18 0-205,5 0 0,-11 6-216,5 0 0,-8 7 78,1-1 1,-9 9-14,-1 2 1,-14 8-468,1-3 0,-3-1 69,4 2 0,-1-2-75,1 2 1,2-4 373,3-8 1,-1 0 308,7 1 0,8-3 230,10-3 0,5 3 12,6-3 0,2-3 62,4 3 1,1-9-200,-7 3 1,1 2 1562,-7-2-1172,0 7 1,-7-3-319,-4 7 0,-6 2-475,-6 4 1,-6-2-404,-11 8 0,-4 0-1165,-7 6 0,-7-6 330,1-1 1345,0-7 0,5 12 0,0-6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1:45:30.28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433 260 7968,'-9'-18'688,"3"1"1,4 5-190,2 1 1,2-6 303,4-6-428,3 0 0,3 5 790,-1 1-548,-7 7-281,4 3 263,-8 7 4,0 0 0,-8 9-352,-3 9 1,-5 5 87,-1 5 0,-6 5-77,0-4 0,2 9-11,9 3 0,-1-7 25,7-5 1,0-6-1,6 6 1,0-6-222,0 6 0,6-8-301,0 2 0,9-4-4,2-1 0,1-1 171,5 0 0,-6 0 46,-6 1 1,5-1 41,-5 0 0,-1 1 101,2-1 0,-9 6-41,3 0 1,-4 0 147,-2-6 1,-2 6-78,-4 0 0,3 1 97,-9-7 0,0 0-321,-5 0 1,0 1 133,0-1 0,-8-2-858,-4-3 0,-4 1 412,-1-7 1,1 6-529,4-7 0,-4 1-212,5-6 0,-5-7-1554,-2-5 2690,8-19 0,-5 2 0,5-13 0</inkml:trace>
  <inkml:trace contextRef="#ctx0" brushRef="#br0" timeOffset="171">381 346 7968,'18'0'842,"-1"0"0,-4 6-268,5 0 1,-5-1-16,10-5 0,2 0-132,-2 0 1,2 0 150,-2 0-646,-4 0 0,6 0-397,-7 0 1,-7 2 464,1 4 0,-8 4 0,3 7 0</inkml:trace>
  <inkml:trace contextRef="#ctx0" brushRef="#br0" timeOffset="375">848 899 8056,'-11'0'2028,"-1"0"0,8 2-1157,-1 4 1,1 2-397,-2 3 1,4-1 222,-4-4 0,2-2-228,-1 7 0,3-5-523,-4 5-1767,4-7-1850,2 12 3670,8-14 0,1-2 0,9-10 0</inkml:trace>
  <inkml:trace contextRef="#ctx0" brushRef="#br0" timeOffset="676">1799 52 7994,'-7'-25'3032,"3"14"-2350,-8-1 0,1 8 129,-7 4 0,1 2-274,0 4 0,3-2-126,-3 7 1,2 8 116,-14 10 1,-6 12 308,-5 5 0,0 4-453,5 2 0,0 1-158,1 5 0,7-4-475,4 3 0,9-8 223,3-3 1,7-2-261,-2 2 1,4-4 215,2-7 0,8-1-31,4 1 1,3-8-6,2-4 1,3-4 22,3-2 1,3-1-100,9-5 0,2 3-71,3-8 0,-4-1-152,5-5 1,1 0 155,-2 0 1,1 0-136,-7 0 1,1 0-253,0 0 1,-1 0-273,1 0 1,-8 0 165,-4 0 1,-4 0-1101,-2 0 1842,-7 0 0,5-7 0,-5-3 0</inkml:trace>
  <inkml:trace contextRef="#ctx0" brushRef="#br0" timeOffset="843">1799 605 7962,'-17'0'4033,"0"0"-2978,-1 0 0,7 2-312,-1 4 0,7 6-299,-7 11 0,6 4 464,-5 7 1,-1 3-540,-5 3 0,7-2-446,5 9 1,-3-9-598,2 2 0,0-3-2329,6-3 3003,8 1 0,2 0 0,7-1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1:47:19.7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52 11515,'17'10'-1646,"1"-2"1,-3-6 1663,-3 3-116,3-3 1,-11 6 97,7-8 0,-7 0 0,4 0 0</inkml:trace>
  <inkml:trace contextRef="#ctx0" brushRef="#br0" timeOffset="131">329 70 7795,'17'0'763,"0"0"0,1 0-1290,-1 0 1,0 0 267,0 0 1,8 0 189,4 0 1,-2-6-84,2 0 1,-8 0 22,2 6 0,-4 0 129,-1 0 0,-1-7 0,0-3 0</inkml:trace>
  <inkml:trace contextRef="#ctx0" brushRef="#br0" timeOffset="247">899 18 7795,'25'0'2308,"-5"0"0,5 0-2474,-8 0 0,0-2-148,0-4 109,-7 4 205,5-5 0,-20 7 0,3 0 0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05:25.7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33 8052,'0'-17'0,"1"7"473,5 5 1,4 10 722,7 7 0,-5 3-1041,-1 3 1,1-1 16,5 0 0,-7 6-554,-5 0 0,-5 6 169,-5-6 1,1 6 13,-8-6 0,1 0 88,-7-6-226,1 1-5,8-1 435,1-7 0,17-3 6,9-7 0,9-7-53,13-5 0,4-1-363,8 1 1,2-3 141,4 3 0,-5-1-216,5 1 0,-4-1 391,-2 7 0,0 0 0,-1 6 0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05:33.7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16 104 8158,'-10'-25'520,"4"-4"1,6 12 771,6 5 0,13 7-365,16-1-631,0 4 0,1-6-74,-7 8 0,-8 2-124,2 4 0,-9-2-53,-3 7 1,-7 1 130,2 5 1,-4 2-620,-2 5 1,-8-3 327,-4 7 0,-1-4-705,1 4 0,-3-5 393,4 6 0,-3-6 511,3 6 1,1-8 14,4 2 0,4-3 388,-3-3 1,10 0-120,7 0 0,9-1-42,2-5 1,8 3-227,-2-8 1,11 5 118,6-5 1,4 1-220,2-1 0,7 4 0,3 7 0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05:32.9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0 190 8110,'0'-9'867,"8"1"1,1 16-250,9 3 0,5 6 425,0 7 0,7 2-414,-1 9 0,-4 0-181,-2-1 1,-5 1-355,-7-1 0,5 1-30,-5 0 0,3-3-112,-3-3 1,2 4-322,-7-5 0,6-3-671,-6-1 1,-1 0-846,-5 0 1885,0-1 0,8-6 0,2 0 0</inkml:trace>
  <inkml:trace contextRef="#ctx0" brushRef="#br0" timeOffset="194">536 156 8039,'-27'-18'1037,"-4"9"130,8 3 0,2 12-729,10 5 1,-5 5 33,5 1 0,-5 0 44,-1 1 0,-8 7-132,-4 3 0,-3-1-749,-3 2 1,1 4 244,-1 1 1,2 10-491,4-9 0,4 4-261,8-5 0,8-5 871,3 0 0,-4-8 0,1 4 0</inkml:trace>
  <inkml:trace contextRef="#ctx0" brushRef="#br0" timeOffset="485">796 553 8083,'9'-15'1155,"1"11"143,-5-7 1,7 13-884,11 3-357,-4 9 1,6-10-177,-7 7 1,-1-1-132,0 1 1,-7 7-11,-4-1 0,-5 2 121,-1 10 1,-7-6-188,-5 6 0,-9-8 74,-2 2 0,0 2-325,6-2 618,7 0 673,2-6-412,8 1 1,14-9 340,3-3 1,12-4-410,0-2 0,5-6 93,7 0 1,-11-7-373,5 1 1,-4 3 98,3-3 1,-7 1-1071,-4-7 0,-3 7 1015,-3-1 0,0-7 0,0-8 0</inkml:trace>
  <inkml:trace contextRef="#ctx0" brushRef="#br0" timeOffset="1593">1747 502 8146,'0'-18'531,"0"1"1,7 7 348,5 5 1,5-3-281,6 2 1,6 0-73,11 6 1,-1 0-155,7 0 0,0 0-321,6 0 1,-6-2 15,0-3 0,0 3-77,6-4 0,-2 4-163,-4 2 0,-4 0-519,-7 0 0,-2 0-684,-4 0 0,-6 8 578,-12 3 1,-3 5-647,-8 1 1442,0 0 0,-16 1 0,-3-1 0</inkml:trace>
  <inkml:trace contextRef="#ctx0" brushRef="#br0" timeOffset="1782">2179 277 8146,'0'-23'257,"0"0"0,0 0 441,0 5 0,-6 7 531,0-1-514,1 8 1,3-1-186,-4 10 0,-4 7-142,-7 11 1,0 4-276,-1 7 1,1 3-1,0 3 0,5-1-216,1 7 1,7-6-280,-2 6 1,4-5-741,2 5 1,2-8 408,4 3 713,4-5 0,15-1 0,1-1 0</inkml:trace>
  <inkml:trace contextRef="#ctx0" brushRef="#br0" timeOffset="2157">2888 35 8153,'11'-8'694,"1"-4"1,0 5-275,5 1 1,0 4 281,0 2 0,6 0-198,1 0 1,-1 2-25,-6 4 0,0 3-515,0 9 0,-7 1-352,-4 4 1,-4-2 398,-2 8 0,-2-2 187,-4 2 0,-9 3-1714,-8-3 0,-6 2 720,6-2 0,0-2 389,5-4 1,7-10 39,-1 4 616,9-11 1,-3 8 23,12-9 0,3 7 370,8-6 0,3 1-210,3-1 1,-2-2 272,8 7 1,-10-5-181,-2 6 1,-1-7-116,-11 7 0,1 0-355,-6 5 1,-4 2 94,-7 4 0,-5-2-961,-18 8 0,7-2 18,-14 2 1,9-2-361,-9-4 1,11-6 405,1 0 745,0 1 0,2-16 0,2 5 0</inkml:trace>
  <inkml:trace contextRef="#ctx0" brushRef="#br0" timeOffset="2590">3562 35 8196,'12'-6'1026,"-1"0"0,-5 0 375,6 6-938,-1 0 1,7 8 87,-1 4 1,6 9 16,0 2 0,8 13-297,-2-1 0,-3 5-46,3 1 1,-6 1-353,6 4 1,-6 4 178,6-4 1,-8-4-1007,2-1 0,-4-3-38,-1 2 0,-1-5-509,0 0 1,-1-7 477,-5-5 1023,5-11 0,-7 11 0,8-13 0</inkml:trace>
  <inkml:trace contextRef="#ctx0" brushRef="#br0" timeOffset="2803">4202 86 8136,'-19'-5'0,"-4"-1"0,4 0 1186,-4 6 1,9 0-350,3 0 0,-1 0-179,-5 0 1,0 10-203,-1 7 1,-5 0-16,0 6 0,-6 4-247,6 2 0,-7 4 15,1 1 0,2 1-562,-2 0 0,8 5 289,-2 0 0,9 1-1445,3-7 1,7-5 225,-2 0-1396,4-8 2679,2 4 0,8-8 0,2 1 0</inkml:trace>
  <inkml:trace contextRef="#ctx0" brushRef="#br0" timeOffset="2969">4410 588 8180,'-10'-10'2873,"2"3"1,7 12-1890,-5 1-708,4 8 0,-6-5-495,8 9 0,0-1-1379,0 0 1196,0 0 1,2 1 401,4-1 0,3 0 0,9 1 0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05:31.7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87 8133,'18'-25'2441,"-1"-4"-1679,-7 12 1,7 1-147,0 16 0,8 0 204,10 0 0,-6 0-1115,-1 0 0,-7 6 143,3 0 1,-13 7-408,-5-1 1,-4 9-57,-2 2 1,-2 8-351,-4-2 0,-4 9 418,-7 2 1,0 1-56,0-7 1,-1 1 352,1-1 1,5-7 261,1-4 1,9 2 522,2-2 1,10 1-443,13-7 0,4-6 325,7 1 0,1-1 171,-1 7 0,-1-7 151,-4 1 0,2-3-184,-8 3 0,-2 3 91,-10-3 0,-3 3-421,-8 2 1,-10 1-331,-7-1 0,-4 6-681,-14 0 0,-1 6 514,-10-6 1,-4 0-256,4-6 0,-2-1-87,2-5 1,-3 3-966,9-9 1577,7 1 0,1-13 0,5-3 0</inkml:trace>
  <inkml:trace contextRef="#ctx0" brushRef="#br0" timeOffset="311">1142 104 8113,'12'2'2125,"-1"4"1,7 5-1308,5 12 1,0 4-212,-6 8 1,6 1-5,0 5 0,0-5-283,-6 5 0,1-3-44,-1 2 1,6-3-313,0 3 0,2-3 109,-2-3 1,-4-1-948,4-4 0,-3 1-167,-3-6 1,-5-1-655,-1-6 0,-7 0-359,2 0 2054,3-7 0,1 5 0,7-5 0</inkml:trace>
  <inkml:trace contextRef="#ctx0" brushRef="#br0" timeOffset="494">1765 260 8113,'-8'-18'0,"-7"7"0,-8-1 0,0 9 1870,5-3 0,-7 4-849,-3 2 0,-7 9-502,-5 9 0,1-1-306,-7 6 1,0 4-207,-6 2 0,0 5 11,0 7 1,8-5-190,4 5 0,11-5-1353,6-1 0,6-1 1524,5 1 0,4-8 0,8-2 0</inkml:trace>
  <inkml:trace contextRef="#ctx0" brushRef="#br0" timeOffset="803">1938 571 10399,'17'-10'259,"0"5"1,-5 3 754,-1 2-562,-7 0 1,4 7 702,-8 5 0,0 5-282,0 6 1,-2 2-5,-4 4 0,2 4-459,-7-4 1,1 3-224,-1 3 0,-3-8-305,8-4 1,1 2-457,5-2 0,0 6-1153,0-6 0,0 0 809,0-6 0,7-5 918,5-1 0,3-7 0,3 4 0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05:28.3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1 725 8123,'32'-33'0,"-3"4"0,2 12 1159,-8 11-772,8 4 0,-6 8-164,3 0 1,1 7-217,-11-1 1,1 5-186,-13 6 0,-1 2 129,-5 4 0,-7 9-295,-5-3 0,-5 9 112,-6-4 0,2 1-110,-8-7 0,13-1 213,-1-4 1,6 2 295,-1-8 1,6 0 21,12-6 1,6-2 374,11-3 1,4 1-199,7-7 1,7 6-55,-1-7 1,0 9-92,-5-3 1,-10-1 31,-8 2 0,-2 1-540,-9 10 0,-4-2-111,-13 8 0,-9 0-312,-14 5 1,-1 1 325,1 0 1,-3-7-140,-3 1 0,3-6 523,-3 6 0,-4-8 0,0 4 0</inkml:trace>
  <inkml:trace contextRef="#ctx0" brushRef="#br0" timeOffset="489">865 656 8138,'18'15'1002,"-1"8"0,2 13-286,4 5 0,4 5-94,8-6 0,-1 6-369,1-5 0,-1 5-203,1-6 0,-2 1-477,-5-7 1,5 1 334,-4-1 1,-2-5-835,2 0 0,-6-8 549,6 2 1,-8-6-1612,2-5 1988,-4 3 0,-2-5 0,1 7 0</inkml:trace>
  <inkml:trace contextRef="#ctx0" brushRef="#br0" timeOffset="678">1557 604 8153,'-33'-16'1419,"5"5"1,-5 13-1596,4 15 1,4 2 10,2 10 0,-2-6 221,2 6 0,-8 5-27,2 7 0,-5 7-30,-7-2 1,3 4-262,-8 2 1,9 0-313,3 0 0,1-1-1151,10 1 1618,0-7 1,13 4 0,3-4 0</inkml:trace>
  <inkml:trace contextRef="#ctx0" brushRef="#br0" timeOffset="862">1816 1226 8091,'-9'-17'656,"1"7"1,10 8 882,4 8 1,1 8-356,5-3-854,-4 4 0,-3 3-509,1-1 1,2 6 127,-2 0 1,-4 0-2255,3-5 2305,5-1 0,-8 0 0,6 0 0</inkml:trace>
  <inkml:trace contextRef="#ctx0" brushRef="#br0" timeOffset="1484">1903 33 8073,'8'-17'0,"-5"7"395,9 4 1,1 10 595,10 2 1,2 2-614,4-3 0,-4-1-168,-7 8 0,-1-1-168,0 7 0,-7 1-225,-5 4 0,-5-2-314,-5 8 0,-5-2 257,-7 2 0,1 1 53,5-7 1,-4 0 119,3-5 0,4-1 445,3 0-191,3 1 0,17-9 383,8-3 0,10-4-284,7-2 1,6-2-94,12-4 0,-6 2-1077,0-7 1,-2 7 218,-10-2 665,0 4 0,-5 10 0,-1 2 0</inkml:trace>
  <inkml:trace contextRef="#ctx0" brushRef="#br0" timeOffset="1751">3027 656 8125,'0'-25'1054,"0"5"0,8 3-293,3 11 1,5 4 108,1 2 1,0 2-268,0 4 1,1 6-3,-1 11 1,0-2-147,1 8 0,5-1-153,0 7 1,0 0-781,-6-1 1,6 1 127,0-1 1,-6 1-82,-5 0 0,-2-3-224,1-3 1,-3 2-835,-8-8 0,6 0 575,-1-6 0,3-1-829,-2-5 1743,-4-3 0,5-8 0,-7 0 0</inkml:trace>
  <inkml:trace contextRef="#ctx0" brushRef="#br0" timeOffset="1913">3494 586 8125,'-2'-27'1508,"-4"4"0,-3 12-641,-9 5 1,-1 4 36,-4 2 0,2 2-294,-8 4 1,-2 11-12,-9 12 0,1 4-294,-7 1 1,0 1-67,-6-1 1,8 7-460,4-1 0,9 6-641,2-5 0,14 5-1442,-2-6 0,11 2 2303,0-1 0,4-5 0,2 6 0</inkml:trace>
  <inkml:trace contextRef="#ctx0" brushRef="#br0" timeOffset="2171">3736 1053 8175,'17'-27'3263,"6"8"-2816,0 8 0,8 7 77,-2-2 1,-4 4-121,-2 2 0,-4 0 185,-2 0-778,-7 0 1,-2 8-191,-8 3 0,0 7-240,0 5 1,-8-2 331,-3 8 1,-5-6 48,-1 5 0,0-6 360,-1 1 0,9-4 699,3-2-447,-4 0 0,10-1-159,0-5 0,16-3 58,12-8 1,5 0-443,2 0 1,1 0-690,5 0 0,1-6 858,4 1 0,-4-9 0,-7 4 0</inkml:trace>
  <inkml:trace contextRef="#ctx0" brushRef="#br0" timeOffset="2842">4652 880 8167,'6'-17'363,"0"0"0,9 7 0,1 2 573,5 1 0,10 5-286,-3-4 1,11 2-165,1-2 1,1 5 51,-7-5 0,7 6-692,-1 6 0,0-3 154,-5 9 1,-3-2-1156,-3 1 0,4 4 423,-4-3 0,-4-2-560,-2 1 1292,-4-7 0,6 11 0,2-5 0</inkml:trace>
  <inkml:trace contextRef="#ctx0" brushRef="#br0" timeOffset="3021">5050 759 8167,'-9'-7'0,"-7"5"1270,5-4-577,3 4-376,-7 2 0,7 10 344,-4 7 1,-3 2-132,4 10 0,-3-6-255,3 6 1,-3 0-309,8 5 1,-1 1-335,1-1 0,6 3-260,0 3 0,8-5 627,9-1 0,0 1 0,0-8 0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05:26.3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0 813 8153,'8'-25'2263,"1"16"-1693,9 3 0,1 13-186,4 17 0,2 2-16,4 9 0,5 2-66,1 3 1,0 4 208,5 8 1,-2-2-193,3-4 0,-5 4-251,5-4 0,-5-2-226,-1 2 1,-1-7-478,1 1 1,-3-3 307,-3-3 0,-4-1-342,-7-4 1,-1 1-846,0-6 1,-7-7 1513,-5-6 0,5-7 0,0 4 0</inkml:trace>
  <inkml:trace contextRef="#ctx0" brushRef="#br0" timeOffset="184">744 917 8147,'-18'-21'1387,"1"3"0,0 13-908,0-1 1,-1 10 225,1 2 0,-6 15-256,0 2 0,-8 2-208,2 4 0,-9 5-133,-3 6 1,-1 3 132,2-3 0,9-1-1220,-3 7 1,10-8 17,1 2 1,6 3-413,6-3 0,3-5 1373,8-7 0,0 1 0,0 6 0</inkml:trace>
  <inkml:trace contextRef="#ctx0" brushRef="#br0" timeOffset="479">1124 1349 8061,'17'-15'1143,"1"5"-857,-1-7 0,4 7 773,8 10 1,0 0-887,11 0 1,-11 0-1672,-6 0 1187,-11 0 0,-5 8-94,-7 4 1,-7 5 49,-5 6 0,-9 4 211,-2 7 1,0 1-137,5 0 0,1-1 88,0 1 0,7-6 528,5-1 1,3-5 82,2 6 0,2-2 354,3 2 0,5-4-387,7-8 0,6 6 82,0 0 1,-5 0 68,-7-5 1,-1-1-119,1 0 0,-3 1-442,-8-1 0,-4 6 81,-7 0 1,-3 0-781,-15-6 1,0 1-45,-5-1 1,1-7-1251,4-5 2016,-3-3 0,-3 6 0,-9 2 0</inkml:trace>
  <inkml:trace contextRef="#ctx0" brushRef="#br0" timeOffset="873">1418 52 8163,'2'-21'1564,"4"4"0,3 3-692,9 14 1,7 8-106,4 4-585,3-5 1,-3 9-481,0-5 288,-8-3 1,2 7-320,-11-3 0,1 5 299,-7 6 1,-2-2-693,-10 8 1,-4 0 467,-7 5 1,5 1-552,1 0 1,1-7 134,-1 1 0,-3-2 318,9 2 1,1 2 445,9-8 1,5 2 445,7-2 1,1-4 458,-1 4 1,6-4-520,0-1 1,-2-1 783,-9 0 1,1-5 229,-7-1-931,0 1 0,-14 5-270,-4 0 1,-3 6-388,-2 0 1,-8 1-317,-4-7 1,-4 6-1601,-1 0 2010,7 0 0,-13 2 0,3 2 0</inkml:trace>
  <inkml:trace contextRef="#ctx0" brushRef="#br0" timeOffset="1406">2006 1557 8972,'0'-35'1853,"10"10"-1870,7 8 0,10 7-591,13 10 0,12-2 775,12-3 0,-1-5 966,6-7 0,-9 7-1369,9 4 59,-4-3 1,-11 7-244,-8-4 1,-7 4-493,-5 2 1,-7 0-833,-4 0 1744,-11 8 0,3 1 0,-5 9 0</inkml:trace>
  <inkml:trace contextRef="#ctx0" brushRef="#br0" timeOffset="1604">2663 1159 8221,'-17'-6'1541,"0"0"1,5 10-1132,1 14 0,7-1-277,-2 6 1,2-2-78,-2 2 0,3-2 144,-9 8 0,0 0-57,-5 5 0,0 1 63,0 0 0,1-1-810,5 1 1,3-6-191,8-1 1,0-4-1704,0 4 2497,0-7 0,8 4 0,1-7 0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05:25.9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 87 8135,'-7'-25'891,"5"13"0,2-3-362,11 15 1,5 0 303,1 0 0,8 0-407,4 0 1,9-6-157,2 0 1,7 0-500,-7 6 0,6 0 211,-6 0 0,3 0-540,-3 0 1,-11 0-180,0 0 0,-4 2-1516,-8 4 2253,-4 4 0,-13 7 0,0 0 0</inkml:trace>
  <inkml:trace contextRef="#ctx0" brushRef="#br0" timeOffset="147">252 0 8135,'-7'10'366,"-5"-4"1,-3 3 469,-3 3 1,9 5 54,3 6 1,-2-4-337,3 4 0,-1 4-367,6 2 1,-2 4 66,-4 1 0,4 1-544,-3-1 0,10 1-472,7 0 0,3-1 761,2 1 0,8-8 0,2-2 0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05:37.38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52 8275,'10'-8'-893,"-3"5"670,-7-9 0,2 8 932,4-1 1,-2-3-30,7 2 1,-5 0 4,6 6 1,-1 0 511,6 0-465,1 0 1,-1 0-255,0 0 0,1 8-61,-1 4 0,-2 3-447,-3 2 1,1 0 119,-7 1 1,0 1-692,-6 4 1,-8-2 45,-3 8 0,-5-6-382,-1 6 0,-6-6 476,0 6 1,-6-8-89,6 2 0,0-10 246,6-1 0,5-2 379,0 1 0,9-1 194,-3-5 1,6-3-229,6 4 1,3 2 120,9-2 1,6-1-272,5-5 1,6 0-431,5 0 0,-1 0 538,7 0 0,0 8 0,6 2 0</inkml:trace>
  <inkml:trace contextRef="#ctx0" brushRef="#br0" timeOffset="300">727 554 9590,'2'-10'1119,"4"4"0,-2 4-591,7 2 1,-1 2 43,1 4 1,5 4 323,-5 7-568,5 8 0,1 4 9,0 11 1,1 2-12,-1 4 1,2 4-362,4-3 1,-4 1 101,4-2 0,-5 2-729,-7-8 1,5 6 378,-5-5 0,-1-1-1091,1-5 0,-7-1 365,2 1 0,-2-3 55,1-3 0,-3 2 954,4-8 0,4 0 0,-1-6 0</inkml:trace>
  <inkml:trace contextRef="#ctx0" brushRef="#br0" timeOffset="505">1315 692 8358,'-17'-17'1059,"-8"7"0,6 2 40,-4 8 1,9 0-428,3 0 1,-1 0-264,-5 0 1,0 2-105,-1 4 1,-7 6 129,-4 11 1,-5-2-891,-6 8 0,3-1 356,-3 7 1,3 0-1289,3-1 0,1-3 489,4 4 0,-2-7-812,8 7 1710,0 0 0,6-9 0,0 9 0</inkml:trace>
  <inkml:trace contextRef="#ctx0" brushRef="#br0" timeOffset="800">1471 1124 8290,'8'-9'1457,"1"1"-1315,8 8 1,8 0 763,4 0 0,-4 0-460,-2 0 0,-5 2-339,-7 4 0,3-2-195,-9 7 1,1 1-204,-6 5 0,-2 2 95,-4 4 1,-3-4-143,-9 4 0,-1 2 111,-4-1 1,4 4 134,-4-5 0,9 6 223,3-6 0,7 6-97,-2-6 0,4 6 149,2-6 0,6 6 117,0-6 1,5 2 203,-5-2 1,0-4-16,-6 4 1,0-4 206,0-1 1,-13 5-540,-5 0 0,-11 0 113,1-6 1,-3-5-509,2-1 0,-4-5 204,5 6 0,-5-7 34,-2 7 0,1-8 0,-1 3 0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05:47.6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8090,'0'9'535,"8"9"22,3-1 1,10 0 4,2 6 1,6 4 452,-6 2 0,6 2-297,-6-2 1,0 3-264,-6-3 1,1-2-435,-1 2 0,-2-2-84,-3 2 1,3 1-151,-3-7 1,-3 6-389,3-6 1,-8 0-2325,2-5 2925,3-1 0,1 0 0,7 0 0</inkml:trace>
  <inkml:trace contextRef="#ctx0" brushRef="#br0" timeOffset="187">520 35 7997,'-27'-18'0,"2"9"1894,7 3 335,1 4 1,4 2-1328,-5 0 0,5 2-129,-10 4 0,-4 5-430,-2 12 0,-9-1-285,-3 6 0,1 7-1410,6 5 0,5 1 771,0-7 0,8 7-1497,-2-1 2078,11 8 0,-3-11 0,5 5 0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05:46.8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0 640 8187,'0'-17'826,"0"7"1,4 1-210,7 3 1,11 4-231,18-4 0,0-2 210,12 3 1,-10-1-282,10 6 0,-9 0-370,3 0 1,-14 0-145,3 0 1,-6 0-438,0 0 1,-4 6 342,-8-1 0,-2 3-696,-3-2-832,3-4 1820,-13 13 0,6-13 0,-8 6 0</inkml:trace>
  <inkml:trace contextRef="#ctx0" brushRef="#br0" timeOffset="166">415 381 8040,'-23'0'177,"0"0"0,-6 7 92,6 5 0,6 9 47,5 2 0,3 8 428,-3-2 0,3-2-295,3 1 54,4-6-261,-6 10 0,2-5-577,1 8 1,1-6 186,10-1 1,3-5-2014,8 6 2161,1-8 0,14 12 0,5-6 0</inkml:trace>
  <inkml:trace contextRef="#ctx0" brushRef="#br0" timeOffset="499">1176 87 7999,'12'-27'0,"-1"4"0,3 11 0,9 6 0,-2 3 1325,8-3 1,-6 4-731,5-4 0,-12 4-627,1 2 1,-5 8 62,-1 3 0,-3 7-165,-8 5 1,0 4-53,0 7 0,-8 3-354,-3 3 0,-5-3 85,-1 3 1,0-3 99,-1-3 1,7-5 574,-1 0 0,8-6 46,-1 6 0,10-8 116,7 2 0,3-4-100,3-2 0,1-5 64,4-1 1,-4-1 86,4 2 1,-4-3 249,-1-3 0,-3-2-344,-3 7 1,1-5 142,-7 6-941,0-1 1,-14 12 127,-4 0 1,-3 0-133,-2-5 1,-8-1-157,-4 0 0,-2 0-1560,2 1 2179,-3-1 0,5-7 0,-8-3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1:47:17.30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86 7826,'0'-9'1524,"0"1"-361,0 8 1561,0 0-743,0 8-1440,0-6 1,2 11-102,3-7 0,-3 7-101,4-1 1,-4 3 148,-2 3 0,6-1-139,0 0 1,-1 1-147,-5-1 0,0 0-43,0 0 1,-5 1-138,-1-1 0,-6 0 118,7 1 0,-3-1-112,2 0-13,4 0-241,-6 1-356,1-1 73,5-7-180,-6-3 406,8-7 1,6-2-71,0-3 0,7-5-83,-1-7 0,3-1 62,2 1 1,1-6-277,-1 0 0,6-6 171,0 6 1,6-6 74,-6 6 0,6 0 204,-6 6 0,0 0 13,-6-1 0,4 1 32,-3 0 0,3 5 111,-10 1 1,5 7 86,1-2 0,-6 4-43,1 2 0,-6 2 1072,5 4 0,-7 11-506,2 12 1,-4-2 964,-2 2 1,0 0-519,0 5 0,0-5-132,0 0 0,0-8-577,0 2 1,0-4-145,0-2 1,2-5-483,3 0 332,-3-9 0,14 5-1254,-5-8 0,5-2-246,1-4 1,0-3-956,1-9 1,-1 1 1136,0 0 1307,-7 0 0,5-1 0,-5 1 0</inkml:trace>
  <inkml:trace contextRef="#ctx0" brushRef="#br0" timeOffset="477">1072 208 7791,'-9'0'1957,"-1"0"-914,4 0 91,4 0-385,-5 7 1,9-3 154,3 8-528,5-9 1,7 7-200,1-4 1,-1-4-151,0 3 0,1 5 0,-3-6-153,-4 7 1,3-5 111,-8 6 1,-1-6-118,-5 5 0,-5 1-53,-1 5 1,-8 0 23,3 0 0,1-5 594,-1 0 0,7-1-157,-2 6 1,-2-5-27,3-1 0,1-7-401,10 2 0,3-4-465,9-2 1,1 0 137,4 0 0,4-8-894,7-3 1371,1-5 0,7-9 0,2-2 0</inkml:trace>
  <inkml:trace contextRef="#ctx0" brushRef="#br0" timeOffset="920">1816 86 7721,'-12'0'406,"1"0"1,5 0 299,-5 0-2141,7 0 1137,-12 0 714,7 0 1,-3 0 421,1 0 458,7 0-875,-4 0 1,6 6-17,-3 0 1,3 2-332,-4-3 86,4-3-87,2 14 1,0-12 216,0 7-102,0-7 0,2 4 42,4-8 0,-3 0 133,9 0 1,-6-8 3,5-4 0,-5 3 320,6-3 1,-9 7 119,3-7 1,-4 6 147,-2-5-467,0 7 1,-2-4 54,-4 8-460,4 0-708,-13 0-1391,13 0 560,-6 8 1,10-4 1455,4 7 0,11 1 0,10 5 0</inkml:trace>
  <inkml:trace contextRef="#ctx0" brushRef="#br0" timeOffset="1459">2611 104 7726,'-7'-10'-509,"3"-3"184,-8 7 1,9-2-365,-3 2 902,4 5 1,-6-15 359,-3 5 1,1 3-116,-2 2 0,1-1 86,-6 1 1,-1 0-193,1 6 1,0 0-141,0 0 0,-1 0-75,1 0 1,0 2 65,-1 4 0,1-2 12,0 7 1,-1 1 50,1 5 1,0 6 96,0 0 1,-1 8-42,1-2 0,2 5 165,3 7 0,-3-5 118,3 4 1,3 3-219,-3-3 1,8-5-147,-2-7 1,5-6-196,1 1 1,7-12-180,5-5 0,5-4-174,6-2 0,-2-2-447,8-4 1,0-9 125,5-8 1,1-8-563,0 2 0,-7-4 286,1-1 1,-8-1 412,2 1 1,-3 5 163,-3 0 0,-6 14 293,1-3 431,-8 5-94,4 3 0,-8 5 394,0 10 0,0 5-73,0 7 0,0 2 545,0 5 0,0-5-250,0 4 1,0 2-423,0-2 0,0 6-7,0-6 1,0 0-72,0-6 1,0 0 21,0 1 0,1-1-414,5 0 1,-2-5-314,8-1 1,-1-7-376,6 2 1,3-4-859,3-2 1,4-10-3054,7-7 4572,1 0 0,7-16 0,2 6 0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05:43.2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52 762 8083,'17'-42'915,"1"9"111,-1 4 0,0 12-504,0 17 0,6-6 246,1 0 1,-1 0-588,-6 6-185,-8 8 0,5 2-81,-8 7 0,-1 8-386,-5 4 0,-7 5-89,-5 7 0,-11 1-447,-6 4 0,4-2 176,2-3 1,6-7 348,5 1 1,-1-2 339,7-10 1,2 2 190,10-2 0,6-4 276,11 4 0,4-6-12,7-5 0,-1 3 328,-4-3 1,3-5-194,-3-1 1,-4 2 329,-2-2 1,-5 1-206,-7-1 1,3-2-124,-9 7 1,-1 1-582,-10 5 0,-11 6-192,-12 0 1,-3 6-272,-3-6 0,-5 6 129,-1-6 1,-5 6-1019,6-6 1483,0 0 0,-3-6 0,-1 1 0</inkml:trace>
  <inkml:trace contextRef="#ctx0" brushRef="#br0" timeOffset="513">986 814 8046,'0'-18'0,"0"-7"0,0 6 894,0-4-552,0 4 0,0 2 879,0-1-311,7 1 0,3 7 305,7 5-826,8 10 1,-5 15 52,3 14 0,2 3 20,-2 9 1,2 0-285,-2 6 1,2-2-181,3-4 0,-1 2-655,-4-8 1,-1 1 496,6-7 0,-5-5-1304,6 0 1,-2-8 274,2 2 0,2-6-46,-8-5 0,0 1 1235,-6-7 0,0 0 0,1-6 0</inkml:trace>
  <inkml:trace contextRef="#ctx0" brushRef="#br0" timeOffset="709">1591 623 8118,'-35'-17'2301,"7"8"-1784,-1 3 1,8 17-90,-2 7 1,-2 5-163,2 0 0,-8 4-165,2 7 1,-9 7-13,-3-1 1,-13 8-93,3-2 0,-5 4-408,4 2 1,2-6 245,4 0 1,4-2-770,7 2 0,10-3 113,8-9 821,7 1 0,18-1 0,1 1 0</inkml:trace>
  <inkml:trace contextRef="#ctx0" brushRef="#br0" timeOffset="979">1850 1056 8077,'-9'2'1237,"3"3"287,4 5 1,2 9-319,0 4 0,0-2-598,0 8 1,0-6-481,0 6 0,0-6-173,0 6 1,0-8-216,0 2 1,0-4-298,0-1 0,0-1-733,0 0 0,2-1 1290,4-5 0,3 5 0,9-7 0</inkml:trace>
  <inkml:trace contextRef="#ctx0" brushRef="#br0" timeOffset="1693">1677 1021 8135,'0'-9'1099,"0"-7"0,2 14-465,4-3 1,4 3-190,7 2 1,-5 2 9,-1 3-215,1 5-45,5 15 0,0-6-237,1 4 0,-3-2-128,-4 2 0,3-2-96,-8 8 0,5-6 98,-5 6 1,0-8-255,-6 2 0,-6-1 269,0 1 1,-7-6 70,1 0 0,3 0 259,-3-5 0,1-2-92,-7 1 1,7-5 1281,-1 5-208,8-7 187,-3 12-955,7-14 1,2 5-202,3-7 1,11 0-167,7 0 0,9-7 25,3-5 1,5-3-450,6-3 1,4 1-507,-3 0 0,3-4-2296,1 3 3202,9-3 0,-14 4 0,4-10 0</inkml:trace>
  <inkml:trace contextRef="#ctx0" brushRef="#br0" timeOffset="2255">2110 226 8078,'9'-8'0,"-1"-7"228,-8-8 0,8 0 370,3 5 0,5-5-15,1 0 0,6-2 188,0 2 0,6 10 109,-6-5-561,0 13 1,-6-3-271,1 8-413,-1 0 0,-7 8 235,-5 3 1,-3 10 21,-2 2 1,-7 8-502,-5-2 0,-3 2 254,-3-3 1,1 3 278,0-8 1,7 0 9,4-5 388,4-1 0,4-2-216,4-3 1,6-5 16,11-7 1,11 0-165,12 0 0,4 0-234,2 0 1,4 0 273,-4 0 0,11 8 0,-9 2 0</inkml:trace>
  <inkml:trace contextRef="#ctx0" brushRef="#br0" timeOffset="2510">3234 554 8052,'0'-17'0,"8"7"1427,3 5 1,4 10-624,3 7 0,5 9-53,0 2 0,2 8-235,-2-2 0,-4 9-52,4 2 0,-4 3-274,-1-3 1,-7-3-158,1 3 1,-1 2-1107,7-1 0,-3-1 725,-4-6 0,3-1-1373,-8-4 1,5-2 6,-5-4 1714,7-12 0,-11 13 0,6-15 0</inkml:trace>
  <inkml:trace contextRef="#ctx0" brushRef="#br0" timeOffset="2684">3787 502 8052,'-2'-23'0,"-3"0"0,-5 8 888,-7 9 1,-1 4 1241,1 2 1,-8 10-1240,-4 7 0,-5 8-434,-7 10 1,-5 1-352,-11 5 0,9-3-150,-4 8 1,6 0-194,-1 6 0,11-2-480,7-4 0,16 2-2308,1-7 3025,8 7 0,4-20 0,0 5 0</inkml:trace>
  <inkml:trace contextRef="#ctx0" brushRef="#br0" timeOffset="3009">4064 969 7970,'2'-30'0,"4"7"0,5 1 678,12 17 1,4-9 945,8 3 0,-3-3-971,-3 3 0,-4 3-106,-8 8 0,1 0-809,-1 0 278,-7 0 1,-3 10-1392,-7 7 708,0 0 319,0 16 0,-7-8-106,-5 4 1,-3 3 120,-3-3 1,7 2-71,-1-2 0,9 1 282,-3-7 1,4 6 461,2-6 1,0 6 515,0-6 1,8 6-478,3-6 0,-1 0 267,1-6 1,-1 1-101,1-1 237,5 0-442,-14 1 1,5-7-216,-7 1 1,0-1-421,0 7 0,-9-1-236,-9 0 1,-1 0-661,-10 1 1,1-1-1724,-7 0 2912,0 1 0,-7 7 0,-2 1 0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05:42.7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0 173 8244,'0'-27'1057,"2"4"256,4 11 0,11 5-779,12 7 0,6 0-269,5 0 0,10-6 108,7 0 1,7 0-107,-6 6 0,-7 0-611,-4 0 1,-9 8 133,2 4 1,-5-3-4,-6 3 0,1-1-301,-6 7 1,-3-1-2386,-10 0 1145,5 1 1754,-7-1 0,1 0 0,-3 0 0</inkml:trace>
  <inkml:trace contextRef="#ctx0" brushRef="#br0" timeOffset="162">571 0 8180,'-17'2'1014,"-1"4"0,3-2-546,3 7 0,3-5-83,3 5 1,2-5-45,-7 6 1,7-1-109,-2 6 0,-2 7 0,3-1 0,-1 7-330,6-1 0,0 4-518,0 1 1,0 1-1907,0 0 2521,0-1 0,15 1 0,4-1 0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05:40.4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18 657 8032,'0'-25'1655,"-8"6"-703,7-6-389,-7 16 0,10 1 14,4 8 0,9 10-176,8 7 1,8 10 175,-3 13 0,7-3-297,5 3 0,-1 2-404,7-1 1,-6 5-120,6-6 1,-7-5-527,1-7 0,-3 1 330,-3 6 1,-5-3-360,0-3 1,-8-4-1360,2-7 1092,-4-1 1065,-1 0 0,-1 0 0,0 1 0</inkml:trace>
  <inkml:trace contextRef="#ctx0" brushRef="#br0" timeOffset="183">606 554 8032,'-8'-16'1638,"-3"5"0,-10 11-1258,-2 11 0,0 7-220,5 5 0,-5 9 185,0 9-361,-8 7 74,5-4 1,-11 8-417,-3 0 1,3 5 250,-3 1 1,5 0-410,6-7 0,-1-1-46,7-4 1,0 3-313,5-9 1,9-6 873,3-5 0,12-8 0,3 4 0</inkml:trace>
  <inkml:trace contextRef="#ctx0" brushRef="#br0" timeOffset="371">1177 951 8164,'-18'-7'4617,"1"5"-4172,8 2 0,-1 9-122,4 9 0,4 1 129,-4 4 0,5-2-204,1 8 0,0-8-54,0 2 0,0 2-1066,0-2 1,7 6 614,5-6 1,3 0-2934,2-6 3190,1 1 0,-1-1 0,0 0 0</inkml:trace>
  <inkml:trace contextRef="#ctx0" brushRef="#br0" timeOffset="790">1574 588 7987,'0'-25'492,"8"6"1,-4-4-22,8 11 0,5 5 558,6 7 0,8 0-438,-3 0 0,5 4 70,2 7 0,-6 3-198,-1 14 0,-1 1-43,2 6 0,-2-1-681,-4 1 0,-4 0 98,4-1 0,-3-5-112,-3 0 1,0 0-247,0 5 0,-1-7-772,-5-4 1,5-4 309,-5-1 983,-3-1 0,7-7 0,-5-3 0</inkml:trace>
  <inkml:trace contextRef="#ctx0" brushRef="#br0" timeOffset="971">2266 450 7987,'-27'-10'1823,"4"4"1,4 5-681,2 1 1,-2 1-361,-5 5 0,-4 12-297,-13 10 0,3 5-64,-8 2 0,2-1-413,-3 1 0,5 5-256,8 0 1,7 1-374,4-7 1,3-1-815,3-4 0,8 2-811,3-8 2245,4 7 0,2-10 0,0 5 0</inkml:trace>
  <inkml:trace contextRef="#ctx0" brushRef="#br0" timeOffset="1431">2577 709 8084,'10'-17'953,"5"2"204,-3 3 0,3 4-380,3 8 1,5 0 253,0 0 1,0 0-500,-6 0 1,0 8-227,1 4 0,-9 9-463,-3 2 1,-4 8-195,-2-3 0,-2 5-374,-4 2 0,2-3 270,-7-3 1,-1 4-538,-5-4 0,8-4 510,3-2 0,4 2 14,2-2 0,0 0 414,0-6 0,8-5-46,3-1 0,4 1 703,3 5 0,-1-6-326,0 1 0,-1-6 1896,-5 5-1346,5 1 0,-15 5-49,5 0 1,-6 1-618,-6-1 1,-3 0-471,-8 1 1,-6-1-222,-1 0 1,-4 0 378,5 1 0,-6-3-1371,6-3 1,-6-5 98,6-7 1423,0 0 0,-2-7 0,-2-3 0</inkml:trace>
  <inkml:trace contextRef="#ctx0" brushRef="#br0" timeOffset="1763">3010 35 8040,'0'-17'902,"7"7"112,5 4 0,3 4-310,3 2 1,-1 0 488,0 0 1,1 0-830,-1 0-497,0 8 0,-7 2-371,-4 7 1,-5 6 75,-1 0 0,0 2-295,0-2 0,-5-4 457,-1 4 1,-8-4-60,3-1 0,3-1 846,2 0-575,-3 1 838,7-1 1,0-6-332,8 1 1,7-8-60,-1 2 0,5-4-523,6-2 1,-2 0-725,8 0 1,0 1 614,5 5 238,1-4 0,0 6 0,-1-8 0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05:39.5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87 537 8043,'-18'0'776,"1"0"-434,0 0 1,5-6 1261,1 0-903,7-7 1,-4 9 8,8-8 0,4 7-252,8-7 0,1 8 3,16-1 0,2 3-90,9 2 0,-2 2 210,9 3 0,-7-1-630,6 8 1,-6-1 90,7 7 0,-15-7-1138,3 1 0,-6-1 325,-1 6 0,-3-5-185,-7-1 1,-1-7-847,0 2 580,1-4 1,-7-4 675,1-4 0,-9-3 172,3-9 1,-4 1 334,-2 0 1,-8-2 38,-3-4 0,-10 3 38,-2-3 1,-2-2-39,2 2 0,3-6 0,-3 6 0,4 0 188,2 6 0,5 0 850,1-1 130,-1 9 784,3 1-981,-7 8 0,14 2-424,-3 4 0,3 11 51,2 12 1,0-2-224,0 2 1,0-1-213,0 7 1,0 5-230,0 1 1,2-1-343,3-5 1,-3 5-162,4 0 0,2-1-861,-2-10 1,5 1-1359,-5-7 2788,7-7 0,-3 7 0,7-4 0</inkml:trace>
  <inkml:trace contextRef="#ctx0" brushRef="#br0" timeOffset="353">1090 139 8064,'7'-23'915,"5"0"0,5 0 325,6 6 0,4 5-559,8 1 0,-1 1-24,1-2 1,-6 5-99,0 7 0,-8 2-88,2 3 0,-6 5-415,-5 7 1,-5 6-347,-7 0 1,-2 8-128,-3-2 0,-5 9-424,-7 3 1,-6-1-322,0-5 1,0-3 480,5-3 1,3-4 143,3-8 1,5 1 329,7-1 1,2 0 351,3 1 1,5-7 57,7 1 0,8-7 317,4 7 0,-2-8-75,2 2 0,-6 1 459,6-1 0,-8 6 403,2-7-861,-4 9 1,-4-5-332,-3 9 1,-6 1-373,-12 4 0,-9-2-426,-8 8 1,-8 0 55,2 5 0,-4-5-650,-1 0 0,-1-2 1277,1 2 0,-9 3 0,-1-5 0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05:49.4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105 1176 8176,'7'-9'982,"-3"3"-815,8 12 1,-7-4-6,7 3 46,-8 5 0,3-1-86,-7 9 0,-2-3-35,-3-3 1,-3 3 17,-3-3 1,-11 3-133,5 2 1,-4 1 296,4-1-23,-1 0 0,3-5 223,3-1-63,5-7 0,9 6-170,3-5 1,7-3-68,11 4 1,4-4-438,8-2 0,1 0 235,4 0 1,-3-6-387,3 0 0,3 1 146,-3 5 272,0-8 0,2 6 0,3-6 0</inkml:trace>
  <inkml:trace contextRef="#ctx0" brushRef="#br0" timeOffset="285">935 606 8116,'0'-25'1090,"0"5"0,2 3 43,3 11-706,5 4 1,1 2 304,1 0 1,-1 2-279,7 4 1,-1 6 95,0 11 1,8 5-51,4 13 1,-2 3-26,2 8 0,0-6-352,5 0 1,1 0-269,-1 6 1,-5-2-115,0-4 0,-8-2-341,2-3 0,-3-5-921,-3 5 1,0-7 712,0-5 0,-1-4-1128,-5-8 783,5 1 1153,-7-9 0,9-1 0,-1-8 0</inkml:trace>
  <inkml:trace contextRef="#ctx0" brushRef="#br0" timeOffset="460">1713 640 8110,'0'-27'692,"0"4"1,-8 12 950,-3 5 0,1 4-777,-2 2 1,-1 2 104,-10 4 1,-4 3-247,-8 9 1,-1 6-292,-4 5 1,-5 4 28,-6 2-166,6 7-589,-5-6 0,14 14-529,-4-4 1,3-1-53,2 1 1,9-8-1031,2 3 1,5 1 1902,2-2 0,7-7 0,3-8 0</inkml:trace>
  <inkml:trace contextRef="#ctx0" brushRef="#br0" timeOffset="773">1782 1142 8022,'8'-25'1517,"3"7"0,8 3-832,10 9 0,2-5-489,15 5 1,-8-6-58,3 7 1,-7-1 140,-5 6 1,-4 0-235,-7 0 1,-3 2-164,-4 4 1,-3 9-185,-8 8 1,-8 8-422,-3-2 1,-6 3-185,-6 3 1,-2-1 555,-4 1 0,-2 0 345,8-1 1,2-5 110,9 0 0,5-6 473,7 6 1,2-8-373,3 2 0,5 2 165,7-2 1,0 0 408,1-6 0,-3 1-300,-3-1 0,1-6-104,-7 1 1,0-1-149,-6 7 0,-2-1-796,-4 0 1,-6 1-110,-11-1 0,-4 0-507,-7 0 1,-1-7 618,1-4 0,-1 2-637,1-3 1201,-1 1 0,-7-14 0,-3-1 0</inkml:trace>
  <inkml:trace contextRef="#ctx0" brushRef="#br0" timeOffset="1179">2214 52 8093,'0'-25'565,"0"14"0,8-5 809,3 16 0,5 0-626,1 0 0,0 2 52,1 4 1,-7 0-697,1 11 0,-8-4 30,1 11 1,-5-3-472,-5 2 0,1-2 111,-8 8 1,3-8-70,-3 2 1,4-4 115,8-2 0,0 1-299,0-1 1,2-6 282,4 1-1,4-8 318,7 2 1,8 1-22,4-1 1,5 0-103,7-6 1,-5 0-1007,5 0 0,1 0 1007,-2 0 0,8 0 0,-4 0 0</inkml:trace>
  <inkml:trace contextRef="#ctx0" brushRef="#br0" timeOffset="1604">2526 1072 8025,'7'-25'446,"3"6"1,9 2 672,4 11 1,6 4-559,11 2 0,6-2-26,12-3 1,-4 3-365,3-4 1,-3 4 71,-2 2 1,-8 0-1137,-3 0 678,-5 0 0,-7 0-280,0 0 1,-8 6-699,2-1 0,-9 7 1193,-3-6 0,1 0 0,5-6 0</inkml:trace>
  <inkml:trace contextRef="#ctx0" brushRef="#br0" timeOffset="1765">3096 882 8025,'-25'0'0,"6"0"372,-4 0 1,4 0 595,1 0 0,7 2-501,-1 4 0,7-2-39,-7 7 1,6 3-350,-5 9 0,5-2 19,-5 8 0,5 0-1170,-6 5 1,8 1 267,-1-1 804,3 1 0,9-1 0,3 1 0</inkml:trace>
  <inkml:trace contextRef="#ctx0" brushRef="#br0" timeOffset="2119">4168 450 8116,'0'-35'57,"-7"8"-92,5 10 864,-6 2-563,8 13 0,0-4 151,0 12 0,-10 11 232,-7 12 1,-2 11-191,-10 6 1,-5 12 81,-7 5 1,1 7-312,5 5 0,-3-2 23,3 7 0,-3-1-285,9 2 1,6-6-60,6-12 1,7-3-104,10-8 1,2-8 20,4-4 0,5-5-219,12-7 1,4-3 14,8-7 0,5-9-114,1-3 1,5-12 143,-6-5 0,6-6 261,-6-7 1,-7 3 198,-10-7 0,-6 4 75,-5-4 0,-4 1 86,-8-2 0,-4-4-190,-8 4 0,-1 4-77,-16 2 1,0 12-161,-5 5 1,-3 4 152,-3 2 0,3 16 0,-5 3 0</inkml:trace>
  <inkml:trace contextRef="#ctx0" brushRef="#br0" timeOffset="2815">4895 675 8011,'-18'-25'943,"9"13"1,1-1-540,8 18 1,0-1-1,2 8-127,4 1 0,-2 8 195,7 3 1,-1 6-95,1-1 0,5 4-332,-5 1 0,-1 1 29,1 0 1,1-7-111,5 1 1,6-2-147,0 2 1,0-4-450,-5-8 1,-1 0-380,0 1 0,1-3 445,-1-3 1,0 1-1349,0-7 1037,-7 7 875,-2-3 0,-1 0 0,3-3 0</inkml:trace>
  <inkml:trace contextRef="#ctx0" brushRef="#br0" timeOffset="3028">5483 606 8011,'9'-24'0,"-3"1"0,-6 8 397,-6 9 0,-3-1 611,-9 1 0,-5 2-331,0 10 0,-7 5-240,1 12 1,-10 0-409,-1 12 1,-8-2-27,2 13 1,-2-2-53,2 2 0,-2 4-93,7-4 0,1-2-377,5 2 1,6-9-678,1-2 1,8-1 514,3-5 0,2-4 681,9-2 0,-7-4 0,3-2 0</inkml:trace>
  <inkml:trace contextRef="#ctx0" brushRef="#br0" timeOffset="3299">5673 969 7959,'0'-18'2544,"0"9"-1426,0 1-545,0 8 1,0 8-105,0 3 0,0 10 105,0 2 0,0 6-653,0-6 1,0 6 117,0-6 1,0 2-327,0-2 0,2-3-897,4 3-111,-5-4 1,15-4 446,-5-3 848,-3-5 0,7-7 0,-5 0 0</inkml:trace>
  <inkml:trace contextRef="#ctx0" brushRef="#br0" timeOffset="3549">6365 536 8021,'0'-9'405,"0"1"1,7 8 110,5 0 0,5 8 794,6 3 1,-2 7-596,8 5 1,-2 4-262,2 7 1,4 1-244,-5-1 0,-1 7 32,2-1 0,-6 0-448,6-5 0,-8 5-196,2 1 1,-4-1-435,-1-5 1,-7-7 237,1 1 1,-8-8-520,1 2 1,3-3 34,-2-3 1,0-6 139,-6 1 941,0-8 0,7-4 0,3-10 0</inkml:trace>
  <inkml:trace contextRef="#ctx0" brushRef="#br0" timeOffset="3744">6987 606 8021,'-8'-18'0,"-3"1"0,-3 5 1101,3 1 1,-4 7-216,3-2 1,-3 4-2,-3 2 0,1 0-359,0 0 1,-8 2-90,-4 4 0,-4 9-214,-1 8 1,-7 6-1,1-6 1,0 8-492,5-2 0,6 4 262,0 1 1,8 1-1053,-2-1 0,6 1-28,5 0 0,3-7-506,3 1 1,4-8 1591,-4 2 0,20 4 0,5 0 0</inkml:trace>
  <inkml:trace contextRef="#ctx0" brushRef="#br0" timeOffset="3995">7056 1055 8021,'12'-2'0,"-1"-4"0,-5 5 653,6-5 0,-1 2-539,7-2 0,6 4 972,5-4 1,-2 5-716,2 1 1,-8 0-692,2 0 1,-4 7 218,-1 5-281,-9 3 229,-1 2 0,-8 8-243,0 4 0,-8-2 147,-3 2 1,-6-6 246,-7 6 0,5-14-429,-4 2 1950,4-3-655,9 3-582,3-7 0,22-2-227,8-8 1,2 0-270,4 0 1,5-6-837,7 0 0,-5-7 1050,-1 1 0,-4-11 0,11-4 0</inkml:trace>
  <inkml:trace contextRef="#ctx0" brushRef="#br0" timeOffset="4261">7938 536 8086,'2'-9'1686,"4"3"1,-2 10-1149,7 2 1,1 9-209,5 2 0,6 2 137,0 10 1,2 2-72,-2 9 1,-3-1-111,3 7 1,2-6-130,-2 6 0,0-5-117,-6 5 1,0-8-257,1 3 0,-7-5 208,1-1 1,-7-6-739,7-1 1,-8-6 371,2 1 1,-5-4-895,-1-2 1,2-5-628,4-1 1895,-4-7 0,13 11 0,-5-5 0</inkml:trace>
  <inkml:trace contextRef="#ctx0" brushRef="#br0" timeOffset="4436">8561 744 8086,'-29'-21'2514,"0"3"-1729,0 13 1,1-3 474,-1 8 0,6 2-266,-6 4 1,0 3-479,-6 9 0,-1 5-261,-4 0 0,-3 13-76,-3-1 0,2 3-289,4-3 1,9-1-458,-4 1 0,12 1-201,0 5 1,4-5-947,2 5 0,7-7 1714,4-5 0,4 4 0,2-6 0</inkml:trace>
  <inkml:trace contextRef="#ctx0" brushRef="#br0" timeOffset="4733">8768 1193 8047,'0'-17'0,"2"8"1894,4 3 0,6 4-1019,11 2 1,4-6-577,7 0 1,-7 1-358,-4 5 0,-4 0-634,-1 0 580,-9 0 0,-1 2 63,-8 3 0,0 5-555,0 7 400,-8 8 0,-1-4 0,-11 6-55,-3-2 0,6 4 337,0-6 1,1 6 250,11-6 1,-1 8 39,6-2 0,2-3 273,3 3 1,3 0 333,4 6 1,1-1-392,-7 1 1,0-3 342,-6-3 1,0 2-384,0-8 1,-2 6-170,-4-6 0,-9 2-279,-8-2 1,-8-4-233,2 4 0,-4-9-539,-1-3 0,-3 1-2259,-3 5 2933,3-7 0,-20 5 0,3-5 0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08:59.56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50 8016,'17'-26'770,"-6"8"97,1 13 0,-6 5-333,5 5 1,-7 5 348,2 7 0,2 0-196,-3 1 1,1-1 60,-6 0 0,0 6 63,0 0 0,0 2-314,0-2 1,2-3-304,4 3-218,3 4 13,16-8 0,2 4-189,8-12 0,5 3 79,0-8 0,14-1-90,-2-5 1,4-1-551,-4-5 0,-8 4-1066,-4-4 1,-11 4 1826,-6 2 0,-11 8 0,-5 1 0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08:59.19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0 120 8081,'12'-2'1294,"0"-4"-647,-9 4-445,13-5 1,-12 7 778,7 0 0,-5 7-215,5 5 0,-7 5-10,2 6 1,2-2-286,-3 8 0,1 0-80,-6 6 1,0-1-471,0 1 0,0-2-418,0-5 0,-6 5-42,1-4 0,-1-4 315,6-2-1169,0-4 0,8-9 392,3-5 0,6-3 39,7-2 1,-3-15 451,7-8 1,7-10 100,5-7 0,8-2 398,-1-4 1,4-2 265,7 7 1,2 1 53,3 5 0,2 10-329,-7 8 1,2 7 876,-3 10 0,-9 0-154,4 0 1,-13 8 157,-5 4 1,-9 3-329,-13 2 1,-5 8-58,-7 4 1,-2 4-224,-3 1 1,-13 3-191,-10 3 1,-7-3-689,-5 3 1,1-3 420,-7-3 1,0-7-647,-6-4 1,2-4 198,4-1 1,-2-9-131,8-3 0,5-4 570,6-2 1,10-8 387,2-3 0,7-7-156,10-5 0,4 4 99,7-4 0,3 4 1066,15 2-608,0-1-322,5 1 0,-1 7 529,-4 5 1,3-3-203,-3 2 0,-4-2-80,-2 3 1,2 3-558,-2-4 0,-5-2-467,-7 3 1,-5-1-6,5 6-735,-7 0-219,4-8 1,-8-2 1479,0-7 0,-8 0 0,-1 0 0</inkml:trace>
  <inkml:trace contextRef="#ctx0" brushRef="#br0" timeOffset="159">744 16 8027,'-8'-9'0,"-1"3"1200,-8 12 0,-1 3-479,1 9 0,2 7-59,3 3 0,-3 5-136,3 2 0,3 1 55,-3 5 1,8-5-281,-2 4 0,4-3-179,2-3 0,2 1-238,4 0 0,4-8-496,7-4 1,6-6-1011,0-6 1,2 3 777,-2-8 1,2-1 843,4-5 0,11-15 0,-3-4 0</inkml:trace>
  <inkml:trace contextRef="#ctx0" brushRef="#br0" timeOffset="867">1713 276 8022,'-18'0'1260,"9"7"1,1 3 0,8 7 67,0 1 1,6-1-974,-1 0 1,1-5-202,-6-1 0,0-5 110,0 6 1,0-7 137,0 7 0,0-6-1207,0 5 1,0-5 493,0 5 1,-2-7-633,-3 2 0,-5-4 331,-7-2 0,-1 0-64,1 0 1,0 0 141,-1 0 0,1 0-47,0 0 1,0 2 38,-1 4 163,9-4-63,-7 5-16,14-7 574,-5 0 1,7-2-68,0-3 1,2-5-11,3-7 0,-3 5 92,4 1 1,2-1 139,-2-5 1,-1 5 385,-5 1 385,0-1-295,0-5 0,-2 1-305,-3 5 0,3 1 487,-4 5-27,-4 3-133,1-14-505,-9 14 1,9-7 467,3 3-231,-4 4-1,9-6-238,-7 1-75,8 5 0,0-8-91,0 4 1,2 5-24,4-5 1,-3 4-193,9 2 0,-1 0 193,7 0 1,1 0 169,4 0 1,-2 2 119,8 4 1,2 11 370,9 12 0,-2 3 75,9 3 0,-7-1-331,6 1 0,0 5-392,6 1 1,-2-1-526,-4-5 1,2-1-646,-8 1 1,1-1-332,-7 1 1,-1 2 1413,-4 3 0,-4-4 0,-8 7 0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08:58.56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312 157 7976,'0'-45'0,"0"5"1506,0 4 1,2 20-161,4 5-1535,-4 3 163,5 8 1,-16 0 175,-9 0 1,-8 13-219,-15 5 0,3 12-139,-8 5 1,9 0-162,3 5 162,-1-4 90,16-1 0,1 0 138,13-1-86,3-7 0,4-2 0,5-8 180,11 1 0,7-1 118,9 0 0,9-5 76,3-1 0,2-7-138,-2 2 1,2-2 47,-8 2 0,2-5-593,-1 5 1,-10 2 211,3-2 1,-13 7-324,-3-1 0,-9-1-144,-9 6 1,-2-1-453,-3 13 1,-7-6 520,-11 6 0,-4-3 559,-8 3 0,-7 4 0,-2-6 0</inkml:trace>
  <inkml:trace contextRef="#ctx0" brushRef="#br0" timeOffset="132">243 883 7976,'-10'8'0,"3"-5"359,7 9 0,5 1 560,1 10 1,8-1-343,-3 6 1,-1 1 70,1 6 0,1-6-156,5-1 1,-5-4 28,-1 4 1,1-5-1053,5 6 1,-6-6 403,1 6 0,0-8-413,5 2 1,-6-4-273,1-1 1,-1-3 811,7-3 0,7-5 0,2-7 0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08:55.38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69 778 8260,'0'-17'0,"0"0"1118,0-1-339,0 9-147,0-7 0,2 9 50,4-5-611,4 4 0,7 3 82,0-1 0,6-8 65,0 3 0,8 3-324,-2 3 1,-2-3 44,2 2 0,-6-5 68,5 5 1,-4 0 8,4 6 1,-7 0-140,3 0 1,-5 0 15,-2 0 1,-2 2-147,-3 4 1,1-2 42,-7 7 1,6-5 155,-7 5 1,1 1 220,-6 5 0,0 0-82,0 1 1,-7 5 60,-5 0 0,-3 8-15,-3-3 0,-5 7 239,0 5 1,-6 5-127,6 6 1,-7 7 41,1 0 0,-4 11-348,-1-6 0,-1 3 155,0-9 0,3-3-187,3 4 1,4-10-162,8-2 1,-1-8-242,1 3 1,2-11 42,3-1 0,4-8-978,8 2 99,-7-3-290,5-11 671,-6-1 951,16-16 0,-6-9 0,5-10 0</inkml:trace>
  <inkml:trace contextRef="#ctx0" brushRef="#br0" timeOffset="195">35 1349 8873,'-8'-10'-57,"6"3"145,-6 7 1,8-2 610,0-4 1,8 4-117,4-4 0,3 4 195,2 2 1,1 0-242,-1 0 0,6 8-23,0 4 1,2 3-795,-2 2 0,-4 0 235,4 1 1,-3-1-349,-3 0 1,0 1-196,0-1 0,1 0-654,-1 1 0,0-7 426,1 1 1,-1-7 815,0 7 0,0-8 0,1 3 0</inkml:trace>
  <inkml:trace contextRef="#ctx0" brushRef="#br0" timeOffset="325">709 1401 8057,'12'2'368,"-1"3"0,-5 11 477,5 7 0,-5 0-298,6-6 0,-1 1 332,7-1 0,-7 2-310,1 4-337,-1-4 0,6 6-1210,1-7 1,-1-9 215,0-3 762,1 4 0,7-9 0,2 7 0</inkml:trace>
  <inkml:trace contextRef="#ctx0" brushRef="#br0" timeOffset="575">1453 847 8043,'0'-34'0,"7"7"2030,3 2-491,7 15-697,1 3 1,-9 10-223,-3 9 1,-4 1 56,-2 16 0,-2 8-360,-4 9 1,-3 4-140,-9 2 0,1 0-701,0 0 1,5-3 401,1-2 0,7-1-1819,-2-12 850,4 5 334,2-20 0,0 6-487,0-8 0,2-1 593,4-5 1,2-5-370,3-12 1019,4-4 0,3-22 0,9-5 0</inkml:trace>
  <inkml:trace contextRef="#ctx0" brushRef="#br0" timeOffset="1054">1695 415 8043,'15'-23'0,"-3"0"0,3-6 503,-3 6 1,3-6-75,2 6 0,1-6-51,-1 6 1,8-2-68,4 2 1,-2 4 117,1-4 1,1 4-83,6 2-169,-8-1-5,5 9 1,-10-5 14,6 8 1,-5 1-70,6 5 1,-8 0-151,2 0 1,-3 0 55,-3 0 0,0 0-115,1 0 1,-1 7 31,0 5 1,0-3-42,1 3 1,-1 0 60,0 5 1,1 0 33,-1 0 0,-2 1-20,-3-1 1,1 2 8,-7 4 1,6-4-100,-7 5 135,9-5-10,-12-2 1,7 6-54,-3 0 1,-4 0 74,4-6 0,-2 7 2,1-1 0,-3 2 27,4-2 1,-4-2 11,-2 8 0,0-6 34,0 5 0,0 1 151,0 6 0,-6-1 76,0 1 0,1 7-90,5 4 0,-2 6 209,-4 6 1,4 3-83,-4 9 0,4 5 12,2 0 1,6 7-173,0-1 1,5-4 93,-5-2 1,8-4-327,-3-2 1,-1-2-322,1-3 0,-5-11-246,6-7 0,-9-13 316,3 2 1,2-12-376,-2 0 0,-1-10-34,-5-1-266,0-8 532,0 3 1,0-20 8,0-4 0,-7-12-173,-5 0 1,-9-6-31,-2-5 0,-8-4-239,2-8 1,-1 6 240,1 0 0,-4 5 606,4-5 0,-11 0 0,-4-6 0</inkml:trace>
  <inkml:trace contextRef="#ctx0" brushRef="#br0" timeOffset="1518">1833 986 8012,'0'-18'0,"0"7"174,0-1 1,0 7 375,0-7 1,6 6-130,0-5 0,7 1-148,-1-1 0,3-5 135,2 5 0,1 1-200,-1-1 1,0 5-51,1-6 0,-1 9 119,0-3-411,0 4 42,1 2-471,-1 0 277,-7 8 1,-3-5-37,-7 9 420,0-1 1,-2 5-72,-3-5 1,1 3 23,-8-8 1,6 7 50,-5-2 1,-3 5 171,-9 1 0,4 2-45,-4 4 0,-2-1 78,2 6 1,-2 1 147,2 6 1,6-6-124,0-1 0,1-1-43,10 2 1,1 4-123,5-4 0,0-4-154,0-2 0,7-6 129,5-5 1,5 3-230,6-4 0,-2-3 115,8-2 1,0-4-113,6-2 1,-1-8-254,1-3 1,-3-1 179,-3-5 1,-4 3-108,-8-9 0,1 4 24,-1 2 0,-7-6-173,-5 0 0,-3-6 31,-2 6 0,-7 0 142,-5 5 0,-9 9 9,-2 3 0,-8 4-116,2 2 1,-9 8-339,-2 3 1,1 5 134,10 1 1,-1 2-331,7 4 880,-1-4 0,7 6 0,0-7 0</inkml:trace>
  <inkml:trace contextRef="#ctx0" brushRef="#br0" timeOffset="2185">2819 830 8059,'17'-17'0,"0"1"-86,1 5 1,-1-3 138,0 9 1,3-9 1053,3 3-667,-4 3 0,12-5 65,-8 7 1,5-6-62,-4 7 1,4-1 366,-5 6 0,0 2-282,-5 3 1,-7 7-416,1 11 1,-8 4-136,1 8 0,-5 1-159,-5 4 1,-11-1 88,-7 7 0,-6-4-117,6-1 0,-5-1 122,4-11 0,7-4-209,6-2 708,7-12-314,-4 5 0,16-16 148,3 0 0,12-4-79,6-13 0,6 3-183,5-9 1,-1-2-89,7 2 1,-8-6-323,2 6 0,-3-6 80,-2 6 0,-1-6-193,1 6 1,-8-2-790,-4 2 1,-4 2 38,-2-8 1288,0 1 0,-7-15 0,-2-1 0</inkml:trace>
  <inkml:trace contextRef="#ctx0" brushRef="#br0" timeOffset="2877">3649 156 8393,'17'-25'754,"1"0"-703,-1-4 1,6 4-162,0 8 0,8 7 1178,-2 4 0,-5-1-441,0 1 0,1 0 216,-2 6-350,0 8-217,-6-6 0,-7 13-227,-5-3 1,-3 5-168,-2 6 1,0-2-216,0 8 0,0 0 133,0 5 0,-7 1-169,-5-1 1,-1 1-570,1 0 0,-3-8 24,3-4 0,-1-4-615,1-2 1160,-3-7 1,7-1 242,-3-3 93,-5-4 273,14 6 0,-7-1-118,3 5 1,2 3 201,-7 3 1,5 7 262,-6 3 0,6 5 602,-5 2 0,1-3-165,-1-3 0,1 4-439,4-4 0,5 1-414,-5-1 1,2 4-62,-2-4 0,4-4-99,-4-2 0,5-4-91,1-2 1,0-5-314,0-1 1,1-7-286,5 2 0,-4-6 286,4-6 0,4-4-245,1-7 0,10-8 253,2-4 0,10-3 188,1-3 0,1 8 72,5 4 1,-3 6 238,-2 5 0,-7 5 2,1 7 0,-10 2 217,-1 3 0,-3 7 134,-9 11 1,0-4-188,-6 4 0,-8 4-15,-4 2 0,-9-2-48,-2 2 0,-6-2-422,6 1 1,-7 3 46,1-8 1,2 0 43,-2-5 1,6-7-43,-6 1 0,6-9-166,-6 3 0,8-4 92,-2-2 1,4 6 121,2 0 0,5-1 169,0-5-151,9 8 187,-13 2 0,14 7-87,-3 0 0,3-5 134,2-1 0,0 1 7,0 5 0,0-5 232,0-1 1,0-5 281,0 5 0,0-5-262,0 6 1,-6-6 273,0 5 0,0-5-237,6 5 1,0-5 15,0 6 0,0-7 419,0 7-352,0-1 1,2 7-198,4-1 0,-2-5 44,7-1 0,1-7-507,5 2 1,8-4 183,4-2 1,0 0-1306,5 0 0,-3-2 680,10-4 1,-3-4-786,2-7 1,-1 0-173,7-1 1534,-8 1 0,12-8 0,-6-2 0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09:02.21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416 70 8344,'-10'0'-1048,"3"-8"0,5 6 1305,-4-3 1,4 1 33,-4-2 23,4 4 174,2-5-217,0 7-179,0-8-36,0 6 1,0-8 37,0 5-20,0 3-23,0-6-84,0 8 0,-2 0 90,-3 0 0,-3 2-95,-4 4 1,-3-3 136,4 9 1,-5-6 2,-1 5 0,0 1 8,-1 5 0,7 0 12,-1 1 1,1-1-1,-7 0 0,7 6 135,-1 0 1,3 6-90,-3-6 1,-3 8 18,3-2 1,3 9 173,-3 3 1,6 9-128,-5 1 1,-1 5 34,-5 13 0,6-3-153,-1 9 1,2 1-142,-1-1 1,-3 14-119,9-3 1,-1-1 231,6-5 1,0-6 65,0 0 0,0-2-151,0-3 1,0 0 322,0 0 1,0 0-134,0 0 0,0-1 64,0-5 1,6-3-101,-1-9 0,3-4-46,-2-1 0,2-8 26,3 3 1,3-11-135,-9-1 1,9-6-90,-3 6 1,-1-14-146,1 3 1,-5-7-707,6 1 1,-6-5 159,5-7-377,-7 0 0,9-7 1153,-7-5 0,0-19 0,-6-5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1:47:13.9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11165,'12'0'498,"-1"0"1,-7 2-289,2 4 0,2-2-133,-3 7 0,3-5 88,-2 5 1,-4 1 35,3 5 0,-3 2 91,-2 4 1,0-1 103,0 6 0,-2 7-138,-3 5 0,1 1 10,-8-7 0,7 1-170,-7-1 0,6-5 68,-5 0 1,7-8-428,-2 2-117,4-3-65,2-11 0,2-1 196,4-8 0,2-8-123,3-3 0,4-12 124,-3-6 1,-2-6-114,1-5 1,1 1-518,5-7 434,0 8 163,1-12 1,-1 13 82,0-3 0,0 9 84,1 2 0,-1 10 149,0 2 0,1 7-178,-1 10 228,0 0 0,0 10 202,1 7 0,-9 2 454,-3 10 1,2 0 60,-2 6 1,-1-7-315,-5 1 1,0-2-34,0 2 0,0 2-261,0-8 1,0 0-306,0-6 0,0-5 193,0-1-292,0-7-654,0 11-1321,0-13 497,0 6 0,6-16 254,0-3 1432,7 3 0,5-7 0,8 5 0</inkml:trace>
  <inkml:trace contextRef="#ctx0" brushRef="#br0" timeOffset="383">778 398 7817,'12'0'0,"-1"0"-98,-7-8 38,12 7 226,-7-7 165,1 8 70,5 8 0,-13-5-2,4 9 1,-4-6 451,-2 5-520,0-7 0,0 11 407,0-3-321,0-4 52,0 7 469,-8-5-573,6-1 0,-7 1 471,3-4-215,4-4-359,-6 5 0,6-5 312,-3 4 170,3-4-154,-6 13 99,8-13-624,0 13 261,0-13-248,0 6 171,0-8 120,0 0-480,-8 0 1,6-2-241,-3-4 0,3 3-1221,2-9-294,0 1 0,2-7 907,3 1 1,1 2-1933,11 3 2891,-3-3 0,19 5 0,-7-7 0</inkml:trace>
  <inkml:trace contextRef="#ctx0" brushRef="#br0" timeOffset="859">1314 260 7783,'-1'9'-179,"-5"-3"-129,4-4 0,-6 0 625,8 4 1000,0-4-905,0 5 0,2-7 174,4 0-352,-4 0 0,7 0 96,-3 0 52,-4 0-132,6 0-134,-8 0-154,0 0 203,-8 0 212,6-7-79,-6 5-86,8-6 0,0 6 264,0-4 424,0 5-184,0-7 50,0 8-752,0 8 0,0-5 98,0 9 0,0-6-377,0 5-824,0-7-1417,0 4 1840,8-8 666,2 0 0,7-8 0,0-2 0</inkml:trace>
  <inkml:trace contextRef="#ctx0" brushRef="#br0" timeOffset="1408">2110 156 7817,'0'-11'944,"0"-1"-1385,0 8 0,0-11 13,0 3 1,0 3 1235,0-3 1,-2 6-222,-4-5 1,4 5-52,-3-5 0,-3 5-56,2-6-345,-7 1 0,3 1 32,-7 4 1,3 4-13,-3 2 0,4 0 7,-11 0 0,5 2 34,2 4 0,0-2-139,-1 7 1,1 1 170,0 5 0,5 3 109,1 3 1,-1 2 28,-5 3 1,7 5 217,5-4 0,-3 4-169,2 1 0,0-1-24,6-4 0,0 1-226,0-7 1,0 0 55,0-5 0,2-3-488,4-3 11,4-5 1,9-7-335,4 0 0,-4-4 24,4-7 1,4-2-546,2-16 1,-2 0 461,2-6 0,-8 1-24,2-1 1,-4 2 276,-2 5 1,-1 3 165,-5 7 1,3 7 354,-9-1 298,1 8 449,-6-3-506,0 7 0,0 7 505,0 5 0,0 3-337,0 3 1,0-1 112,0 0 1,0 6-239,0 0 0,0 2-144,0-2 1,0-3-143,0 3 0,2-4-38,4-2 1,-2 0-171,7 1 1,-5-3-304,6-3 1,-3-3-601,3-3 0,9-4 316,-4 4 0,6-10-1123,0-2 1795,4-15 0,8 2 0,-1-16 0</inkml:trace>
  <inkml:trace contextRef="#ctx0" brushRef="#br0" timeOffset="1943">2732 294 15273,'-9'0'717,"-1"0"-277,4 0-78,5 0-44,-7 0 57,8 0 36,-8 0 8,6 0 158,-5 0-16,7 0-172,0 0-65,-8 0 21,6 8-316,-6-6 171,8 6 0,0-6 7,0 3 0,0 5 87,0 7 1,0 8 216,0 4 1,0 4-3,0 1 0,0-1-156,0-4 0,0 3 4,0-3 1,2-4-218,4-2 1,-4-3-255,4-3 0,-4-6-5,-2 1-181,0-8-1330,0 3 0,2-8 751,3-5 0,-1-10-3517,8-7 4396,-1-15 0,14 1 0,2-14 0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09:02.83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53 87 8320,'17'-18'-473,"2"7"681,4-1 1,-2 3 550,8-3 0,0-1-280,6 7 0,-7 0-199,1 6 0,-8 0-59,2 0 1,-5 14 32,-7 3 0,-3 12-125,-8-1 1,0 5-201,0 2 0,-8 7-337,-3 4 0,-12-2 178,-6 2 0,-4-5-333,-1 5 0,1-13 264,4 1 0,-2-11-3,8 0 0,0-5 69,6-7 1,7-1 148,5-5 343,3-3 1,5 6-146,9-8 0,1 0 441,16 0 0,6 0-156,5 0 0,6 8 14,-5 3 1,-1 5-12,-5 1 1,-3 6 48,-3 0 1,-6 2-150,-11-2 0,-5 4-82,-7 8 1,-7-7-408,-5 1 1,-5-2 192,-6 2 0,2 2 108,-8-8 1,0 0-390,-6-6 1,1-2-476,-1-3 0,3-4 218,3-8 1,-2 0-261,8 0 1,0 0 111,6 0 680,-1-8 0,1-2 0,0-7 0</inkml:trace>
  <inkml:trace contextRef="#ctx0" brushRef="#br0" timeOffset="245">883 536 8203,'-6'-27'0,"0"4"246,0 12-203,6 3 1,2 8 775,4 0 1,6-6-260,11 0 0,-2 1 151,8 5 1,-1 0-250,7 0 0,2 0-172,3 0 0,-4 0-306,5 0 1,-1 2-376,-5 3 0,1 5-112,-13 7 0,0-1-537,-5-5 1,-9 5-225,-3-5 1,-4 4 1263,-2 3 0,-15-1 0,-5 0 0</inkml:trace>
  <inkml:trace contextRef="#ctx0" brushRef="#br0" timeOffset="437">1108 259 11976,'0'18'840,"-2"-1"-522,-4 0 0,4 8-620,-4 4 1,4-2 291,2 2 0,-6 2-416,1 9 0,-3-4 89,2 5 1,4-7-734,-3-5 1,3 2 252,2-8-597,0 0 1414,0-13 0,15 5 0,4-5 0</inkml:trace>
  <inkml:trace contextRef="#ctx0" brushRef="#br0" timeOffset="785">1592 242 8203,'17'-17'29,"6"0"107,0-1 1,2 1 207,-2 0 1,4 1 146,8 5 1,-7 1-43,1 4 1,-6 5 104,6-5 1,-8 10-11,2 1-298,-3 9-30,-11 3 1,5 4-352,-9 8 1,-1 0-89,-10 5 0,-5 1-73,-12 0 0,2-1 62,-8 1 0,8-1-148,-2 1 1,4-6 171,1 0 1,9-8 107,3 2 0,8-4 243,9-2 0,3 1-144,15-1 1,-1 4 580,7-4 0,0 4-172,-1-9 0,-1 3-39,-4 3 1,-4-1-266,-8 0 0,-7 1-331,-5-1 1,-5 2 165,-5 4 1,-15 2-172,-14 4 1,-9 4-529,-8-5 0,1-3-41,4-2 1,-4-3-797,3-3 1599,5-7 0,0 5 0,7-5 0</inkml:trace>
  <inkml:trace contextRef="#ctx0" brushRef="#br0" timeOffset="1222">2595 553 8284,'17'0'1517,"0"0"1,-5 0-780,-1 0 0,1 0-314,5 0 0,6 0-200,0 0 0,8 0-117,-2 0 1,4 0-180,1 0 1,-5 0-274,0 0 0,-8 0-622,2 0 1,-6 2-623,-5 4 0,1 4 1589,-7 7 0,7 0 0,-3 1 0</inkml:trace>
  <inkml:trace contextRef="#ctx0" brushRef="#br0" timeOffset="1429">3442 259 8328,'0'-26'0,"0"2"0,6 5 486,0 2 0,1 5 1905,-1 1-1320,-4 7-822,6-4 1,-8 16 79,0 4 0,0 13-85,0 9 1,0 10-33,0 14 0,-6 5-242,0 12 1,-5 4-563,5 8 1,-8 5-87,3 0 1,-5 6 351,-1-6 0,5-42 0,-1 0 1,-14 46-1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09:05.17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35 104 8163,'8'-25'0,"-4"2"146,7 0 0,1 8-179,5 15 1,8-6 858,4 0 0,-4 0-305,-2 6 1,2 6-130,-2 0 1,-2 7-34,-9-1-857,3 3 348,-13 3 1,6 5 63,-8 0 1,0 2-97,0-2 0,0-4-259,0 4 0,-2-2 206,-4 2 1,-2-9-335,-3 3 329,-4-4 415,13-3 0,-4 3 35,12-7 1,5 2 392,12-2 0,-2-4-292,8 3 0,0 5 112,6 1 0,-3-1 251,-3 2 0,-4-3-207,-8 3 0,-7 3-26,-4-3 0,-6 9-371,-6 2 1,-13 8-216,-16-3 0,-1 5-127,-10 2 0,3-1-498,-9 1 1,4-3-33,-9-3 1,11-4 348,5-7 1,12-3 452,6-4 0,4 5 0,2-7 0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09:06.21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554 139 8206,'17'-18'0,"1"1"0,-7 5-553,1 1 1,-3 5 281,3-5 0,3 1 401,-3-2 1,-3 3 230,3 3-38,-8 4 1,5-11 22,-3 7 38,-4 0-211,6 6-237,-8 0 139,0 0 40,0 8 1,5 1-19,1 9 0,2 1 33,-2 4 1,-4-2 7,3 8 1,3 0-6,-2 5 0,1 7 142,-1-1 0,-2 8 80,8-2 1,-9 6-58,3 6 1,2 1 29,-2 5 1,-1 9-110,-5-4 0,0 14-450,0 3 0,0 10 274,1-41 0,-2 0 0,-2-3 0,-1 1-105,-1 2 0,-2 0 0,-3 4 1,-3 1 1,-1 0 0,-1 1 0,-1 2 0,-2-1-107,-2-1 1,-1-1-1,3-1 1,0-1 56,-2-3 0,0 0-19,1 0 1,1-1 34,1-5 1,-1-2 0,-14 44-27,3-5 0,-4-13-148,4-4 0,-3-2 244,-3-9 1,-5-2-103,0-10 0,-1-4 4,7-7 1,1-8-68,4-4 0,2-10-613,4-1 354,4-8 0,-4-6 623,11-16 1,5-14 0,7-12 0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09:06.52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87 1644 8133,'0'-27'1146,"0"10"1,7 3-249,5 8 1,11-1-300,6 1 0,5 2-188,7-7 0,-5 7-462,5-2 1,-5 4-371,-1 2 1,-3 0-310,-3 0 1,-4 8 414,-8 3 0,-1 10 315,-5 2 0,-11 16 0,-9-3 0</inkml:trace>
  <inkml:trace contextRef="#ctx0" brushRef="#br0" timeOffset="158">0 2163 10765,'33'-8'2011,"5"0"-828,20-3 0,-2-5-845,7 5 0,-1-3-347,1 3 0,-3 1-574,-9 4 0,-1 4 382,-3-3 1,1 3-1714,-8 2 0,0 6 1914,-5-1 0,7 1 0,2-6 0</inkml:trace>
  <inkml:trace contextRef="#ctx0" brushRef="#br0" timeOffset="631">1712 537 8096,'-9'-8'191,"1"6"-81,8-5-220,0 7 242,0 0 109,8 0-247,-6 0 0,5 2 126,-7 3 1,0-1-8,0 8 0,0-1 16,0 7 1,-7 8 195,-5 9 0,-11 9 106,-6 14 0,-5 7-71,-7 16 0,3 7-340,15-37 0,0 2 0,1 2 0,0 0 187,-1-1 1,-1 1-1,0 0 1,0 0 0,4-3 0,0-1 1,0 0-1,2 0-179,2-2 0,3 0 0,-10 43 147,11-11 1,5-4-68,7-8 1,1-9-190,5-8 1,4-2 21,7-10 0,0 0-283,1-5 0,-1-8-477,0-4 1,1-4 855,-1-2 1,0-7-1247,0-4 1,1-4 433,-1-2 774,8 0 0,-6-23 0,6-6 0</inkml:trace>
  <inkml:trace contextRef="#ctx0" brushRef="#br0" timeOffset="955">2646 105 8092,'-6'-33'0,"1"4"0,-9 6 83,3 12 1,1 3 90,-2 8 1,7 0 298,-7 0 0,3 10-196,-3 7 1,-5 10-165,-1 13 1,3 4 110,-2 8 0,1 10 284,11 7 1,1-6-222,10 6 1,3-3 74,8 3 0,1-6 4,-1 1 1,0-14-99,1 2 1,-9-6-279,-3 0 0,-4 2 189,-2-8 0,-2 0-521,-4-5 0,-5 0 215,-12-1 1,-4-5-171,-8 0 1,1-14-64,-1 3 1,0-11-233,1 5 1,-1-8-7,1 1 0,5-10-932,0-7 1530,8-11 0,-4-12 0,8-9 0</inkml:trace>
  <inkml:trace contextRef="#ctx0" brushRef="#br0" timeOffset="1117">2594 364 8082,'18'-35'0,"-1"9"0,0 3 0,2 5 1552,4 7 0,10-3-683,7 8 1,1-5-395,-7 5 0,1 0-482,0 6 0,-9 8-476,-3 4 0,-3 5-1070,-3 6 1,-7 6 1552,-5 11 0,-18 4 0,-6 8 0</inkml:trace>
  <inkml:trace contextRef="#ctx0" brushRef="#br0" timeOffset="1635">2110 1955 8059,'10'-8'609,"-1"1"155,-3-5 1,4-3 154,7 3 1,2 5-363,4 1 0,-4 4-50,4 2 1,1 2-133,-7 4 0,4 3-541,-10 8 1,-3 6-80,-2 1 0,-4 6-242,-2-1 0,-8-2 246,-3 2 1,-5-8-293,-1 2 0,0 2-35,-1-2-93,1 0 17,0-6 606,7 1 1225,2-1-810,8-7 0,2-1 262,4-3 1,4-4-786,7 4 0,6-4-823,0-2 0,16-6 969,1 0 0,16-23 0,5 0 0</inkml:trace>
  <inkml:trace contextRef="#ctx0" brushRef="#br0" timeOffset="2192">3528 433 8201,'10'-7'0,"-3"5"0,-7-8-82,0 4 0,2 4 169,4-3 0,-4 1 628,4-2-196,-4 4-31,-2-6-58,7 8-215,-5 0 1,12 2-39,-9 4 1,7 4 6,-6 7 0,5 8 209,-5 4 1,2 11-165,-2 6 1,-5 8 386,5 9 0,-4 9 148,-2 14 0,0 10-539,0-44 0,0 0 0,0 0 0,0 1 80,0 5 1,0 0-1,0-4 1,0-1-8,1 2 0,-2 0 0,-5 1 0,-3 1-167,-2 1 0,-1 0 0,-4-2 0,-1-1-78,-2 0 1,-2 0 0,-1-2 0,-1-1-346,-1 0 0,-3 0 0,-5 0 0,-2 0 218,0 0 0,-1-1 1,-2 1-1,-1 0-931,1 1 0,-1-2 0,0-3 0,-3-2 264,-1-2 1,-2-1 0,1 2-1,0 0 741,0-5 0,-1 1 0,-1 2 0,0 0 0,0-5 0,-1-1 0,1 0 0,0-1 0,-1 0 0,0-1 0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09:13.790"/>
    </inkml:context>
    <inkml:brush xml:id="br0">
      <inkml:brushProperty name="width" value="0.04286" units="cm"/>
      <inkml:brushProperty name="height" value="0.04286" units="cm"/>
      <inkml:brushProperty name="color" value="#E71224"/>
    </inkml:brush>
    <inkml:brush xml:id="br1">
      <inkml:brushProperty name="width" value="0.05714" units="cm"/>
      <inkml:brushProperty name="height" value="0.05714" units="cm"/>
      <inkml:brushProperty name="color" value="#E71224"/>
    </inkml:brush>
  </inkml:definitions>
  <inkml:trace contextRef="#ctx0" brushRef="#br0">18 79 7681,'-10'-11'2203,"5"-1"-1902,3 8-69,9-11-430,3 13 194,7-6 1,-5 8-368,-1 0 515,-7 0 60,12 0 641,-14 0-556,5 0 1,-5 0 26,4 0 1,-2 0-36,7 0 0,1 0-43,5 0 1,0 0-120,1 0 1,1 0-373,4 0 1,-2-6-25,8 1 0,-6-1-377,6 6 0,-14 0-1193,2 0 790,-3 0-12,-4 8 1069,-3 1 0,-7 16 0,0 2 0</inkml:trace>
  <inkml:trace contextRef="#ctx0" brushRef="#br0" timeOffset="206">122 390 8588,'-17'0'502,"-1"0"0,1 0-606,0 0 19,7-7 1338,-5-3 0,18-7-416,-3-1 0,18 7-155,-1-1 0,12 3-573,0-3 0,3-1-349,3 7 1,0 0-233,-1 6 0,-1 0-703,-4 0 1,1 0-516,-7 0 1690,8 0 0,-12 0 0,6 0 0</inkml:trace>
  <inkml:trace contextRef="#ctx0" brushRef="#br1" timeOffset="498">762 79 13745,'-10'-8'-1172,"-5"-1"1,13-3 2645,-4 1 123,4-1-198,2 3-6,0-7-536,0 14-525,0 2-111,0 10 0,-6 7 494,1 1 1,-9 5-99,3 0 0,-11 7-145,-1-1 1,0 4-271,6 1 1,-6 1-336,0 0 0,6-7-255,5 1 0,2-2-601,-1 2 0,3-4 139,8-8 1,0-5-320,0-1 914,0-7 0,8 4 0,2-8 0</inkml:trace>
  <inkml:trace contextRef="#ctx0" brushRef="#br1" timeOffset="811">935 217 13745,'-18'-7'-199,"1"5"0,5-8-83,1 4 2842,7 5-1238,-11-7-607,13 8 7,-6 8 1,16 1-462,3 8 1,-1 1-515,1-1 1,1 0-12,5 1 1,1-3-1,-1-3 0,0 1 105,0-7 0,1 5-91,-1-5 1,0 0-156,1-6 0,-1 0-222,0 0 1,-5-6 644,-1 0 1,-7-7 207,2 1 1,-4-3 239,-2-2 1,0-3 132,0-3 1,-2 4 106,-4-4 0,-3 4-371,-9 2 0,-7 5-51,-4 1 1,-1 7 95,1-2 1,-2 4-187,8 2 0,-6 0-1516,6 0 1,2 8 1455,10 3 1,3 5 0,8 1 0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10:04.1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295 225 8030,'0'-17'0,"0"-1"0,0 1 638,0 7 0,0-5-190,0 4 0,0-5-41,0-1 1,0 0-18,0-1 0,-2 1 57,-4 0 1,2 5-58,-7 1 0,-1 7 159,-5-2 1,0 4-355,-1 2 0,1 0 34,0 0 1,0 2-182,-1 4 0,1 1-69,0 5 1,-1 3-61,1-3 0,0 3 124,-1 3 1,7-1-144,-1 0 1,9 6-61,-3 0 0,4 0-32,2-5 0,6 5-60,-1 0 1,15 0 83,-3-6 1,6 0 4,0 1 1,-2-1 143,8 0 1,-8 1 7,2-1 0,-2-2-28,2-3 1,-9 3 15,3-3 1,-5 3-11,-1 2 1,-3 3 14,-8 3 0,0-4 7,0 4 0,-2 2 12,-4-2 0,-3 8 36,-9-3 1,-1-3-38,-4-2 1,2-3 0,-8-3 1,8-2 64,-2-3 0,4-4 380,1-8-509,1 0 1,2-2-285,3-4 0,4-4-358,8-7 0,8-6 307,4 0 1,3-6-150,2 6 1,6 0 249,0 6 0,2 5 218,-2 1 0,-5 5-88,-1-6 1,0 8 167,-5-1 103,-4 3 1,-1 4 400,-7 3 1,-2 5 145,-3 7 1,-5 1-288,-7-1 1,-6 0-11,0 1 0,-2 1 0,2 4 1,3-10-108,-3 5 1,4-5 41,2 4 1,1-5 191,5-1-301,-5-7-374,15 12-47,-7-7 0,10 8 157,4 1 0,3-3 229,8-3 0,3 9-57,3-4 0,-2 4 75,8-3 1,-6 6-98,6 5 1,-8 4 146,2 2 0,-4-7-129,-2 1 0,1 0 3,-1 6 0,-2-3 11,-3-3 0,-5 2-37,-7-8 1,0 2-103,0-2 1,0-4 13,0 4 0,-7-4 31,-5-1 0,-3-1-145,-2 0 1,-6-1-219,-1-5 0,-4 3-241,5-9 1,-6 1-516,6-6 1,-6-8-1399,6-3 2513,7-12 0,1-12 0,5-9 0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10:07.7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137 156 7946,'10'0'2217,"-2"8"-669,-8 3-992,0 12 1,-2-2 258,-4 8 1,-6 6-227,-11 5 1,4-1-33,-4-11 0,4 3-295,2-8 1,7 0-40,4-5 1,4-7-258,2 1 0,2-9-319,4 3 1,9-6-159,8-6 0,10-9-132,2-8 1,5-2-213,6 2 1,-2 4 186,-3-4 1,-11 9 110,5 3 1,-10 5 226,4-6 1,-14 9-156,2-3 248,-11 4 259,2 10 0,-16 1 587,-3 8-377,-12 8-146,-4-5 0,-8 12 114,0-3 1,1 4 58,-1 1 1,-5 1 193,0 0 0,-1-1-142,7 1 1,7-3 94,4-3 1,5 2-124,7-8 1,-3 0-88,9-6 0,1-1-268,10-5 1,5 3 108,12-8 1,2-1-149,4-5 1,9-2 5,-3-3 0,11-5-6,0-7 1,4-8-240,2-4 1,-8 2-275,-3-2 1,-5 2 100,-1-2 0,-3-1-285,-3 7 1,-6-6-158,-11 6 504,-5 0 175,-7 5 0,-1 1 29,-5 0 0,-4 0 77,-7-1 0,-2 1 14,-4 0 1,-2-1 188,-4 1 0,4 2-6,8 3 0,-7-5 33,1 0 1,6-1 85,6-5 1,1-2 73,-2 2 1,-1 0-72,7 6 0,0-6 72,6 0 1,-1 2 25,-5 9 0,4-3-3,-4 3 1,4 3 105,2-3 267,0 8-104,0-3-43,-7 7-150,5 0 47,-6 0-202,8 0 50,0 0-77,0 7 1,2 3 33,4 7 1,-4 8 47,3 4 0,3 5 93,-2 7 1,5 11-85,-5 11 0,6 12 104,-7 6 1,1 11-2102,-6 6 1799,0-44 1,0 2 16,0-4 0,0 1 0,0 6 0,0 1-642,0-2 0,0 0 308,0 1 1,0 1 77,0-7 0,0-1 0,0 3 1,0 0-668,0 43 1,0-6 245,0-5 0,0-14-304,0-10 1,0-15 509,0-2 1,0-7 432,0-5 0,0-7 0,0-4 0,-8-4 0,-1-1 0</inkml:trace>
  <inkml:trace contextRef="#ctx0" brushRef="#br0" timeOffset="431">1106 623 7926,'-10'-10'3718,"2"3"-3316,8 7 1,2 0-47,4 0 1,-2 2 141,7 3 0,-5-1-167,6 8 0,-3-1-126,3 6 1,3 1-335,-3-1 1,-3 0-17,3 1 0,-2-1-162,1 0 1,4-5 209,-3-1 122,-4 1 1,5-1 140,-7 1-90,7-8 0,-9 3-39,8-7 1,-7 0 17,7 0 0,-6-7-583,5-5 1,1-11-219,5-6 1,0-5-558,1-7 1,5-5 507,0-11 0,2 1-720,-2-8 1303,-4 9 1,6-12 0,-8 5 0</inkml:trace>
  <inkml:trace contextRef="#ctx0" brushRef="#br0" timeOffset="1391">1573 52 7926,'15'-2'972,"-4"-3"1,5 1-552,-5-8 0,5 8-138,1-1 0,6-3 112,0 2 1,6 0-55,-6 6 0,0 2 95,-6 4 0,1-2-249,-1 7 1,-7 1-104,-5 5 0,3 1 66,-2-1 1,0 0-125,-6 0 1,-2 6-851,-4 1 1,2-1 456,-7-6 1,1 6-962,-2 0 0,-3-2 360,3-9 0,-5 3 291,-6-3 0,10-3 677,-5 3 0,5-8 0,-4 11 0,7-6 0,4 9 0,4-7 267,2 1 1,0-1-127,0 7 0,0-1 985,0 0 0,0 6-279,0 0 1,0 6-95,0-6 0,0 6-386,0-6 0,0 6-267,0-6 1,0 6 68,0-6 0,0 2-127,0-2 1,0-4-452,0 4 402,0-4-721,0-1 268,0-9-5,0-1 1,6-27 81,0-4 0,9-10 103,3 10 0,1-6 22,10 6 0,-6-6-9,5 6 0,-4 0 60,4 6 0,-7 5 221,3 1 1,-5 7 51,-2-2 1,0 4 198,1 2 0,-7 2-6,1 4 1,-8-2 221,1 7 1,3 1-243,-2 5 1,0 0 56,-6 1 0,-2-1-83,-4 0 0,2 1 9,-8-1 1,1 2-226,-6 4 0,-1-4 96,1 4 0,0-3 42,-1-3 1,1-2-105,0-3 1,0 1-19,-1-7 0,7 6-26,-1-7-125,8 1 0,-5-6-453,3 0 264,4 0-76,-6 0 92,8 0 506,0 0-26,0 8 1,-2-6 258,-3 4 1,-3 3 267,-3 3 0,-5-3-261,5 3 1,-5-1 242,-1 7 0,5-7-172,1 1 0,5-7 536,-5 7-782,7 0 0,-10-1-55,9 1 0,-1-7 125,6 7-301,0-8-472,0 3 455,0-7-287,0 0 215,7 0 0,-3 0 40,8 0 0,-6 0 20,5 0 1,-5-5 52,5-1 1,-7-2-91,2 2-179,4 4-742,-8-5 417,5-1-475,-7 6 388,0-5 165,0 7 1047,0 0-329,8 0 0,-4 0 17,7 0 0,-5 0 343,6 0-289,-1 0 0,6 0 221,1 0 1,-7 1-208,1 5 1,-6-4 34,5 4 1,1-4-968,5-2 1,-6 0 427,1 0 1,-6 0-1527,5 0 0,-1-2 361,1-4 0,3 2-1031,-8-7 2360,7-1 0,-3-5 0,7 0 0</inkml:trace>
  <inkml:trace contextRef="#ctx0" brushRef="#br0" timeOffset="2542">1071 761 7925,'0'-11'338,"0"-1"0,0 6 65,0-5-201,8 7 0,-4-9 507,7 7-199,-7 0 324,11 6-223,-13-8-248,6 6 3,-8-5-199,0 7-557,0 0 212,8 0 195,-6 0 112,5-8 205,-7 6-95,0-6 350,0 8-168,0 0-266,8 0-52,-6 0 114,6-7-108,-1 5 1,-3-6 71,8 8 0,-3-2-96,3-4 1,3 5-98,-3-5 1,3 2 107,2-2-150,1 4 1,-1-5 79,0 7 1,-5 0-121,-1 0 1,-5 0-24,6 0 105,-9 0 2,5 0 0,-8 2 4,0 3 1,0-1 161,0 8 1,0-1-25,0 6 0,-6 3-33,1 3 1,-3-2-96,2 8 1,2-2 5,-7 1 0,5 5-10,-6-4 0,7 2-4,-7-3 1,6 3 1,-5-8 0,5 6 13,-5-6 1,7 6 525,-2-6 126,-4 0-263,8-6 0,-5-5 267,7-1 182,0-7-228,0 4-201,0-8 0,2 0 309,3 0-475,-3 0 0,12-2-212,-8-4 0,7 2-146,-1-7 1,-3-1-265,3-5 0,5 0-13,6 0 1,8-10-527,-2-8 0,9 0 367,2-5 540,1-4 0,1 0 0,2-8 0</inkml:trace>
  <inkml:trace contextRef="#ctx0" brushRef="#br0" timeOffset="3291">1054 761 8568,'0'-11'1205,"0"-1"-960,0 8 0,0-5 44,0 3 0,2 4 61,3-4 0,-1 2-170,8-1-77,-8 3 1,11-8 16,-3 4 1,-3 4-239,3-3-704,-1-5 515,7 8 57,-1-6 1,-8 7 133,-3-5 378,-4 4-222,-2-6 297,0 8-131,0 8 1,0 3 205,0 12 0,-6-3 85,1 3 0,-3 2-125,2-2 1,4 6-23,-4-6 1,5 5-135,1-4 0,0 4-9,0-5 0,0 0 76,0-5-253,7-1 0,3 0 30,7 1 0,-5-7-138,-1 1 1,-1-7-213,1 7 168,5-8-445,-7 11 240,9-13-159,-9 13-167,-1-13 229,-8 6 0,0-18-211,0-7 1,0-4-392,0-14 1,2-1-896,4-10 1921,-4-4 0,13 6 0,-6-8 0</inkml:trace>
  <inkml:trace contextRef="#ctx0" brushRef="#br0" timeOffset="3550">1400 588 7909,'0'10'209,"0"0"526,0-5-196,0-3-297,7 6 1,3-8 16,7 0 0,-5 2-80,-1 4 0,-1-3 125,1 9-122,5-1 0,-8 7 26,3-1 1,-3 0-42,-8 1 0,0 1-93,0 4 0,0-4-344,0 4 1,-6-2 158,0 2 1,-7-3-335,1 3 0,3-6-137,-3-6 0,6-1-1185,-5-4 1767,7-4 0,-11-2 0,5-10 0</inkml:trace>
  <inkml:trace contextRef="#ctx0" brushRef="#br0" timeOffset="3837">1330 536 7856,'-5'-11'388,"-1"-1"134,0 9 156,6-5-170,0 8 1194,0 0-1418,0 8 0,0 1-1,0 8 1,0 8-10,0 4 1,0 4 126,0 1 0,0 3-271,0 3 1,0-3 86,0 3 1,8 2-1111,3-1 1,7-1 892,5-5 0,4-1 0,7 1 0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10:05.9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0 277 7942,'8'-9'-668,"-6"-7"892,13 7 34,-5-9 1,1 7 840,1-1-608,-1 1 1,7-5 115,-1 5 1,-5-3 168,-1 9 0,-5-7-306,5 6 1,-5-1 1236,6 1-520,-9 4-639,5-6 1,-8 16-144,0 4 0,0 11 91,0 5 1,-2 5-326,-4 2 1,3 5-191,-9 0 1,8 3-196,-1-3 0,3-3 131,2 3 0,2-9-73,3-3 1,11-1-141,7 2 1,2 2-330,-2-8 0,-4 6 285,4-6 1,2 0 45,-2-6 0,-2 1 183,-9-1 0,3 0 253,-3 0-40,-5 1 0,1-1-63,-8 0 0,-2 1-22,-4-1 0,-3-6-158,-9 1 1,-1-1-244,-4 7 1,-2-3-213,-4-3 1,-3-3-503,3-3 0,-2-4 304,2 4 1,-1-12-222,6-6 1,3-9 189,10-2 0,-3-8 825,9 3 0,-9-5 0,12-9 0,-5-2 0</inkml:trace>
  <inkml:trace contextRef="#ctx0" brushRef="#br0" timeOffset="126">156 468 7942,'17'-27'-252,"0"4"0,7 3 1159,-1 3 1,0 6-252,-6-1 1,6 8-111,0-2 1,-6 4-80,-5 2 0,-1 0 137,7 0 1,-9 8-299,-3 4 1,2-3-260,-2 3 0,5-1-1490,-5 7 0,1-7 1443,-1 1 0,4 7 0,7 8 0</inkml:trace>
  <inkml:trace contextRef="#ctx0" brushRef="#br0" timeOffset="337">727 848 7921,'-18'0'5308,"9"0"-4268,1 0-782,8 0 1,0 2 119,0 4-724,8-4-1099,-6 5 573,13-7 1,-11 0 871,7 0 0,1-7 0,5-3 0</inkml:trace>
  <inkml:trace contextRef="#ctx0" brushRef="#br0" timeOffset="667">1332 35 7990,'-2'-11'1400,"-4"-1"1,2 8-374,-7-1 513,7 3-1146,-4 2 1,8 2-182,0 3 0,0 5 32,0 7 0,0 2-6,0 4 1,0-1-42,0 6 1,0 7-77,0 5 0,2 1-149,4-7 1,-2 1 90,7-1 1,1 1-167,5 0 1,0-7 154,1 1 1,-3-8 21,-3 2 0,1-3-165,-7-3 0,0 2 56,-6 4 0,0-4-361,0 5 0,-2-3-41,-4 2 0,-4-4-257,-7 4 0,-6 2 115,0-2 0,-8 0-311,2-6 0,-3-1 376,-3-5 1,6 3-28,0-9 0,2 1-481,-1-6 1021,3 0 0,7-15 0,1-4 0</inkml:trace>
  <inkml:trace contextRef="#ctx0" brushRef="#br0" timeOffset="802">1332 329 7990,'27'-9'556,"-4"3"0,-10-2 694,-1 2 0,-1 1-641,7 5 1,-7 0 250,1 0 0,-1 0-694,6 0 1,1 0-618,-1 0 0,0 0-422,1 0 1,-1 0 872,0 0 0,0 0 0,1 0 0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10:12.9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18 104 7909,'-2'-11'-1364,"-4"-1"1146,4 8 324,-5-11 67,7 13 0,0-13 324,0 3-240,0 4 75,0 1 242,0-1-127,0 6 209,0-6-330,0 8 138,0 0 0,0 8-386,0 4 1,0-1-5,0 7 0,0-3 173,0 14 1,0 1-84,0 11 1,6-5 53,-1 5 1,7 1 8,-6-2 1,1 3-4,-1-3 0,-4-4-114,4 5 0,-4-3-158,-2 3 1,0-7 166,0 1 0,0-3-152,0-9 0,0 6 254,0-6 0,0 0-79,0-5 1,0-1 12,0 0-238,0 1-396,0-1 178,0-8 0,5 1-403,1-4 1,8-4 30,-3 4 1,1-12-1316,5-6 1988,-4-11 0,12-4 0,-7-7 0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10:16.5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67 1 7879,'18'0'582,"-1"7"1,8 3-446,4 7 0,3 0-135,3 1 0,2-3 1314,3-3 0,-9 1-398,3-7 1,-11 5-764,0-5 1,-3 2 27,-3-2 1,-6-5-757,1 5-100,-8-4 1,3 0-734,-7 4 0,-2-2 1406,-3 7 0,-13 1 0,-8 5 0</inkml:trace>
  <inkml:trace contextRef="#ctx0" brushRef="#br0" timeOffset="750">223 312 8442,'0'9'2422,"0"-1"-1575,0-8-245,0 0-423,-8 8-82,-1 1 1,-7 9-51,5-1 0,-3-5 39,9-1 1,-1-5-161,6 5 1,0-5-34,0 6 0,8-9-297,3 3 1,10-4 59,2-2 1,10-2 148,1-4 1,3 3-202,9-9 0,-7 8 139,1-2 1,-11 5 140,-6 1 0,-4 0 84,-2 0 1,-7 7 218,-4 5 1,-14 5-23,-9 6 1,-8 6 165,-10 11 1,-7-1-98,-4 7 0,-4-8-14,-2 3 1,8-7 389,3-5 0,7-4-210,5-8 0,10-1 313,7-5-697,1 5-351,1-15 0,10 7 211,12-8 1,5-6-58,6 1 0,-2-9-315,8 3 0,0-3 185,5 3 1,1-3 251,-1 8 1,-7 1 193,-4 5 0,-3 0 412,-3 0 1,-6 0 5,1 0 1,-8 7 529,2 5 0,-4 3-475,-2 3 1,0 1-37,0 4 0,-6-4 367,0 4-566,0-4 1,6-1-475,0-1-79,0-7 1,8-3-107,3-7 0,11 0-37,1 0 1,7-9-390,-1-9 1,4-1 231,1-10 1,1 2-217,0-1 1,-8-3-28,-4 8 1,-10 0 269,-1 5 0,-9 7 314,3-1 1,-6 9 36,-6-3 0,-5 4 149,-12 2 0,-6 13 29,-11 5 0,1 12 252,-7 5 1,0-1-135,-6 7 1,0 1 168,0-2 1,2 1 345,4-7 1,4-5-209,7 0 0,1-6-658,-1 6 0,6-8-256,1 2 1,12-11-352,-1-7 1,9 3-290,-3-2 140,7 0 1,-2-14 359,12-4 1,3-3 61,9-2 1,-1-1 477,0 1 1,1 2-78,-1 3 0,0 3 487,1 3 1,-1 4 35,0-4 1,0 4 359,1 2 1,-1 6-282,0 0 0,8 7 258,4-1 0,4 5-8,1 6 1,9-4 44,3 4 0,4-3-283,2-3 1,7-7-157,5-5 1,-1-3-1106,6-2 0,-9 0-230,9 0 0,-4-6-761,4 1 0,-1-15 1728,-5 3 0,4-4 0,-5 4 0</inkml:trace>
  <inkml:trace contextRef="#ctx0" brushRef="#br0" timeOffset="1127">1572 381 9143,'17'0'2715,"6"0"-1888,0 0 1,6 0 858,-6 0-1301,8 8 0,-6-6 10,4 3 1,1-3-677,-7-2 0,1 0-635,-7 0 1,-6 6-767,1 0 1253,-8 0 1,3 3 428,-7 8 0,-15 8 0,-4 10 0</inkml:trace>
  <inkml:trace contextRef="#ctx0" brushRef="#br0" timeOffset="2133">1451 934 7996,'-8'18'627,"8"-7"207,0 1 1,8-8-421,9 1 1,2-3-195,4-2 1,-1 0 112,6 0 1,-7-7-112,3-5 1,0-1-430,0 1 0,-1-3 93,-6 3 0,0-3-89,0-3 1,-1 1-219,-5 0-547,5 0 386,-14-1 178,5 9 1,-14 1 122,-5 8 1,3 0 74,-3 0 0,6 0 251,-5 0 1,1 8 189,-1 3 1,-3 5 415,8 1 0,-1 0-88,1 0 1,4 3 438,-4 3 1,4-2-298,2 8 0,0-6 91,0 6 0,0-8-172,0 2 1,0 2-281,0-2 1,2-2-311,4-10 0,4 5-104,7-5 1,0-3-423,0-2 0,1-4 91,-1-2 0,6-10-597,0-7 1,6-4 229,-6-14 1,8 2-200,-2-13 1,-2-4 70,1-13 0,-5 3 401,6-15 1,-6 2-81,6-7 0,-6 3 369,6 8 1,-8 7 117,2 5 1,2 5 46,-2 6 0,0 9 199,-5 8 1,-7 10 161,1 2 0,-7 1 1238,7 11-241,-8-9 1,5 12 40,-3-3 444,-4 3-610,6 2-506,-8 0 1,2 0 275,3 0-501,-3 7 1,14 1-575,-5 3 1,7 3 158,5-8 1,4-1-279,7-5 1,6 6 238,1 0 1,5 0-929,-6-6 0,1 6 208,-7-1 1,-5 7-63,0-6 0,-14 7 349,3-1 0,-13 3 187,1 2 1,-4 1-93,-2-1 0,-10 0-169,-7 0 1,-2 3-15,-10 3 0,2-4 156,-2 4 1,-3-10-74,3-1 1,-2-2 412,2 1 1,4 2 432,8-7 0,5 0-117,1-6 1,7 2 1117,-2 4 131,4-4-733,10 13-455,-6-13 1,13 13 105,-3-3 1,1-3-152,-1 3 0,3-1-128,-3 7 1,1 1 99,-1 4 1,-5-2-17,-7 8 0,0-6 42,0 6 149,0-8-207,0 12 0,0-12-310,0 8 1,-5-8 120,-1 2 0,-8 2-107,3-2 0,1-2 66,-1-9 0,5 1-511,-5-7 0,5 0-54,-6-6 339,8 0 0,-5 0 96,3 0 445,4 0-32,-6-8-171,8-2 35,0 1 165,0-7-215,0 7 0,2-7-362,4 5 0,4-3-42,7 9 0,6-3-28,0 2 1,6 4 70,-6-4 1,2 4-88,-2 2 0,-10 2 80,5 4 137,-5 4 0,-3 9 708,-4 4 0,-6-2-30,-6 8 0,-4-2 232,-7 2 0,-2 3-113,-4-3 1,3-2 352,-3 2 1,10-8-428,1 2 0,9-4 669,-3-1-1000,4-1-114,2 0 0,2-7 165,4-4-432,3-4 1,8-2 148,1 0 1,1 0-849,4 0 0,-2-8-285,8-4 1,0-1-838,5 1 0,-5-3 591,0 3 0,6-1-269,5 1 1,0-1 273,-5 7 1,-1-5 653,1 5 0,-8 0 670,-4 6 0,-4 0 0,-1 0 0</inkml:trace>
  <inkml:trace contextRef="#ctx0" brushRef="#br0" timeOffset="2266">3146 1263 7863,'1'17'2281,"5"1"0,4-7-1632,7 1 1,2-3-168,4 3 0,-1 3 56,6-3 1,-5-3-429,6 3 0,-6-7-323,6 7 1,-8-8 212,2 2 0,-3 11 0,-3 2 0</inkml:trace>
  <inkml:trace contextRef="#ctx0" brushRef="#br0" timeOffset="2387">3405 1713 7818,'-15'9'3390,"3"-1"-1865,-11-8 1875,4 0-2522,9 8 0,4-8-3032,12 0 0,2-10 2154,3-13 0,5-4 0,-7-8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1:47:11.5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35 7735,'-18'0'1015,"9"0"18,1 0-713,8 0 0,2 0 450,4 0-391,3 0 0,9 0-128,-1 0 1,6 0-156,0 0 0,0-2-53,-6-4 1,1 4-253,-1-3 0,0-3 47,1 2-293,-1 0-445,0 6-1052,1 0 913,-9 0 1,-1 2 1038,-8 4 0,8 11 0,1 10 0</inkml:trace>
  <inkml:trace contextRef="#ctx0" brushRef="#br0" timeOffset="139">173 260 7735,'-8'17'896,"-3"0"1,1 1-361,-1-1 0,7 0 249,-2 1-210,4-1-348,2 0 0,2-7-59,4-4 0,3-4-90,9-2 1,-1 0-179,0 0 1,8-8-363,4-4 1,4-5 461,1-6 0,9 4 0,1-6 0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10:13.6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1 744 11266,'11'0'1441,"1"0"0,5 0-669,6 0 1,0 0 70,-5 0 1,5 2-544,0 4 0,6-4-378,-6 4 1,2-5 67,-2-1 0,-4 6-149,4 0 1,-4 0-2325,-1-6-117,-1 7-656,0 3 3256,-7 7 0,-3 8 0,-7 2 0</inkml:trace>
  <inkml:trace contextRef="#ctx0" brushRef="#br0" timeOffset="157">18 1176 8039,'0'10'3066,"0"5"1,2-7-3077,4 4 0,9-5 232,8-7 1,6 0 54,-6 0 0,8-2 235,-2-3 0,-2 3-130,2-4 0,-1-2-1366,7 3 1,0-7 415,-1 6 568,1-7 0,7 3 0,2-7 0</inkml:trace>
  <inkml:trace contextRef="#ctx0" brushRef="#br0" timeOffset="570">900 727 7983,'0'-10'2364,"2"1"-1696,4 3 0,3 4 288,9-4-579,-1 4 1,0 2 173,1 0 0,-1 2-178,0 4 1,1 4-330,-1 7 0,-8 8 28,-3 4 1,2 3 2,-2 3 0,-1 5 115,-5 1 0,0-1-99,0-5 1,0-9 328,0-3 1,2-3-204,4-3 1,-2-5-212,7-1 1,1-7 94,5 2 0,3-6-476,3-6 1,-2-11 44,8-12 1,-3-4-189,3-1 0,2-7-259,-8 1 1,0-8-844,-6 2 0,-1-4 255,-5-2 1,-3 8 1364,-8 3 0,0-3 0,0 0 0</inkml:trace>
  <inkml:trace contextRef="#ctx0" brushRef="#br0" timeOffset="785">1609 191 7983,'23'-6'369,"0"0"1,0-1 560,-5 1 0,-1 4-411,0-4 1,1 4-21,-1 2 1,0 0-103,0 0 0,1 0 149,-1 0 1,-5 6-186,-1 0 0,-5 7-136,5-1 0,-1 3-150,2 2 1,-3 1-261,-3-1 0,-4 0-409,4 1 1,-5-1-167,-1 0 0,-1 6-957,-5 0 0,-4 2 1717,-7-2 0,0-4 0,-1 6 0</inkml:trace>
  <inkml:trace contextRef="#ctx0" brushRef="#br0" timeOffset="1315">1748 554 7983,'-18'10'286,"9"5"156,3-4 0,-2 5 31,2 1 1,1 0 150,5 1 0,-6 1-80,0 4 1,0-2 128,6 8 0,0-8-21,0 2 1,0 2-237,0-2 0,-5 0-221,-1-6-630,0 8-75,6 2 1,2-2 237,4-7 0,-4-7-1109,3-5 1007,5-4 1,0-2-187,7-12 1,2-3 212,4-2 1,-2-3 71,8-3 1,0 4 24,6-4 0,-1 4 132,1 2 0,-1 1 200,1 5 1,-8 3 23,-4 8 0,-4 0 651,-2 0-118,1 0 0,-9 8-335,-3 3 1,-4 5-32,-2 1 0,-8 6-34,-3 0 0,-10 6-257,-2-6 0,-6 6-71,6-6 1,-8 0-242,2-6 0,2 0 110,-2 1 1,8-7-143,-2 1 0,4-8-268,2 1-56,7-3-221,2-2 497,8 0 0,8-5 148,4-1 0,3-2 192,2 2 0,1 4 202,-1-3 0,-6 3 325,1 2 675,-8 0-243,3 7-58,-7 3 1,-7 7-238,-5 1 0,-5 5-138,-6 0 1,4 0-62,-4-6 1,-2 0 4,2 1 1,1-7 869,11 1-421,-4-1-464,13 7 0,-4-3 59,12-4 0,5 3-142,12-8 0,-2-1-230,8-5 0,2 0 37,9 0 1,-1-2-306,7-3 0,-8 1-240,3-8 0,-5 3-582,-1-3 0,-3-1 77,-3 7 0,2-2-2345,-8 3 1388,0 3 1898,-6-6 0,-7 8 0,-2 0 0</inkml:trace>
  <inkml:trace contextRef="#ctx0" brushRef="#br0" timeOffset="1717">2923 831 7980,'-17'0'0,"0"0"1580,7 0 0,5 0-1046,10 0 1,5 0-256,7 0-95,0 0 0,1 2 186,-1 3 0,-5-3-328,-1 4-159,-7 4 1,9-1-24,-7 8 0,0 1 72,-6-1 0,0 0 319,0 1 1,-2 5 162,-4 0 0,4 0 109,-3-6 1,1-2 283,-2-3 281,4 3-749,-6-5 1,16 0-120,4-5 1,5-5-598,6-5 0,4-7 296,7-11 0,9-6-1930,3-11 0,-2-1 191,2-10 1544,0 3 0,6-20 0,0 7 0</inkml:trace>
  <inkml:trace contextRef="#ctx0" brushRef="#br0" timeOffset="2152">3460 571 7966,'-18'0'2746,"7"6"-971,-1 0-15,8-1-1302,-3-5 1,9 0 6,3 0 0,5 0-149,7 0 0,2-1-43,5-5 1,-3 2-617,8-8 1,-6 1 268,5-6 0,-6 5-1063,1 1 0,-4 1-314,-2-2 667,-7-3 0,-3 5 277,-7-7 0,-2 8-23,-3 3 1,-7-2 231,-11 2 1,2 1 41,-8 5 1,6 0 275,-6 0 1,8 0 52,-2 0 0,4 0 1337,2 0-399,-1 0 138,9 0-542,-7 0 107,14 0 4,-5 0 17,7 0-429,7 0 1,1 7-84,4 5 1,3 5 354,-4 6 0,5 4 7,1 8 1,0 5-40,1 0 1,1 8-184,4-2 0,-2 4-108,8 2 0,-2-2-109,2-4 1,-2-3-150,-4-9 1,-2 1-379,8-1 0,-8-7 284,2-4 0,-2-3-821,2-3 1,-4-2-52,4-3-354,-4 3 74,-1-13 672,-1 6 0,-5-10 198,-1-4 0,-7-4-78,2-7 1,-4 0-278,-2 0 1,0-3 287,0-3 0,-8 2 446,-4-8 0,-11 1 0,-4-7 0</inkml:trace>
  <inkml:trace contextRef="#ctx0" brushRef="#br0" timeOffset="2313">3875 1 7970,'7'25'2298,"3"-1"398,7 5 1,0 2-2422,1-8 1,-3 0-230,-3-6 1,1 1-1926,-7-1 0,0 6 1879,-6 0 0,0 0 0,0-5 0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10:34.3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105 0 8113,'12'0'418,"-1"0"1,7 0 1359,5 0-1202,8 0 0,-6 0 207,4 0 0,-2 0-250,-4 0 1,-4 0 28,4 0 0,-9 0-19,-3 0-67,1 0-1376,5 0 276,-7 0-491,-2 0 1,-8 2 174,0 4 1,-2 1-433,-4 5 0,-4 5 423,-7 1 1,1-1 948,5 6 0,-12 4 0,3 0 0</inkml:trace>
  <inkml:trace contextRef="#ctx0" brushRef="#br0" timeOffset="734">279 347 7866,'-2'16'-302,"-4"-5"810,4 5 1,-11-7 3,7 9 1,-8-7-149,3 1 1,1-1 154,-2 7 0,1-3-61,-6-3 0,-1 3-176,1-3 0,5 1 49,1-1-251,7 3 13,-4-13 1,10 6-93,4-8 0,3-2-521,9-4 0,9-4 274,8-7 0,-1 6-260,7-1 0,-5 6 211,-1-5 1,-2 7 142,-4-2 0,-4 4 39,-8 2 217,1 0 1,-9 8 107,-3 3 1,-6 7-73,-6 5 0,-3-2 162,-9 8 1,-7-2-41,-4 2 0,2 2 22,-2-8 1,8 2-71,-2-2 0,9-9-51,3 3 0,7-9-138,-2 3-456,4-7 248,2 4 0,2-8 59,4 0 0,4-6-300,7 0 0,0-5 157,1 5 0,-3-8-111,-3 3 1,3 3 219,-3 2 1,-3 4 585,3 2-156,-8 0 1,4 2 483,-8 4 0,0 10-6,0 7 1,0 2-264,0-2 0,0-4 587,0 4 0,0-3 83,0-3-930,0 0 1,7-5-124,5-1 1,3-7-171,3 2 0,5-12 140,0-5 0,2-7-146,-2-5 1,-4 2-703,5-8 1,-5 8 386,-2-2 0,-7 3-1545,-4 3 693,-4 0 686,-2-1 1,-8 9 194,-4 3 1,-9 6 148,-2 6 0,-10 11 9,-2 12 0,1 4 146,-7 2 0,3 5 311,-3 1 0,10-1-196,-3-5 1,3-2 514,-4-5 0,6 3-295,0-8 0,6 1 29,-6-7 1,8-5-32,-2-1-357,3-7 0,3 4 226,0-8-339,7 0-554,-5 0 516,13-8 0,-6 4-278,8-7 148,0 7 561,0-4 1,2 8 145,4 0 0,3 2 201,9 4 0,7 3-224,4 9 0,5 1 147,7 4 0,1-4 404,5 5 0,3-5-318,-4-2 1,6-1-415,6-5 0,-4 3 54,4-9 1,-4 1-735,-2-6 0,0-7 63,0-5 1,-2 2-254,-3-1 1,-5-1-319,-7-5 1,-1-1 1043,1 1 0,8-8 0,1-2 0</inkml:trace>
  <inkml:trace contextRef="#ctx0" brushRef="#br0" timeOffset="1081">1754 417 8002,'-17'0'732,"7"0"1,4 0-1,12 0-264,6 0 1,3 0 269,2 0 0,1 0-152,-1 0 1,6 0 45,0 0 0,3 0-800,-3 0 0,-4-6 197,4 0-2259,-4 0 1390,-1 6-758,-9 0 1598,-1 8 0,-23 9 0,-5 10 0</inkml:trace>
  <inkml:trace contextRef="#ctx0" brushRef="#br0" timeOffset="2052">1633 1007 8002,'0'11'1046,"0"1"1,2-8-1009,3 2 1,5-5-398,7-1 1,3-1 334,3-5 1,-2-6-23,8-11 0,-8 2 140,2-8 0,-3 8-99,-3-2 1,-6-3-243,1 3 0,-8 0 23,2 6 0,-4 5-443,-2 1 523,0 7 0,-8-4 18,-4 8 1,3 2 491,-3 4 1,2 3-218,-1 9 1,-3 7 217,9 4 0,-1 2-207,6-2 1,0 3 577,0-3 0,0-2-176,0 2 0,0-6-25,0 6 1,6-7-248,-1 1 0,9-10-217,-3-1 0,-1-8-357,2 1 1,-1-3 237,7-2 0,-1-2-282,0-3 1,3-11 182,3-7 1,-4-8-550,4 2 1,-4-11 186,-1-7 0,1-3 2,4-2 1,-3 0 86,3 0 0,-4-6 135,-2 0 0,6-5-82,1 5 0,6 0 102,-1 6 0,-2 2 263,2 4 0,-6 3 0,6 8 0,-7 3 0,1 3 0,-4 4 78,-2 7 12,1 1 1,-7 1 770,1 5 98,-8 3 0,4 10-57,-8 4 1,0 4-340,0 7 1,0 0 521,0 1 0,0-1-476,0 0 1,0 1 68,0-1 1,1-2-365,5-3 1,6-4-252,11-8 1,4 0-234,8 0 1,7-10-409,4-7 1,5-3 2,1-8 0,-8 6 237,-4-1 1,3 10-691,-3 1 1,-5 8 354,-6-2 0,-8 5 73,2 1 0,-11 7 126,-6 5 0,-4 9 179,-2 2 1,-8 8 19,-4-2 1,-9 4-111,-2 1 0,-8-1 151,2-4 1,2 4 7,-2-4 0,2-4 245,-2-2 0,4-6-139,8-5 1,5 2 606,1-9 1,5 1 256,-6-6 436,9 0-458,-5 0-213,8 0 1,6 2 489,-1 4-576,9 3 0,-12 15 16,4-1 0,1 6-139,-1-6 0,0 8 112,-6-2 0,0 3-53,0 3 0,0-2-115,0-4 0,-2 2-194,-4-8 1,2 2-338,-7-2-315,7-4 428,-11 6-1201,13-7 973,-14-9 0,12-9 196,-7-11 1,7-5 273,-2-1 1,4-6 332,2 0 1,0-6-172,0 6 0,2 1 135,4 11 0,4-3-82,7 9 0,0-1-144,1 6 0,-1 0-220,0 0 0,6 8 164,1 3 0,-3 5-236,-10 1 0,3 6-11,-8 0 1,5 8 110,-5-2 1,0-2 83,-6 2 0,-8-2-22,-3 2 1,-5 2 301,-1-8 0,-1 6-103,1-6 0,5-6 603,1-5 1,5-6 150,-5 5 470,7-7-978,-4 11 0,10-13-123,4 4 0,-2-2-187,7 2 1,1-4-78,5 4 1,2-5-946,4-1 0,-1-1 550,7-5 0,-6-2-1964,6-4 1,-6-3 1006,6 3 0,-6-3 1285,6-2 0,-8-1 0,4 1 0</inkml:trace>
  <inkml:trace contextRef="#ctx0" brushRef="#br0" timeOffset="2237">3420 1180 9421,'12'0'2438,"0"0"-1547,-9 0-398,13 0-1109,-14 0 616,13 0 0,-13 8 0,6 2 0</inkml:trace>
  <inkml:trace contextRef="#ctx0" brushRef="#br0" timeOffset="2347">3663 1510 7876,'0'17'5436,"0"1"-6079,8-9 1,0-3-86,3-12 728,5-3 0,-14-16 0,6-2 0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10:33.0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35 921 7928,'-17'0'3236,"7"0"-1542,2 0-1307,8 0 0,2 0-140,4 0 1,4 0 26,7 0 0,0-6-41,1 0 1,-7 0-261,1 6 0,-3 2 90,3 4 1,2-2-340,-9 7 1,7-5 142,-6 6 0,-1-1-20,-5 7 1,0-7 125,0 1 0,2-8 50,4 2-206,-4 3 0,14-9 85,-5 0 0,5-4-751,1-13 1,2 2 395,4-14 1,-3 0-1009,3-6 1,-4 0 167,-2 1 1293,1-1 0,-1 0 0,0 0 0</inkml:trace>
  <inkml:trace contextRef="#ctx0" brushRef="#br0" timeOffset="416">417 695 7928,'11'6'859,"1"0"0,0 1-89,5-1 0,0-4-223,1 4 0,-1-4-32,0-2 1,1-8-136,-1-4 1,2-3 24,5-2 0,-5-8-766,4-4 1,-4 2 298,-1-2 1,-1 0-627,0-6 0,-1 6 382,-5 0 0,-3 8-468,-8-2 1,-2 4 260,-4 1 1,-3 3 100,-9 3 1,-5-3 239,0 3 0,0 5 280,6 1 1,-7 4 258,1 2 0,6 0-214,5 0 1,7 2 297,-7 4-296,8-5 0,-6 13 1,5-8 0,3 1 45,-4-1-25,4-4-41,2 6 0,0-6 115,0 4 0,0-3 214,0 9 1,0-6-151,0 5 0,6 1 156,0 5 1,1 3-65,-1 3 0,4 4 39,7 7 1,0 3-126,1 4 0,5 3 81,0 8 1,8-4-289,-2 4 0,6-2 61,5 14 1,-3-10-528,3-2 0,-5-7 256,-6-11 0,2 1-384,-8 0 0,0-8 270,-6-4 0,1-10-437,-1-1 0,-1-6-335,-5 5 14,5-7 367,-15 4 0,7-16-198,-8-3 1,0-7-229,0-5 1,0-6 87,0-11 940,0-5 0,-8-15 0,-1-1 0</inkml:trace>
  <inkml:trace contextRef="#ctx0" brushRef="#br0" timeOffset="593">972 53 7971,'0'-18'1220,"0"1"250,0 7 0,2 3-387,4 7 1,-4 2 28,4 3-1253,3-3 1,-5 12 215,8-8-1341,-1 7 1266,7-3 0,-9 7 0,-1 1 0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10:31.0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18 799 8287,'0'-10'2128,"-2"3"-1238,-4 7 255,4 0-320,-5 0 331,7 0-8,7 0-576,3 0 0,7 5-76,1 1 1,-1 0 43,0-6 1,1 2-49,-1 4 1,6-4-138,0 3 0,2-3-119,-1-2 1,-5 0 6,4 0 0,2-5-211,-2-1 0,0 0-38,-5 6-119,7-8 0,-6 6-180,4-3 1,-9 3-501,-3 2 1,-5 0-68,6 0 0,-9 2 356,3 3 1,-4-1-999,-2 8 0,0-6 720,0 5 0,0 1-1554,0 5 2348,-8 0 0,-1 8 0,-9 2 0</inkml:trace>
  <inkml:trace contextRef="#ctx0" brushRef="#br0" timeOffset="214">105 1285 8019,'-18'10'982,"1"-5"0,5 3-268,1-2-164,7 0-207,-11-6 1378,13 7-1162,-6-5 0,10 6 211,4-8 1,5 0-297,12 0 0,4-6-172,8 0 1,6-5-335,-1 5 0,2-7-357,-1 1 0,-6 2-187,-1-1 0,1 7 477,-6-2 1,-4 4-1707,-2 2 1,-3 0-5,-3 0 1809,0 0 0,1 8 0,-1 2 0</inkml:trace>
  <inkml:trace contextRef="#ctx0" brushRef="#br0" timeOffset="769">1146 730 8089,'-8'-18'739,"6"1"1137,-5 7-1295,7-5 1,2 5 81,3-7 0,-1 7 94,8 4-435,-1-3 0,13 7-35,-1-4 1,0 4-40,-6 2 1,1 2-525,-1 4 1,-5 3 240,-1 9 1,-5 1-339,5 4 1,-7 6 228,2 12 1,-4-5 160,-2 5 1,-6 1 75,0-1 0,-5-1 224,5-5 1,0-2-34,6-4 0,0-4 435,0-8 0,2-2-316,4-3 1,4 2-77,7-9 0,2-1-820,4-10 1,-1-5 360,7-12 1,0-4-1419,5-8 1,-1-6 416,-4 1 0,2-1-39,-8 7 1,0-9 1171,-5-3 0,-1-4 0,0-2 0</inkml:trace>
  <inkml:trace contextRef="#ctx0" brushRef="#br0" timeOffset="1657">1945 1 11463,'17'0'993,"-5"0"-255,-1 0 1,1 1-274,5 5 1,0-2-77,1 8 1,-1-1-242,0 7 1,-5-1-147,0 0 1,-3-3-163,3 3 0,-4-7-367,-8 13 1,0-8-932,0 9 0,-2 1 747,-4-2 0,-2 6-339,-3-6 0,-5 0-126,5-6 551,-5 1 482,-1-1 1,5-2 139,1-3-83,7-4 172,-4-1 311,8 3 0,0 7-226,0 1 1,0-1 507,0 1 1,0-1-308,0 0 1,2 1 146,4-1 1,-4 0 12,3 1 0,-3-7 108,-2 1 1,0-1-223,0 7 1,0-1-108,0 0 1,-2 1-62,-3-1 0,1 2-19,-8 5 1,3-3 18,-3 8 0,-3-8-19,3 2 1,2-2 126,-1 2 1,1-3-9,-1 3 0,3-4 38,8-1 1,-2-3-132,-4-3-211,4 3-450,-5-5 405,7-1 0,5 1-153,1-4 91,0-4 0,2 3-581,3-10 1,5-5-111,1-7 0,2-3-389,4-3 0,2 4 499,4-4 1,4 3-15,-4 3 1,-4 2 532,-2 3 0,2 4-57,-1 8 1,-7 0 83,-6 0-8,1 0 0,0 2 663,-1 4 0,-7-2 515,2 8 723,-4-1-821,-2 6 77,0 1-958,-8-1 1,0-5 73,-3-1 0,-5-5-29,5 6 1,-5-7 43,-1 7 0,0-6-255,-1 5 1,1 1-167,0 5 86,-1 1 0,1-1-178,-1 0-388,9-7-29,-7 5 209,14-13-341,-5 6 95,7-8 831,0 0 714,7 0 1,-5 0 648,6 0-166,-8 0-380,0 8-92,8-6 1,1 11-304,9-7 0,-7 0 84,1-6 0,1 0-120,11 0 1,-5 0-172,4 0 0,-4 0-243,-1 0 0,-1 0-290,0 0 0,1 0-274,-1 0 1,0 0 345,1 0 1,-7 0-3582,1 0 1605,-8 0-1172,4 0 1946,-8 0 1400,0 0 0,7 0 0,3 0 0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10:45.6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330 52 8446,'-10'-7'2073,"3"3"-1678,7-8 0,-2 8-142,-4-1 0,4 1-73,-4-2 1,2 4 195,-1-4-163,3 4 142,-6 2-178,0 0 1,4 0-174,-7 0 1,5 2 95,-6 4 1,7 4-3,-7 7 15,0 0 1,-3 6 13,3 1 0,-3-1 58,3-6 1,3 0 0,-3 1 1,6-1-77,-5 1 0,5 1 16,-6 4 1,7-4-54,-7 4 1,8-3 71,-2-3 0,3 6-46,-3 0 1,4 0 26,-4-5 0,4 1-146,2 4 1,-2-3 84,-4 3 0,5 2 29,-5-2 1,4 6 99,2-6 1,0 2-93,0-2 1,-2 2 103,-4 4 1,4 2-87,-4-8 0,4 8 73,2-2 1,0-2-45,0 2 1,-1-6 17,-5 6 0,4-6-66,-4 6 1,4-6-16,2 6 1,0-6-116,0 6 1,0-8 35,0 3 0,6 1-14,0-2 1,1 0 87,-1-6 1,-4 6-28,4 1 1,-2-1 84,2-6 1,-5 0 145,5 1 1,2-1-94,-2 1 1,0 5 100,-6 0 0,1 0-111,5-6 1,-4 1 128,4-1-246,-4 0 0,0-1 244,4-5-549,-4 5 96,5-7-573,1 9 52,-6-9-210,6-1-156,-8-8 441,0 0 0,0-8 309,0-3 1,0-5-246,0-1 0,0-2-904,0-4 1,2-2 1429,3-4 0,5-4 0,7 6 0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10:46.7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0 155 7937,'0'-18'1335,"8"9"-647,-6-7-136,13 7 205,-13-1 451,14-5 363,-7 13-1088,9 2 0,-3 11 138,-3 12 0,-3-1-209,-3 7 1,-4-6-243,4 6 1,-4-6 18,-2 6 1,0-8-144,0 2 0,0 2-108,0-2-573,0 0-1054,0-5 796,0-9 411,0-1 1,5-17 102,1-9 0,8-7-111,-3-10 1,5-7-9,1-4 0,6-3-4,0 3 1,6 4 188,-6 7 0,2 8-45,-1 4 0,-5 11 419,4 7 0,-4 6-113,-1 11 1,-3 2 790,-3 14 1,1 7-430,-7 6 1,0 5 449,-6-6 0,0 1 145,0-6 0,0-1 270,0 1 0,0-6-247,0 0-678,0-8 0,2 2-1342,3-11 0,-3-2 368,4-5-1478,4-3 0,-1 4 2202,9-12 0,-1-3 0,1-9 0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10:47.6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18 452 7839,'7'10'1099,"-5"-3"1,8-5-311,-4 4-186,-4-4-374,13 6 0,-5-16-57,7-4 0,0-9-127,1-2 1,-1-8-224,0 2 1,7-4-582,-1-1 567,0-1 1,-12 2 23,1 4 0,-8-4-84,2 4 1,-4 4-238,-2 2 340,0-4 1,0 8 151,0-4 1,-2 11-42,-4 6 0,2 5 137,-8 1 0,7 0 78,-7 0 1,2 1 78,-1 5 1,-5 4-81,5 7 0,1 1 143,-1-1 1,1 8-17,-2 4 0,-3 4-102,3 1 1,3 3 268,-3 4 1,6 3-70,-5 8 0,1-2 33,-1-3 1,-3 3-200,8-4 1,-1-4-228,1-1 1,4-4 15,-4-3 0,4-5-218,2 0 1,0-13-351,0 1 461,0-4 0,0-1-550,0 0 203,0-9 535,0 5 1,0-10-7,0-4 1,0 3 23,0-9 0,0 0-190,0-5 1,2 0-69,4-1 1,-2 1-4,7 0 0,1-7 98,5 1 1,3-2-607,3 2 0,-2 2 245,8-8 0,-2 6-252,2-6 0,4 6 262,-4-6 1,3 8 176,3-3 1,-6 5 90,0 2 1,-8 7 197,2 4 1,-3-1-50,-3 1-89,-7 0 0,-3 8 336,-7 4 0,0 0-147,0 11 1,-13-4 71,-5 11 0,-5 1-21,0-2 1,2 2-106,-8-2 0,6-4 29,-6 4 0,6-3-58,-6-3 0,8-5 27,-3-1 1,11-7-23,1 2 1,7 2-17,-7-3 17,8 9 0,-4-10 117,8 7-34,0-7 0,6 12 130,0-5 1,6-1-86,-7 1 1,9-5 73,-3 6 0,-1-8 394,2 1 1,-3-1-220,3 2 1,3-4 58,-3 4 1,3-4-121,3-2 0,5 0-387,0 0 1,0-2-441,-6-4 1,7-4-549,-1-7 1,0 2 434,-6 3 0,1-3-402,-1 3 1,-5 4 976,-1 2 0,-7-3 0,4-1 0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10:48.2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1 7945,'-8'10'1581,"7"-3"-1660,-7-7 1,8 2 164,0 4 1,8-2 233,3 7 0,5-5-7,1 6 1,2 5 204,4 6 0,-1 10-18,6 2 1,-1 3-165,2 14 1,4-3 37,-4 9 1,2 9-75,-2 2 0,-6 1-70,-11-1 0,1-1-212,-7 13 1,0-8 182,-6 2 0,-6-5-131,0-7 1,-9 5-168,-3-4 0,1-3-379,-6 3 1,-2-8 247,2 2 1,-8-4-495,2-2 0,-2-8 199,2-3 0,-4-5 17,4-1 1,2-8-9,-2-4 0,14-11-789,-2-6 1021,3-5 282,4-8 0,3-11 0,7-9 0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10:48.7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9309,'10'8'1612,"-1"-7"-337,-3 5 0,-2-4-668,7-2 1,-5 0-217,6 0 0,-6 0-586,5 0 1,-5 0 196,6 0-1475,-1 0 0,1 0 335,-1 0 1138,-7 0 0,12 8 0,-7 2 0</inkml:trace>
  <inkml:trace contextRef="#ctx0" brushRef="#br0" timeOffset="114">157 435 7822,'-17'17'0,"7"6"4929,4 0-4088,4 8 0,2-11-1849,0 3-567,8-12 1,2-3 1574,7-8 0,1-8 0,-1-1 0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10:54.4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1 174 7927,'0'-18'620,"0"1"0,0 0-261,0-1 0,0 7 343,0-1-371,0 1 1,2-1 10,4 0 0,-3 3 476,9-3-132,-8-3 1,6 13-267,-5-4 0,-1 4 139,8 2 0,-8 2-133,1 4 1,3 9 112,-2 8 1,0 8-155,-6-2 0,0 10-273,0 1 0,0 3 54,0-3 1,0-3-94,0 3 0,0-3-55,0-2 1,0-6 71,0 0 1,0-6-87,0 6 1,0-8 26,0 2 1,0-9-149,0-3 68,0 1 1,2-3-72,3-3 266,-3-4-70,6-2 0,-8-8-253,0-3 1,0-7 57,0-5 0,8 2-562,3-8 1,-1 0 298,2-6 0,-1-1-366,6-5 1,1 5 256,-1-5 0,1 10 235,-1 2 0,0 8 111,1-2 1,-1 6 98,0 5 0,1-1 209,-1 7 1,-5-6-191,-1 6 0,1 1 619,5 5 1,-5 0-298,-1 0 1,-5 2 446,6 3 1,-3 5-154,3 7 1,1 7 18,-7-1 1,6 8-117,-7-3 0,3 3 74,-2-2 0,-2 4-539,7-4 1,-7-2 45,2 2 1,2-8-1855,-2 2 1443,7-3 1,-9-5-3128,7-3 1091,-7-5 1516,12-7 1,-7-7 251,9-5 606,-1-3 0,0-11 0,1-1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1:47:09.8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1 467 7810,'9'0'-455,"-1"0"1,-8-7 0,0-3 0</inkml:trace>
  <inkml:trace contextRef="#ctx0" brushRef="#br0" timeOffset="111">35 485 5993,'10'0'0,"-2"-8"0,-8-2 0</inkml:trace>
  <inkml:trace contextRef="#ctx0" brushRef="#br0" timeOffset="295">191 450 5884,'2'-10'-51,"4"5"0,-2 3 48,7 2 1,-5 0-6,5 0 8,1 0 0,5-8 0,1-2 0</inkml:trace>
  <inkml:trace contextRef="#ctx0" brushRef="#br0" timeOffset="1312">295 260 7732,'-10'0'479,"-5"0"0,11 0-57,-8 0-47,9-8 128,-5 6 59,0-6 3,6 8-161,-5 0 1,5 0 285,-4 0-303,4 0 1,-8 6 230,5 0-385,3 7 1,-6-3-17,8 7 1,0 8 31,0 4 0,0 4 108,0 1 1,0 9-164,0 3 1,0 4-1,0 2 1,0 5-62,0 1 0,0 0-180,0-7 0,-6 5-346,1-4 1,-3 0 296,2-17 0,4 1-51,-4-13 0,4 0-427,2-6-398,0-7 77,0-2 238,0-8 1,0-8 103,0-3 0,0-13-119,0-4 0,0-18 24,0-6 0,0-2 220,0 8 1,0-4 106,0 4 0,0 3 176,0 3 0,6 4-27,0 1 1,0 6 37,-6 0 0,6 8 106,-1-2 1,3 4 66,-2 2 0,-4-1-43,3 1 1,3 0 547,-2-1-262,0 1-152,1 0 174,-5 0 0,8 5 533,-4 0 584,-4 9-844,5-5 0,-5 10 241,4 4 0,-4 3-250,4 9 1,1-1 86,-1 0 1,6 6-212,-7 0 0,3 6-99,-2-6 1,-2 6 30,7-6 0,-5 6-221,5-6 1,-5 0-194,6-6 1,-6-5-27,5-1 1,-1-5-227,1 6 0,5-9 76,-5 3 1,-1-4-248,1-2 1,1 0 204,5 0 0,-5-2-23,-1-4 0,-1 3 112,1-9 0,5 6-77,-5-5 0,-1-1-133,1-5 1,1-8 84,5-4 1,0-4-132,1-1 1,-1-3 138,0-3 0,1 4-33,-1-5 1,0-1 190,0 2 1,-1-1-96,-5 7 1,5 1 204,-5 4 1,-1 2 25,1 4 1,-5 6 127,6 0 75,-9-1 239,5 9-38,-8-1 192,0 2-339,0 8 0,0 2-49,0 4 1,6-2 45,0 7 1,-1-5 119,-5 6-274,0-1 1,0 7-23,0-1 1,2-2-131,4-3 0,-4 3 117,4-3 1,-2 9-32,1 2 1,-1 8 138,8-3 1,-6 7-116,5 5 1,-5 12 193,5 12 1,-7 5-140,2 6 0,2-2-135,-3 7 0,1 5-313,-6 1 0,2-3-141,4-14 0,-4-1 215,4-5 1,-4-5-18,-2-12 0,1-4 22,5-7 0,-4-9-29,4-3 1,-2-5-1310,2-7 825,-5-3 0,13-10-784,-8-4 1643,-1-3 0,3-24 0,2-3 0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10:54.9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0 8170,'17'0'141,"-5"0"1692,0 0-1315,-1 0 0,12 2 0,0 4 286,-1 5 1,-3 3-166,-2-2 1,1 3 98,-1-3 0,-5 1-486,-1-1 0,-5 1-399,5-7-1740,-7 0 1605,4 1 0,-8-3-346,0 8 0,0-6 203,0 5 0,-8 3-1071,-3 9 1,-5-2 72,-1 8 1423,-8 0 0,-2 6 0,-8-1 0</inkml:trace>
  <inkml:trace contextRef="#ctx0" brushRef="#br0" timeOffset="382">18 642 8029,'-10'18'1643,"2"-9"-764,8-1-455,8-8 1,2 0 42,7 0 0,0 0-156,1 0 0,1-8-37,4-3 0,-4 3-45,5 2 1,-3-1 168,2 1-219,-4 0 1,6 8-144,-7 4 1,-9 0 153,-3 11 1,-4-2-131,-2 14 1,-2 0-34,-4 6 1,-5 0 103,-12-1 1,3 1-258,-3 0 0,4-6 62,1 0 1,7-10-81,-1-2 1,7-1-275,-7-11-142,8 1 82,-4-6 131,8 0 1,2-6 282,4 1-80,4-1 1,7 6 709,0 0 1,3 2-308,3 4 0,-2 3 1070,8 9 1,-6-7-257,6 1 1,0-3 42,6 3 1,-1 1-591,1-7 1,-2 0-45,-4-6 0,4-8-412,-4-3 0,3-7 41,3-5 0,-8-4-916,-4-7 0,2-1 564,-2 0 0,-5 0-1914,-7 1 1,-7 5 120,2 0-1427,-4 8 1618,-2-12 1843,-8 14 0,-1-22 0,-9 4 0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10:56.3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432 209 7953,'0'-17'2811,"0"7"-2014,0 3 1,-8 14-325,-3 5 1,-6 3-74,-7 3 1,3-1-122,-8 0 1,2 6-215,-2 1 0,4-1 154,8-6-777,0 0 494,7 1 1,-4-7-570,9 1 0,-1-6 384,6 5 0,2-7-360,4 2 0,5-4 224,12-2 0,-2 2 271,8 4 0,-7-3-144,1 9 0,-4 0 320,-2 5 0,1 0 246,-1 1 0,-7 5 358,-4 0 1,-5 8-106,-1-2 1,-1 4 501,-5 1 1,-2-1-276,-4-4 1,-1 2-357,7-8 1,0 0-311,6-6 0,-2-7 283,-3-4-686,3-4 0,-6-4-111,8-4 1,6-5-428,0-13 0,7-5-860,-1-11 0,5-6 759,6-12 0,-4 4-403,5-4 1,1 10 1322,-2 1 0,8 1 0,-4-6 0</inkml:trace>
  <inkml:trace contextRef="#ctx0" brushRef="#br0" timeOffset="1068">745 175 9693,'9'0'1487,"7"0"-1273,-5 0 1,-1 0 344,1 0 0,1 0-89,5 0 0,7 0-82,-1 0 0,0 0-308,-6 0 0,6-2-179,1-4 1,-1 4-452,-6-4 1,0-2 187,1 3-501,-1-1 619,-7-2 0,-3 4-705,-7-7 587,0 7 0,-5-12 77,-1 5 0,-8 1 126,3-1 1,1 7 201,-1-2-115,-1-4-29,-5 1 277,-1-1 0,9 0 6,3 5 303,-4 3 131,8-6-252,-5 8 1,5 0 354,-4 0-214,4 8 1,-8 3 32,5 12 0,3-1-96,-4 7 1,-2-1-7,2 7 0,-1 0-142,1 0 0,2-1-298,-8 1 0,9-6-69,-3 0 0,-2-8-255,2 2-466,0-3 500,-1-3-183,5-7 216,-6-3 1,10-9-47,4-3 0,-2 1 45,7-8 1,-1 6-32,1-5 0,5 7 147,-5-2 258,5 4 349,1 2 0,-5 2-261,-1 4 1,-7-2 237,2 7 1,-4 1-200,-2 5 0,-8 1 364,-3-1 1,3 0 294,2 1-73,-3-9-765,7 7 1,-4-14-220,12 3 0,3-5 32,9-5 0,5-3-194,0-4 1,2-1 4,-2 7 1,-9 0-64,3 6 89,-11 0 0,1 8 11,-7 4 0,-9 9 229,-9 2 0,-9 14-28,-13-3 0,1 7-15,-7-1 0,6 3-42,-7 3 0,1 4 4,-6-4 0,0 3-233,0-3 0,-6 2-46,0-7 0,0 5 92,6-6 1,2 1 97,4-6 0,-3-3 160,9-3 1,-1-2 2,7-3 0,7-7 136,4 0 1,3-1-95,3-11 1,5 7 201,1-6 416,7 0 0,-2-6-144,12 0 0,0-2 177,11-4 1,-1-2-250,12-3 1,1-5 181,6 5 1,8-7-159,3-5 1,6 4-171,6-4 0,3-2-181,9 1 1,-1-1 135,1 2 0,-3 2-653,-3-8 1,0 8 311,-12-2 1,2 3-1068,-14 3 0,-1 0 265,-10-1 1,-4 1-41,-8 0 0,-1 5-65,-5 1 113,-3 7 786,-8-12 1,-8 12-98,-3-7 0,-11 7 368,-1-2 0,0-2-137,6 3 1,-6-1 273,-1 6 0,1 8-137,6 3 0,0 7 849,-1 5 1,9-2-288,3 8 1,4 2-70,2 9 1,0-1 3,0 7 0,6 0-190,-1 6 0,7 0 27,-6 1 1,0-1-123,-6 0 1,0-6-523,0 0 1,-6-7 180,0 1 0,-8-9-129,3-2 0,-5-8 96,-1 2 1,0-11-98,-1-6 0,1-4 1,0-2 1,-7-2 67,1-4 1,-6-6 560,6-11 0,-6-2-222,6-4 0,0-2 777,6 8 0,7 0-396,4 6 1,4-1-237,2 1 0,8 0-168,4-1 1,5 7-144,6-1 1,4 1-175,8-7 1,0 1-78,-1 0 0,3-7-1341,3 1 1,3-6 734,3 6 0,4-8-1781,-3 2 1,3-3 2536,2-3 0,0 0 0,0 1 0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10:58.5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392 0 7936,'-8'12'1167,"-3"-1"1,1 3-361,-2 9 0,3 4 81,-3 8 0,-3-1-421,3 1 0,-3 6 15,-3-1 0,-1 1-118,-4-7 1,-2 7-145,-4-1 1,-4 1-175,4-6 0,4-1 143,2 1 1,4-8-494,1-4 0,7-5-172,-1-7 81,8-3 1,6-8 230,16 0 1,1-6-55,10 0 1,8-7 246,9 1 0,4 4-63,2 3 1,-6 3 146,1 2 0,-3 0-15,2 0 1,-9 2 337,-8 3 1,-6 3-249,6 4 0,-8 3-39,2-3-404,-3 3 0,-3 1-522,0-5 1,-5-3-1009,-1-8 804,-7 8-58,4-6 1,-10 13 444,-4-3 0,-5 3-169,-12 2 1,-4 1 395,-8-1 0,-6 6 367,1 0 0,-1 6-9,7-6 1,1 1-52,4-7 0,4-6 600,8 1-530,-1-8 1,3 6 405,3-5-80,4-3 223,8 6 1,8-14-94,4 0 1,3-7 15,3 1 1,-1 3-129,0-3 1,1 8 25,-1-2 1,-5 5 261,-1 1-201,1 0-199,5 0 0,-7 1-8,-5 5 0,-3 6-129,-2 11 0,-7-2 93,-5 8 0,-3-2-78,-3 2 0,1 4 167,0-4 0,-1-2 126,1 2 1,1-8 26,5 2 0,3-4-173,8-1 0,2-3 66,4-3 1,5-3-119,13-3 0,-3-4-292,8 4 0,5-12-122,7-6 0,-1-3-168,-5-2 0,-6-6 40,0-1 0,-8 1-397,2 6 1,-5 0 189,-7-1 0,-3 1 155,-8-1 0,-2 1 89,-4 0 1,-5 1 47,-12 5 1,-4 3 204,-8 8 0,0 0-93,0 0 0,-3 2-84,3 4 1,-1-2-192,12 7 0,3-5-1036,10 6 137,3-9 1304,8 5 0,8-8 0,1 0 0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11:01.8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1 668 7859,'2'10'1838,"4"-4"0,3-4-456,9-2-759,-1 0-283,0 0 0,6-2-19,1-4 0,6-10-109,-1-7 1,4-9-483,2-3 1,-6 0-78,0-5 1,-2 1-244,2-1 0,1 3 180,-6-4 1,-9-1-594,-9 1 1,-4 1 550,-2 5 0,0 1 150,0-1 0,-8 8 251,-4 4 1,-1 3-267,1 3 1032,-3 7-390,5-5 1,-1 15 131,-1 0 1,6 8-155,-5 9 0,5 2 121,-6 4 0,7 6 73,-7 12 0,6 3-95,-5 8 0,-1 10-19,-5 7 1,5 3-63,1 9 0,-1-8 283,-5 2 1,5-3-207,1-3 0,1-1-146,-2-5 0,-1-5-150,7-12 1,0 1-198,6-13 0,0 3-290,0-14 1,0 0 254,0-5-785,0-9 367,0-1-85,0-31 0,2 2 149,4-20 1,-4-3 0,4-2 1,3-5 224,3-1 0,3 0 169,3 0 1,-1 8-84,0 3 1,9 7-28,2 5 1,-1 6 110,2 11 1,0 4-96,6 8 0,-6 0 477,0 0 1,-8 8-62,2 4 1,-5 3 62,-7 2 1,3 1-141,-9-1 0,1 6 0,-6 0 0,-7 2-156,-5-1 1,-3-5 91,-3 4 1,-1-4-400,-4-1 1,2-3 124,-8-3 0,5-5-75,-4-7 0,6 0 226,-1 0 0,4 0 327,2 0 1,5-5 398,0-1 82,9 0 0,-3 6-15,12 0 0,3 8-272,9 3 0,5 7 675,0 5 1,2-2-540,-2 8 1,-4-2 60,4 2 0,-3 4-471,-3-4 0,0-2-358,1 1 0,-3-6-378,-3 1 0,3-10-1857,-3-1 1040,-4-8 1,5 2 517,-7-12 0,0-6-2483,-6-11 3302,0-4 0,-8-8 0,-2 1 0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11:04.4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339 244 8009,'-9'0'1713,"-1"2"-279,4 4-566,-3 3 1,-14 9-428,-1-1 1,-4 0-7,4 1 1,-6 5-346,1 0 0,2 6 79,-2-6 1,7 6-698,-1-6 0,6 0 371,5-5 0,3-3-730,3-3 57,4 3 241,2-5 0,10 1 234,7 1 0,6-8-57,0 1 1,6-3 302,-6-2 0,1 6-32,-7 0 0,0 7 421,1-1 1,-9 3-161,-3 3 0,-4-1 348,-2 1 0,-2 5-65,-4 0 1,-5 6 157,-12-6 1,3 6-154,-3-6 1,4 6 40,1-6 1,3 0-101,3-5-156,5-1 1,7 0-354,0 1 1,6-7 130,-1 1 1,15-3-350,-3 3 0,6 1 216,0-7 1,-3 6 31,3-6 1,-6 7 195,-5-1 0,1-3 154,-7 3 1,5-1 35,-5 7 1,0-7-64,-6 1 0,-2 0 722,-4 5-596,4-7 0,-7 3-219,3-7-155,4 0-177,-6-6 1,8-2 117,0-4 1,0-4-51,0-7 0,0 0-452,0-1 1,0-1 218,0-4 0,6 3-293,0-3 1,7-4 210,-1-2 0,3 2-203,3-2 1,5 1 180,0-7 0,8-6 1,-2 1 1,9-8 194,3 1 0,-1 3 56,-5-2 0,6 7 286,-1-1 0,-1 3-117,-10 2 0,1 8 232,-6 4 0,-3 4-204,-10 1 1927,5 9-1014,-7 1 0,1 12 229,-4 8 0,-4 1-350,-2 16 0,-2 6-301,-4 5 1,2 1-47,-7-7 0,5 7-115,-6-1 0,7 1-372,-7-6 1,8-8 140,-2-4-1263,4-4 45,-5-2 251,5-7 0,-4-12 374,12-15 0,-2-3-129,7-8 1,1-3 140,5-10 0,-5 3 147,-1-9 1,-1 3 367,1-2 1,-3-4-73,-8 3 0,6-3 234,0-2 0,1 8-89,-1 3 1,-2 5 116,8 1 0,-7 8 87,7 4 0,-6 5 321,5 7 1,-5-3-114,6 8 0,-6-5-125,5 5 0,-5-2-125,5 3 0,-5 1-34,6-8 0,-6 6-37,5-5 0,-5 7 9,6-2 1,-9 2 121,3-1-115,4 3 1,-6-6 131,7 8-212,-7 8 1,10-5 247,-9 9-313,1 0 0,0 5 114,0 0 1,0-5-117,-6-1 0,0 1 181,0 5-106,0 1 0,0-1 53,0 0 1,1 1 83,5-1 0,-4 2-1,4 5 0,-4-3-80,-2 8 0,0-6 35,0 6 0,0 0-31,0 5 0,2 7-49,4-1 0,-4 9 21,3-3 0,-3 4-9,-2 2 0,0 6-38,0 0 1,0 7-147,0-1 0,0 4-140,0 1 0,0-5 102,0-1 0,0-9-216,0-2 1,0-1 118,0-11 0,0 1 130,0-7 0,0-1-119,0-4 0,0-4-139,0-8 1,0-5-164,0 0 324,0-9 1,0 3-473,0-12 360,0-3 0,-6-9 19,1 1 0,-7 0 113,6-1 0,-5 1-39,5 0 0,-8 5 73,3 0 0,-3 1 84,3-6 0,-5-1-223,5 1 1,-5-2-87,-1-5 1,0-3-135,-1-7 0,1-9 65,0-3 0,5-6-9,0-6 0,1 2 71,-6-8 1,7 9 238,4-3 0,-2 9 57,3 3 0,-1 13 180,6-1 0,0 11 71,0-1 0,0 5 920,0 2-166,0-1 1,6 7-376,-1-1 1,3 8 159,-2-1 0,-2 3 236,7 2-174,-7-8-548,12 6 1,-13-6-2,9 8 0,-8 2-553,2 4 328,-4-4 0,3 13-946,1-3 745,0 3 1,-6 3-263,0-1 1,0 0-34,0 1-269,8-1 0,1 1 224,9-1 1,-7-6 249,1 1 1,-1-8 148,7 2 1,-7 1 220,1-1 489,-1 8-481,-1-5 0,-2 9 123,-8-1 1,0 0 96,0 1 1,-14 5 280,-3 0 0,-12 2-108,0-2 0,-4-2 189,-1 8 0,1-7-107,4 1 1,4-4 134,7-2 0,7-1 73,-1-5-530,8 5 1,-1-8-219,10 3 0,13-3 124,11-8 1,4 0-393,1 0 0,1 2-58,0 4 0,-1-5-284,1 5 1,-8-4 156,-4-2 1,-3 2-934,-3 4-50,0-4 491,-7 6 598,-2-8 1,-8-2-147,0-4-60,0-4 0,-2-7-160,-4-1 0,4-5-201,-4 0 0,4-6 870,2 6 0,0-8 0,0 4 0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11:04.8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1 139 7845,'0'-17'711,"0"7"0,8 1-64,3 3 0,10 4 259,2-4 0,1 4-238,-7 2 1,0 0 137,1 0-606,-1 0 0,-7 8 11,-5 3 0,-6 13-271,-11 5 0,0-1-26,-11 7 0,-4-4-77,-2 10 0,4-11 238,2-1 1,12-6 72,5 6 1,4-7-97,2 1 1,8-10-22,3-1 0,12-8 152,6 1 0,10-3-29,1-2 1,3 0-128,-3 0 0,-3 0-81,3 0 1,-3 0-200,-2 0 0,-8 0-216,-4 0 0,-4 0-1475,-2 0 907,-7 0 0,-2 8 451,-8 4 0,-8 5-589,-3 6 0,-13-2 1175,-5 8 0,-11 0 0,-4 6 0</inkml:trace>
  <inkml:trace contextRef="#ctx0" brushRef="#br0" timeOffset="319">122 851 7845,'-9'17'779,"3"1"0,4-7-381,2 1 1,10-8-61,7 1 0,6-3-167,6-2 1,2-2 25,-8-3 1,6 3 48,-6-4 0,6 4 386,-6 2-370,0 0-104,-5 0 1,-9 2 225,-3 4-178,-4 3 0,-4 14-177,-4 1 0,-5 1 104,-12-2 0,1 4 3,-7 8 1,8-7 205,-2 1 1,4-2 216,1 2 1,9 2-179,3-8 1,4 0-112,2-5 1,8-1-101,3 1 1,5-7-70,1 1 0,8-8-304,4 1 1,4-10 200,2-7 0,-1-3-759,1-3 1,-8 1 402,-4-1 0,-5 1-218,-7 0 1,-3-1 166,-8 1 1,-4 0 83,-8-1 0,-7 3 177,-16 3 1,-1 5-87,-5 7 0,-1 2-140,-4 3 1,3-1 131,8 8 1,3-1-1334,3 7 780,4-1 795,7 0 0,9-7 0,1-2 0</inkml:trace>
  <inkml:trace contextRef="#ctx0" brushRef="#br0" timeOffset="1028">1251 695 7950,'0'17'2078,"0"0"0,5 7-716,1-1 0,0 2-677,-6-2 1,0-2-367,0 8 0,0-8-157,0 2 0,0-3-142,0-3 0,-6-5-264,0-1 0,-1-1-344,1 1-1799,4-3 1772,-6-8 0,8-2-156,0-4 1,0-3 296,0-9 1,6-7 207,0-4 1,7-3 144,-1-3 1,3 6 211,3 0 0,5 0 32,0-6 0,8 8-187,-2 4 1,-2 4 340,2 2 0,0 1-110,5 5 0,1 3 346,0 8 1,-1 0-177,1 0 0,2 0 2,3 0 0,-5 0-87,0 0 1,-2 0-66,-10 0 1,0 2 28,-6 4 0,-1-3 6,-5 9 1,3-6-292,-9 5 0,1-5 76,-6 6 0,-7 5-106,-5 6 0,-5 2-154,-7-2 1,-3 3-242,-7 2 0,-7 3 218,1-8 0,-1 6-106,6-5 0,3-3 319,3-10 1,-2 3-191,8-8 367,0-1 0,13-12-81,4-5 0,4-5-95,2-6 0,2 3 234,4-3 0,4 0 193,7 6 1,0-5-43,1 11 1,1-3 159,4 3 1,-4-3-180,5 9 1,-3-3-61,2 2 1,-4 2-348,4-7 0,-3 7 127,-3-2 1,-5-2-183,-1 2 1,-5-1-776,6 1-973,-9 4 1006,5-13 1,-8 11-348,0-8 0,-8 8 129,-3-1 1118,-5-5 0,-9 0 0,-2-7 0</inkml:trace>
  <inkml:trace contextRef="#ctx0" brushRef="#br0" timeOffset="1229">1702 452 7880,'0'-10'2728,"0"2"-2091,0 8 1,-2 8-28,-4 4-75,-4 11 1,-1-2 300,-1 8 0,1 0 326,-7 6-768,1-1 0,2 1-177,3 0 1,-1-1-324,7 1 1,-6-2-887,6-4 1,1-4 686,5-8 0,2-1-483,3-5 0,-1-3 262,8-8 1,5-2-938,6-4 1,6-9 527,-6-8 0,8-14-315,-2 2 1250,4-11 0,2 2 0,-1-8 0</inkml:trace>
  <inkml:trace contextRef="#ctx0" brushRef="#br0" timeOffset="1449">2136 70 7878,'17'-18'2137,"-7"1"-918,5 0 185,-13 7 100,14 2-507,-14 16 1,-1 4 31,-6 11 1,-9-4-461,3 4 0,-5 4 331,-1 2 0,1-4-430,5-2 1,-3-3 4,9-3-672,-1 0 0,15-7-515,9-4 1,9-4-53,13-2 0,-1-10 450,7-7 1,-5-1-1827,5-5 1,-13 10 1023,1 1 0,-10 8-146,-1-1 0,-12 5 353,-5 5 0,-6 5 909,-6 7 0,-3 8 0,-9 2 0</inkml:trace>
  <inkml:trace contextRef="#ctx0" brushRef="#br0" timeOffset="1662">2257 556 7877,'0'17'148,"0"1"1,-5-1 203,-1 0 0,0 1 50,6-1 1,0 0 307,0 1 0,0-1-39,0 0 1,-6 1-272,0-1 0,-5 0 457,5 1 0,-7-1-315,1 1 1,-3-1-443,-3 0 0,1 1-202,-1-1 0,1 0-237,0 1 0,-1-1-61,1 0 0,0-5-409,-1 0 1,1-9-906,0 3 1128,-1-4 0,1-10-557,0-3 1,5-10 112,0-3 1030,1-6 0,-7 3 0,1-8 0</inkml:trace>
  <inkml:trace contextRef="#ctx0" brushRef="#br0" timeOffset="1832">1841 712 7864,'9'0'1175,"1"6"-616,-4 0 1,3 7 31,9-1 1,1 3-109,4 2 1,-3 9 77,3 2 0,2 11 998,-2 2 0,2 7-763,-2-2 0,6 4 640,12 2 1,5-4-695,12-7 0,9-1-1850,8-11 1,14-5-214,-2-7 0,11-7-157,1-10 1,-48 0-1,0 0 1478,1 1 0,0-2 0,0-6 0,0-2 0,0-1 0,0 1 0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10:58.8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244 1 12181,'17'10'470,"-5"5"500,-1-3 1,1-3-419,5 3 0,1-3-75,-1 3 1,-5-2 185,-1-5-1789,1-3-385,5 6 175,-7-8 0,-3 2 460,-7 4 876,0-4 0,-7 21 0,-3-4 0</inkml:trace>
  <inkml:trace contextRef="#ctx0" brushRef="#br0" timeOffset="470">53 643 7831,'-8'27'0,"1"-2"1246,-5-7 0,4 5-774,8 0 0,0 0 441,0-6 1,6-5-423,0-1 0,5 1 403,-5 5 1,0-5-269,-6 0 1,0-7 426,0 7-597,0-8-254,0 3-897,0-7 557,0 0-285,8 0 0,-4-5 249,7-1 0,1-6-263,5 7 1,-5-1 94,-1 6 0,7 0 96,5 0 1,2-2 83,-2-4 0,-4 4 62,4-4 0,2 2 156,-1-1 0,4 1-39,-4-8 0,5 6 56,-6-5 0,6 1-67,-6-1 0,2-5 318,-2 5 0,-4 3-25,4 2 1,-3 4 108,-3 2 0,0 0 56,1 0 0,-7 2 340,1 4 1,-6-2-253,5 7 1,-1-5-164,1 6 0,5-8-704,-5 1 0,5-3 256,1-2 0,1-2-622,-1-3 1,0-5 200,1-7 1,5-1-124,0 1 0,0 0 174,-6-1 0,-5 7-527,0-1 1252,-9 8 0,5-2-235,-8 12 1,-8 4 769,-3 7 1,-5 6-427,-1 0 0,0 1 52,-1-7 1,7 0 122,-1 1-538,8-9-536,-3-1 0,7-10-1053,0-4 0,7-5-841,5-12 1,3 1 2387,3-7 0,-1 1 0,0-7 0</inkml:trace>
  <inkml:trace contextRef="#ctx0" brushRef="#br0" timeOffset="2105">18 799 7824,'-9'0'2264,"1"0"-603,8 0-1168,0 0 1,6 8 21,-1 4 0,3 3 315,-2 2 1,2 3-322,3 3 0,3-4-436,-8 4 1,7 0 83,-1-5 1,-3 3-935,3-9 268,-8 3 0,9-3-474,-7-1 0,2-7 199,-3 2 1,-3-12 288,4-6 1,-2-3-250,2-2 1,-4-3 276,4-3 1,-5 2 205,-1-8 0,0 6 39,0-6 0,0 6 168,0-6 1,-5 6 27,-1-6 1,0 8 10,6-3 1,6 5-111,0 2 0,7-1 144,-1 1 0,-3 2 202,3 3 0,0-1-24,5 7 338,0-8 0,1 10-62,-1-7 0,-5 7 727,-1-2-432,-7 4 261,11 2-760,-13 0 1,6 2-62,-8 4 1,0-2 180,0 7 0,0 3-129,0 9 1,0-2 180,0 8 0,0 6 22,0 5 1,0 7-33,0-7 0,0 7-233,0-7 0,-6 6-128,0-5 0,-1-3-150,1-9 1,4 2-361,-4-8 1,2-5-1107,-1-7 774,3-7-1064,-14 4 1207,7-8 0,-7-8 270,5-3 0,-5-11 171,5-1 1,1-6 117,-2 6 1,9-6-20,-3 6 1,4-6 180,2 6 0,2 0 117,4 5 1,3 1-124,9 0 1,-1 5 250,0 1 1,1 7-48,-1-2 0,-5 4 441,-1 2-524,-7 0 0,4 2 66,-8 4 0,0-2 426,0 7 566,0-7-1025,0 4 0,2-8-31,3 0 0,5-10-578,7-7 0,3-4 299,3-14 1,4-4-798,8-13 0,7-2 273,4-4 1,-1-1-46,1-5 1,-2 4 192,3 8 1,1 8 184,-8 3 0,-1 12 342,-10 6 0,2 4-120,-8 1 1008,0 9-617,-6 1 1,-5 8 586,-1 0-395,-7 8 0,4 1 361,-8 9 0,2 5-255,4 0 0,-2 8-248,7-2 0,-5-2-25,5 2 1,-1-2-129,2 2 0,3 2-378,-3-8 1,-5 6 175,-1-6 0,2 6-210,-2-6 0,-1 6-68,-5-6 0,0 6-356,0-6 1,-7 6 64,-5-6 0,-3 6 97,-3-6 0,-1 0 250,-4-5 0,-4 5-51,-8 0 0,1-6 536,-1-5 0,0-8-188,0 2 1,3-5 111,3-1 0,4 0 116,7 0 1,7-5 266,-1-1 1,8-2-88,-2 2 1,8 3-185,10-9 0,1 8 30,16-2 1,0-1-127,6 1 1,2-2-622,3 2 0,-5 4 274,0-3 0,-3 3-312,-8 2 0,4 0-916,-4 0-1345,-1 0 562,-6 0 1,-7 2 2107,-4 3 0,-5 5 0,-1 7 0</inkml:trace>
  <inkml:trace contextRef="#ctx0" brushRef="#br0" timeOffset="3532">1077 834 7876,'0'-10'776,"0"3"0,2 7-97,4 0-196,-4 0 1,7 0-74,-3 0 1,-2 0 44,8 0 0,-9 2-60,3 3 1,2 5-44,-2 7 0,5 8-19,-5 4 1,0 4 179,-6 2 1,-2 5-407,-4 1 0,2-1-9,-7-5 1,-7-2-175,-5-4 1,0 2 142,6-8 0,-3 0-242,-3-6 1,4-5 62,-4-1 0,4-7-33,1 2 1,1-12-47,-1-5 1,1-12 92,0-6 1,5-6-2,1-6 1,7-3 68,-2-8 1,4 6-65,2-1 0,8 9 56,3-3 0,5 12-231,1 6 0,0 4-5,1 2 1,5 7-5,0 4 0,8 2-131,-2-1 0,4 3-301,1-4 0,3 4-373,4 2 0,-5 0 132,5 0 951,-5 8 0,-1 1 0,0 9 0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11:21.34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10 3246 8183,'8'-9'-7,"2"-7"-570,7 6 1,-6-1 103,1-1 425,0 8 128,5-11 1,0 5 7,1-7 0,-3 5-4,-3 1 0,5 5-1,0-5 1,1 5-138,5-6 1,-2 6 78,2-5 1,-3 1-121,3-1 0,2-5 108,-2 5 0,6 1-12,-6-2 0,6 3-19,-6-3 0,8-3-2,-2 3 0,4-3 35,1-3 0,3-1 18,4-4 1,-3 4 6,8-4 0,1-3-25,5 3 1,6-8-5,-1 3 0,7 1 20,-6-2 0,11 5 1,-5-4 0,13 1-163,-7-2 1,3-4 197,-4 4 0,1 2-44,-1-2 0,8 0 4,4-6 0,4 1 14,2-1 0,6 0-16,-1 0 0,-42 15 0,0 0-279,0 0 0,-1-1 0,2-2 0,2 0 224,2 3 0,0 0 0,-2-4 1,0 1 14,2 3 0,0 0 0,3-3 0,2 0-1,-3 2 0,1 1 1,4-3-1,0 0 1,-4 2 1,-1 1-1,0-1 1,-2 0 33,0 0 0,0 1 1,1 2-1,0 0 8,-1-2 1,0-1 0,0 0 0,0 0 44,-3 0 1,0 1 0,-1 0 0,0 2-43,-2 3 1,1 1-1,1-3 1,0 1-17,-2 1 1,0 1 0,5-2 0,0-1-41,1 0 1,0 0 0,1-1 0,0 1 6,-1-1 1,0 1-1,1 0 1,2-1-3,2 1 1,1 0-1,0 0 1,0 1-9,0 1 0,-1 1 1,-2-2-1,0-1 28,0 3 1,0-1 0,-1-1-1,-1-1-11,2 0 1,0 0 0,1-1 0,0 1 69,-4 0 0,0-1 1,-2 1-1,0 0-40,-1-1 1,0 1 0,1-1 0,0 1-11,4-1 0,2 1 1,0 3-1,-1 0-2,-2-1 0,-2 1 0,3-1 0,0 1 6,1-3 0,0-1 0,-3 1 0,0-1-26,5 1 0,1 0 0,-3-1 0,0 1-4,0-1 1,0 1-1,0 2 1,-1 1 7,2 0 0,-2-1 0,-2 1 0,0-1-8,6-2 1,0 0 0,-6 2-1,0 1 46,0-1 1,-1 1 0,-2 3 0,-1 0-35,1 0 1,0-1-1,-2 0 1,0-1 26,5 2 0,0-1 0,-3 0 1,0 1 1,47-6 1,-48 7-1,2 0 0,-1-1 0,0-1 1,-1 3-1,0-1-7,1-2 1,0 1 0,0 3 0,-2 2-81,43-5 1,-6-1 142,-6-5 1,-2 5 9,2 1 0,-4 5 30,-8-6 0,-1 6-74,-4-5 0,1 7-14,-7-2 1,0-1-15,-6 1 1,-6 0-21,1 6 1,-9-2 190,3-4 0,1 4-178,-1-3 0,-7 1 374,-5-2 0,-8 4-341,3-4-21,-13 4-18,-3 2 0,-14 0-651,-11 0 647,-20 8 0,-32 9 0,-10 10 0</inkml:trace>
  <inkml:trace contextRef="#ctx0" brushRef="#br0" timeOffset="313">913 2986 8216,'-25'25'0,"-2"2"0</inkml:trace>
  <inkml:trace contextRef="#ctx0" brushRef="#br0" timeOffset="1011">375 2864 8059,'0'-9'-1781,"0"1"1772,0 0 112,0 6 67,0-13 0,2 11 70,3-8 23,-3 9-98,6-13-92,0 14 0,-4-7-206,7 3 322,-7 4-79,12-6 20,-15 8-158,15 0 69,-14 0 0,4 8-6,-12 3 0,2 11-9,-8 1 0,-5 8 2,-6-2 0,-2 3-125,2 3 0,1 0 130,-6 0 0,4-3-113,-5-3 0,8 2 85,-2-8 0,-2 0 50,2-5 0,-2-1-14,2 0 1,3-1 50,-3-5 63,4 5 57,2-6 1,5-1 227,0-3-346,9 4 1,3-8 25,11 3 0,5 3-21,1-2 1,10 0 23,8-6 0,1 0-81,11 0 1,1 0-4,10 0 0,3 0-199,9 0 0,1 0-342,4 0 0,4 0 161,8 0 1,0-16 0,0-3 0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11:24.12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1 729 6092,'9'-7'0,"-1"5"0,-8-6 0,0 6 0,0-4 0,0 4 237,0-5 133,0 7 2543,0 0-2076,0-8-164,0 6-396,0-13 1,8 5-262,3-7 0,5-1 134,1 1 1,6-1-154,0 1 0,6 6 37,-6-1 1,3 6-184,-3-5 0,-4 7-46,4-2-126,-4 4 194,-1 2 1,-3 2 121,-3 4 0,-5 9 485,-7 8 0,0 8-211,0-2 1,-1 4 209,-5 2 1,4-1-144,-4 1 1,4-2 22,2-4 1,0 2-150,0-8 1,0-6-57,0-5-97,8-1 0,7 5-205,8-5 0,1-3-296,-7-8 1,6 0 208,0 0 1,6-8-331,-6-3 0,6-3 224,-6 3 0,1-9-163,-7 9 1,-2-9-645,-3 9-187,3-5 898,-13-1 1,-2 7 19,-11 5 1,-11 10 51,-1 7 0,-13 9 164,1 2 0,-9 6 298,3-6 1,1 6-98,5-5 0,-4 4 0,5-4 0,-5 5 0,10-6 181,4 0-62,0-6 0,8-7 145,-1 5 1,1-7 292,-1 4 0,1 3 410,0-3-491,7-5-174,-5 9 0,11-7 679,-8 9-488,8-1-227,-3 0 0,7 1 185,0-1 1,0 2-8,0 5 1,2-5 27,3 4 0,5-4-148,7-1 1,7-1-51,-1 0 0,8-5-413,-3-1 0,11-7 192,2 2 0,5-12-905,-6-5 1,14-7 166,-2-5 0,6-6-129,0-11 0,-2-5 814,8-7 0,7-7 0,-31 28 0,-1 0 0</inkml:trace>
  <inkml:trace contextRef="#ctx0" brushRef="#br0" timeOffset="902">1164 365 8023,'0'-18'0,"0"1"1341,0 0-793,7 7 0,5-3-286,11 7 1,4-8-427,8 3 0,-2-5-136,-4-1 1,1 5 217,-6 1 0,-1 7-222,-6-2 276,0 4 0,-1 4-147,-5 4 1,-3 6-12,-8 11 1,0-2 107,0 8 0,0-6 186,0 6 1,-8-2 207,-3 2 0,-10 4 285,-3-4 0,1-2-242,6 1 1,0-6-31,-1 1 0,1 2-49,0-2 0,7-6-163,4-5-138,-4 0 1,9-1-359,-5 1 115,4-8 1,4 1-311,4-10 1,9-5-103,8-7 1,10-1 289,2 1 0,-1-1 25,7 1 0,1 2 56,-1 3 1,-7 4 358,-5 8 0,-2 0 156,2 0 1,-6 2 171,-11 4 0,2 4-84,-9 7 1,7 2 139,-6 5 1,-1-5-161,-5 4 0,-1-6-96,-5-5 1,2 3-156,-8-3 1,1-2 155,-7 1 0,5-7-267,-4 2 0,7-4-67,-13-2 1,11 0-46,-11 0 1,13 0-35,-7 0 1,4-8-125,-5-4 1,1-5-40,-1-6 1,1 2 94,0-8 1,5 0-453,1-6 392,7-7 1,-10 5 39,8-3 1,1 3 317,5 2 0,0 0 0,0 1 0,0-1 0,0 0 0,5 6 0,1 0 0,0 8 0,-6-12 0,0 14 0,0-4 0,0 4 198,0 1-106,0 1 0,0 5 666,0 1-136,0 7 117,0-4-494,0 8 1,0 2-8,0 4 1,0 6 29,0 11 1,0 10-86,0 7 1,6 16 132,0 2 1,-1 7-70,-5 5 0,6 7-261,0 4 1,0-10 69,-6-1 0,0-7-216,0 1 0,-2-4-16,-4-8 1,4-8-218,-4-3 1,4-7 74,2-5 0,0-4 128,0-7 0,0-7-602,0 1 164,0-8 244,0 11 54,0-13 0,0-2 68,0-11 1,0-7 261,0-5 0,8-4 0,-6-15 0,6-3 0</inkml:trace>
  <inkml:trace contextRef="#ctx0" brushRef="#br0" timeOffset="2134">1493 833 7993,'-17'16'806,"0"-5"1,-6 5-454,-1-5 1,1 11-101,6 1 0,-6 0 170,0-6 1,0-5-88,5-1 0,1-1-16,-1 2 1,7-3 159,-1-3-1251,8-4 380,-3 6 0,14-16-268,5-4 1,3-5 310,3-6 1,5 6-60,0-1 1,6 3 110,-6 9 0,0 0-14,-5 6 0,-1 0 961,0 0-589,1 8 1,-7 2 685,1 7 0,-8-5 296,2-1-548,-5 1 1,-1-1-277,0 1 1,2-8-157,4 1 0,-2-5-562,8-5 0,-1-11 299,7-7 0,1-14-747,4 3 0,-2-13 432,8 1 1,0-12-305,6-5 0,-6-13 205,0-5 0,-6-3 613,6-3 0,-8 14 19,2 3 0,-4 20-87,-1 4 0,-1 15 412,0 8 1,-5 11-105,0 6 430,-1 4 0,1 4-284,-1 4 1,-7-2 627,2 8 1,-4-1-370,-2 6 0,0 1 41,0-1 1,0-5-331,0-1 0,2-5-106,4 6 1,-3-8-430,9 1 1,-6-3 202,5-2 0,1 0-514,5 0 0,1-6 111,-1 1-506,0-9 1,1 12 265,-1-4 1,-5 5 99,-1 1 0,-7 7 221,2 5 1,-4 11 99,-2 6 1,-2 4 523,-4 1 1,-4 7-261,-7-1 0,0 3 534,-1-3 0,9-3-310,3 3 0,-2-9 76,2-2 1,1-8-113,5 3 0,0-5-69,0-2 1,2-5-32,3-1-545,-3-7 77,6 4 92,-8-8 751,0 0-393,-8 0 0,4 0 36,-7 0 1,5 0 75,-6 0 1,7 0 551,-7 0-542,8 8 55,-3-6-690,7 5 311,0-7 1,7 0-257,5 0 0,9-5 152,2-1 0,6-8-103,-6 3 1,6 1-23,-6-2 1,6 7-47,-6-7 1,-5 8 173,-7-2 1,-5 5 117,6 1 0,-8 1 223,1 5 0,-5-2-103,-5 8 0,-5 5-46,-7 6 0,-9 2-61,-2-2 0,-5-1 38,-2 7 0,0-2-50,1 1 1,-1 3-82,0-8 0,0 6 159,1-5 1,5 4 73,0-4 1,8-1-92,-2-6 1,9 0-46,2 1 1,3-1 28,-3 1 1,3-1-10,3 0-45,4 1 15,-6-1-4,8 0-13,0-7-35,0-2 336,0-8-209,8 0 0,2-2 139,7-4 1,0 4-95,1-4 1,-1-1 316,0 1 0,1 0 349,-1 6-283,0 0 0,1 2-116,-1 4 1,-5-4 178,-1 3-539,1 5 176,5-8-116,1 13 24,-1-13-404,0 6 1,-1-10-257,-5-4-223,-3 4 80,-8-13-173,0 13 538,0-6 1,-2 8 28,-4 0 0,-3 2 18,-9 4 1,1-2 83,0 7 1,-3-1 358,-3 2 0,2 1 54,-8-7 0,6 7 197,-6-1 1,0-2-83,-6 1 0,6 1 166,0 5 0,2 1 717,-2-1-549,-3 0-214,12 1-52,-5-1 468,8 8-452,7-6 0,1 6 117,3-7 1,4 5 71,-4 0 1,10 0-319,2-5-24,7-1-42,-3 0 1,7-5-351,1-1 137,7-7 1,0 4-104,4-8 0,4 0 175,-5 0 1,5-8-817,2-3 0,0-5 312,-1-1 0,1-2-687,0-4 1,0 1 152,-1-7 1,1 8-94,0-2 0,-3-2 406,-3 2 1,4 5-83,-4 7 1,-2-1 462,2-5 0,-6 5 306,6 1 0,0-1 0,6-5 0,7-1 0,3 1 0</inkml:trace>
  <inkml:trace contextRef="#ctx0" brushRef="#br0" timeOffset="2695">3177 729 8397,'-17'0'963,"-1"0"0,1 10-299,0 7 0,1 3-202,5 9 0,-3-2-170,8 1 1,1 5-188,5-4 0,0-2 89,0 2 1,0-8-672,0 2 0,5-3-568,1-3-614,8 0 1324,-5 1 1,3-9-137,0-3 0,-7-12 176,7-5 1,-8-12 13,2-6 0,3-12 308,3-5 1,9-10-113,2-2 1,8 8 335,-2 10 0,9-1-73,3 6 1,7 6 17,-2 18 1,-1 3-89,1 8 1,-5 2 3,5 4-101,-15 4 307,9 7-135,-20 0 22,5 8-167,-8-5 401,-7 12-184,-3-5 33,-7 0-189,0 6-169,0-14 1,-7 14 137,-5-4-228,-11-4 123,4 8 1,-14-8 62,4 4 0,-4 2-193,-2-8 0,1 0 2,-1-5 0,2-9 77,4-3 0,-2-6 172,8-6-109,0 4-47,6-13 28,7 5 613,-5-7-283,13-1-109,-6 1 54,8 7-64,0-5 1,8 11-123,3-7 1,5 5-7,1-6 0,0 8-108,1-1 1,5 3 106,0 2 1,0-2-511,-5-4 0,-1 4-66,0-4-135,1 4 1,-3 0-359,-3-3 143,-5 3 888,-7-6 0,-7 0 0,-3-1 0</inkml:trace>
  <inkml:trace contextRef="#ctx0" brushRef="#br0" timeOffset="2895">3420 799 7924,'0'-23'27,"0"-1"1,0 1 98,0 6 1,2 2-22,4 3 1,-2-2 237,7 9 0,-7-1 287,4 6 0,-8 2-219,0 4 0,0 5 138,0 12 0,0-1-128,0 6 1,-6 1-137,0 6 0,-1 0-121,1 0 0,4-3-83,-4-3 1,4 2-335,2-8-319,0 8 1,8-14-848,3 1 0,7-9 655,5-9 0,-2-15-161,8-8 0,0-10 925,6-7 0,-1-5 0,9-15 0,1-1 0</inkml:trace>
  <inkml:trace contextRef="#ctx0" brushRef="#br0" timeOffset="3099">3941 226 7924,'11'-12'956,"1"1"-521,-8 7 0,9-2-263,-7 12 0,0-2 532,-6 7-125,0-7 0,2 10 292,4-8-314,-4-1 1,5-3 193,-7 4-313,8-4-479,2 6 0,7-3 131,0 1 1,1 0-146,-1-6 1,2 0-234,5 0 0,-5 0-332,4 0 0,2-2 92,-2-4 1,0 4-397,-5-3 1,-1 3-344,0 2 0,-5 0 1267,0 0 0,-9 7 0,5 3 0</inkml:trace>
  <inkml:trace contextRef="#ctx0" brushRef="#br0" timeOffset="3500">4219 816 7924,'0'25'0,"0"2"0,0 8 183,0 0 0,2-8 348,3-4 0,-3-4 129,4-2-475,-4 1-46,-2-1 1,-6-5 958,0-1-674,1 1 0,-3-1-546,-4 1 1,3-6 138,-3 5 1,1-5-304,-7 6 303,1-8 0,-1 3-765,1-7 0,0-6 214,-1 1 1,-1-9-40,-4 3 0,4 1 201,-4-2 1,9 7 111,2-7 0,1 8 76,-6-2-101,7 4 221,-6 2-178,15 0 294,-7 0 0,10-5-114,4-1 1,3-2 125,9 2-84,-1-3 0,0-7 131,1 5 0,-3 1 171,-3 4-66,3 4 827,-13-5-741,13 7 1,-13 7 810,4 5 1,-2 11-109,2 6 1,-2 4 103,7 2 0,1-1-497,5 1 1,8 4 66,4-5 1,14 3-673,9-14 1,9-2 13,15-9 1,10-4-905,13-8 1,-45-4-1,2 0 717,1-1 1,1-2 0,5-3 0,0-3 165,0-1 0,1-1 0,3 2 0,1-1 0,-1-1 0,-1-3 0,3-2 0,-1-2 0,1-4 0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11:29.09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0 174 7977,'10'-2'-1410,"-4"-3"1302,-5 3 1,-1-8 212,0 4-89,0 4 1,0-7 90,0 3-126,0 4 1,0-8 14,0 5-8,0 3 150,0-14 155,0 14-147,0-13-103,0 13 0,2-12-24,4 9 0,-4-3 39,4 2 1,-2 4-103,2-4 1,-5 3 124,5-3-52,-4 4 1,-2-8 165,0 4 272,0 5 125,0-7-131,0 8 551,0 0-702,-8 0 0,7 8-110,-5 3 0,4 6 4,2 7 1,2-3-105,4 8 1,-3-6-160,9 6 0,-2-8-507,1 2 0,5-9 343,-5-3 1,10-1 222,3 1 0,-1 5 0,-6-6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1:47:20.8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70 7925,'10'-8'381,"-3"-7"476,-7-8 29,0 7 423,0 9-762,0 7-339,0 0 1,0 7-258,0 5 1,-2 9-405,-3 2 1,-5 8-2045,-7-2 2497,0-4 0,7 7 0,2-5 0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11:42.25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174 2709 8408,'8'-10'-197,"-7"-5"0,15 11 378,-4-8 0,3 1 0,2-7 214,1 1-334,-1-1 0,2 7 16,4-1 0,-3 3 14,3-3 0,4-3-58,2 3 1,-2 2-7,2-1 0,0 1-66,5-1 93,9-5 0,1 7-30,8-9 1,0 1-20,0-1 0,8-5-140,4 0 0,3-6 154,3 6 1,5-6-304,0 6 0,6-2 278,-6 2 0,8 2-337,-2-8 1,2 7 269,-2-1 1,2-2-3,-8 2 1,8-2 54,-2 2 1,2 2-12,-2-8 0,4 8 79,-4-3 0,4-1-76,2 2 1,0-6 120,-1 6 1,-1-6-109,-4 6 1,10-2 31,-4 2 1,-1 2-32,1-8 1,-6 7-3,6-1 1,0-2 17,-6 2 1,4-6-7,1 6 0,-5-6 102,0 6 1,0-2-99,6 2 1,0 3 189,0-3 1,0-2-106,-1 2 1,1-2 93,0 2 1,2 4-78,3-5 1,-3-1 0,4 2 1,-5 0-47,-1 6 1,-2-1 9,-4 1 0,-2 0-130,-4-1 0,2 1 79,4 0 0,-7 5-100,-5 0 0,-3 3 60,9-3 1,-2-3-90,2 3 0,-3-1 86,3 1 1,-2-3-12,3 3 1,3-3 7,7-3 0,7 1 14,0 0 0,-43 7 0,0 0 12,-1-1 0,0-1 0,48-7-9,-48 7 1,0 1 0,44-8-2,5 1 0,-6 1 1,7-1 0,-7-5-128,-43 12 0,1-1 0,46-11 216,3 6 1,-3-1-35,-3 1 1,-7 0 43,1-1 0,0 1-141,-6-1 1,4 7 225,2-1 0,1 1-103,5-7 0,-4 1-52,3 0 1,3-1 31,-3 1 0,-42 8 0,1 1-221,47-10 1,-2 1 245,3 0 1,-9-1-8,3 1 1,1-1-4,-1 1 0,-6 0 7,-6-1 1,-6 1 180,6 0 1,-8 5-192,3 1 1,-7 1-1,-5-2 1,1-1 306,-7 7 1,6-6-448,-6 7 1,5-7 160,-5 6 1,2-1-19,-2 1 0,-2 4 59,7-4 1,-1 4 14,2 2 1,1-6-3,-7 1 0,6-1-67,-6 6 0,-1 0 89,-5 0 1,-1 0 103,-5 0 1,-4-2-148,-7-4 0,0 4 224,-1-4 0,-1 4-317,-4 2 0,-4-1 93,-7-5 1,-7 4-82,1-4-801,-8 4 533,3-6 1,-26 6-1289,-16-3 1,-21 3 1523,-30 2 0,34 0 0,-2 0 0,-12 0 0,0 0 0</inkml:trace>
  <inkml:trace contextRef="#ctx0" brushRef="#br0" timeOffset="984">156 2570 8204,'10'-8'-982,"-2"6"0,-6-8 856,4 5 121,-5 3 1,15-14 1,-8 12 2,3-7 1,5 7-1,-5-2 1,-1-2 41,1 3 0,-5-3-28,6 2 1,-6 2 43,5-7 1,-5 7 50,6-2 203,-9 4 80,5 2-280,-8 0 1605,0 0-1683,-8 0 0,-1 2-2,-9 4 0,1 4-95,0 7 1,-3 0 50,-3 1 1,2-1 73,-8 0 1,6 1-46,-6-1 1,8 0 29,-2 1 0,3-1 338,3 1-250,7-1 0,-3-6 164,7 1-138,0-8 0,14 4 178,4-8 0,9 0-193,2 0 1,10 0 1,1 0 1,9-2-175,9-4 0,0-2 116,0-3 1,2 1-717,4 4 1,-6 4 346,0-4 0,4 5 280,-10 1 0,8 7 0,-9 3 0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11:44.84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17 834 8355,'12'-14'0,"0"-3"1505,-9 4-376,13-3-621,-6 14 1,7-7-173,0 3 1,3 4-192,3-4 0,-4-2 117,4 3 0,-4-1-189,-1 6 0,-1 0-60,0 0 0,1 0-197,-1 0 67,1 0 1,-3 2-419,-3 4 0,1-3-916,-7 9 1081,0 0 0,-6 5-37,0 0 0,-2 1 27,-4-1 1,-4 6-72,-7 0 0,3 0 194,-3-5 1,4-3 216,-11-3 1,5 3-65,2-3 1,-1 1 258,1-1 0,5-3 843,1-3-626,7-4 197,-11 6-39,13 0 28,-6-6-202,8 5-212,8-7 1,1 0-73,9 0 0,-1 0-178,0 0 1,-5 0-486,0 0 269,-1 0-80,6 0 291,-7 8 0,-2 2-106,-8 7 1,-2-5 178,-4-1 0,-9 6-1,-8 7 1,-8-1 16,2-6 1,2 0 195,-2 1 0,2-1 134,-2 1 1,6-7 133,11 1-43,-3-8-254,13 11 0,-6-11 184,8 7 0,8-7-57,3 2 0,5-4-35,1-2 0,2 0-112,5 0 1,3-2-166,7-4 1,-5 2-46,0-7 1,0 1 137,6-1 0,0-5-357,-1 5 1,-5-5 85,0-1 1,-8-1-285,2 1 1,-5 0-32,-7-1 1,3-1-214,-8-4 0,-1 4 196,-5-4 1,0 3 179,0 3 1,-5-6 369,-1 0 0,-6-1 0,7 7 0,-3 0 0,2-1 0,4 1 0,-4 0 0,4-1 0,2 1 0,0 0 11,0-1 0,0 1 58,0 0 0,6-1 78,0 1 0,2 1 303,-3 5 1,-3-5-119,4 5 1,2 1-33,-2-1 0,-1 5 104,-5-6-11,8 8-470,-6-3 60,6 7 1,-6 0-99,4 0 0,-5 2 182,5 3 1,-4 7 4,-2 11 0,0 4 88,0 8 0,0 5-109,0 1 0,-2 7-42,-4-2 0,5-1 71,-5 1 1,-2-6-247,2 7 0,-5-9 7,5 3 1,-6-6-160,7-7 1,-7-2 189,6-9 1,0-6-235,6 1 180,0-8 1,0 2 39,0-12 0,0-4-227,0-7 0,0-8 123,0-4 0,0-4 226,0-2 0,0-7-30,0-4 0,6-4-6,0-3 0,7 1 56,-1 0 0,-2 2 0,1 4 0,1-2 0,5 7 0,1 1 0,-1 5 0</inkml:trace>
  <inkml:trace contextRef="#ctx0" brushRef="#br0" timeOffset="402">729 417 8355,'17'-15'-38,"1"3"0,-7-3 40,1 3 0,-6 3 61,5-3 0,-7 6 215,2-5 1,-2 5-268,2-6 161,-4 9-109,5-5 84,-7 0-312,0 6 192,0-5-315,0 7-15,0 0 266,0 7 0,6-3 196,0 8-173,7-1 1,-11 9 151,4 3 1,-4-4-92,-2 4 0,6 4 27,0 2 0,-1 6 47,-5 5 1,0-1 7,0 7 0,-5 8-27,-1 10 0,-2 5-20,2 6 0,-1 4-80,-5 8 0,-3 6 110,3-1 0,5-40 0,-1 1 11,-10 45 1,12-43 0,1 0-70,-7 43 1,10-46-1,0 0 42,-4 41 1,4-8-182,2-10 1,0-4 11,0-1 1,2-3 10,4-3 0,-4-10 67,4-8 0,-4-7-104,-2 1 0,0-9 60,0-2 0,0-8-175,0 2 559,0-11-554,0 3 1,0-15 206,0 0 0,-6-1-374,0-11 0,-1-5-160,1-7 1,4-6 197,-4 1 0,-2 2-216,3-2 1,-1 0 553,6-6 0,-8 0 0,-2 1 0,-7-1 0</inkml:trace>
  <inkml:trace contextRef="#ctx0" brushRef="#br0" timeOffset="883">885 1042 8431,'18'-27'-414,"-1"4"1,0 4 553,1 1 0,-5 7 142,5-1 0,-5 3 420,10-3 1,-3-1-262,-3 7 0,0-2-28,1 2 0,-1 4-406,0-3 149,1 3-681,-1 9 1,-2 3 341,-3 7 1,-4 1-149,-8-1 1,-2 0-136,-4 1 0,-4 1-228,-7 4 1,0-3-40,-1 3 123,1-4 899,0-2-348,7 1 1069,-5-9-575,13 7 262,2-14-424,9 5 0,9-5 444,-1 4-697,0-4 0,1 6-499,-1-8-487,-7 7 725,-3 3 0,-9 7-15,-3 1 1,-11 1 56,-7 4 1,-8-3 130,2 3 0,-3-4 114,-3-2 0,2-1 294,4-5 0,4 3 61,8-8 0,7 1 1098,4-1-670,4-4 0,12 6-318,7-8 0,8-2-69,10-4 1,0 2-165,0-7 1,5 1-662,1-2 1,5-3-195,-6 3 0,5 3-581,-11-3 1,5 3 1157,-10-3 0,-4-11 0,0 4 0</inkml:trace>
  <inkml:trace contextRef="#ctx0" brushRef="#br0" timeOffset="1678">2152 383 8423,'18'-45'1534,"-9"18"-540,-1 12-2110,-8 15 590,0 0 1,-9 2 478,-9 4 1,-1 3 479,-10 9 0,2-1-199,-2 0 0,4 1-244,8-1 0,-1 0-67,1 1 1,7-1-167,4 0 1,5-5 67,1 0 0,7-9-171,5 3 0,5-4 26,6-2 0,-1 0 22,6 0 0,-1 0 30,2 0 1,-4 0 49,-7 0 0,-7 6 416,1 0 38,-8 7 1,4-3 200,-8 7 1,-8 6 231,-4 1 0,-9 4-317,-2-4 1,-2 6-17,2-1 0,-2 6-54,-4 6 0,4-3-205,7 8 1,1-5 90,0 5 0,-1-7-208,1 1 0,5 3-4,1-3 1,5 1-90,-6-7 1,8-5 158,-1 0 1,3-7-32,2 1 0,0-10 0,0-1 1,0-6 40,0 5 0,2-7-125,3 2 1,5-6 74,7-6 0,3-4-449,3-7 0,-2-2 91,8-4 0,0 1-64,6-7 1,-3 6 225,-3-6 0,4 8-21,-4-2 1,-2 4 245,2 1 0,-6 3-82,6 3 1,-8 5 265,2 7 1,-3 0-125,-3 0 0,-5 0 324,-1 0 0,-5 7-66,6 5 0,-9-2 82,3 1 0,-4 6-154,-2 7 1,-2-1-34,-4-6 1,-3 8-256,-9 4 0,-7-2 133,-4 2 1,-5-6-341,-7 6 0,5-6 136,-5 6 0,6-13-259,6 1 1,-1-5 33,6-1 1,1-3-99,6-8 1,5 0-207,1 0-22,7-8 345,-4-2 1,16-5-242,4 3 583,3-3 0,2 13-151,1-4 1,-3 6 593,-3 6 0,-5-2-23,-7 8 1,0-1 219,0 6 0,-2 1-350,-3-1 1,-7 1 64,-11-1 0,4 0-103,-4 1 260,3-1-174,3 0 79,7-7-343,3 5 0,14-13 75,5 4 1,9-2-22,2 2 0,8-4-71,-2 3 0,4 3-67,1-2 0,1 2-253,0-3 0,2-1 130,3 8 1,-3-6-895,3 5 1,-5-5 71,-6 6 917,4-1 0,-6 7 0,7-1 0</inkml:trace>
  <inkml:trace contextRef="#ctx0" brushRef="#br0" timeOffset="4014">3090 608 8500,'0'-19'89,"0"-4"0,2 6 182,3-1-123,-3 1 1,16 7 219,-1-7 1,4-1-509,14 1 0,-2 0 81,13-1 0,-1-5-161,1 0 258,4 0 0,-13 8-193,3 3 1,-5 2 118,-6 5 1,2 3-227,-8-4 0,-2 6 78,-9 6 0,1 3 89,-7 9 0,-2-1 39,-10 0 0,-4 8 174,-7 4 0,-8 2-105,-4-2 1,-2 4 172,2-4 0,-4-2-131,4 2 1,-1-8 184,1 2 1,-4 2-154,4-2 0,4 0-11,2-5 1,5-7-160,7 1 1,-3-6 220,8 5-872,1-7 433,5 4 1,7-8 105,5 0 0,11-8 91,6-3 0,10-5-3,1-1 1,14-1 63,-2 1 1,4 0-71,-4-1 0,6 3 347,0 3 0,-6 5-66,-6 7 0,-7 0 239,1 0 0,-11 0 263,-6 0-533,-3 7 0,-11 3-68,-3 7 0,-12 1-92,-5-1 0,-10 0 7,-3 1 0,-8-7 61,-3 1 1,0-6-412,-5 5 0,3-7 116,2 2 1,1-4-79,-1-2 0,2-2 156,4-4 1,-2-2 45,8-3 1,0-5 0,6 5 1,1-5 6,5-1 0,-3-6-66,8 0 0,1-6 79,5 6 1,0-8-58,0 2 1,2-2 155,3 2 0,-1-4 6,8 4 0,-6 4 8,5 2 0,-1-2-8,1 2 0,3 0 168,-8 6 1,1-1-134,-1 1 0,-4 5 135,4 1 0,-4 5 24,-2-6 615,0 8-82,0-3-527,0 7 0,0 4 29,0 7 1,0 5 35,0 18 0,0-1-67,0 13 0,0 6-12,0 6 0,0 6-68,0-6 1,0 7 40,0-1 0,0 4-259,0 1 0,0-2-103,0-3 0,-6-4-156,0-8 1,0-8 98,6-3 1,0-12-112,0-6 0,0-4-232,0-1 47,0-9 405,0-1 0,-5-10-42,-1-4 0,-2-5-135,2-13 0,2-1 328,-7-4 0,5-3 0,-5 3 0,7-8 0,-2 2 0,4-3 0,-4 19-6,0-5 1,-1 13 5,1 5 0,-4 4 375,-7 2 1,0 2-150,-1 4 0,1 2 339,-1 3 0,1 5-120,0-5 0,-1-1-40,1 1 0,5-5-92,1 6-541,7-8 256,-4 11 1,16-13-147,4 4 0,5-4-327,6-2 0,-2-2 222,8-4 0,-2 4-84,2-4 1,2 4 167,-8 2 1,-2 2 265,-9 4 0,3 4-175,-3 7 0,-2 0 242,1 1 514,-7-1-478,4 0 1,-8-5 129,0 0-240,7-9 0,-3 3 33,8-12 1,1-5-458,11-12 1,3-4-735,7-8 1,7-13 610,-1-4 0,10-12 185,2 0 1,1-13 241,-25 34 0,1-1 0,25-37-242,-27 38 1,-2 0-1,28-40 5,-27 39 1,0 1-1,18-34 237,-4 7 0,-11 11 509,-5 12 0,-7 13-116,-6 10 0,3 11 542,-8 1-356,0 9-81,-6-5 1,0 16-155,0 3 0,0 5 342,0 1 1,0 0-693,0 1 0,0-1 109,0 0 0,1 6-236,5 1 0,2-1-113,4-6 0,7 0-63,-8 1 1,9-7 99,-9 1 1,5-2-101,1 1 1,-5 5-437,-1-5 1,-5-1 245,6 1 1,-9 1 498,3 5 0,-4 1 0,-2-1 0,-6 0 0,1 1 0,-9 5 0,2 0 0,3 2 0,-3-2 0,6-3 111,-5 3 1,7-4 319,-2-2 1,4 1 271,2-1 0,0 0 282,0 1-678,0-1 1,0 0-20,0 1 1,0-7-535,0 1 1,0-6 80,0 5 1,-2-5-122,-3 6 1,-5-3-26,-7 3 0,-3-2-324,-3-5 0,4-3-90,-4 4 161,-4-4 811,7-10 1,-3 4-160,12-7 1,5 5 79,12-6 0,3 9 23,9-3 1,1 4-15,4 2 0,-2 0 30,8 0 0,-6 0-16,6 0 0,-7 6-9,1-1 0,-4 9-77,-2-2 0,-7-3-204,-4 3 1,-4 1 106,-2 10 0,-10-1-466,-7 7 1,-10-2 136,-14 1 1,-1 9-50,-4-8 1,-3 6 91,9-12 1,-8 4-53,1-10 0,5 4 411,1-9 0,5 2-81,1-3 0,2 3 88,4-9 1,6 3-166,12-2 316,-5-4-34,14 6 0,-4-8 131,12 0 0,10 0-153,7 0 1,2-2-52,-2-4 1,-4 2 80,4-8 1,3 3-96,-3-3 1,0-1 241,-6 7 0,1-6 55,-1 7-169,0-1 1,-5 6 206,-1 0-220,-7 0 1,4 7 72,-8 5 0,0-2 67,0 1 0,-6 1-199,0 5 1,-7 1 83,1-1 1,-1 0-194,1 1 1,-1-1 145,7 0 1,0-5-76,6-1-104,0 1 1,10-2-152,7-5 1,8-3 5,10-2 1,5-2-265,1-3 0,-1 1-299,-5-8 1,-6 3 321,0-3 1,-14-1-609,3 7 522,-12 0 1,-1 6-254,-10 0 0,-11 2 204,-7 4 1,-14 5 80,3 12 0,-13-3 418,1 3 1,-4-4-41,-2-2 1,0 7 383,0-1 0,0 0-335,0-6 1,1 1 353,5-1 1,4 0-196,7 1 1,8-1 996,4 0 1,11-5-292,7 0 0,3-1-58,2 6 0,3-5-249,9 0 0,7-7-81,16 7 1,7-8-530,5 2 1,5-4 116,6-2 0,3 0-338,9 0 1,-3 0 249,-3 0 1,-6 0-1445,-12 0 1,-3 0 192,-9 0 1,-7 0-1284,-4 0 2538,-3 0 0,5 0 0,2 0 0</inkml:trace>
  <inkml:trace contextRef="#ctx0" brushRef="#br0" timeOffset="4500">5103 903 8254,'18'-7'0,"-7"5"0,1-4 0,-1 4 813,7 2 1,-1 8-224,0 3 0,1 5 36,-1 1 0,1 0-419,-1 1 1,-2-1-283,-3 1 1,1 1-111,-7 4 1,0-4 160,-6 4 1,0 2-903,0-1 0,0-1 23,0-6-1053,0-7 1335,0-3 0,2-22 621,4-8 0,5-16 0,12-7 0,4-12 0,8-5 0,0 3 0,0 2 0,7 6 0,4 6 0,10 7 134,2 16 1,0 2 39,-6 15 0,0 2 396,0 10 1,0 3-117,0 9 1,-7 1 37,-5 4 0,-5-2-113,-6 8 1,-4-2-124,-8 2 0,-7 4-138,-4-4 1,-4-2 74,-2 2 0,-8 0-355,-4 6 0,-11 1 105,-6 5 1,-4-7-483,-1 1 1,-9 0 95,-3-6 1,-2-10-106,1-2 1,-1-11 289,8 0 0,1-12 170,10-5 0,0-13 45,12-4 0,-2-5-95,13-2 1,2 2 641,10 4 1,0 4-259,11 8 0,-2 1 133,14 5 1,0 3-147,6 8 1,5 0-132,1 0 0,-1 0-26,-5 0 0,0 0 0,0 0 1,-6 0-462,-1 0 1,-12 0-2,1 0 386,-11 0 0,-6 0 0,-10 0 0</inkml:trace>
  <inkml:trace contextRef="#ctx0" brushRef="#br0" timeOffset="4709">5815 574 8498,'-12'0'138,"1"0"1,5 2 337,-6 3 1,9 7-186,-3 11 0,4-4-41,2 4 0,0-1 312,0 1 0,0-2-131,0 8 0,0 0-224,0 6 1,8-1 76,3 1 1,5 0-717,1-1 1,0 1-83,1 0 1,-1-6-380,0 0 0,1-8 446,-1 2 1,6-4-175,0-1 0,2-9 621,-1-3 0,10-12 0,11-3 0</inkml:trace>
  <inkml:trace contextRef="#ctx0" brushRef="#br0" timeOffset="4914">6856 226 8318,'10'-17'889,"-4"0"1,-4 5 387,-2 1-293,0 7-457,0-4-449,-8 8 0,4 8 229,-7 3 1,7 1 15,-2 5 1,4-3-184,2 9 1,10 2 72,7-2 1,2 6-442,10-6 0,0 2 119,6-2 1,5-1-1044,1 7 0,-6-8 309,-6 2 1,-16 4-723,-1 2 1565,-8 4 0,-12 1 0,-2 1 0</inkml:trace>
  <inkml:trace contextRef="#ctx0" brushRef="#br0" timeOffset="5201">6804 973 8318,'0'17'162,"0"1"1,0 1 203,0 4 0,2-2 453,4 8 1,4-6-276,7 6 1,-2-6 137,-3 6 0,2-6-197,-9 6 0,1-6-249,-6 6 0,0-5-280,0 4 0,-8 1-406,-3 6 1,-12 6-64,-6-1 1,2-5-540,-2-6 1,2-14-31,-2 3 1,4-13 423,7 1 0,1-8 479,0-9 1,7-9-94,4-14 0,6-1 220,6 0 0,17-3 213,12 3 0,11 6 363,1 17 1,8 5-63,3 7 1,2 7 349,-2 5 0,-6 9-45,0 2 1,0 8-234,-5-2 0,-5 4-201,-2 2 1,-3-1-63,-2 1 1,-2 2-725,-4 3 1,1-1 452,-6 7 0,-1 0 0,-6 6 0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12:16.0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53 7977,'0'-20'1989,"0"5"0,2 9-1098,4 0 0,4 0-892,7 6 0,-5 0 69,-1 0-600,1 0-778,5 8-33,0 2 1,-7 13 1342,-4 0 0,4 8 0,-1-4 0</inkml:trace>
  <inkml:trace contextRef="#ctx0" brushRef="#br0" timeOffset="103">70 400 7977,'0'9'1228,"-6"7"234,0-5 0,0-1-917,6 2 0,2-9-258,4 3 0,-2-4-463,8-2 1,-7 0-1168,7 0 1343,-1 0 0,7 0 0,-1 0 0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12:12.4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192 382 8237,'0'-12'-1166,"0"1"1195,0 7 0,0-6 304,0 4 0,6 3-119,-1-9 1,3 2 183,-2-1 215,4-5-281,7 7-123,0-1 0,-5 2 599,0 8-437,-1 0 0,6 0 50,1 0 0,-7 2-35,1 4 1,-6 4 105,5 7 0,-7-5-265,2-1 0,2 1-173,-3 5 0,1-5-149,-6-1 1,0 1 119,0 5 0,6-5-1250,0-1 792,0 1 0,-6 5-60,0 1 1,0-1-38,0 0 1,-2 1-327,-4-1 0,2 2 184,-8 5 0,-1 3 672,-10 7 0,-4 1 0,-8 0 0</inkml:trace>
  <inkml:trace contextRef="#ctx0" brushRef="#br0" timeOffset="257">18 1024 8237,'-9'0'744,"1"0"1,10 0-538,4 0 20,3 0 0,9 0 116,-1 0 0,0 0-136,1 0 1,-7 8 11,1 3 0,-8 7-143,2 5 1,1 2-204,-1 4 0,0 4-138,-6-4 206,0 3 38,-8 3 1,6-6 74,-4 0 1,4-8 9,2 2 0,-5-3-21,-1-3 0,0-5-50,6-1 74,0-7-143,0 11-150,0-13 0,0 4-778,0-12 527,8-3 251,1-9 1,9-7-398,-1-4 1,6-9 622,0-3 0,16-15 0,-2 2 0</inkml:trace>
  <inkml:trace contextRef="#ctx0" brushRef="#br0" timeOffset="671">695 920 8232,'18'0'767,"-9"0"1176,7 8-1458,-7-6 0,9 11-43,-1-7 0,6 0-116,0-6 0,8-2 15,-2-4 1,4 2-452,2-7 0,-1 5 135,1-6 0,0 6-256,0-5 240,-1 7-923,-7-11-65,6 13 0,-14-12 290,4 8 1,-11-1-162,-6 1 1,-4 2 312,-2-8 0,0 7 130,0-7 1,-8 2 406,-4-1 0,-3-5 0,-2 7 0,-1-7 0,1 5 0,0-5 0,7 7 0,-5-3 0,3 1 0,-3 1 119,-3-2 1,7-1 163,-1 7 0,2-2 375,-1 3-174,-5 3 1,13-12 86,-9 8-215,8 1 186,-4 5-103,1 0-147,5 0-122,-6 0-186,8 0 0,0 3 181,0 9 0,-6 2-62,0 14 0,1 1 125,5 6 0,0 9 22,0 9 0,-6 6 152,0 11-70,0 7-414,-1 2 0,5 2 106,-4 0-1381,4 0 1125,2 6 1,0 0-437,0-1 0,6-5 63,0 0 1,7-15-469,-1-2 0,3-10 377,2-8 696,-7-4 0,9-13 0,-7 0 0,-1 0 0</inkml:trace>
  <inkml:trace contextRef="#ctx0" brushRef="#br0" timeOffset="1358">1893 469 8041,'0'-35'0,"6"8"799,0 4 1,-1 4 104,-5 1-387,8 9-294,-6-7 228,6 14-226,-8-6 1,-8 18-341,-4 7 94,-3 9 69,-10 8 0,4 7-558,-8-1 257,8 1 114,-5 1 1,9-11-380,0 4 272,7-12 187,2 2 0,12-17 24,8-8 0,9-10 208,20-13 1,5-6-82,12-11 1,-4 3-35,4-4 0,-10 11 134,-2 1 1,-2 7-150,3-1 1,-11 6-1,-7 5 0,-7 5-115,1 7 1,-4 0-228,-2 0 1,-7 7-144,-4 5 1,-4 5-478,-2 6 1,-8 4 918,-4 8 0,-11 0 0,-4 0 0</inkml:trace>
  <inkml:trace contextRef="#ctx0" brushRef="#br0" timeOffset="1522">2171 660 8041,'2'-10'1115,"3"4"-445,-3 4 146,6-5 141,0 5-264,-6-6 224,13 8-767,-13 0-389,14 0-505,-7 0-1253,9 8 158,-1-6 979,0 5 194,1-7 666,-1-15 0,8-4 0,2-16 0</inkml:trace>
  <inkml:trace contextRef="#ctx0" brushRef="#br0" timeOffset="1875">2882 0 8041,'10'0'1690,"-2"2"-1278,-8 4 0,-8 1-99,-4 5 0,-3 3-139,-2-3 1,-6 9-1,-1 2 1,-1 2 3,2-1 1,4-5 282,-4 4-692,11-4 231,4-1-10,8-9 1,10-1-91,7-8 157,9 0 0,10-6-880,5 0 502,-5-7 1,13 3-35,-9-7 0,1 2-83,-7 3 0,-1-2 53,-4 9 0,-4-1-439,-8 6-149,1 0 377,-9 0 596,-1 8 0,-12 1 0,-7 9 0,-3 5 0,-15 0 0,-5 6 0,-7-6 0,1 0 0,5-6 0,8 1 0,4-1 169,3 1 0,9-3 359,-1-3 0,8-3 1037,-1-3-689,10-4-447,5 6 0,7-8 111,1 0 1,5 0-300,0 0 1,2 0-195,-2 0 1,-3 0-298,3 0-306,4 0 1,-10 2-534,0 3 1089,-7 5 0,-10 15 0,0 2 0</inkml:trace>
  <inkml:trace contextRef="#ctx0" brushRef="#br0" timeOffset="2371">2518 799 8137,'0'-12'334,"0"0"640,0 9-276,8-13 269,-6 14 39,5-6-377,-7 8-570,0 0 120,-7 0-25,5 8-306,-14 2 0,14 7-95,-4 1 0,-1-7-942,1 1 360,0-8-633,6 11 709,8-13 442,2 6 0,1-16 0,1-4-159,1-3 0,3 3 194,1 1 306,0-1 1,1 1 44,-1-1 0,0 8 274,1-2 0,-7 4 1004,1 2-664,-1 0-208,-1 0-10,-2 8 0,-8 2-175,0 7 1,0 1-70,0-1 1,-8 6-193,-3 0 1,-5 0-390,-1-5 1,-1-1 137,1 0 1,0-5-536,-1 0 346,1-9 158,0 5 0,5-10 289,0-4 80,9 4-121,-5-13 1,10 7 132,4-3 1,3-5-99,9 5 1,-1 1 175,0-1 1,1 5-49,-1-6 0,0 8 400,1-1-358,-1 3-115,0 2 0,-7 7-591,-4 5 341,-4 3 0,-10 10-517,-3 4 0,-13 6 0,-6 4 72,-9 1 1,-5 6-247,-8-5 850,-1 7 0,-6-4 0,-3 9 0</inkml:trace>
  <inkml:trace contextRef="#ctx0" brushRef="#br0" timeOffset="2559">1789 1580 8137,'-27'9'0,"2"1"317,7-4 171,9-4 0,11 0-191,15-8 1,10-14-20,14 3 1,11-12-1,11 0 1,7-2-1,5 2 0,-2-3-488,8 3 451,-15 4-185,17-8 0,-20 12-111,13-8 0,-13 8-111,-5-3 0,0 7-423,-6 5 1,0-3 318,-17 3 0,1 5-166,-12 1 1,-1 2-1148,-6-2 1044,-7 4 1,-4-5 723,-12 7 0,-19 7 0,-12 3 0</inkml:trace>
  <inkml:trace contextRef="#ctx0" brushRef="#br0" timeOffset="2708">2414 1302 8137,'-27'8'454,"-4"1"-318,8 9 1,5 1 589,7 4 0,7-4-223,-2 4 0,-2-3-114,3-3 0,-1-5 1,6-1-792,0 1 330,0 5-76,8 1 0,-5-3-234,9-3 1,-6 1-744,5-7 0,-5 0 599,6-6 0,-3-2 526,3-4 0,3-11 0,-5-10 0</inkml:trace>
  <inkml:trace contextRef="#ctx0" brushRef="#br0" timeOffset="3106">2501 1232 8137,'11'-5'42,"1"-1"0,-8 0 226,11 6-338,-5-8 189,7 6-40,0-5 226,-7-1 9,5 6-197,-13-6-275,6 8 173,-8 0 925,0 0-849,0 8 1,0-4-174,0 8-44,0-1 194,0-1 1,6 5-270,0-3-40,-1 3 192,3 3 1,-6-1 3,4 0 0,2 6 25,-3 1 1,1 6-11,-6-1 1,6 6 48,0 6 0,-1-1 155,-5 12 1,0-2 135,0 14 2,0 0-270,0 5 1,0 0 39,0 1-985,-7-1 901,5 1 0,-6-1 8,8 1 1,0-15 3,0-2 1,0-7-117,0 0 1,6 2 43,0-7 0,-1-3-151,-5-9 1,0 2-190,0-8 91,0 1 715,0-7 1,0-6-1158,0 1 11,0-8 214,0 4 528,0-8 0,0-16 0,0-3 0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12:20.9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174 105 8135,'0'-10'-1001,"0"2"0,0 6 1001,0-3 0,0 3 0,0-14 0,6 12 123,0-7-45,0 7 0,-6-6-111,0 5-6,7 3-159,-5-6 207,6 8-3,-8 0 35,0 0 271,0-8-162,0 6 327,0-5-90,0 7-158,0 0 1,-6 1-205,0 5 0,-1-4 31,1 4 0,4-2 42,-4 2 88,-4-4-94,1 13 1,-3-11 29,1 7 0,5-5-58,-6 6 1,7-3 166,-7 3 0,6 3-101,-5-3 1,7 3 7,-2 3 1,-2 1-12,2 4 0,-5-2 0,5 8 1,-2 0-6,3 6 0,3 0 5,-4-1 1,4 3 167,2 4-179,0 3-29,-8 0 0,6 6 139,-4-3-69,5 3-100,1-6 0,0 1 31,0-5 1,0-3 73,0 3 0,5-5-1,1-6 0,2 4 24,-2-4 0,-3 3 14,9 3 1,-6-2-132,5-4 0,-1 4 65,2-5 1,3 3-179,-3-2-36,-5 4-3,9-14 0,-7 12-215,9-8 1,-7 0 12,1-5 0,0-3-662,5-3 300,0 3 293,1-5 0,-7 0-247,1-5 335,-8-3 93,3-2 0,-1-2-661,0-3 289,0-5 546,1-15 0,-5-2 0,6-8 0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12:21.6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0 9912,'10'18'792,"-5"-1"0,-1 0-536,2 1 1,-4-1-11,4 0 1,-4 6-45,-2 1-184,0-1 29,0-6 1,0 6-158,0 0 0,2 6 144,3-5 1,-3-1-171,4-6 1,-4 0-408,-2 1 22,8-9 117,-6 7 120,5-14 150,1 5 0,-6-8-128,4-5 0,2-6 15,-3-11 1,9 2-212,-3-8 1,5 2 240,1-2 1,1-2 72,-1 8 0,0-2 27,1 2 1,-1 9 139,0-3 1,-5 11 213,0 0 1,-1 4-105,6 2 849,1 0-510,-9 0-69,7 8 1,-12 2 228,7 7 1,-7 0-223,2 1 0,-2-1 40,2 0 1,-4 1-273,3-1 0,3 1 39,-2-1 0,7 2-921,-1 4 531,-4-3 1,5 5 99,-7-8-1929,7 8 1011,-11 2 362,14 8 629,-14-8 0,13 6 0,-5-6 0</inkml:trace>
  <inkml:trace contextRef="#ctx0" brushRef="#br0" timeOffset="1411">18 1753 8068,'-10'0'765,"3"0"-598,7-7 0,7-1 44,5-4 0,-2-3-135,1 3 0,1 3 26,5-3 0,2-5-190,4-6 1,-3-1 65,3 7 0,-4-2-170,-1-4 0,-1 3 111,0-3 1,-1 2-225,-5-2 0,-3 4 83,-8-5 1,0-1 142,0 2 0,0 0-123,0 6 1,-6-6 160,0-1 28,-7 1 0,3 8-2,-7 3 1,5-1 250,1 7-211,7 0 59,-12 6 188,15 0 29,-7 0-141,0 0 83,6 0-166,-6 0 27,8 0 0,0 8 31,0 4 1,0 3-68,0 2 0,0 3 10,0 3 0,0 4 31,0 7 0,0 1-24,0 0 0,0 5 12,0 1 0,0 5-38,0-5 0,0-1-6,0-5 1,0 0-10,0-1 1,0-1-8,0-4 1,0 2-22,0-8 1,0 2 7,0-2-54,0-3 61,0 5 24,0-16-307,0 7 271,0-14-12,0 5-15,0-7-43,0 0 1,0-7-5,0-5 1,2-3-112,4-3 0,-4 1-110,4 0 233,4-1 14,-9-7 1,13 6-228,-8-4-14,15-4 166,-17 7 1,25-12-43,-12 3 1,6 4 75,0 1 1,2-1 0,4 2 0,4 0 28,-4 6 0,-2-1 9,2 1 1,-6 2 219,6 3-84,-8 4-18,4 8 0,-7 0 44,-1 0-163,-7 0 0,3 2-135,-7 4 1,0 9 119,-6 9 1,0-1-114,0-6 1,-6 0 112,0 1 1,-7-1-47,1 1 0,-3-7 60,-3 1 81,1-1-94,0-1 1,-3 0 231,-3-5-227,4-3 76,-6 6-15,8-8 0,-1 0 30,1 0-5,7 0-9,-5 0 5,13 0 246,-6 0-161,8 0 343,0 0-221,0 8 68,8 1 1,0 9 129,3-1 1,5 0 62,-5 1 358,5-1-485,9 0 1,-4 1 65,8-1 0,-6-1-150,6-5 0,-6 3-267,6-9 44,0 1 21,6-6 0,-3 0-1322,-3 0 627,4 0-172,-14 0 0,6 6 772,-7 0 0,-1 7 0,1-3 0</inkml:trace>
  <inkml:trace contextRef="#ctx0" brushRef="#br0" timeOffset="1816">1355 295 8089,'7'-9'-2052,"5"3"1962,-4-4 0,7 8 265,-3-3 1,3 3 169,2 2 0,1 0-70,-1 0 1,2 0 192,4 0 0,-1 7-30,7 5 1,-6 11-140,6 6 1,0 11-27,5 7 0,-1 11 75,-4 5 0,2 7-249,-8 5 1,6 4 161,-6 8 0,-6 9-485,-10-44 0,-2 0 0,-3 0 0,0 0 280,1 4 0,0-2 0,-9 45-869,-6-7 405,-3 5 156,-2-16 0,-7 7-112,1-18 1,-6 3-160,6-9 1,-6-4-273,6-3 0,-6-10 70,6-7 725,-8-11 0,4 6 0,-4-8 0,8-2 0,8 0 0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12:28.0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1 695 8066,'0'-18'70,"0"1"1,2 7 19,4 4 0,3 5-173,9 1 0,1-2 100,4-4 0,-2-4-14,8-7 1,-2-2-121,2-5 1,4-3 131,-4-7 1,-2-1-177,2 0 1,-6 6-213,6 0 1,-8 0 130,2-5 1,-5-1 43,-7 0 1,-3 3 81,-8 3 1,0-2 115,0 8 0,-8-6 130,-3 6 14,-5-1-271,7 7 1,-7 7 294,5 5 1,-5-3 40,-1 2 0,5 0 257,1 6-297,-1 0 0,-5 0 209,-1 0-220,1 8 1,2 2-14,3 7 0,-2 2 202,9 4 1,-7 4-49,6 8 1,-5 0 41,5 0 0,-2 1-107,2 5 0,3-3-37,-9 9 1,8-7-28,-2 6 1,3-5-83,-3 5 0,4-7-13,-4 1 1,4-9-269,2-2 0,0-2-74,0 2 1,0-4 159,0-8 1,0-5-230,0 0 286,0-9 132,0 5-102,0-8 0,0-2 19,0-4 0,0-3-37,0-9 0,0 7-74,0-1 1,8-5-122,3-6 1,5 0 68,1 5 1,1-5-98,-1 0 0,8 0 137,4 5 0,-2 1 52,2 0 0,0-1 2,5 1 0,-1 2 18,-4 3 1,2-1 39,-8 7 0,6-6 210,-6 6 0,6 1 46,-6 5-241,0 0 0,-7 7-221,-5 5 0,-3-2 42,-8 1 1,-2 3-3,-4 9 1,-3-4 28,-9 4 0,-1-5-137,-4-7 1,-2 3 120,-4-9 0,2 7 177,4-6 0,4 0 344,-5-6 0,11 0-42,1 0 641,9 0-651,-5 0 1,10 0-3,4 0 1,-3 0 35,9 0 1,5 5 38,6 1 0,3 6 42,-3-7 1,-4 7 53,4-6 1,-2 7-120,2-1 0,-9-2-92,3 1 0,-3 1-654,3 5 0,-5-5 102,-1-1 1,1-1-120,5 1 1,-1-1-157,-5-4 0,5-4-650,-5 4 1,5-4 208,1-2 1006,0-8 0,1-2 0,-1-7 0</inkml:trace>
  <inkml:trace contextRef="#ctx0" brushRef="#br0" timeOffset="195">1459 35 8070,'0'-8'230,"0"8"1,0 8 186,0 9 0,0 1 137,0-1 0,-2 0-318,-4 1 0,4 7-76,-3 4 0,-3-2-524,2 2 0,0 0 364,6 5 0,-7 9 0,-3 1 0</inkml:trace>
  <inkml:trace contextRef="#ctx0" brushRef="#br0" timeOffset="324">1459 920 8044,'-10'-2'521,"5"8"1,3 8-1525,2 3 323,7-7 254,-5-3 426,6 1 0,0-6 0,1 6 0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12:25.4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2066 365 8495,'10'0'480,"-1"0"-434,-3 0 34,-4 8 148,13-6-144,-13 13 173,6-5 1,-8 13-16,0 0 1,0 6-92,0-6 1,0 8-4,0-2 1,0 2-243,0-2 1,-2 2 82,-4-8 0,4 0-47,-3-6 0,3 1 26,2-1-80,0 0-15,0-7-142,0-2 117,7-8 1,1-8-196,4-4 0,3-9 30,-3-2 0,3-2-124,2 2 0,-5 2 286,0-8-17,-1 7 43,7-3 1,-3 8 64,-3 0 0,3 1 82,-3 5 0,-3-3 202,3 8 0,-6 1 236,5 5-8,1 0 0,5 0 251,0 0-310,1 0 0,-1 1 114,0 5-96,1-4-268,-9 14 1,7-7 88,-5 9 0,-1 5-81,2 0 0,-8 2-137,1-2 0,3-2 24,-2 8 0,0-2-246,-6 2 1,2 2-357,3-8 13,-3 0 1,8-5 23,-4-1 0,-2-7 0,7-5 0,-5-3-755,5-2 1286,1 0 0,5-15 0,1-4 0</inkml:trace>
  <inkml:trace contextRef="#ctx0" brushRef="#br0" timeOffset="217">3507 1 8280,'0'19'335,"0"4"0,5-4 473,1 4 1,2-1-621,-2 1 0,1-2-267,5 8 1,-2-6-434,-5 6 241,-3 0 0,6 6 271,-8-1 0,0 9 0,0 1 0</inkml:trace>
  <inkml:trace contextRef="#ctx0" brushRef="#br0" timeOffset="333">3559 1042 8898,'-10'15'1927,"2"3"-2128,8 11 1,2-4-1678,4-8 1878,-4 1 0,13-1 0,-5 0 0</inkml:trace>
  <inkml:trace contextRef="#ctx0" brushRef="#br0" timeOffset="1618">0 1667 8216,'2'-10'-1379,"4"4"1255,-4 5 828,13 1-303,-5 0-363,7 0 1,-1-2 210,-5-4 1,5 4-82,-5-4 0,5 4-7,1 2 0,1-2-80,-1-4 0,6 5 59,0-5 0,8 4-58,-2 2 1,4 0-3,2 0 0,7 0-45,4 0 1,4 0 9,2 0 1,2 0-180,4 0 1,4 0 44,7 0 0,-5 0-73,0 0 1,5-2 107,6-4 1,1 4-115,-7-4 1,6 3-35,0-3 0,3 4 182,-3-4 1,-4 4 65,4 2 1,4 0-92,3 0 0,-3 0 101,2 0 1,-8 0-63,2 0 1,-2 0 6,3 0 1,-11 0-38,5 0 1,-5 0-80,5 0 0,-3 0 111,-3 0 0,1 0-7,-7 0 0,2 0 20,-2 0 0,-4 0-23,4 0 0,1 0 53,-1 0 0,0 0-46,-6 0 1,0 0 12,0 0 0,6 0-26,0 0 0,0 0 1,-6 0 0,6 0 10,0 0 1,5-2-4,-5-4 0,6 3 28,-6-9 0,7 8-23,-1-2 0,-4-1 47,-2 1 0,0 0 173,-6 6 1,9 0-85,-9 0 1,2 0 27,-7 0 0,1-2 60,-8-4 1,7 4-103,-7-3 1,6 3 22,-5 2 1,5 0-172,-5 0 1,5 0 70,-5 0 1,5 0-72,-6 0 1,9 0 47,-3 0 1,-2 0-129,2 0 1,-5 0 139,5 0 0,-5 0-16,5 0 0,-7 0 46,1 0 1,-3 0 127,-3 0 0,-1 2 18,-4 3 0,4-3-89,-4 4 0,-4 2-9,-2-2 1,2-1-4,-2-5 0,6 2-117,-6 4 0,1-4-84,-7 4-316,0-4-57,1-2-37,-9 0 0,-3 0-1402,-12 0 1911,-3 0 0,-32-8 0,-5-2 0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12:24.31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18 8301,'17'0'430,"1"0"0,-1 0-131,0 0 0,3 0 108,3 0 1,-2 0-130,8 0 0,0-2-226,6-4 82,-8 4-249,5-5 1,-5 7-266,8 0 1,-2 0-40,-4 0 1,2 2-345,-8 3 1,0-1 762,-6 8 0,-7-1 0,-2 7 0</inkml:trace>
  <inkml:trace contextRef="#ctx0" brushRef="#br0" timeOffset="184">35 469 8011,'-15'-7'759,"3"-5"176,5 4 1,14 3-590,5 10 0,9-3-141,2 4 1,8-4 51,-2-2 0,12-6-14,5 0 0,4-7-411,2 1 0,2 5 184,4 1 0,2 4-16,3 2 0,5 0 0,-6 0 0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12:29.3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259 313 8107,'0'-18'-1337,"0"9"1335,0-7 0,-2 9 112,-4-5 31,4-3 175,-6 5 516,8-7-482,0 7 1,-1 2-181,-5 8 0,2 2 57,-8 4 0,1 6 9,-7 11 1,-5 10-11,0 7 1,0 14-82,6-2 1,-1 10-14,1-4 0,0 3-38,-1-9 0,7 4-120,-1-9 1,8-7-54,-2-5 0,6 0-226,6-6 0,4-4-252,7-2 0,8-10 194,4-1 0,4-8 363,2 2 0,-1 3 0,1 1 0</inkml:trace>
  <inkml:trace contextRef="#ctx0" brushRef="#br0" timeOffset="490">762 348 8220,'0'-18'767,"0"9"-732,8 1 0,-4 8 362,7 0-181,-7 0 1,4 2 107,-8 4 1,0 5 301,0 12 1,0-2-498,0 8 1,0 0 72,0 6 0,-2 0-358,-4-1 0,4 1 45,-4 0 1,5-2 98,1-4 0,0-4-237,0-8-437,0-7 468,0 5 1,1-13-50,5 4 0,-4-12 84,4-6 1,4-3 71,1-2 0,-1-1-183,1 1 1,1 0 116,5-1 1,1-1-240,-1-4 86,0 4 169,1-7 0,-1 9-57,0 0 1,1 1 35,-1 5 459,1-5 61,-1 14 185,0-5 1,-5 12 424,-1 1 1,-7 8-307,2-3 0,-4 5-21,-2 1 0,2 6-260,4 0 1,-4 1-186,3-7 1,-1 6-204,2 0 0,-2 0-386,8-5 0,-1-7-198,6 1 0,7-3-1805,-1 3 2416,0-4 0,2-1 0,2 3 0</inkml:trace>
  <inkml:trace contextRef="#ctx0" brushRef="#br0" timeOffset="710">1595 556 8003,'0'-10'558,"0"2"0,8 8-207,4 0 1,-1 0 537,7 0 1,-5 0-350,10 0 0,2 0-130,-2 0 0,6 0-492,-5 0 1,6 0-427,-1 0 0,4 0-125,2 0 0,0 0 633,-1 0 0,9 0 0,1 0 0</inkml:trace>
  <inkml:trace contextRef="#ctx0" brushRef="#br0" timeOffset="1431">2585 521 8030,'0'-17'1277,"2"1"-1053,3 5 1,-3-5-149,4 5 0,2-5 70,-2-1 1,5 0 65,-5-1 0,6-1-386,-7-4 1,7 4-38,-6-5 1,5-1-58,-5 2 0,0-6 165,-6 6 1,0-6-61,0 6 1,-2 0 171,-4 6 0,2 1 109,-7 5 1,5 3-134,-6 8 1,1 0 14,-7 0 1,1 2 80,0 4 0,-1 3-11,1 9 0,0-1 13,-1 0 1,7 6 21,-1 1 1,3 6 134,-3-1 0,4 4-91,8 2 0,-6 1 165,1 5 1,-1-2-76,6 7 1,0-8-90,0 3 0,0 1-218,0-1 1,0-1-13,0-5 0,0-8-621,0-4 74,0 4 260,0-8 0,0 1-118,0-9 304,0-7 0,0-4 62,0-11 0,0-5-39,0-1 0,0-10 5,0-8 0,0 0 48,0-5 0,8 3 119,3 3 1,5 1-51,1 4 1,0 4-5,1 7 1,1 7 23,4-1 1,-4 8 158,5-1 0,-5 3-51,-2 2 0,6 7 264,0 5 0,-1-2-102,-11 1 1,5 1-139,-5 5 0,-3 0-234,-2 1 1,-4 1 35,-2 4 1,-2-3-245,-4 3 1,-4-4 106,-7-2 0,-2-5-44,-4-1 0,1-7-37,-7 2 1,2-4 17,-2-2 1,4-8 410,8-3 0,2-5 157,3-1 0,4 0 195,8-1 0,2 1-113,4 0 1,4 7 124,7 4 0,2 4-98,4 2 1,-3 2 39,3 4 1,-4 4 185,-1 7 0,-7 0-192,1 1 1,-1 5-243,7 0 0,-7 2-274,1-2 0,-1-4-428,7 5 1,1-5 208,4-2 1,-4-5-829,5-1 1134,3-7 0,0 12 0,7-7 0</inkml:trace>
  <inkml:trace contextRef="#ctx0" brushRef="#br0" timeOffset="1764">3331 70 8127,'12'-6'0,"-1"0"0,1 0 253,5 6 1,1 2 371,-1 4 0,6 6-121,0 11 1,0-2 138,-5 8 0,-3 0 111,-3 6 0,1 5-290,-7 1 1,0 5-386,-6-6 1,0 9-54,0-3 0,-2 4-168,-4 2 0,-4 0-160,-7 0 0,-2-2-612,-4-3 0,1 1 244,-6-8 1,6-1-446,-1-10 0,-2 2 225,2-8 0,0-2 94,5-9 796,1-4 0,-8-8 0,-2 0 0</inkml:trace>
  <inkml:trace contextRef="#ctx0" brushRef="#br0" timeOffset="1998">4164 0 8697,'0'27'1254,"6"4"-1117,0-8 0,0 2-2,-6-1 0,0-3-12,0 8 0,0-2-120,0 2 0,-8 9-1193,-4-3 1190,5 4 0,-16 3 0,3 2 0</inkml:trace>
  <inkml:trace contextRef="#ctx0" brushRef="#br0" timeOffset="2105">4043 886 8050,'0'11'829,"0"1"835,0-1-1743,8-1 1,-1 0-597,5-5 675,3-3 0,-5 6 0,7-8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1:47:24.0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1 831 7958,'0'-18'304,"7"1"0,-3 2-23,8 3-255,-1-3 0,1 7 553,-1-4 0,-5-1 305,5 7 17,-7-7-248,12 3-400,-14 1 1,7 1 11,-3 8 1,-4 8 112,4 3 1,-4 12-66,-2 6 0,0-2 136,0 2 0,0 1 249,0 11-256,-8-12-320,6 11 1,-6-13-34,8 7 0,-2-5 50,-3 0 0,3-6-249,-4 6 324,4-8-133,2 4-838,0-8 562,0-7 1,6-4-198,0-12 1,7-4 90,-1-7 1,3-2-572,2-4 501,0-4 70,1 0 0,-1-6-129,0 5 1,1-5 99,-1-2 1,6 3 32,0 3 1,0-4 27,-6 4 1,1 4 45,-1 2 1,0 4 130,1 2 1,-9-1-249,-3 1 566,4 8-154,-9-7-26,7 14 0,-6-7 303,4 3-31,-4 4 273,5-6-1,1 8-109,2 0 1,1 10 848,1 7-670,-8 8-112,3 10 0,-7 5 231,0 0 1,0 9-364,0-3 0,0-4-213,0-2 0,-2 3-180,-3-3 0,3-2-221,-4-9 0,4 2-272,2-8 1,8 0-637,3-6 1,7-1-910,5-5 1,4 3 242,7-9 1772,8 1 0,3-21 0,6-4 0</inkml:trace>
  <inkml:trace contextRef="#ctx0" brushRef="#br0" timeOffset="319">1176 831 7990,'0'-27'548,"0"2"684,0 7-1413,0 9 14,0-7 1358,0 14-534,0-5-536,0 7 1,0 2 2,0 3 1,-1 11-1,-5 7 1,2 6 63,-8-6 0,3 9 136,-3 3 0,-1 0 53,7 5 1,-7-4-110,1-1 1,4 3-83,3-3 0,3 3-104,2-9 1,0-2-168,0 2 1,2-8-95,3 2 1,7-5-451,11-7 1,4 2-219,7-7 1,-1 0 416,-4-6 0,4 0-321,-5 0 1,-3-6 271,-2 0 0,-3-5 34,-3 5 1,-5-1-325,-1 1 769,-7 4 0,-4-14 0,-10 7 0</inkml:trace>
  <inkml:trace contextRef="#ctx0" brushRef="#br0" timeOffset="494">952 1021 7990,'-12'0'-213,"1"0"1638,7 0 1,-4-2 212,8-4-902,0 4 0,8-11-287,3 7 0,5 0 45,1 6 1,8 0-345,4 0 0,3 0-361,3 0 1,0 2-322,-1 4 0,1 2-723,-1 3 0,3 3 1255,3-9 0,-3 9 0,5-5 0</inkml:trace>
  <inkml:trace contextRef="#ctx0" brushRef="#br0" timeOffset="827">2024 952 7996,'-17'7'132,"7"3"432,-5-1 1,11-1 1151,-8-8-1364,8 0 1,-5 0-330,3 0 110,4 0 0,-11-2-220,7-4 0,-2 3 85,2-9 1,3 8 295,-9-2-83,8-3-54,-4 7 228,1-13 32,5 13-64,-6-6 1,10 14-91,4 0 1,-4 1 49,4-1 1,-5-2-1157,-1 7 715,8 1 0,-4-1-411,8 1 0,-1-8-340,6 2 0,1-5 879,-1-1 0,8-15 0,2-4 0</inkml:trace>
  <inkml:trace contextRef="#ctx0" brushRef="#br0" timeOffset="1344">2802 882 7952,'6'-17'270,"0"0"-270,7 0 0,-5-1-592,3 1 0,-3 0 375,-8-1 1,0-1 465,0-4 1,-2 4-188,-4-4 0,-3 4 107,-9 1 0,1 7-41,0-1 1,-1 3-84,1-3 1,0 4 670,0 8-106,-1 0-247,-7 0 1,0 0-27,-4 0 1,4 6 38,8 0 0,0 7-100,0-1 0,-1 3 120,1 3 0,0 5-29,-1 0 0,7 6-131,-1-6 0,7 7 148,-7-1 0,8 2-146,-2-2 0,5 1-159,1-6 1,0 4-32,0-5 0,1 0-214,5-5 0,-2-7-54,8 1 0,-7-8-308,7 1 0,-1-3 130,7-2 1,-1-2 148,0-3 0,1-5-290,-1-7 1,0-2 136,0-5 0,1 5 123,-1-4 0,4-2 161,-3 2 0,3-6 197,-10 6 1,5 6-37,1 5 0,-6 9 221,1-3 0,-6 4 212,5 2-298,-7 0 0,4 8 474,-8 3 0,0 10-77,0 2 0,-6 2 95,0-2 1,-5-3-179,5 3 1,0 2-43,6-2 1,0 0-245,0-6-1,8 0-152,3 1 0,7-3-826,5-3 0,-2 1 466,8-7 0,-6 0-2612,6-6 1466,-1 0 1453,7 0 0,7-8 0,2-2 0</inkml:trace>
  <inkml:trace contextRef="#ctx0" brushRef="#br0" timeOffset="1633">3563 727 7894,'0'-10'723,"0"-5"656,0 13-448,0-6-524,-8 8 0,4 8-224,-7 3 1,7 5-1,-2 1 1,2 2 137,-1 4 1,3-2-106,-4 8 0,-2 0 174,2 6 0,1-1-194,5 1 0,0-2-243,0-5 0,0 5-127,0-4 1,2-2-407,3 2 1,-1-8 268,8 2 0,-6-6-745,5-5-169,1 3 0,5-13 11,0 4 1214,0-4 0,1-10 0,-1-2 0</inkml:trace>
  <inkml:trace contextRef="#ctx0" brushRef="#br0" timeOffset="1819">3407 1003 7894,'-15'-26'3928,"3"2"-2496,5 5 122,7 2 1022,0 0-1912,0 7 1,7 2-581,5 8 0,9 0-414,2 0 0,8 2-567,-2 4 1,3-2 394,3 7 1,-6-5 501,0 6 0,7-1 0,8 7 0</inkml:trace>
  <inkml:trace contextRef="#ctx0" brushRef="#br0" timeOffset="2594">4099 35 7959,'0'-10'1202,"8"3"0,1 7-943,9 0 1,-1-2 25,0-4 49,0 4-59,1-6 1,-1 8 220,0 0-264,1 0-248,-1 0 1,-2 8-199,-3 4 215,-4 3-32,-8 2 1,-2 1-152,-4-1 0,2 2-88,-8 4 1,1 2-207,-6 4 1,1 4 202,5-5 0,-3-1 44,9 2 0,-3 0 300,2 6 1,4-1 257,-4 1 0,10-6 201,2-1 0,7 1-278,-1 6 0,3-1 64,3 1 1,-1 2-139,0 3 1,1-4-49,-1 5 1,-2-3 80,-3 3 1,1-3-241,-7 8 1,0-8 294,-6 3 0,0-5 149,0-1 0,-2 3 357,-4-3 1,4 3-266,-4-9 0,2 2-35,-1-2 0,3 1-189,-4-6 0,-2-1-46,3-6 0,-3 0-188,2 0 0,2 1-230,-7-1 0,-1-5-392,-5-1 1,-6-1-786,0 1 1,-14 3 1357,3-9 0,-20 9 0,0-4 0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12:46.4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209 35 6713,'-10'-1'-94,"5"-5"201,3 4 199,2-6-196,0 8 429,0 0-46,0-8 6,0 6 152,0-5 112,0 7 1759,0 0-2193,7 7 0,3-3-76,7 8 0,1-8 320,-1 2-404,0-5 0,7 1 66,-1 4 1,8-4 3,-3 4 0,5-4 32,2-2 1,5 0-33,1 0 1,5 0-13,-5 0 1,1 0-111,-1 0 1,-3 0-160,9 0 0,-9 0 55,3 0 0,-5-6-176,-1 0 0,-6 0-567,0 6 555,-8 0 1,4 0-338,-8 0 292,-7 0 1,-2 2-907,-8 4 548,0-4 0,0 8-989,0-4 554,-8-5 0,-2 13 471,-7-8 0,0 5-413,-1-5 955,1 8 0,-8-5 0,-2 9 0</inkml:trace>
  <inkml:trace contextRef="#ctx0" brushRef="#br0" timeOffset="298">53 608 8034,'-10'8'-234,"-5"-6"1,13 8 950,-4-5 4,-4-3-218,8 6-199,-5-8 1,7 2-74,0 4 1,2-4 206,3 3 1,7-3-156,11-2 1,4 6 440,8 0 0,1 0-217,5-6 1,5 0 95,12 0 0,-2 0-259,8 0 0,-1 0-286,7 0 1,3 0-1117,-4 0 1,3 0 719,-14 0 1,0 0-1425,-6 0 1762,-8 0 0,6 7 0,-6 3 0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13:04.1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18 503 7872,'-9'0'523,"1"0"186,8 0 0,2 0-299,4 0 1,5 0-76,12 0 1,-3-7 22,3-5 0,2-5-105,-2-6 0,6 3-250,-6-3 1,8-2-31,-2 2 1,2-6-126,-2 6 0,1-2-97,-6 2 1,-1 3-261,-6-3 1,0-2 185,1 2 0,-9 0-113,-3 6 0,-4-1 137,-2 1 0,-2 5 84,-4 1 0,-3 1 123,-9-2 61,1 5 0,0 7 0,-1 0 86,1 0 0,-6 0 9,0 0 0,0 0 162,5 0-114,1 0 0,0 6 279,-1-1-143,9 1 0,-5-4-88,8 4 1,-5-2 41,5 7 1,-2 3 56,2 9 1,3 4 80,-9 8 0,6 1-118,-5 5 0,5 5 115,-6 12 0,8-2-113,-1 8 0,-3-9-33,2 3 0,-2 0-155,3-6 0,3 2 83,-4-13 0,4 5-77,2-5 0,0-7-24,0-5 0,0-6-112,0 6 1,0-13 9,0 1 0,0-9-468,0 3 268,0-7 80,0 4 0,0-16-37,0-3 1,0-7 70,0-5 0,0 2-84,0-8 0,6 0-14,0-6 1,1 6 6,-1 0 0,-2 2 62,7-1 0,-5-3-89,6 8 1,-1-1 287,7 7 0,5-6-133,0 0 0,8 5 109,-2 7 0,4-1-55,1-5 0,1 1 204,0 5 1,5-3 8,1 9 1,-1-7 7,-5 6 1,-8 0-64,-4 6 1,-4 0-12,-1 0 0,-9 2-234,-3 4 0,-4 4 55,-2 7 0,-8 6-104,-3 0 1,-10 6 46,-3-5 0,-6 1-138,1-2 0,-2-10 112,2 5 1,-10-7 233,5 1 0,-3 1-46,8-7 1,-2 0 399,8-6-13,0 0 316,6 0-110,7 0-310,2 0 0,16 6 245,3-1 1,5 9 126,1-3 1,8 5 282,4 1 0,4 1-169,2-1 0,-1 0 310,1 1 0,0-7-208,0 1 0,1-6-360,5 5 1,-5-7-287,5 2 0,-4-4-690,-3-2 1,-5 0-409,0 0 1,-6 0 3,6 0 0,-6 0-1005,6 0-1,-8 0 714,3 0 1167,-5 0 0,-2-8 0,1-2 0</inkml:trace>
  <inkml:trace contextRef="#ctx0" brushRef="#br0" timeOffset="265">1789 0 12386,'0'12'2172,"0"-1"-1754,0 1 1,0 11 14,0 0 0,0 8-126,0-2 1,0 6-1222,0 5 1,-6-1 335,0 7 578,0 0 0,-1 14 0,-3 2 0</inkml:trace>
  <inkml:trace contextRef="#ctx0" brushRef="#br0" timeOffset="381">1823 1076 7861,'-34'-7'0,"7"5"0,11 7 3109,16 13-1661,8-5-1448,9 3 0,1-7 0,-1 9 0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12:54.3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556 608 7972,'0'-17'0,"0"5"-52,0 1 0,0-1-166,7 3 186,-5-7 0,6 12 324,-8-7 212,8 7-382,-6-11 0,5 11 155,-7-8-271,0 8-70,0-11 157,0 13 1,2-6 7,4 8 3,-4 0 226,6-8 35,-8 7 27,0-7-42,7 8-170,-5 0 1,8 0 122,-4 0 1,-4 2 154,3 4-319,-3-5 1,4 15 49,0-5 1,0 5 41,-6 1-18,0 1 1,0 7 57,0 4 1,0 3-34,0 3 0,0 0-7,0 0 1,0 5-57,0 1 0,0 1 0,0-1 1,-6-5-242,0 5 74,0-12 49,6 3 0,0-10-14,0 7-51,0-8 0,0-2 49,0-7-53,0-9-3,0 13-177,0-14 150,0 6 95,0-16-77,0-2 59,0-7-14,0-1 0,2 7-91,4-1 86,-4 8 0,6-11-513,-8 3 108,7-3 204,3-2 0,7-3-120,1-3 0,-1 4-7,1-4 0,-1 4-141,0 1 0,-1 1 200,-5-1 94,5 1 0,-9 5-232,5 1 606,3 7-200,-13-11 36,14 13 1,-14-8 117,3 4-4,-3 4 0,0-5 185,4 7 1,-4 2-107,4 3 1,-2-3 93,1 4 1,-3 4 269,4 1-378,-4 5 0,0-5 105,4 1 10,-4-1-192,5 7-62,-7-1 1,0 1-56,0-1 0,0 6-111,0 0 0,0 6-360,0-6 1,0 2-43,0-2 0,0-3-513,0 3 1,2-6-1369,4-5 1601,-4 3 1,14-7 756,-5 4 0,5-5 0,1-7 0</inkml:trace>
  <inkml:trace contextRef="#ctx0" brushRef="#br0" timeOffset="548">1771 713 7977,'0'-18'331,"7"1"0,-5 5 456,4 1-207,-4 7 7,-2-4-111,0 8-302,0 8 1,-6 3 55,0 13 1,-7 3-84,1 7 0,-3-5-103,-2 0 1,-5 0 11,5 6 1,-10-2-177,10-4 1,1 1-257,5-6 200,-1-1 133,-5-6 0,5 0-1229,1 1 815,7-9 1,-4 1-642,8-4 1,-2-4 1097,-4 4 0,4-20 0,-5-5 0</inkml:trace>
  <inkml:trace contextRef="#ctx0" brushRef="#br0" timeOffset="748">1545 834 7977,'-15'2'-861,"3"4"1478,-3-4-252,13 5-91,-14-7 819,14 0-327,-5 0 434,7 0-803,0 0 1,7 8 33,5 4 1,9 3-125,2 3 1,8-1-140,-2 0 1,4 1-153,1-1 0,1 0-1368,0 1 712,0-1 387,-1 0 253,1 8 0,7-5 0,3 5 0</inkml:trace>
  <inkml:trace contextRef="#ctx0" brushRef="#br0" timeOffset="1106">2639 556 7958,'-12'-11'198,"0"-1"510,9 8-567,-13-3 1,12 7-153,-7 0 1,5 0 132,-6 0 0,1 9-26,-7 9 1,1 1 492,0 10-265,-1 0-69,1 13 1,0 1 307,-1 3-369,1 4-95,7-6 1,-3 3-89,7-1 1,0-7 14,6 1 1,6-5-182,0-6 0,7-4-279,-1-8 1,9 1-1374,2-1 1807,8-7 0,-4-3 0,8-7 0</inkml:trace>
  <inkml:trace contextRef="#ctx0" brushRef="#br0" timeOffset="1642">3072 608 7960,'0'-9'0,"2"-1"310,4 4 590,-4 4-600,14-5 0,-13 7-29,9 0 1,-8 2 490,2 3-339,-4-3-190,-2 14 0,5-7-30,1 9 0,0-1-5,-6 0 1,0 7-14,0-1 0,0 2-67,0-2 0,0-4-178,0 4 1,2-3-8,4-3 1,-4 0-689,3 1 155,-3-1 339,-2 1-49,0-9-62,0-1 91,8 0 100,-6-6-43,6 5 155,-8-7 1,0-2 191,0-3-110,0 3 124,0-14 0,0 7 45,0-9 30,0 8-354,0-5 1,5 5-477,1-7 441,0 0 7,2-1 0,1 1-92,9 0 0,-1-1 14,0 1 1,1 0-138,-1-1 0,0 3 281,1 3 0,-7 3 319,1 3 0,0 4 1076,5-4-668,-7 12-227,5-4 0,-11 13 212,7-3 1,-7 9 6,2 2 0,-2 8 198,2-2 1,-4-2-439,3 2 1,3-2-314,-2 2 0,5 2-251,-5-8 0,8 0-501,-3-6 1,5-1-2494,1-5 1602,0-3 1581,1-8 0,7 0 0,2 0 0</inkml:trace>
  <inkml:trace contextRef="#ctx0" brushRef="#br0" timeOffset="1948">4027 799 7920,'-9'-9'544,"1"1"49,0 8 307,6 0-240,-6 0-192,8 0 50,0 0-35,8 0 0,-4 0-206,8 0 0,-1 6-47,7 0 0,5-1-84,0-5 1,0 0-178,-6 0 1,6 0-903,1 0 0,5-5 579,-6-1 1,6 0-424,-6 6 0,2-6 45,-2 0 732,-4 1 0,6 5 0,-7 0 0</inkml:trace>
  <inkml:trace contextRef="#ctx0" brushRef="#br0" timeOffset="2180">4600 626 7920,'17'-8'0,"-7"-2"201,-4-7 0,1 5 363,-1 1 1,2 7 379,-2-2 148,-4-3-406,5 7 1,-7-4-162,0 12 1,0 3 57,0 9 0,0 7-285,0 4 1,0 3-131,0 3 1,0 0-32,0 0 1,-5-1-144,-1 1 1,0 0-1651,6 0 792,0-1-86,0-7 1,0-2-2203,0-7 3152,8-1 0,-6 0 0,5 1 0</inkml:trace>
  <inkml:trace contextRef="#ctx0" brushRef="#br0" timeOffset="2433">5034 435 7924,'19'0'1903,"4"0"1,-3 0-1383,3 0 1,2 8-175,-2 3 1,-2 10 1343,-9 2-790,3 8-441,-13-4 0,6 8 52,-8 0 1,0 5-728,0 1 0,-4 7-655,-8-2 1,-1 6 376,-16 6 0,0-4 493,-6 4 0,-7 4 0,-2 0 0</inkml:trace>
  <inkml:trace contextRef="#ctx0" brushRef="#br0" timeOffset="3067">5902 782 7906,'9'-8'0,"-1"4"170,-8-7 1,8 7 363,3-2 0,5 4-2,1 2-369,1 0 0,-1 0-46,0 0 0,1-6-171,-1 1 0,0-1 22,1 6 0,-1 0-213,0 0 0,1 0-349,-1 0 0,1 6 323,-1-1 1,2 1-465,4-6 1,-3 6 734,3 0 0,4 7 0,0-3 0</inkml:trace>
  <inkml:trace contextRef="#ctx0" brushRef="#br0" timeOffset="3209">6579 834 7906,'11'0'56,"1"0"0,-1 0-125,7 0 0,-1 0 214,1 0 1,-1 0 311,0 0 1,6-6-253,1 0 1,-1-5-56,-6 5 0,0 0-514,1 6 0,-1 0 34,0 0 330,1 0 0,7 0 0,2 0 0</inkml:trace>
  <inkml:trace contextRef="#ctx0" brushRef="#br0" timeOffset="3314">7204 834 7906,'17'0'2143,"-5"2"-2588,-1 4 366,1-4 1,5 5 253,0-7 1,1 0-124,-1 0-52,0 0 0,1 0 0,-1 0 0</inkml:trace>
  <inkml:trace contextRef="#ctx0" brushRef="#br0" timeOffset="4006">8262 365 7956,'0'-17'-192,"0"7"772,0 3 1,-7 7-213,-5 0 0,-3 7-120,-3 5 1,-5 11 154,0 6 1,0 6-108,6 5 1,-1-3 136,1 3 1,1 5-245,5 1 1,3-4-251,8-1-25,0 3 0,2-7 0,4 3-766,5-3 0,11-8 586,1 0 266,8-8 0,3 12 0,11-6 0</inkml:trace>
  <inkml:trace contextRef="#ctx0" brushRef="#br0" timeOffset="4648">8957 417 8088,'0'-17'0,"6"6"213,-1-1 68,9 0 0,-5-3 314,9 3 59,-9 5-344,7 7 1,-12 2 116,7 3 1,-7 5 14,2 7 0,-4 3 142,-2 3 0,0 4-262,0 8 0,0-1-60,0 1 0,0 0-463,0-1 0,-6 1 111,0 0 1,1-2-17,5-4 1,0 1-130,0-6 1,0-7-1020,0-6 469,0-7 330,7 4 1,1-16 88,4-3 1,3-7 71,-3-5 0,3-4-79,2-7 0,1-1 151,-1 0 1,0 0 36,1 1 0,-1 5 78,0 0 0,1 8 136,-1-3 0,1 13-5,-1 5 0,-6-2 521,1 3 1083,-8-1-799,11 6 19,-13 8 0,6 1-223,-8 9 1,6-1-123,0 0 0,1-5-183,-1-1 1,-2 3 40,7 9 0,-1-4-192,2 4 1,3-1-128,-3 1 1,1 2-788,-1 4 0,3 2 475,-3-8 0,9 6-1348,2-6 0,2 0 76,-2-6 1542,-3-7 0,12 6 0,-5-7 0</inkml:trace>
  <inkml:trace contextRef="#ctx0" brushRef="#br0" timeOffset="4907">9964 643 10703,'17'0'737,"0"0"1,6 0-577,1 0 1,1 0 50,-2 0 1,-2 0 101,8 0-293,-8-8 1,10 6 0,-6-5-910,2-1 965,-6 6-77,4-6 0,-7 8 0,-1 0 0</inkml:trace>
  <inkml:trace contextRef="#ctx0" brushRef="#br0" timeOffset="5632">10883 556 7950,'0'-11'194,"0"-1"0,2 6 21,4-5-41,-4-1 1,6-5-175,-8 0 1,0-1-94,0 1 1,0-1-199,0 1 0,0-2 119,0-4 0,-2-2-106,-4-4 0,4-4 301,-4 4 0,4-4 117,2-2-106,-7 8 1,5-3 0,-4 6 328,4 3 73,2 2-182,0 2 0,-6 5 77,1 0-1,-1 9-142,6-5 0,-2 14-5,-4-1 0,4 9-61,-4-2 0,-1 5-14,1 6 1,0-2 2,6 8 0,-2 2 56,-4 10 1,4-5-46,-3 5 0,3 1-21,2-1 0,-2 7-7,-4-2 1,4-2 8,-4 3 0,4-7-22,2 7 0,0-9-129,0 3-17,-7-5 1,5-7-1,-4-2-305,4-2 39,2-2 164,0-5 1,0-7-204,0 1 254,0-8 1,0-4-21,0-12 1,-2-3 19,-4-3 0,4-7 0,-3-4 1,3 2-204,2-2 1,0 1 71,0-7 0,5 6-18,1 0 1,6 8 174,-6-2 0,7 5 214,-1 7 0,3-3 29,2 8 0,7 1 655,-1 5-647,8 0 0,-12 0 1,6 2 180,0 3 1,-6-1-2,4 8 0,-9-1-4,-3 7 1,-7-1-354,2 0 0,-4 1-180,-2-1 1,0 0-241,0 1 0,-8-7 112,-3 1 0,-5-6-125,-1 5 0,0-7 137,-1 2 1,1-4-160,0-2 613,-1 0 0,3-2-54,3-4 773,4 4 112,8-5-231,0 7 0,8 5-239,4 1 0,-3 8 109,3-3 1,-2 5-36,1 1-86,5 0 0,-7 1 1,9-1-22,-1 0 0,0 1-249,1-1 1,5 1-1000,0-1 1,2-7-214,-2-5 0,-2 3-2173,8-2 3164,-7 0 0,10 1 0,-5 3 0</inkml:trace>
  <inkml:trace contextRef="#ctx0" brushRef="#br0" timeOffset="5970">11717 626 7872,'-10'-8'1337,"2"6"0,10-6-594,4 8 1,9 0-418,9 0 1,1 6-127,-2 0 0,-2 0 0,8-6 0,-8 0-170,2 0 0,2 0-290,-1 0 0,1 0-234,-2 0 0,-4 0-1666,4 0 2160,-4 0 0,-9 0 0,-2 0 0</inkml:trace>
  <inkml:trace contextRef="#ctx0" brushRef="#br0" timeOffset="6378">11856 435 8787,'-10'0'2944,"2"2"-2523,8 4 1,-6 3-21,1 9 0,-3 7 193,2 4 0,-2 3-249,-3 3 0,-3-2-124,8-4 0,-1 4-1014,1-5 0,4 3 572,-4-2 1,2 2-458,-1-8 0,3 0-329,-4-5 0,4-7 1007,2 1 0,8-8 0,1 4 0</inkml:trace>
  <inkml:trace contextRef="#ctx0" brushRef="#br0" timeOffset="6653">12203 417 7978,'0'-11'247,"0"-1"0,7 7 406,5-7 1,3 8-156,3-2 0,-7 4 561,1 2-440,-8 0 1,3 4-180,-7 8 1,0 1 559,0 16 0,-1 0-379,-5 6 0,-2 2-152,-4 3 0,-3-3-531,3 3 1,-1-3-493,1-2 0,-1-3-1099,7-3 0,-5 2 899,5-8 0,0 0-443,6-5 1,0-7 1196,0 1 0,8-8 0,1 4 0</inkml:trace>
  <inkml:trace contextRef="#ctx0" brushRef="#br0" timeOffset="6915">12637 157 7883,'17'2'944,"0"4"1,1 11-144,-1 12 1,0 4 586,1 2-1032,-1 7 0,-1 2 580,-5 8 0,-1 1-366,-4-1 0,-5 2 255,5 3 1,-6 5-984,-6 8 1,-13 7-1197,-16 4 0,-9 6 1220,16-41 0,-2 0-141,-3 2 1,-3 1-1,-6 3 1,-3 0-1,-3 0 1,0 0-1</inkml:trace>
  <inkml:trace contextRef="#ctx0" brushRef="#br0" timeOffset="8742">0 1667 7915,'0'-9'116,"0"-7"-72,8 14 0,2-7 59,7 3 1,0 2-34,1-8 0,-1 9 149,0-3 0,1-2-36,-1 2 1,0-5 33,1 5 0,1-6 104,4 7 1,-4-3-172,5 2 0,-5 4 28,-2-4 0,3 4-190,3 2 1,-4 2 71,4 4 1,-4-2-56,-1 8 0,5-7-5,0 7 1,8-6-232,-2 5 0,4-7 163,1 2 1,3 2-11,3-3 1,5 1-333,7-6 0,2 0 151,4 0 1,-2 0 31,7 0 1,-7 0 182,2 0 1,-4 0-16,-2 0 1,0 6 19,0 0 0,-2 5 19,-3-5 1,1 8-31,-8-3 0,9-1 14,-3 1 0,-2-5-105,3 6 0,-1-3 81,6 3 1,-8 1-116,-3-7 0,3 6 123,3-6 0,-3-1-19,2-5 1,-1 6 50,1 0 1,6 0 149,0-6 0,2 0 10,10 0 0,3-2 299,3-4 0,11 4-780,-6-4 1,2-1 315,4 1 1,-2 0 31,2 6 0,4 0-14,-4 0 0,2 0-23,-2 0 0,2 0 101,-8 0 0,8 0-21,-2 0 1,-2 0-20,2 0 0,-6 0 88,6 0 1,-2 6-24,2 0 1,4-1-39,-4-5 0,2 0-51,-2 0 0,6 0 21,0 0 1,-1 0-76,7 0 1,-6 0 72,-6 0 0,7 0-18,-7 0 1,8 0-36,-8 0 1,-4 0-6,-1 0 0,1 0-15,-2 0 1,2 0 47,-2 0 0,-7 0-125,7 0 0,-7 0 54,7 0 1,-2 0-16,2 0 1,-3 0 103,3 0 1,2 0 0,-2 0 0,0 0 3,-5 0 0,-1 0 127,1 0 1,7 0-130,4 0 0,-10 0 0,-1 0 0,-5 0-85,5 0 1,5 2 69,0 4 0,-4-4-6,-1 4 1,-5-4 40,11-2 0,1 0-10,-2 0 1,2 2-23,-2 3 1,-7-3 6,7 4 1,-5-4 18,11-2 0,-8 0-11,2 0 1,-2 6 13,3 0 1,-3-1-38,8-5 0,-8 0-7,2 0 0,1 6 41,5 0 1,-8 0-1,8-6 1,-2 0 52,-4 0 0,2 0 148,-2 0 0,-3 0-169,3 0 0,-2 0-3,3 0 0,-3 0 13,8 0 1,-8 0 14,2 0 1,3 0 127,-3 0 0,2 0-113,-2 0 0,-9 0 2,3 0 0,-3 0-42,3 0 1,-1 2 2,-5 4 1,3-5-159,-8 5 1,5 2 120,-5-2 1,2 0-202,-2-6 0,-4 0 24,4 0 1,1 5 103,-1 1 1,2 0 90,-2-6 0,2 0 6,3 0 1,-3 0-54,-8 0 0,2 2 15,4 4 0,-4-4 67,4 3 0,-10 3-41,-1-2 0,-7 0 114,6-6 1,-7 2 151,1 3 0,3-3-55,-3 4 0,1-4-132,-6-2 0,1 0 69,5 0 0,-3 0-67,9 0 1,-7 0-16,6 0 1,-1 0-141,1 0 0,4-2 111,-4-4 0,3 4-135,-3-3 0,2 1 126,-7-2 0,-1 4 150,-5-4 0,0 2-230,-1-1 0,-1 3 2,-4-4 0,2 2 90,-8-2 0,0 4-8,-6-4 1,-5 5 16,0 1-5,-9 0 0,11-2 125,-8-4-254,0 4-252,-6-6 145,0 8 0,-2 0-141,-4 0 1,2 0-461,-8 0 93,1 0 0,-12-6 18,0 1 1,-3-1-67,3 6 703,-11-8 0,-11-2 0,-7-7 0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13:3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122 694 8033,'-10'-11'-1068,"4"-1"475,4 8 198,2-11 389,0 5 1,0-1 64,0-1 1,2 1 23,4-7 0,-4 1-78,4 0 0,1-1 275,-1 1 0,6 0-96,-6-1 1,7-1-15,-1-4 1,3 3-41,2-3 1,7-2-6,-1 2 0,0 0-92,-6 6 0,6 1-14,1 5 0,5-5-40,-6 5 0,2-3 75,-2 3 1,2-5-83,4 5 1,2-3 48,-8 2 1,6-3-4,-6 3 1,8 3-11,-2-3 0,-2 3 0,2-3 1,0 2-12,5 5 0,1-3-3,0-4 1,-1-1 25,1 7 1,-2-6-7,-4 7 0,4-7 10,-4 6 0,3-1-28,3 1 0,-6 4-1,0-4 0,-8 4 1,2 2 0,2 2 1,-1 4 1,-1-2-19,-6 7 1,0-7-5,1 2 0,5 4-30,0 1 1,0-1-16,-5 1 0,-1-5 24,0 6 0,1-1 17,-1 7 0,0-7 3,1 1 1,-7-1 3,1 7 0,-1-1-1,7 0 0,-7 7-4,1-1 0,-8 0 3,2-6 1,1 6 24,-1 1 0,0 1-24,-6-2 1,0-2 50,0 8 0,0-2-47,0 2 1,-6 2 44,0-8 1,-7 8-26,1-2 1,3-4 5,-3-2 0,0 2-7,-5-2 0,0 6 4,-1-6 0,-5 2-1,0-2 1,-2-3-4,2 3 1,-2-2-1,-4 2 0,-4-4 11,4 5 0,-4 1 0,-1-2 1,-1 2 20,0-2 0,-5-4 6,-1 4 0,-1-3-21,1-3 1,5 0 4,-5 1 0,-1-3 63,1-3 0,-5-3-61,5-3 1,-5-4 126,6 4 1,-9-4 3,3-2 1,-4-2 96,-2-4 0,2-3-106,3-9 0,-1 1 29,8-1 1,-7 7 2,7-1 0,-1 1 113,7-7 0,5 7-281,0-1 0,8 6 141,-3-5 1,13 5-208,5-5 0,4 5-41,2-6 1,0 6-185,0-5 1,16-1 78,7-5 1,10 5-79,7 1 0,6-1-16,12-5 296,12 7 0,9-13 0,8 4 0</inkml:trace>
  <inkml:trace contextRef="#ctx0" brushRef="#br0" timeOffset="1097">1267 625 7865,'0'-12'-559,"0"1"406,0 7-210,0-11 396,0 13 0,0-8 75,0 4 19,0 4 0,2-5-41,4 7-42,-4 0 1,13 0-16,-3 0 1,-2-6-85,1 0 0,1 0 63,5 6 1,0 0-97,1 0 0,1 0-15,4 0 0,-2-6 59,8 1 1,2-7-54,10 6 0,-3-1 32,9 1 1,-7-2-88,6-3 1,1-3 117,5 8 0,-6-1 2,0 1 0,1 4 18,5-4 1,0-2-1,0 3 1,-4-1 26,4 6 1,-4-2-47,10-4 1,2 4 93,-2-4 1,7 2-41,-1-1 0,-2 3 8,1-4 1,1 2-25,6-2 1,-7 4 2,1-3 0,-1-3-6,7 2 0,-1-5 0,1 5 1,-1-6-2,1 6 0,5-5-107,0 5 1,6-6 101,-6 7 1,8-1-243,-2 6 1,4 0 244,2 0 0,-2 0 1,-4 0 0,9 0 0,-3 0 0,10-6 0,-5 0 0,1 1 0,-5 5 0,3 0 0,2 0-1,-1-8 1,3 6 0,-5-14 0,9 5 0,-47 3 0,2 0-194,3 0 0,2-1 0,-3 0 1,1 1 377,1-1 0,0 0 0,-1 1 0,0 1-109,1 1 1,0 0 0,1 1 0,-1 1-101,-3 0 1,0 2-1,3 1 1,0 0 25,-3-2 0,0 0 0,3 2 0,0 0-4,-3 1 1,-1 0 0,4 0-1,-2 0-5,-4 0 1,0 0-1,5 0 1,-2 0 31,44 0 0,-49 0 0,0 0-312,42 0 1,-5 0 220,0 0 1,-8 6 31,-9 0 1,-5 2 127,-7-3 1,-2-1-87,-16 8 0,1-8 207,-6 1 1,-8 3-221,-4-2 421,-4 7 1,-7-9-414,-1 8 166,-7-8-285,4 3 0,-16-7-318,-4 0 435,-3 0 0,-2-7 0,-1-3 0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13:34.41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782 156 7914,'7'-17'-373,"-3"5"422,8 1 1,-8 5 17,1-6 1,5 7-22,2-7 0,-3 2-211,3-1 0,-2-5 204,1 5-44,5 3 0,-13-5 222,9 7-3,-8 0 83,4 6-237,-8 0 1,-8 2-37,-4 4 1,-3 3 20,-3 9 1,-5 5-110,0 0 1,-6 2 58,6-2 1,-6-3-139,6 3 0,-2-4 2,2-2 1,-2 1 133,-4-1 1,-2 0-24,8 1 1,-6-7-8,6 1 1,-6-2 49,6 1 1,-6-1-4,6-4 1,-2-5 13,1 5 0,5-4 23,-4-2 0,2 6 10,-2 0 1,3 1 0,-3-1 0,4-2 9,2 8 0,-3-7 25,-3 7 1,4-6-56,-4 5 1,3-1 300,3 2-198,0 3-69,-1-13 0,7 6-16,-1-8 8,8 7 137,-3-5-103,7 6 0,2-8 86,3 0 1,5 2-83,7 4 1,1-2 194,-1 7 0,8-5-73,4 6 1,6-3-116,5 3 0,5 3-169,7-3 1,2 1-270,4-1 1,-3 3 134,9-3 0,-2 1-74,1-1 1,-1 3-1223,-4-3 1273,4 3 1,7 3-1,1-1 1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13:35.54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184 208 8521,'10'-7'593,"5"-3"1,-11-2 17,8 1 0,5 5 354,6-6 1,6 7-305,-6-7 0,8 8-5,-2-2 0,-2-1-210,2 1 0,-6 0 80,6 6 0,-8 0-572,2 0 0,-3 0 244,-3 0-194,0 0 1,-1 2-437,-5 4-578,5-4 529,-14 13 1,5-5-1402,-7 7 707,0 1 1,-7-1 114,-5 0 1,1 3-268,-7 3 1327,5-4 0,-20 14 0,6-6 0</inkml:trace>
  <inkml:trace contextRef="#ctx0" brushRef="#br0" timeOffset="978">254 555 8416,'-18'10'-6,"7"-2"1246,-1-8-206,8 0 26,-11 8-626,13-7 62,-6 7-182,8 0 1,0-4-189,0 7 1,0 1 105,0 5 0,0 6-194,0 1 0,0 4 108,0-4 1,0 5-491,0-6 0,0 0-436,0-6-222,0 1 269,0-1-87,0-7 516,0-3 143,0-7 0,0-7 35,0-5 0,2-3-31,4-3 0,3 1 13,9-1 1,1 1 22,4 0 0,-2-1-12,8 1 1,0 0 111,6-1 0,7 1 152,5 0 0,3-1 76,2 1 0,0 0-114,0-1 0,-2 1 435,-3-1 1,1 9-211,-8 3 0,-5-2 5,-6 3 0,-14-1-182,3 6 0,-7 7-170,1 5 1,-4 3 43,-8 3 0,-8 1-268,-4 4 0,-3-2 59,-3 8 0,-5-5 39,0 4 1,-8-6-91,2 1 0,-3-4 148,-3-2 0,6-1-121,0-5 1,0 5 25,-6-5 1,6 3-183,1-2 0,6 1 142,-1-7 1,4 5-384,2-5 458,-1 0-229,1 2 562,-1-6 0,7 5 348,-1-7 278,8 0-392,-3 0 49,7 0-286,0 0 23,0 8-149,-8-6 1,4 11 50,-7-7 1,5 6-182,-6-6 1,8 1 105,-1-1 0,-3-2-157,2 8 219,0-9-36,-1 13 0,5-12 20,-4 7 1,4-5 73,2 6-76,0-9 1,2 11-21,4-8 0,-2 0-21,7-6 33,1 7 0,5-5-102,0 4 25,-7-4-33,5 6 55,-13 1 0,6 9-16,-8-1 0,-8 0 42,-3 1 0,-7 5-26,-5 0 0,-2 6 248,-4-6 1,-2 6-146,8-6 1,-6 0 249,6-5 0,2-1-48,9 0 0,-1-5-11,7-1-189,0-7 0,8 4-89,4-8 0,4 0-128,7 0 0,0-6 133,1 0 0,5-5-166,0 5 1,6 0 25,-6 6 1,-5 0-374,-7 0 285,1 0 0,-3 2 83,-3 4 122,-4 4 162,-10 15 0,-3 0 35,-12 4 1,3-4-125,-3-8 0,-2 1 150,2-1 0,-6 6-112,6 0 0,-6 0-71,6-5 0,-6 5 28,6 0 1,0-2-12,5-9 1,3 3 47,3-3-24,-3-4-169,13-1 1,4-7 115,15 0 1,10-8 157,14-3 1,5-10-143,12-2 1,4-8-33,7 2 1,0-4-132,1-2 0,-1 2 91,1 5 0,-7-5-147,1 4 0,-10 4-301,-2 2 0,-8 3-523,-9 3 0,-8 2 435,-4 3 0,-11-3-469,-6 3 1,-6-3 1030,-6-3 0,-12 1 0,-9-1 0</inkml:trace>
  <inkml:trace contextRef="#ctx0" brushRef="#br0" timeOffset="1156">566 1302 8314,'-15'2'420,"3"4"177,-3-5 0,13 9 158,-4-4-317,4-4 0,2 13 626,0-3-669,0 3 1,0 5 233,0 3-264,-8 4-139,-1 0 0,-7 5-478,5-3 0,-5 4 255,5 2 0,-3 5-759,2 1 0,-1-6 204,7-6 1,-5-2-114,5 1 0,0-8-815,6-9-407,0-7 1887,8 4 0,9-16 0,10-1 0</inkml:trace>
  <inkml:trace contextRef="#ctx0" brushRef="#br0" timeOffset="1293">687 1736 8312,'26'0'0,"-11"6"0,8-1 0,-13 7 3041,7-6-1979,-3 7 1,1-9-314,-3 8 1,1-7-101,-7 7 0,2-2-889,-3 1 0,-1-1 212,8-4 1,-6-2-1027,5 7 0,1-7 677,5 2 1,0-4-505,1-2 0,-1-4 881,1-8 0,-1 1 0,0-14 0</inkml:trace>
  <inkml:trace contextRef="#ctx0" brushRef="#br0" timeOffset="1819">1399 1076 8281,'10'-17'0,"5"-1"1008,-3 1 1,1 6-362,-1-1 1,3 8 362,-3-2 0,-2 4-234,1 2 1,1 2 22,5 4 1,-5 4-392,-1 7 0,-5 6-181,6 0 0,-3 8-1053,3-2 0,3 2 610,-3-2 0,-3 2-369,3-8 0,-2 0-264,1-6 1,3 1-2295,-9-1 2307,9-7 1,-4-4 184,7-12 1,-5-12 271,-1-10 0,1-13 195,5-5 1,0-4 432,1-2 1,-1 7-299,0 5 0,7 3 111,-1 2 0,10 8 318,1 4 1,1 6 475,5 5 0,-3 5-179,-2 7 1,0 0 387,-1 0 1,-5 5-430,0 1 1,-8 8-29,2-3 0,-9 5-349,-2 1 0,-9 6 11,3 0 0,-4 6-390,-2-6 1,-2 8 139,-4-2 1,-3 2-547,-9-2 0,-5 2 71,0-8 0,-8 6-171,2-6 0,-3 0 265,-3-6 1,2-7-39,4-4 1,-2-6 259,8-6 1,2-5-96,9-13 0,-1 3 422,7-8 0,0 2 36,6-2 0,8 4 5,4 8 1,9 0 30,2-1 1,6 1 280,-6-1 1,8 7-181,-2-1 0,-2 8 28,2-1 1,-8 3-454,2 2 0,-4 0 128,-1 0 0,-7 0-1886,1 0-6,-8 0 521,3 7 0,-14 1 1307,-5 4 0,-11 3 0,-4-5 0</inkml:trace>
  <inkml:trace contextRef="#ctx0" brushRef="#br0" timeOffset="1994">1989 868 8292,'-9'0'688,"1"2"171,8 4 0,0 3-329,0 9 0,0-1-148,0 0 1,0 3 634,0 3 1,2 2-351,4 4 1,-4 4-186,3-5-229,5-2-482,-8 6 0,13-12-430,-3 3 1,-2 0 37,1-6 1,1 3-747,5-15 0,0 7 612,1-6 0,-1-2 755,1-10 0,-1-19 0,0-12 0</inkml:trace>
  <inkml:trace contextRef="#ctx0" brushRef="#br0" timeOffset="2237">2475 69 8266,'10'-17'0,"5"2"535,-3 3 0,-4 2 321,-3 5 926,5 3-1091,-8-6 1,6 10-11,-8 4 1,0 3-199,0 9 1,0 5-175,0 0 0,0 6-276,0-6 1,0 6 178,0-6 0,2 6-345,3-6 1,5 6-74,7-6 1,1-1-110,-1-11 1,6 3 138,0-9 0,8 1-147,-2-6 1,-2 0-205,2 0 0,-2 0-390,2 0 1,-4 0-496,-7 0 1,-7 2 1411,1 4 0,-8 4 0,3 7 0</inkml:trace>
  <inkml:trace contextRef="#ctx0" brushRef="#br0" timeOffset="2578">2718 781 8266,'0'17'1057,"2"3"-793,4 3 1,-2-4 851,7 4 1,1 2-259,5-1 1,-1-1-51,-5-6 0,3 6-334,-8 0 0,5 2-81,-5-1 0,0 3 18,-6 7-1292,0 1 716,0 7 0,-2-5-870,-4 4 0,-4-7 689,-7-5 0,-2 4-663,-4-4 1,1-6 245,-6-6 0,1-1 89,-2-10 0,-10-1 194,4-5 1,-3-9 147,3-9 0,6-1 115,0-10 0,8 2 113,-2-2 0,9-2-123,3 8 1,7-2 226,-2 2 0,12 6 0,5-1 0,5 1 0,1 5 0,3 5 0,3 1 0,-4 4 147,4 2 0,2 0 226,-2 0 0,6 0 279,-6 0 1,6 10 724,-6 7 0,8 0 940,-2 6 1,12 3-1182,5-3 0,12 0 502,6-6 0,11-1-1007,6-5 0,15 3-325,3-9 0,-46-1 0,0-2-406,45-2 0,-47 3 1,0 2 99,1 1 0,0 0 0,0-1 0,1 1 0,-1 2 0,0 1 0,0 3 0,0 2 0,0 1 0,0 0 0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13:41.15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6371 122 8445,'2'-17'-408,"4"-1"1,-4 7 340,4-1 1,1 6 566,-1-5-580,8-1 148,-12 2 0,11 1 199,-7 3-56,0 4 5,-6-6-222,0 8-2,0 0 0,-8 14-166,-4 3 1,-3 10 140,-2-4 0,-9 14-35,-2-2 0,-7 5 69,-6 1 1,5-3-5,-5 9 0,-1-7 52,1 6 1,-7-1 10,2 1 1,-6 10-94,-6-4 0,4 4 133,-4-4 1,-2 8-320,2 3 1,-7 5 284,1 1 0,2 3-82,-1 3 1,32-36 0,0 1 40,-1 3 1,0 1-1,-1-4 1,1 1-56,-26 40 0,0-8 52,6 2 1,-6-3-10,0-3 0,0 1 44,6-1 1,6-7-164,0-4 1,0 1 177,-7-1 0,7 4-27,0-10 41,0 12 0,-1-24 14,1 12 0,0-4 9,-6 5 1,3-1 111,-3 0 0,2 7-499,-13 5 185,-9 4 1,1-1 177,-4-3 0,11-6 167,6-12 0,0-6-10,6-11 1,4 2-113,13-8 1,1-1-198,-1-11 0,8 3 243,4-9 1,3 1-376,3-6 1,5 0 145,1 0 1,7-9-471,-2-9 1,12-7 225,6-10 1,11-1-930,6-5 1226,11-3 0,5-8 0,7 0 0</inkml:trace>
  <inkml:trace contextRef="#ctx0" brushRef="#br0" timeOffset="820">5156 729 8376,'0'-9'-1471,"0"-7"1555,0 7 0,2-9 15,4 1 0,-2 5 202,7 1-139,1-1 0,3-5 150,-3 0 1,3 5-122,-3 0 1,-2 7 90,1-7 1,1 8-136,5-2 0,0-1-62,1 1 1,-1-2 37,0 2 1,1 3-91,-1-9 0,6 6 28,0-5 1,8 5-179,-2-6 0,4 1-41,2-7 0,1 1 130,5 0 0,-3-1-109,9 1 1,-7 0 67,7-1 0,-7 1-43,6-1 0,1 1 59,5 0 1,-6-1-6,0 1 1,-7 0 74,1-1 0,-3 7 5,-2-1 0,-3 3 181,-3-3 0,2-2-67,-8 9 1,1-3 115,-7 2-204,0 4 0,1-5-71,-1 7 0,-5-2 59,-1-4 0,-5 4-4,5-4 1,-5 2-37,6-2 0,-6 3-275,5-9 204,1 8 1,-1-5 40,1 3 244,-8 4-227,4-6 337,-8 8-8,0 0-27,0 8-135,-8-6 1,4 13 61,-8-3 1,7-3-67,-7 3 1,6 1 202,-5 11 1,5 3-130,-6 7 0,-1 9 25,-10 3 1,1 6-267,-7 6 0,6 6-385,-6 11 1,6-2-185,-6 8 0,6 0 590,-6 6 0,10-4 0,-2 0 0,1 0 0,-1-2 0</inkml:trace>
  <inkml:trace contextRef="#ctx0" brushRef="#br0" timeOffset="2668">1 2916 10408,'8'-9'927,"3"3"0,-1 2-608,1-2 1,1 4 209,5-3-268,1-5 0,-1 6-197,0-7 0,1 7-134,-1-2 1,0 4-191,1 2 1,-1 0-26,1 0 1,-7 0-931,1 0 559,-1 0-251,7 0-180,-9 8 600,-1 1 0,-8 9 312,0-1 1,-2 0 8,-4 1 0,-3-1 179,-9 1 0,3-1-27,3 0 1,-7-5 241,7-1 0,-7 1-87,8 5 0,-3-5 236,2-1 438,-3-7-183,13 12-563,-6-14 197,8 5-293,0 1 0,8-6 85,4 4 1,3-4-146,2-2 1,1-2 97,-1-4 0,1 4-48,-1-4 0,-6 2-260,1-1 295,0 3 1,-1-6-79,1 8 74,-8 0-3,3 8 1,-14 1-67,-5 9 1,0 1 4,-5 4 0,4-2 54,-11 8 1,3-7-3,-2 1 0,4-4 159,-4-2 1,3 1-102,3-1 1,5 0 200,1 1 1,5-7-24,-5 1 1,7-6-22,-2 5-110,4-7 0,2 6 10,0-4 1,2-5 90,4 5 1,3-4 120,9-2 1,-1-6-78,0 1 1,1-9-108,-1 3 1,6-5-186,0-1 1,2-6 117,-1-1 0,-5-4-376,4 4 0,2-5 58,-2 6 1,-2 0-112,-9 6 0,3-2-349,-3-5 0,-2 5 221,1-4 0,-7-4-85,2-2 1,-4 2 115,-2-2 1,0 6 297,0-6 0,0 8 25,0-2 1,-6 3 375,0 3 0,0 5-138,6 1 1,-5 5 195,-1-5 0,-2 7 1627,2-2-877,4 4-494,-13 2 0,13 2-82,-4 4 1,4-2-369,2 7 0,0 1 117,0 5 1,0-5-310,0-1 1,6 3 78,0 9 1,7-4-73,-1 4 0,-2 4-166,1 2 0,-7-2 122,2 2 0,2 0-300,-3 6 0,3-2 185,-2-5 1,-4 3-213,4-8 0,-4 1-143,-2-7-100,0-7 517,0 5 1,0-21 21,0 0 0,5-9-144,1-8 1,0-6 79,-6-12 1,0-3 253,0-8 1,2 0-69,4 0 0,-4-6 134,3 0 1,3 0-32,-2 6 1,7-6-141,-1 1 1,-2 4-38,1 7 0,-5 2 19,5-2 1,-5-3 215,6 9 0,-8-6-125,1 5 1,-3-5 410,-2 5 1,0 1-196,0 5 1,0 2 314,0 4 1,0-2-183,0 8 1,0 0-6,0 6 0,-5-1 283,-1 1-391,0 7 1,6 1-212,0 3 163,0 4-520,0-6 240,0 8-54,0 8 1,6 2 78,0 7 1,1 0 56,-1 1 1,-2 1 0,8 4 1,-7-2 12,7 8 0,-8 0 71,2 6 1,3 7-55,3 5 1,-3 3 57,3 2 0,-6 8-44,5 3 1,-5 7 15,6 5 1,-3 4-261,3 8 0,3 2 303,-3 3 0,3-1-2,3 7 1,-1 1-24,-8-47 0,-1 0 0,10 46-154,-1 0 0,1-7 79,-1 2 0,0-7-160,1-5 1,-3-5 108,-3-13 1,1-3 21,-7-8 0,5-7 18,-5-5 1,2-3-77,-2-3-19,-4-7-13,5-2 543,-7-15-606,0-2 0,0-10-431,0-4 1,-2-11 217,-3-12 0,1 0-45,-8-6 1,3 4 156,-3-9 1,-3 3 295,3 2 0,4-7 0,-15-2 0,4-8 0</inkml:trace>
  <inkml:trace contextRef="#ctx0" brushRef="#br0" timeOffset="3147">921 2743 8303,'0'-35'0,"2"6"806,4 0 0,-3 14-182,9-2 1,0 9-30,5-4 1,0 8-761,1-1 1,1 3 156,4 2-114,-4 0 1,6 0 214,-7 0 0,-3 2-729,-3 3 0,-4 7 32,-8 11 0,0 2-335,0 4 0,0 4 368,0-4 1,0 2 570,0-2 0,-6-4 0,0-8 0,-8 0-233,13 1 257,-7-9 1,10-1 681,4-8 1,-3-2-241,9-4 1,0 3-76,5-9 1,0 8-33,1-2-505,-1 4 0,-5 2-73,-1 0 0,-7 4 91,2 8 0,-10 7-337,-2 16 1,-13 0 164,1-1 0,-9 3 46,4 3 1,-8-5 377,3 0 0,1-2 391,-2-10 1,9 0 303,3-6-183,0 1 1,15-7-268,-4 1 1,6-8 15,6 1 1,3-5-185,9-5 1,7-5 60,4-7 0,3-3-675,3-3 0,6-4-4,-1-8 1,6 7-265,-5-1 0,1 0 258,-1-6 1,-4-2-187,3-3 0,-3-5 41,-3-7 1,1-7 567,0-5 0,0-4 0,-1-1 0</inkml:trace>
  <inkml:trace contextRef="#ctx0" brushRef="#br0" timeOffset="3800">1789 2205 7853,'9'-35'-1013,"-1"2"1280,-8 4 0,0-1 1950,0 6-833,0 1-479,0 6 55,0 0-618,-8 7 0,5 2-343,-9 8 0,6 14-25,-5 3 1,1 14-61,-2 4 0,-1-1 134,7 7 1,-5 1-235,5-1 0,0-1-470,6-5 1,0-2-31,0-4 59,0-4 1,2-10 217,4-3 0,3-6 51,9-12 1,7-12 130,4-11 0,3 2 47,3-1 1,-2 1 21,-4-2 1,2 4 170,-8 7 1,0 7 460,-6-1 0,-5 8-249,0-2 1,-9 6 379,3 6 0,-4 4-246,-2 7 1,-2 10 29,-4 8 1,-5 5-185,-12 7 1,1 9-285,-6-4 1,4 11 161,-5 1 0,2-2-95,-1 1 0,1-7-116,3 2 0,7-6 83,0-6 0,-1 3-42,7-9 0,3-5 63,2-6 1,4-14-365,2 3 61,0-5 72,0-3 0,8-6 85,4-16 1,5 0-136,6-11 0,4-4-171,8-2 1,0 2 110,-1-2 1,-5 8 237,0-2 0,-2 6-110,2 5 0,-4-1 886,-8 7 0,1 0-195,-1 6 0,-7 2 98,-4 4 0,-4 3-46,-2 9 1,0-1 404,0 1 1,-8 7-797,-4 4 0,-3-2 82,-3 1 0,-5 1-782,0 6 0,-2-2 392,2-4 0,4-4-751,-4-8 1,3-1-343,3-5 154,0 5 374,7-14 544,2 5 563,8-7-357,0 0 1,8 0 670,3 0 1,-1 0-341,2 0 1,-7 0 694,7 0 1,-6 2 443,5 4-805,1-4 1,3 8-79,-3-5 0,3-3 38,-3 4 0,5-6 18,6-6 1,-1-3-178,7-9 0,-8 1-417,2 0 0,2-1 76,-2 1 0,0 1-761,-5 5 1,-1 3 102,0 8 1,1 0-360,-1 0 0,-7 8 276,-4 3 624,-5 13 0,-1 10 0,0 11 0</inkml:trace>
  <inkml:trace contextRef="#ctx0" brushRef="#br0" timeOffset="5636">88 4826 6651,'-10'-27'-742,"2"8"1270,8 7 0,4 6-77,8-5 1,9-3-578,19-9 1,5-4-184,7-8 1,6 1-179,0-1 0,-1 2 487,-4 4 0,-9 4 0,-4 8 0,1-1 0,-6 1 0,1 7 0,-13 5 0,1 3 0,-7 2 0,0 0 0,-1 9 0,-5 9 0,-5 1-56,-12 10 0,-3 0 3,-9 5-1,-7 1 136,-4 0 0,2 2 159,-2 3 0,0-3-10,-5 3 0,7-9-44,4-2 0,-1-8-50,7 2 0,-2-9 96,13-3-487,-8-7 48,13 4 1,2-10-87,17-4 1,1-11 141,10-12 0,2 2-31,9-2 1,5 0 237,7-6 1,-6 1-102,0-1 0,-5 8 157,5 4 1,-7 4-93,1 1 1,-9 9 371,-2 3 0,-8 4-127,2 2 0,-9 8-6,-2 3 0,-9 12-165,3 6 1,-6 4-234,-6 2 1,-5-1-153,-12 1 0,1-6 126,-6 0 0,4-2-4,-5 2 0,1-6-25,-7-11 1,2 1-2,4-7 1,-2 0 193,8-6 0,-6-8 0,6-4 0,-6-11 0,6-6 0,0-11 0,5-6 0,1-5 0,0-1 0,1 0 0,5 0 0,3 2 0,8 4 0,2 3 0,4 9 0,3 5 0,9 0 0,-7 8 0,1-3 0,-8 11 0,1 1 204,5 8 100,-8-3 0,6 14 117,-8 5 0,0 3-102,0 3 0,0 1 22,0 4 0,0 4-2,0 8 0,6 7-178,-1 5 0,3 3-23,-2 2 1,-4 0-147,4 0 0,3 0-59,3 0 0,-3-2-324,3-3 1,-2 1-18,1-8 0,3-5 198,-8-6 0,5-8-269,-5 2 0,0-3 147,-6-3 0,0-5-108,0-1 440,0-7 0,0 4 0,0-10 0,0-4 0,-8 2 0,-4-7 0,3 5 0,-3-6 0,1 8 0,-7-1 0,1 3 177,0 2 1,-1 2-12,1 3 1,-1 11 811,1 7 1,0 8-257,-1-2 1,3 3-39,3 3 0,3-6 14,3 0-604,4-8 0,-4 2-365,12-11 1,-2-4 262,7-8 1,1-4-536,5-8 1,3-3 264,3-20 1,-4 4-595,4-9 1,2-10 197,-2-2 1,3-8 175,-3-4 0,-4 0 498,4-11 0,-4-4-178,-1-2 0,5 10 178,0 1 0,0 13 0,-5-1 0,-1 13 124,0 11 1,-1 7 689,-5 9 621,5 1-480,-7 7 330,1 3-287,-2 7-513,-8 7 0,0 3-373,0 7 1,0 3 303,0 3-376,0-4 1,0 6 0,0-8-112,7-7 0,3-2-126,7-8 1,8 0-387,4 0 1,4-10 249,2-7 0,-2-1-139,-4-5 1,1 4-136,-6 2 1,5 1-211,-6 5 718,0 3 1,-8 16-166,-3 3 0,-4 12 623,-8 6 1,-8 12-195,-4 5 1,-3 4 8,-3 2 0,1-5 15,0-1 1,-1-6-14,1 7 1,2-9-233,3 3 0,-3-12 179,3-6-296,4-4 1,-5-7-102,7-1 242,0-7 0,6-4 0,0-12 0,0-3-5,0-2 0,6-6 41,0-1 1,5 1 48,-5 6 220,8 0 0,-5-1-72,9 1 0,-3 5 278,-3 1 0,3 7 384,-3-2 155,3-4-469,2 8-290,1-5 1,-9 9-194,-3 3 1,-4-1-382,-2 8 0,0 1-716,0 11 0,-8-3 538,-3 8 1,-10 0-621,-2 5 0,-8 1 404,2 0 0,-4-1 709,-2 1 0,1 6 0,-1-1 0,-6 6 0,1-5 0,-6 7 0,5-2 0,1 5 0,5 1 0,2-2-92,4-4 0,4-3 99,8-9 1,7-1 402,4-4 0,4-10 222,2-7-332,0-8 1,14-4 73,3-12 0,12-11 152,0-6 1,4-6-240,2-5 1,-1 5-86,1 0 0,-6 3-102,0 8 1,-8 1 121,2 6 0,-4 7 263,-1 5-257,-1 3 0,-1 5 105,-5 9 1,3 2-93,-9 14 1,1-1 49,-6 2 1,0 4-155,0-4 0,6-2-197,0 2 1,2-10-49,-3-1 1,-1-3 124,8-9-176,-1 0 0,7-6 18,-1 0 0,6-8-89,0-4 0,0-3-67,-5-2 1,-3-7-142,-3 1 1,1-6-100,-7 6 1,0-2-278,-6 2 0,0 4 18,0-4 0,-8 5 313,-3 7 1,-5 3 520,-1 8 1,-8 2-89,-4 4 0,-4 5 218,-2 12 0,-5 4 226,-1 8 0,-3 0 576,9 0 1,-3-1-2,9 1 1,4 4-345,2-5 1,5 5-125,7-10 0,-3-2-194,8 2 1,1-8 122,5 2-175,7-4 0,9-3-228,7-5 0,8-3-103,-2-8 0,5-8-329,7-3 1,1-5-180,5-1 1,1-6-661,-8 0 0,3-6-350,-3 6 0,-3-2 993,3 1 0,-3 5 601,-2-4 0,-8-4 0,5 8 0,-5-6 0</inkml:trace>
  <inkml:trace contextRef="#ctx0" brushRef="#br0" timeOffset="6135">1876 5138 8134,'27'-34'-179,"-2"7"63,-8 3 0,0 5 229,1 2 725,-1-1-419,0 9 1,7 1 278,-1 8 1,0 0-238,-6 0 1,-5 8 566,-1 3 1,1 7-448,5 5 1,-7 6-371,-4 11 0,1-3-389,-1 3 1,0-9-590,-6-2 0,0-8 244,0 3 0,0-5-1648,0-2 23,0-7 723,0-2 1011,0-32 0,0 1 414,0-23 0,6 0 0,0-6 0,9-4 0,2 4 0,3-4 0,9 9 0,-1 5 0,7 1 0,0 13 0,0 4 0,-1 5-1,1 2 1,-6 7 70,0 4 1,-2 6 691,2 6 1,-4 4-327,-8 7 1,1 0-40,-1 1 0,-5 7-262,-1 4 1,-7 4-429,2 1 1,-4 1 42,-2 0 0,-8-6-273,-4 0 1,-5 0 32,-6 5 0,-4-1 256,-8-4 1,0 2 233,1-8 0,5-6 0,0-5 0,8-8 0,-2 2 0,3-6 9,3-6 1,7-6 102,4-11 1,5 4 60,1-4 1,0 3 326,0 3 0,7 0-71,5-1 1,-1 1-52,7 0 1,-5-1-147,10 1 0,-3 1-226,-3 5 0,-2-5-296,-3 5 1,3 3-480,-3 2-97,-4-3 0,-1-1 572,-7-7 0,0-1 294,0 1 0,0-8 0,-7-2 0,-3-8 0</inkml:trace>
  <inkml:trace contextRef="#ctx0" brushRef="#br0" timeOffset="6455">2396 4565 8133,'-17'-27'-509,"7"2"779,-5 16 0,13 9 342,-4 11 1,4 12-103,2 6 0,8 12-136,3 5 0,-1 12 72,2 6 1,-3 3-93,3 3 1,3-3-326,-3-3 1,-2-12-169,1-12 0,1-9-555,5-2 486,0-15 1,3 1-194,3-15 1,-2-15-639,8-9 0,-6-14 391,6-8 0,0-14 130,6-10 1,-1-7 278,1-10 0,-18 39 0,-1-2 239,-1 1 0,-1 0 0,2-3 0,-1 0 0,8-41 0,2 0 0,-2 7 0,-4 14 0,5 9 0,-5 14 0,-2 9 0,1 13 805,-1 10 0,0 7 403,1 10-388,-1 0 1,-5 13-200,-1 5 0,-7 5-10,2 0 0,-4 2 117,-2 4 1,0 4-445,0-4 1,-2-2-234,-4 2 1,4-6-457,-4 6-2612,-3-8 1597,7 4 1420,2-8 0,9-7 0,9-2 0</inkml:trace>
  <inkml:trace contextRef="#ctx0" brushRef="#br0" timeOffset="6723">3247 4583 8133,'8'17'3056,"1"6"-2251,9 0 1,1 3-525,4-3 0,-2-4-93,8 4 0,0-4-149,6-1 0,-6-7 80,0 1 0,-14-1-229,2 7 1,-9-1-458,4 1 0,-8-1 335,1 0 1,-5 1-928,-5-1 0,1 0 222,-8 1 1,-5-3 31,-6-3 1,-8-5 904,2-7 0,2 0 0,-2 0 0,8 0 7,-2 0 1,9 0-104,2 0 1164,9 0-863,-5 0 0,16 0 1401,3 0 1,10 2-619,3 4 1,8 2-433,3 3 0,7 3-480,11-8 1,4 1-333,1-1 0,8-4 256,-3 4 0,-3 4 0,0-1 0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13:49.26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1 348 8289,'9'-8'0,"-1"6"0,0-13 0,1 5 0,9-7 0</inkml:trace>
  <inkml:trace contextRef="#ctx0" brushRef="#br0" timeOffset="269">87 261 6699,'8'-10'-795,"-6"1"972,4 3 1,-4 2-27,-2-7 1,2 5-310,3-6 281,-3 1 0,6-1 134,-8 1 191,0 7 497,0-12 72,0 14-314,0-5-6,0 7-379,0 0 1,0 7-35,0 5-29,0 3-130,0 3 1,0-1 63,0 0 1,0 1 229,0-1-272,8 0 0,-4-1 221,7-5 1,3-3-146,9-8 0,4-8-155,8-3 1,1-6 98,5-7 1,3 3-164,8-8 1,-4 0-243,4-5 0,-11 5-323,5 0 0,-7 8 57,-4-3 0,-8 7-1436,-4 5-247,-4 5 2187,-9 14 0,-3 11 0,-7 9 0</inkml:trace>
  <inkml:trace contextRef="#ctx0" brushRef="#br0" timeOffset="623">625 504 8120,'6'-17'-1369,"0"-1"1026,0 1 1,-6 5 265,0 1 85,0 7 0,-2-6 35,-4 5 0,2 3 59,-7-4 0,5 4 400,-6 2-243,1 0 1,-1 2 217,1 4 1,5-4 25,-6 3 1,8-1-128,-1 2 1,3-2 112,2 7 0,0 3-89,0 9 1,0 4-17,0 8 0,0 3-183,0 9 1,-8-1-153,-4 12 1,-3-2-22,-2 2 0,-1-8-263,1 8 0,-2-14-144,-5 8 0,3-10 251,-8 5 1,6-9-68,-6 3 1,2-12-37,-2-6 0,4-4-853,8-1 567,-8-1 1,6-7-143,-5-5 0,7-5 659,5-5 0,-11-13 0,4-9 0</inkml:trace>
  <inkml:trace contextRef="#ctx0" brushRef="#br0" timeOffset="823">70 886 8120,'0'-10'733,"8"3"1,1 7 12,9 0 0,7 0-233,4 0 0,5 2 263,7 3 1,3 5 32,8 7 0,2-5 304,4-1 0,2 1-525,4 5 0,11-1 8,0-5 1,2 7-706,4-1 1,-7-1 169,1 1 1,2 0-1449,-2-5 0,0 1 907,-5-1 1,-1 1 479,1-7 0,-9 8 0,-1-5 0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14:17.18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226 1 8008,'12'0'488,"-1"0"1,-1 2 89,2 3 0,3-3 410,-3 4 1,3 4-740,2 1 0,-5 5-375,0 1 1,-9 2-1132,3 5 1,-4 3 220,-2 7 1036,-8 9 0,-1 1 0,-9 8 0</inkml:trace>
  <inkml:trace contextRef="#ctx0" brushRef="#br0" timeOffset="815">139 695 8008,'0'10'838,"8"-3"-629,4-7 1,5-1 59,6-5 1,4-2-193,8-4 1,-8-1-167,-4 7 1,-4 0-61,-1 6-413,-1 0 266,-7 8 113,-2 9 156,-8 3 1,0 5-7,0-8 1,-8 1-34,-4-1 1,-3 0 60,-3 1 1,7-1-40,-1 0 318,8 1-258,-3-1 99,7-7 0,0-1-64,0-3-32,7-4 0,-3 8-109,8-5 1,-8 5 107,2 7 0,-6 9-317,-6 2 1,-6 13-70,-11 5 0,2-1-56,-8 1 1,-6-2 268,-5 3 1,1-7 230,10-11 0,-2-4 445,8-8-422,0 1 0,13-7 858,5 1-669,3-8 1,11-4 52,9-12 1,7 3-88,9-3 1,1 0-226,0-5 0,5-2 47,1-4 1,-1 9-195,-5-3 1,0 3 139,0-3 1,-8 7-10,-4 4 0,-4 5-224,-2 1 191,-7 0 0,-2 1-109,-8 5 0,-2 4 128,-4 7 0,-6 1 44,-11-1 0,2 0-3,-8 1 1,8-1 2,-2 0 0,3-1 88,3-5 0,6 3-89,-1-8 63,8-1 1,-2-3-46,12 4 1,6-4-2,11 4 0,-4-4 64,4-2 0,-5 2 130,-7 4 1,5 1-121,-5 5 0,-3 5 144,-2 1 1,-4 1-90,-2 10 1,-2-6-55,-4 6 0,-4 0-14,-7 5 0,0-1 44,-1-4 1,1 4-170,-1-4 1,1 2 32,0-2 1,-3 3-113,-3-3 0,4-2 123,-4 2 1,9-6-14,3 6 1,1-7 239,-1 1 1,3-4-75,8-2 1,0 1 91,0-1 1,0 0-46,0 1 1,8-1-87,3 1 1,1-9-48,5-3 1,-1-2-20,12 2 0,-4-4 22,5 3 0,-1-9-105,7-1 0,0-9-430,0 3 0,-1-5 220,1-1 1,-8 1-582,-4 5 0,-4-5-105,-1 5 1,-1 3 388,1-7 765,-9 13-214,-1-6 1,-6 8 228,4 0 0,-3-6 632,9 0 0,0-5-401,5 5 0,6-7 400,0 1 1,8-3-497,-2-3 1,10 1-442,1 0 1,1-1-268,-7 1 1,-5-1-651,0 1 1,-2 6 428,2-1 0,0 6-467,-12-5 0,5 7 984,-11-2 0,-3-4 0,0 1 0</inkml:trace>
  <inkml:trace contextRef="#ctx0" brushRef="#br0" timeOffset="1005">1632 1233 8008,'10'-17'1984,"5"7"-817,-13 2-116,14 8 1,-12 0 226,7 0-844,-7 8 1,4 2-870,-8 7 0,0 2-1259,0 5-1734,0-5 3428,7 6 0,3-8 0,7 1 0</inkml:trace>
  <inkml:trace contextRef="#ctx0" brushRef="#br0" timeOffset="1336">2153 1042 8008,'10'18'0,"-1"1"272,-3 4 0,-4 2 324,4 4 1,1 4 704,-1-4 0,0 4-578,-6 1 0,-2 7-298,-4-1 1,-9 8-284,-8-1 1,-2-3-222,2 2 1,1-1 255,-7 1 1,0-4 49,-5-7 1,-1 0-1613,0 0 1,6-10 487,0-8 1,8-2 59,-2-9 450,4 0 44,1-14 1,3-1 159,3-9 0,-1-7 102,7-4 1,0 4 162,6 2 0,0-2 95,0 2 0,10 0 222,7 5 0,8 7-35,10-1 1,0 8 264,0-1 1,5 3-41,1 2 0,-1 0-163,-5 0 1,-6 5 30,0 1 1,-8 8-116,2-3 0,-4 5-219,-1 1 1,-7 0-198,1 1 0,-1-1-405,7 1 1,-3-7-113,-3 1 1,9-3-1792,-4 3 2382,5 3 0,3-13 0,2 6 0</inkml:trace>
  <inkml:trace contextRef="#ctx0" brushRef="#br0" timeOffset="1480">2899 2049 7904,'-15'2'4492,"3"4"-1673,5 3-275,-1 1-2489,6-2 0,-6-6-1467,8 3-696,0-3 2108,0 14 0,8 1 0,2 10 0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14:16.62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330 175 8008,'0'-35'0,"8"8"0,-5-4-190,9 8 0,-2 0 587,1 5 406,5 9 0,-12 1-246,7 8 1,-7 15-56,2 9 1,-12 8-206,-6 9 1,-11 5-42,-6 12 0,2-4-351,-2 4 1,0-2 128,-5 2 0,1-6-432,4 0 0,4-2-45,8-10 1,-5-1-304,5-10 0,-4-6-52,9-11 309,-3 3 1,-1-17 81,5-4 0,3-7 139,8-22 1,0 4 293,0-9 0,8-5-107,3-1 1,13 4 335,4 1 0,13 6-15,5 7 1,6-3 100,6 8 0,-2 1-138,8 11 0,-8-3 22,2 8 0,-4 1-129,-2 5 0,-10 0 11,-7 0 1,-2 0-121,-10 0 0,0 7 57,-6 5 0,-5 3-210,-1 3 0,-7-1 26,2 0 1,-6 1 107,-6-1 1,2-5 59,-7-1 0,-1-1 76,-5 2 0,-1 5 228,1 0 0,0 3-87,-1 8 1,-5 9 188,0 9 0,-2 12-112,2 6 0,-4 11-157,-8 6 1,0 6-12,1 5 0,17-44 1,1 1-226,1 3 1,1 0 0,-1-3-1,1-2 49,-3 46 1,-4-12-258,9-6 1,4-13-398,2-10 0,5-9 309,1-15 1,0-8-173,0-9 0,1-9 114,5-2 1,4-15-33,7-14 1,1-6 456,-1-5 0,0-5-341,1-7 341,-1 0 0,-2 2 0,-3 4 0,-4 3 0</inkml:trace>
  <inkml:trace contextRef="#ctx0" brushRef="#br0" timeOffset="367">538 973 8008,'0'-17'499,"8"7"0,2 2-69,7 8 1,0 0 190,1 0 0,5 8-168,0 4 0,0 11 176,-6 6 1,1 5-232,-1 7 0,0 3-117,1 8 0,-7-4-286,1 5 0,-8-11-291,2 10 0,-4-11-1257,-2-1 829,0-3 512,0-10 1,0-2-1570,0-8 1181,-8 0 0,-2-1-60,-7-5 1,-1-5 230,1-12 0,-2-5 429,-4-12 0,3-4 0,-3-8 0,4-2 0,2-3 0,-1 3-138,1-3 1,7 5 137,4 6 0,5 4 953,1 8-493,0-1 55,0 9 0,1 1 52,5 8 1,-2 2 170,8 4 0,-7 3-264,7 9 1,-8-1-187,2 0 0,1 1-374,-1-1 181,8 8-829,-5-6 1,9-1 436,-1-12 1,8-14-271,4-9 0,6-10-76,5-14 643,5-3 0,7-24 0,0-3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1:47:28.8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1 156 8219,'10'-8'436,"5"0"529,-4-3 1,7 1-336,5 4 1,-2-1 121,8-5 1,0-1 150,5 7 1,1-7 430,-1 1 0,-5 2-637,0-1 0,-2 5 32,2-5 1,1 7-501,-7-2 0,1 4-455,-7 2 0,0 0-250,0 0 0,-7 2-518,-4 4 1,-4 3-100,-2 9 1,0-1-146,0 0 1,-2 1-560,-4-1 1,-5 2 750,-13 4 1046,5-4 0,-13 14 0,5-6 0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14:13.75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18 903 7996,'-8'-25'0,"6"6"1232,-5 2 1793,7 9-2095,0 8 1,5 2-423,1 4 1,6 3-109,-6 9 0,5-1-174,-5 0 1,0 6-362,-6 1 0,5 1 132,1-2 1,0-4-53,-6 4 0,2-5-154,4-7 1,-4 5-561,3-5 0,-1-1-726,2 1 0,-2-7-213,8 2 1708,-1 4 0,14-16 0,2 4 0</inkml:trace>
  <inkml:trace contextRef="#ctx0" brushRef="#br0" timeOffset="166">921 695 8018,'0'-27'4742,"0"10"-3481,0 9-372,7 8-881,-5 0 54,6 0 40,0 8 0,-6 1 140,3 9 1,-3 1-985,-2 4 1,0 4 741,0 8 0,-7 0 0,-3-1 0</inkml:trace>
  <inkml:trace contextRef="#ctx0" brushRef="#br0" timeOffset="501">608 1372 7910,'-27'0'588,"4"4"73,11 7 1,3-1-1045,3 7 184,4 1 0,-13-7 676,3 12 0,-3-1-193,-3 7 0,1 0 440,0 5 0,-5 1-225,5 0 1,-4-1-66,9 1 0,3-2-214,-3-4 1,8-4-151,-2-8 0,6 1-610,6-1 1,11-7 368,12-5 0,6-5-421,6-5 0,3-13 243,8-11 1,0-3-809,0-3 0,-7 0 558,-5 0 1,-3 8 536,-3 4 1,-7 4 289,-3 2 861,-5 7 366,-2 2 1,-7 16-753,-4 4 0,-4 5 191,-2 6 1,0-2-487,0 8 1,0 0-226,0 6 1,0-2-389,0-4 1,-6 3-558,0-3 0,0-4-595,6-1 0,-2-5 1357,-4-2 0,5 1 0,-7-1 0</inkml:trace>
  <inkml:trace contextRef="#ctx0" brushRef="#br0" timeOffset="829">1563 1250 7972,'-18'-9'1245,"9"1"0,1 6 534,8-4-999,8 4 0,1-5-345,9 7 1,-1 0-106,0 0 1,1 0-258,-1 0 0,-1 2-251,-5 3 0,3-1 37,-9 8 1,1-1 200,-6 7 0,0-7-581,0 1 317,0 0 0,0-1-222,0 1 172,0-8 238,0 3-143,8-7 1,2-2-142,7-3 0,2 1-212,4-8 1,-3 1 195,3-7 0,-2 1-1803,2-1 2119,-3 1 0,12 0 0,-5-1 0</inkml:trace>
  <inkml:trace contextRef="#ctx0" brushRef="#br0" timeOffset="1438">1580 1337 7918,'-17'0'0,"-1"-7"213,9 5 0,1-14 361,8 5 1,0-5 1,0-1 0,8 1-161,3 5 0,5-3-137,1 9 1,2-7-155,5 6 0,-5 0-200,4 6 183,-4 8 0,-3 8-48,-5 7 0,3 6-79,-8-6 0,-1 8-10,-5-2 1,-5-2 365,-1 1 0,-6-4-138,6 5 0,-5-8 573,5 2-190,0-4-446,6-1 1,8-9 46,4-3 1,5-6 24,6-6 0,-2-3-137,8-9 1,-6-7-282,6-4 1,0-4-727,6-1 0,-2-1 463,-4 0 0,2-1-1078,-8-5 0,0-1 72,-6-5 1480,1-3 0,-1-2 0,0-10 0</inkml:trace>
  <inkml:trace contextRef="#ctx0" brushRef="#br0" timeOffset="1850">2084 869 7918,'-12'9'889,"0"-3"-52,1 4-614,1-1 0,4 1 149,12-4 1,6-4 218,11-2 1,4 0-78,8 0 1,5-8 110,1-4 0,1-9-419,-1-2 1,-5 0 11,5 6 1,-1-1-916,-5 1 1,2 1 303,-14 5 1,0-5-100,-6 5 0,-1 1-47,-5-1 0,-3-1-465,-8-5 1,-8 5 330,-3 1 0,-7 1 271,-5-2 0,-4 5 241,-8 7 90,1-8-20,-1 6 1,0-6 353,1 8 1,1 0-138,4 0 1,-2 0 160,8 0 1,5 0 325,7 0 521,-1 0-457,3 0-348,1 0 1,14 8 172,0 4 1,7 11-120,-1 6 1,11 5-32,6 7 1,-2 11 52,2 12 0,1-3 98,11 3 0,3 0-431,8 5 0,2-7 199,4-4 1,-4-4-172,4-2 1,-6 0-165,-6 0 1,3-2-506,-9-4 1,1-9 362,-7-8 0,-7-8-162,-3 2 1,-5-5-594,-2-7-441,-7 5 813,-2-15 0,-8-2 158,0-17 0,-2-7-194,-4-10 0,-4-9 625,-7-8 0,-1-16 0,1-11 0</inkml:trace>
  <inkml:trace contextRef="#ctx0" brushRef="#br0" timeOffset="1987">2639 140 7918,'-15'-35'0,"3"0"2891,-3 8-2096,13 2 1,-2 15-286,15 5 1,3 3-106,15 2 0,0 0-53,5 0 1,-5 7-678,0 5 0,6 13-1569,5 10 1894,1 0 0,-6 22 0,-1-3 0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14:35.6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 7879,'0'17'3405,"2"-2"-1934,3-3-470,-3 3-614,6-13-669,-8 6-1211,0-1 0,-2-5 173,-4 4 1320,4-4 0,-13-2 0,5 0 0</inkml:trace>
  <inkml:trace contextRef="#ctx0" brushRef="#br0" timeOffset="103">260 398 11035,'-8'-9'1386,"6"9"-556,-4 11-830,4 5 0,2 1 0,0 0 0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14:34.9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0 537 7900,'0'-10'841,"0"3"0,8 9-245,4 3 595,3 5-724,-5 7 0,5 0 53,-4 1-344,5-1 0,1 0-204,0 1 1,-5-1-699,-1 0-1030,1 1 1063,5-1-309,1 0 599,-9-7 0,5-5-26,-9-10 0,9-5 188,-3-7 1,5-8 217,1-4 0,10-4-46,8-1 0,1-5 146,10 5 1,-2-5 21,2 11 1,3 8-3,-9 3 1,0 5 164,-5 1 1,-3-3 129,-3 9-218,4-1 0,-16 8-122,1 4 0,-9 3-30,-9 9 1,0 1-88,0 4 0,-13-2-207,-5 8 1,-8 3 54,2 3 0,-12 3 120,1-9 1,-5 4 151,0 2 0,3-7-105,-3 1 0,3-8 1629,3 2-403,-1-3 76,8-3-978,10-8 0,11-1-318,12-8 0,5 0 42,13 0 0,2-8 170,9-3 0,-6-4-699,0-3 0,-1-1 264,7-4 1,-8 4-721,-4-4 1,-6 4 258,-5 1 0,-4 1-297,-8 0 1025,0-8 0,0-2 0,0-8 0</inkml:trace>
  <inkml:trace contextRef="#ctx0" brushRef="#br0" timeOffset="434">554 260 7900,'-8'-34'0,"-3"-1"0,3 2-111,2 5 0,-2 3 116,3 7 160,-1 1 202,-2 0-184,6-1 0,-5 7 392,7-1-213,-8 8-373,6-3 174,-6 7-548,8 0-46,0 0 430,0 7 1,0-3 14,0 8 1,0-6 175,0 5 0,0-5-60,0 5 74,0 1 1,0 5-65,0 1 0,2-7 69,4 1 0,-4 1-144,4 10 1,-4-2-117,-2 8 0,5 0 91,1 5 1,6 9-24,-7 3 1,7 12-96,-6 5 1,1 6 55,-1 6 1,-4 4-189,4 7 0,-4 7 226,-2-1 0,0 8-54,0-2 1,0 2-55,0-2 0,0-46 0,0 1-254,0 45 0,0 0 167,0-11 0,0-9 84,0-3 0,0-5-161,0-7 1,0-5 69,0-12 1,0-2 250,0-4 0,0-9-164,0 4 0,0-12 374,0 0 0,0-4-10,0-2 576,0 1-888,0-9 0,2-1-589,3-8 296,-3 0 1,12-8 125,-8-3 0,5-5-110,-5-1 0,7-6 35,-1 0 1,-3-8 288,3 2 0,0 4 0,-3-15 0,-1 3 0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14:34.1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0 10108,'0'17'-26,"-2"1"-341,-3-1 1,1 6 199,-8 0 1,1 8 108,-7-2 0,-1-2 64,-4 1-22,12 1 1,-13-2-6,13-4 1,3-4-3,2-1 1,5-1-156,1 0 0,1-5 70,5-1 0,4-5 83,7 6 1,0-9 3,1 3 1,-1-2-8,0 2 1,1-4-13,-1 3 0,-6 3-17,1-2 123,-8 7 0,3-3-98,-7 7 1,0 1 86,0-1 1,0 0-62,0 0 0,-5 1-20,-1-1 1,0-5 19,6-1-1,0 1 24,0 5 0,8-7 1,3-5 0,11-1 184,1 2 0,5-4-118,-5 4 1,6-4 183,-6-2 1,6 1-63,-6 5 1,0-2 167,-5 8 1,-7-1-67,1 6 1,-9 1-161,3-1 1,-4 0-70,-2 1 0,0 5-108,0 0 0,-2 0-189,-4-6 1,-3 0 67,-8 1-227,-1-9 1,1 5 138,0-9 1,5 1-553,1-6 358,7 0 432,-12-7 0,7-11 0,-8-9 0</inkml:trace>
  <inkml:trace contextRef="#ctx0" brushRef="#br0" timeOffset="173">502 87 8101,'-2'-10'2907,"-4"4"-2097,4 4 1,-3 2-292,10 0 0,-1 6-1066,8 0-648,-1 7 1,7-5 442,-1 3 0,0 3 752,1-8 0,-1 7 0,0-3 0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14:30.8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235 122 8162,'0'-12'1538,"0"0"-1019,0 9 60,0-5-98,8 8-208,-6 0 1,7-6-180,-3 0 158,-4 1-298,6 5 1,-6 0-2,3 0-21,-3 0 384,6 0-182,-8 0 0,0 2 153,0 3 1,-6-1-106,1 8 1,-1-7 181,6 7 1,-6 0-101,0 5 1,-7 0 117,1 0 0,3 3-120,-3 3 1,1 4-53,-7 7 0,-5 1-11,0-1 1,0 1-26,6 0 1,0-7-265,-1 1 1,3-8 86,3 2-181,-3 4 1,13-8 41,-4 5-611,-3-13 378,7 4 0,2-13-153,11 4 0,5-4 239,1-2 0,0-6-31,1 1 0,-1-7 93,0 6 0,0-5-8,1 5 0,-1 0 409,0 6-208,-7 0 0,-2 8 413,-8 3 0,0 5-61,0 1 1,-2 6 53,-4 0 0,-4 2-168,-7-2 1,2 2-100,3 4 1,-3-4 67,3-8 0,-1 1 249,1-1-1386,-3-8 483,13 7-103,-6-14 0,10 5 220,4-7 0,-2 0 44,7 0 0,1 0 62,5 0 1,0 0 70,1 0 0,-7 8 322,1 4 0,-8 3-127,1 2 1,-3 3 711,-2 3 0,0 3-365,0 9 1,-2-6 519,-3 0 0,3-8-315,-4 2 1,4-4 339,2-2-538,0 1-502,0-9-1068,0-1 1028,0-8 1,2-6-1145,4 0 1,-2-7 571,7 1 1,-7-3-610,2-2 1,1 0 1360,-1-1 0,8-7 0,-5-2 0</inkml:trace>
  <inkml:trace contextRef="#ctx0" brushRef="#br0" timeOffset="363">685 18 8058,'0'-10'1942,"0"2"-1364,0 8 0,2 6 21,4 0 0,-5 7-141,5-1 1,2 3-92,-2 3 0,-1-1-224,-5 0 1,6 1-218,0-1 1,0 0-236,-6 0 1,0-5-560,0-1 1,2-5-1783,3 6 1174,-3-8 39,6 11 1437,-8-5 0,-8 7 0,6 0 0,-5 0 0</inkml:trace>
  <inkml:trace contextRef="#ctx0" brushRef="#br0" timeOffset="1336">650 450 8058,'-7'27'-565,"-5"-4"1,-3-6 1132,-3-5 1,3 3-92,3-3 1,-1-3-65,7 3 1,-5-6 33,5 5-256,0-7 133,6 11-270,0-13-73,0 14 0,2-14 62,4 3 1,3-3-54,9-2 0,1 0 34,4 0 0,2-7-430,4-5 1,4-7 102,-5 2 0,-3-5-54,-2 11 0,-3 3-127,-3 2-69,-8-3 539,-1 15 1,-10 3-126,-4 20 0,-9 6 90,-8 5 0,-6-3-67,6 3 0,-8 2 238,3-2 1,1 1 85,-2-7 1,8-7 83,-2-4 0,5-3-90,7-3 1,1-6 293,4 1-340,5-8-43,-7 3 0,10-8-252,4-5 0,3-2 76,8-3 0,1-3-70,-1 8 0,0-5-7,1 5 1,-1 0 9,0 6 166,1 0 0,-3 2 163,-4 4 0,-3 4 23,-8 7 1,0 2-39,0 4 1,0-4 414,0 4 0,-8-3-216,-3-3 1,3 0-5,2 1 0,3-3-82,-3-4 0,4-1-97,-4-4-37,4-4-316,2 5 0,8-7 98,3 0 1,5 0 6,1 0 1,0-2-75,1-3 0,-1-5 28,0-7 0,6 0-192,0-1 0,2-5-111,-2 0 0,-3-8-120,3 3 0,-4-5-22,-2-2 1,1-1-273,-1-5 1,0-1 207,0-4 0,-1-10 603,-5 4 0,-1-3 0,-4 3 0,-2 2 0,7 4 0,-5 5 0,5 13 0,-7 3 7,2 7 0,-2 9 132,2 3 648,-5 4 55,7 2 1,-6 0 700,4 0-1035,-4 8 1,5-4 204,-7 7 1,2-7 157,4 2-434,4-4 0,13-2-250,0 0 1,2-2-278,-2-4 0,-4-4 138,4-7 1,-2 2-122,2 3-644,-3-3 1,5 7 36,-8-3-925,-8 3 1,-1 16 700,-8 3 1,-2 4 151,-4 3 0,3 7 752,-9 4 0,-5 3 0,-6 3 0,2-1 0,9 1 0,-1 0 0,7-1 0,0-5-63,6 0 0,0-8-18,0 2 1,0-4 977,0-1 0,0-1 291,0 0-248,0 0 0,0 1-334,0-1 0,0-6 243,0 1-801,0 0 1,-2 5 151,-4 0 0,3 0-487,-9 1 1,6-7 258,-5 1 1,-1-3-385,-5 3 0,0 1 209,-1-7 0,1 0-202,0-6 1,5 2-409,1 4 342,-1-4 0,1 5-274,-1-7 184,8 0 132,-3-7 0,14-1 52,5-4 1,-3 3 282,3 3 0,-1 2 94,7-7 0,1 7 42,4-2 0,-4 4 38,4 2 0,-4 0 76,-1 0 1,5 0 256,0 0 1,2 8 577,-2 3 1,-2-1-292,8 1 1,0-5-187,5 6 1,-3-8-1346,4 1 0,-5-3 244,11-2 587,3 0 0,0-7 0,8-3 0</inkml:trace>
  <inkml:trace contextRef="#ctx0" brushRef="#br0" timeOffset="1747">2276 104 8161,'9'0'1040,"7"0"-515,-5 0 0,-1 8 610,1 3 1,-1 5-958,2 1 1,3-5-572,-4-1 0,-3 1 100,-2 5 1,-4-5-246,-2-1 0,0 1-1203,0 5 1161,0 0 1,-8 2-71,-3 4 650,-12-3 0,-4 12 0,-8-5 0</inkml:trace>
  <inkml:trace contextRef="#ctx0" brushRef="#br0" timeOffset="2662">2155 675 8161,'2'15'-4,"3"-3"0,-1-4 496,8-8 1,-6 0-84,5 0 0,1 0-505,5 0 1,0-2 128,0-4 1,7 2-144,-1-8 1,0 1 79,-6-6 0,0-1-7,1 1 1,-7-4-10,1 4 0,-9-5-242,3 11-186,4 3 117,-8 1 367,-2 7 1,-8 1-71,-3 5 1,1 6 237,4 11 0,4 6-85,-4 11 1,5 4 362,1 8 1,0-6-124,0 0 0,0-5 31,0 5 0,1-6-107,5 6 1,-4-9-78,4-3 1,4-1-732,1-10 1,-1 0 157,1-6-284,-7 1 150,11-9 204,-13-1 0,8-18-21,-4-7 1,-4-2-74,3-10 0,-5 0 112,-5-5 1,1-1 125,-8 0 1,-5-5 291,-6 0 0,0 5-98,6 6 1,1 8 348,5-2-177,-5 12 620,14 3-412,-5 8 1,7 8 140,0 3 0,0 5-49,0 1 0,0-6-115,0 1 0,0-1-189,0 7 193,7-9-353,3 7 1,7-14 57,1 3 0,1-12-533,4-11 1,-2-7-3,8-9 1,0-8-216,5-5 1,-5-4-107,0-7 1,0-4 312,5-7 0,-5 6 224,0-1 1,-8 9 237,2-3 0,-4 12 59,-1 6 0,-1 11-19,0 6 0,0 11 216,1 6 1,-7 5 89,1 1 0,-8 7 331,1 5 0,-3 5 249,-2 6 0,0-4-383,0 4 1,0-3-30,0-3 0,0 0-140,0 0 1,0 1-303,0-1 293,0 0-744,0-7 0,8-2 75,4-8 0,3 0-189,2 0 1,1-6 182,-1 0 1,2-5 52,4 5 1,-4-6 15,4 7 0,-3-1 47,-3 6 0,0 0 210,0 0 6,1 0 1,-3 2 119,-3 3 1,-5-1-104,-7 8 0,0-1-33,0 7 0,0-1-818,0 0 1,-7 6 378,-5 0 1,-3 8-101,-3-2 0,-5 9 533,0 3 0,0-1 0,6-5 0,0-1-81,-1 1 1,3-1-57,3 1 1,3-2 389,3-5 1,4 3 308,-4-8 0,5 6-220,1-6 0,0 0 262,0-6 1,0-5 1672,0 0-1068,0-9-594,7 5-749,3-8 1,9-10-509,4-7 1,-2-2 38,8-10 1,-6 6-733,6-6 1,-6 14 502,6-2 0,-8 5 832,2 1 0,2 3 0,-2 8 0,0 8 0,-6 3 0,1 4 67,-1 3 0,0-1 564,1 0 1,-7 6 842,1 0 0,-9 0 94,3-5-685,-4-1 0,-2 0-807,0 1 1,0-7 105,0 1-2327,0-8 2145,0 3 0,-8-14 0,-1-3 0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14:41.3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0 364 7970,'8'-10'0,"-4"-3"461,7 7 0,-5 0 82,6 6 1,-7 8 42,7 3 0,-6 5-53,5 1 0,-5 0-165,5 1 1,-5-1-140,6 0 1,-6-5 21,5-1 1,1-1-410,5 2 1,2-5-64,4-7 0,4 0-227,8 0 0,-5 0 70,5 0 1,-10-6-381,10 1 0,-12-7-324,0 6 288,-4 1 583,-2 5 1,-7 2-42,-4 3 1,-6 7 293,-6 11 1,-6-2 33,-11 8 1,2 2 34,-8 9 1,0-4 118,-5 5 0,-1-5 242,1-1 1,5-1 27,0 1 0,14-2-216,-3-4 1,13-4 28,-1-8 0,4 0-51,2 0 0,9-7-439,9-4 0,7-4-84,9-2 1,3-8-92,3-4 1,-1-9 17,7-2 0,-8-7-269,3 1 0,-7-2 86,-5 2 0,2-2 159,-8 8 0,-6-2 52,-5 2 0,-9 4 306,3-4 0,-4-4 0,-10 0 0,-1-7 0</inkml:trace>
  <inkml:trace contextRef="#ctx0" brushRef="#br0" timeOffset="214">484 433 7970,'-7'-17'-279,"-5"-1"1,-1-5 268,1 0 0,-1 0-154,7 6 1,0 0 117,6-1 0,0 1 254,0 0 1,0 0-28,0-1 0,0 7 446,0-1-270,0 1 35,0 1-178,0 2-49,0 8 1,2 2 66,4 4 0,-2 6-44,7 11 0,-5 11 90,6 12 1,-7 20-28,7 9 1,-2 9-244,1 8 1,-4-41 0,0 0 69,-4 4 0,-1 0 1,4 0-1,0-1-33,-3-2 0,0 0 1,2 3-1,1 0-510,-3-1 1,0 1 0,1 3 0,0 1 268,-1-1 0,-1 0 0,-1-6 0,0-1 196,5 47 0,-4-4 0,-2-7 0,0-8 0,0-6 0,0-4 0</inkml:trace>
  <inkml:trace contextRef="#ctx0" brushRef="#br0" timeOffset="640">1055 623 7975,'0'-17'415,"0"7"0,2-3-114,4 7 1,3 0-136,9 6 1,5 0-63,0 0 1,0 2 53,-6 4 1,0 4-86,1 7 0,-9 8-23,-3 4 1,-4 2 74,-2-3 1,0 5 10,0-4 1,6-4-172,0-2 1,-1-4 84,-5-2 0,6-5-742,0-1 507,7-7 0,-3-4-54,7-11 1,2-12-163,5-6 1,-5-6-177,4-5 0,2 1 132,-2-7 1,0 0 444,-6-6 0,0 0 0,1 1 0</inkml:trace>
  <inkml:trace contextRef="#ctx0" brushRef="#br0" timeOffset="1239">1730 18 7975,'11'-10'1202,"1"5"1,-1 3-942,6 2 1,1 5 34,-1 1 1,-5 6 102,-1-6 0,1 1-207,5-1 0,-6 2-93,1 3 0,-8 5-968,2-5 0,1-1 538,-1 1 0,0 1-910,-6 5 0,-2 0 602,-4 1 1,2 5 284,-7 0 1,-1-6 353,-5-5 0,5-1 0,1 6 0,7-5 8,-2-1 1,2-5-53,-1 6 0,3 1 993,-4 10 1,4-2-480,2 8 0,0-2 249,0 2 0,-2 4-169,-4-5 0,4 5 64,-3 2 1,3-7-275,2 1 0,0-8-299,0 3 0,0-5-216,0-2-649,0 0-936,0 1 1323,0-9 1,2-1 53,3-8 1,5-10 37,7-7 0,3-2-161,3-10 1,-2 8 209,8-2 0,-6 4 276,5 1 1,-6 9 71,1 3 1,-4 4 309,-2 2 0,-5 8 81,-1 3 0,-7 5-231,2 1 0,-4 0 429,-2 0 1,-2 6-224,-4 1 1,-4-1-177,-7-6 0,0 2-137,0 4 1,-1-9-237,1 3 1,0-6 122,-1 1 1,1 1-150,0-7 0,-1 6 276,1-7 0,8 3-60,3-2 45,-4-4 0,8 13-73,-3-3 0,5-3 15,5 3 1,-1-3 16,8 3 0,-7 1 12,7-7 0,-6 6 230,5-6-51,1 7 1,5-9 316,0 7-346,1-7 0,-1 4 255,0-8 0,1-2-101,-1-4 1,0 2-398,0-7 1,1 1-371,-1-1 0,0-3-415,1 8 1,-1-5-37,0 5 1,-5 0 838,-1 6 0,-7 0 0,4 0 0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14:37.9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1 173 8084,'0'-17'0,"2"5"0,4 1 22,-5-1 0,9 1 520,-4-1-256,-4 0 0,11-5 328,-7 0-178,7 0 0,-3 1-17,7 5 1,1 3 244,-1 8 1,2 0 729,4 0-930,-4 0 0,14 10 201,-4 7 1,-4 2 178,-2 10 0,-4 0-291,-2 5 0,1 1-166,-1 0 0,-5-7-549,-1 1 1,-1-8 183,1 2 0,-1-3-894,-4-3 0,-5-6-863,5 1 244,4-8 0,-6 9-273,7-7 802,-7 0 1,6-6-385,-5 0 880,-3 0 1,4 7-565,-12 5 1030,4-4 0,-21 15 0,4-4 0</inkml:trace>
  <inkml:trace contextRef="#ctx0" brushRef="#br0" timeOffset="792">295 605 8084,'-12'6'0,"1"0"406,-1 0-171,-5-6 0,5 0 638,1 0-471,7 7 1,-9-3-128,7 8 0,0-7 20,6 7 1,-2-6-1,-4 5 0,4 1-182,-3 5 0,-3 0 96,2 1 0,-1-1-265,1 0 1,4 0 114,-4 1-402,4-1-42,-5 0 51,5-7 1,2-2 159,11-8 1,12-2-43,6-4 0,4-9-136,1-8 1,1-1 54,-1 7 1,-1 2 283,-4 3 1,2-1-182,-8 7 281,0 0 0,-14 8 48,-3 4 1,-4 11 104,-2 12 0,-13 4-157,-5 1 1,-9 7-30,4-1 1,-7 8-12,1-2 0,-2 4 17,2 2 0,-3-8 137,3-3 0,4-5-91,2-1 1,-2-8 42,2-4 0,7-4-247,11-2 0,-3-5-228,2-1 0,2-7 132,10 2 1,6-12-55,11-5 0,3-11-178,9-1 1,0-5 128,-1 4 0,7-4 322,-1 5 0,-2 5-108,-9 7 0,2 7 551,-8-2 1,0 4 89,-6 2 1,-7 10 358,-4 7 0,-4 2-371,-2 10 0,0 0 128,0 6 0,0-9 305,0-2-653,-8 2 1,6-6-484,-4 3 1,12-12 190,6-5 0,3-4-271,2-2 1,1-8 63,-1-3 1,6-12-168,0-6 1,2-4-23,-2-1 1,-6 5-228,1 0 0,-3 2 183,-9-2 0,-1 4-324,-5 8 460,0 0 0,-1 7 63,-5 4 1,-4 6 4,-7 6 1,-8 6 58,-4 11 0,-4 4 127,-1 7 0,-7 6-32,1 1 0,-2-1 248,1-5 1,5 5 473,-4 0 1,3-5-381,3-6 1,-1-2 116,0 2 0,7 1-100,-1-7 0,8 0-377,-2-5 0,3-7-10,3 1 0,2-6-134,3 5 112,-3-7-447,13 4 381,-6-8 69,8 0 1,2 0 366,4 0 1,5 7-109,12 5 1,-1-3 449,6 3 0,-5-1-169,6 7 1,0-1-10,6 0 0,-1 1-115,1-1 0,-1-7-194,1-5 1,2 3-498,3-2 0,-4 0 288,5-6 0,1-8-1059,-2-4 1,1-3 571,-7-2 0,1-1-440,-1 1 1,3-6 401,3 0 1,5-8 196,6 2 1,1 1 40,0-7 369,8 4 0,-6-26 0,5 3 0</inkml:trace>
  <inkml:trace contextRef="#ctx0" brushRef="#br0" timeOffset="1055">1609 571 8068,'-17'0'1047,"7"0"233,3 0 0,14 5-707,5 1 1,9 6-146,2-6 1,6-1-248,-6-5-115,8 8 1,-6-6 4,3 4 1,-1-4-235,-4-2 0,-3 0-959,3 0 1,-4 0 684,-2 0 0,-5 1-1009,-1 5 1,-7 4 1445,2 7 0,-12 16 0,-4 3 0</inkml:trace>
  <inkml:trace contextRef="#ctx0" brushRef="#br0" timeOffset="2038">1592 1314 8068,'-10'27'0,"-3"-2"0,7-8 0,-6-5 841,7 0 1,1-9-303,10 3 1,3-4-172,9-2 0,1 0-181,4 0 1,-2-8-15,8-3 0,-2-10-417,1-2 0,3-6 224,-8 6 1,6-6-247,-6 6 1,0-2 190,-5 2 1,-9 4-1767,-3-4 774,-4 3 688,-2 3 1,-2 7 229,-4 5 1,2 7 324,-7 9 0,1 3 187,-1 14 0,-3 1-223,8 6 1,-1 1 817,1 5 0,4-5-361,-4 5 1,4-5 151,2-1 1,0-7-379,0 1 1,2-6-285,4 6 0,4-10-155,7-1 0,0-3-387,1-9 1,-1 0-383,0-6 0,0-2 425,1-4 0,-1-11-99,0-12 1,6-4 94,0-1 1,0-3-172,-5-3 1,-1-10 217,0-8 0,1-3 228,-1-3 0,0-3-47,0-20 1,1 5-90,-1-10 0,0 11 261,1 6 0,5 10 16,0 1 0,6 14 182,-6-2 1,5 14-62,-4 3 0,4 8 232,-5 10 0,0 2 42,-5 3 1,-7 5 215,1 7 1,-6 0-94,5 0 0,-5 0 1212,5 0-1151,-7 7 1,10 3-194,-9 7 1,1 0 166,-6 1 0,2-1-102,4 0 1,-2 1-443,7-1 1,-5-2-169,6-3 1,-1 1-160,6-7 1,3 0 20,3-6 1,4-2-322,7-4 0,7-2 131,-1-3 1,0-3 132,-5 9 1,-6-1 193,-1 6 1,-1 0-134,2 0 1,-4 10 398,-8 7 0,-5 0 86,-1 6 1,-7 4 56,2 2 0,-6 4-218,-6 1 1,1-5-195,-13 0 0,5 0-66,-10 5 1,-4 1 126,-2-1 1,2-5-149,-2 0 0,6-14 63,-6 3 0,8-7 374,-2 1 0,4-5 83,2-7 0,-1 0 106,1 0 1,8-7-172,3-5 1,4 3 91,2-3 1,0 6-218,0-5 0,8 7 101,3-2 0,4 4-154,3 2 1,-1 2 42,0 4 0,-5 4 16,-1 7 1,-1 2 124,2 4 1,1 4 188,-7 8 1,0-1-177,-6 1 1,0 5-2,0 0 1,0-1-370,0-10 0,-6 1 103,0-6 0,-2-3-379,3-10 300,3 5 1,-8-9-82,4 5 1,2-5 116,-7-7 1,5-1 93,-5-5 0,7-4-34,-2-7 1,-2 5 47,3 1 0,-1-1 7,6-5 0,6 5-18,-1 1 0,9 1-319,-3-1 0,5 1 121,1 4 0,0 5 43,1-5 1,-1 4 103,0 2 1,0 0 0,1 0 1,-7 0-17,1 0 1,-7 2-1,7 4 1,-8 3 233,2 8 0,-6 3-52,-6 3 1,-4-2 266,-7 8 1,-2-2-137,-4 1 0,3 5 904,-3-4 1,6-2-360,6 2 0,-3-8 469,8 2-991,1-4 1,12-4-259,5-3 1,9-4-502,2-8 1,8 0 372,-2 0 1,9-8-1726,2-4 1,1-9 95,-7-2 1,1 2 1733,-1 9 0,1-11 0,0 4 0</inkml:trace>
  <inkml:trace contextRef="#ctx0" brushRef="#br0" timeOffset="2607">4082 778 8044,'0'-17'21,"0"0"0,0 5 159,0 1 1,-2 5 525,-4-6-420,4 8 1,-7-3 360,3 7 1,2 2-214,-7 3 1,-1 9 59,-5 15 1,5 3-194,1 20 1,-1 4 272,-5 13 1,7 0-201,5 0 0,3-1-351,2-5 1,2-3-328,3-8 0,11-8-738,7-4 1,8-5-2236,-3-6 3277,13-4 0,-5-8 0,6 0 0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14:44.8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9 7949,'8'-8'700,"3"8"1,5 8-199,1 9 1,8 8 659,4 4 1,1 11-548,-1 6 0,-4-4 168,-7-1 1,-1 3-345,0 2 1,-7 2-217,-5-2 1,-3 4-1192,-2-4 0,-7 4 968,-5 2 0,-19 8 0,-5 1 0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14:51.2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1 640 7876,'10'-9'0,"5"-5"288,-4 8 1,7 1 455,5 5 1,-2 0-42,8 0 1,-6 0-268,6 0 0,-8 0 484,2 0-570,-4 0 0,-2 0-394,1 0 1,-7 0-329,1 0 0,-8 2-353,1 3 1,-3 5 359,-2 7 365,0 8 0,-15 2 0,-4 8 0</inkml:trace>
  <inkml:trace contextRef="#ctx0" brushRef="#br0" timeOffset="382">53 1280 7272,'11'-10'49,"1"5"1,-6-3 248,5 2 1,1 0 105,5 6 0,-5 0 393,-1 0-518,1 0 0,5 2-191,0 4 1,-5 4 60,-1 7 1,-7 0 241,2 1 0,-4 7-52,-2 3 1,0-1 70,0 2 0,0-2-98,0 2 0,0 2 50,0-8 0,0 0-207,0-6 0,0 0-123,0 1 1,2-3-328,3-4 331,-3-3 0,8-2-188,-4 0 32,-4-1-74,5-5 0,-5 0-23,4 0 168,-4 0 54,6 0 16,-8 0 1,0-1-690,0-5 242,0 4 47,0-14-14,0 7 85,0-8 1,0-1 22,0 1 1,0 5-154,0 1 0,0-1-40,0-5 1,5-2-540,1-4 1017,0-4 0,2-8 0,1 1 0</inkml:trace>
  <inkml:trace contextRef="#ctx0" brushRef="#br0" timeOffset="784">762 467 8046,'17'-17'0,"-5"5"416,-1 1 1,1 7 392,5-2-339,0 4 1,1 2 131,-1 0 85,0 0 1,0 2-200,1 4 0,-9 4 219,-3 7 0,-2 0-373,2 1 1,-4-1-145,3 0 1,-3 6-167,-2 0 0,2 0-260,4-5 1,-4-7-190,4 1 406,-4-1 0,0-1-1821,3-4 1109,-3-5 0,14-8-19,-5-5 0,5-9 297,1-2 0,0-6 136,0 6 1,1 0 278,-1 6 1,0 1 240,1 5 1,-1 3 56,0 8 0,-7 2-188,-4 4 1,1 5 1252,-1 13 1,0-3-573,-6 7 1,0-1 441,0 2 1,0 2-513,0-8 0,0 0-169,0-6 0,0 1-1120,0-1 1,2-2 272,3-3-978,-3-4 1081,14-1 0,-14-3-3654,3 8 3884,-3-9 0,-9 13 0,-3-7 0</inkml:trace>
  <inkml:trace contextRef="#ctx0" brushRef="#br0" timeOffset="1075">1021 1332 7905,'0'-17'0,"6"-1"164,0 1 1,7 5-88,-1 1 1,-3 5 551,3-5 1,-1 7-201,7-2 1,-1 4 91,0 2 1,6 0-193,0 0 1,2 2-160,-2 4 1,-3 3 8,3 9 1,-4-1 13,-2 0 0,-1 3-213,-5 3 1,-3 3 85,-8 9 1,-2-6-320,-4 0 0,-9 0 140,-8 5 0,-2-1-249,2-4 0,-2 3 13,-4-3 0,-4-4-106,4-2 1,-3-4 91,-3-1 1,6-7 49,0 1 1,6-8-389,-5 1 1,6-10 3,-1-7 697,4-3 0,-6-18 0,-2-4 0</inkml:trace>
  <inkml:trace contextRef="#ctx0" brushRef="#br0" timeOffset="1232">831 1453 7905,'17'0'1068,"1"0"-575,-1 0 0,6 2-105,0 4 1,8 1 205,-2 5 0,3 5-52,3 0 1,-1 1 6,1 5 0,0-2-130,-1 2 1,7-4 53,-1 4 0,0-4-1050,-5-1 0,-1-7 416,1 1 0,0-8-2708,-1 1 2869,1-3 0,7-2 0,2 0 0</inkml:trace>
  <inkml:trace contextRef="#ctx0" brushRef="#br0" timeOffset="1743">2422 727 7952,'17'0'7,"1"0"51,7 7 0,-6-3 278,4 8 0,2-1 201,-2 7 1,0 5-68,-6 0 0,0 5 88,1-4 0,-9 6 172,-3-1-430,-4 4 1,-4 7-64,-4 0 1,-9 3-28,-8-3 0,-8-3-330,2 3 0,-3 4 164,-3 2 0,-5-3-298,-1-3 1,-5-4 159,6-1 1,0-8-207,5-4 1,-3-12 98,3-5 0,-3-4 0,9-2 0,4-9-99,2-9 0,5-7-115,7-9 1,3 1 166,8 4 0,0-2 99,0 8 0,14 2 196,3 10 0,18 3-91,-1 8 0,10 2 628,-3 4 0,12 3-193,-1 9 0,-2 1 2,-4 4 0,-1-4-52,1 4 1,-4 2 142,-7-2 1,5 2-1091,0-2 0,-1-4 415,-10 4 0,1-9-2732,-7-3 2923,8-7 0,-4 4 0,8-8 0</inkml:trace>
  <inkml:trace contextRef="#ctx0" brushRef="#br0" timeOffset="3101">3615 294 8660,'0'23'1614,"0"0"1,6 8-1162,0-2 1,-1 4 147,-5 1-344,0 1 1,0-6-307,0-1 1,0-1 92,0 2 0,0-4-415,0-8 418,0 1 0,0-7-948,0 1 1,0-10 280,0-2 0,2-10 20,4-13 0,-2-4 248,8-7 0,-1-9 109,6-3 0,1 2 99,-1-2 0,-2 7-43,-3-1 1,3 11 461,-3 6 0,1 4-183,-1 2 0,3 7 352,-3 4 0,-5 6 3,-1 6 1,2 9 198,-2 9 0,-1 6-313,-5-1 1,-7 10 46,-5 1 1,2 0-243,-1-5 1,-1-6 55,-5-1 0,0-1-566,0 2 1,1-4 259,5-8 1,-3-5-1013,8 0 682,1-9 1,5 3-72,0-12 1,0-9 204,0-8 0,2-2 125,3 2 0,3 2 130,4-8 1,3 10-78,-4 1 0,-1 3 340,2 9 0,-7 1-29,7 5 363,-8 0 0,3 1-129,-7 5 0,0 10 67,0 7 0,-7 5-259,-5-4 0,-5 6-110,-6-1 0,2 2-169,-8-2 0,6 3 86,-6-3 0,6-2-601,-6 2 1,8-2 275,-2 2 1,-2 3-194,2-3 1,0 2 249,6-2 1,-1-2 132,1-4 0,5-4 16,1 4 0,5-4 192,-5-2 255,7 1 1,-4-7-171,8 1 1,2-8 64,4 1 0,9-12-62,8-11 1,8-1-159,-2-10 0,-2 6 101,1-6 0,1 8-25,6-2 0,-8 6 23,-4 5 1,-4-1 2,-2 7 1,1 2 265,-1 10 1,-7 0-106,-5 11 1,-3-1 480,-2 12 1,0-5-258,0 6 0,0-2-137,0 2 0,0-4-290,0-8 0,2 1-275,4-1 0,9-8 137,8-3 1,14-6-39,-3-6 1,11-11-776,-5-12 0,8-3 410,-2-3 1,-4 0-277,-1 1 1,-7 7 199,-5 4 1,-4 0 143,-8 6 1,-5-3 11,-1 15 290,-7-9 1,-4 12-121,-11-4 0,-12 14-28,-6 9 0,-6 3 95,-5 9 1,2-1-28,-9 7 1,7-1 293,-6 1 1,6-6-112,-6 0 0,7 0 293,-1 5 0,1 1-139,-1-1 1,3 1 32,-3-1 0,-2-1 38,1-4 0,-5 2 167,6-8 1,0 0-202,5-6 0,6-5-42,0-1 0,8-7-1477,-2 2 730,4-4-281,9-2 1,3-8 283,7-4 1,2 3 95,3-3 1,5 1 252,7-6 0,3-1 250,3 1 1,2 7 467,3 5 1,5-3-379,-4 2 0,2 0 855,-3 6 0,7 2-424,0 4 0,1 6 601,10 11 1,0-4-433,6 4 1,8 2-245,3-2 0,4-2-255,3-9 0,-7 1-28,0-7 1,-5 0-730,5-6 1,-7 0 406,2 0 0,-4-2-1214,-2-4 0,-6 2 105,0-7 1239,-8-1 0,4-13 0,-7-2 0</inkml:trace>
  <inkml:trace contextRef="#ctx0" brushRef="#br0" timeOffset="3576">5033 18 7940,'18'-8'0,"6"6"314,5-4 1,6 4 516,5 2 1,-1 2 766,7 4-1077,0 4 0,4 7 159,-4 0 0,-6 1 237,-11-1 1,-4 6-376,-8 0 0,1-2-160,-1-9 0,-2 3-503,-3-4 0,1-1 207,-7 2-2542,8-9 1236,-13 13 0,5-8-2152,-12 3 3372,-3 4 0,-16 3 0,-2 9 0</inkml:trace>
  <inkml:trace contextRef="#ctx0" brushRef="#br0" timeOffset="4451">5223 519 7940,'-17'0'2227,"8"8"-1563,1-6-416,8 5 0,0-5 350,0 4 1,0-2-190,0 7 1,-6 1 354,0 5-393,1 1-308,-3-1 1,4 6-243,-8 0 0,9 0-157,-3-6-111,-4 1 1,10-3-136,0-3 0,10-5 271,13-7 1,6-9-694,11-9 0,4 1 356,8-6 0,6-2 214,-1 2 1,-5 6 310,-6 5 1,-7 3 310,1-3-23,-3 4 1,-12 10 354,-8 4 1,-7-2-79,-10 7 0,-2 7-181,-4 5 1,-11 6 142,-12-6 1,-6 7-74,-5-1 0,1 4-354,-7 1 1,6-5-197,-6 0 0,7-2-227,-1 2 1,4-10 197,1-7 1,10-7-273,8 7-102,-1-8 308,17 3 1,-5-9-30,12-3 1,3 1 98,8-8 1,6 8 320,1-1 1,4 1 68,-5-2 0,0 4 34,-5-4 1,-1 4 149,0 2 303,-7 0-359,-2 0 1,-12 8-15,-8 4 1,-1 3-177,-16 2 0,0 3 47,-5 3 1,-1-4-199,0 4 1,9-6 38,2-5 0,5 3 45,2-3 5,7-5-49,3 9 1,14-14-107,5 3 1,9-3 137,2-2 1,2 0-124,-2 0 0,-2 0 29,8 0-156,-8 0 244,4 0 1,-15 8-11,-4 3 1,-6 7 41,-6 5 1,-11-2 127,-12 8 0,2-2 401,-2 2 1,0 1-253,-5-7 1,5 6 363,0-6 1,14-6 237,-3-5-693,12 0 0,1-3-136,10-3 0,7-4-186,11-2 0,4-2 144,8-4 0,7-3-147,4-9 1,-2-5-725,2 0 0,-2-8 389,3 3 0,1-3-736,-8 2 0,-5-4 369,-7 5 1,-8 3 388,-3 1 1,-8 5 399,-9 2 0,0 0 21,0-1 0,-7 9 47,-5 3 1,-9 4-38,-2 2 0,-6 8 1337,6 3 1,0 10-684,6 2 1,0 8 854,-1-2 0,1 4-710,0 1 0,1 1-396,5-1 0,-5 1-292,5 0 1,1-7-131,-1 1 0,7-8-198,-2 2 1,4-9-453,2-3 0,0-5-924,0 6 0,2-8 662,4 1 1,3-3 115,9-2 1,5 0 320,0 0 0,2 0 582,-2 0 0,-4 2-38,4 4 0,2-2 22,-2 7 1,-5-5 35,-7 6 1,-5-3 1028,5 3-565,-7 3 1,6-11 176,-4 8-2027,-5-9 817,7 5 451,-8-8 0,0 0 0,0 0 0</inkml:trace>
  <inkml:trace contextRef="#ctx0" brushRef="#br0" timeOffset="5059">6123 986 7894,'2'15'2543,"3"-3"0,3 3-1321,4-3 1,3 3-632,-4 2 0,3 1 21,-3-1 0,5 6-200,-5 0 1,-1 0-945,1-5 0,-7-1 438,2 0 1,2-5-427,-2-1 0,1-1-248,-1 1 0,-4-1-2383,4-4 2358,3-4 0,-1-4 254,4-16 1,3-7 162,-4-9 0,5-1 160,1 1 0,8-7 233,4 1 0,-2 0-58,2 5 0,1 6-113,11 0 1,-5 8 126,5-2 1,-3 12 315,2 5 1,-3-2 31,3 2 0,-5 1 264,-6 5 0,1 7-281,-7 5 1,0-2-69,-5 1 1,-3 1 443,-3 5 0,-5 6-78,-7 0 1,-4 2-194,-7-2 0,-2-2-368,-16 8 0,6-2-323,-6 2 0,-6-4 41,-5-8 0,0 0-261,5 1 1,0-9 91,1-3 0,5-4 164,0-2 0,8-2 89,-2-4 0,9 2 125,3-7 1,7 5 237,-2-6 0,6 3-143,6-3 0,4-3 78,7 3 1,6-1-200,0 1 0,2-3-135,-2 4 1,-2-5-209,8-1 0,-8 5-113,2 1-147,-3 7-326,-3-11-186,-8 5 1173,-1 0 0,-16-5 0,-1 5 0</inkml:trace>
  <inkml:trace contextRef="#ctx0" brushRef="#br0" timeOffset="5217">6624 882 7894,'-17'0'0,"5"2"0,1 4 0,7 4 1166,-2 7 1,4 8-307,2 4 0,0-2-116,0 1 1,0 1-249,0 6 1,0-1 4,0 1 1,0 0-219,0-1 0,0-7-67,0-4 0,2 2-973,4-2 1,-2-6-153,7-5 1,1-8-692,5 2 0,0-14 661,1-9 939,-1-8 0,8-10 0,2 0 0</inkml:trace>
  <inkml:trace contextRef="#ctx0" brushRef="#br0" timeOffset="5447">7074 398 7894,'15'-21'909,"-3"4"190,-5 11 1,-7 0-303,0 12 0,6 3-312,0 9 1,0-1 132,-6 0 1,0 3-226,0 3 0,-2-4 821,-4 4 1,4 2-442,-4-2 1,4 6-145,2-6 0,2 0-109,4-6-607,4 0 1,7-1-547,0-5 0,6-1 521,0-4 0,0-4-273,-5 3 0,1-3 139,4-2 0,-4-5-3197,4-1 1549,-4 0-1316,-1 6 2131,-9 0 1,-1 8 1078,-8 3 0,-8 5 0,-1 1 0</inkml:trace>
  <inkml:trace contextRef="#ctx0" brushRef="#br0" timeOffset="5839">7264 900 7894,'-10'17'1109,"5"0"-226,3-7 13,2 5-643,0-5 1,7 5 140,5-3 1,9 3 249,2-3 1,6-3-35,-6 3 1,6-1-220,-6 6 0,0 7-225,-6-1 1,1 2-300,-1-2 1,-8 2-349,-3 3 0,-6 5 135,-6-4-1,-3 4-503,-8 1 0,-8-5 409,-4 0 0,-4-8-164,-2 2 0,7-11 156,-1-7 0,2 3 188,-2-2 1,4-2-98,8-10 1,5 2 92,1-8 1,7 1-102,-2-6 0,4-1 185,2 1 0,0 0 27,0-1 0,0 1 146,0 0 1,2 2 7,4 3 152,-4-3 1,7 7-92,-3-4 675,-4 5-37,6 7 186,-8 0-60,0 0 0,0 7 174,0 5 1,0 3-444,0 3 0,8-1 569,3 0 0,4 6-505,3 0 1,-1 0-21,0-5 0,8 5-471,4 0 1,6-6-537,5-5 1,2-3 246,4 3 1,4-5-184,-4-7 1,4 0-2069,2 0 1,0-2 2410,0-3 0,0-13 0,0-8 0</inkml:trace>
  <inkml:trace contextRef="#ctx0" brushRef="#br0" timeOffset="6010">8423 1522 7779,'0'17'1348,"0"1"0,7 1-356,5 4 1,1-4 141,-1 4 0,3-4-930,-3-1 0,-5-7-452,-1 1 0,-6-1 248,-6 7 0,-26 7 0,-14 2 0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14:50.6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8992,'10'0'1100,"-1"0"-511,-3 0-200,-4 0-342,13 0 1,-11 0-332,8 0 1,-7 0 150,7 0 1,-6 0-160,5 0 0,-5 0-1302,5 0 1594,-7 0 0,12 7 0,-7 3 0</inkml:trace>
  <inkml:trace contextRef="#ctx0" brushRef="#br0" timeOffset="157">105 225 8196,'0'18'2373,"0"-9"-1427,-8-1-518,6-8 25,-6 0-2174,8 0 1138,0 0 583,8 0 0,2 0 0,7 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1:47:29.3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0 8219,'0'18'571,"0"-7"-228,0 1 63,0-8 105,0 11 1,-5-5 116,-1 7 0,0 6 151,6 0 0,0 0-191,0-6 0,0 6 48,0 0 1,6 2-276,0-1 1,1-5-257,-1 4 0,-4-4-86,4-2 52,3 1 58,-7-1 0,8-2-816,-4-3 400,-4-5-550,5-7-1035,-7 8 1219,8-6 1,0-4-280,3-15 0,5-2 268,-5-10 0,10 8 10,2-2 1,6 3 190,-6 3 155,0 8 123,-6-7 0,1 14 273,-1-4-105,0 5 620,-7 1 40,5 7 0,-13 3-65,4 7 1,-4 0 613,-2 1 0,0-1 80,0 0-650,-8 1 1,4-3-280,-7-4 92,7 5-1474,-4-14 582,8 5-68,0-7 1,8-7-568,4-5 0,9-9 428,2-2 0,13-8-226,-1 2 0,11-1 676,0 1 0,2 4 440,-2 8 0,2 7 68,-7 4 1,-1 4-305,-5 2 0,-9 0 1504,-2 0-601,-5 8 260,-2 2-234,-7 7 1,-3 0-377,-7 1 1,-2-3-88,-3-4 1,-3-1-225,-4-4 1,-3-4-57,4 3 0,-5-3-625,-1-2 347,0-7 131,-8-3 0,11-7-1437,-3 0 629,3-1-170,-3 1 0,2-6 949,3 0 0,-3-16 0,5 3 0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15:05.0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87 174 8025,'-17'0'154,"7"0"1,1 0 361,3 0-104,4 0 0,-4 0-73,12 0 0,4 0 654,7 0 0,6 0-168,0 0 1,0 0 82,-5 0 1,-1 0-467,0 0 1,0 0-181,1 0 1,-1 0-361,0 0 1,-5 5-379,-1 1 0,-1 8-940,2-3 0,-5 4 773,-7 3 0,0 1-1169,0 4 1,-8 4 1811,-3 7 0,-12 1 0,-4 0 0</inkml:trace>
  <inkml:trace contextRef="#ctx0" brushRef="#br0" timeOffset="190">53 727 8025,'-18'8'696,"7"-1"-268,-1 5 1,9 3 762,-3-3-217,4-5-477,2 9 0,0-12 38,0 7 0,2 1-126,4 5 1,-4 0-457,3 1 0,-3-1 110,-2 0 0,0 0-523,0 1 1,2-7 133,4 1 1,-4-6-614,4 5-187,3-7 95,1 4 1,7-10 304,0-4 1,-1-4 725,-5-7 0,12-8 0,-3-2 0</inkml:trace>
  <inkml:trace contextRef="#ctx0" brushRef="#br0" timeOffset="411">572 589 8025,'11'-18'150,"1"1"1,1 0 159,10-1 0,4 1 72,8 0 0,7 0 390,4-1 0,4 1-106,2 0 1,-6 1-240,0 5 1,-6-3-282,7 9 1,-9-1 96,2 6 1,-5 0-367,-6 0 1,-2 0-301,-4 0 0,-10 6-570,4-1 0,-11 9 265,0-3 1,-6 5-478,-6 1 0,-3 0 305,-9 1 900,-7-1 0,-2 0 0,-7 0 0</inkml:trace>
  <inkml:trace contextRef="#ctx0" brushRef="#br0" timeOffset="590">969 502 8025,'-17'-8'0,"0"-1"-30,-1-8 1,7 1 40,-1 5 1,7-3 635,-7 8 457,8 1-111,-11 5-681,13 0 1,-11 13 300,7 4 0,0 6-188,6 1 0,-6-3-39,0 7 1,1-4-460,5 4 0,2-7-411,3 3 1,-1 1-781,8-2 0,-6 0 103,5-6-454,-7-7 1011,11 5 0,-7-15 604,3 0 0,-3-15 0,-8-12 0</inkml:trace>
  <inkml:trace contextRef="#ctx0" brushRef="#br0" timeOffset="903">935 260 8025,'9'10'31,"5"5"305,-8-3 1,1-3 520,-1 3 1,-2-1-225,7 6 1,-5 1-30,6-1 0,-8 6-24,1 0 0,3 6-137,-2-6 1,-1 8-179,-5-2 1,0 3-348,0 3 1,0-1-361,0 1 0,0 5 9,0 1 1,-7-1-578,-5-5 1,-3-6 175,-2-1 1,-1-8 257,1-3 0,0-2 79,-1-9 0,1 0 187,0-6 1,5 0 507,1 0 210,-1-8 213,-5-2-72,7 1 31,3-7 0,9 15-158,3-5 0,5 4-39,7 2 0,2 0-343,5 0 0,-3 0 117,7 0 0,-1 0-714,2 0 0,-2 0 123,-4 0 434,-4 0 0,6 0 0,-7 0 0</inkml:trace>
  <inkml:trace contextRef="#ctx0" brushRef="#br0" timeOffset="1574">1056 762 8021,'9'-8'14,"-1"6"212,-8-6 316,0 8 1839,0 0-1938,0 8 0,0 2-80,0 7 1,-6 2-245,1 4 0,-9-4-55,3 4 0,1 4-177,-2 2 1,3-4 163,-3-2 1,-3 2-144,3-2 1,-3 0-548,-2-6 0,-1 1 308,1-1 0,0-5-204,0-1 1,-6-7 144,-1 2 0,-4-4 144,5-2 1,-6 0 61,6 0 0,-6-2 120,6-4 0,0-4 39,5-7 1,7 0 253,-1-1 0,9 1 139,-3 0 1,6 2-167,6 3 1,5-3 88,12 3 0,4-3-65,8-3 0,7 9-20,4 3 0,-2-2-71,2 3 0,-1-1-9,1 6 1,-6 0 72,-11 0 0,2 8 216,-8 3-477,0 4 1,-8 3 113,-3-1 0,1 0-1461,-7 1 1069,0-1 0,-5-2-2107,5-3 2447,-4-5 0,14-7 0,-7 0 0</inkml:trace>
  <inkml:trace contextRef="#ctx0" brushRef="#br0" timeOffset="2487">1886 35 7927,'-2'-9'953,"-4"3"-564,4 4 0,0 4 95,8 4 1,6-3-118,-7 9 0,7 1 25,-6 10 0,5-3-75,-5 3 0,0-2-85,-6 2 1,0-4-274,0 4 0,0 2-646,0-2-1153,0 0 987,0-5 260,0-9 1,2-3 154,3-12 1,7-11 33,11-12 1,-2-4 147,8-1 0,-6-1 145,6 1 0,-8 1 94,2 4 0,-4 6 277,-1 12 0,-7-3 1054,1 8-999,-9 1 1,5 7 338,-8 3 1,-2 11-254,-4 7 0,-3 7-42,-8-1 0,-3-2-98,-3 2 0,4-2-285,-4 2 0,-2 1 49,2-6 0,2-1-203,9-6 1,-1 0-256,7 0 1,0 1 267,6-1 1,0-5-370,0-1 320,0 1 0,2 5 71,4 0 0,-2 1 150,7-1 1,-7 0 271,2 0 0,-4 1 14,-2-1 1,0 6 262,0 0 1,0 0-53,0-6 1,0 3-168,0 3 1,0-4-20,0 4 0,-6 2-86,0-2 0,-5 2-256,5-2 0,-5-4-15,5 4-11,0 4 1,6-8 136,0 5-37,0-5 0,2-8-76,4 1 1,-1-8 100,13 1 1,-9-3-49,14-2 1,-7 0 55,7 0 1,-2-7-190,2-5 1,-4 3-102,4-3 1,-3 0-125,-3-5 1,-2 0 45,-3 0 1,-5-1-99,-7 1 1,0 0-85,0-1 1,-2 1 88,-3 0 1,-5 5 236,-7 1 0,-6 7-105,0-2 1,-10 4 596,-2 2 1,-1 8 124,-10 3 1,7 5 384,-1 1 1,4 0-402,1 1 0,2-1 156,4 0 0,-1 1-435,7-1 1,0 0 59,5 0 0,1-5-721,0 0 0,1-7 223,5 7-899,-5-8 229,15 3-117,-7-7 555,8 0 140,0 0 125,0-7 445,0 5 1,2-6-114,4 8 1,-5 2 555,5 4 0,-2-2-35,2 7 0,-2 1 235,7 5 1,1 0-113,5 0 0,2 1 259,4-1 0,10-2-371,7-3 0,10 1-194,2-7 0,6 6-434,5-7 1,4 1-496,-3-6 1,-3 0-573,3 0 1,-3 0-114,3 0 1,-5 0-3071,-7 0 4118,0 0 0,0 8 1,0 2-1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15:00.98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18 675 6183,'0'-10'-94,"0"3"161,0 7 528,0 0-250,0-8-264,0 6-287,0-6 218,0 8-69,0 0 1,0 0 0</inkml:trace>
  <inkml:trace contextRef="#ctx0" brushRef="#br0" timeOffset="545">18 692 8847,'16'-2'1057,"-5"-4"1,4 5-744,-3-5 0,-2 4-41,1 2 1,1 0-11,5 0 0,0 0-183,1 0 1,1 0-31,4 0 0,-4 0-142,4 0 1,-9 2 91,-3 4-188,1-5 1,-1 13 41,1-8 0,-9 7-82,3-1 106,-4 3 0,-2 8 88,0 0 1,-8 6 243,-3-6 1,1 8 7,-1-2 0,-1 3 175,-5 3 1,0-1-184,-1 1 0,3 5 103,3 1 1,-3-3-233,4-9 1,1 4 113,-2-5 1,7-1-514,-7 2 0,8-6 65,-1 6-749,3-8 1,0 2-761,-4-11 626,4 3 0,-6-15 328,8 0 808,0 0 0,-7-23 0,-3 4 0</inkml:trace>
  <inkml:trace contextRef="#ctx0" brushRef="#br0" timeOffset="750">1 1142 8179,'9'-8'586,"-1"6"1,-6-11 350,4 7-242,-4 0 0,7 6-195,-3 0 1,-2 0 324,8 0 0,-7 2-381,7 4 0,-1-4-184,7 4 1,1 1-167,4-1 0,-4 6-226,4-7 0,-4 7-825,-1-6 0,-1 5 587,0-5 0,1 2-1141,-1-3 0,-2-1-379,-3 8 1053,3-8 1,-11 3 836,8-7 0,-1 0 0,6 0 0</inkml:trace>
  <inkml:trace contextRef="#ctx0" brushRef="#br0" timeOffset="967">814 727 8171,'9'-8'906,"-3"-3"1,-4 1-271,-2-2 0,8 9-475,3-3 0,5 2 3,1-2 1,2 4 81,4-3 0,-4-3-158,4 2 0,2 0-195,-2 6 0,0 0-812,-5 0 0,-1 0 566,0 0 1,1-5-600,-1-1 0,-7-2 268,-5 2 1,-3 2 683,-2-7 0,0-1 0,0-5 0</inkml:trace>
  <inkml:trace contextRef="#ctx0" brushRef="#br0" timeOffset="1310">1056 398 8166,'-18'-17'484,"1"0"33,0 7-403,7 2 152,-5 8-203,13 0 0,-6 8 94,8 4 0,2-3-11,4 3 0,-2-1-97,7 6 0,-5 3 71,6 3 0,-7-2-122,7 8 1,-1 1 72,7 11 0,-3 3 68,-3 8 0,1 2 47,-7 3 1,5-1-3,-5 7 0,2 1-131,-2 5 0,-4-2-101,3-3 0,-3 1-202,-2-7 0,-2 3 105,-3-9 1,3-4-68,-4-13 1,2-7 44,-2 1 1,2-9 35,-7-3 0,5-2 8,-5-9 0,-1 0 10,-5-6 1,-2 0-2,-5 0 1,0-8 18,-5-4 1,-2-3 227,8-2 1,-6-6-52,6 0 0,6-6 488,5 6 0,8-8-241,-1 2 1,5 2 36,5-1 1,7-1-50,11-6 1,6 1 66,11-1 1,4 0-351,8 1 1,2-1-517,4 1 1,-7 7 481,1 4 0,8 3 0,-6 3 0</inkml:trace>
  <inkml:trace contextRef="#ctx0" brushRef="#br0" timeOffset="2014">2007 329 7971,'9'-8'1957,"-1"6"-1901,-8 2 0,-13 16 36,-5 7 1,-10 8-88,-1-3 0,-4 7 41,-1 5 1,-1 3-192,0 3 0,7-4-37,-1-7 1,13-3-80,-1-3 0,6-4-323,-1-8 142,4 1 408,8-1 1,2-6-55,4 1 0,4-2 220,7 1 1,-2 4-130,-3-3 0,3 9 443,-3 2 0,-5 8-25,-1-2 1,2 5 145,-2 7 0,-1-5-241,-5 5 1,-5-5-107,-1-1 0,0-1-123,6 1 1,-6-8 398,1-4-608,-1-4-67,-2-2 80,6-7 1,-7-2 43,3-8 0,4-8-128,-4-4 0,4-5-301,2-6 1,0-4 228,0-7 1,2-1-30,4 0 0,5-1 101,12-4 1,4 5-26,8 0 0,0 3 21,-1 9 1,-1 0 267,-4 5 1,3 3 133,-3 3 0,2-1 179,-2 7 1,1 0-122,-7 6 0,1 0 73,-7 0 1,-6 0 16,1 0-192,-8 8 0,3 2-372,-7 7 0,-2-5 97,-3-1 1,-5-1-195,-7 1 1,-6 3 75,0-9 0,-6 1-48,6-6 0,-6 6 76,6 0 1,-6-2-76,6-10 0,0 2-47,6-8 1,7 1 55,4-6 0,4-1-437,2 1 1,10-2 696,7-4 0,8-4 0,18-15 0,1-3 0</inkml:trace>
  <inkml:trace contextRef="#ctx0" brushRef="#br0" timeOffset="2576">2405 485 7971,'34'-25'0,"-7"5"0,-4-3 0,-6 4 626,-5 2 1,-4 5 278,-8 1 596,0 7-932,0-4 1,0 16-20,0 4 0,-8 5-169,-4 6 1,-1 4-109,1 7 0,-1 1-330,7 0 1,0-1 125,6 1 1,0-3-387,0-3 1,0 10 262,0-5 1,0 3-451,0-8 0,6 3 226,0-3 1,0-2 92,-6 2 1,0-8 45,0 2 0,0-4 278,0-2 296,0 1-52,0-1-16,0-7-240,0-3 0,0-11-256,0-7 1,2-2 62,3-16 0,5-2-89,7-9 1,10 1 102,8-7 1,1 0 3,10-6 1,1 6 26,4 0 1,1 7-32,0-1 1,-8 11-137,-3 6 0,-5 4 81,-1 2 1,-8 5-468,-4 1 1,-4 7 125,-2-2 0,-7 12-48,-4 5 0,-4 7-41,-2 5 0,-8-2-166,-4 8 0,-5-6 354,-6 5 0,2-4 349,-8 4 0,2-7 0,-2 3 0,-1-7-41,7-6 0,0 3 41,5-8 0,1-1 6,0-5 0,5 6 46,1 0 1635,7 0-690,-4-6-350,8 7 0,2 3-143,4 7 1,-2 6-74,7 0 1,-1 10-159,1 2 1,-3 7 156,-8 10 0,6 5-190,-1 1 1,1 9-61,-6 2 1,0 3-133,0 8 1,0-13-283,0 3 1,0-7-743,0 0 0,6 1 527,0-12 0,0-4-357,-6-14 1,5-7 242,1-4 1,2-9-339,-2-3 604,-5-7 1,13-4 40,-8-11 1,7-10 255,-1-3 0,-3-14 0,3-2 0,-8-8 0,3-4 0</inkml:trace>
  <inkml:trace contextRef="#ctx0" brushRef="#br0" timeOffset="3118">3823 18 8071,'0'-10'2291,"0"2"-1449,0 24 0,0-5-288,0 12 1,-2 4-472,-4 2 1,-4 4-90,-7 1 0,-6 7-181,0-1 1,-8 8-200,2-2 1,-3-2-482,-3 3 1,6-11-106,0-1 1,8-8 399,-2-10 0,4-8 80,2-3 238,7-4 1,-3-10 483,7-3 1,0-4-175,6-3 1,14-5 45,3 0 1,12 0 69,0 6 1,5-2 418,7-4 1,1 3 233,4-3 1,4 10-384,-4 1 1,2 3 73,-2-3 1,2-1-105,-7 7 1,5-6-328,-6 7 0,-2-1-283,-9 6-250,4 0 0,-14 0 87,4 0 0,-11 8-455,-7 3 0,-5 4 327,-5 3 0,-13 1-198,-10 4 0,-5-4 529,-2 4 0,1-4-46,-1-1 1,1 5 286,-1 0 1,2 0 209,4-6 0,-3 6 322,3 0 1,2 8-160,-2-2 0,8 6 328,-2 5 0,10-2-255,1 8 1,3 1 88,-3 4 1,4-1-526,8-4 1,0 3 62,0-9 1,0 6-300,0-6 1,0-1 210,0-10 1,2-3-1941,4-2 1039,-4-5 0,8 4-1375,-5-12 1630,-3-3 0,8-18 183,-4-7 1,-3-8 394,9-9 0,-6-9 0,5-3 0,1-4 0,5-2 0</inkml:trace>
  <inkml:trace contextRef="#ctx0" brushRef="#br0" timeOffset="3331">3978 692 8013,'8'-9'0,"-4"1"374,7 8 1,-5 0 89,6 0 0,-7 0-21,7 0 0,-6 9-32,5 9 0,-7 1 196,2 10 1,2 5-246,-3 7 0,1 7-71,-6-2 1,2 4-209,4 2 0,-4 0 87,3-1 0,-3-1-624,-2-3 1,0 1 29,0-8 0,-2-2-367,-3-9 0,1 2 223,-8-8 1,7-2-346,-7-9 0,6 1 312,-5-7 0,-1 0-334,-5-6 935,0 0 0,-8-8 0,-2-2 0</inkml:trace>
  <inkml:trace contextRef="#ctx0" brushRef="#br0" timeOffset="3527">3771 1142 7980,'9'-35'0,"5"3"372,-8 3 0,7 4-80,-1 7 1,9 1 105,2 0 0,0 1-125,-6 5 1,-5 3 293,-1 8 1,-5 0-179,5 0 0,-7 2-306,2 4 0,-4 4-43,-2 7 0,-2 6-250,-4 0 1,2 0 48,-7-6 0,5-1 167,-5-5-499,7 5 316,-4-14 0,12 5 100,7-7 1,3-7-223,15-5 1,7-5-290,10-6 0,6 3 588,6-3 0,-4-11 0,5-3 0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15:11.1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1 156 7951,'0'-17'-323,"0"-1"-40,0 1 0,5 6 397,1-1 0,2 0 884,-3-5-73,-3 0-527,6 0 1,-6 7 863,4 4-780,-4 4 1,7 18 132,-3 7 1,-2 9-97,7 9 0,-7 9-173,2 7 1,2 7-124,-2-7 0,1 5-117,-1-10 1,-2 3-657,7-8 0,-7-5 445,2-2 0,2-3-825,-3-3 1,1-5-140,-6 0-880,8-8 2029,-6 4 0,13-8 0,-5 1 0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15:11.8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0 329 7909,'0'-17'0,"0"5"182,0 1 61,0 7 519,8-11-87,-6 5 676,5 0-947,1-5 0,2 13 224,7-4 0,2 12-197,4 6 0,-2 3 0,8 2 0,-2 8-108,2 4 0,4-2-77,-5 2 0,-1 0-269,2 5 0,-8-5-302,2 0 1,-2-8-520,2 2 1,-3-4 470,3-1 0,-10-3-1141,-1-3 457,-1 3-86,-1-5 1,-2 1 146,-8 1 996,0-9 0,0 5 0,0-8 0</inkml:trace>
  <inkml:trace contextRef="#ctx0" brushRef="#br0" timeOffset="217">502 243 7909,'-8'-12'0,"-4"1"0,3 7 636,-3-2 1,6-2-188,-5 3 0,5 1 289,-5 10 1,-1 5-125,-5 12 0,-2 6 49,-4 11 0,-2 5-452,-4 6 1,-2-4-319,8-1 0,0-2-745,6 2 0,-1-4 586,1-7 0,7-3-1077,5-3 940,3-4 0,4-9-1795,3-5 2198,13-3 0,9-24 0,7-3 0</inkml:trace>
  <inkml:trace contextRef="#ctx0" brushRef="#br0" timeOffset="480">882 53 7909,'0'-10'963,"0"0"-135,0 5-301,0 3 1,0-8 495,0 4-89,0 4-264,0-5 144,0 7-357,8 0 1,1 4-126,9 7 0,-1 10 330,0 20 0,-5 3-215,-1 8-1,1 7-385,5 5 0,-5 3-384,-1 2 1,-7 0-546,2 0 0,1-5-6,-1-1 0,0-1-1063,-6 1 1,0-3 1936,0-9 0,8 1 0,1 0 0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15:09.4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1019 18 5850,'9'0'0,"7"0"0,-12 0 0,7 0 0,-7 0 0,4 0 0,-1 0 0,3 0 0</inkml:trace>
  <inkml:trace contextRef="#ctx0" brushRef="#br0" timeOffset="407">1157 18 7931,'10'-2'173,"-5"-4"362,-3 4 219,-2-5-208,0 7 131,0 0-287,-7 0 1,3 0-106,-8 0 1,7 0 142,-7 0 39,8 0-407,-11 0 1,5 5 15,-7 1 1,5 6 37,1-7 0,-1 9-39,-5-3 1,0 5-184,-1 1 1,1 2-31,0 4 1,0-3 131,-1 3 0,1-6-48,0-6 0,5 5 50,1-5 0,1-1 347,-2 2-276,-3-1 0,11 1 88,-7-1-39,7-7 1,-4 6 146,8-5-60,0-3 1,2 8-60,4-4 0,3-4 233,9 3 1,1 3-70,4-2 1,4 5 1,8-5 1,-1 2-119,1-3 1,5-1-115,0 8 0,1-8 4,-7 1 0,1 3-251,-1-2 0,-7 5-395,-4-5 1,2 2 327,-2-2 1,-5-3-2151,-7 9 967,1-8-114,-3 11 914,-1-13 1,-8 8-81,0-4 1,-2-5 68,-4 5 630,5-4 0,-15 6 0,7 1 0</inkml:trace>
  <inkml:trace contextRef="#ctx0" brushRef="#br0" timeOffset="648">967 727 7931,'-12'0'1819,"1"0"-1210,7 8-23,-4-6 18,8 5-127,0-7 1,2 0-148,4 0 1,5 0-133,12 0 1,4-2 48,8-3 0,7 3-178,4-4 0,-1 4-110,1 2 1,-8 0-201,2 0 0,-3 0-266,-2 0 0,-9 0-1640,-2 0-282,-5 8 2429,-2 1 0,-7 16 0,-3 2 0</inkml:trace>
  <inkml:trace contextRef="#ctx0" brushRef="#br0" timeOffset="1237">119 398 7913,'-17'-7'252,"6"5"568,-1-4-27,8-4-532,-11 8 1,7-3-87,-3 10 0,-3 5 56,8 7 1,-1 10-238,1 8 0,4 5 13,-4 6 0,6 2-4,6-7 0,4 7-124,7-2 1,0-4 87,1-2 1,5-11-12,0-6 1,6-5 71,-6-7 0,7 3-31,-1-9 1,4-1 31,1-10 1,-1-11-135,-4-12 0,4-3-35,-5-3 0,-3-5-154,-2-1 1,-5-1 128,-7 2 1,-3 3 93,-8-3 1,0 9-18,0 2 0,-14 1-15,-3-7 1,-12 0 101,1 1 1,-5 7-51,-2 4 1,6 6 226,1 5 0,6 4-230,-1 8 0,4 2-341,2 4 0,5 4-141,1 7 0,7 6 536,-2 0 0,4 8 0,2-4 0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15:17.4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87 7989,'0'-10'-418,"0"-5"432,0 5 240,0-7 625,0-1-76,0 9-239,0 1-116,0 8 95,0 0 1,0 16-240,0 7 1,0 9-80,0 9 1,0 7 153,0 15 1,0 2-135,0 16 1,0 0-152,0 5 0,-6 1-189,0-1 0,-1-5-486,1 0 1,4-8 580,-4 2 0,4-4 0,2-2 0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15:16.4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87 8122,'-9'-9'1521,"1"3"-1195,8 12 1,0 3 129,0 9 0,0 7-89,0 3 0,0 13 394,0 5 1,-6 2-374,1-2 1,-1 4-340,6-4 1,0-4-164,0-1 0,0-11-405,0-1 0,0-6-617,0 6 865,0-8 0,2-3-1138,3-13 0,5-3 557,7-2 0,3-15 852,3-8 0,-4-8 0,6-4 0</inkml:trace>
  <inkml:trace contextRef="#ctx0" brushRef="#br0" timeOffset="569">520 18 7935,'9'2'0,"-3"4"988,-4-4-123,-2 5-383,0 1 1,0 2-135,0 7 1,0 0 288,0 1 0,0-5-223,0 4 1,0-9-348,0 9 0,0-3 116,0 3 1,6 0-450,-1 1 1,9-3 0,-3-4 0,5 3-217,1-8 0,2-1 64,4-5 1,-2-1 135,8-5 0,-2-4-157,2-7 0,2 0 64,-8-1 0,6 1 294,-6 0 0,0-1-52,-6 1 1,-2 0 94,-3 0 1,1-1-33,-7 1 1,0 5 201,-6 1 157,0-1-283,0-5 1,-2 7 274,-4 5 1,2 3 35,-7 2 282,7 0-120,-11 0-404,5 0 0,0 2-7,5 3 1,3 5-10,2 7 1,-2 3 9,-4 3 0,4 4 7,-4 7 1,4 8-2,2 5 1,0 4-24,0 7 1,0 9 149,0 8 1,-2 6-319,-3-6 1,1 2-37,-8-2 1,3-4 49,-3 4 0,-3-6-172,3-6 0,-1 1-116,1-12 1,-7 1 152,8-12 1,-9-1 129,9-5 1,-5-7-56,-1 1 1,0-13 325,0 1 1,-1-11 384,1-1-89,0-3 1,-1-4-96,1-3 0,6-5-11,-1-7 0,2-6 256,-1 0 1,-3-8-146,9 2 1,-1-4-284,6-1 0,2-1 3,4 1 0,3-1-549,9 1 0,1-7-170,4 1 0,-2-6-492,8 5 0,-2 1 460,1 5 0,3-5-220,-8 0 1,2-1-879,-2 7 1664,-3 7 0,12-6 0,-5 6 0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15:14.6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225 433 7922,'0'-10'931,"0"-5"-982,8 13 94,-6-13 1,7 11 151,-3-8 0,-2 8 242,8-1-96,-9-5 124,5 8-275,-8-6 51,0 8-285,0 0-8,-8 0 0,5 0 85,-9 0 1,6 0-60,-5 0 0,1 2 133,-1 4 66,-5-4 24,7 13 202,-9-13-203,9 6 42,-7-8-486,14 0 144,-5 0-365,7 0-2356,0 0 1669,7 0 359,-5 0 131,14 0 666,-7 0 0,9 8 0,-1 1 0</inkml:trace>
  <inkml:trace contextRef="#ctx0" brushRef="#br0" timeOffset="600">398 364 7956,'0'-10'0,"0"0"-171,0 5 0,-2 3 132,-4-4 1034,4 4-108,-13 2-400,6 0-328,-9 0 0,1 0 27,0 0 1,-3 2-83,-3 4 1,2 3 77,-8 9 1,6 1-100,-5 4 1,6-6-37,-1 1 1,4-1-44,2-6 0,0 3 102,-1-3-131,1 5 0,5-14 194,1 3 48,7-3-210,-4-2 165,8 0 43,0 0-18,8 0 232,-6 0 112,13 0-236,-5 0 0,7 0-57,1 0 0,-1 0 157,0 0 1,0 0-4,1 0 1,7 6 13,4 0 1,9 7-203,2-1 0,8 3-167,-2 2 1,4 1 129,2-1 1,-2 0-118,-4 1 0,2-3-311,-7-3 1,-1 3 177,-5-4 1,-3 5-369,-3 1 0,-4-5-28,-8-1-338,1 1 0,-7-1-901,1 1-595,-8-8 1056,3 11 162,-7-13 1085,-7 6 0,-3-16 0,-7-2 0</inkml:trace>
  <inkml:trace contextRef="#ctx0" brushRef="#br0" timeOffset="1334">640 156 8053,'10'-8'-1585,"5"7"1761,-5-15 0,5 12-52,-3-7 0,1 5 6,-7-6 1,5 7 567,-5-7-269,8 1 202,-12-7-130,13 1 116,-13 0-52,6 7 232,-8 2-502,0 8 0,-2 0 48,-4 0 1,2 0-21,-8 0 0,7 2-91,-7 4 0,6-2-80,-5 8 56,-1-1 1,-5 6-281,0 1 1,5-7 77,1 1 1,-1-1-25,-5 7 1,0-7-60,-1 1 0,1-1-68,0 6 1,-1 1 33,1-1 0,0 0 118,0 1 1,-3-1 23,-3 0 0,4 0-17,-4 1 1,4-1 59,2 0 0,-1-5-10,1-1 0,0-1 10,-1 2 1,7 1-27,-1-7 1,7 0-1,-7-6 1,8 1 156,-2 5-98,4-4-338,2 6 214,0-8-233,0 0-315,0 7-2,8-5 1,2 6-124,7-8 1,2 2-1458,4 4 2147,-3-4 0,12 5 0,-5-7 0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15:24.3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312 53 7927,'12'-18'0,"-1"1"0,1 7 237,5 5 1,-6 3 1076,1 2 130,-1 0-996,7 0 0,-9 2 256,-3 3 0,-4 5-259,-2 7 0,0 1-152,0-1 1,-8 0-167,-3 0 1,1 1-173,-1-1 1,-1 0-327,-5 1 1,0-1 327,-1 0 1,1 0-481,0 1 0,-6 1 245,0 4 0,-6-6 90,6 1 1,-2-1 48,2-6 0,3 3-36,-3-3 115,-3 5 0,6-14 279,-3 3-199,4-3-28,9-9 0,3-3-238,7-7 1,2-6 22,3 0 0,5 0-9,7 5 1,3-5 164,3 0 0,-2 0-14,8 6 0,-1 1 81,7 5 0,0-2 248,-1 7 0,3 0 359,3 6 1,-3 0-302,3 0 1,2 0 89,-2 0 1,1 6-74,-7 0 1,1 1-155,0-1 1,5-4-145,0 4 0,1-4-349,-7-2 1,-5 0-70,0 0 0,-8 0-367,2 0 0,-4 0 53,-1 0 0,-7 0-209,1 0 804,-9 0 1,3 0-78,-12 0 1,3 1 126,-9 5 1,1-2 171,-7 8 1,1-7 250,0 7 1,-1-1-54,1 7 0,0-1 249,0 0 1,-1 3-90,1 3 0,0 9-137,-1 9 1,-5 9-11,0 1 1,-6 3-63,6 10 1,-5-1-35,4 6 1,1 0-202,6 1 0,2-7-33,3 0 0,3-13-216,3 2 0,4-11-465,-4-1 1,4-11-99,2-6 0,2-6-114,4-5-573,-4 3 906,13-13 0,-7-4 227,3-15 0,3-2 342,-8-10 0,7 0 0,-3-6 0</inkml:trace>
  <inkml:trace contextRef="#ctx0" brushRef="#br0" timeOffset="282">675 692 7927,'10'-17'314,"-4"0"1,1 5-216,-1 1 1,7 5 77,-1-6 0,-2 9 453,1-3 1,1 4-208,5 2 1,0 2 70,1 4 0,-1 11 33,0 12 0,-5 3 6,-1 3 0,1 1-144,5 5 1,-7-3-78,-5 8 0,-3-5-186,-2 5 1,0-8-139,0 3 0,0-5-356,0-1 0,0-3 319,0-3 1,0 2-289,0-8 1,-2-2-571,-3-9-663,3 3 528,-14-13 395,7 13 1,-3-15-215,1 0 459,-1-7 0,-3-16 65,3 0 0,-1-2-44,7 1 1,-6-2 143,7-9 0,-1 2 237,6 4 0,-8-3 0,-1 5 0</inkml:trace>
  <inkml:trace contextRef="#ctx0" brushRef="#br0" timeOffset="490">762 917 7922,'9'-17'744,"1"2"-417,-4 3 0,-4 2 69,3 5 1,-1 3 19,2-4 1,-4 2 403,4-2-271,-4 4-191,-2-5 0,0 14-239,0 5 0,-2 3-136,-4 3 0,-2-1 44,-3 0 0,-5 0 140,5 1 0,3-1 711,2 0-529,4 1 1,2-7-130,0 1 1,2-8 32,4 1 0,-2-3 117,7-2 1,1 0-440,5 0 1,1-6-359,-1 1 1,2-9-512,4 3 1,2-5 937,4-1 0,11 0 0,-3-1 0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15:23.0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156 157 7950,'0'-22'0,"0"5"452,8 4 152,-6 3 1,5 4 496,-7 12 0,0 11-515,0 12 0,-2-2 275,-3 2 0,1 0-325,-8 5 0,8-1-268,-1-4 1,3-4-260,2-8 1,2-2-239,3-3 1,7 1-138,11-7 0,2-2-430,4-10 1,3-5-399,-3-12 0,4-4 418,1-8 0,-1 6 282,-4 1 1,2-1-24,-8-6 565,-8 8-80,0-5 0,-13 12-29,4-3 0,-4-2 172,-2 2 1,0 6 186,0 6 122,0 7 0,-2-4 607,-4 8-788,4 8 0,-11 1 1,5 10 178,-1 5 1,5 2-56,-2 9 1,2 7-48,-2 4 1,5 4-86,-5 2 0,4 8 21,2 3 1,0 4-331,0 3 0,-6 5-33,0 0 1,-7-6-365,1-6 1,3-11 147,-3 6 1,1-14-15,-7 8 0,7-12 33,-1 0 0,-1-9-106,-10-2 0,4-10 228,-4-2 0,1-7 230,-1-10 0,2 0 699,-8 0 0,6-10-500,-5-7 0,6-8 511,-1-9 1,4-1-193,2 0 1,1-1 400,5-4-462,3 3-87,8-5 67,16 7-185,-5 1 0,22 3-230,-4-4 0,9 10-167,2-9 1,8 9-255,-1-4 1,1 8-517,-2-2 1,4 4-235,-4 1 1,-4 9 129,-2 3 975,-3 4 0,5-6 0,2-1 0</inkml:trace>
  <inkml:trace contextRef="#ctx0" brushRef="#br0" timeOffset="144">1505 745 7881,'-8'17'2232,"0"6"356,-3 0 0,-3 0-2678,9-6 0,-9 1 34,3-1 1,-7-4-544,-5 5 0,-11-3 599,-12 14 0,-12 7 0,-4 9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1:47:29.7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243 520 8231,'0'-18'4361,"0"1"-3419,0 7-1237,0 3 308,0 7 0,-8 2 164,-3 3 1,-5 5 64,-1 7 1,-8 2 207,-4 5 0,-1-3-147,1 7 1,0-1-528,12 2 173,-4-4-83,19-8 1,-6 1-76,8-1 1,4-7 4,7-5 0,9-3 45,14-2 0,10-2 49,8-3 0,0-5-89,6-7 0,1-1 273,-1 1 0,-2 6-97,-10-1 1,0 6 165,-12-5 1,3 7-384,-14-2-635,0 4 566,-13 10 0,-3 2-116,-7 7 1,-9 6-209,-9 0 1,-7 6-446,-9-6 0,-1 8 1078,1-3 0,-9 5 0,-1 2 0</inkml:trace>
  <inkml:trace contextRef="#ctx0" brushRef="#br0" timeOffset="395">208 1056 8602,'10'0'2693,"-2"0"-2340,-1 0 1,-3-6 425,8 0-136,-8 0 0,9 8-133,-7 4-277,7-4-38,-11 13 0,12-5 120,-9 7 1,1 2-76,-6 4 1,0-3-287,0 3 0,0 2-147,0-2 1,-6 6-225,1-6 1,-9 5 250,3-4 1,1-1-97,-1-6 0,1-6-249,-2 1-329,-3-8 300,5 3 136,1-7 232,1 0 1,8-7-696,0-5 318,0-3 240,8-2 0,3-1-128,12 1 0,-3 2 246,3 3 1,2 3 140,-2 3 0,0 4 102,-6-4 0,-2 12 378,-3 5 0,-4 5 1439,-8 1-963,0 8-551,0 2 0,-8 7 1557,-4 1-868,-3 0-495,-2-1 0,0-7 32,-1-4 1,7-4 371,-1-1 94,8-1-981,-3 0 1,16-7-327,9-4 1,1-4-988,10-2 0,-1-6 688,7 0 0,5-7-3142,1 1 3701,-1 4 0,-5-7 0,-1 5 0</inkml:trace>
  <inkml:trace contextRef="#ctx0" brushRef="#br0" timeOffset="2009">848 1142 8253,'12'-11'417,"-1"-1"1,1 6 978,5-5-823,0 7 0,3-11 225,3 3 0,2 2-294,4-1 0,3-1 535,-3-5 0,4 6-676,1-1 1,1 0-500,-1-5 1,1 6-190,0-1 0,-8 6-448,-4-5 1,-4 5 242,-2-5 1,-7 5-634,-5-6 0,-3 6 336,-2-5 0,0 5 217,0-5 1,-9 1 235,-9-2 0,-1-1 239,-10 7 0,6-5 150,-5 5 1,6-6-12,-1 7 0,4-1 259,2 6 1,5 6-82,1-1 0,5 11 43,-5 1 1,7 2 145,-2 10-140,4 0-56,2 6 1,0-3 224,0-3 0,2 9 55,4-3 0,-4-2 71,3-4 1,-3-1-154,-2 7 1,0 0 13,0-1 1,0 1-570,0-1 1,0-5 214,0 0 0,-2-2-380,-3 2 218,3 3 87,-14-12 1,12-1-493,-7-8 0,5-7-82,-5 2 376,7-4 0,-10-16 176,9-3 1,-1-6 173,6 0 0,0 2-146,0-8 1,0 6 221,0-6 1,8 6-6,3-6 1,6 8-139,6-2 0,4-2-409,8 2 219,-8-8-57,5 12 0,-5-12-318,8 8 1,0-6 191,-1 6 1,-5 0-48,0 6 1,-8 0 225,2-1 0,-4 7-35,-2-1 1,-5 9 463,-1-3-138,-7 4-143,4 2 540,-8 0 0,0 8-183,0 3 0,0 4 364,0 3-551,0-1 1,0 0-240,0 1 0,0-7 202,0 1-352,0-8 33,8 11 1,-4-13-162,7 4 339,-7-5-7,11-1 0,-11 2 12,8 4 0,-8-2 24,1 8 0,-3-1 118,-2 6 1,-7 6-80,-5 0 0,-3 2 116,-3-1 1,7-5 505,-1 4-296,1-4 96,1-2 337,2 1-235,8-1-403,0 0 0,8-7-62,4-4 0,3-5-169,2-1 0,1-1 104,-1-5 0,2-4-147,4-7 0,-4 5-615,4 1 315,-11-1 259,3-5 0,-7 0-248,4-1 0,-5 7 153,-7-1 0,0 7 136,0-7 1,-7 8-12,-5-2 1,-3 5 10,-3 1 0,1 1 49,0 5 0,5-2 343,1 8 169,-1-9-292,3 5 121,1-8-86,8 0-148,0 0-128,8 0 0,1-6-116,8 1 0,1-9 77,-1 3 1,0-5-112,1-1 0,-1-2-58,0-4 1,-5 3-211,-1-3 1,-5-2 94,6 2 1,-9-7 36,3 1 1,-4-4 263,-2-1 165,0-1-112,-8 8 0,5-6 183,-9 5 0,6-3-145,-5 2 0,7 4 67,-2 8 1,2-1 296,-1 1 0,3 0-132,-4 0 1,4 5 251,2 1-258,0 7 262,0-4 144,0 0-429,8 6-15,-6-5 46,5 7-2,-7 0 55,0 0-156,0 7 0,6 3 275,0 7-246,7 8-73,-11 2 1,14 10 198,-5 3 0,2 4-184,-1 8 1,3 2 7,-3 4 1,1 1-29,-1 5 0,1 1-146,-7-8 0,6 1-140,-7-6 0,7-8-398,-6-3 1,-1-7-619,-5-5 460,8-4 527,-6-8 1,6-9-56,-8-8 1,0-14-98,0-9 1,0-9 7,0-3 0,0-1-199,0-10 1,0 1 574,0-1 0,-8-19 0,-2 1 0</inkml:trace>
  <inkml:trace contextRef="#ctx0" brushRef="#br0" timeOffset="2429">2111 104 8102,'0'-17'0,"0"0"-38,0 0 54,0-1-504,0 1 182,0 7 861,0 3-202,0 7-128,0 0 66,0 7 168,0 3-162,0 7-46,0 1 0,5-1-46,1 0-295,8 0 1,-5 3 6,9 3 62,-9-4 1,7 14 71,-5-5 6,4 5 0,1 9 25,-5 5 0,5 4-23,-5 7 1,-1 4 31,1 7 0,-5 9-107,6 9 1,-3 9 110,-3-42 0,0 2 0,2-3 0,-1 1-141,-1 4 0,0-1 1,-1 1-1,-1 0 186,2 2 0,0 1 1,-1-3-1,1-1-73,3 1 0,0-1 1,-1-6-1,1-2-112,8 49 0,1-9 171,-1-9 1,-6-5-201,1-11 0,-1-7 73,7-11 0,-7 1 48,1-13 0,-6 3-355,5-14 0,-7-6 822,2-5-2042,3-9 1327,-7 5 0,6-16-878,-8-3 557,0-5-31,0-1 553,0 0 0,-15 0 0,-5-1 0</inkml:trace>
  <inkml:trace contextRef="#ctx0" brushRef="#br0" timeOffset="2863">2508 900 7983,'-9'-33'2986,"-7"4"-2917,15-5 0,1 17-153,11 11 1,4-2-314,3 2 26,-9 1 191,7-3 448,-7 6-130,9-6-44,-1 8 1,-6 0-100,1 0 0,-6 2-111,5 4 1,-7-2-118,2 7 0,-4 3 72,-2 9 1,0-4 25,0 4 1,0-4-69,0-1 124,0-1-6,0 0 0,0 1 47,0-1 1,0 0-19,0 0 0,0 1 166,0-1 1,6-5-146,-1-1 0,1 1 102,-6 5 1,0 0-78,0 0 1,0 1 8,0-1 0,-6 0 320,1 1 0,-15 5-111,3 0 0,-4 0 437,4-6-278,-1 0 533,1 1 561,0-1-854,-1 0 232,9-7-221,1-2 0,16-8-181,3 0 1,12 0-131,6 0 0,4-2-799,1-4 302,1 4 217,0-13 1,3 13-931,-3-4 521,11-4 299,-25 8 83,19-5 0,-13 7 0,8 0 0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15:21.5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206 1 8010,'12'0'1720,"-1"0"0,1 5-380,5 1-641,0 0 0,1-4-306,-1 3 0,-6-3 78,1 4-1439,-1-4 812,7-2-562,-1 0 87,-7 8 0,-3 1-751,-7 9 1,-2 5 1381,-3 0 0,-5 15 0,-7-1 0</inkml:trace>
  <inkml:trace contextRef="#ctx0" brushRef="#br0" timeOffset="762">33 640 8010,'-17'10'1679,"7"5"0,4-13-1247,12 4 0,6-4-111,11-2 0,-2 0 53,8 0 0,0 0-340,5 0 0,1-2-281,-1-4 1,7-3-108,-1-9 1,0 3-433,-5 3 1,0-9 163,-1 4 0,-7 2 232,-4 3 1,-9 1-1223,-3-7 734,-7 1 664,4 0 0,-10 7 320,-4 4 1,-4-1 38,-7 1 1,6 0 402,-1 6 228,0 0 1,-5 8-55,0 3 1,7 5-257,5 1 0,-3 8 420,2 4 0,-2 3-375,3 3 1,3 2-119,-4 3 0,4-4-246,2 5 1,-6 1-122,0-2 0,1-5 42,5-6 0,0-2-176,0 2 0,0-4-1923,0-8 943,0 0-772,0-7 802,0 5 797,0-21 0,0-1 122,0-16 1,0-8 130,0 2 0,0-4-79,0-1 1,-8-1 180,-3 1 1,3 7 798,2 4 0,-2 3 54,3 3 127,-9 8 0,10 1-208,-7 8 0,5 9 38,-6 9 1,7 1-475,-7 10 0,6-6-24,-5 6 1,5-8-15,-5 2-339,7 4 1,-4-8-624,8 4 0,2-11 465,4-7 0,3 3-1159,9-2 1,5-8 250,0-10 1,8-3-96,-3-2 0,1-10 571,6-8 0,-6 2 33,5-1 1,1-1 226,-6 6 0,3 3 84,3-3 0,-8 10 369,-4 1 1,2 3-282,-2 9 840,0 0 1,-6 6 92,0 0 0,-5 8 464,0 4 1,-9 3-588,3 2 1,2 1 596,-2-1-930,-1 0-1,1 0-173,0 1 1,2-9-1657,-3-3 1277,5-4 0,13-6-1492,0-7 0,6-3 514,-6-15 0,8 2 177,-3-1 0,-3 3 644,-1 7 0,1 3 205,-2 3 421,0 5 0,-8 9 671,-3 3 1,1 5 1115,-7 7 1,0 3-931,-6 3 1,0-4-33,0 4 0,0-4-777,0-2-1589,0 1 814,0-1 1,7-7-1076,5-5 1514,3-3 0,2-2 0,1 0 0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15:20.1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0 104 8098,'0'-10'-1518,"0"3"1131,0 7 380,0-8-1,0 6 1,2-11 43,4 7 3,-4 0 64,5-2 46,1-1 1,-4-3 255,7 1-146,-7 7 1,12-4 57,-5 8 0,5 8 225,1 3 0,0 5 317,0 1 1,1 0-220,-1 1 1,0-1 178,1 0 1,-3 0-283,-4 1 0,5-7-59,-5 1 0,3-6-88,-3 5-411,5-7-484,-7 4 31,1-8 1,0 0-1677,-5 0 1347,-3 0 1,4 0-509,-12 0 1,2 7 398,-7 5 912,-1 3 0,-13 2 0,-2 1 0</inkml:trace>
  <inkml:trace contextRef="#ctx0" brushRef="#br0" timeOffset="490">104 553 8098,'0'10'555,"0"-2"1,0-6-95,0 3 0,0-1 215,0 8 0,0-1-60,0 7 1,0 1 174,0 4 1,6-2-312,-1 8 1,3-6-176,-2 6 0,-4-8-216,3 2 1,3-4 87,-2-2 1,5 1-531,-5-1 1,2-5-427,-2-1-8,3-7 1,3 4-238,-1-8 221,1 0 1,3-8 327,-3-4 0,3-3 54,-3-2 0,5-2 237,6-5 0,-4 7-12,4 0 1,-4 2 397,-1 9 1,-1 0 411,0 6 129,1 0 1,-3 8-236,-3 3 1,1 5 327,-7 1 1,0-6 96,-6 1 50,7-1-1019,-5 7 1,8-9 55,-4-3 0,-3-4-701,9-2 0,-1-4-18,7-7 0,5-3-423,0-15 0,8 2 646,-3-1 1,7-3 5,5 8 0,-3 6 265,3 5 1,-5 8 167,-6-2 1,1 6 598,-7 6 0,0 10-399,-5 7 1,-7 5 1117,1-4 0,-8 4-437,1-5 1,-3 2-155,-2-2 1,-7-9-397,-5 3 1,3-5-345,-3-1 1,0 3 77,-5-9 1,0 1-136,0-6 1,-1-7-863,1-5 1,5-3 487,1-3 1,1-1-962,-1-4 0,-3 2-7,9-8 1449,-9 0 0,12-13 0,-5-2 0</inkml:trace>
  <inkml:trace contextRef="#ctx0" brushRef="#br0" timeOffset="803">1574 415 8033,'0'-17'234,"0"0"1687,0-1-1074,0 1 1,2 7-357,3 5 1,5 3 342,7 2 0,3 9-236,3 9 1,-2 7-22,8 9 0,-3 1-212,3-1 1,4 7 34,-4-1 0,-2 0-436,1-5 0,-4-2-318,4-5 0,-7 3-926,3-8 0,-5 0 653,-2-5 1,0-3-1035,1-4 0,-7 5 551,1-5 1,-8-1-608,1 2 1717,-3-9 0,-2 5 0,0-8 0</inkml:trace>
  <inkml:trace contextRef="#ctx0" brushRef="#br0" timeOffset="1003">2075 363 7971,'-11'-9'1789,"-1"3"-673,8 4 0,-11 2-319,3 0 0,-3 8-57,-2 3 0,-4 5-26,-8 1 0,0 8 163,-11 4 0,-5 5-696,-1 7 1,2-3-352,-2 8 0,8-6-1509,-3 7 0,7-3 1068,5 2 0,4-4 611,8-7 0,7-1 0,2 1 0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15:28.4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243 52 7904,'-8'-9'-767,"6"-1"575,-4 4 1,2 4 700,-1-3 65,3 3-37,-6 2-262,8-8 24,0 6-12,-8-6-13,6 8 137,-5 0-243,-1 0 0,4 0 70,-7 0 1,5 2 148,-6 4-188,1 4 0,-7 7-18,1 0 0,0 1 19,0-1 1,1 0 37,5 0 0,-3 8 70,8 4 0,-5 4 171,5 2 0,0 1-95,6 4 1,0 5-41,0 6 0,0 1-81,0 0 1,0-6-43,0 0 0,8-5-151,4 5 1,3-8-170,2 3 0,-1-11-207,-5-1 1,10-8-548,-3 2 0,3-9-548,-4-3 0,2-5 602,4 6 1,-3-8-266,3 1 1,-4-5 1063,-2-5 0,0-5 0,1-7 0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15:30.1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53 7893,'-10'-8'1458,"-5"6"-987,13-6-56,-13 8 233,13 0 1,-6 10-188,8 7 1,0 2 4,0 10 1,0 0-238,0 6 0,6-7-152,0 1 1,1-2 82,-1 2 0,-4-4-117,4-8 0,2 1-142,-3-1 1,9-8-394,-3-3 0,-1-4-358,1-2 0,1-2 376,5-4 1,1-3-131,-1-8 1,0-8 168,0-4 0,1 2 102,-1-2 1,-2 6 166,-3-6 0,1 6 140,-7-6 1,6 6-62,-7-6 1,1 8 359,-6-2 523,8 4-403,-6 9 286,5 3-435,-7 7 1,6 2 38,0 3 0,0 5-61,-6 7 0,0 3-72,0 3 1,0 0 42,0 11 1,-2-1-10,-4 13 0,2 2-22,-7 10 1,5 3-9,-6 8 1,1 6-187,-6 0 1,1 0-129,5-6 1,-5 0 153,5 1 1,-3-9 55,3-3 0,-3-6-126,9-6 0,-7 0 84,6-12 1,-5 3-2,5-14 212,-7 0-90,3-6 30,-7-7 26,-1-2 0,3-16-130,3-4 0,-3-9 28,4-2 1,1-7-15,-2 1 1,9-4-13,-3-2 1,4 1 0,2-1 0,0 1-283,0-1 1,8 6 92,3 0 0,4 3-527,3-3 1,-1-2 107,0 8 0,1-6-112,-1 6 0,8 0 663,4 6 0,3-8 0,3-2 0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15:30.5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226 468 7896,'9'-8'27,"6"6"0,-5-4 401,7 12 0,-1 6 171,-5 11 0,5 4 187,-5 7 1,5 5-200,1 7 0,-8-2 55,-3 8 0,-4 0-303,-2-6 1,0-2-170,0 2 1,-8 0-303,-3 6 1,-6-6 180,-6 0 1,1-1-1103,-6 1 0,5-4 151,-6-7 1,2-9-325,-2-2 0,-2-7 542,8-6 1,-6-3 203,6-8 0,2-10 480,10-7 0,-5-8 0,7-9 0</inkml:trace>
  <inkml:trace contextRef="#ctx0" brushRef="#br0" timeOffset="464">848 1 7965,'12'0'215,"-1"0"8,-7 8 0,9 1 121,-7 8 1,6 1-73,-7-1 1,1 0 207,-6 1 0,0 1-133,0 4 0,0-4-242,0 4 0,-2 2-1,-3-2 1,-5 6-165,-7-6 0,-1 6 135,1-6 0,-2 4-112,-4-10 0,4 8-175,-4-13 1,-2 5 106,1-11 0,1 0 42,6-6 1,0 0 33,0 0 0,5-2 17,0-4 1,7-4 13,-7-7 1,8 0 21,-1-1-101,3 1 0,9 0 100,5-1 0,3 7-136,3-1 0,5 9 54,0-3 1,2 4 183,-2 2 1,2 2 52,4 4 0,1 3 175,-7 8 1,0 1-142,-5-1 0,-1 0 39,0 1 0,1 5-328,-1 0-342,0 0 419,0-6 0,1 0 0,-1 1 0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15:29.3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35 174 7823,'-10'0'1462,"3"0"-413,-1 0 307,6 0-873,-6 0 0,18-6 46,7 0 0,2 1-248,10 5 1,0-6-73,6 0 0,5-5-288,0 5 0,1-6-172,-7 6 0,-1-1-169,-4 1 0,2 4-101,-8-4 0,0 4-1946,-6 2 1685,-7 0 782,5 8 0,-13 2 0,6 7 0</inkml:trace>
  <inkml:trace contextRef="#ctx0" brushRef="#br0" timeOffset="225">329 1 7823,'-17'0'1107,"-1"0"0,7 2-352,-1 4-319,1-4-280,1 5 1,1-1 100,3 0 0,2 5 121,-8-5 0,9 8-10,-3-3 0,4 4-106,2 3 0,0-1-511,0 0 1,0 6-153,0 0 1,2 0-369,4-5 1,-3-1 120,9 0 1,-2 1-522,1-1 1,4-6 297,-3 1 871,3-8 0,3 4 0,-1-8 0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15:28.7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0 121 7898,'2'-9'491,"4"3"0,-2 4-102,7 2 1,1 2 352,5 4 0,0-3-153,1 9 0,5 5 91,0 6 0,6 2 42,-6-2 0,6-1-292,-6 6 0,5 1-282,-4 6 1,-1-6 57,-6-1 1,2-5-221,4 6 0,-4-8-222,4 2 0,-3-3-256,-3-3 1,-6-2-859,1-3-1415,0 3 51,5-13 1392,-8 6 1322,-1-8 0,-8-8 0,0-1 0</inkml:trace>
  <inkml:trace contextRef="#ctx0" brushRef="#br0" timeOffset="217">675 0 7894,'-18'0'1234,"1"0"1,0 2 248,0 4 1,-6 9-716,-1 8 0,-6 8 100,1-2 1,-6 4-151,-5 1 0,2 6 76,-9 1 1,9-1-679,-2-5 1,5-1-577,6 1 1,-2-2-114,8-5 1,6-1-628,6-4 0,7-9-1310,-2 3 1,6-5 2509,6-1 0,11 5 0,10-7 0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15:33.8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985 897 8378,'0'-9'1319,"0"1"1,2 8-683,3 0-206,5 0-254,15 0 1,-4 0 321,8 0 1,0 0-127,5 0 0,7-6-139,-1 1 0,8-3-94,-2 2 0,6 2-223,6-7 1,-5 5-29,5-6 1,-10 9-299,-2-3 1,-7 4-91,1 2 0,-4 0 237,-1 0 0,-8 0-642,-4 0 1,-6 2 198,-5 4 1,1-3 20,-7 9 0,0-6 183,-6 5 0,-8-1 501,-3 1 0,-5 12 0,-1-3 0</inkml:trace>
  <inkml:trace contextRef="#ctx0" brushRef="#br0" timeOffset="354">950 1122 8109,'-17'-17'477,"7"7"0,4 3-321,12 7 0,6 0 202,11 0 1,11 5-170,12 1 1,2 0-144,-1-6 0,2 2 427,-2 4 0,-5-3-178,-2 9 1,-3-6-415,-3 5 0,1 1-258,-1 5 1,-9 0-269,-7 1 1,-3 5 228,-9 0 0,-2 8-111,-10-3 1,-6 7 176,-11 5 0,-5-3-27,-13 3 1,-1 0 591,-4-5 0,-2 3-260,7-9 0,3-4 1945,9-2-958,4-11 411,8 3-313,7-5 0,18-1-455,15-3 0,15-6-145,9-6 0,4-3-310,7-8 1,-2-1-262,7 1 0,-5 0-442,5-1 0,-13 1 449,2 0 1,-10 0-1269,5-1 1,-15 7 39,3-1 1352,-12 8 0,2-3 0,-8 7 0</inkml:trace>
  <inkml:trace contextRef="#ctx0" brushRef="#br0" timeOffset="1055">103 2592 8091,'-35'0'-2,"8"2"636,4 4-22,12 3 1,5 7 193,12-5 1,5-5-437,12-12 0,6-5 144,11-12 1,-1-4-321,7-8 1,2 1-278,10-1 0,-3-7-302,9-4 1,-9 1-585,3-1 1,-12 8-86,-5-2 1,-13 1 476,-5-1 0,-5 9 176,-7-4 0,-5 10 140,-12-3 0,-5 8 344,-12 3 0,-4 2-34,-8 9 1,1 2-80,-1 10 1,6 4 111,0 7 0,1 2 410,-7 4 1,2 2-48,4 4 0,4 4 263,8-5 0,2 7 33,3 5 1,-1-1-210,7 7 1,0-6 79,6 6 0,0-1-166,0 1 1,0 2-163,0-8 0,0 6-227,0-6 0,0-1-219,0-10 1,0 1-137,0-6-651,8 6-658,-6-10 722,6-3 672,-8-10 1,0-16-18,0-8 1,0-3-17,0-8 0,1-7 109,5-5 1,-2-1 150,8 7 0,-1-1-201,6 1 0,7 7 85,-1 4 0,7 3-133,-1 3 1,4 7 100,1 5 1,1 3 122,0 2 0,-9 2 12,-2 3 1,-7 5 241,-6 7 0,3 6-202,-8 0 0,-1 2 24,-5-2 1,-7-1-111,-5 6 1,-3-5-153,-3 6 1,-5-8 24,0 3 0,-2-7 72,2-6 0,4-3 177,-4-8 0,4 0 131,2 0 0,-1-6 255,1 0 0,7-7-31,5 2 1,3 1 275,2-2 1,2 9-156,3-3 0,5 4 12,7 2 1,2 0-162,4 0 1,-1 0-187,6 0 0,-1 6-189,2-1 1,4 1-174,-4-6 1,1 2-548,-1 4 0,4-4-74,-4 4 1,-2-5-2050,1-1 2814,-6 0 0,3 0 0,-8 0 0</inkml:trace>
  <inkml:trace contextRef="#ctx0" brushRef="#br0" timeOffset="1280">1521 2333 8018,'11'0'267,"1"0"0,-3 2 166,3 3 1,-3-1 1572,-3 8-1388,-4-8 1,8 3 768,-4-7-634,-5 8-855,15-6 1,-7 4-444,9-12 0,-1 4-1,0-4 1,-5 4-719,-1 2 1,1 0-202,5 0-496,-7 0 1961,-3 8 0,-14 9 0,-3 10 0</inkml:trace>
  <inkml:trace contextRef="#ctx0" brushRef="#br0" timeOffset="1419">1521 2661 8017,'-25'18'0,"5"-1"404,-3 0 1,6 0 633,6 1 1,3-7-465,8 1 0,2-8-190,4 1 0,5-3 80,12-2 0,-2-2-172,8-3 1,0-5-424,6-7 1,5 1-376,0 5 0,1-5-515,-7 5 0,-5-3 1021,0 3 0,0-4 0,5 5 0</inkml:trace>
  <inkml:trace contextRef="#ctx0" brushRef="#br0" timeOffset="1714">2576 2558 8009,'-18'0'0,"3"7"525,3 5 0,-1-3 55,7 3 1,-5-1 635,5 7 1,-6 1-581,7 4 1,-1-2 44,6 8 1,0-8-299,0 2 1,0 2-166,0-2 1,7-6-389,5-5 1,5-8 175,6 2 1,2-5-769,4-1 1,2-7 123,-8-5 0,2-3-324,-2-2 1,-10-1 434,5 1 1,-13 0-29,1-1 0,-8 1 423,-9 0 0,-3 0-55,-14-1 1,-7 3 195,-5 3 0,-14-3-36,2 3 0,-4-1-98,4 1 1,8-1-173,4 7 1,-1-5-503,7 5 799,3-7 0,6-5 0,-2-9 0</inkml:trace>
  <inkml:trace contextRef="#ctx0" brushRef="#br0" timeOffset="2199">68 482 8066,'-10'-17'1425,"3"0"1,11 7-671,7 4 1,3-3-276,14-3 0,9 3-232,9-3 1,6 1-40,6-7 1,-5 1-157,5 0 0,-4 1-1,-2 5 0,-8 3-118,-4 8 1,-5-6-161,-6 1 1,1-1-756,-7 6 1,-5 2-1985,-7 4 1473,-7 3 1492,4 8 0,-24 8 0,-3 2 0</inkml:trace>
  <inkml:trace contextRef="#ctx0" brushRef="#br0" timeOffset="2390">449 292 8066,'-8'10'400,"-4"-5"50,-3-3 0,3 4-130,1 0 0,7 7 156,-2-1 1,4 3 30,2 3 1,0-1-130,0 0 0,-5 2-291,-1 4 1,-6-3-127,7 3 0,-1 2-225,6-2 1,0 0-290,0-6 0,7 0-1614,5 1 2167,3-9 0,10 7 0,2-7 0</inkml:trace>
  <inkml:trace contextRef="#ctx0" brushRef="#br0" timeOffset="2993">1071 33 8072,'0'-10'362,"2"2"192,4 8 0,-4 2-234,3 4 1,-3 6-76,-2 11 0,0 0 230,0 11 1,-2-1-92,-3 13 1,-3-6-144,-4 7 1,-1-9-83,7 2 0,-5-3-134,5-3 0,0-7-29,6-4 0,0-3-206,0-3 1,6-6 16,0 1 0,7-8-257,-1 2 1,3-10-61,2-2 1,6-13 221,0 1 0,1-5-69,-7 0 0,8-4-32,4-7 1,-4 1-39,-2 4 0,2-3 262,-2 3 0,7 4-9,-1 2 1,-2-2 81,2 2 1,-8 6 243,2 5 1,2 8 245,-2-2 0,0-1-246,-5 1 1,-1 0 48,0 6 1,0 0 4,1 0 1,-7 6 355,1 0-277,-1-1-36,7 3 0,-9 2-68,-3 7 0,-4-5 77,-2-1 0,0 1-146,0 5 1,-2 0 28,-4 1 0,-3-3-234,-9-4 0,1 5 96,0-5 1,-1 3-37,1-3 0,-2 3 189,-4-8 0,4 5 129,-4-5 0,1 0-153,-1-6 0,4 0 97,-4 0 0,4 0-151,2 0 1,-3-8 76,-3-4 0,4-3-127,-4-2 0,4 1 140,2 5 0,-1-5-12,1 5 1,0-4-2,-1-3 0,1 3 7,0 3 1,1-3-8,5 3 1,-4-3 19,3-2 1,2-1-38,-1 1 1,5 0 19,-5 0 1,5 1-265,-6 5 0,3-5-239,-3 5 1,3 3-1014,3 2-167,4-3 39,-6 7 1,8-4 1485,0 12 0,8-4 0,1 5 0</inkml:trace>
  <inkml:trace contextRef="#ctx0" brushRef="#br0" timeOffset="3711">431 258 8159,'-9'0'-1232,"1"0"1866,8-8-48,0-2-424,8-7 1,-1 5 80,5 1-107,-4 7 1,-3-6 122,1 5 157,0 3-185,-6-6 1,0 10-14,0 4 0,0 3 27,0 9 0,-6-1-317,0 0 1,-5 1 80,5-1 1,-6 0-694,7 0 1,-1 1 683,6-1 0,0 0 0,0 1 0</inkml:trace>
  <inkml:trace contextRef="#ctx0" brushRef="#br0" timeOffset="4717">3388 517 8088,'-7'-17'-296,"5"7"0,-8-3 56,4 7 328,4-8 0,-7 7 203,3-5 37,4 4 1,-7 3 284,3-1-343,4 0-18,-14 6 0,9 2-78,-5 4 1,-3 3 121,3 9 1,3 9-33,-3 7 1,1 9 115,-7 8 1,1 17-114,0 7 0,0 5-239,-1 1 0,3 4 199,3-5 0,5-3 10,7-2 0,0-4-383,0-2 0,0-7-131,0-5 1,7-5-304,5-6 1,3-5 132,3-12 0,-1 1-378,0-7 1,6-1 313,0-11 1,6-3-130,-6-8 640,0 0 0,-6 0 0,1 0 0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15:33.2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1 139 8035,'0'-17'126,"0"-1"0,6 7 183,-1-1 0,3 9 469,-2-3 0,-2 2-268,7-2 0,1 4-12,5-4 1,0-1-37,1 1 1,1-5-177,4 5 0,2-2-88,4 2 0,1 4 32,-7-3 1,8 3-15,-2 2 0,2 0-62,-2 0 0,3 0-135,-3 0 0,-4 5-105,-2 1 0,2 6-375,-2-6 1,0 5-566,-6-5 1,1 5 493,-1-5 1,-5 0-1514,-1-6 611,1 8 577,5-7 857,0 7 0,-7-8 0,-3 0 0</inkml:trace>
  <inkml:trace contextRef="#ctx0" brushRef="#br0" timeOffset="216">139 416 8035,'-17'0'2575,"0"0"-2187,7 0 218,2 0-139,24 0 1,3 0-75,15 0 1,1 0 104,0 0 0,1 0-383,4 0 1,5 0-244,6 0 1,1 0-846,0 0 0,6 0 591,0 0 1,-1-6-1154,-5 0 1535,0 0 0,0 6 0,0 0 0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15:42.3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35 7958,'9'-7'-255,"7"5"0,-15-8 343,5 4 0,-2 4 307,2-3-63,-4 3-152,5 2-34,-7 0 0,2 0 139,4 0 142,-4 0 25,6 0-207,-1 0 0,1 9 105,4 9 1,3 14-45,-3 14 328,3 12-514,2 3 1,-7 22 334,-4 4 1,-5 3-105,-1-4 1,0-1-64,0-4 1,-7 1-340,-5-7 0,-3-2-328,-2-9 1,-3-1-120,-3-11 1,4 2-573,-4-14 0,4 0-422,2-5 0,-1-8 1492,1-4 0,-4-6 0,4-5 0,3-5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1:45:43.1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1 104 8070,'0'-17'636,"0"7"1,2-3 26,3 7-197,-3 0 1,8 0 254,-4 1 0,-2-3-283,7 2 0,-5 4 1358,5-3-648,-7-5-143,12 8 1,-12-6-276,7 8 1,-5 0 12,5 0 0,-5 0-278,6 0 0,-7 6-49,7 0 0,-1 5-268,7-5 1,-1 6 70,0-7 0,6 1-595,0-6 0,2 0 326,-2 0 0,-1 0-997,6 0 0,-6-2 259,1-3 0,-4 3-111,-2-4 0,-5 4-383,-1 2 0,-5 0-65,5 0-1282,-7 0 1946,4 0 0,-8 2 683,0 4 0,-8 3 0,-1 9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1:47:34.7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0 605 7994,'0'-17'1026,"8"7"1,1 5-560,9 10 0,-1-1 297,0 8 1,1-1-310,-1 7 1,0 5-250,0 0 0,-1 2-182,-5-2 0,5 2-68,-5 4 0,-1 1-442,1-7 0,-5 6 99,6-6 0,-9 0-257,3-5 0,2-1-468,-2 0 314,-1-7 288,3-3 1,-4-10 81,8-9 1,-3-7-7,3-16 1,9 1 433,-4-1 0,12-5 0,0-1 0,11-7 0,4 4 0</inkml:trace>
  <inkml:trace contextRef="#ctx0" brushRef="#br0" timeOffset="242">553 623 7994,'43'-18'-706,"3"1"0,-2 2 423,2 3 0,-6 4 1390,7 8 0,-15 0-250,3 0 1,-12 8-157,0 4 0,-12 11-454,-5 5 0,-4 5-393,-2 2 0,-4 1 107,-7 5 1,-8-5-60,-16 4 1,-2 3-367,-3-3 0,-2-1 226,-4-11 1,-2-3-175,7-7 0,-5-7 194,6 1 0,1-10 95,11-2 1,-3-8 116,8-9 1,7-6 229,11-1 1,5-6-114,5 1 0,13-2 19,11 2 1,3-1 203,3 7 0,7-1-32,4 7 0,-2 6 179,3-1-320,-9 8-250,4-11 1,-13 13-464,0-4-196,-8 4-15,4 10 1,-15 2 330,-5 7 0,-3-6 432,-2 1 0,-15-8 0,-4 3 0</inkml:trace>
  <inkml:trace contextRef="#ctx0" brushRef="#br0" timeOffset="442">640 467 7994,'-10'-17'1109,"-5"7"1,13 4-973,-4 12-50,4 4 1,2 7-1,0 2 382,0 4 1,0 4-90,0 8 0,0-1 196,0 1 0,0 5-324,0 1 1,8 1-187,4-2 0,3-3-1050,2 3 549,0-3 109,1-3 0,-1-7-1829,0-4 1396,1-4 1,-1-3-237,0-5 1,-5-7 994,-1-15 0,1-16 0,5-18 0</inkml:trace>
  <inkml:trace contextRef="#ctx0" brushRef="#br0" timeOffset="639">1159 69 7994,'17'-27'927,"0"4"-573,1 12 108,-1 3-117,0 16 1,-7 3 377,-4 12 0,-5-2 64,-1 8 0,0-6-279,0 6 0,0-6 81,0 6-363,0-8-152,0 4 1,2-8-59,4 1 1,6-3 227,11-3-256,4-5 62,7-7 0,7-2-71,-1-3 0,6-3-474,-6-4 0,1-1-998,-7 7 1,-7 0 61,-4 6 1431,-4 0 0,-1 16 0,-1 3 0</inkml:trace>
  <inkml:trace contextRef="#ctx0" brushRef="#br0" timeOffset="859">1487 813 9380,'8'23'1095,"3"0"1,5-2-1060,1-9 0,-1 3-131,-5-4 1,-1 5 213,-5 1 0,-3 0 166,4 1 0,-6-1-825,-6 0 266,4 8 186,-13-6 1,5 6-561,-7-7 0,-8-3 101,-4-3 104,4 3 206,-7-13 1,11 6-151,-8-8 1,0-8 19,-6-4 0,7-9-5,-1-2 0,9-6-59,3 6 431,0-7 0,15 10 0,-4-3 0,4 4 0,2 2 0</inkml:trace>
  <inkml:trace contextRef="#ctx0" brushRef="#br0" timeOffset="963">1297 968 7986,'23'18'0,"0"-1"0,6 0 417,-6 1 0,10 5 619,1 0 1,3 6 704,9-6 1,2 0-847,10-6 1,-1 0-599,12 1 1,-3-3-661,9-4 1,2 3-953,-3-8 1093,1 7 0,-13-11 1,-3 6-1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15:42.9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0 8089,'9'0'1373,"-1"0"-956,-8 0 1,8 2 144,3 4 1,5 10-32,1 7 1,0 7-179,0-1 1,1 10 156,-1 1 0,2 6-138,4-6 1,-3 7-200,3-7 1,-4 0-203,-2-5 0,0-6-287,1-1 0,-3-6 136,-3 1 0,3-2-172,-4 2 1,-3-10-2068,-2 5 1209,-4-5 647,-2 4 1,0-5 562,0-1 0,0-7 0,0 4 0</inkml:trace>
  <inkml:trace contextRef="#ctx0" brushRef="#br0" timeOffset="197">606 87 8095,'-12'-10'783,"0"5"1,1 5-426,-6 5 1390,-1-3-1108,-7 14 0,-2 1 362,-7 12 1,-8-2-512,-5 1 1,-2 1-279,-3 6 0,2-1-540,4 1 1,3-2-717,9-4 1,7 3 818,4-3 224,11-4 0,-3 8 0,5-6 0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15:39.0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502 1 7964,'0'17'32,"0"0"0,0 7 84,0-1 0,0 5 348,0-5 0,0 6-8,0-6 0,-8 8-161,-4-2 0,-3-2-147,-2 2 0,-6-1-102,0 7 1,0-6-27,5 0 1,-5-2-222,0 1 1,-2-1 19,2-4 0,4-5 126,-4-1 1,2 0-77,-2-5 0,3-5 55,-3-1 1,4-4 28,2-2 0,0 0-65,-1 0 0,3-8-109,3-3 1,3-4-309,3-3 405,4 1 0,-6 0-74,8-1 0,2 1 39,4 0 1,2 5 150,3 1 1,5 1-56,-5-1 1,5-5 14,1 5 0,0 1 103,1-1 1,-7 7 224,1-2 0,-1 4-59,6 2 1,1 0 140,-1 0 1,6 8 361,0 3 0,6 5-285,-6 1 1,8 0 46,-2 1 1,3-1-66,3 0 0,-6-5-122,-1-1 0,-6-5-309,1 5 0,-2-7-279,2 2 1,-4-4 288,4-2 0,-4 0 0,-1 0 0</inkml:trace>
  <inkml:trace contextRef="#ctx0" brushRef="#br0" timeOffset="2702">35 1782 8017,'-2'-10'-670,"-4"5"857,4 3 0,-7-4 382,3 0 0,4-1-218,-4 1 1,4 2 61,2-8 1,0 7 556,0-7-678,0 8 1,2-9 688,4 7-487,3-7 0,9 5-67,-1-4 0,-5-3-201,-1 4 1,1-11-95,5-1 1,2-2 15,4 2 0,-4 2-121,4-8 1,-3 1-573,-3-7 0,-2 4 306,-3-3 1,1 9-564,-7-10 1,6 4 317,-7-3 1,1 1 133,-6 4 1,0 4 132,0 8 1,-6 0 290,1-1-236,-9 1 219,5 0 0,-9 7 280,1 4-29,7 4-107,-5 2 1,5 0-26,-7 0 1,6 8 109,-1 4 0,6 11-59,-5 6 0,5 3 156,-6 3 1,7 1-164,-7 5 0,6-3 119,-5 8 0,5-2-13,-5 3 0,5 2-63,-6-2 0,7-5-196,-7-2 0,8 1-109,-2-7 1,-1 8-274,1-13 1,0 0 5,6-12 0,0 1-708,0-1 539,0-7 131,0-3 1,6-9 159,0-3 0,-1-7-25,-5-11 0,6 2 94,0-8 1,6 0 4,-7-5 0,9 1 169,-3 4 1,5-4-186,1 5 0,6 3-25,0 2 0,8 5 30,-2 7 1,1-3-172,-1 9 1,2-1 170,-8 6 0,6 0-17,-6 0 0,0 7 96,-6 5 1,-1-2-123,-5 1 237,4 1 1,-13 5-134,4 0 0,-12 1 37,-5-1 0,-10 0 17,-2 0 1,-6 1-12,6-1 1,-6-5 78,6-1 0,-8-7-52,2 2 0,4-4 169,2-2 1,4 0 2,2 0 0,0-2 186,-1-4-196,9 4 201,1-6-195,8 8 0,10 0 10,7 0 0,0 6 269,6 0 1,-2 7-133,2-1 1,-3 3 120,3 2 1,-4 1-191,-2-1 0,0-2-148,1-3 1,-1 3 195,0-3-380,1-4 1,-1 5-338,0-7 0,0 0-795,1-6 1,-1-2 1210,0-4 0,8-4 0,2-7 0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15:46.3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35 779 7915,'0'-11'-962,"0"-1"577,0 8 429,0-11 144,0 5 258,0-7-143,0 0 294,0-1 266,0 1-253,0 7-112,-8-5-34,7 13-246,-7-6 1,8 6 626,0-3-264,-8 3 236,6-6-347,-5 8 26,7 0-452,0 0 0,7 0-65,5 0 1,-3 0-161,3 0 0,5-8-44,6-3 0,6-4-290,-6-3 0,2-5 217,-2 0 1,-9 0-139,3 6 0,-4-6 106,5 0 1,-7-2 71,1 2 1,-8 1 205,1-6 1,3 7-80,-2-3 0,0-1 345,-6 2-128,0 0 43,0 6 1,-6 0 18,0-1 1,-2 1 21,3 0-128,3 0 0,-8-1-6,4 1 18,4 0 23,-13-1 0,13 7-51,-4-1 179,4 9-66,-5-5 218,5 8-232,-6 0-59,8 0 0,-2 2 29,-4 4 0,4 3 25,-3 8 1,3 1-98,2-1 0,-2 0 47,-4 1 0,4 7 6,-4 3 0,4 5 50,2 2 0,-5 7 1,-1 4 1,-2 4-18,2 2 0,3-4-3,-9 4 0,6-4-16,-5 9 0,1-5 17,-1-6 1,-3 3-175,8-9 0,1 0 103,5-5 0,0-6-157,0-1 1,0-6-191,0 1 142,0-4 1,0-8 41,0 1-99,0-8 69,0 3 0,0-8 113,0-5 1,5-4-1,1-7 0,2-6-3,-2 0 0,-2-8-98,7 2 0,1-5-297,5-7 209,0 5 190,0-7 0,1 9-26,-1-1 0,0 8 12,1 4 0,-3 4 10,-3 2 0,3 7-40,-4 4 0,3 3 98,-3-3 0,5 4 200,-5-4-64,5 4 6,1 10-87,0 2-75,-7 7 1,-2 0-74,-8 0-63,0 1 1,-8-1 63,-4 0 1,-3-1-138,-2-5 1,-3 3 96,-3-9 1,4 7 35,-4-6 1,-2-1 117,2-5 0,0 0-17,6 0 0,5 0 86,1 0 0,5 0-6,-6 0 295,9 0-121,-5 0-174,8 8 1,2 0 171,4 3 0,1 5 72,5-5 1,3 3 68,-3-3 0,-3 5-153,3-5 0,-1 5 71,7 1 1,-1-6 29,0 1 1,1-3 150,-1 3 1,-6 1-191,1-7 1,-1 6-59,7-6 0,-1-1-731,0-5 0,1 0 392,-1 0 0,6-7-1084,0-5 0,0 2 314,-6-1 0,1 5-53,-1-5 1,0 7-716,0-2 1616,1 4 0,-1 17 0,0 5 0</inkml:trace>
  <inkml:trace contextRef="#ctx0" brushRef="#br0" timeOffset="792">1332 1056 7938,'0'-18'-458,"0"9"1,0-1 707,0 4 978,0 5-845,0-7 0,-6 10-96,1 4 1,-3 5 227,2 12 0,4 4-44,-4 8 1,-1-7-39,1 1 0,0 0-230,6 6 1,0-8-147,0-4 1,0-4 0,0-2 0,8-1-265,3-5 0,5 2-99,1-7 0,0-2-54,1-10 1,1-3-344,4-9 1,2-5 263,4 0 0,1-7-134,-6 1 0,4-2 230,-5 2 1,-1-3 260,-11 3 0,3-2-59,-9 2 1,7-2 208,-6 8 0,-1 0 25,-5 6 74,0 0 251,0 7-79,0 2-97,0 8 1,0 8-112,0 4 0,0-3 71,0 3 1,-5-1-58,-1 7-41,-8-1-38,12 0 0,-7 8 57,3 4 0,2-2-16,-7 2 0,5-1-67,-6 7 0,3 7 101,-3 4 0,-3 4 133,3 2 1,-3 8-151,-2 3 0,-2 6 19,-5 6 1,3 4-310,-8 8 1,1-7 291,-7 1 1,0-10-313,1-2 1,1-1-47,4-11 1,3 1-61,2-6 0,5-8 123,-4-4 1,4-11-253,2-6 452,-1-4 0,1-9 184,0-4 0,0-12 18,-1-6 1,3-13 84,3-9 0,-1-8 35,7-10 0,-5 2-104,5 4 1,0-8 230,6 8 1,8-8-176,3 8 0,7 4-117,5 1 1,4 3-103,7-3 0,1 5-199,-1-4 0,7 5-159,-1 6 1,8-4 165,-2 5 1,-2 1-1086,2-2 1,-1 2 132,1-2 1,2-2 1057,-8 8 0,8-7 0,-4 3 0</inkml:trace>
  <inkml:trace contextRef="#ctx0" brushRef="#br0" timeOffset="1500">2404 260 8394,'10'8'124,"3"2"541,-7 7 0,0 0-166,-6 0 1,6 6-120,-1 1 1,1-1-82,-6-6 0,-6 2 29,1 4 0,-9-4-339,3 4 1,-5 2 95,-1-2 0,-6 2-387,0-1 1,-8-5 45,2 4 1,2 2-121,-1-2 1,5-6 220,-6-5 0,8-7-83,-3 7 0,5-8-11,2 2 1,2-6 68,3-6 1,2-4-145,5-7 0,3-8 58,-4-4 0,6 2-95,6-2 0,3 6 88,9-6 0,1 8 91,4-2 1,-4 6 13,4 5 1,-4 5 193,-1 7 0,-1 0 2,0 0 0,-5 6 359,-1-1 1,-5 9 384,6-3 1,-7 5-369,7 1 0,-6 0 182,5 1 0,-5-1-228,6 0 1,-9 0-103,3 1 0,4-3-296,1-3 0,-1-3-469,1-3 1,1-4-4,5 4 1,1-4 511,-1-2 0,0 0 0,0 0 0</inkml:trace>
  <inkml:trace contextRef="#ctx0" brushRef="#br0" timeOffset="1735">2906 589 7940,'0'9'1717,"6"1"-625,-1-4-430,9-4 0,-5 11-188,9-7 0,-1 0 1,0-6 1,1 0-323,-1 0 1,2 0-256,4 0 0,-4 0-292,4 0 1,2-6-651,-2 0 0,0-5 1044,-5 5 0,-1-8 0,0 5 0</inkml:trace>
  <inkml:trace contextRef="#ctx0" brushRef="#br0" timeOffset="2565">3736 572 9403,'2'9'775,"4"-3"0,-3-4 195,9-2-697,-1 0 1,7-2-309,-1-4 1,0-3-362,1-9 0,-5 1 82,4 0 1,-9-6-250,9 0 0,-5-2 208,-1 2 0,-3 1 47,-8-6 0,0 4 8,0-4 1,0 5 84,0-6 1,0 0 187,0-6 1,0 7-10,0-1 1,-2 2 176,-4-2 0,4 4-6,-3 8 0,3 5 119,2 1 1,-2 7 162,-4-2-199,4 4-3,-6 2 0,8 2-40,0 4 0,-5-2 95,-1 7 0,0 1-114,6 5 1,-2 0 11,-4 1 0,3 9-16,-9 7 0,6 3-6,-5 9 0,1 0 20,-1 6 0,-5 0-4,5-1 0,-3-4 105,3-1 1,-5-2-138,5 2 0,-3 2-143,3-8 1,-4 1 16,3-7 1,2-5-198,-1 0 1,7-8 136,-2 2 1,4-9-165,2-3-67,-7-7 110,5 4 46,-6-8 1,10-10-77,4-7 1,-2-2 51,7-10 0,3-6-140,9-5 0,-2-8 69,8 2 0,-6-2-132,5 2 0,-4 3 109,4 9 0,-1 13 39,2 3 0,-4 7 161,-8-1 1,1 6-124,-1 12 1,-2 4 401,-3 7 1,1 0-8,-7 1 0,0 1 136,-6 4 1,0-4-170,0 4 0,0-4-14,0-1 1,-8-1-128,-3 0 0,-5 1 13,-1-1 1,-2 0-279,-4 0 0,3-1 69,-3-5 0,-2 3-54,2-8 0,0-1 124,6-5 1,5-2 178,1-3 1,5 1-43,-5-8 299,7 1 70,-4-7 528,8 9-239,0 1 0,0 10-245,0 4 1,2 3 389,4 9 0,-4-1-245,3 0 1,3 3-58,-2 3 0,7-4-246,-1 4 1,3-10-95,3-1 1,1-6-194,4 5 1,4-7-276,7 2 1,3-4-3346,3-2 3592,-3-8 0,20-2 0,-3-7 0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15:55.1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761 727 8137,'-17'-8'46,"7"6"84,-5-13 323,5 13 606,1-6 69,1 8-313,8 0-134,0 0-426,8 0 1,1 0 196,9 0 0,5 0-98,0 0 1,2 6-36,-2 0 0,4 0-9,7-6 0,3 0 0,3 0 0,4-2-137,8-4 0,8-4-111,3-7 1,-1 0-147,1-1 1,-5-5 4,5 0 1,-13 6-185,2 5 0,-6 1 95,0-6 0,-9 5-29,-8 1 0,-8 5-379,2-6 148,-4 8 0,-9-5-1073,-5 3 1020,-3 4 1,-4-6-550,-3 8 1,-7 6 389,-11 0 0,-4 7-377,-7-1 1017,-9 3 0,-1-5 0,-8-2 0</inkml:trace>
  <inkml:trace contextRef="#ctx0" brushRef="#br0" timeOffset="207">1021 537 8137,'-10'-18'898,"2"9"1313,8 1-2066,0 8 0,0 13-50,0 5 0,0 11 292,0-1 1,0 13-165,0 5 0,0 0-195,0 6 1,0-4-162,0 10 1,0-7-401,0-4 1,0 2 131,0-2 1,0-5-312,0-2 0,0-3-153,0-3 1,6-7 327,0-4 0,0-4-137,-6-1 674,0-9 0,-8 7 0,-2-7 0</inkml:trace>
  <inkml:trace contextRef="#ctx0" brushRef="#br0" timeOffset="528">1332 156 8218,'-17'-25'0,"5"0"346,1-4 0,5 10-44,-6 8 0,7 5-20,-7-6 122,8 8-722,-4-11 238,1 13 148,5-5 0,-6 14 32,8 5 0,2 11 135,4 6 0,-2 5 10,7 7 0,7 3-26,5 8 1,0 5-83,-6 1 1,0 9-984,1 2 1092,-1 0-245,-8 8 0,7 0-345,-5 4 0,-1 2 145,1-3 1,-7 3-341,2-8 0,-2-2 142,2-10 0,-4-3-113,3-8 1,-3-8 205,-2-4 1,0-5 98,0-6 1,0-4-51,0-8 0,-5 0 673,-1 0-740,-8-7 0,5-2 429,-9-8 1,-7-8 0,-1-2-1</inkml:trace>
  <inkml:trace contextRef="#ctx0" brushRef="#br0" timeOffset="1186">1003 1211 8118,'0'-17'0,"6"-1"0,0 1 1223,0 0-737,1 7 1,3-5-122,7 3 1,2 3-355,5-3 1,-5 8 15,4-1-232,-4 3 1,-2 2-361,1 0 459,-9 7 0,5 3-544,-9 7 0,1-5-288,-6-1-95,0 1 504,0 5 627,0-7-154,0 5 0,-2-13 206,-4 4 1080,5-4-604,-7-2 511,8 0-356,0 0-974,0 7 43,0-5 126,0 6 1,0-6 337,0 4-316,0-4 0,0 7-186,0-3 1,-2 4 88,-4 7 1,-3 0-218,-9 0 0,-1 7 173,-4-1 0,-4 7-106,-7-1 0,-1 4-14,0 1 0,-5-1 42,0-4 0,-6 4 145,5-5 0,-1-1-38,2 2 0,1-2 110,-7 2 0,2 3-32,-2-3 1,-4-2 152,4 2 1,-4-6-80,-2 6 1,6-8 109,0 2 0,5 2 243,-5-2 1,8 0-155,-3-5 0,7-1 789,5 0-570,4-7 1,10-1 623,3-3-763,4-4 0,18 4-228,7-12 1,10-4 117,14-7 1,12-8 23,16-4 0,10-3-560,14-3 1,-42 15 0,1 0 338,5 0 0,2-1 1,0-2-1,1-2-47,0 2 0,1 0 0,5-2 0,2 0-20,1-1 1,1 0 0,-2 3 0,0 0 4,-1 0 0,-1 0 1,-5 1-1,1 0 51,-2-1 0,1 0 0,-2 2 0,-1 1-5,-6 6 1,0 0 0,-3-2 0,0 1-199,31-8 0,-12 2-258,-17 9 0,-3 3-216,-13 3 0,-4 4-184,-14-4 134,0 4 1,-9 12 727,-8 7 0,-23 0 0,-14 8 0</inkml:trace>
  <inkml:trace contextRef="#ctx0" brushRef="#br0" timeOffset="1366">1142 1937 7995,'-18'-17'0,"1"0"2669,8 7-1141,1 2-1946,8 8 0,2 2 123,4 4 0,-3-4 57,9 4 1,-6-4-34,5-2 1,1 0-633,5 0 903,0 0 0,8 7 0,2 3 0</inkml:trace>
  <inkml:trace contextRef="#ctx0" brushRef="#br0" timeOffset="1490">1643 1834 7995,'0'-10'3532,"0"2"-1223,8 8-3145,-6 0 59,6 0-328,-8 0-645,0 0 1293,7 0 457,-5 0 0,6-15 0,-8-4 0</inkml:trace>
  <inkml:trace contextRef="#ctx0" brushRef="#br0" timeOffset="2041">2646 848 8198,'0'-17'1218,"0"-1"1766,-7 9-2136,5 1 0,-6 16-349,8 3 0,0 5-105,0 1 0,0 8-299,0 4 0,-2-2-181,-4 1 0,4-5-258,-3 6 0,3-2-628,2 2 1,0 2 319,0-8 1,2-2-647,3-10 0,-1-3 531,8-8 1,-7 0 292,7 0 1,-1-15 112,7-8 123,7-8 157,-6-11 0,14 3 58,-5-7 0,13 0 100,5-6 0,6 2 268,5 4 0,-3 4-711,4 7 1581,3 1-749,-7-1 1,6 8 371,-8 4 1,-8 6-271,-4 5 0,-5-1-158,-6 7 1,-4 0-377,-8 6 1,-2 2-263,-3 4 0,1 6-138,-7 11 0,-8 3-466,-9 9 0,-9 5 565,-9 1 0,-1 7-675,-16-2 1,0 6 107,-6 5 112,-8-10 722,6 10 0,-5-20-228,7 3 1,8-5 520,3-7 1,7-3 290,5-7 1,4-3 147,8-3 646,7 3-901,2-13 0,18 2-64,7-16 0,8-1 73,10-16 0,-1 2-282,1-2 0,5-9-693,1 3 1,-1-1-81,-5 7 0,-3-4-379,-3 4 1,-4 4 359,-8 2-416,1-4 502,-9 8 502,-1-13 0,-23 5 0,-5-8 0</inkml:trace>
  <inkml:trace contextRef="#ctx0" brushRef="#br0" timeOffset="2403">3027 416 8089,'-18'-35'-167,"1"8"0,0 4 0,1-2 321,5 2 1,1 0 240,5 6 1,3 5-125,-4 1 1,4 5 136,2-6 163,0 8-386,0-3-292,0 7 0,2 0 120,4 0-232,-4 0 238,13 7 1,-7 3-104,3 7 0,-1 1-39,-5-1 83,-3 0 0,6 2 0,-8 4 91,0 6 0,6-2 24,0 2 0,-1 6 151,-5 5 0,0 8-115,0-2 0,2 6 24,4 6 1,-4 3-71,4 8 0,-4 18 0,-2 11 0,0-48 0,0 2-216,-1 2 0,2 1 0,1 0 1,1 0 157,0-4 0,0 1 1,3 5-1,0 0-119,-3-5 1,-1 0 0,4-2 0,0-1-88,0 44 1,7-18 20,-1-6 0,3-6 79,2 1 1,-5-7-132,-1-11 0,-5 2 178,6-7 0,-8-7-5,1-5 1,-3-8 160,-2 2 1,0-9-38,0-3 0,2-7-239,4 2-308,-4-4 0,6-10-165,-8-3 1,0-5 644,0-1 0,7-8 0,3-2 0</inkml:trace>
  <inkml:trace contextRef="#ctx0" brushRef="#br0" timeOffset="2626">4064 1505 8030,'-7'-27'4888,"5"10"-2422,2 9-6330,9 8 1170,9 0 1051,-9 0 1643,-1 8 0,-16 1 0,-1 9 0</inkml:trace>
  <inkml:trace contextRef="#ctx0" brushRef="#br0" timeOffset="2711">4116 1747 8014,'0'17'612,"0"1"0,0-7 864,0 1 0,0-6-1303,0 5 1,0-5-174,0 5 0,-8-7 0,-1 4 0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15:59.4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122 191 8116,'0'-10'-803,"0"-5"853,0 5 0,0-7 38,0 0 1,0 5-151,0 1 1,0 5 170,0-6 0,0 7-2,0-7 0,0 6 135,0-5-80,8-1 1,-6 1 142,3-1-59,-3 8 51,-2-3-218,0 7 0,0 2-8,0 3 0,-2 5-32,-3 7-85,3 1 121,-6-1 1,0 6 97,-3 0 0,3 8-72,2-2 1,-1 3 192,1 3 1,-6 7-8,7 4 1,-7 6 51,6 6 1,-5 3-61,5 8 1,-2 2 159,3 4 0,3-3-132,-4 2 1,4-4-62,2-7 0,6 2-399,0-7 0,7-8 81,-2-10 1,11 1-119,1-7 0,2 5-197,-2-11 0,-4-3-373,4-1 1,2-5 118,-2-2 0,0-7-353,-6-5 1,1-3 993,-1-2 0,8-7 0,2-3 0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16:02.0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1 105 8132,'0'-18'-180,"0"1"-37,0 0 1,2 5 423,3 1 0,-1 7 1132,8-2-887,-8-3 0,11 7-1,-3-4 0,3 4 80,2 2 1,0 2-161,1 4 1,1 5 161,4 12 0,-2 10 15,8 7 0,-6 10-57,6 2 0,-8 13-147,2 10 0,-6 8-374,-5-2 1,1 11 26,-7 6 1,-3-47-1,0 0 4,-2 0 0,-2 1 1,-2 2-1,0 0-412,1-2 1,-2 0 0,-3 1-1,-1-1-346,-9 41 0,-1-3-436,-5-9 0,2-6 348,-2-12 1,4-3-1136,-4-8 1980,4-8 0,-2-2 0,3-7 0,5-1 0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16:03.4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621 0 8127,'0'25'1941,"2"2"-1463,3 8 0,-3 5-455,4 1 1,2 7-5,-2-2 0,-3 4-248,-8 2 1,-7-6 255,-11 0-78,-4 0 119,-7 6 0,-3-2-92,-3-4 1,7-2 28,-7-4 1,7-9-274,-7 4 0,3-12 113,3 0 0,-1-6-69,0-5 1,3-5 68,3-7 1,-2-2-152,8-3 1,0-13 105,6-10 0,1 1-84,5-2 1,5 0-8,12-6 0,5 3 99,12 3 1,4 4 469,8 8 1,0 1-36,-1 5 1,6 3 519,1 8 1,-1 0-240,-5 0 0,-1 8 210,1 3 1,-2 5-335,-5 1 1,3 0 7,-8 1 1,6 5-669,-6 0-1,2 0 213,-2-6 1,-2 6-1207,8 0 1,-6-2 1253,6-9 0,0 3 0,5-5 0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16:05.8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1 8603,'17'2'0,"0"5"0,2 9 2446,4 5-1860,-3 17 1,7-7 1137,-4 15-1164,-4 0-260,6 6 0,-16-6-28,-3 0 0,-4-1-231,-2 1 0,-2 4 58,-4-4 0,-5-2-884,-12 2 1,-2-6-52,-4 6 0,-4-7-1689,5 1 2525,-5-3 0,-9-3 0,-3 1 0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16:07.6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27 8066,'-10'-8'1152,"-5"-1"76,5-1-854,1 10 1,-1 17-118,4 12 0,4 4 481,-3 1-340,-5 9-141,8-7 1,-6 7-352,8-9 0,0 5 160,0-5 0,2 3-1118,4-14 1,4 6 258,7-6 793,0 0 0,0-6 0,1 0 0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16:08.0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450 0 8364,'10'17'548,"5"3"600,-3 3 1,3-2-501,2 8 1,-1 0-227,-5 5 1,3 1-234,-8-1 0,-1 1-206,-5-1 1,-9 1 63,-9 0 1,-7-1-176,-9 1 0,-1 5-130,1 0 1,-7-1-513,1-10 1,0 1 247,5-6 1,1-1-203,-1-6 0,2-8 302,4-3 0,-1-4 90,7-2 1,0-2 236,5-4 1,7-9-75,-1-8 1,8-8 154,-1 3 1,3 3 102,2 1 0,7 5 144,5 2 1,5 5 465,6 1 1,-2 7-350,8-2 1,-2 6 400,2 6 1,2-4-253,-8 4 1,6 3-100,-6 3 0,5 1-218,-5-1 0,1 3-244,-7-3 1,0-3-269,0 3 0,1-6-657,-1 5 0,0-7 987,1 2 0,7-4 0,1-2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1:47:33.6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1 571 8045,'26'-26'1519,"7"-5"-1144,-4 8 1,2 2 206,-2 9 1,3 2 14,-3 5 0,-4 3 232,-2-4-1132,-4 12 1,-9 5 29,-4 12 1,-6-2-189,-6 8 1,-4 0 236,-7 6 0,-6 5-5,0 0 0,0 1 133,6-7 0,1-1-163,5-4 0,3 2 273,8-8 0,2 0-84,4-6 0,3-5 412,9-1-217,7 1 0,-1-1 1,7 1 216,-2 1 0,-8-3-206,2 1 1,-4 1-35,-1 5 0,-9 0-41,-3 1 1,-4 1-145,-2 4 0,-2-4 13,-4 4-21,-3 4 118,-9-8 1,-7 6-103,-3-7 1,1-1 134,-2 0 1,6-5 134,-6-1 0,2-7-117,-2 2 1,4-6 23,8-6 1,0-4-163,-1-7 0,9 0-198,3 0 0,12-7 6,5 1 1,5 6 110,1 6 0,8 7 322,4-2 0,-4 4-89,-2 2 1,2 0 81,-2 0 0,-6 8-42,-5 3 1,-3 5 330,3 1 0,1-6 80,-7 1 95,0 0-1198,2 5 359,-7 0-657,15-7 1,-7-10-58,9-12 1,5-3-1394,0-2 2308,8-8 0,-4-2 0,7-8 0</inkml:trace>
  <inkml:trace contextRef="#ctx0" brushRef="#br0" timeOffset="125">675 1038 8045,'17'8'0,"1"-6"0,-7 11 1350,1-7-560,-1 8 158,-1-5 175,5 8-469,-5 1-364,7-9 0,0-1-288,1-8 1,-7-2-286,1-4 0,-1-3-1855,7-9 1511,-1-6 1,0-3 626,0-8 0,1 0 0,-1 1 0</inkml:trace>
  <inkml:trace contextRef="#ctx0" brushRef="#br0" timeOffset="450">1107 122 8045,'18'-21'-336,"-1"3"210,-7-3 1,-1 14 250,-3-5 498,-4-3-278,6 13-58,-8-14-164,0 14-9,0-5 0,1 7-292,5 0 112,-4 0 1,6 2 89,-8 3 1,2-1-15,4 8 0,-3-8-124,9 1 1,-6 5 164,5 2 0,-5-3 116,5 3 0,-7 1 336,2 10-288,4-4 1,-6 14 0,7-4 164,1 11 1,-1 6-33,1 12 0,-3 5 17,3 12 0,3 8-420,-3 15 1,-7-46-1,-1 2 267,2 5 1,0 3 0,-1 2 0,-1 0-499,2 2 1,0 1 0,1 1-1,-1 0 93,-2 2 1,-2-1 0,1-2-1,0 0-504,-3-3 1,0-1-1,2 0 1,2-1 238,-1-6 1,-1-2 0,2-4 0,-2-1-241,-2 38 1,6-10 104,0-14 1,1-11 197,-1-12 395,-4-3 0,13-10 0,-5-2 0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16:08.3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8012,'18'0'1276,"1"2"-872,4 4 1571,4-4-1258,7 6 0,1-8-417,0 0 1,-1 0-426,1 0 1,-3 0-671,-3 0 1,-4-6 147,-8 0-1789,1 0 2436,-1 6 0,0 0 0,1 0 0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16:09.0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0 675 9360,'18'0'1195,"-1"-2"-929,0-4 0,8-4-169,4-7 1,4 0-31,1 0 1,-1-1-138,-4 1 0,3-6-246,-3 0 0,-4-2-258,-2 2 0,-4 2 278,-1-8 1,-1 2-76,0-2 0,-7-3 107,-4 3 0,-4 2-250,-2-2 1,0 2 154,0-2 1,-2-1 323,-4 6 1,-2-4 130,-3 5 0,-5 0-17,5 5 0,1 3 268,-1 3-71,7-3 481,-12 13-170,15-6-250,-15 8 1,8 8-38,-3 4 0,-3 3 145,9 2 1,-9 6-111,3 0 1,1 8 120,-1-2 1,1 9-217,-2 3 0,-3 7 21,4-2 0,-3 2-132,3-2 1,-5 4-8,5-4 0,1 4-90,-1 2 1,5-8 29,-6-4 1,8 1-248,-1-7 1,-3 3-80,2-14 56,0 8 1,5-12-190,-5 4 97,4-12 104,-6-3 1,8-10 33,0-4 1,0-3-168,0-8 0,0-8-16,0-4 0,8-4-214,3-1 1,5-1 219,1 0 0,0 3 101,1 3 0,7-2 168,3 8 1,-1 6-136,2 5 1,0 8 486,6-1 1,-1 3 30,1 2 0,-6 0 228,-1 0 1,-7 2-161,3 3 0,-11 5 240,-1 7 0,-9 1-279,3-1 1,-4 0 18,-2 0 0,-8 1-591,-3-1 1,-6 0 205,-7 1 0,3-3-538,-7-3 0,1 1 185,-2-7 1,-2 5-21,8-5 1,0 0-105,6-6 351,-1 0 0,7 0-33,-1 0 245,8-8 1,4 6 616,12-4 1,-2 5-334,1 1 1,1 0 583,5 0 1,0 7-232,1 5 0,-1-3-35,0 3 1,-1-1-377,-5 7 0,4-7-299,-3 1 1,3-1-7,3 7 1,-7-7-218,1 1 1,-7-7-3013,7 7 1822,-1-8 1424,7 3 0,-1 1 0,0 2 0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16:09.9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225 1 7966,'17'9'0,"1"7"904,-1-5 1,2 14 1228,4 10 1,-3 7-1138,3 10 0,2 2 38,-2 4 0,5-5-949,-5 5 1,-1 2 2,-11-3 1,-3 1-298,-8-6 1,-10 7 201,-7 5 1,-23 11-1345,-18 5 0,22-40 0,-3-1 1143,-3 2 0,-2-1 0,-6 0 0,-2 1 0,-5 2 1,0 0-1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16:09.28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1 188 7927,'0'-9'914,"13"3"-850,4 12 0,12-2 426,0 7 0,4-7-192,1 2 0,1-4 22,-1-2 1,-5 6-203,0-1 1,-8 3-98,2-2 1,-4-4-170,-1 3 1,-1-3-224,0-2 1,-5 6-1282,-1 0 1652,-7 0 0,4-6 0,-8 0 0</inkml:trace>
  <inkml:trace contextRef="#ctx0" brushRef="#br0" timeOffset="212">295 102 9068,'-27'0'2567,"2"2"-2416,7 4-719,9 3 1,1 9 758,8-1 0,0 0-98,0 0 0,0 3 493,0 3 1,0-4-263,0 4 0,0-4 10,0-1 1,0-1-231,0 0 0,-6 0-181,1 1 1,-1-1-262,6 0 0,0-5-1313,0-1 124,0-7 1527,0 12 0,8-22 0,1 4 0</inkml:trace>
  <inkml:trace contextRef="#ctx0" brushRef="#br0" timeOffset="425">762 16 7906,'-18'-8'1483,"1"6"185,0-4 1,7 12-1449,4 5 1,6 7-679,6 5 1,2-4 567,3 4 1,3 4 623,-9 2 0,1 3-39,-6 3 0,0-2-270,0-4 0,0 7-752,0-7 0,0 5 13,0-10 0,0 1-128,0-2 0,0-4-220,0 4 1,0-10-2059,0-1 2720,0-8 0,0 11 0,0-5 0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16:07.0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17 9247,'17'0'-234,"1"0"0,1-5 11,4-1 0,2 0-221,4 6 1,2 0-45,-8 0 1,0 0 188,-6 0 1,0 0 298,1 0 0,-7 0 0,1 0 0,-7 6 0,7 0 0,-1-1 0,7-5 0</inkml:trace>
  <inkml:trace contextRef="#ctx0" brushRef="#br0" timeOffset="146">588 69 8078,'12'-2'64,"-1"-3"0,-5 3 127,5-4 1,1 2-126,5-2 1,1 4 139,-1-3 0,6 3-522,0 2 0,6 0-108,-6 0-171,8 0 0,-12 0 2,4 0 593,-12 0 0,5 7 0,-7 3 0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16:06.4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381 1 8057,'-11'0'1122,"-1"0"0,6 7-356,-5 5 1,-1 5-404,-5 6 1,-2 4-301,-4 8 0,-2-1-68,-4 1 0,-2-1-332,8 1 1,-6-2-305,6-5 1,0-1 330,6-4 1,1-3-463,5 3 0,-3-10-436,9-1 14,-1-8 1194,6 3 0,-8-7 0,-1 0 0</inkml:trace>
  <inkml:trace contextRef="#ctx0" brushRef="#br0" timeOffset="152">52 191 10815,'14'11'946,"3"1"1,4-1-1306,-3 7 1,1-1 31,4 0 0,-4 3-145,4 3 0,-4-4 472,-1 4 0,-1 4 0,0 0 0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16:04.6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139 139 8126,'-2'-16'256,"-4"5"154,-4 3 735,-7 8-820,0 0 0,-1 15-125,1 9 0,6 6 98,-1 5 1,6 5 13,-5 1 0,7 5-299,-2-6 0,4 6 149,2-6 1,2-1-794,4-10 1,3 1-83,9-6 1,5-1-1264,0-6 1976,0-8 0,2 7 0,2-7 0</inkml:trace>
  <inkml:trace contextRef="#ctx0" brushRef="#br0" timeOffset="370">830 0 9138,'0'25'2641,"8"-4"-2191,3 8 0,5-6-253,1 6 0,-5-6 6,-1 6 0,-7 0 0,2 5 1,-6 1-264,-6 0 1,-4-1 131,-7 1 1,-6-1-756,0 1 1,-6-2 130,6-5 0,-6 3-357,6-8 1,-6-5 480,6-7 1,-5-7 12,4 2 0,-4-4 102,5-2 1,0-6 289,5 0 1,3-13 115,3 2 1,5-5-140,7 5 0,0 0 70,0 0 0,7-3 146,5-3 1,9 10 34,2-4 0,8 5-70,-2 0 0,3 5 93,3 7 1,-2 0 45,-5 0 1,3 0 226,-8 0 1,6 0 26,-6 0 1,0 7-124,-6 5 1,1-2-1425,-1 1 305,0 1 1,1 3 713,-1-3 0,0 3 0,0-5 0</inkml:trace>
  <inkml:trace contextRef="#ctx0" brushRef="#br0" timeOffset="554">1349 346 8049,'17'0'1751,"6"2"-1140,0 4 0,2-4-705,-2 4 0,-3-5 124,3-1 40,-12 0 132,12 0 1,-11 0-62,11 0 1,-2-5-147,2-1 1,-2-6-412,8 7 0,0-7 416,5 6 0,1-15 0,0 2 0</inkml:trace>
  <inkml:trace contextRef="#ctx0" brushRef="#br0" timeOffset="784">2127 225 8049,'10'-8'144,"5"-1"0,-5-7 191,7 5 0,-5-3 520,-1 9 1,-5-7 998,5 6-1302,-7 1 0,4 7 264,-8 3 1,0 11-297,0 7 0,0 8-210,0-3 0,-8 7-374,-3 5 1,1-3-359,-1 3 0,-1-3-246,-5-3 0,5 3-2270,1 3 2938,7-3 0,-11-3 0,5-9 0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16:04.1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35 7978,'0'-17'121,"0"7"1194,0 2-351,0 8-628,0 0 1,-2 8-113,-4 4 1,3 11 27,-9 5 1,1-1 70,-7 2 0,1 0-99,0 6 1,1-1-957,5 1 1,-5-8 44,5-4 0,1 2-320,-1-2 1,7-6 201,-2-5 805,-4-9 0,1 13 0,-8-7 0</inkml:trace>
  <inkml:trace contextRef="#ctx0" brushRef="#br0" timeOffset="175">18 156 7978,'0'-10'1783,"-8"3"-1622,6 7 0,0 2 49,8 3 0,6-1 146,-7 8 0,9-3-201,-3 3 0,-1 3-205,2-3 1,1 5-246,10 6 0,-4-4-1334,4 4 1629,4-3 0,0 5 0,8 1 0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15:59.9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413 16 8117,'18'0'620,"-1"-6"197,0 1 1,0 1-486,1 9 0,-1 7-94,0 11 0,-1-4-213,-5 4 1,3 4 31,-9 2 0,1 6 4,-6 5 1,-7-3 66,-5 3 1,-3 2-197,-3-2 1,-5 9 6,0-3 1,-6-2-297,6 2 0,-7-8-24,1 3 0,-4-11 164,-1-1 0,-1-8 43,0 2 1,1-9 35,-1-3 0,1-7-164,-1 2 1,8-6 10,4-6 1,4-3-159,2-9 1,7-1 174,4-4 0,6 2-71,6-8 0,4 8 467,7-2 0,8 6-157,4 5 1,9 4 404,2 8-233,1-7 303,1 5 1,-4-6 565,9 8 0,-9 0-347,2 0 0,-3 8 281,-3 3 1,-1 5-788,-4 1 0,2 2-501,-8 4 0,0-2-2276,-6 8 2624,0-8 0,8 12 0,2-6 0</inkml:trace>
  <inkml:trace contextRef="#ctx0" brushRef="#br0" timeOffset="1286">258 1763 8003,'0'-10'295,"4"-3"-183,7 7 1,1-13 19,11 1 1,-4-5-143,-2 0 1,0 2 136,1-8 0,-1 0-252,0-5 1,1-1-174,-1 1 0,-6-1-48,1 1 0,-6 1 156,5 4 0,-7-2-531,2 8 580,-4-7 0,-4 10 177,-4-3 0,2 12 91,-7 5 242,-1 4 1,-5 4-222,0 4 0,-1 5 45,1 12 1,0-3 401,-1 3 0,3 3-223,4 3 0,-5-2 267,5 2 0,3 0-223,2 5 1,-2 1-154,3 0 1,-1-3-137,6-3 1,0 10-185,0-5 1,0-1 136,0-4 1,0-3-137,0 3 0,0-4-364,0-7 1,2-3 20,4-4-544,-4 5 688,5-14 1,-7 4 138,0-12 0,0 2 36,0-8 0,0 1 34,0-6 0,0 5-41,0 1 1,0-1 24,0-5 0,0-1 36,0 1 0,6 6-75,0-1 5,0 1 0,-1-7 20,1 1 0,8 5-23,-3 1 1,-1-1 32,1-5 1,1 2 7,5 3 1,0-3 53,1 3 0,-1 3 267,0-3 40,0 8-264,1-11 0,-7 13-20,1-4-56,-8 4 1,1 10-136,-10 4 1,1-3 116,-8 3 0,1-1-23,-7 6 1,-5 1 38,0-1 1,2 0-8,10 1 1,-5-7 426,5 1-173,3-8 151,-7 3-95,13-7-62,-6 0-117,8 0-56,0 0-52,8-7 1,-4 5-399,7-4-29,-7-4 351,11 8 0,-13-7 262,4 3-98,-4 4 150,-2-6-182,0 8 278,0 0 136,-8 0 40,6 0-194,-13 0 125,13 0-314,-6 0 38,8 0-169,0 0 1,8 0 62,4 0 1,-3 0-31,3 0 1,-1 0-3,7 0 0,-1 0 32,0 0 0,2 0 60,4 0 0,-3 0-19,3 0 1,2 0 19,-2 0 1,0 0-5,-6 0 1,0 0-1,1 0 1,-1 2-1,0 4 0,-5-2-3,-1 7 0,-7-5-136,2 6 129,-4-1 0,-2 7-225,0-1 0,-2-2-6,-4-3 1,2 3-29,-7-3 0,-1-3 40,-5 3 1,-6-8-192,0 1 1,0 3 99,6-2 1,-1 0-19,1-6 0,0 0 62,-1 0 1,1 0 10,0 0 1,5-2 292,1-4-117,7 4 1,-6-6 143,4 8-107,5-7 272,-7 5-21,8-6 238,0 0-271,0 6 0,-2-5 63,-4 7-262,4 0 1,-7 0 29,3 0 29,4 0 222,-13 0 265,13 0-168,-6 0 186,8 0-31,0 0 0,8 2-133,3 3 0,5 5 98,1 7 1,6-1-79,0-5 1,6 5-24,-6-5 1,8 3-343,-3-3 0,5 4-217,2-3 0,-3-2-310,-3 1 1,4-7-624,-4 2 1,-4-2-1203,-2 1 0,-4-3 277,-2 4 1960,1-4 0,-1-2 0,0 0 0</inkml:trace>
  <inkml:trace contextRef="#ctx0" brushRef="#br0" timeOffset="1723">310 1849 8089,'0'-9'1864,"0"1"-989,0 8-595,0 8 1,0 1 352,0 8 0,0 1-193,0-1 1,0 0-442,0 1 0,-6 5-195,0 0 1,0-6-683,6-5 458,0-1 0,-2 1-1228,-3-1 647,3-7 288,-6 4 0,10-14 713,4 0 0,3-15 0,9 2 0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16:12.5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53 744 7996,'-22'-17'2435,"5"0"-2169,11 7 0,3 2-146,14 8 1,3-7-452,14-5 0,1-5 116,6-6 0,5-4 157,0-8 1,-5 1 22,-6-1 1,-6 1 76,6-1 1,-8 0-234,2 1 1,-4-1 89,-2 1 0,1-1-373,-1 0 1,-2 3 204,-3 3 0,-2-2 128,-5 8 1,-3 0 100,4 6 0,-4-1 315,-2 1-336,-8 8 0,-1-5 58,-9 8 0,7 1 96,-1 5 1,3 2-32,-3 3 1,-3-1 97,3 8 22,-3-1-41,-2 6 1,-1 8 136,1 4 1,-2 6-45,-4 5 1,4 4 174,-5 8 1,5 8-184,2 3 1,0 6 86,-1 6 0,1-4-50,0 4 1,-1-4-37,1-1 1,2-9-287,3-3 0,-1-6 17,7-6 0,0 2-216,6-8 1,-2-5 132,-3-6 1,3-8-286,-4 2 35,4-12 153,2-3 0,-6-10 117,0-4 0,1-11 7,5-12 1,0-5 27,0-7 1,7-1-49,5-4 0,5-8-75,6 8 0,4-8 113,8 8 1,5 4-6,0 1 1,9 7 60,-3 5 0,4-2-16,1 8 0,-4 2 302,-1 10 1,-8-3-141,2 8 1,-9 1 171,-2 5 1,-14 0-91,3 0 0,-7 7-56,1 5 1,-5 3-56,-7 2 1,0 1-139,0-1 1,-7 2-55,-5 4 1,-9-2-329,-2 8 1,-8-8-85,2 2 0,-3-3 186,-3-3 1,-1 0 222,-5 1 0,7-9 74,-1-3 1,3 2 466,8-3-272,1 1 196,6-6-113,8 0 0,3 0 164,12 0 0,-3 2 533,9 4 1,-1 3-371,7 9 1,-1-1 205,0 0 0,6 1-283,0-1 1,6 0-77,-6 0 0,2 1-183,-2-1 1,2-2-173,4-3 1,2-2-149,-8-5 0,6-3-353,-6 4 0,6-4-1203,-6-2 1,6 0 786,-6 0 0,5 0-1801,-5 0 2649,0 0 0,-5-8 0,-1-1 0</inkml:trace>
  <inkml:trace contextRef="#ctx0" brushRef="#br0" timeOffset="234">1765 174 8058,'-2'-24'0,"-4"1"1904,4 8 1,-6 15-1258,8 12 1,2 3-1130,4 2 0,-2 1 471,7-1 0,-7 2 406,2 4 0,-4 4 65,-2 8 1,-8 7 346,-3 4 1,-5 4-953,-1 2 1,0 0 121,-1 0 1,1 5-538,0 1 1,0 1 201,-1-1 358,1-4 0,-8 13 0,-2-5 0</inkml:trace>
  <inkml:trace contextRef="#ctx0" brushRef="#br0" timeOffset="353">1592 1436 7898,'-45'-8'3075,"3"12"478,8 8 1,14 1-3153,9 22 1,7-12-1455,4 0 0,13-4 1053,5-2 0,11-7 0,-2-2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1:47:39.6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52 8167,'0'-10'-798,"0"3"625,0-1 0,2 6 478,4-4 241,-4-3 0,7 7-22,-3-4 1,-2 4 236,8 2 0,-7 0 706,7 0-991,-1 0 1,1 0 139,-1 0 1,-5 0-127,6 0 0,-8 10-59,1 7 0,-3 2-74,-2 10 0,0 0 131,0 5 1,0 1-229,0 0 1,0-1-50,0 1 1,0-1-351,0 1 1,0-2 205,0-5 1,0-3-872,0-7 273,8-1-57,-6 0 290,13-7 1,-11-4-148,8-12 1,-8-9-76,1-9 0,3-1-245,-2 2 1,5-3 10,-5-9 1,7-5 253,-1-1 0,-2 7 133,1 5 1,1 6 165,5-6 1,-6 8-89,1-2 291,0 11 613,5 5 1118,0 7-1302,0 0 1,-5 5 453,-1 1 0,-7 8-295,2-3 0,-4 6 421,-2 6-479,0-3-146,0 5 0,-6-6-53,0 4 0,1-4-242,5 4 1,0-4-228,0-1 1,7-1-307,5 0 1,3-5-891,3-1 1,-1-5-914,0 6 1,0-9 2244,1 3 0,7-4 0,2-2 0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16:02.5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44 18 8024,'2'-10'955,"4"4"1,4 4-491,7 2 0,0 0-184,0 0 1,8 2-193,4 4 1,-2-4-201,2 4 0,-6-4-466,6-2 0,-8 6 342,2-1 1,-4 7-235,-1-6 1,-3 7 468,-4-1 0,5 3 0,-7 2 0</inkml:trace>
  <inkml:trace contextRef="#ctx0" brushRef="#br0" timeOffset="163">62 554 7979,'-27'0'5267,"2"-8"-4919,15 6 1,12-5-97,15 7 1,8 5-321,10 1 0,1 0 117,5-6 0,-3-2 45,8-4 1,-7 4-786,1-4 1,-2 5-1444,3 1 2134,-5 0 0,14-8 0,-6-2 0</inkml:trace>
  <inkml:trace contextRef="#ctx0" brushRef="#br0" timeOffset="8937">1445 243 7708,'-2'-16'-474,"-4"5"1,4 1 1250,-3 4 86,3 4-567,2-13 0,2 11 487,3-7-638,-3 7 1,8-6-141,-4 4 0,-2 5 175,7-5 1,1 4-114,5 2 0,0 0-220,0 0 1,1 0 98,-1 0 1,8 0-240,4 0 0,4 8 61,1 3 1,8-1-43,4 1 0,1-1 105,4 1 1,-1 5 38,14-5 0,1-1-35,10 1 1,-8-7 16,8 2 0,-2 2-16,8-3 0,2 1 99,-8-6 1,3 2 146,3 4 0,0-4-54,11 4 0,-4-3-50,-1 3 0,1-4-36,4 4 0,-3-4-296,3-2 1,2 0 346,-2 0 1,1 0-14,-7 0 0,4 0 53,-3 0 1,3 6-73,-9-1 1,5 1 374,7-6 1,3 0-229,-45 0 1,1 0 0,1-2 0,0-2-20,2 1 1,0 1 0,-4-2 0,1 2-43,6 2 0,0 0 1,-3-3-1,1 0-86,7 0 0,1 0 1,-3-1-1,-1 1 64,-2-1 0,-1 2 1,1 1-1,0 0-15,-1-2 1,1 0 0,-1 1 0,1 0-225,6-1 1,-1 0-1,-4 3 1,-1-1 236,0-2 1,-1 0 0,-3 1 0,0 0 59,7-1 0,-1 0 0,-6 2 0,0 0-53,9-2 0,1 0 1,-5 2-1,1 1 8,0-1 1,1 2-1,-2-1 1,1 0-5,3 0 0,1 0 1,-5 0-1,1 0-7,6 0 0,0 0 0,-2 0 0,-1 0 2,1 0 0,-1 0 0,-3 0 1,1 0-11,5 0 1,1 0-1,-6-1 1,1 0-42,7-2 0,0 0 0,-5 2 1,1 0 47,1-2 0,0 0 1,-5 1-1,-1 0-13,4-1 0,-1 1 1,-3 1-1,-1 0 3,5-2 0,-1 0 1,-1 2-1,-1 0 30,0 1 0,-1 0 0,-2 0 0,-1 0-50,1 0 1,0 0 0,-4 0 0,-1 0 0,2 0 1,0 0-1,-2 0 1,-1 0-128,0 0 1,0 0-1,-1 0 1,0 0 112,47 0 1,-47 0 0,0 0-22,47 0 0,2 0 48,-2 0 0,-47 0 0,0 0-40,47 0 0,2 0 18,-2 0 0,-48 0 1,1 0-3,47 0 1,-47 0 0,0 0 9,1 0 0,0 0 0,46 0-3,0 0 0,-6 6 7,6 0 0,-2-1-1,2-5 1,2 0-75,-8 0 0,-1 0 64,-11 0 1,9 0-98,-8 0 1,5 0 121,-11 0 0,6 0-3,-6 0 0,1 0 59,-1 0 0,-7 0 145,7 0 0,-8 0-145,8 0 0,3 0-33,3 0 1,-2 0-203,2 0 1,-3 0 128,3 0 0,-4-5 25,-8-1 0,0 0 23,1 6 0,1-6 225,4 0 0,-6 1-109,0 5 0,2-2 20,-2-4 1,0 4-119,6-4 0,-2 2 27,2-1 1,-2 3-90,8-4 1,-8 2 66,2-2 1,4 5-62,1-5 0,-1 2 49,2-2 1,-6 4 155,5-4 1,-5 3-41,6-3 1,-8 4 83,2-4 0,-4 4-88,-2 2 0,1-2 22,-1-3 1,-8 3 337,-3-4 0,-4 4-361,-3 2 1,-1 0 404,-3 0 0,-3 0-445,-4 0 0,-9 0 274,3 0 1,-10 0-229,-1 0 185,-4 0-504,-10 0 0,-3 0-408,-12 0 0,-13 6-1009,-15-1 1,-26 9 1595,-21-3 0,32-3 0,-2 0 0,-5 0 0,-1 1 0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16:19.96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35 2197 7985,'0'-25'0,"2"0"-120,3-4 1,-3-4-160,4 4 0,-2 3 177,2-3 165,3 0 1,1 0-60,-4 0 0,1 6-8,-1-6 0,8 6 30,-3-6 0,-1 6 3,1-5 1,-1 5-25,1-6 0,5 0 23,-5-6 0,9 1-71,8-1 1,-6 1 36,6-1 0,-1 0-12,-4 1 1,6-1 40,-6 1 0,2-1 3,-2 0 0,-4 1 44,4-1 1,2-1-61,-1-5 1,1 3 149,-2-8 0,-4 7-37,4-1 0,2 4 30,-2 1 1,2 6-84,-2 0 1,-4 6 5,4-6 0,2 8-38,-2-2 0,6 2-7,-6-2 0,8 4-31,-2-4 0,3 4 55,3 1 1,-1-1-79,1-4 0,0 4 53,-1-4 1,1 4-5,-1 1 0,3-5 21,3 0 0,-3-2 4,3 2 0,-1 4 12,1-4 1,-2 2 1,8-2 0,-3 3-53,9-3 0,-10 4 40,10 2 0,-12 0-89,0-1 1,-3 3 72,-2 3 1,-1-5-93,1 0 1,-1 5 23,1-5 1,-1 5-13,1 1 1,2-3 11,3 9 0,-4-3-12,5 2 1,3 2 16,2-7 0,-2 5 8,2-5 0,-3 5-35,9-6 1,-10 8 52,10-1 0,-6-3-2,0 2 1,-2 0 4,-4 6 1,-3 0 5,3 0 1,-3 0-12,-3 0 0,1 0 4,0 0 1,-1 6 15,1 0 0,-1 6-17,1-7 1,-2 7 6,7-6 1,-9 7-7,9-1 0,-2 1-97,-3-1 0,-6 3 46,5-4 0,-1 3-7,8-3 0,1 3 24,4-8 1,2 5-4,-8-5 1,6 5 49,-5-5 0,1 8-54,-2-3 1,-3-1 100,3 1 1,-5 1-83,-6 5 0,1 0 72,-7 1 0,0 1-42,-5 4 1,-1-4 5,0 4 0,1-2-8,-1 2 1,0-1-4,1 6 1,-1-5 2,0 6 0,0-8-2,1 3 0,-1 0-9,0 0 0,1 1 5,-1-2 1,-6-4 66,1 4 1,-2-2-28,1 2 0,3-4 6,-9 4 1,3 4-33,-2 2 1,-4-2 2,3 2 1,-3 0-38,-2 5 0,0 1 43,0-1 1,2-1-55,4-4 1,-4 3 26,4-3 0,-4 4-6,-2 2 0,0-1 5,0 1 0,0-1-2,0 1 0,0 1-6,0 5 0,-6-3 2,0 8 1,-2-7-89,3 1 1,1 2 86,-8-1 1,7 1-75,-7-2 1,6-3 68,-5 3 1,1-3-2,-1-3 1,-5 1 4,5-1 0,-5 1 0,-1 0 0,-6-1 22,0 1 0,-2-1 96,2 1 1,-2 1-235,-4 5 1,-4-5 126,5 5 1,-5 3-131,-2 2 0,-5-4 68,0-1 1,-1-5 23,7-1 1,-9-1 25,-3 1 1,2-1-1,-2 1 0,6 0 6,-6-1 0,-1 1 34,-4-1 0,-1-1 76,0-4 0,-6 5-98,0 1 1,-7 0-151,2 5 1,1 2 155,-1-1 1,1-1-43,-1-5 1,-10-1 31,4 1 1,-4-1-3,4 1 0,-1-1 27,1 1 1,-6-2 0,0-4 0,-1 1 39,1-7 0,3 6-55,-2-6 1,2 0 68,3-5 0,0-1-26,0 0 1,6-7-47,-1-4 0,3 1 85,-3-1 0,-1 0 9,7-6 1,-5-2 20,5-4 0,-5-4 6,5-7 0,-1 0 89,1 0 0,4-1-72,-4 1 0,5-6 15,1 0 0,0 0-33,0 6 1,0-3-74,0-3 0,2 4-1,4-4 1,-2 2-5,8-2 1,-6 4 206,5-4 1,1-2-179,5 1 0,7 0-135,-1 0 1,8 3 39,-2-8 0,3 3-42,3-3 1,2-2 66,3 8 1,-1-6-11,7 6 1,0-6-71,6 6 0,0 0-148,0 6 0,2 1-44,4 5 0,5-2-208,12 7 0,6-6-293,12 6 0,-1 3 11,12 8 753,11 5 0,16 15 0,8 2 0</inkml:trace>
  <inkml:trace contextRef="#ctx0" brushRef="#br0" timeOffset="1498">3217 3909 7536,'0'-10'-1036,"0"0"1036,0 5 98,0 3 1,0-8 26,0 4 45,7 4 0,-3-7-39,8 3-64,-8 4 0,5-5 31,-3 7 12,-4 0-76,13 0 0,-11 0 31,8 0 0,-7 0 13,7 0 1,-6 0-14,5 0-34,1 7 1,5 1-9,0 3 0,3 5-7,3-5 0,-2-1-11,8 1 1,-6 1-9,5 5 1,-4 1-55,4-1 0,1 0 77,6 0 0,-1 1-60,1-1 0,0 0 35,-1 1 0,3 5 0,3 0 1,-2 0-4,8-6 1,-1 6 2,1 0 0,4 0-9,-4-5 0,6 5-2,5 0 1,-3 5 60,4-4 1,1 4-48,-1-5 1,7 6 138,-1-6 1,3 8-303,2-2 0,0 4 181,1 1 1,-3 1 13,-4-1 1,10 1-1,-4-1 0,4 1-49,-3 0 0,-1-3-14,0-3 0,0 4-4,0-4 1,6 3 39,0 3 0,0-6 52,-6-1 1,0-4-14,1 4 1,5 1 94,-1 6 0,1-3-69,-5-3 1,6 4 121,5-4 0,-2 2-59,2-3 0,-3 5 113,3-4 1,4 2-38,-5-3 0,-1 3-82,2-8 0,-8 6-82,2-6 0,-4 6 11,-2-6 1,-6 2-11,1-2 1,-8-4-19,1 4 1,-9-2-151,-2 2 1,-7-3 88,1 3 1,-9-10-122,-2-1 1,-8-3-107,2 3 0,-10 1-71,-1-7 422,-8 0-136,3-6 40,-7 0 0,-5-2-206,-1-4 0,-8-3-173,3-9 0,-6 1 101,-6 0 1,-2 1-146,-4 5 1,-4-5 116,4 5 0,-3 1 313,-3-1 0,0-1 0,1-5 0</inkml:trace>
  <inkml:trace contextRef="#ctx0" brushRef="#br0" timeOffset="1901">7402 5430 7881,'0'-17'367,"0"0"-226,-8 7 60,6-5 84,-6 5 1,16-1-103,4-1 0,3 8-44,2-1 0,2 3 62,4 2 0,4 7 120,8 5 0,1 5-59,5 6 1,-3 6 77,8 11 1,0-1-290,6 7 0,-6-8 122,1 3 0,-9-3-213,2 3 1,-3-3-24,-3 8 1,-7-7-53,-4 1 1,-5-4 90,-7-1 1,-3 0-120,-8-1 0,0-5 110,0 0 0,-10-8-22,-7 2 1,-8 2-128,-10-2 1,-9 0 113,-8-6 1,-1-5-609,-11-1 0,1-5 70,-6 6 0,-1-8-1234,1 1 1840,0-3 0,0 4 0,0 0 0,0-2 0,-1-2 0,1-2 0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16:23.06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312 53 8029,'-10'-8'-105,"-5"-2"11,13 1 338,-14-7-152,14 14 38,-13-5 1,11 7 218,-7 0-239,7 0 0,-10 2 47,9 3 1,-3-1-62,2 8 1,2-7-14,-7 7 0,1 5-60,-1 6 1,-5 10 70,5 2 0,-5 7-19,-1 10 1,2 13 144,3 4 1,-3 10-225,3-4 1,3 6 329,-3-6 1,6 7-343,-5-1 0,7 2 322,-2-3 1,4 3-27,2-8 1,0 0-28,0-6 0,2-8-109,4-3 0,-4-4-126,4-2 1,3-8-437,3-4 0,-3-5 266,3-6 0,0 1-74,5-7 0,0 1-249,0-7 0,1-2-173,-1-3 0,0-3 65,1-3 0,-7-6-601,1 0 1184,-1-8 0,14-9 0,2 0 0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16:25.66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278 468 8122,'0'-25'0,"0"5"-117,0-3 1,1-2-188,5 2 0,4-6 563,7 6 0,2 0 588,4 6 0,-3 7 0,3 5 0,4 3-127,1 2 1,-3 2 93,-2 3 0,4 5-341,2 7 1,-4 3-77,-2 3 0,-4-4-275,-1 4 1,-1-4-213,0-2 1,-1 3-95,-5 3 0,3-4-447,-9 4 0,3-6-2351,-2-5 1334,-4 3-669,5-13 2317,1 6 0,2-16 0,7-2 0</inkml:trace>
  <inkml:trace contextRef="#ctx0" brushRef="#br0" timeOffset="1222">1125 243 8914,'-10'0'1129,"-5"0"0,5 2-1831,-7 3 0,-8 7 308,-4 11 0,-5 0 40,-7 12 1,-3-5 141,-8 11 1,0 1-88,0-2 0,1 6 246,-1-5 0,0 1-115,0-2 1,6-5-149,0 0 103,0-1 286,1-15 1,3 6 247,8-7 1,1-1-184,4 0 0,10-7 364,7-4-286,8-4 0,6-2-57,16 0 0,10-8 39,19-4 1,4-11 103,13-6 0,5-5 52,0-6 0,0 7-58,6-8 0,-9 11-379,-3-5 0,-9 3 112,-2 8 0,-8-1-172,-9 2 0,-3 4-3,-3-4-261,-4 4 1,-15 2-1,-5-3-74,-3-3 1,-2-4-94,0-7 0,-7-1 97,-5 1 0,-9-1 377,-2 1 1,-6 5 65,6 0 0,-6 8 34,6-2 0,-6 5-7,6 7 0,0-3 54,6 9 0,5-7 55,1 6 1,5 1 77,-5 5 500,7 0 26,-4 0-368,8 0 0,0 2 41,0 3 1,0-1 0,0 8 1,2-1 26,4 6 1,-4 3-131,3 3 1,3 4-29,-2 7 0,5 10 39,-5 8 0,2 2 91,-2 10 1,-5-1-232,5 6 0,-2-2 88,2-3 0,-4 3-191,4-4 0,-5 3-160,-1-3 1,0 1-339,0-13 0,0-3 80,0-13 0,0-2-823,0-4 702,0-4 0,2-16-319,4-3 0,-4-6 349,4-6 1,2-7 48,-3-16 1,1 0 150,-6-11 1,0-5 263,0-1 0,0-4 0,0-1 0,6 4 0,0 1 0,5 8 0,-5-2 0,5 11 289,-5 6 387,0 3-179,-6 11 0,-2 3-192,-4 12 1,-5 5 488,-12 12 1,-4-1-260,-8 6 1,-7 3-324,-4 9 1,2-3-34,-3 3 0,9 3-134,-2-3 1,-3-2-6,3-9 1,0 2-263,5-8 1,8 6-154,4-6 1,4-6 8,2-5-468,7-8 1,6 3 336,16-7 0,9-7-233,19-5 0,4-3 730,8-3 0,6 1 0,0 0 0,7-1-98,-2 1 1,-5 6-65,-6-1 1,0 6 551,-6-5 1,-10 7-223,-1-2 1,-12 4 2097,0 2-836,-4 0-965,-9 0 1,-10 8-369,-12 4 1,-11 3-319,-6 2 1,-5 6 147,-6 0 1,-7 8-58,-10-2 1,1 4-625,-7 1 1,-1 6 88,-5 1 0,0 1 284,0-2 1,5-1 23,1 7 0,11-6 653,-6 6 1,14-7-37,-8 1 1,12-3 174,0-3 0,13-1-191,9-4 1,9-4 28,9-8 1,2-5-82,4-1 0,13-7 5,15 2 0,9-14 160,8-9 0,11-4-143,7-14 0,0 4-249,6-9 1,-9 9-315,-3 2 1,-7 1-361,1-7 0,-5 6 388,-6 0 0,-9 2-146,-8-1 1,-10 3-39,-2 7 1,-1 1-313,-11 0 855,1 7 0,-8 2-70,-4 8 0,3 2 691,-9 4 1,-1 11-203,-11 12 0,3 6 241,-7 5 0,4-1-354,-4 7 0,-1-2 40,-6 2 1,6-4-329,1-7 0,5-1 132,-6 1 0,10-8-815,1-4 0,3-4 93,9-1-206,0-9 0,16-1 280,7-8 0,4-10 175,14-7 1,-2 5 376,13-5 0,-6 11 635,6 1 0,-5 3 811,5 2 0,-8 2-739,2 3 1,-9 3-17,-2 4 1,-8 9-535,2-4 1,-6 4-387,-5-4 1,1 1 10,-7-1 0,0 0-193,-6 1 1,0-1 287,0 0 31,0-7 0,0 5 0,0-5 0</inkml:trace>
  <inkml:trace contextRef="#ctx0" brushRef="#br0" timeOffset="2134">1696 1194 9884,'7'9'1858,"3"7"-1611,-1-14 0,1 11 222,-4-7-44,-4 0-337,5-6 82,-7 0-274,0 0 126,-7 7 1,3-5-314,-8 4 229,9 4 1,-11-6 77,8 7 1,-1-7-41,1 2 130,4 3 0,-12-5 148,9 8 1,-3-9-135,2 3 1,2-4 54,-7-2 0,5 6-115,-5 0-224,7-1 66,-12-5 1,13 0 129,-9 0-285,8 0 1,-5 0-198,3 0 251,4 0 122,-6 0 10,8 0-1650,0 0 0,8-5 1350,3-1 1,5 0-110,1 6 0,-5 0 476,-1 0 0,8-8 0,8-1 0</inkml:trace>
  <inkml:trace contextRef="#ctx0" brushRef="#br0" timeOffset="2962">2162 1142 7983,'6'-12'0,"0"1"796,0 7 256,-6-4 98,0 8-699,-8 0 0,-7 8 74,-8 4 0,-8 9-264,2 2 1,0 2-72,-5-2 0,5-4-257,-6 4 1,1 0 122,5-6 0,-2 5-638,2-11 0,2-3-4,4-2 0,10 1-1185,-4-1 692,3 0 409,-3-14 1,7-2 236,4-7 1,5 0 170,1 0 1,5-1 229,1 1 0,2 0 32,-2-1 0,-3 3 278,9 4-367,-8-5 793,3 14 0,-7-7-198,0 3 0,-2 4 94,-3-4 1,1 4-102,-8 2 0,1 6 159,-6 0 1,5 7-421,0-1 0,3-3-13,-3 3 0,-1-1 1,7 7 0,-5 1 16,5 4 1,-6-4-29,7 4 0,-1 2-53,6-2 1,0 2-36,0-2 1,7-3-48,5 3 1,3-4-158,3-2 0,1-2-53,4-3 1,6 1 91,11-7 1,4 0-114,8-6 0,-4-2-110,4-4 1,-8-3-59,14-9 1,-8-1 94,8-4 1,-5 2-37,-1-8 1,0 6 38,0-6 0,-2 0-163,-4-5 0,2-1 6,-8 1 1,1-3 113,-7-3 1,-1 1 200,-4-7 1,2 8 7,-8-2 0,0 3 210,-6 2 1,-2 7-143,-3-1 1,-2 8 66,-5-2 1,-3 3 50,4 3 0,-4 0 151,-2-1 0,-2 7 137,-4-1-343,-3 1 0,-9-1-117,1 1 0,0 7 75,-1-2 1,7 4-12,-1 2 11,1-7-21,-6 5 0,-1-6 123,1 8 1,5 0-80,1 0 1,5 2 65,-5 4 0,5-2-69,-6 7 1,7-5 128,-7 5 1,2 7 6,-1 5 1,-4 7-38,3-1 0,4 4 74,3 2 1,1 7 180,-2 4 0,4 0-70,-4 6 0,4-10 164,2 10 1,8-12-139,4 1 0,5-5-139,6-1 1,4-2-348,7-5 0,3-3 16,3-7 1,2-1-40,5 0 0,1-5-108,-8-1 0,6-7-365,-6 2 0,1-4-44,-7-2 0,-1 0-491,-4 0 1,-4 0-1273,-8 0 2426,0 0 0,8-8 0,2-1 0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16:23.63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35 122 8089,'9'-8'24,"-1"-1"0,-8-3 135,0 1 44,8 7 1,-4-4 212,7 8 0,-5 0 31,5 0-180,-7 0-52,12 8 0,-9 3-16,5 12 0,-5-2-112,-7 8 0,0-6 116,0 6 1,0 0-310,0 6 1,0-7-86,0 1 1,-5-2-99,-1 2 0,0-4 67,6-8 0,-2-1-370,-4-5 136,5 4 172,-7-13 0,14 4 75,-1-12 1,9-3 36,-3-9 0,-1-7 11,2-3 1,-1 1 87,6-2 1,1 0 143,-1-5 1,0 5-114,1 0 0,-1 8 163,0-2 1,0 3-140,1 3 0,-1 2 158,0 3 0,-5-1 313,-1 7 0,-5 0 75,6 6 454,-9 0-572,13 0 1,-14 8 65,4 4 1,-5-3-147,-1 3 0,0 5 73,0 6 0,-1 6-213,-5-6 1,-2 8-135,-3-3 0,-5 5-712,5 2 0,-3-1 401,3 1 0,-3-1-1984,8 1 2239,1 7 0,-3-5 0,-2 5 0</inkml:trace>
  <inkml:trace contextRef="#ctx0" brushRef="#br0" timeOffset="841">69 1696 7978,'-15'-2'889,"3"-4"-137,-3 4-513,13-13 0,-6 11-480,8-8 203,0 1 102,0-7 0,6 1 102,0 0 1,2-1-167,-3 1 1,3 0-116,4 0 1,3-3 96,-4-3 0,-1 2-181,2-8 0,-3 2-21,3-1 0,1-3 18,-7 8 1,6-6 126,-7 6 1,1 0 35,-6 6 0,0-1 0,0 1 0,6 6 157,0-1 37,-1 8 0,-5-5-46,0 3 109,0 4-184,-7-6 1,3 8-8,-8 0 1,7 0 16,-7 0 0,8 2 0,-2 4 0,-3-2 52,-3 7 0,5 3-1,1 9 0,-2 4 224,2 7 0,-5 8-89,5 5 0,-5 3-65,5 1 0,-6 7-63,6 0 0,-1-1-87,1-5 0,4 0-38,-4 0 0,-1-6-257,1 0 0,0-7 76,6 1 0,0-11-93,0-6 0,0-4-272,0-2 210,0-7 470,0-2-135,0-8 0,2-10-14,4-7 1,-2-2-48,7-10 1,1-2-12,5-9 1,0 3 17,1-3 0,7 3-95,3 3 1,-1-1 33,2 1 0,2 7 49,9 4 1,-9 5 178,4 7 1,-7-3-95,1 9 1,2-1 100,-8 6-51,0 0 1,-8 7 137,-3 5 0,-4-2-37,-8 1 1,-2 1-45,-4 5 1,-4 6-250,-7 0 1,-2 0 117,-4-6 0,2 1-120,-8-1 0,6-5 76,-6-1 0,2-7 38,-2 2 1,4-4 36,8-2 1,0-2-35,-1-4 0,1-4 33,0-7 1,7 0 29,4-1 1,-1 7 104,1-1-137,0 9 123,14-5 0,1 8 46,9 0 0,-1 8 203,0 3 0,1 6 44,-1 6 0,0-3 224,1 3 1,-1-2-137,0 2 1,6-4 54,0 4 0,6-4-632,-6-1 1,6-3 89,-6-3 0,2 3-255,-2-4 0,-4-1-340,4 2 1,-4-7-1685,-1 7 2263,-1-8 0,8 11 0,2-5 0</inkml:trace>
  <inkml:trace contextRef="#ctx0" brushRef="#br0" timeOffset="1192">1211 105 8148,'11'-27'-72,"1"4"1,1 5-143,10 7 1,-4-3 512,4 9 1,-1-1 493,1 6 1,2 4-257,3 7 0,5 16-222,-4 19 0,2 12 441,-2 5 0,-5 18-401,-6 5 0,-3 10 114,-3-3 1,-8-44-1,-1 2-113,-3 47 0,-2-2-265,-3 2 1,-7-6 89,1-43 0,-1 0-1831,0 3 1,-3 2 1319,-5 2 1,-2 1 97,4 0 0,-1-1 0,-7 3 0,-3 0 1,3-5-1,0-1-402,-1-2 0,0 0 634,-3 1 0,-1 0 0,2-6 0,0 0 0,-2 1 0,0-2 0,-26 36 0,-1-8 0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17:02.66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2128 8069,'0'-10'-1087,"0"2"1,0 7 1110,0-5 22,0 4-3,0-14-19,0 15 1,0-9 22,0 4-20,0 4 1,0-7 137,0 3-117,0 4 67,0-6 0,0 6-38,0-3 97,0 3-135,0-14 1,0 12 34,0-7-53,0 7 1,1-9 1,5 7 0,-2-2-122,8 2 0,-7 5 73,7-5 1,-6-2-174,5 2 187,1-7 0,5 3-11,0-7 0,1 5 18,-1 1 0,-6 5 3,1-5 0,-1 5-4,7-6 1,-3 7 5,-3-7 1,3 6-18,-3-5 0,3 5 17,2-6 1,0 7 0,1-7 1,-7 6-7,1-5 1,-1 5 5,7-5 0,-1 5-13,0-6 1,-1 6-1,-5-5 1,5 5-15,-5-5 12,4 7 1,3-6 20,-1 4-14,0 5 0,1-13 4,-1 8 0,0-1-24,0 1 0,1 4-2,-1-4 0,2-2 10,4 3 0,-3-7 0,3 6 0,-2-5 9,2 5 0,-2-7-4,8 1 1,-6 3 21,6-3 0,-6 6-24,6-5 1,-6 1 34,5-1 0,-5-3-26,6 8 0,-6-7 19,6 1 0,-2 3-12,2-3 1,-2 1 1,-4-7 0,-2 7-1,8-1 1,-6 7-1,6-7 1,-8 6 0,2-5 0,2 5-3,-2-5 0,6 7-47,-6-2 1,2-2 42,-2 2 0,-2-5-48,8 5 1,-8-5 44,2 5 1,2-6-2,-2 7 0,6-7 6,-6 6 0,6-7 3,-6 1 0,7 3 29,-1-3 1,-2 3-39,2-3 1,-2-1 29,2 7 0,2-6-21,-8 7 1,7-3 5,-1 2 0,-2 2 0,2-7 0,0 1-5,5-1 0,3-3 15,3 8 0,-1-7 1,7 1 0,-6 3-21,6-3 0,-6 3 9,7-3 0,-1-1 7,6 7 1,-6-8-7,0 3 1,0 1-7,6-1 1,0 5 0,0-6 1,-1 7-3,1-7 1,2 3-3,4-3 1,-4-3-1,3 3 1,3 3 12,-3-3 1,3 0-9,-2-5 1,-5 2 59,5 3 1,2-7-47,-3 8 0,9-13 4,-3 13 1,4-12-9,2 11 0,1-7-130,-1 8 1,0-5 120,0-1 1,-5 2-8,-1 3 1,-2-1-17,3 7 0,3-6 28,-4 7 1,-1-7-25,1 6 0,-1-5 16,1 5 0,5-6-4,-5 7 0,-2-9 2,3 3 1,-1 1 0,6-1 1,1 1 0,-1-2 0,-6-1 0,1 7 0,-1-5-9,6 5 1,-5-2 7,-1 2 1,-5 5-1,5-5 1,-5 2-1,5-2 1,-5 4-1,5-4 1,-5-1 0,5 1 0,-1-2 0,1 3 0,4 1-14,-3-8 1,3 6-2,2-5 0,0 5 17,0-5 1,5 5-7,-5-6 0,4 3 4,-10-3 0,2-1 0,-1 7 0,1-6 0,-7 7 1,-1-3 0,-5 2 0,0 4 1,0-3 1,0-3 6,0 2 1,-6 0 2,0 6 0,0-5-13,6-1 0,0-2 3,0 2 1,0 4 128,0-3 1,-1 1-140,1-2 0,0 4-1,0-4 0,0 3 5,0-3 0,0 4-2,0-4 1,0-2 3,-1 3 1,-5-1-1,1 6 0,-3-6 44,2 0 1,2-1-44,-8 1 1,3 4 50,-3-4 0,-4 2 12,5-1 1,-5 3 10,-1-4 0,5 4-40,1 2 0,1-6 8,-2 0 1,-1 1-28,7 5 1,0 0-2,6 0 0,-2 0-17,-4 0 0,2 0 31,-8 0 1,6 0-74,-5 0 1,5 0 41,-6 0 0,2 0-7,-1 0 1,-5 0 28,5 0 0,-3 0 2,2 0 0,-3 5 14,3 1 0,-1 0 6,1-6 0,-2 2 5,9 4 1,-3-4-23,2 3 0,4-1 35,-4 2 0,10-4-25,1 4 1,1 1-67,-6-1 1,0 2 28,0-2 0,-6-3-6,0 9 0,-8-8 28,3 2 0,-5 1-7,-1-1 1,-6 6 64,-1-7 0,-5 7-66,6-6 0,-2 5 35,2-5 0,4 5-37,-5-5 1,11 2 1,1-2 1,8-3-17,-2 9 1,2-6-5,-1 5 1,2-1-19,-2 1 0,-3 5-13,2-5 1,-8 5 3,3 1 0,-5 0 24,-1 1 0,-6-1 9,-1 0 0,-6-1 47,1-5 1,2 4 6,-2-3 1,2 5-40,-2 6 1,-4-3 9,4 3 0,2-2-16,-2 2 0,6-2 15,-6 8 0,8-8-34,-3 2 0,-1 2 27,2-2 1,-2 8-36,2-2 0,4 1-9,-5-1 1,-1 4-18,2-4 1,-8-3 97,2 3 1,-4-6 2,-1 6 1,-1-6-13,0 6 1,1 0 9,-1 5 1,-6 1 25,1 0 1,0-1-49,5 1 1,0-1 1,0 1 1,1 7-58,-1 4 1,0-1-12,1 1 0,-3-2 16,-4 2 0,5 4-20,-5-4 1,3-2 28,-3 2 1,-1-7-1,-4 1 1,-4 2 114,3-1 1,3-1-109,-2-5 0,2 5 106,-3 0 0,-1 3-97,8-3 1,-8 2 1,1 4 0,-3 2-14,-2-7 1,0 7-5,0-2 0,0-2 23,0 2 1,-7-2-8,-5 3 0,-5 3 58,-6-4 0,3-4-62,-3-2 1,4 3 46,2-3 1,0 2-41,-1-1 1,1-5-2,0 4 0,-1-3 24,1-3 0,6 7 4,-1-1 0,1 1-33,-7-7 1,1 6 15,0 1 0,-1 1-27,1-2 1,-8-3 22,-4 3 0,-3-3 140,-3-3 1,-1 3-78,-5 3 0,-3-1-39,-8 7 0,-6-6-42,1 6 0,-1-7 0,6 1 0,-5-3-3,-1-3 1,0-1-114,6-4 0,-1 1 1,-5-7 1,8 2 108,-8-2 1,8-9-72,-7 3 1,-5-3 26,-1 3 0,1 0 9,-1 1 0,0-7 36,-7 1 1,1-1 7,0 6 0,-8 1-234,-3-1 0,-5 0 344,-1 1 0,-1-1-68,1 0 0,-7 6-35,1 0 1,43-11 0,0-1 47,-43 7 1,-6 1-4,6 4 1,-1-4 0,7 4 1,1-4-32,5-1 1,-3-1-3,8 0 0,-2 1-48,2-1 0,4-2 52,-4-3 0,0 3-71,6-3 0,-9 1 63,8-1 0,-5 3-40,0-3 1,4 3 14,-4 2 1,-1-3-6,1 3 1,-6-4 5,6 10 0,0-3-106,6-3 0,2 0 83,3 1 0,-3-7-5,4 1 1,3-1 30,2 6 1,-1-5-8,1-1 1,1-5 25,5 6 1,-6-3-20,0 3 1,1 1 3,5-7 0,-6 8 41,1-3 1,-3 3 104,2-3 1,3 4-122,-9-3 1,7 3 2,-7 3 1,7-3-32,-7-3 0,6 3 32,-5-4 0,5 5 19,-5 1 1,2-5-10,-3-1 1,-1 1-4,7 5 0,-1-6-42,1 1 0,4-2 6,-4 1 1,5 3 2,1-9 1,-6 7-4,1-6 1,-3 5-73,2-5 0,3 5 80,-9-5 0,1 2 194,-6-2 1,5 1-60,1 5 1,-1 3-48,-5-3 0,2 1-9,4-1 0,-5 3 17,5-3 0,1 3-154,-1 2 0,1-5 136,-1-1 1,2-1-206,3 2 0,4 1 106,-3-7 1,8 5 200,3-5 1,6 0-262,-6-6 0,2 6 40,-2-1 0,-2 1-59,7-6 1,-7 6 15,2 0 0,2 5 21,-2-5 1,0 5-20,-6-5 1,4 6 130,-4-6 0,4 1-101,-10-1 1,4-2 72,2 7 1,-5-5-4,-1 6 1,-7-9 104,1 3 0,5 2-87,1-2 1,3-1-6,-3-5 0,10 0-25,-4 0 0,6-1 3,0-5 1,3-4-36,9-7 0,-1 0 36,1-1 0,-1 1-21,1 0 1,-3 5 13,-3 1 1,3 1-3,-3-1 1,-4-3 0,-2 8 0,1-5 0,-1 5 1,6 0 11,-6 6 0,7-6-10,-1 1 0,-2-7-8,1 6 0,1-1 9,5 1 0,1 2-154,-1-7 0,4 5 125,-3-6 1,9 3 114,-10-3 1,10-3-64,-3 3 1,4 3 114,-4-3 1,5 3-135,-6-3 0,8-1 20,-2 7 0,3-6-88,3 6 0,0 1 99,-1 5 0,1 0-250,0 0 0,0 0 29,-1 0 0,7 0 27,-1 0 1,1-6 124,-7 0 1,1 0 0,0 6 1,5-5 22,1-1 1,-1-8 11,-5 3 1,0 1 27,-1-1 0,1-1-44,0-5 1,0-2 103,-1-4 1,-5 3-109,0-3 1,0-2-3,6 2 1,-1-5 9,1 5 1,0-6-4,0 6 0,-3-2-105,-3 2 1,4 3 62,-4-3 1,2 2-55,-2-2 1,4 4 65,-4-4 0,-2 2-32,2-2 0,-2 2 63,1-8 1,5 6-4,-4-6 1,4 6 5,2-6 1,-1-6 11,1-5 0,2-2-29,3 1 1,-3-1 17,3-4 1,5-4-43,1 4 1,-2 2 32,2-2 0,-1 7-19,1-1 0,4 5-9,-4 6 0,-1-3-7,1 3 1,-8 4 33,3 2 1,1-4 1,-1-2 0,-1 2 9,-5-2 0,0 1-20,-1-7 1,7 0 88,-1 1 0,6-1-77,-5 1 0,7-1 48,-2 1 1,4-3-69,2-3 1,0 5-1,0 1 1,0-1 5,0 6 1,0 2-8,0-2 0,-1 6 19,-5-5 0,4 6-8,-4-1 0,2-4-3,-2-1 0,5 1 1,-5-2 0,4 2 12,2-2 0,-2-4-9,-4 5 1,4-5 0,-4-2 1,5 1-47,1-1 1,0-5-6,0 0 1,0 1 41,0 10 1,-2-3-5,-4 3 0,4 2 20,-4-2 0,4 6-25,2-6 0,0 8 66,0-2 1,-6 4-32,1 1 1,-1 1 6,6 0 0,0 0-10,0-1 1,0 1 9,0 0 1,0-6 2,0 0 1,0 0-13,0 5 1,2-5 97,4 0 0,-4 0-88,3 6 0,-3 0 32,-2-1 1,6-5-23,0 0 1,0 6 5,-6 5 1,0 1 5,0-7 0,1 1 40,5 0 37,-4 0 0,6-1-80,-8 1 0,6 5 267,-1 1-242,1-1 1,-6 1 21,0-1 1,2 9-76,4-3-223,-4 4 222,5 2-33,-7 0-215,8 0 197,-6 0 0,8 0-212,-5 0 0,-1 8 261,8 3 0,-1 20 0,7 5 0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17:22.08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35 969 6025,'0'-10'238,"0"2"-125,8 1 116,-6 5 13,6-14 210,-8 14-180,0-5 270,0-1-31,0 6-81,0-6 40,0 8 1169,0 0-901,0-7 49,0 5-271,0-6-441,0 8 87,0 0 33,0 8 1,2-1-50,3 5 0,-3 9-153,4-4 1,-4 6 129,-2 1 0,0-3 0,0 8 0,0-1 19,0 7 1,-6-6 2,0 0 0,-1-1 45,1 7 0,2-6 10,-7 0 0,7-8 1,-2 2 1,-2-4 10,2-2 0,1 1 436,5-1-38,0-7-408,0 5 0,2-13-90,3 4 1,-1-5 112,8-1 0,-1-7-167,7-5 0,1-9-50,4-2 1,-4-2-281,4 2 0,-2 2-89,2-8 0,-3 8-276,3-2 0,-10-2-467,-1 2 0,-1-6 464,6 6 0,-5-2-363,-1 2 1,-7 4 415,2-4 1,-2-2-10,2 2 1,-4 0-35,3 5 1,-3-1-33,-2-4 1,0 4 661,0-4 0,0-2 0,0 2 0,2-2 0,4 2 0,-2 2 0,7-8 0,-5 8-204,6-2 0,-3 3 204,3 3 0,-3 0 315,-3-1 0,2 1 311,3 0 1,-3 5 1646,-8 1-779,8 7-727,-6-4 0,5 10-215,-7 4 1,0 4-158,0 7 1,0 6-181,0 0 1,0 13 26,0-1 1,-2 5-149,-3 1 0,1 3-42,-8 8 0,8-6-196,-1 0 0,1-2 24,-2 2 0,4-9-271,-4-8 0,6-8 211,6 2 0,-2-6 95,8-5 1,-7 1 7,7-7 0,-1 2 26,7-3 0,-7-3 160,1 4-186,-1-4 0,7-2-33,-1 0-129,-8 0-442,-1 0 102,-8 0 259,0 0-65,0-8 0,-6-1 53,1-9 0,-7-7-368,6-3 0,1-13 72,5-5 0,7-6 34,5-5 1,9-3 254,2-3 1,8 3 146,-3 8 0,3 6 311,-2 0 1,4 13-240,-4-1 1,-3 9 199,3-4 0,-8 10 112,2 1 0,-3 1 653,-3 6 48,-7 3 851,-3 0-1062,-7 8 0,-2 2 248,-3 4 1,1 3-186,-8 9 0,8-7 198,-1 1-571,3-1 0,4-1-130,3-4 1,7-4-104,11-2 0,4 0-92,7 0 0,7-8-190,-1-4 0,0-3-72,-5-2 0,0 5-375,-1 1 1,-1 1-119,-4-1 0,-4 3 287,-8 8 0,-5 0-1037,-1 0 1,-7 4 130,2 7 1327,-12 1 0,-19 20 0,-12-5 0</inkml:trace>
  <inkml:trace contextRef="#ctx0" brushRef="#br0" timeOffset="207">969 813 8161,'-8'10'-184,"7"5"1038,-7-13 0,16 6 766,3-8-726,4 0 1,3 0-338,-1 0 1,-7 1-94,-5 5 1,3 4-329,-2 7 1,-2 6 71,-10 0 1,2 8-484,-7-2 0,-1 3-17,-5 3 0,-1-2-236,1-4 1,0 1 103,0-7 0,-1 0-380,1-5 1,0-3 174,-1-3 1,1 1-174,0-7 1,-1 0 205,1-6 1,0-2-120,0-4 715,-1-11 0,-7-3 0,-2-5 0</inkml:trace>
  <inkml:trace contextRef="#ctx0" brushRef="#br0" timeOffset="424">658 969 8153,'0'9'-1264,"0"7"2161,0-5 0,0-1 47,0 1 281,0 1-737,0 5 1,8 0 71,3 1 0,6-1-60,6 0 0,4 6 333,8 0 1,7 6-292,4-6 0,4 0 90,2-5 1,8-1-189,3 0 0,-1-1-537,1-5 0,0-1-310,7-5 0,-7-3-317,0 4 1,-7-4 385,2-2 1,-4 0-493,-3 0 1,-4 0-2497,-1 0 3322,-8 0 0,4-15 0,-7-5 0</inkml:trace>
  <inkml:trace contextRef="#ctx0" brushRef="#br0" timeOffset="753">2059 17 8183,'0'-9'527,"0"1"0,-2 8-27,-4 0 1,4 8 196,-4 3 0,-1 7-221,1 5 0,-8 4 155,3 7 0,-5 1-178,-1-1 0,0 7-176,0-1 1,-1 6-121,1-5 0,0 5-132,-1-6 1,1 6-103,0-6 0,1 1-395,5-7 1,-3 1-577,9 0 1,-3-9 481,2-2 0,4-5-1827,-3-2 1606,3-7 0,7-5 787,1-10 0,15-13 0,-2-9 0</inkml:trace>
  <inkml:trace contextRef="#ctx0" brushRef="#br0" timeOffset="1007">2076 329 8150,'17'0'470,"0"0"1,-5 0 694,0 0 0,-7 0 500,7 0-814,-8 0-464,11 0 1,-7 2 261,3 3 1,5-1-146,-5 8 1,5-8-205,1 1 1,2 3-71,4-2 0,-4 0 15,4-6 1,2 5-124,-2 1 0,8 0-218,-2-6 1,-2 0-410,2 0 0,-8 0 324,2 0 0,2 0-880,-2 0 1,-6 0 463,-5 0 1,-7 0-1231,7 0 965,-8 0 0,2 2-108,-12 4 0,-4 3 261,-7 8 709,-8 1 0,-2-1 0,-7 0 0</inkml:trace>
  <inkml:trace contextRef="#ctx0" brushRef="#br0" timeOffset="2137">1972 744 7840,'-9'0'2970,"1"0"-2473,8 0 160,0 0-416,8-8 1,1 4-147,8-7 0,1 5 127,-1-6 1,0 1-577,1-6 0,-1 5-21,0 1 1,0 7-1003,1-2 664,-9 4 339,7 2 1,-14 2 498,3 4 1,-10 5-92,-7 12 1,-3-4 238,-3 5 1,-1 1-119,-4-2 0,4 0 720,-4-6 0,9 0 313,3 1-38,7-1-979,-11 0 1,15-5-347,0-1 1,2-7-435,9 2 0,3-6 374,9-6 0,-4-2-173,4-3 0,-4-3-199,-2 9-12,1-9 390,-1 12 658,0-5-19,-7 7 0,-2 1 9,-8 5 1,-8-2 18,-4 8 1,3-1 179,-3 6-266,1 1 1,-1-1-200,1 0 1,7-5-395,-2-1 0,4-5-287,2 6-622,0-9 823,0 13 0,0-7-159,0 9 1,0-1 216,0 0 1,0 1 3,0-1 1,-8 8 548,-3 4 0,-4 1-193,-3-1 0,7 2 583,-1-8 0,3 0 574,-3-6 491,4 1-854,8-1-462,0-7 1,8-3-321,4-7 0,3-2 85,2-3 0,6-7-437,0-11 1,6 4-108,-6-4 0,8-6-382,-2-6 1,-2-1 172,2-10 1,-3 0-372,3-6 0,2-8 346,-8-3 1,0-6-57,-6-6 1,7 5-12,-1 1 0,0 2 202,-6 9 0,0 1 395,1 5 0,-3 8 130,-4 3 0,3 7 276,-8 5 0,5 4 9,-5 8 0,2 1 1186,-3 5-312,-3-5-194,6 14 1,-6-5-331,4 7 0,-4 7-267,3 5 0,-3 3 179,-2 3 0,0-1-139,0 0 1,2 1-233,4-1 0,-2 0-49,7 0 1,1-1-113,5-5 0,2-3-35,4-8 0,-1 0 141,6 0 0,1 0-746,6 0 1,-3-6 276,-3 0 0,2 1-961,-8 5 0,-6 0-762,-5 0 930,-1 0 1,-1 7 520,-4 5 1,-12 3 20,-6 3 0,-5 5 202,-6 0 0,-2 6 40,-4-6 1,-3 7 362,3-1 0,2-4-117,-2-2 1,10-4 518,2-1 0,1 5 66,10 0 1,1 0 394,5-6 1,0 0-222,0 1 0,2 5 323,3 0 1,5 8-501,7-3 0,-5 5 2,-1 2 0,-7-1-430,2 1 0,-4-1 60,-2 1 0,0 5-842,0 1 0,0-3 45,0-9 0,-8 2-401,-3-8 0,-5 0 337,-1-6 1,-6-7-307,0-4 1,-2-5 396,2-1 1,2-1 170,-8-5 0,2-10 338,-2-7 1,4-6-101,8 6 1,2-5 203,3 5 0,4-6 49,8 6 0,8 2 32,4 9 1,3-1 42,2 7 0,1 0 195,-1 6 1,2 8 157,4 3 0,-2 5 507,8 1 1,-6 2 572,6 4 0,0-2-781,5 8 0,3-6 59,3 6 1,-1-8-754,7 2 0,0-9-645,6-3 0,-2-1 336,-4 1 1,4 3-241,-4-8 0,-4-1-366,-2-5 0,3-2 817,-3-3 0,0-13 0,-5-9 0</inkml:trace>
  <inkml:trace contextRef="#ctx0" brushRef="#br0" timeOffset="2458">3944 190 8023,'0'-17'713,"0"0"1148,0 7-841,0 3-667,0 7 0,-6 7-225,0 5 1,-7 9 60,1 2 0,2 13 0,-1-1 0,7 11-15,-2 0 1,4 10-160,2 2 0,0 7-14,0-2 0,0 5-231,0 1 1,0 0-216,0 0 1,0-9 228,0-8 0,0-1-230,0-4 1,0-7 131,0-6 0,0-1-22,0-10 0,6 0-321,0-5-79,0-9 413,-6 7 0,0-16 7,0 0 1,0-2-585,0-10 900,-8 1 0,-2-7 0,-15-7 0,-2-2 0</inkml:trace>
  <inkml:trace contextRef="#ctx0" brushRef="#br0" timeOffset="2640">3650 761 8023,'-8'-17'1680,"6"7"-589,-6 2-217,8 8 1,0 2-514,0 4 0,0 4 126,0 7-731,0 0 0,0 1-318,0-1 1,8-6-623,3 1 1,5-8 645,1 2 538,8-4 0,10-18 0,9-3 0</inkml:trace>
  <inkml:trace contextRef="#ctx0" brushRef="#br0" timeOffset="2782">4047 692 12124,'-9'0'2369,"-1"6"-2743,4-1 1,4 3 277,-3-2 0,10-4-529,7 4 1,3 1-183,3-1 0,1 0-1642,4-6 2449,-4-8 0,21-2 0,-3-7 0</inkml:trace>
  <inkml:trace contextRef="#ctx0" brushRef="#br0" timeOffset="3325">4549 484 8023,'-18'0'0,"1"6"1166,0 0 1659,7 7-2331,3-3 1,9 0-266,3-5 0,5 3 56,7-2 0,6 0-28,0-6 1,10 5-462,2 1 1,1 0-114,10-6 0,-7-6-308,1 0 0,-4-1 496,-1 1-1176,0-4 838,-8 1 1,3-7-109,-7 5 0,-5-5 131,-7-1 1,-7 0 316,2-1 1,-6-1-132,-6-4 1,-6 4 392,-11-4 1,4 4 97,-4 1 0,-2 1 266,2 0 1,0 5-256,6 1 1,-1 7 100,1-2 1,6 4 187,-1 2-184,8 0-4,-3 0-183,7 0 0,0 8 341,0 3 0,5 5 12,1 1 1,6 8 30,-7 4 1,7 4-152,-6 1 1,-1 7 4,-5-1 0,0 8-109,0-2 0,-1 4-62,-5 2 0,2-6-389,-8 0 1,7-2 222,-7 2 1,1-3-823,-7-9 0,7-1 114,-1-4 0,6 0-1055,-5-12 892,7 4 404,-4-19 1,10 2 210,4-16 1,4 1-37,7-12 0,8 3 396,4 3 1,-2 6-171,2-1 0,-8 8 814,2-2 1,-4 5 67,-2 1 1,-1 7 405,-5 5 1,-3 11-464,-8 6 1,0 3 151,0 3 0,-10 1-362,-7 5 1,-6-5-212,-6 5 1,-2-7 697,8-5-672,0 4 0,14-14-166,3 4 0,6-11-318,6-7 1,15-5-376,19-5 1,14-13-717,21-11 1,6-3-5301,11-3 6448,-45 14 0,2 0 0,5 0 0,1 0 0,0-2 0,0-1 0,0 3 0,-1 0 0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18:32.2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450 105 8188,'0'-18'0,"0"7"-718,0-1 499,0 1 279,0-6 1,2 5 602,4 1 81,-4 7-281,6-4-64,-8 8 252,0 0 1,0 8-425,0 3 0,-2 10-43,-4 2 0,-4 10 5,-7 2 1,0 7-169,-1 10 0,1 0 20,0 0 1,-6 1 47,0 5 1,-6-4-73,6 3 0,-6 3 52,6-2 0,-2-1-110,2-5 0,4 0 75,-4 0 1,3-2-79,3-4 1,0 2 84,0-8 0,5-5 8,0-6 0,7-6-30,-7 6-9,8-8-415,-3 4 0,7-14 182,0 1 0,2-8-401,3 1 0,-1-5 227,8-5 1,-1-7-277,7-11 0,5 2 139,0-8 1,5 0-309,-4-5 842,6-1 0,-3-7 0,8-2 0</inkml:trace>
  <inkml:trace contextRef="#ctx0" brushRef="#br0" timeOffset="284">571 589 9297,'12'0'479,"-1"0"0,3 0-403,9 0 0,-2 0 69,8 0 0,0 2 43,5 4 0,7-3 15,-1 9 0,-2 0 100,-9 5 0,4 0-94,-4 0 0,1 3-160,-1 3 0,2-4 135,-8 4 1,6-4-291,-6-2 0,0 1 20,-6-1 1,1-2-11,-1-3 0,0 3-46,0-3 1,-5-4-744,0-3 186,-9 5 0,7-8-201,-4 4 317,-4-4 1,3-4 152,-10-4 0,1 2-376,-8-8 806,-7 9 0,-8-20 0,-7 3 0</inkml:trace>
  <inkml:trace contextRef="#ctx0" brushRef="#br0" timeOffset="509">537 1021 8119,'0'-9'890,"7"1"1,5 8-753,11 0 181,-4 0-223,6 0 1,-8 0-377,1 0 0,-1-6-210,0 0-299,1 1 172,-1 5-154,-7 0 771,-3 0 0,-22 15 0,-4 4 0</inkml:trace>
  <inkml:trace contextRef="#ctx0" brushRef="#br0" timeOffset="842">606 1454 9047,'-10'0'559,"3"0"1,9 0-1033,3 0 1,11 0 286,7 0 1,0-6-40,-6 0 1,2-2 130,4 3 1,-9 3-212,3-4 296,-3 4-363,-5 2 1,-1 8 120,-8 3 0,0 5-67,0 1 1,-2 2 67,-4 4 305,-3-4 0,-9 6 213,1-7 1,5-1 311,1 0 1,7-5 261,-2-1-42,4 1 0,4 3-134,4-3 1,4 1-203,7-7 0,0 0 134,1-6 1,-1 5-202,0 1 1,0 0-270,1-6 1,-1 0-279,0 0-367,1 0 1,-1 0-809,0 0-1355,-7 0 2680,-3 0 0,-7 8 0,0 1 0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18:34.9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 8028,'-10'0'2792,"2"0"-2507,24 0 1,-5 0-450,12 0 0,2 0-186,-2 0 0,6 0 174,-6 0 1,2 0-145,-2 0 0,-9 0 108,3 0 0,-4 0-1220,5 0 1432,-9 0 0,-1 7 0,-8 3 0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18:35.0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0 8028,'-6'12'419,"0"-1"0,0-5 564,6 5 1,2-7-598,4 2 0,4-4-13,7-2 1,8 0-283,4 0 1,-2 0-137,2 0 0,-3 0-708,3 0 0,4-6 377,-4 0 0,-4 1 376,-2 5 0,4-8 0,0-2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1:47:39.8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9 8152,'-6'-8'593,"0"8"1,1 13 1959,5 11-2039,0 6 1,0-3-307,0 8-27,0-1 1,0 9-202,0 3 1,-6-2 85,0 2 1,0 2-1351,6 10 0,-2-5 303,-3 5 981,3-4 0,-14-2 0,7 0 0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18:34.4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53 7975,'0'-12'2486,"0"0"-2025,8 9 0,-5-5-45,9 8 0,-6-6 390,5 0-246,1 1-446,5 5 1,-2 2 27,-3 3 1,3-1-22,-3 8-87,3-1 0,2 7-260,1-1 1,-7 6-299,1 0 0,-8 6 271,1-6 0,-3 8-56,-2-3 1,-2 5 47,-3 2 1,-5 1 157,-7 4 0,-1-3-68,1 3 0,0-3 328,0-3 1,-1 1 126,1 0 0,0-3 127,-1-3 0,7-4-49,-1-8 1,9 1 186,-3-1-523,4 0 1,10-1 81,3-5 0,4-1-120,3-4 1,-1-5 88,0 5 0,6-4-539,0-2 1,0 0-174,-5 0 0,-1 0-421,0 0 0,-5 0 345,-1 0 711,-7 0 0,12-8 0,-7-1 0</inkml:trace>
  <inkml:trace contextRef="#ctx0" brushRef="#br0" timeOffset="196">18 468 7975,'-10'-8'0,"5"-4"144,3 5 1,2-3 375,0 4 55,7 4 0,3-5 71,7 7 1,3 2-226,3 3 0,-2-1-285,8 8 0,-6-7 36,5 7 0,1-6-376,6 5 1,-1-7 238,1 2 1,-4 2-36,3-3 0,-3 1 0,11-6 0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18:37.1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1 242 8145,'0'-17'801,"0"0"-381,0 0 1,2 1 135,3 5 0,-1 3-169,8 8 0,-1-6 83,7 0 1,-1 1-99,0 5 0,8 7-131,4 5 1,4 3-7,1 3 0,1 7-47,-1 3 0,-5-1-152,0 2 1,-2 0 324,2 6-702,-4-9 298,-8 7 0,0-14-238,1 4 0,-3-3-351,-3-3 0,1 0-21,-7 0 1,5-5-97,-5 0-1582,0-9 717,-6 5 1614,8-8 0,-7-15 0,7-5 0</inkml:trace>
  <inkml:trace contextRef="#ctx0" brushRef="#br0" timeOffset="197">589 0 9589,'-8'18'1168,"-3"-1"1,-1 8-603,-5 4 1,1 3 28,-12 3 0,4 7-499,-4 4 0,-7 4-361,-5 2 1,5-2 102,6-4 1,2 4-98,-1-4 1,3 2-2325,7-1 2583,1 3 0,0-22 0,-1 5 0</inkml:trace>
  <inkml:trace contextRef="#ctx0" brushRef="#br0" timeOffset="633">1350 260 8013,'-18'0'-94,"7"0"53,-1 0 0,7 0-35,-7 0 20,8 0 0,-9 2-51,7 3 0,-6-1-169,7 8 0,-9-1 236,3 7 1,-10 1-32,-3 4 1,-6 4 123,1 7 0,-6 3-21,-5 3 0,2 4 60,-9 8 1,1 6-259,-6 0 1,-1 13 274,-5-2 1,4 6-279,-3 0 0,3-4 445,2 4 1,0-6-61,0-6 1,8-3-140,4-8 1,9-8-54,2-4 0,8-3-65,-2-3-403,11-7 551,5-2-361,7-15 0,7-10 261,5-12 0,11-11-7,6-5 0,-4-5 0,0-2 0</inkml:trace>
  <inkml:trace contextRef="#ctx0" brushRef="#br0" timeOffset="1200">986 1003 10508,'-7'18'-25,"5"-1"114,-4 0 1,4 6-220,2 0 1,-6 8 41,1-2 1,-1-2 82,6 2 1,0-2-61,0 1 0,0 3-52,0-8 0,8 0 3,3-5 1,-1-7-23,1 1 1,-5-9-93,6 3 0,-1-4 116,6-2 1,1-2-124,-1-4 0,2-3 57,4-8 1,-4-8 36,4-4 0,-3 2 26,-3-2 0,0 0 12,1-5 1,-3 5 34,-4 0 0,3 6 173,-8-6 0,5 8 75,-5-2 0,0 9 47,-6 3 308,0 7-33,0-11-280,0 13-145,0-6 1,0 16-97,0 3 1,0 5 71,0 1 0,-6 8-123,0 4 1,0 3-22,6 3 0,-5 2 113,-1 3 1,0 4-84,6 8 0,-2 8 5,-4 3 0,3 2 0,-9-1 1,8 1-64,-1-7 1,-5 5-192,-2-5 0,3-1 158,-3-5 1,1-6 45,-7 0 1,1-7 353,0 1 0,0-11-134,-1-6 1,1-4 97,0-1 0,-1-9 131,1-3 1,0-4 133,-1-2 1,1-8-136,0-3 1,0-7 66,-1-5 1,9-4-101,3-7 0,4-3-212,2-3 0,4-4-271,7-8 0,9 0 170,14 0 1,10 0-381,8 0 1,2 2-477,9 4 0,1-2 860,5 8 0,0-6 0,0 5 0,1 3 0,-1 2 0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18:43.1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330 225 8002,'-10'0'482,"2"0"137,8 0-12,0 0-404,0 8 264,0-6-42,0 5 91,0-7 81,0 0-288,8 0-103,-6 8 1,13-6-138,-3 4 0,-3-4 72,3-2 0,-1 0-114,7 0 1,-1 0 40,0 0 0,6 0 18,0 0 1,8-2-42,-2-4 0,2 4-103,-2-4 0,3-1 38,-3 1 0,4 0-54,1 6 0,-7-6 3,-4 0 0,2 1 69,-2 5 1,2 0-188,-2 0 0,-5 2-17,-1 3 1,0-3-31,-5 4 0,3 2 49,2-2 1,-5-1-593,-1-5 178,1 0 221,5 8 1,-5-6-381,-1 4 199,-7-4-342,4-2 512,-8 0 0,-8 0 391,-3 0 0,-12 0 0,-4 0 0</inkml:trace>
  <inkml:trace contextRef="#ctx0" brushRef="#br0" timeOffset="364">1 744 7872,'23'-8'65,"0"-3"0,8 1 7,-2-2 1,3 1 124,3-6 1,1 1 351,5 5-312,-5-5 1,7 14-84,-9-3 0,6 3-58,1 2 0,-1 0-28,-5 0 1,-1 0-72,1 0 1,5-6-114,1 0 0,-1 0 64,-5 6 1,1-1-78,4-5 1,-1 2 79,7-8 0,-6 7 192,6-7 0,1 6-255,4-5 0,-4 5-159,-1-5 1,-8 1 115,2-2 1,-3 3-105,-2 3 0,-9 4 14,-3-4 0,-5 2-319,-7-1-36,5 3 600,-14-6 0,5 8 0,-7 0 0</inkml:trace>
  <inkml:trace contextRef="#ctx0" brushRef="#br0" timeOffset="775">745 17 6800,'17'0'99,"-6"-1"31,1-5 1,-1 4 541,7-4-410,-1 4 1,0 2 146,1 0 1,-1 0-183,0 0 1,2 6 99,4 0 1,-1 7-125,6-1 0,1 3 29,6 2 1,-1-5-235,1-1 0,2 1 36,3 5 0,-4 1 47,5-1 1,1 0 123,-2 0 1,8 1-7,-2-1 0,-3 0-135,-3 1 0,-3-1-3,-3 0 1,-7 2-153,-4 4 1,-11-1 140,-7 6 0,-3 1 1,-2 6 1,-17 13-258,-12 4 1,-21 11-416,-19 1 0,-2 3 49,32-33 0,-3 1 0,-4 3 1,-2 1 26,-3 1 0,-2 1 0,3-4 0,1 0 545,2-2 0,1 0 0,4 0 0,0-1 0,1-4 0,-1-1 0,-40 27 0,1-6 0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18:46.4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1 156 8307,'9'-7'-2070,"-1"5"1871,-8-6 202,0 8 1,0-2-13,0-4 0,2 4 11,4-3 0,-4 1 19,3-2 0,-1 4 25,2-4-20,-4-3 0,7 5 67,-3-8 16,-4 9-76,6-5 5,-1 0-86,-5 6 241,6-5 297,-8 7-300,0 0 33,0-8-100,0 6 0,0-8 360,0 5-88,0 3 21,0-6 49,0 8-111,0-8-183,0 6 1,-2-5-60,-4 7 0,4 2 8,-3 3 1,-3-1-3,2 8 0,-1-7-21,1 7 0,4 1 81,-4 11 0,-2 2 1,3 9 0,-1 7 187,6 4 1,0 10-129,0 2 1,0 7-13,0-2 0,2 3-90,4-3 0,3 3-136,9-9 0,-5-1-45,4-10 1,-3-4-403,9-7 0,-2-8-22,2-4 0,-2-4-411,8-2 1,-6 1-1152,6-1 2031,-8-7 0,19-3 0,-3-7 0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18:46.8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6898,'12'-9'1818,"-1"3"-715,-7 4-642,4 10 0,-3 3-3,1 12 0,0-2-78,-6 8 0,0 0-88,0 6 0,0-3-208,0-3 1,0 2-161,0-8 1,0 6-209,0-6 0,0 6-454,0-6 0,2 0 563,4-6 1,-2-7-264,7-5 438,1 5 0,5-16 0,0 4 0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18:48.3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0 8062,'-11'0'475,"-1"0"796,8 0-1233,-11 0 69,13 0 67,-6 0 0,14 2 50,0 4 0,7-2 77,-1 7 0,-3-5 49,3 5 1,-1 7-192,7 5 0,5 8 102,0-3 1,0 3-85,-6-2 1,0 9-59,1-3 1,-3 11-84,-3 0 1,-5 6-256,-7 6 1,-2 1-638,-3 5 1,-5-5 250,-7-7 0,-1-2-458,1-4 0,-6-4 362,0-7 0,-6-2 701,6-4 0,-8-5 0,5-6 0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18:47.8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18 8080,'18'-7'-224,"-1"5"-56,0-4 1,-5 4 648,-1 2 960,1 0-297,5 0-654,0 0 0,-5 6-121,-1-1 0,-5 3 135,6-2-400,-8 4 1,9 7 63,-7 0 1,1 0-47,-1 1 1,-4-7-21,4 1 1,-4 5-182,-2 6 0,0 0-19,0-6 0,-8 7 54,-3-1 0,-7 7 167,-5-1 0,4-2 87,-4 2 1,4-2 206,1 2 1,3-4-154,4-8 0,-3 6-30,8 0 1,1 0-45,5-6 0,0 1 69,0-1-228,7 0 1,3-1 123,7-5 1,0 3-287,1-9 0,-1 1 107,0-6 1,3 0-171,3 0 0,-4 0-164,4 0 1,-4 0-318,-2 0 0,1-6 787,-1 1 0,-7-9 0,-3 5 0</inkml:trace>
  <inkml:trace contextRef="#ctx0" brushRef="#br0" timeOffset="231">17 347 8165,'-9'-10'792,"1"-5"166,8 13-472,0-13 0,8 13-118,3-4 0,5 4 34,1 2 0,6 0-171,0 0 0,6 6-159,-6-1 0,8 7-171,-2-6 1,1 1-500,-1-1 0,4-2 8,-4 8 0,-3-9 590,3 3 0,-8-4 0,4-2 0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18:47.1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35 225 7993,'-17'0'623,"7"0"-421,3-8 34,7 6-99,7-5 1,5 1 168,11 0 1,-4 0 110,4 6 1,4-6-155,2 1 1,-2-1-310,2 6 0,-1 0-23,7 0 0,-6 0-329,0 0 0,-6 0 167,5 0 1,-6 0-84,1 0 0,-6 2-969,-6 4 1283,5-4 0,-7 5 0,9-7 0</inkml:trace>
  <inkml:trace contextRef="#ctx0" brushRef="#br0" timeOffset="250">346 0 9518,'-9'0'1153,"-1"8"-688,4 3 0,4 5-65,-3 1 1,1 2 18,-2 4 1,4-2-250,-4 8 1,5-2-170,1 2 1,0 2 40,0-8 0,0 5-143,0-4 1,0-1-887,0-6 0,0 0 538,0 0 0,5-5-1778,1 0 1428,7-9 0,-3 5 799,7-8 0,1-15 0,-1-5 0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18:51.6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312 18 8681,'0'-10'1503,"1"2"-1073,5 8 0,-2 0 168,8 0 0,-1 0-74,6 0 0,-5 8 217,-1 4 1,-1 3-249,2 2 1,1 1-62,-7-1 0,0 0-363,-6 0 1,0 1 108,0-1 0,0 0-129,0 1 1,-2-1-40,-4 0 0,-4 2-197,-7 4 0,-6-3 35,0 3 0,-2-4-219,2-2 0,2 1 8,-8-1 1,6-2 131,-6-3 1,6 1 61,-6-7 0,8 5-1,-2-5 1,4 0-88,1-6 0,1 0 60,0 0 1,5 0-503,1 0 444,7-8 1,-4-1-211,8-9 0,0 7-364,0-1 583,8 1 1,2-6-51,7-1 221,0 9 0,0-5 205,1 8 1,-7-5-66,1 5 1,-1 0 288,7 6 1,-7 0-80,1 0 0,-1 0 114,6 0 0,3 0-63,3 0 1,-4 0-71,4 0 0,2 0-64,-2 0 0,6 0 1,-6 0 1,6 2 78,-6 4 0,0-2-141,-6 7 0,0-7-126,1 2 1,-1 4-265,0 1 0,-5-1-545,-1 1 0,-5-5-748,6 6 1,-7-7 202,7 7 1349,-8-8 0,11 3 0,-5-7 0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18:51.9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52 9423,'12'0'1078,"-1"0"1,-3-2-576,9-3 0,-3 1-179,9-8 1,-4 8 58,-2-1 1,6-3-380,0 2 0,0 0-283,-5 6 1,1 0-74,4 0 0,-4 0-1217,4 0 1191,-4 0 1,-1 6-252,-1 0 0,-8 7-466,-3-1 0,-4 3 1095,-2 3 0,0-1 0,0 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1:47:39.9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8152,'0'10'2807,"0"5"-1522,7-13 1406,3 6-2669,0-8 1,-3 7-1656,-7 5 1633,0 11 0,0 4 0,0 7 0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18:52.1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51 0 8100,'-18'10'822,"7"0"1264,-1-5-1654,9 5 1,-3 2-197,12-1 1,5-7 51,12 2 0,2-4 5,4-2 1,4-6-305,-5 0 0,5 0 95,2 6 0,-1 0-1294,1 0 1,-1 0 217,1 0 992,0 0 0,-1-7 0,1-3 0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18:53.2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35 8067,'-9'0'-375,"1"0"0,10-2 557,4-3 1,5 3 206,12-4 1,-3-2 266,3 3 1,2-1-265,-2 6 1,5 0 26,-4 0 0,4 0-254,-5 0 0,8 6-114,-2-1 0,4 7-140,1-6 1,-5 1 114,0-1 1,-8 2-148,2 3 0,-4 5-134,-1-5 0,-7-1-143,1 1 0,-9 1 101,3 5 1,-6 0-16,-6 1 0,-3 5 293,-8 0 0,-3 6-114,-3-6 0,-4 5 188,-7-4 1,-1 6-40,1-1 1,1 4 762,4 1 0,-2-5 2,8 0 1,2-8 286,10 2 0,3-9-575,8-3 0,2-1-115,4 1 0,5-3-212,12-8 1,12 0-134,11 0 0,0-8-59,6-3 1,-2-5 85,13-1 1,-7 0-1185,2 0 1,-6-1-29,-6 1 0,2 2-1569,-8 3 2721,0 4 0,-5 1 0,0-3 0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18:52.8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529 814 8154,'-10'-10'0,"0"2"311,5 8 594,3 0-199,-6-7-247,8 5 1,2-6 29,4 8 1,3 0-170,9 0 0,-1 0-36,0 0 1,8 0-53,4 0 0,6 0 0,5 0 1,-2 0-32,8 0 1,1-6-66,4 1 0,1-1-8,0 6 1,0-2-254,0-4 1,6 4-270,-1-4 0,-1-1 239,-10 1 0,2 0-282,-8 6 0,7 0 151,-7 0 1,-6 0-19,-5 0 0,-8 0-290,2 0 258,-3 8 0,-5 2 11,-3 7 0,-5 0-54,-7 0 1,-7 1-175,-5-1 0,-3 0 108,-3 1 1,-5 5 444,0 0 0,-7 7 0,3-3 0</inkml:trace>
  <inkml:trace contextRef="#ctx0" brushRef="#br0" timeOffset="2194">10 226 8048,'-10'0'1460,"18"0"0,11 0-1115,16 0 0,7 0-201,4 0 0,10-8-133,1-3 0,3 1-156,-2-2 0,-5 7-7,5-7 0,-12 8 115,-6-1 0,-11 3-540,-6 2 0,-3 2-720,-3 3 1297,-8 5 0,-1 15 0,-8 2 0</inkml:trace>
  <inkml:trace contextRef="#ctx0" brushRef="#br0" timeOffset="2392">321 157 8148,'-27'0'898,"4"0"0,4 3-286,2 9 1,7-1 59,4 13 0,4-5-363,2-2 1,0-5-323,0-1 0,0 1 367,0 5-167,8 0 0,0 1-791,3-1 1,5-6 320,-5 1 1,4-8-1089,3 1 1,-1-3 1370,0-2 0,8 0 0,2 0 0</inkml:trace>
  <inkml:trace contextRef="#ctx0" brushRef="#br0" timeOffset="2828">1013 36 8111,'-18'1'869,"1"5"0,8 6-44,3 11 0,-2-4-298,2 4 1,1-2-262,5 2 0,0 4-27,0 8 1,0-1-16,0 1 1,0 0-39,0-1 0,0-1-134,0-4 1,0 1-134,0-7-319,7 0 0,3-13-377,7-4 1,2-4 378,4-2 1,-1-14-350,6-3 0,-5-18 132,6 1 1,6-10 16,5 3 1,1-7 291,-7 2 1,-5-2 73,0 2 1,-8 6 130,2 11 1,2 4 239,-2 8 377,0-1 1,-6 9-163,1 3 404,-1 4 0,0 12-209,1 7 0,-7 0-43,1 6 1,-7 2-219,7-2 1,-6 6-34,5-6 0,-7 6-135,2-6 0,-4 0-209,-2-6 1,0 1-358,0-1 0,-2-2 253,-4-3 0,0 1-160,-11-7 0,2 0 150,-14-6 0,0 6 106,-6-1 1,-1 1 43,-5-6 1,1-6 137,-12 1 0,10-9-49,-10 3 0,12-7 220,-1-5 0,11 4-545,1-4 1,10 4 288,1 1 0,1-7 0,7-1 0</inkml:trace>
  <inkml:trace contextRef="#ctx0" brushRef="#br0" timeOffset="3337">217 157 8110,'-9'0'815,"1"0"-467,8-8 1,-2 6 216,-4-4 203,4 4-632,-5 10 1,7 2-191,0 7 0,0 0-220,0 0 0,0 7 274,0-1 0,0 0 0,0-6 0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18:54.0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53 485 8024,'-8'9'2109,"6"7"-1493,-5-15 181,7 7 480,0-8-872,7 0 0,3-2-113,7-4 1,0-3-478,1-8 0,7-7 200,4 1 0,-3-7-781,3 1 1,0-4 92,6-1 0,-8 5-323,-4 0 1,-6 0 432,-6-5 1,-3 1-34,-8 4 1,0-4 298,0 5 1,-8 3 174,-3 2 1,-4 11 182,-3 6 1,-1 4-125,-4 2 0,2 2 447,-8 4 1,6 6-23,-6 11 1,8-2 241,-2 8 0,2-1-228,-2 7 1,9 0 108,-3-1 0,5 8-114,1 5 0,-2 2 28,7 3 0,0-6-51,6 1 1,0-1-223,0 6 1,0-8-141,0-4 1,2 0 194,4-5 1,-2 2 14,7-14 0,-5 0-721,5-6-1328,-7 0 1143,12 1 0,-15-11 274,5-7 0,-4-7 48,-2-11 1,0-7 130,0-4 1,6-9 239,0-2 1,1-1-13,-1 7 1,-2-1 153,8 1 0,-1 1-115,6 4 0,1 6 66,-1 12 0,6 1 172,0 4 1,0 4 119,-6-4-43,1 12 0,-3 4-99,-3 7 0,1 6-317,-7 0 0,0 0-116,-6-5 0,0 1-251,0 4 0,-8-4 180,-4 4 1,-3-4-64,-2-1 0,-1-1 25,1 0 0,0-7 38,-1-4 0,1-4 404,0-2 0,0-2-192,-1-4 0,7-2 1131,-1-3 7,8-5-309,-3 7 1,9-1-291,3 4 1,5 4 82,7 2 0,3 0-72,3 0 1,-2 0-20,8 0 1,-3 6-412,3 0 1,4 2 44,-4-3 1,-2-1-750,1 8 0,-4-8 104,4 1 0,-7 3-799,3-2 1345,2 0 0,-6 1 0,5 3 0</inkml:trace>
  <inkml:trace contextRef="#ctx0" brushRef="#br0" timeOffset="219">1108 346 8054,'-10'2'2988,"4"4"-2900,4-4 0,10 5-502,4-7 0,3 0 108,2 0 316,1 0 1,-1 0-1006,0 0 400,0 0 1,1 0-854,-1 0 792,-7 8 656,-3 2 0,-14 15 0,-3 2 0</inkml:trace>
  <inkml:trace contextRef="#ctx0" brushRef="#br0" timeOffset="375">1004 692 8054,'-15'2'258,"3"4"1,-1-2 990,7 7-890,0-7 0,14 4-159,3-8 0,7 0-165,5 0 1,-2 0 100,8 0 1,-6-2-831,5-4 1,1 4 332,6-4 1,-2-1-227,-5 1 1,3 0 102,-8 6 1,6-6-501,-6 1 984,8-1 0,-4-2 0,7-2 0</inkml:trace>
  <inkml:trace contextRef="#ctx0" brushRef="#br0" timeOffset="637">1696 588 8050,'25'-17'-1,"-12"5"623,4 1-42,-3 7 264,3-4-436,-7 8 0,-3 2 188,-7 4 0,-1 4-38,-5 7 1,2 8 115,-8 4 1,1 3-100,-6 3 0,1 5-152,5 1 1,3-1-217,8-5 1,0-3-244,0-3 0,2-4-301,4-8 1,9-7 25,8-4 1,8-6-329,-2-6 0,9-11-418,2-12 0,3-6 469,-3-5 1,-3 2 26,3-9 0,-5 7 187,-7-6 1,-5 8 243,-11-3 0,-4-1-49,-8 2 1,-4-1 83,-8 7 1,-3 5-82,-20 0 0,-3 14 31,-14-3 0,-8 13-256,-3-1 0,-10 6 154,-2 6 1,-6 1-61,6 5 0,-7 3 1,3-5-1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18:57.0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312 18 8108,'-17'-7'535,"-1"5"-209,1-6-194,0 8 157,-1 0-272,1 0 1,2 2 135,3 4 0,-3 5 33,3 12 1,-3 6 243,-2 11 0,-1 8 32,1 16 1,0 1 9,0 16 0,1 1-455,5 11 0,-3 1 269,8 4 0,1-4-88,5-8 1,0-1-123,0-4 0,2-6-206,3-12 1,3 0 182,4-11 1,3 2-755,-4-14 1,5-5 124,1-6 1,0-8-129,1 2 0,-7-11-106,1-7 631,-1 5 0,7-10-345,-1 0 1,-2-13 57,-3-11 0,1-8 466,-7-3 0,7-7 0,-3-10 0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18:57.4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311 0 8115,'0'10'666,"0"5"168,0-3 1,0 11-443,0 6 0,2-4-259,4-2 1,-4 2 29,4-2 1,-4 6-150,-2-6 1,0 7 1,0-1 0,-8-2 97,-4 2 1,-5 0-642,-6 5 1,2-1 235,-8-4 0,6 2-161,-6-8 1,8-2 171,-2-10 1,-2-3-114,2-8 0,6 0 366,5 0 0,3-8-101,-3-3 0,-1-7 127,7-5 0,0 2-63,6-8 1,6 8 241,0-2 1,9 4 26,2 2 1,2-1-25,10 1 1,-6 8 53,6 3 1,-6 4 191,6 2 0,-6 0-94,6 0 1,-8 8 135,2 3 0,-4 4-95,-1 3 0,-1-7-77,0 1 0,-1 5-882,-5 6 0,3 0 85,-9-6 1,1 1 500,-6-1 0,0 8 0,0 2 0</inkml:trace>
  <inkml:trace contextRef="#ctx0" brushRef="#br0" timeOffset="841">156 1660 10272,'9'-7'647,"7"3"-323,-5-8 0,5 1-301,1-6 0,2-7-253,4 1 0,-2-5-501,8 5 0,-8-8 472,2 2 0,-4-2-128,-1 2 1,-3-3 28,-3 3 1,-5-4-15,-7-1 0,0-1 144,0 0 1,-2 3 263,-3 3 0,1-2 578,-8 8-492,1 8 0,-7 1 21,1 9 1,6-1 2,-1 6 0,3 8 159,-3 3 0,-1 1-26,7 5 1,-6-4-39,6 10 1,-1-1-58,1 1 0,4-2 3,-4 8 0,-1 1 98,1 11 1,-2-3 95,2 8 0,5-5-72,-5 5 0,-2-2-144,2 2 0,-5 2-152,5-8 1,0 1 18,6-7 0,0-1-263,0-4 0,0-4-114,0-8-332,0 0 213,0 1 167,0-9 0,0-9 77,0-11 0,0-7 64,0-5 0,0 2 110,0-8 1,0 1-33,0-7 1,8 0 120,3 1 1,5 5-153,1 0 0,0 6 9,1-6 0,5 8 88,0-2 0,2 6-9,-2 5 1,-4 3 70,4 3 0,-4 4-63,-1-4 0,-1 4 117,0 2 1,-5 6-75,-1 0 0,-7 7-37,2-1 1,-4-3-114,-2 3 1,0-1-177,0 7 1,-8-1 134,-3 0 0,-11 1-118,-1-1 0,-2 0-76,2 1 1,-2-7 51,-3 1 0,3-9 473,7 3 1,1-4 654,0-2 577,7 0-875,-5 0 0,15 0 403,0 0 1,2 2-96,9 4 1,1-2-318,5 7 0,0-5 66,1 5 0,5-1-169,0 2 0,0 3-341,-6-4 0,0-1-371,1 2 0,-1-9-407,0 3 1,1 2-115,-1-2 1,0-1 817,0-5 0,1 8 0,-1 2 0</inkml:trace>
  <inkml:trace contextRef="#ctx0" brushRef="#br0" timeOffset="1674">951 156 9221,'10'-10'1010,"5"3"-1026,-3 7-108,3 0 145,2 0 0,-5 0 31,-1 0 165,-7 0-6,4 0 29,-8 0 340,0 0-158,0 7-112,0-5-205,0 14 89,0-14 0,0 7 176,0-3-62,0-4 11,0 5-79,0 1 10,0-6-300,0 6 0,0-6 194,0 3-331,0-3 56,0 6-216,0 0 146,0-6 125,0 5 1,0-5-128,0 4 104,0-4 1,6 8 201,-1-5 0,1-1-148,-6 8 1,0-7 402,0 7-300,0 0 1,0 5 167,0 0 1,0 6-54,0 0 1,0 8-44,0-2 0,8 5 32,3 7 1,-1 5 103,2 12 1,-7 3 130,7 8 0,-8 4-89,1 8 1,-3-6-313,-2 11 1,-2-3 225,-3 3 0,-5-11 3,-7 0 1,-1-9-170,1 3 1,-2-2-73,-4-9 0,-2-6-1152,-4-6 1,-4-8-1815,5 2 0,-3-3 2982,2-2 0,-6-7 0,9-3 0,1-5 0,0-7 0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19:03.6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139 917 12807,'12'0'518,"-1"0"-460,1 0-84,5 0 1,0 0-57,1 0 0,-7 0-125,1 0 184,-1 0 67,7 8 0,-3 2 10,-3 7 1,1 0 13,-7 1 0,0-1 27,-6 0 0,0 2 94,0 4 0,0 2-91,0 4 1,-8 4-11,-4-4 1,-3 3-24,-2 3 0,-1-6 82,1 0 1,-6-1 0,0 7 0,0-8-20,6-4 0,1 2 5,5-2 1,-3 0-58,8-6 1,1-5 16,5-1 1,0-5-211,0 6 0,2-7 78,3 7 0,5-8-458,7 2 1,3-5 85,3-1 1,-4 0-87,4 0 0,2-5-158,-2-1 0,0-6-425,-6 7 0,1-7 369,-1 6 711,0-7 0,0 3 0,1-7 0</inkml:trace>
  <inkml:trace contextRef="#ctx0" brushRef="#br0" timeOffset="201">1 1384 7916,'0'-17'548,"8"5"86,3 1 0,5 5-36,1-5 1,2-1-229,4-5 1,-4 1-421,4 5 1,4-4-231,2 3 0,-4 4-675,-2 3 955,4 3 0,-8-6 0,6-2 0</inkml:trace>
  <inkml:trace contextRef="#ctx0" brushRef="#br0" timeOffset="1024">866 554 7911,'0'-17'0,"7"0"0,-3-1 270,8 1 0,-1 4-99,7-5 0,1 5-210,4-10 99,-4-4 1,6 2-32,-8-4 1,-1-2-103,-5 8 0,3-7-255,-9 1 1,1 2 122,-6-2 0,0 2 102,0-2 1,0 4 84,0 8 0,-6 0-36,1-1 1,-7 7-16,6-1 204,-7 8-68,3-3 133,-7 7 1,5 0 148,1 0-246,7 7 1,-9 3 137,7 7 0,0 1-11,6-1 1,-2 2 20,-4 4 0,4 4-79,-3 8 0,3 7 8,2 4 0,0 4-45,0 2 1,-6-2-1,0-4 1,1 10-79,5-4 0,0-2 84,0-4 0,0-8-340,0 2 1,0 1-119,0-7 0,0-1-118,0-10 0,0-9-111,0 3 241,0-11 0,1 1 182,5-7 1,-4-7 119,4-5 1,2-5-36,-3-6 1,3-4-63,-2-8 1,-2 1 195,7-1 1,1 1-32,5-1 1,0 6-101,1 0 1,-1 8 4,0-2 0,6 12-9,0 5 1,0 4 36,-5 2 0,-1 2-8,0 4 0,0 1 16,1 5 1,-3 3-49,-3-3 0,-5 3 117,-7 2 0,0 1-133,0-1 0,-2 0 8,-3 1 1,-5-1 0,-7 0 0,-6 0-97,0 1 1,-6-9 119,6-3 1,-2-4-55,2-2 282,4 0 1,-5-8 33,13-3 347,-4-5-230,13-1 0,-4 8 52,12 3 0,3 4-10,9 2 0,-1 9 95,0 9 0,6-1-111,0 6 1,0 2-115,-5-2 0,-1 0 11,0-6 0,0 7-45,1-1 0,-1 0-681,0-6 1,1-2-297,-1-3 0,0-3-1739,1-3 2485,7-4 0,-6 6 0,6-8 0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19:05.7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0 104 7964,'10'-8'-501,"-3"6"0,-1-7 817,0 3 1,0 4-63,1-6-73,-5 8 13,6 0 7,-8 0 189,0 0 0,2-5-125,4-1 3,-4 0-95,5 6-78,1 0 0,-4-6 17,7 1 1,-5-1-16,6 6 0,-7 0 79,7 0 1,-6 0 53,5 0-125,1 0 0,5 0 13,0 0-182,1-8 0,-1 6 118,0-4 0,1 3 40,-1-3 42,0 4 1,0-6-3,1 8 1,-7 0 117,1 0 1,-6 2-108,5 4 1,-5-4 60,5 4 0,-1-3 56,1 3-187,5-4 24,-7 6 1,9-8-112,-1 0 1,-5 0 109,-1 0-29,1 0 355,5 0-281,-7 0 214,-3 0-55,1 0 144,-6 0-302,6 0-180,-8 0-336,-8 0-239,6 0 1,-13 0-2503,3 0 3113,4 0 0,-15 7 0,4 3 0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19:13.39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433 35 7921,'10'-8'268,"-2"6"-268,-8-13 0,1 13 716,5-4-123,-4 4 271,6 2 215,-8 0-786,7 0 1,-5 2-48,4 4 0,2 6 102,-2 11 1,-1 0-31,-5 11 0,0-1-16,0 13 1,0-4-40,0 10 0,-2-4 0,-3 10 0,-5-6-92,-7-6 1,5 4-140,1-4 0,-1-2-205,-5 2 1,0-7 199,-1 1 1,1-4-423,0-1 0,-1-8 138,1-4 1,0-4-41,0-1 1,-1-9-12,1-3 0,0-4-83,-1-2 0,1 0 31,0 0 0,-6-8 112,0-3 1,-2-5 179,2-1 0,3-6-105,-3 0 1,10 0 30,1 5 66,9-6 1,-5 4 99,8-3 0,2 4-20,4 2 1,9 1 49,8 5 1,8-3-37,-2 9 1,3-7 131,3 6 0,5 1 129,1 5 1,-1 0-102,-6 0 0,-5 0-16,0 0 0,-6 5-127,6 1 0,-8 8 10,2-3 0,-4 3-355,-1-3 0,-7 4-609,1-3 0,-6-2 919,5 1 0,-7 1 0,4 5 0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19:15.07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87 7888,'0'-11'-361,"0"-1"1,0 6 770,0-5-21,7 7-46,-5-11 0,8 13 229,-4-4-168,-5-4 16,7 8 10,-8-5 56,0 7 10,0 0 322,8 0-510,-6 0 1,7 0 82,-3 0 1,-2 0-97,7 0 0,-5 0 231,6 0-315,-1 0 1,7 2-1,-1 3 1,6-3-41,0 4 1,2-4-136,-2-2 1,-2 0-125,8 0 0,-8 0 127,2 0 1,-2 6-387,2-1 1,-3 1 120,3-6 1,-2 0-85,2 0 0,-4 6-5,4 0 0,-4 0-210,-1-6 0,-7 0-418,1 0-154,-1 0-295,6 0 478,-7 7 497,-2-5 0,-8 8-13,0-5 430,0-3 0,-8 14 0,-2-7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1:47:41.4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0 226 8111,'8'-17'243,"-6"-1"1,13 7-88,-3-1 1,3 9 311,2-3 1,3-2-382,3 2 0,4 1 21,7 5 1,1 0-154,-1 0 0,3 0-3,3 0 1,-3 0-109,3 0 1,-2 0 112,3 0 0,3 0-116,8 0 0,0 0 146,0 0 1,5 0-45,1 0 1,7 0-141,-1 0 1,9 0 108,2 0 0,7 0-87,-1 0 0,0-6 183,5 0 0,-3-2-294,9 3 1,-2-3 293,3-4 0,3-1 65,-45 10 1,1 0-1,46-8 53,0 5 0,0 0-87,-46 6 0,0 0 0,48-2-17,-48-1 1,0 0-1,48 1-189,-46 0 1,1-1 0,-2 1-1,0 2 131,-1 0 1,0 0-1,-1 0 1,1 0 21,0 0 0,0 0 0,3 0 0,0 0-64,-1 0 1,1 0-1,0 0 1,0 0 51,-3 0 1,-1 0 0,1 0-1,0 0-65,0-1 0,0 2 0,1 1 0,0 2 40,1-2 0,1 1 0,-2 1 0,0 0-11,2-1 0,-1 0 0,-3-2 0,0 0 52,1 2 1,0-1 0,48 0-29,-46-1 1,1-2-1,1 1 1,0 0 61,-1 0 1,-1 0 0,-1 0 0,0 0-27,-1 0 0,0 0 1,0 0-1,1 0 61,5 1 1,0-2 0,-2 1-1,-1-2-18,-3 0 0,0-1 0,1 2 0,0 0 96,1-2 1,1 0 0,-2 2-1,0 0-98,2 1 1,-1 0-1,-1 0 1,0 0-14,-1 0 0,0 0 0,0 0 0,0 0-64,-1 0 1,1 0 0,3 1-1,0 0 46,0 2 1,-1 0-1,1-2 1,0 0-124,-3 2 0,0-1 1,0 0-1,1-2-1,2 0 0,0 0 1,-2 3-1,0 0 59,1 0 1,1 0 0,0 0 0,0 0 11,-4-3 0,1 0 1,6 0-1,0 0-21,-3 0 1,-1 0 0,2 0 0,0 0 30,1 0 1,1 0 0,-4-3-1,-1 0 70,2 0 1,0 0 0,1 0 0,-1 0 31,0 3 0,0 0 1,-1-2-1,0-1-60,44-3 0,-48 3 0,1 0 199,47 3 0,-47 0 0,0 0-123,1 0 1,0 0 0,0 0-1,0 0-57,0 0 0,0 0 0,46 0-28,0 0 0,-47 0 0,1 0-83,3 0 1,0 0 0,1 0 0,-1 0 85,0 0 0,0 0 0,-2 0 0,-1 0-62,3 0 0,0 0 1,1 0-1,1 0-140,1 0 1,0 0 0,1 0-1,1 0 142,0 0 0,1 0 0,-1 0 0,-1 0-10,-1 0 0,-1 0 0,3-2 0,-1-2 56,-1 1 1,0 1-1,0-2 1,1 2 2,-2 2 0,1 0 1,1-3-1,-1 0 24,-3 0 1,0 0 0,2 0 0,1 1 79,-3 2 1,0 0 0,2-3-1,1 0-36,-3 0 0,-1 0 0,4 0 1,0 0 61,-3 3 1,-1 0 0,4 0 0,0 0 27,-4 0 0,1 0 0,4 0 0,-1 0-62,0 0 1,0 0 0,-3 1 0,1 0-92,-1 2 0,0 0 0,-2-2 0,-1 0 4,0 2 0,0 0 1,46-1-30,0-2 1,-8 0 150,3 0 0,-5 1-31,-2 5 1,1-4-32,-1 4 1,-1-4-3,-4-2 1,3 6-83,-3-1 1,-4 1 88,-2-6 1,-4 2 28,-2 4 1,-2-4-311,-3 3 0,-7-3 128,-11-2 1,2 6-80,-7 0 0,-9 0 271,-9-6 1,-5 2-265,-7 3 277,-3-3 0,-16 14 0,-1-7 1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19:15.31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17 11458,'17'0'786,"2"0"-288,4 0 1,4 0-381,8 0 0,0 0 59,-1 0 0,1 0-325,-1 0 0,1 0-315,-1 0 0,1 0-1420,0 0 1883,-1 0 0,8-7 0,3-3 0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19:15.72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35 35 8063,'-10'0'262,"-5"0"334,13-8-320,-6 6 0,10-11 361,4 7 0,-2 0-199,7 6 0,1 0 91,5 0 1,0 0-64,1 0 0,5 0-207,0 0 0,5 0-203,-4 0 1,4 0-192,-5 0 1,6 0-5,-6 0 0,2 0-209,-2 0 1,-3 0-2333,3 0 2680,4 0 0,-8 8 0,6 1 0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19:16.33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87 8439,'0'-9'2614,"7"-7"-1770,-5 15-566,14-7 0,-13 10 93,9 4 1,-8 3-68,2 8 1,-3 1-70,3-1 1,-4 8-174,4 4 1,-4-2 56,-2 2 1,0-3-83,0 3 0,0 4-81,0-4 0,6-4-407,-1-2 0,1-4-143,-6-2-352,0 1 259,0-9 114,0-1 743,8-8-115,-6-8 1,5-1 57,-7-9 1,6 1-173,0 0 0,2-1 26,-3 1 1,-1 0-56,8 0 1,-6-6-203,5-1 0,1 1-33,5 6 0,0-6 87,0 0 1,1-6 169,-1 6 1,0 0-58,1 6 1,-1-1 87,0 1 1,1 2-39,-1 3 457,0-3-41,0 5-44,1 1 0,-1 1 713,0 8-686,-7 0 0,3 8 437,-7 3 0,6 10-153,-7 2 1,1 8-19,-6-2 0,0 4-26,0 1 1,0 1 121,0-1 0,6-5-374,0 0 0,1-6-246,-1 6 1,-2-8-1338,8 2 0,-1-9 811,6-3 0,8-7 458,4 2 0,4-12 0,1-4 0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19:22.53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171 122 8105,'0'-18'0,"0"1"-146,0 8 1,0-1 147,0 4 249,0-3-104,0-9 0,0 7 201,0-1-208,0 8-192,0-3 133,0 7 1869,0 0-1443,-8 0 447,6 0-451,-13 0 1,6 5-131,-9 1 1,7 8 36,-1-3 0,1 5-127,-7 1 1,7 2-13,-1 4 1,3 6-74,-3 11 1,3 1-30,3 10 1,4-2-148,-4 8 1,6-3-274,6-2 0,5 0-263,12 0 0,-1-6-710,6 0 1,1-10-1985,6-1 3208,-1-8 0,9-2 0,1 2 0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19:23.15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17 7924,'0'-9'192,"0"1"-14,0 8 0,2 0 530,3 0-186,-3 0 1,6 2-70,-8 4 0,6-2 140,0 7 0,-1 3-14,-5 9 1,2-4-155,4 4 0,-4-4-203,4-2 1,-3 1-121,3-1 0,-4 0-161,4 1 0,-2-3 0,2-4-194,-5 5 0,9-12-222,-4 7-489,-4-7 724,5 4 1,-1-10 30,0-4 1,2-4-27,-3-7 0,-1 0 53,8 0 1,-6-1-112,5 1 0,-5-6 105,5 0 1,1 0-108,5 6 1,-5 1 119,-1 5 0,-5-3-7,6 8 0,-3-1 285,3 1-216,3 4 300,-5-6-87,-1 16 475,7-6-41,-14 13 1,11-5-137,-7 7 0,1 1 249,-1-1 0,-2-6-255,8 1 0,-9-1-122,3 7 1,2-7-256,-2 1 0,5-6 237,-5 5-1299,7-7 1,-3 5 68,7-3 1,-5-4-388,-1 4 0,1-2 1365,5 2 0,0 3 0,1 8 0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19:25.07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275 190 7959,'2'-15'893,"4"3"1,-3 5-456,9 7 1,-6 2-15,5 3 0,-5 3 442,6 4 1,-7 5-357,7 0 1,-8 1 57,1 5 1,-3 2-202,-2-2 0,6 5-314,0-4 1,0-1-73,-6-6 1,0 0-273,0 0 0,0-5-287,0 0-719,0-9 254,0 13 564,0-14-147,0 5 285,0-14 1,0-5 70,0-11 1,5 4 73,1-4 1,2-4 14,-2-2 1,-3-2 44,9 3 1,-6-3 63,5 8 0,-5-6-134,6 6 282,-1 0-139,6 5 59,1 9 155,-1 1 1,-2 16 230,-3 3 1,-4 5-21,-8 1 0,0 0 174,0 1 1,0 1-170,0 4 0,-2-4 6,-4 4 0,2 2-423,-7-2 0,7 0 75,-2-5 1,-2-7-286,2 1-8,-7-1 1,9-1-633,-7-4 367,7-5 161,-12-1 1,14-7 137,-3-5 1,3 3-49,2-3 446,0 1-137,0-7 0,2 7 116,3-1 236,-3 8 235,14-3-64,-7 14-189,1 3 1,-2 7-98,-8 1 1,0-1-73,0 0 1,0 0-492,0 1 195,-8-1 1,2 2 159,-11 4-224,11-3 0,-23 6-116,12-2 0,-4-3-187,4 7 1,-1-6 181,1 1 0,0 2 28,-1-2 1,7 0 161,-1-6 0,7-5 126,-7-1 1,6-1 18,-5 1 1,7 5 5,-2-5 582,-3-3-119,7 7 101,-6-13-291,8 6-571,0-8 183,0-8 0,8-1 27,3-9 1,5-5-104,1 0 1,2 0 118,4 6 1,-4 1-7,4 5 0,-3-3 276,-3 9 1,0-1 327,1 6-243,-1 0 1,0 8-12,0 3 227,-7 4-304,5 3 1,-11-1 259,8 0-309,-1 1 1,7-3-161,-1-3 1,0-3 95,0-3 0,1-4-240,-1 4 1,2-12-103,4-6 1,-3-3-83,3-2 1,-4-6 42,-2 0 1,-2 5-460,-3 7 353,-4-1-109,-8-5 217,0 7 0,-2 3-96,-4 7 0,-4 7 99,-7 5 0,-6 5 111,0 6 1,-8 2 41,2 4 0,-3 4 182,-3-5 0,6 5-5,1 2 0,1-1 278,-2 1 1,-4-1-170,4 1 1,-3-2 3,-3-4 0,2 1 174,5-7 0,-5 0-49,4-5 1,4-3-342,2-3 0,-2 1-144,2-7 0,0 0-268,6-6 0,-1 0 6,1 0 0,6 0-294,-1 0 1,6-2 308,-5-4 1,7-4-103,-2-7 0,6-2-28,6-4 0,3 3 160,9-3 1,-1 10 336,0 1 0,1 7 134,-1-7 1,0 8 113,1-1 1,-1 5 94,0 5 0,6-1 480,0 8 0,6-1-374,-6 6 1,8 7 244,-2-1 0,3 0 283,3-6 0,1 0-401,5 1 0,-3-7 159,8 1-292,-7-9-371,11 13 1,-12-14-130,8 4 0,-7-5-125,1-1 0,-5 0-461,-7 0 0,3-1 222,-8-5 0,6-2-302,-6-3 0,0-5-1557,-6 5 2319,1-5 0,7-1 0,2 0 0</inkml:trace>
  <inkml:trace contextRef="#ctx0" brushRef="#br0" timeOffset="1425">1468 588 8245,'12'0'1674,"-1"0"-1303,1 0 0,5 0 479,0 0-481,1 0 1,-1 0-387,0 0 1,-7 2-67,-4 4 31,3-4 1,-7 7-273,4-3-276,-4 4 0,-2 9 318,0 4 1,-6-4-99,0 4 0,-7-4 350,1-1 1,-3-1 15,-2 0 0,5 1 570,1-1-438,7 0 1,-4-5 143,8-1-142,0-7 0,2 4-20,4-8 0,3 0-138,9 0 1,-1 0 73,0 0 1,0 0-242,1 0 1,-1-6-202,0 0 251,1 1 74,-1 5 35,0 0 1,-7 1 29,-4 5 0,-12 4 15,-6 7 1,-3 2 17,-2 4 1,-6-1 128,0 6 0,-1-7 934,7 3-760,0-5 0,1-2 120,5 0-351,3-7 0,10 0-135,4-5 1,0-3 132,11 4 0,-9-4-168,9-2 0,2 0-37,4 0 1,0-6 46,-5 0 1,-1-1-83,0 1-93,0 4 178,-7-6-72,5 1 1,-11 3-228,8-8 1,-8 1 0,9-7 98,-7 1 1,0 0-154,-6 0 1,2-8 56,3-4 1,-3 0 118,4-6 0,-2 5 261,2-11 0,-4 7-48,3 5 1,-3-4 50,-2 4 1,6 4 53,0 2 608,0 4 55,-6 2 446,0 0 42,0 7-181,0 2-595,0 8 1,-2 8-116,-4 3 0,2 7-119,-8 5 4,9-4-1,-13 14 69,14-6-123,-5 7 0,1 1-76,0-1 1,0 7-153,6-1 1,0-5-776,0-7 0,0-4 80,0 4-434,0-7 823,8 4 1,-4-15-1441,7-4 1285,-7-4 1,10-12 278,-9-7 1,3-6 76,-2-6 0,-4-9 80,4 3 1,-3-5 86,3-1 1,-4 3-79,4-8 1,-4 2 20,-2-3 1,0-3 109,0 4 1,0-2 81,0 2 1,0-2-78,0 8 0,0-1 80,0 7 0,0 5-44,0 0 1,0 2 104,0-2 0,2 4-95,4 8 360,-5 0-54,7 0 204,-8-1-99,0 1 231,0 0-560,0 7 0,0 1-64,0 3 81,0 4-246,0-6 1,2 8-8,4 0 170,-4 0 74,5 0-73,1 0 1,-6 2 359,4 4-405,3-4 10,-7 5 274,6 1-175,0-6-92,-6 13 0,7-5 13,-3 7 0,-4 1 78,4-1 1,1 2-46,-1 4 0,0-2-118,-6 8 0,2 2-13,4 9 0,-5-3-113,5 3 1,-2 2 79,2-1 1,-2 7-199,7-2 1,-5 4 78,6 2 0,-7 0-135,7-1 1,-6 3 67,5 4 0,-1-2 64,1 7 1,-1-5 172,-4 5-88,3 0 0,1 12 1,-4 0-26,-4-2 1,3-2-180,1-1 0,0-1-205,-6 0 1,2-2 153,4-3 1,-5-7 59,5-11 0,-4 2 41,-2-7-19,8-1 65,-6-13 1,5 4 33,-7-8 0,2-2-167,4-9-27,-4 3-54,6-6 221,-8 1 0,0-4-97,0-12 154,0-4 0,0-7 109,0 0 0,0 0 0,0-8 0,0 0 0,0-4 0,0-4 0,-8-1 0,-2-11 0</inkml:trace>
  <inkml:trace contextRef="#ctx0" brushRef="#br0" timeOffset="1960">2229 536 7877,'12'0'105,"-1"0"0,-5 0 263,5 0 1,-5 0 253,6 0 249,-1 0 265,6 0-722,1 8 1,-7-6 6,1 4-455,-8 3 1,5-7-626,-3 4-24,-4-4-70,6 6 0,-8-5 357,0 9 1,0-6-231,0 5 1,-2 1-105,-4 5 0,2 0 730,-7 1 0,-1-1 0,-5 0 0,5 6-104,1 0 1,5-2-39,-6-9 1,9 3 171,-3-3 1,4-3 35,2 3 580,0-8 936,8 4-47,1-8-484,8 0-873,1 0 0,-7 0-146,1 0-469,-8 0 235,11 0-58,-13 0 1,6 7-41,-8 5 0,0-3-303,0 3 1,0-1 299,0 7 1,-2-1 35,-4 0 1,4 1 695,-4-1 1,2-2-60,-1-3 1,3 3 712,-4-3-786,4-5 0,2 3 90,0-4 1,2-4 328,4 3-337,-4-3 1,7-4-770,-3-3 205,-4 3 205,13-14 1,-11 9-1083,8-5 1,-8-3 134,1 3 927,-3 5 0,6-9 0,2 7 0</inkml:trace>
  <inkml:trace contextRef="#ctx0" brushRef="#br0" timeOffset="3073">2990 363 7924,'9'-17'0,"-1"0"569,0-1-104,-6 1 199,13 8-83,-13-7-149,6 14 0,-8-4 110,0 12 1,0-2 62,0 8 0,0-1-184,0 6 1,-2 3-44,-4 3 1,2-2-208,-7 8 1,5-6-70,-6 6 1,7-8-64,-7 2-472,8-4-173,-3-2-136,7-7 1,7-2-90,5-8 1,5-8 351,6-4 1,-4-3-246,4-2 295,-3-1-21,5 1 99,-6 0 208,6-1 341,-8 9 200,-7 1 176,-3 8 1,-9 8 51,-3 3 0,1 5-293,-8 1 1,1-2-23,-6-3 1,5 9-43,0-4 1,3 5-89,-3-5 0,-3 2-36,3 4 0,3-2-139,-3 8 1,7-2 89,-7 2 0,6 3-93,-5-3 0,5 4 2,-6 2 0,9-7 83,-3 1 0,-2-8-143,2 2 0,1-3 15,5-3 0,0-6-205,0 1 12,0-8-293,0 3 265,0-7 0,2-7-119,3-5 1,5-5-101,7-6 0,0-4 156,1-8 0,7 3-310,4 3 1,-3-2 289,3 8 0,-2 0 267,2 6 0,-4 1 16,-8 5 1,1 3 308,-1 8-11,0 0 1,-7 2 412,-4 4 0,-5-2-121,-1 7 1,0 1-194,0 5 1,-1 0 188,-5 1 1,-4 5-186,-7 0 1,0 0-140,-1-6 1,-1 6-62,-4 0 1,4 0-111,-4-5 0,2-1-8,-2 0 1,3-1-216,-3-5 1,10-3-41,1-8 1,8 2-76,-1 3-816,-5-3 79,8 6-290,-6-8 578,16 0-42,2 0 449,7 0 262,-7 0 1,-3 2 298,-7 4 0,0-2-191,0 7 1,-2-5 417,-3 5 1,-5-5-158,-7 6 1,5-7-1,1 7 1,5-8 303,-6 2 166,9-5-125,-5 7-276,16-6 1,3 8 176,12-5 0,-4-3-129,4 4 1,-3-2-125,-3 2 1,6-4-68,0 3 1,0-3-106,-6-2 1,1 0 26,-1 0-249,0 8 1,1-6-41,-1 4 1,-6-4-508,1-2-2403,-8 0 1448,3 0 1622,-7 0 0,8 0 0,2 0 0</inkml:trace>
  <inkml:trace contextRef="#ctx0" brushRef="#br0" timeOffset="5163">3993 311 8293,'-10'-7'957,"3"5"0,7-8-390,0 4 1,2 5-186,3-5 0,5-2-88,7 2 1,-5-5-173,-1 5-1,1-7-93,13 11 0,-6-6-495,4 8 63,-4 0-96,-9 0 1,-2 8 185,-8 3 0,-2 10 79,-4 2 0,-4 6 399,-7-6 0,-8 8 19,-4-2 1,4-2 56,2 2 1,2-8 82,-2 2 0,9-6 828,-3-5-618,4 3-303,3-5-740,2-1 0,10-3 291,4-12 1,6-3-527,11-9 0,-2 1 241,8 0 0,-1-3 5,7-3 1,2 4 55,3-4 0,-4 4 22,5 2 1,-10 7 319,-3 4 1,-7 4 168,3 2 1,-5 0 470,-2 0 1,-5 8-357,-1 4 1,-7 3 463,2 2 1,-6 0-222,-6 1 1,2-1-42,-7 0 0,-1 1-85,-5-1 1,-1 0-293,1 1 0,0-1 73,0 0 0,-1-5-247,1-1 1,0-7-255,-1 2 1,7-4 191,-1-2 0,7 0-80,-7 0 0,8-2-75,-2-4 0,3-6-174,-3-11 1,4 2 80,-4-8 1,4 6 40,2-5 1,-6 1 434,1-2 0,-1-2 0,6 8 0,-2-6 0,-4 6 0,4 0 0,-3 6 0,3 0 0,2-1 0,0 1 0,0 0 0,0-1 0,0 1 0,0 6-48,0-1 136,0 0 1,0 1 858,0-1-284,0 9 347,0-5-652,0 8 1,0 2 50,0 4 0,0 5-27,0 12 1,2 4-104,3 8 1,-3 7 31,4 4 1,2 0-28,-3 6 0,1-6-142,-6 6 1,0-2-93,0-10 0,0 6-697,0-5 1,0-1 419,0-5 1,2-8-794,4-4 480,-4-4 0,6-8-262,-8 1 1,1-8 260,5 2 0,-4-12 101,4-6 0,-4-3 440,-2-2 0,0-6 0,0 0 0,0-6 0,0 6 0,0 0-26,0 5 0,0 1-144,0 0 766,-8 7 91,-1 2 1,-9 10-136,1 4 0,5-2 334,1 7 1,-1 3-315,-5 9 0,0-10 12,-1 5 0,9-5 124,3 4-472,-4 1 1,9-7-457,-5 1 0,6-8-12,6 1 1,-3-3-599,9-2 622,-1 0 1,7 0-597,-1 0 334,0 0 248,1 0 391,-1 8-201,0 2 0,-1 1 307,-5 1 36,4-8-251,-5 3 1,7-14-262,1-5 0,-1-5-337,0-6 0,1 2 64,-1-8 1,0 0-209,0-6 1,1-1 149,-1-5 1,6 3 531,0-8 0,0 0-263,-5-6 1,-3 0 377,-4 0 0,5 8 16,-5 4 0,3 5 371,-3 6 205,5 4 0,-13 10 96,9 3-241,-8 5 1,4 9 409,-8 3 0,0 5-397,0 7 1,0 0 66,0 1 0,0-1 245,0 0-378,0 1-491,0-1 0,1-2-287,5-3 1,4-4 168,7-8 0,0 0-103,1 0 1,5-6-1950,0 0 1352,0 0 0,-6 6-735,0 0 1061,-7 0 1,-2 4 191,-8 8 0,0-1 187,0 12 1,-8 4 191,-3 2 1,-5 2-98,-1-2 0,0 1 91,-1-7 1,3 6 1565,3-6-674,-3 0-618,5-5 0,1-7-304,3 1-837,4-9 369,2 5 97,0-16 1,0-1 106,0-8 0,0 5-159,0 0 517,0 1 0,6-1-82,0 1 803,-1 7-523,3-4 0,-4 8 89,7 0 1,1 0-220,5 0 1,-5 6 41,-1 0-289,1 0 1,3-4 62,-3 3 0,-5-1-412,-7 8 115,0-1 0,-1 7-178,-5-1 0,-6 6 169,-11 0 0,4 0-123,-4-6 1,-4 3 207,-2 3 1,4-6 75,2 0 0,-2 0 114,2-5 1,0 3 52,6 3 0,0-3 105,-1-3 0,3 3-70,3-4 0,-1-1 21,7 2 0,-5-7-5,5 7 0,-6-6-69,7 5 0,-7-5-23,6 5 1,-5-5-5,5 6-5,0-8 0,0 5-25,1-3 178,-1-4 1,14 4-9,3-12 1,4 4 80,3-4 1,1-1-71,4 1 0,-4-2 103,4 2 0,-3 4-102,-3-3 1,-6 5 20,1 5 1,-8-1 311,1 8 1,3 1-142,-2 10 1,0-4 294,-6 5 0,0 1-214,0-2 1,-2 0-139,-4-6 1,4-6-136,-4 1 1,6-2-56,6 1 0,-2-3-53,7-8 1,1 0-180,5 0 0,1-6-289,-1 0 0,0-7-99,0 1 1,-5-5-472,-1-6 1,1 6 248,5-1 1,-7 1-587,-4 6 551,-4-5 533,-2-1 0,-2 5 19,-4 1 1,-4 7-15,-7-2 1,0 4 235,-1 2 1,-7 6-85,-3 0 1,-5 5 444,-2-5 1,7 6-234,-1-7 0,2 9 353,-2-3 1,-4 3-106,5-3 0,3 5 47,1-5 0,0 5 143,0 1 1,1 0 358,6 0 0,6 1-313,-1-1 0,6-5-218,-5-1 1,7 1-172,-2 5 1,4 0-164,2 1 0,8-3-216,3-4 0,7 3 126,5-8 0,-2 5-75,8-5 1,0 0-372,5-6 0,-1 0-600,-4 0 0,1 0-513,-7 0 0,6-2 783,-6-4 1,6 2-1434,-6-7 2229,0 7 0,2-12 0,2 7 0</inkml:trace>
  <inkml:trace contextRef="#ctx0" brushRef="#br0" timeOffset="5803">5273 640 9994,'0'17'2886,"0"1"-2320,0-1 1,5 0-17,1 0 1,0 7-176,-6-1 1,0 2-95,0-2 1,0-4-309,0 4 1,2-2-582,4 2-316,-5-4 0,7 6 128,-8-7-396,8-9 276,-6-1 514,5-8 0,-7-10 107,0-7 0,0 0 239,0-6 1,6 1-63,0-1 0,6 4 112,-7-4 0,11-2 6,1 2 0,0 0-48,6 6 0,4-6-42,2 0 1,-2 2 80,2 9 1,1-3-20,11 3 1,-5 2-20,5-1 1,-11 5 143,-1-5 1,-2 7-98,2-2 0,2 4 158,-8 2 0,-6 2 351,-5 4 0,-9-2-234,3 7 0,-4 3 121,-2 9 0,-2-2-32,-4 8 1,-11-2-122,-12 1 0,2 5-214,-1-4 0,-3 4-291,-10 1 0,5-7-40,-4-4 1,9-4-353,2-1 1,8-3 225,-2-4 0,4-3 161,1-8 0,7-2 96,-1-4 1,8-3 138,-1-8 0,10-6 273,7-1 0,3-4-96,3 5 0,1 0 168,4 5 0,-4-3-40,4 4 0,2-4 72,-2 9 1,0-1 209,-5 1-134,-1 4-297,0 1-404,-7 5-166,-3-6 1,-7 10-111,0 4 1,-1-4-445,-5 4 1,-4 1 371,-7-1 628,-8 0 0,-2 1 0,-8 3 0</inkml:trace>
  <inkml:trace contextRef="#ctx0" brushRef="#br0" timeOffset="5982">5532 605 7899,'0'-17'703,"0"0"0,0 5 215,0 1-313,0 7 1,0-2 80,0 12 1,0 4-243,0 7 0,0 0 412,0 0 1,0 6-318,0 1 0,0 6-86,0-1 0,0-2-369,0 2 1,6-6-297,-1 6 1,3-2-197,-2 1 1,-2-3-525,7-7 0,-5-3-261,6-3 0,-7 1 455,7-7 0,-6 0 738,5-6 0,1-8 0,5-2 0</inkml:trace>
  <inkml:trace contextRef="#ctx0" brushRef="#br0" timeOffset="6456">6379 173 7899,'-9'8'0,"-9"1"78,1 9 0,0-3 78,-6-3 0,9 1 693,3-7-639,7 7 1,-9-3 751,7 7 1,0 0-284,6 1 0,0-1-80,0 0 0,0 1-188,0-1 1,0 0-137,0 0 0,2-5-93,4 0 0,-2-7-27,7 7 1,1-8-176,5 1 0,0-3 121,0-2 1,8 0-499,4 0 1,2-7-150,-2-5 0,3-5-378,-3-6 1,2 4 347,-2-4 0,2 5-176,-8 7 1,-8-5-162,-9 5 498,3 3 0,-9 0-59,0 8 0,-7 2 99,-11 4 1,-7 6 131,-3 11 1,-3-4 246,2 4 1,-2 2-78,8-2 1,-2 2 95,2-2 1,10-4-43,-5 4 1,7-2 161,-1 3 0,3-5 220,3 4 1,4-4 130,-4-2 1,4 3-157,2 3 0,0-4 167,0 4 0,-5-4-123,-1-2 0,0 6 32,6 0 1,-2 6-250,-4-6 0,-3 2 5,-8-2 1,-1-1-34,1 6 0,-2-10-240,-4 5 0,-2-10-329,-4 4 1,-2-1 269,8-10 1,-6-1-539,6-5 0,-6 0 30,6 0 0,0-9-224,6-9 0,0-1 894,-1-10 0,1 1 0,0-7 0</inkml:trace>
  <inkml:trace contextRef="#ctx0" brushRef="#br0" timeOffset="6682">6016 744 7899,'0'17'399,"0"0"0,0 3 556,0 3 1,8-4-381,3 4 0,7-2 524,5 2 1,2 2-322,4 4 1,3 2-76,-3-8 1,9 6-182,3-6 1,-1 0 35,-5-6 0,7 0-248,4 0 0,4 1-126,2-1 1,0-5-881,0-1 1,0-5 498,-1 5 0,7-5-1478,0 6 0,-1-8 321,-5 1 0,-2-3-5,-4-2 1,10 0 1358,-4 0 0,4-7 0,-4-3 0</inkml:trace>
  <inkml:trace contextRef="#ctx0" brushRef="#br0" timeOffset="7100">7417 104 7937,'17'0'1994,"0"0"-1424,1 0 1,7 10 40,4 7 1,-3 10 837,3 13 0,0 6-723,6 12 0,-6 5 312,-1 12 0,-7 4-64,3 7 0,-7-3 621,-6 3 0,3-3-1022,-8 9 0,-1-5-136,-5-6 1,-2-5-618,-3-6 0,-13-1-515,-10 0 0,-9 4-2651,-9 8 1,-4-5 3345,16-30 0,-1 1 0,1-2 0,-1 2 0,-8 6 0,-1 2 0,-2 2 0,-2 1 0,-2 3 0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19:35.21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381 87 6581,'0'-10'188,"0"3"335,8-1-297,-6-2 0,7-1 22,-3-1 20,-4 9 28,6-13 149,-8 14-158,0-5 304,0 7 716,0 0-1001,-8 0 1,4 5 75,-7 1 0,5 0 276,-6-6-1,8 8-432,-3-6-35,-1 5 1,6-5-116,-4 4 1,3-4-32,-3 4-136,4 3 150,-13 1 0,11 5-5,-8-3 0,3 3 150,-3-3-63,-3 3 1,5 2-100,-7 1 0,5-1 56,1 0 1,1 0 77,-1 1 0,-5-3-58,5-3 1,1 3 5,-1-3 0,5 1 154,-6-1-43,8 3-99,-11-6 34,5 9-204,1-1 130,-7 0 0,13 1 0,-9-1 0,8-6-31,-2 1 0,5 0 58,1 5-49,0 0 1,0 0-7,0 1 1,-2-1 48,-4 0-48,4 1 1,-6-1 1,8 0 0,0 0-1,0 1 0,-6-1-36,1 0 18,-1 1 0,6-1-3,0 0 1,-6 1 23,0-1 0,1-6-7,5 1 1,0-1-32,0 7 1,0-1 5,0 0 0,5 1 146,1-1 0,0 0-125,-6 0 1,2 1 143,4-1 0,-4 0-131,3 1 0,-3-1 4,-2 0 0,0 0-5,0 1 0,0-1 50,0 0-76,8 1 1,-4-1-133,7 0 1,-1 1 129,1-1 1,3-6-3,-8 1 0,5-1 2,-5 7 0,5-1 39,-5 0 0,6 1 107,-6-1 0,7-2-69,-2-3 0,-1 3 24,2-3 0,-7 3-12,7 2 1,-6-1-2,5-5 1,-5 5 7,6-5 0,-7 3-24,7-3 1,-6 5 284,5-5-252,-7 4 1,9 3 1,-7-1 0,6 0-15,-7 1 0,3-7-6,-2 1 0,-2-1-37,7 6 1,-5-5-116,6 0 0,-7-7-166,7 7 0,-6-6 8,5 5-211,-7-7-455,11 4-403,-13-8 108,14 0 332,-14 0 1,5-2-1230,-7-4-624,0-4 2661,0-7 0,-7-8 0,-3-2 0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19:55.86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208 70 6791,'-9'0'-812,"1"0"840,8 0-47,0 0 1,8 0 0,1 0 0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20:00.8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329 87 8167,'0'-10'-2048,"0"-5"2048,0 13 126,0-6 103,0 1 425,0 5-305,0-14 0,0 14-115,0-5 0,0 5-40,0-4 30,0 4 74,0-6 359,0 8-379,0 0-62,-7 0-104,5 0 0,-12 2 173,9 4-154,-9-4 1,6 13-32,-3-3 0,-2-2-1,7 1 0,-6-5-63,6 5 1,-5 1-7,5 5 1,-5 1-166,5-1 226,-8 0-30,12 0 1,-13 3-52,4 3 1,1 2 104,-2 3 0,7 5-9,-7-4 1,6 6 23,-5 5 1,5-2 157,-5 8 1,5-3-83,-6 9 1,7-4-20,-7 9 1,8-3 133,-2-2-184,-3 0-12,7 7 0,-8-5 163,4 4 1,5-2-16,-5 1 0,4-3-67,2 4 1,0 3 47,0 3 0,0-3 157,0 2 1,2-7-141,4 2 0,-3 1 183,9-1 1,-1 0-191,7-6 0,-1-1-25,0 1 1,1-6-83,-1 1 1,0-7 46,1 6 0,-1-8-125,0 3 1,0-5 22,1-1 0,-7-8-244,1-4 0,-1-4 130,7-2 0,-7-1 92,1-5-527,-9 5 163,13-7-312,-14 1 260,13-2-707,-13-8-12,6 0 0,-8-10 368,0-7 687,0-8 0,0-10 0,0 0 0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20:06.68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52 10612,'17'0'1795,"2"0"-1248,4 0 1,-2 0-41,8 0 1,0 0-182,6 0 0,-3-6-69,-3 0 0,4-5-158,-5 5 1,3-2-193,-2 3 1,2 3-236,-8-4 1,6 4-684,-6 2 1,0 2-765,-6 4 1,-7 5 81,-5 12 1693,-3-3 0,-9 20 0,-3-4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1:47:42.4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0 103 8284,'0'-18'-41,"2"9"631,4 3 0,-4-4-152,4-1 0,1 1 523,-1-1-308,8 7-460,-5-12-50,8 15 0,-1-5 47,-5 12 1,3 3 36,-8 8 1,5 8 0,-5 4 0,0 12 106,-6 5 1,0 4-140,0 2 0,0-3-8,0-2 1,-6 3 39,0-4 1,0-4-180,6-2 1,0-5 53,0-6 1,0 1 28,0-6 0,2-7-77,4-6 1,-2-5-177,7 6 0,-5-9-196,6 3 0,-7-4 37,7-2-98,-8 0 1,5 0-59,-3 0 166,-4 0 0,6-8-290,-8-3 221,0-4 0,0-8 13,0-1 0,6-1-89,-1 2 0,3 2-61,-2-8 0,3 1 100,9-7 0,1-1 194,4-5 1,4 5-65,7-5 1,-1 7 175,-4 5 0,2 4 74,-8 8 0,6 1 298,-6 5 0,0-3-46,-6 9 1,0-1 309,1 6 1,-7 0 4,1 0 1,-7 0-197,7 0 1,-6 2 270,5 3 1,-7 5-205,2 7 1,-4 3 107,-2 3 1,0 4-6,0 7 1,-2 1-19,-4-1 0,4 1-405,-4-1 0,3 1-251,-3 0 0,4-1-1351,-4 1 1,10-6 879,2-1 0,13-8-2747,-2-3 3348,4 0 0,4-7 0,2 7 0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20:06.8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62 12 7986,'-25'0'1667,"6"-8"321,1 6 0,26 0-1456,15 8 1,10 1-547,7-1 0,4-4-509,8 4 1,0-6 440,0-6 1,6 4-955,-1-4 1036,8 5 0,-3 1 0,7 0 0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20:01.28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0 468 8277,'0'-10'486,"2"3"616,4 7-228,-4 0-256,13-8 0,-11 6 13,8-4 1,-1 4 127,7 2 1,-1-2-194,0-3 1,2 3 79,4-4 1,4-2-166,8 2 0,1-1-178,5 1 0,-5 2-56,5-7 1,-3 5-227,2-6 0,-3 9-273,3-3 1,-9 4-237,-2 2 1,-6-6-715,6 0 0,-8 1-16,2 5 1,-10 5 1217,-1 1 0,-8 15 0,3-2 0</inkml:trace>
  <inkml:trace contextRef="#ctx0" brushRef="#br0" timeOffset="483">1384 36 8158,'0'-10'1231,"0"-5"-546,0 13-388,8-6 1,-5 8 346,9 0 1,-6 2-186,5 4 0,-5 5 701,5 12-575,-7-4-242,4 6 0,-2 0 140,0 4 1,-1 4-318,-5 1 0,6 1-153,0 0 0,0-1 69,-6 1 1,0-1-150,0 1 1,0-2-266,0-5 0,5-3-81,1-7 1,0-7-1285,-6 1 1051,8-8 1,-1 0 22,5-16 1,3-7 127,-3-16 0,7-7-23,-2-4 0,8-2 254,-13 2 1,7-2 152,-8 7 1,5 3 257,1 9-133,0 4-84,1 8 1,-1 7 811,0 4 1,-5 4 85,-1 2 1,-5 2 417,6 4 0,-9 4-525,3 7 1,-2 8 36,2 4 1,-4 2-304,4-3 1,-5 5-177,-1-4 0,0 4-1305,0 1 866,8 8 0,-4-5 0,8 5-1808,1 0 1,-3-3 1967,1 7 0,1-8 0,5 5 0</inkml:trace>
  <inkml:trace contextRef="#ctx0" brushRef="#br0" timeOffset="1576">1055 2266 8049,'-9'0'2026,"1"0"-1568,8 0 0,8 0-179,3 0 1,5-7 125,1-5-203,0-3 1,6-8-36,0 0 1,8-14 13,-2 3 1,2-11-142,-3 5 0,5-6-299,-4 6 0,-4-3-25,-2 3 0,-4 2 168,-2-9 0,-7 9-12,-4-2 1,-4-3 175,-2 3 0,-2 7 66,-4 10 0,-2 4-58,-3 2 1,-5 5 135,5 1 0,-4 7-231,-3-2 0,1 6-130,0 6 1,-1 5 64,1 12-36,0-3 152,0 12 1,-7-5 85,1 8 0,6-1 48,6 1 1,1 0 224,-2-1 1,-1 7-83,7-1 1,-5 8 246,5-2 1,0-2-208,6 2 0,0-7-96,0 1 0,0 2-213,0-1 0,6-1 162,0-5 1,5-3-690,-5-3 0,6-4-239,-7-8-110,9 1 273,-12-1 211,5-7 317,-7-3 0,0-14 187,0-5 1,0-3-166,0-3 1,0-1-5,0-4 1,-5 4-168,-1-4 1,0-2 64,6 2 1,0 6 41,0 5 0,6 0 93,0-5 1,7 6-21,-1-1 1,-1 3-13,6-3 0,-1-3 140,13 3 1,-6 2-33,5-1 1,-1 5-40,2-5 1,4 5-132,-4-6 0,-4 9-125,-2-3-394,-4 4 129,-2 2-346,-7 0 593,-3 0 0,-8 0 80,-5 0 1,-4 0 89,-7 0 0,0 6-94,-1-1 1,-5 9 503,0-3 0,0 5-17,6 1 0,0 0 174,-1 1 0,3 1-157,3 4 0,-1-4 25,7 4 0,0-4-63,6-1 1,2-3 30,4-3 1,4 1 331,7-7 1,6 5-228,0-5 1,8 0 324,-2-6 0,-2 0-389,1 0 1,1 0-349,6 0 1,-6-6-305,-1 0 1,-1-1-528,2 1 0,2 2 281,-8-8 0,6 9 525,-6-3 0,8-4 0,-5 1 0</inkml:trace>
  <inkml:trace contextRef="#ctx0" brushRef="#br0" timeOffset="3119">1228 2214 7387,'0'-11'-171,"0"-1"1,0 7 262,0-7 0,0 6 436,0-5-114,0-1 20,8-5 1,-4 2-197,7 3 0,-5-3 153,6 3-179,-9 5 65,13-9-257,-7 14 1,3-5 64,-1 7 0,-5-6-181,6 0 0,-7 0 162,7 6 0,-6 0-126,5 0 0,1-6 3,5 1 1,-5-1 151,-1 6-139,1 0-1,5 0-15,0 8-21,1 1 28,-1 9 0,-6-3 17,1-4 7,-8 5 0,9-7-74,-7 9 81,0-1 1,-6 0-40,0 1 75,0-1 1,-2 0 4,-4 0 1,2 1-27,-7-1 1,-1 0 2,-5 1 1,0-1-36,-1 0 0,1 1-1,0-1 1,-1-6 9,1 1 0,0-6 18,0 5 0,-1-7-5,1 2 0,2-2-33,3 1 146,-3-3 63,5 6 86,0-16 1,3 4-114,7-7 0,0 5 86,0-5 25,0 7-54,0-12 83,0 15-188,0-7 1,2 2-144,3 0 0,-1 1-395,8 5 0,-6 1 454,5 5 0,1-4 0,5 6 0</inkml:trace>
  <inkml:trace contextRef="#ctx0" brushRef="#br0" timeOffset="3664">1124 2439 8019,'0'-9'-1033,"0"-1"795,0 4 0,0 2 183,0-7 239,0 7 80,0-11 0,0 11 171,0-8 35,0 9 0,-1-5 230,-5 8-345,4 0-138,-6 0 1,8 8 148,0 3 1,0 6 18,0 6 0,0 4 15,0 8 0,0-1-153,0 1 0,0-2 0,0-4 1,6 1-100,0-7 1,5 0-63,-5-5-318,7-1 184,-3 0 47,0-7-647,5-2 409,-5-8 1,1-2-37,1-4 1,-7-4-124,7-7 1,-8 0-305,2-1 1,-3-1 101,3-4 1,-4 4-794,4-4 1393,-4-4 0,-2 8 0,0-6 0</inkml:trace>
  <inkml:trace contextRef="#ctx0" brushRef="#br0" timeOffset="4042">1280 2405 8019,'0'-10'-308,"0"0"305,0 5 1,0 1-215,0-8 0,0 7 772,0-7-346,0 8 1,2-5 652,4 3-461,-4 4 1,7-6-46,-3 8 1,-2 0-70,7 0 1,-5 0 523,6 0-628,-1 8 1,7-4-77,-1 7 1,2-5 149,4 6 0,-4-7-29,4 7 1,-1-1 212,1 7 0,2-1-89,3 0 1,5 1-81,-4-1 0,2-6-78,-3 1 0,5-2-98,-4 1 1,2 4 43,-3-3 0,3-4-105,-8-3 1,6-1-89,-6 2 1,0-4 65,-5 4 0,-1-4-18,0-2-49,0 0 78,-7 0-80,-2 0-129,-8 0 1,-2 0-363,-4 0 1,-4-6-755,-7 0 1,-2-5 1300,-4 5 0,-4-15 0,-8 1 0</inkml:trace>
  <inkml:trace contextRef="#ctx0" brushRef="#br0" timeOffset="4821">2560 208 8023,'0'-17'0,"0"0"0,0 5-606,0 1 366,7-1 224,-5 3 291,6-7-60,0 7-38,-6-1 55,5-5-8,-7 13-141,0-6 37,0 8 73,0 0-52,8 0-39,-6 0 157,6 0-94,-1 8 0,-3 1-1,8 9 1,-7 7 88,7 4 1,-6 3-116,5 3 0,-1 7 12,1 4 1,5 6-158,-5 6 1,7-1 103,5 13 1,-4-5-1,4 10 1,-4 9-267,-2 3 0,7 5 324,-1 0 0,-2-1-103,-10 7 0,3 0-98,-11-47 1,-1 1-1,2 3 1,-2 0 63,-1-1 0,-2 1 0,1 3 0,-2 0-67,0-4 0,-1 1 1,-2 6-1,-2 1-106,-4-1 1,-1-1 0,0 2 0,-1-1 57,-1-3 1,-1-1 0,0-4 0,-1-2 83,-7 41 1,-7 1 73,1-7 1,4-3 179,2-14 0,-2-2-255,2-3 0,0 1 52,5-7 0,1-9-7,0-8 1,-1-7 18,1-5 0,2-4-49,3-7 63,-3-9 0,11-1-254,-7-8 0,7-2-265,-2-4 497,4-3 0,10-24 0,1-4 1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20:09.0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1 312 8285,'11'-15'130,"1"3"0,-6-1 691,5 7-263,1-8 52,5 5 246,0-1-278,-7 3-175,-2 7 1,-8 9-108,0 8 1,0 3 93,0 9 1,0-3-113,0 3 1,0 4-32,0-4 1,0-2-201,0 1 0,0-5-41,0 6 1,0-8-126,0 3 0,0-5 155,0-2-459,0-7 259,0 5-97,0-13-125,0 6 205,7-8 87,-5 0-238,6 0 254,-8 0-627,0 0-49,0-8 1,0 4 259,0-7 1,6-1-21,-1-5 0,3-1 135,-2 1 1,3 0 119,9 0 1,-7-3 138,1-3 1,-1 4-26,7-4 0,-1 4 247,0 2 0,-1-1 58,-5 1 0,4 2 365,-3 3 1,3-1-157,3 7 0,-1-6 940,0 7-796,1-1 0,-1 6 391,0 0-67,0 0-388,1 7-67,-9 3 0,5 7 56,-8 1 0,-1 1-126,-5 4 1,0-2-1,0 8 0,0-6-142,0 6 0,0-2 13,0 1 0,0 3-393,0-8 1,2 0 178,4-5 1,-2-1-1177,7 0 0,3-1-42,9-5 0,-2-3-1866,8-8 3115,0 0 0,5 0 0,1 0 0</inkml:trace>
  <inkml:trace contextRef="#ctx0" brushRef="#br0" timeOffset="1094">1021 35 8174,'0'-9'762,"0"-7"0,2 14-264,4-3 1,-2 3 186,7 2 0,1 0-229,5 0 0,2 7 172,4 5 1,-2 11 38,8 6 0,-6 5 99,6 7 1,-8-5-442,2 5 1,0 1-339,-5-2 0,1 8-365,-13-2 0,-1 4-681,-5 2 1,-17 2-1143,-12 4 1887,-3 3 0,-26 16 0,4 2 0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20:08.3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364 277 6671,'0'-9'183,"0"1"-18,0 0 214,8 6-163,-6-13 261,13 13 153,-13-6 30,6 8-208,-1 0 16,-5 0-223,6 0 0,-6 0 121,4 0-282,-4 8 0,7-6-46,-3 4 190,-4 3-214,13-7 0,-11 6 102,8-8-32,-1 8 0,6-6 46,1 3 0,1-3 34,4-2 0,-2 6 1,8 0 1,-6 0 15,6-6 1,-6 0 57,6 0 0,-6 0-80,6 0 1,-8 0 205,2 0-236,4 0 1,-8 0 130,4 0-64,-12 0-240,-3 0 235,-8 0-784,0 0 395,-8 0 1,5 0-1425,-9 0 816,8 0-360,-11 0-466,13 0 1632,-13 0 0,5 0 0,-7 0 0</inkml:trace>
  <inkml:trace contextRef="#ctx0" brushRef="#br0" timeOffset="1253">122 18 8319,'-10'-8'-913,"1"6"589,3-3 249,4 3 601,-6 2-226,1 0 27,5 0 63,-14 0 1,9 2-33,-5 3 0,3 5-10,3 7 1,4 8-72,-4 4 1,-2 9 146,3 3 1,-1 7-150,6-2 0,8 4-216,3 2 1,6-6-957,6 0 0,4-9 508,8-3 1,5-1 388,1-10 0,7 0 0,-4-6 0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20:14.2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86 18 6414,'0'-9'999,"0"1"-914,0 8 369,0 0 1,-5 8-448,-1 3 0,-6-1-70,7 1 1,-7 7-212,6 5 1,-5 0 273,5-6 0,-7 8 0,3 2 0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20:15.0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260 70 8071,'-10'-10'-542,"-5"2"0,11 3 1168,-7-1-421,7 0 1,-6 0 180,4 1-360,5-1 0,-9 0 490,4 0-378,4 1 1,-7 5-72,3 0 1,2 2 64,-7 3 1,5 13 176,-6 10 1,1 15 147,-7 9 1,-1 1-119,-4 11 0,10-1-94,-5 6 1,7-7-37,-1-5 1,5-3-487,7-2 0,7-6 64,5 0 1,5-7-163,6 1 1,4-9-147,8-2 1,-1-8-1481,1 2 2001,-8-4 0,5-9 0,-5-3 0</inkml:trace>
  <inkml:trace contextRef="#ctx0" brushRef="#br0" timeOffset="359">468 485 11700,'17'0'966,"0"0"1,2 0-536,4 0-233,4 0 1,8-2-364,0-4 0,-1 4 194,1-4 0,-1-1-360,1 1 0,-1 0 261,1 6 0,-8 0-2510,-4 0 2580,-4 8 0,-2-6 0,1 6 0</inkml:trace>
  <inkml:trace contextRef="#ctx0" brushRef="#br0" timeOffset="842">1211 295 9089,'10'0'899,"-3"0"1,-7 1-658,0 5 0,0 6 293,0 11 1,0-4-208,0 4 0,0 4-158,0 2 0,0-2-107,0 2 1,2-1-298,4 7 0,-4-6-200,4 0 0,-4-8 306,-2 2 1,6-10-33,-1-1 0,1-6-47,-6 5 1,2-7-267,4 2 412,-4-4 1,5-4 25,-7-4 1,6 2-154,0-7 1,2 5-119,-3-6 1,-1 3-51,8-3 1,-7-3 85,7 3 0,-6-3-193,5-2 0,-5-1 47,6 1 0,-3 0 278,3-1 1,3 3-74,-3 3 0,-3-3 698,3 4 122,-1-5-48,7-1 1,-3 5 529,-4 1-761,5 7 1,-8-2 549,3 12 1,-1 4-312,-5 7 1,-3 0 8,4 1 1,2 5-191,-2 0 0,-1 5-344,-5-5 1,0 6-180,0-6 1,6 8-412,0-2 0,2-4-287,-3-2 0,3 2 201,4-2 632,3 0 0,2-6 0,10 1 0</inkml:trace>
  <inkml:trace contextRef="#ctx0" brushRef="#br0" timeOffset="1087">1972 675 10217,'17'0'1594,"1"0"-1172,-1 0 0,0 0-3,1 0 0,5 0-129,0 0 1,0 0-407,-6 0 1,6 0 138,0 0 1,2 0-1112,-2 0 1,-4 0 623,4 0 1,-3 2 463,-3 4 0,0 3 0,1 9 0</inkml:trace>
  <inkml:trace contextRef="#ctx0" brushRef="#br0" timeOffset="1401">2733 589 8067,'0'-18'-283,"8"1"1,-5 5 529,9 1 1,-6 5 2,5-5 0,-5 7 234,6-2 0,-9 2 310,3-2-105,4 4-119,-8-5-192,13 7 42,-13 0-195,6 0 0,-8 2 64,0 3 0,0 7-15,0 11 1,0 2 128,0 4 0,-6 4-170,0-5 0,-1 5-555,1 2 1,4-1 270,-4 1 1,4-1-1397,2 1 0,0-6 226,0 0 1221,0-8 0,0 11 0,0-5 0</inkml:trace>
  <inkml:trace contextRef="#ctx0" brushRef="#br0" timeOffset="1768">3096 243 8025,'0'-18'62,"2"7"140,4-1 1,3 3 118,9-3 1,-1-1-64,0 7 0,-3 0 166,3 6 0,-4 0 132,11 0 0,1 14 173,-2 3 1,0 14-123,-6 3 0,0 1 118,1 5 1,-3 4 6,-4 3 0,3-3-293,-8 2 0,-3 0-942,-8 6 0,-13 2 413,-10 3 0,-9 1-1467,-9 11 1247,0-4 1,13-23 0,-1 1-1,-28 36 1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20:19.8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191 18 6162,'0'-10'12,"0"2"-21,0 8 2756,0 0-2625,0 8 0,0-4-26,0 7 1,-2 1 4,-4 5 1,2 6-137,-7 0 1,-1 2 133,-5-2 0,-1-3-241,1 3 1,0 2 76,0-2 1,1 0-362,5-6 167,-5 0 259,14 1 0,-13-1 0,5 0 0</inkml:trace>
  <inkml:trace contextRef="#ctx0" brushRef="#br0" timeOffset="342">70 52 7940,'-10'-9'1203,"2"-1"-855,8 4 0,-2 4 200,-3-3 1,3 3-67,-6 2-301,8 0 1,0 7 118,0 5 1,8 9 165,3 2 1,-1 6-321,1-6 1,-1 8-192,1-3 1,5 3-897,-5-2 0,5 4 292,1-4 649,8-4 0,2 15 0,7-4 0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20:24.7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1 226 8014,'0'-10'-1779,"0"4"1778,0 12 1,0-2 540,0 8 0,0-1 208,0 6-432,0 1 0,0 5 39,0 0 0,0 2-58,0-2 1,0 2-427,0 4 1,0 1 183,0-7 1,2 2-228,3-2 0,-3-3 159,4 3 1,2-10-522,-3-1 1,3-8-314,-2 1-85,-4-3 660,13-2 1,-11-7 271,8-5 0,-7-5 0,7-6 0,-6 3 0,5-3 0,-1-2 0,1 2 0,5 0 0,-5 6 0,5 0 0,1-1 0,0 1 0,0 0 0,1 1 0,-1 5 0,-5 3 0,-1 8 0,1 0 0,5 0 513,0 0 1,-5 2-147,-1 4 1,-5 2 215,6 3 1,-7 6-188,7 1 1,-6-1 348,5 6 1,-7-4-393,2-1 0,3 5-310,3 0 1,-3 2-294,3-2 0,1-4-610,11 4 1,-5 0-1033,4-6 1892,4 4 0,0-11 0,7 7 0</inkml:trace>
  <inkml:trace contextRef="#ctx0" brushRef="#br0" timeOffset="267">1056 468 8305,'17'0'1508,"0"0"-1063,0 0 1,3-2-207,3-4 1,-4 4 159,4-4 1,-2 5-78,2 1 1,-2 0-1383,8 0 1,-8 0 291,2 0 768,4 0 0,0 0 0,8 0 0</inkml:trace>
  <inkml:trace contextRef="#ctx0" brushRef="#br0" timeOffset="1249">2059 381 7992,'-27'-7'1347,"2"5"1847,7-6-2381,9 8-937,1 0-115,8 0 0,0-2 255,0-4 0,6-3-448,0-8 1,1 5 301,-1 0 1,-2 1-921,7-6 0,-5-1 461,6 1 0,-8-2-78,1-4 1,-3 4 338,-2-4 0,0 3 332,0 3 0,0-6 454,0 0-474,-7 0 1,3 7 514,-8 5 1,6-3-29,-5 9 139,7-1-116,-11 6-226,5 0 1,-1 0 174,-1 0-224,8 0 1,-5 2 149,3 4-238,4 3 0,-6 9 84,8-1 0,0 6-69,0 0 1,-6 6 240,1-6 0,-1 8 26,6-3 0,-6 11-144,0 1 1,1 1-166,5-7 0,-2 1-162,-4-1 1,4-1-166,-4-4 1,4 2 194,2-8 0,0 0 127,0-6 1,0-6-38,0 1 1,0-6 143,0 5 0,0-5 40,0 6 227,0-9-274,0 5 33,0 0-359,0-6 134,-7 5 1,3-7-108,-8 0 0,6 0 36,-5 0-1,7-7 0,-4-3 30,8-7 0,-5 5 11,-1 1 1,0-3-68,6-9 1,0 4-169,0-4 1,6 2-134,0-2 0,7 4 140,-1-5 1,-3 3-161,3-2 0,-1 6 75,7 0 1,1-1 127,4 7 1,-2-3-51,8 3 1,-6-3 139,6 9 1,-6-1-7,6 6 0,-3 0 119,3 0 0,-4 2 538,-7 4-443,7 3 1,-6 9 336,4-1 0,-12 0-196,-5 0 0,-4 6 8,-2 1 1,-2 0-260,-4 0 0,-5-5-250,-12 4 0,2-4 67,-8-2 0,8 1-258,-2-1 0,3-7-96,3-5 193,0 5 280,0-8 1,5 0-277,0-8 1451,9-7 95,-5 3 643,8 0-692,0 3 179,8 7-915,1 0 1,9 0-118,-1 0 0,0 5-222,0 1 0,1 6 105,-1-7 1,6 7-1115,0-6 0,6 5-246,-6-5 0,8 2-2217,-2-3 3411,-4-3 0,7 14 0,-5-7 0</inkml:trace>
  <inkml:trace contextRef="#ctx0" brushRef="#br0" timeOffset="1828">2819 416 8008,'-17'0'0,"0"-8"693,0 6 1,9-5-3,8 7 0,9 0-273,14 0 1,-1 0 220,6 0 1,1 0-226,6 0 1,-1 0-154,1 0 1,0 0-64,-1 0 0,1 0-144,-1 0 0,-7 0-678,-4 0 1,-3 0 417,-3 0 0,-6 2 110,1 3 1,-8-1-479,2 8 0,-12-3 574,-6 3 0,-11 3 0,-4-5 0</inkml:trace>
  <inkml:trace contextRef="#ctx0" brushRef="#br0" timeOffset="2062">3027 278 7990,'-10'-18'2363,"-5"9"-1571,13 1-558,-6 8 0,10 6-24,4 0 0,-4 1 84,4-1 470,-4 4 1,-2 7-298,0 0 1,0 6-203,0 0 1,-6 6-271,0-6 1,-7 8-334,1-2 1,4 2-485,3-3 1,3 3 472,2-8 0,0 0-543,0-5 0,2-7 330,3 1 1,5-9-380,7 3 0,8-4 941,4-2 0,4-8 0,1-1 0</inkml:trace>
  <inkml:trace contextRef="#ctx0" brushRef="#br0" timeOffset="2287">3546 330 7990,'-10'-8'0,"2"4"1250,8-8-678,0 9-419,0-5 0,2 8 317,4 0 1,-2 0 84,7 0 510,1 0 1,3 2-362,-3 4 0,1 3-137,-7 9 1,0 5-289,-6 0 0,0 5-124,0-4 1,0 6-960,0-1 0,0-2 574,0 2 0,0-8-2441,0 2 1972,0 4 0,0-8-1391,0 4 2090,0-11 0,15-5 0,4-7 0</inkml:trace>
  <inkml:trace contextRef="#ctx0" brushRef="#br0" timeOffset="2529">3892 87 8004,'11'-15'0,"1"4"0,-1-3 272,6 8 0,3 1 419,3 5 0,4 0-86,7 0 1,1 13 218,-1 4 1,1 14 744,0 4 1,-9 1-782,-2 10 0,-5 0 154,-2 6 0,-7 6-360,-5 0 0,-5-5-559,-5-1 0,-15-2-697,-14 14 1,-10-7-1010,-14 7 0,-13 1 1683,28-28 0,-1 1 0,1-3 0,0 1 0,-4 2 0,0 1 0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20:23.9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293 104 8147,'0'-17'0,"0"-1"0,0 7 59,0-1 0,0 6 1,0-5 183,0 7 186,0-11 56,-8 13 1,-1-6-263,-9 8 1,1 8-78,0 3 1,0 12 146,-1 6 1,1 12-64,0 5 0,-3 0 156,-3 6 1,4-2-92,-4 13 1,4-7 23,2 1 0,5-1-314,1 2 0,7-10-334,-2 4 1,6-10 119,6 4 1,3-8-181,9 3 1,7-12-176,3-6 1,13-4-1576,5-2 2139,4-7 0,2-3 0,0-7 0</inkml:trace>
  <inkml:trace contextRef="#ctx0" brushRef="#br0" timeOffset="340">673 519 6174,'2'-10'225,"4"4"1,4 5 1284,7 1-978,0 0 0,1 0 121,-1 0 0,8 0-177,4 0 1,5-6-656,7 0 1,-3 0 222,8 6 1,-5 0-357,5 0 0,-8 0-293,2 0 0,-5 6 605,-6 0 0,4 7 0,-7-3 0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20:23.0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329 18 8125,'0'-10'1812,"0"2"1,0 10-1552,0 4 1,-8 6-136,-3 11 0,-1-2 169,-5 8 1,3-1 13,-9 7 1,-2-6-261,2 0 1,-6 0-269,6 5 0,-5 1-829,5-1 1,-1-1 571,7-4 1,2-4-1210,3-8 1685,-3 0 0,13 1 0,-6-1 0</inkml:trace>
  <inkml:trace contextRef="#ctx0" brushRef="#br0" timeOffset="175">52 191 8111,'-17'-8'0,"1"8"617,5 0 1,3 2 875,8 9 1,2 1-1229,4 5 0,-2-5-75,7-1 0,-5-5 174,6 6 0,-3-7-97,3 7 1,3-1-243,-3 7 0,3-1-667,2 0 1,1 2 641,-1 5 0,8 2 0,2 9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1:47:42.7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7999,'0'-10'2009,"0"2"0,2 8-1102,4 0-231,-4 0-262,13 8-244,-13 2 0,6 7-81,-8 0 0,1 0-214,5 1 1,-4-1-399,4 0 0,-2 1 168,2-1 0,-5-6-473,5 1 0,-4-6-1902,-2 5 2730,8-7 0,1 4 0,9-8 0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20:22.2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8188,'10'0'10,"-2"0"0,-1 0-699,5 0 1,3 0 315,3 0 1,-1 0 372,0 0 0,0 0 0,1 0 0,-1 0 0</inkml:trace>
  <inkml:trace contextRef="#ctx0" brushRef="#br0" timeOffset="175">606 1 8159,'17'0'113,"0"0"25,0 0-297,1 0 124,-1 0 0,0 0-275,1 0 0,-7 0-565,1 0 875,-1 0 0,7 7 0,-1 3 0</inkml:trace>
  <inkml:trace contextRef="#ctx0" brushRef="#br0" timeOffset="275">1003 18 8127,'18'0'-151,"-1"0"1,-6 0 1193,1 0-132,0-8-2114,5 6 684,-8-5 519,7 7 0,-14 7 0,5 3 0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20:21.3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156 174 7955,'10'-8'-470,"-2"4"712,-8-7-204,7-1 1,3-5-38,7 0 1,0-1 147,1 1 0,-1 5 507,0 1-487,1-1 0,-1-3 120,0 4-290,-7 3 210,5 8 216,-13 0-308,-2 8 1,-10 7-24,-7 8 1,0 2 20,0-2 0,-1 2-7,1 4 0,0 3-82,-1-3 0,1 4 10,0 2 0,-6-1-159,0 1 1,0-1 61,5 1 0,1-1-305,0 1 0,-1-8 153,1-4 1,6-4-521,-1-2-204,8 1-119,-3-1 1056,7-7 0,0-3 0,0-7 0</inkml:trace>
  <inkml:trace contextRef="#ctx0" brushRef="#br0" timeOffset="221">35 347 8114,'-11'-6'181,"-1"0"-181,8-7 827,-3 11 175,7-14 137,0 14-753,0-5 0,7 7 87,5 0 1,3 7-370,2 5 1,7 3 75,-1 3 0,7-1-157,-1 0 1,-2 2 67,2 5 0,-6-5-910,6 4 1,-6-4-33,6-2 1,-8 1 850,2-1 0,4 0 0,0 0 0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20:30.8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1 450 8431,'11'-2'-2186,"1"-3"2148,-8 3 28,3-6 31,-7 8-60,8 0 148,-6 0 199,6 0-173,-8-8-59,0 7 0,2-7 288,3 8-138,-3 0 57,6 0-181,0 0 1,-1-2-70,5-4 0,3 4 14,-3-4 1,5 5-118,6 1 0,2 0 92,4 0 0,3 0-27,-3 0 1,2 0-62,-2 0 1,4 0 78,-5 0 1,11 0 35,1 0 1,0 0-35,-5 0 0,2 0 113,3 0 0,-4-6-69,5 0 1,1-2 2,-2 3 1,7 3-20,-7-4 1,8-2 9,-2 2 1,4-1-90,2 1 0,6 2 81,-1-7 0,1 1-175,-6-2 0,1-1 147,5 7 1,-4-5-74,4 5 0,-7 0 46,-4 6 1,1 0-2,-8 0 0,6 0 0,-6 0 1,7 0 0,-7 0 1,2 0-88,-1 0 0,-5 0 81,4 0 1,3 0-143,-3 0 1,8 0 81,-2 0 0,4-2-78,2-3 1,2 1 138,3-8 0,3 8 10,3-1 1,-1-5-16,-4-2 0,1 3 90,4-3 1,-1 8 36,-4-1 0,-3-3-64,9 2 1,-9 0-70,3 6 0,2 0 49,-3 0 0,3 0-140,-2 0 0,-3 0 116,9 0 0,-7 0-16,7 0 1,-7 0-31,7 0 1,-3 0-11,3 0 0,3 0 64,-4 0 0,6-5-182,6-1 0,-3-2 218,2 2 1,-1 5-54,2-5 0,-2-2 36,8 2 1,-2-1-27,2 1 0,-3 4 1,-3-4 1,-7-2 53,7 3 1,-14-1 3,8 6 0,2-6 105,4 0 1,0-1-138,-6 1 1,0 4 95,1-4 1,-1-1-75,0 1 0,0 0-84,0 6 0,6-6 54,0 1 0,0-1-12,-6 6 0,0 0-33,1 0 0,-1 0-141,0 0 0,-2 0 114,-3 0 0,1 0-11,-7 0 0,5 0 30,-5 0 0,5 0 3,-5 0 0,-1 0 63,-5 0 0,0 6-40,0-1 0,6 1 10,-1-6 0,1 6 12,-6 0 0,0-1-4,0-5 1,5 0-6,1 0 1,1 0-7,-1 0 1,2 6-2,3 0 0,4 0 1,-3-6 0,-3 0 5,3 0 0,-3 0 29,3 0 0,3 0 6,-4 0 1,-1 0-68,1 0 1,-5 5-4,5 1 1,1 0-15,5-6 1,-6 0 41,0 0 1,1 0-3,5 0 0,6 0-34,0 0 0,2 0 32,-2 0 1,-4 0 56,4 0 0,2 0 21,-2 0 1,0 0-17,-6 0 1,0 0 14,0 0 0,0 2-119,0 4 0,1-4 76,-1 3 1,0-1-123,0 2 0,0-4 106,0 4 1,1-4-35,-1-2 1,0 0-36,0 0 1,0 5-6,0 1 1,1 0 56,-1-6 1,0 0-9,0 0 1,0 0 207,0 0 1,4 0-126,-3 0 0,5 0 26,-6 0 0,0 0-63,6 0 0,2 0-22,-2 0 1,0 0 2,-6 0 1,8 0-129,3 0 1,-9 0 70,-1 0 0,-1 0-31,0 0 1,2 0 119,-13 0 0,5 0-39,-5 0 1,-1 0 100,-5 0 0,6 0-73,0 0 0,-1 0 104,-5 0 1,-4 0-83,4 0 0,-4 0-18,10 0 0,-3 0 89,3 0 1,-4 0-5,3 0 1,-1 0-89,2 0 1,-4 0 202,3 0 0,-3 0-254,-2 0 1,-6 0 61,0 0 1,-2 6-130,2-1 1,-1 7 22,-5-6 1,-3-1 24,3-5 1,-4 6 117,-1 0 0,0 0-8,-1-6 1,3 0 5,3 0 1,-2 0-56,9 0 0,-7 2 17,6 3 0,-6-3-71,6 4 1,-1-4 3,1-2 1,4 0-15,-4 0 0,-2 0-21,2 0 1,0 0 99,6 0 0,-6 0-15,0 0 1,-1 0 217,1 0 0,-2 2-75,-4 4 1,3-4 16,3 3 1,2-3-61,-8-2 1,8 0 33,-2 0 1,-2 6-80,2 0 0,-1 0-2,1-6 1,4 0 128,-4 0 0,-4 0-20,-2 0 0,3 0 6,-3 0 0,-1 0-77,-11 0 0,3 0 149,-8 0 0,6 0-117,-6 0 1,0 0-5,-6 0 1,1 0 46,-1 0-242,0 0 0,-5 0 60,-1 0-483,-7 0-200,4 0 438,-8 0 0,-16 0-1655,-7 0 1890,-15 7 0,-14 3 0,-9 7 0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20:31.9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1 777 8686,'8'-10'1032,"-3"-3"-842,13 7 0,-3-8 218,14 3 0,0-5-218,5-1 0,7 0 13,-1 0 1,8-8-254,-2-4 0,-2 2 64,2-2 1,-5 0-154,5-5 0,-8-1-65,3 0 0,-11 7-112,-1-1 1,-8 6 115,2-6 1,-9 0-29,-3-6 1,-7 1 41,2-1 1,-4 3-114,-2 3 0,0-2-69,0 8 216,-8 0 0,-1 11-267,-9 1 253,1 7 0,0-2 220,-1 12 1,1-2-28,0 7 1,0 1 60,-1 5 1,1 1 21,0-1 1,-1 6 206,1 0 1,6 8-12,-1-2 0,6 5-93,-5 6 0,1 5 116,-1 7 0,-5 5-20,5 1 1,-5 7-89,-1-1 1,6 1-99,-1-2 1,0 5-77,-5-5 1,8-3 192,3-3-675,-4-3 310,8-10 1,-11-2-105,7-7 0,0-2-30,6-4-21,0-5 163,0-6 79,0-9 1,0-3 42,0-12 1,0-5 179,0-12 0,2 2-249,4-8 1,4 0-171,7-6 0,0-1 60,0-4 0,7 3 73,-1-3 1,5 3 58,-5 3 0,8 1-51,-2 4 0,-2 4 68,2 8 1,0 5-25,5 1 0,1 5 182,-1-5 0,-7 7-73,-4-2 1,-3 4 114,-3 2 0,-2 2-73,-3 4 1,-5-2-60,-7 7 0,0 3-66,0 9 1,-7-4 60,-5 4 0,-9 2-157,-2-2 1,-6 8-36,6-3 0,-8-3-156,3-2 1,-3-3 122,2-3 1,-2-5-278,8-1 674,-8-7-179,12 11 639,-6-13-457,16 6 1,1-6 18,8 4 1,0-3 338,0 9-156,8-1 0,-1 7-17,5-1 1,5-5 148,0-1 0,3-1-110,8 1 1,9-3-161,9-8 1,2 0-224,-2 0 0,8 0-276,-8 0 1,6 0-496,-12 0 1,5 0 79,-11 0 1,8 6-717,-13-1 0,-6 3 1353,-11-2 0,-8 3 0,3 9 0</inkml:trace>
  <inkml:trace contextRef="#ctx0" brushRef="#br0" timeOffset="310">1886 223 8303,'0'-9'1731,"0"-7"-978,-8 14-62,6-5-459,2 7 1,4 2-20,8 3 0,-9 5-110,3 7 0,2 6-113,-2 0 0,-2 14-180,-10-3 1,4 11-112,-4-5 1,-4 8-528,-1-2 0,1 4 271,-1 2 0,-6 0 557,-7 0 0,1 0 0,6-1 0</inkml:trace>
  <inkml:trace contextRef="#ctx0" brushRef="#br0" timeOffset="424">1713 1243 8052,'-8'12'1930,"-3"0"0,-5-9-1035,-1 3 1,6 2-358,-1-2 0,8 1-619,-2-1 0,12 4-672,6 7 0,3 2 753,2 4 0,1 4 0,-1 8 0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20:41.1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70 6315,'0'-10'801,"0"-5"-36,0 13 30,0-13-345,0 13 150,0-6-138,0 0 381,0 6-483,8-5 1,-5 9 70,9 3 1,-6-3-89,5 4 1,1-4-93,5-2 0,0 6-142,1-1 1,-1 1 141,0-6 0,0 0-73,1 0 0,5 0 12,0 0 0,2 0 8,-2 0 0,2 0-35,4 0 0,-2 0-189,-4 0 0,-4 0-90,4 0 1,-4 0 87,-2 0 1,1 2-226,-1 4 1,-5-4-43,-1 4 44,1 3 6,5-7-275,0 6 252,0-8-247,-7 0-917,5 0 967,-13 0 1,6 2-114,-8 3 0,0-1 112,0 8 0,-2-6-692,-4 5 1158,4 1 0,-21 5 0,4 0 0</inkml:trace>
  <inkml:trace contextRef="#ctx0" brushRef="#br0" timeOffset="212">105 502 8036,'-16'-8'746,"5"-3"1,3 1-580,8-1 0,10 7-125,7-2 1,2-3 1036,10-3 0,0 2-225,5-1 1,1 7 2,0-2 0,-1-1-533,1 1 1,5 0-357,0 6 0,1 0-269,-7 0 0,1 2 277,-1 4 1,1-2-1594,0 7 0,-1-5 1617,1 5 0,-1-7 0,1 4 0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20:42.6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156 951 8196,'0'-9'-218,"0"1"0,-1 2 392,-5 0 81,4 1-51,-6-3-46,8 6 12,0-6 47,0 8 12,-8 0 36,7 0-62,-15 0 34,7 8 1,-9 2-33,1 7 0,5 0 12,1 1 1,5 1 91,-5 4 1,5 2-129,-6 4 1,9 3 162,-3-3 1,4 4-75,2 1 1,0-1 75,0-4 0,0 2-159,0-8 1,6 0 9,-1-6 1,9 0-58,-3 1 0,3-1-212,-3 0 1,5-5-57,-5-1 1,5-7-333,1 2 0,6 1-529,0-1 0,0 2 505,-6-2 0,1-4-371,-1 3 0,0 3 855,1-2 0,-1 0 0,0-6 0</inkml:trace>
  <inkml:trace contextRef="#ctx0" brushRef="#br0" timeOffset="269">502 1176 8199,'2'-10'0,"4"5"1169,4-5-643,7 8 0,0-6 703,0 8-839,1 0 1,-1 0 36,0 0 0,1 0-266,-1 0 1,6 0 362,0 0-587,0 8 1,-6-6-196,1 4 0,-1-4-237,0-2 0,-5 0-284,-1 0-25,1 0 1,-1 0-436,1 0-262,-8 0 1501,11 7 0,-13 3 0,6 7 0</inkml:trace>
  <inkml:trace contextRef="#ctx0" brushRef="#br0" timeOffset="569">1263 865 8119,'0'-10'597,"0"2"-400,0 8 1,2 0 22,4 0 1,-2 8 155,7 4 0,-7 3-131,2 2 0,2 3 241,-3 3 1,7 4-63,-6 7 1,1-5-345,-1 0 0,-4 0-104,4 5 1,-4 1-200,-2-1 0,0 1-72,0-1 0,0-5-340,0 0 1,0-8-5,0 2 1,0-9 51,0-3 587,0-7 0,7 4 0,3-8 0</inkml:trace>
  <inkml:trace contextRef="#ctx0" brushRef="#br0" timeOffset="888">1626 744 8098,'18'-16'441,"-1"5"1,-6 3-48,1 8 1,5 0 189,6 0 1,2 0-134,-2 0 1,2 8 152,4 3 0,-4 7-73,-8 5 0,1 4-103,-1 7 0,-5 7-263,-1-1 1,-7 8-127,2-2 0,-6 2-654,-6-2 1,-4 10 460,-7-4 1,-2-2-1336,-4-4 1,4-2 123,-4 2 1365,-4-4 0,0 1 0,-8 1 0</inkml:trace>
  <inkml:trace contextRef="#ctx0" brushRef="#br0" timeOffset="1934">2318 571 8150,'0'-10'1163,"0"-5"0,6 5-1104,0-7 0,1 0 252,-1-1-193,4 1 1,1 0-50,1-1 0,-1 1-133,7 0 0,1-2-309,4-4 0,-8 3 226,8-3 0,-13 4-86,7 2 1,-9 1 54,3 5 1,-7-4 33,2 3 0,-4 2 32,-2-1 0,0 5 6,0-5 1,0 5-16,0-6 192,0 1 1,0-7 13,0 1 1,-6 0-65,0 0 1,1 5 254,5 1-218,0-1 0,-6 0 220,0 1-96,0 7 3,6-4 1,-2 3 36,-3-1 25,3 0-174,-6 6 92,8 0-16,0 0-151,-8 0 0,6 8 285,-3 3 0,-3 7-81,2 5 0,-5 4 288,5 7 0,0 6-165,6 1 0,0 7 16,0-2 1,-6-2-102,1 2 1,-1-5-186,6 5 1,0-6-28,0 6 0,0-9-251,0-3 1,0-1-522,0-10 577,0 0 0,0-11-245,0-1 181,0-7 291,0 4 0,0-16-167,0-4 0,0 3-124,0-3 1,0 1 68,0-6 1,2-1-153,4 1 0,-5 0 47,5-1 1,-2 1 134,2 0 1,-2 5 5,7 1 1,-5 5-44,5-6 1,1 7 108,5-7 1,1 6 11,-1-5 1,0 7 148,0-2 0,7-1-129,-1 1 1,0-2 155,-6 2 1,6 2-45,0-7 0,0 7-105,-6-2 0,1 4 217,-1 2 0,-5 0 104,-1 0-327,-7 0-60,4 0 0,-10 8-208,-4 4 1,-4 3 96,-7 2 1,0 1-182,-1-1 1,-1 0 218,-4 0 0,4 1 17,-4-1 0,6-5 85,5-1 1,-3-7-272,3 2 388,-3-4 0,-1 0 28,5 3 231,3-3-131,8 6 225,0-8 286,0 0-9,8 8 0,1-5-271,9 9 1,-1-6 768,0 5 1,1-5-182,-1 6 0,0-7 104,1 7 0,-1-6-575,0 5 1,2-7-65,4 2 0,-3 1-639,3-1 0,2 6 213,-2-6 1,0 1-1775,-6-1 0,6 2 1729,0 3 0,0 5 0,-5-7 0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20:49.5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139 104 8010,'10'0'-928,"-3"0"521,-7 0 373,0 0 203,0-8-37,0 7 221,0-7 258,0 8 163,0 0-734,-7 0 111,5 0 0,-8 6-131,4-1 0,5 3 217,-5-2 0,-2-2-31,2 7 0,-5 7 280,5 5 1,-5 7-11,5-1 0,-6 4 143,6 1 0,-5 7-154,5-1 0,-2 8-180,3-2 0,3 2-90,-4-2 0,-2-3 47,3-9 0,-1 5-330,6-5 0,0 5 140,0-10 1,8-4-793,3-2 1,6 2-219,6-2 0,-1 0-1825,6-6 2783,1 0 0,6 1 0,-1-1 0</inkml:trace>
  <inkml:trace contextRef="#ctx0" brushRef="#br0" timeOffset="940">727 260 7980,'10'-8'1133,"-3"6"385,1-5-1008,2 7 0,1 0-20,1 0 1,-8 7-148,1 5 0,-1 5-83,2 6 0,-4-2-78,4 8 0,-4-6-128,-2 6 1,0-6 104,0 6 1,0-6-119,0 6 0,-6-2-200,0 1 0,0-3 124,6-7 1,0-1-335,0 0 165,0 1-130,0-9-130,0 7 7,0-15 163,0-1 147,0-9 1,0-3 34,0 1 1,0 5-21,0-6 0,0 7-255,0-7 0,6 6 101,0-5 1,2 1-45,-3-1 1,5-10-86,7 3 0,0-5-101,1 0 1,1 4 220,4-4 1,-4 2 272,4-2 0,2 9 825,-2-3-737,0 4 1,-5 3 837,-1 4 1,-5 4-477,-1 2 1,-5 2 194,5 4 1,-5 4-164,6 7 1,-9 6 241,3 0 1,-4 6-274,-2-6 0,6 8-190,0-3 0,-1-1-584,-5 2 1,6-6 312,0 6 0,6-8-435,-7 2 0,7-4 265,-6-1 1,7-9-2658,-1-3 2859,3 4 0,2-16 0,1 4 0</inkml:trace>
  <inkml:trace contextRef="#ctx0" brushRef="#br0" timeOffset="1182">1471 537 7937,'2'-16'0,"3"5"0,7 3 1105,11 8 0,-2 0-393,8 0 0,-6 0-272,6 0 1,0 0-157,5 0 1,1-2-38,-1-4 1,1 4-210,0-3 0,-1 3 72,1 2 1,-6 0-2073,-1 0 126,-6 0-383,3 0 2219,-16 0 0,-1 7 0,-8 3 0</inkml:trace>
  <inkml:trace contextRef="#ctx0" brushRef="#br0" timeOffset="1378">1817 312 7956,'-18'-10'0,"9"-5"1680,1 13 1,10-4-736,4 12 0,-4 3-341,3 9 1,-3 1-323,-2 4 0,0 4-127,0 7 0,0 1-731,0 0 1,6-1 378,0 1 0,2-3-1535,-3-3 0,-1 2 1732,8-8 0,-1 8 0,6-4 0</inkml:trace>
  <inkml:trace contextRef="#ctx0" brushRef="#br0" timeOffset="2066">2318 554 7941,'0'-23'198,"0"0"0,8 5 151,3 7 1,7-3-352,5-9 0,-2 2-40,8-8 0,-8 6 511,2-5-331,4 6 1,-8-8-131,4 7 0,-4-6-110,-2 6 1,1-2-356,-1 2 1,-7 2 163,-5-8 0,-3 8 25,-2-2 0,0 3 121,0 3 0,-7 2 438,-5 3 0,-3 4-74,-3 8 1,1 0 60,0 0 0,0 0-149,-1 0 0,1 2 7,0 4 0,-1 4 186,1 7 1,6 0-69,-1 1 0,6-1 54,-5 0 0,7 8-89,-2 4 1,4-2 228,2 2 1,0 0-104,0 5 1,0 1 96,0-1 1,0 1-155,0-1 1,0 1-132,0 0 0,6-7-259,0 1 0,0-6 193,-6 6-1093,7-8 645,-5 4-525,6-7 292,-8-9 317,0-9 1,0-15-55,0-8 1,2-8-9,4 2 0,-3-3 129,9-3 0,-6 6 27,5 0 1,1 2 173,5-1 0,0 3-114,1 7 1,-1 3 556,0 3 0,0 5-127,1 7 1,-1 2 412,0 3-378,1 5 0,-3 13 228,-3 0 1,-5 0-465,-7-6 0,0 7 127,0-1 1,0 5-748,0-5 1,-7 1 349,-5-7 0,2-2-474,-1-3 0,1-3-210,-1-3 7,-5-4 599,7-2 0,-7-10 184,5-7 1,3 0 321,8 0 1,-6-1-177,1 1 0,-1 5 1108,6 1-581,0 7 137,8-4 0,-5 10-170,9 4 1,-8 4-12,2 7 0,-3 0-127,3 1 0,-2-1 51,8 0 0,-1-5-405,6-1 1,1-1 0,-1 1 1,6 3-1282,0-9 1,8 3 717,-2-2 0,-2-4-1659,1 4 2127,1-4 0,-2-2 0,-2 0 0</inkml:trace>
  <inkml:trace contextRef="#ctx0" brushRef="#br0" timeOffset="2356">3321 467 9868,'0'-9'2357,"8"1"-1382,3 8-542,5 0 0,1 0 1,0 0 1,2 0 130,5 0 1,-5 6-427,4 0 1,-2-1-336,2-5 0,-4 0-1550,4 0 1447,-4 0 0,-1 2-465,-1 4 1,-5-4 91,-1 4 672,-7-4 0,11 5 0,-5 3 0</inkml:trace>
  <inkml:trace contextRef="#ctx0" brushRef="#br0" timeOffset="2582">3892 260 7931,'0'-17'225,"6"5"286,-1 0 604,9 9-466,-12-13 308,5 14 1,-5 2-245,4 12 1,-4 3-93,4 3 0,-4 6-277,-2 5 0,0 2-107,0-2 1,0 4-248,0-5 1,0 5 91,0 2 0,0-3-1118,0-3 0,0 4 210,0-4 826,0-4 0,0 7 0,0-5 0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20:56.8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1 502 7905,'0'-18'0,"2"3"331,3 3 1,5 5 509,7 7 0,6-6-523,0 0 0,6-5-242,-6 5 0,0 0-241,-5 6 267,7 0-800,2 0 1,5 0 383,-3 0 0,-4 0-1135,-8 0 1449,8 0 0,-6-7 0,6-3 0</inkml:trace>
  <inkml:trace contextRef="#ctx0" brushRef="#br0" timeOffset="142">727 467 7905,'17'0'271,"1"-2"150,-1-4 0,0 3-71,0-9 1,1 6 77,-1-5 0,6 7-396,0-2 0,0-2 160,-5 3-507,-1-1 1,0 6 176,0 0 138,1 0 0,-1 0 0,0 0 0</inkml:trace>
  <inkml:trace contextRef="#ctx0" brushRef="#br0" timeOffset="275">1367 450 7905,'9'2'3295,"-3"3"-3178,4-3 1,-1 6-194,9-8 1,-1-6-111,0 1 0,-5-3-918,-1 2 477,-7 4 191,4-5 436,-8 7 0,8 0 0,1 0 0</inkml:trace>
  <inkml:trace contextRef="#ctx0" brushRef="#br0" timeOffset="690">2214 121 7898,'-6'-17'567,"1"0"0,-1-1-262,6 1 0,0 6 25,0-1 86,0 0 1,-8 3-21,-3 3 1,-5 4-115,-1 2 1,-2 2 21,-4 4 1,-4 11 97,-8 12 1,1 11 299,-1 6 0,6 4-255,0 2 0,8 0 5,-2 0 1,12 6-108,5-1 1,6 1-643,6-6 1,11 0-544,12 0 0,9-2 840,3-4 0,14 4 0,-1-6 0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20:52.9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0 243 7993,'12'0'1208,"-1"0"1,1 6-418,5-1 1,8 9-310,4-3 0,-2 5 796,2 1 0,-2 6-490,2 0 1,1 8-172,-7-2 1,-2 3-312,-9 3 0,-4 5-276,-8 1 1,-2 7-1443,-4-2 0,-6 4 946,-11 2 1,-9 5-3195,-9 1 3660,-7-8 0,4 0 0,-8-6 0</inkml:trace>
  <inkml:trace contextRef="#ctx0" brushRef="#br0" timeOffset="814">986 277 7971,'-8'-17'-200,"7"0"1,-9 5 670,4 1 0,2 7-141,-7-2 0,5 4-292,-6 2 0,7 2 137,-7 4 1,1 2-6,-7 3 0,1 6 92,0 1 1,1 1-108,5 10 1,-4 2 458,3 9 0,-1-2-150,1 8 1,-3-1 98,3 1 1,4 2-292,3-8 0,3 6-315,2-5 1,7-1-1647,5-5 918,3-9 590,10 7 1,2-14-1178,8 4 582,7-3 776,-5-11 0,13 7 0,-6-7 0</inkml:trace>
  <inkml:trace contextRef="#ctx0" brushRef="#br0" timeOffset="1289">1418 416 7949,'0'-10'712,"0"2"594,0 1-883,8 5 1,-4-6 175,8 8 1,-9 8-192,3 3 0,-4 7 94,-2 5 0,0-4-84,0 4 0,0 2-415,0-2 1,0 6-139,0-6 0,0 6-124,0-6 0,0 2 142,0-2 1,6-10-387,0 5-1124,-1-5 1130,3-3 0,-4-3-364,7-7 535,-7 0 0,6 0 217,-4 0 1,-4-7-131,3-5 0,3 3 9,-2-3 0,7 0 38,-1-5 0,-3 2-185,3 3 548,-1-3-149,7 5 0,-1 1 1395,0 3-56,-7 4-401,5 2 0,-11 0-398,8 0 0,-9 2 736,3 4-723,4 3 1,-8 9 259,4-1-951,3 0 1,-1 0 161,3 1 1,5-3-1141,-5-3 0,5 1 637,1-7 1,6 0 456,0-6 0,15 7 0,-1 3 0</inkml:trace>
  <inkml:trace contextRef="#ctx0" brushRef="#br0" timeOffset="1575">2197 641 7926,'0'-10'2001,"0"2"-1583,7 8 0,3 0 1279,7 0-1149,1 0-176,-1 0 1,8 0 161,4 0 1,3 0-244,3 0-127,-8 0 1,5 0-887,-3 0 1,-2 0 277,2 0-1632,-8 0 1026,4 0 232,-15 0-1275,5 8 2093,-13-6 0,6 13 0,-8-5 0</inkml:trace>
  <inkml:trace contextRef="#ctx0" brushRef="#br0" timeOffset="1756">2473 381 7926,'-17'0'3095,"7"0"-2126,-5 8-672,13 1 0,-7 3 103,3 0 1,4-1 126,-4 6 1,2 6-345,-2 0 0,5 1-230,-5-7 1,4 8-552,2 4 0,0-2 422,0 1 0,0-5-2668,0 6 2844,8-8 0,1 4 0,8-7 0</inkml:trace>
  <inkml:trace contextRef="#ctx0" brushRef="#br0" timeOffset="2377">2923 623 7875,'0'-17'946,"0"0"0,8 5-2,3 1-612,5-1 1,7-7-1540,0-4 726,0 4 0,-6-14 290,0 4 0,1-4 322,-1-1 1,-2 5-226,-3 0 0,1 0-44,-7-5 1,0-7-58,-6 1 0,0 0 67,0 5 1,-8 8 141,-3 4 0,-5 6 45,-1 5 1,5 5 151,1 7 1,-1 0-107,-5 0 0,2 2-6,3 3 0,-3 7 198,3 11 1,3-2-56,-3 8 0,8 2-14,-2 9 0,-1-3-57,1 3 1,0 4 302,6 2 1,0-2-35,0 3 1,0-3 106,0 2 0,0 2-284,0-8 1,0 1-261,0-7 0,0-1-660,0-4 451,0 3 174,0-12 74,8 5-642,-6-8 349,6-8-416,-1-1 1,-5-10 203,4-4 0,-2-5 69,2-12 0,-5 2 67,5-8 0,2 0 110,-2-6 1,7-1 172,-1-4 0,3 5-95,2 0 1,6 3 140,0 9 1,0 0-87,-5 5 0,5 7 662,0-1 1,0 8 583,-6-1-316,1 3 0,-3 9-381,-4 5 0,-3 3 53,-8 3 1,0-1-932,0 0 275,0 1 146,0 6 1,-8-4-328,-3 3 1,-4-4 272,-3-2 0,1-1-929,0-5 1,-1 3 251,1-9 1,0 1 36,-1-6 1,9-2 418,3-4 1,-2 3 477,3-9 926,-1 1-968,14-7 0,1 3 429,8 3 0,-5 5 124,0 7 346,-1 0 1,6 5 1,1 1-893,-1 8 1,-2-5-280,-3 9 0,3-3-895,-3-4 881,-5 5-606,9-7 1,-7 1 183,9-4 538,-1 3 0,8-7 0,2 6 0</inkml:trace>
  <inkml:trace contextRef="#ctx0" brushRef="#br0" timeOffset="2584">3649 658 7900,'-9'0'1229,"1"8"1,16-7-1004,3 5 1,-1-4 709,1-2 0,1-2-349,5-4 0,2 5-188,4-5 0,-1-4-526,6-1 0,-6 3-526,1 2 1,2 2-45,-2-1 1,0 3-1900,-6-4 2596,0 4 0,1 2 0,-1 0 0</inkml:trace>
  <inkml:trace contextRef="#ctx0" brushRef="#br0" timeOffset="3053">4272 416 11881,'17'9'995,"0"-3"1,1 2-431,-1-2 0,0 5 167,1-5-565,-9 7 1,-1-3-106,-8 7 1,0 1-188,0-1 1,-2 0-757,-4 0 0,-3 6 615,-9 1 1,-5-1-659,0-6 0,0 0 342,6 0 0,1 1 802,5-1 1,1-2-31,5-3-184,3 3 0,2-13 23,11 4 0,10 2 214,2-3 0,8 1-837,-2-6 1,5-6 151,7 1 442,-5-9 0,7 5 0,-9-9 0</inkml:trace>
  <inkml:trace contextRef="#ctx0" brushRef="#br0" timeOffset="3298">4825 226 12187,'19'9'1253,"4"8"1,-3 3-956,3 8 0,-4-4 272,-2 4 1,-1 1 92,-5 6 1,-3-1 319,-8 1 1,-2 5-1606,-4 1 0,-9 7 425,-8-2 1,-6 0-1504,6 6 1,-8-4 915,2 9 1,-9-5 783,-3-6 0,-7 4 0,4-5 0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21:00.1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35 7984,'-8'-10'856,"6"1"-84,-3 3 576,3 4-629,9-6 1,3 12 196,7 8 0,-1 1-399,-5 16 1,5 0 40,-5 6 0,-1-1-122,1 1 0,-7 5 14,2 0 1,-4 8-1132,-2-1 1,-2-3 485,-4 2 0,-3-2-1772,-9 2 0,-5 2 1967,0-7 0,0-1 0,6-5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1:47:42.9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0 119 8090,'0'-25'1042,"0"0"1473,0-3-1353,8 10-381,1 3-410,9 13 1,-9-4-137,-3 12 1,2 4 241,-2 7 0,-1 2-279,-5 4 0,2-2-386,4 8 1,-4 0-133,4 5 0,-4-1-484,-2-4 1,2 4-1122,3-5 0,-3 5 1925,4 2 0,-4 7 0,-2 2 0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21:00.70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8821,'10'8'1842,"-4"3"0,-4 4-1022,-2 3 1,0 1-15,0 4 0,0-4-342,0 4 1,0 2-526,0-2 0,0 0-33,0-5 0,0-1-9,0 0 1,1-1-390,5-5-883,-4-3 799,13-8 1,-7-2-305,4-4 0,3-3-14,-3-9 1,3-7 389,2-4 0,6-1 86,0 1 0,0-2 197,-5 8 0,-1 0 140,0 6 611,1 7 290,-1 2 0,-2 18 150,-3 7 1,-5 3 1008,-7 8 1,0-5-345,0 6 0,0-2-883,0 2 0,0 2-341,0-8 0,0 2-696,0-2 1,0-4-790,0 4 1,8-6 1073,4-5 0,11 3 0,4-5 0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20:59.1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69 7952,'-10'-17'355,"2"5"150,8 1 1,0 5 127,0-5-276,0 7 1,2-4 274,4 8-466,-4 0 1,6 2 141,-8 4 1,6 0 158,-1 11 0,1-4-96,-6 10 0,0 2-114,0-2 0,0 8-102,0-2 1,0 2-74,0-3 0,-2 5-175,-4-4 0,4-2 115,-3 2 1,3-8-137,2 2 0,0-10-981,0-1 539,0-8-94,0 11 395,7-13 1,-3-2 160,8-12 1,-8 3-59,1-3 0,-1 7 31,2-7 1,-4 6-57,4-5 0,1 5 28,-1-6 1,2 7-12,-2-7 0,-4 6-167,3-5 1,5 1-149,1-1 1,-1-5 129,2 5 1,-1-6 134,6-7 0,1 5 41,-1-4 1,0 4 119,1 2 0,-1-6 10,0 0 1,0 1 642,1 11-343,-1-4 0,0 7 303,1-4 1,-7 5 86,1 7 1,-7 2-222,7 3 1,-8 5 64,2 7 0,-4 2-63,-2 5 0,0-3-165,0 7 0,0-4 44,0 4 0,0-5 95,0 6 1,0-6-364,0 6 0,0-8-197,0 2 1,0-3-924,0-3 0,0 0 600,0 0 1,1 1 476,5-1 0,11-7 0,10-3 0</inkml:trace>
  <inkml:trace contextRef="#ctx0" brushRef="#br0" timeOffset="301">813 329 7912,'-9'0'3136,"1"0"-2829,8 0 1,2 0 148,4 0 0,3 0-231,9 0 1,-1 0-160,0 0 1,0 0-119,1 0 0,1 0-367,4 0 0,-4 0-1741,4 0 1662,-4 7 1,-3-3-699,-5 8 1196,5-8 0,-14 3 0,5-7 0</inkml:trace>
  <inkml:trace contextRef="#ctx0" brushRef="#br0" timeOffset="517">1003 190 7912,'-9'-17'1714,"-7"7"-1011,7-5-324,-1 13-308,3-6 0,7 10 103,0 4 1,-6 4 212,0 7 0,0 2-130,6 4 0,0-4-216,0 5 0,0 1 35,0-2 0,0 2-184,0-2 0,0-4-565,0 4 1,0-4 382,0-2 1,2 1-316,4-1 0,-2-5 33,7-1 572,-7-7 0,12 11 0,-7-5 0</inkml:trace>
  <inkml:trace contextRef="#ctx0" brushRef="#br0" timeOffset="729">1332 173 10257,'-10'2'1005,"5"4"0,3 3-185,2 9 0,0-1-309,0 0 0,0 8-109,0 4 1,0-2-518,0 2 1,0-2-416,0 1 0,0 3 283,0-8 0,0 6-329,0-6 1,2 0 575,3-6 0,5-7 0,7-2 0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21:03.0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0 294 8122,'0'-10'-1337,"0"1"1333,0 3 0,2 2 387,4-7 1,-2 5-64,8-6-206,-9 1 0,11-1 83,-8 1 0,5 5 0,-5-5 0,5 5-158,-5-6 1,8 8 107,-3-1 0,-1-3-313,1 2 235,1 0 1,5 6-454,0 0 217,1 0 1,5 0 64,0 0 0,0 2 20,-6 4 1,0-4-5,1 4 0,1-4 87,4-2 0,-2 0-44,8 0 0,0 2 23,5 3 0,1-3-15,0 4 1,-1-2 12,1 2 1,-1-4-14,1 3 1,7 3-22,4-2 0,4 5-26,2-5 1,2 0-13,4-6 0,-3 6 40,9-1 0,-7 1-1,7-6 1,-1 0 147,6 0 1,2 0-140,4 0 1,-2 0 99,8 0 1,-6 6-238,6 0 0,-6-1 209,5-5 0,1 0-66,6 0 0,7 0-122,4 0 1,-4-1 91,-2-5 1,2 2 35,-2-8 0,1 9-238,-7-3 1,6-2 222,1 2 0,-1-5 135,-6 5 1,1 0 19,-1 6 1,1 0 126,-1 0 0,-5 0-96,0 0 0,5 0-41,6 0 0,0 0-176,-5 0 0,1 0 96,5 0 1,3 0-145,-45 0 1,1 0 0,-1 0 0,0 0 12,47 0 1,-47 0 0,0 0 3,47 0 0,-2-2 64,2-3 0,-2 3-45,2-4 0,-2-2 93,-4 2 1,-3 1 124,3 5 1,-4-2-22,-1-4 0,-1 4-56,1-4 0,5 4 58,0 2 0,1-5-42,-7-1 1,0-2-16,1 2 0,5 3-39,0-9 1,8 8 1,-2-2 1,-2-1-54,2 1 0,-2-2 8,2 3 1,-47 4 0,0 0-158,47-5 0,-2-2 116,2 2 0,-2 1-3,2 5 1,-2 0 13,-3 0 0,-5-6 32,4 0 0,-1 0 24,1 6 0,-6 0 3,1 0 1,5 0 17,-6 0 0,-1-5 15,-4-1 0,-1 0 41,7 6 0,-1 0-73,1 0 0,-3 0-46,-3 0 1,2 0 17,-8 0 0,7 0-9,-1 0 1,-4 6 5,-2 0 1,0 5 152,-6-5 1,6 5-47,-6-5 1,2 6 16,10-7 0,-6 7-60,5-6 1,1 7-251,6-1 1,1-5 111,4-1 1,-3 2 97,3-2 1,4 1-188,2-1 0,-2-4 104,2 4 0,-2-4 44,2-2 0,2 0 61,-8 0 1,8 0 77,-2 0 0,-47 0 1,0 0-12,1 0 1,0 0 0,46 0-45,0 0 0,-47 0 0,1 0 81,3 0 0,0 0 0,-3 0 0,0 0 97,46 0 1,0 2-160,-47 0 1,1 1-1,0-2 1,0 0-36,0 2 1,0 0 0,2-2 0,0 0-61,-3-1 0,1 0 0,6 0 0,0 0 28,-3 0 1,-1 0 0,1 0 0,0 0-91,-1 0 1,1 0 0,1 0 0,0 0 27,-2 0 1,1 0 0,3 0 0,-1 0 55,-2 0 1,0 0-1,1-1 1,-1 0 5,0-2 1,0 0 0,45 1-28,-48 0 1,0-1 0,47-1 163,-47 1 0,0 0 0,46 1 72,0-4 1,-2 4-102,2 2 0,2 0-66,-8 0 0,6-2 18,-5-3 0,7 3-44,-2-4 0,-2 4 49,2 2 1,-6-2-129,6-4 1,-2 4 40,2-3 1,-47 3-1,0 2-36,47 0 1,-2-6 43,2 0 1,-8 1-5,2 5 1,-1-2 46,1-4 0,-4 4-2,5-4 1,-11 4 36,-1 2 1,0 0-58,5 0 1,0 0 55,1 0 1,-1 0-37,1 0 1,-1 0-16,1 0 1,-1 0 32,1 0 1,-1 0-5,1 0 1,-1 0 7,1 0 0,-1 0 0,1 0 1,-1 0 73,0 0 1,1 0-82,-1 0 0,1 0-41,-1 0 1,-5 0 6,0 0 1,-1 6-6,7 0 1,-6 0 3,-1-6 0,-7 1 64,2 5 0,-6-4-64,-5 4 0,3 2-10,-4-3 1,-9 1 282,-2-6 1,-6 0-273,0 0 1,-5 6-161,-12 0 1,-1 1 163,-10-1 0,7-4 0,-14 4 0,1-4 0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21:04.6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0 675 8894,'17'0'1294,"1"0"0,-1-8-932,0-4 0,6-3-321,0-2 0,2-1 106,-2 1 0,-3-2-85,3-4 1,-2 4 111,2-4 0,-4-2-312,4 1 1,-4 0-145,-1 0 0,-1-1-164,0-3 0,-7-5-228,-4 4 0,-4-2 311,-2 3 1,0-5 27,0 4 0,0 4 7,0 2 0,-6 4 287,0 2 0,-7 1-47,1 5 257,4-5-195,-7 7 0,11-1 116,-7 4 1,7 2 65,-2-1 1,2 3-82,-2-4 32,4 4-104,-5 2 19,7 0 0,0 8 99,0 3 1,0 5 209,0 1 0,0 8-69,0 4 0,0 11 186,0 6 0,0 4-72,0 2 0,-2 2-53,-4 4 1,4 1 7,-4 5 1,-1 1-54,1-8 0,-6 7-282,7-6 1,-1-3-81,6-9 1,-2 2-111,-4-7 1,4-7 68,-3-5 0,3-13-240,2 1 83,0-11 219,0 1 1,0-11-125,0-7 1,0-3 135,0-14 1,0-3-216,0-9 1,2-5-56,3-7 0,5 1-83,7-1 1,6 2 252,0 4 1,6 3 21,-6 9 0,6 3 83,-6 8 0,8 0-90,-2 11 1,-2-1 590,1 1 0,-7 5-251,3 7 0,-5 0 773,-2 0-765,0 0 1,-1 2-254,-5 3-49,-3 5 1,-8 7-313,0 1 0,-2 1 82,-4 4 1,-3-4 49,-9 4 0,1-6-35,0-5 0,-1 1-12,1-7 0,-2 6 342,-4-7 1,4 1 6,-4-6 0,9 0 58,3 0 0,5 0-22,-6 0 0,9 2 345,-3 4-126,4-4 1,2 13-72,0-3 0,8 3 335,3 2 1,4 3-219,3 3 1,-1-4 286,0 4 1,2-4-98,5-2 0,-5 1-33,4-1 1,2 0-303,-2 1 1,6-3-166,-6-3 0,6-3-250,-6-3 1,5-4 253,-4 4 0,-1-4-1169,-6-2 0,2 0 588,4 0 1,-9 5-940,3 1 0,-9 0 1493,3-6 0,-7 8 0,4 1 0</inkml:trace>
  <inkml:trace contextRef="#ctx0" brushRef="#br0" timeOffset="242">1487 173 8540,'-9'-8'-38,"1"6"422,16-5 553,1 7 0,3 2 43,-1 3 0,-7 5-418,2 7 1,-4 8-272,-2 4 1,0 4-631,0 1 0,0 9-829,0 3 1,0 0 1167,0 6 0,0-4 0,0 11 0</inkml:trace>
  <inkml:trace contextRef="#ctx0" brushRef="#br0" timeOffset="358">1608 1159 8032,'-34'0'2851,"-1"0"1,16 7-1402,7 5 0,12-2-2701,12 1 0,1-1 1251,16 1 0,-8 12 0,4-3 0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21:20.25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17 18 7934,'2'-10'1025,"4"5"0,-2 3-391,7 2 1,-5 5 46,6 1-383,-8 8 0,9-5 407,-7 8 0,0 7-257,-6-1 1,0 5-404,0-5 0,0 8 69,0-2 1,-8 6-462,-4 5 1,3-2 346,-3 8 0,-7 8 0,-8 8 0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21:20.37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33 1 9038,'-19'7'3769,"5"-3"-2849,20 8 1,-2-9-2395,7 3 0,1-2 1474,5 2 0,0-4 0,1 5 0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21:18.68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208 70 7669,'0'-10'627,"0"-5"-266,0 13-33,0-6-97,0 1-96,0 5 1,0-8 121,0 4-47,0 5-171,0-7 0,-2 8 275,-4 0-446,4 0 96,-13 8 0,5 1 108,-7 8 0,5 1 35,1-1 1,-1 2 117,-5 4 1,1-2-51,5 8 0,-4 0 184,3 6 0,2 5 109,-1 0 0,7 7-113,-2-7 1,2 12 5,-1-6 1,3 6-58,-4-12 1,4 6-176,2-5 0,8-1-61,3-6 0,-1-1-213,1-4 0,3 2-170,9-8 1,-2-6-363,8-5 1,-2-9-321,2 3 0,3-4 435,-3-2 1,2 0-421,-2 0 0,1-8-7,-7-3 989,0-4 0,2-10 0,2-2 0</inkml:trace>
  <inkml:trace contextRef="#ctx0" brushRef="#br0" timeOffset="520">657 278 8061,'0'-18'-291,"0"1"1,6 5 462,0 1 1,1 7 189,-1-2 103,-4 4 1,8 2 134,-5 0 0,-3 8-234,4 4 1,-4 5 53,-2 6 1,0-4-52,0 4 1,0 4 70,0 2 1,0-2-256,0 2 0,0-1-68,0 7 0,0-6-250,0 0 0,0-8 178,0 2 0,0-4-412,0-2 1,0-5 5,0-1-88,0-7-61,0 4 220,0-8 0,0-8 116,0-3 0,6 1 0,0-1 0,-1-1 70,-5-5 0,6 0-7,0-1 0,2 1-130,-3 0 0,-1 3 89,8-3 1,-1 3-46,7-9 1,-1 10 100,0 1 0,0 1-105,1-6 182,-1-1 1,0 3 203,1 3 1,-7-1 111,1 7 79,-1 0 1,1 6 391,-1 0-288,1 0 125,5 0 1,-2 8-36,-3 4 0,-4 3 83,-8 2 0,5 3-266,1 3 1,0-4-141,-6 4 1,0 2-586,0-2 0,2 0 299,4-6 1,-3 1-447,9-1 1,-6-2 302,5-3 0,3-3-1616,9-3 0,-2-4 1798,8 4 0,0-12 0,5-4 0</inkml:trace>
  <inkml:trace contextRef="#ctx0" brushRef="#br0" timeOffset="753">1556 537 7945,'-9'-8'1179,"1"6"1,8-7-913,0 3 1,8 4 12,3-4 1,5 4 77,1 2 1,0 0-170,1 0 1,5 0-92,0 0 1,6 0 65,-6 0 0,5 0-88,-5 0 1,2 0-560,-2 0 1,-3 0 287,3 0 1,-4 6-901,-2 0 0,1 0 199,-1-6 0,-2 2 896,-3 3 0,3-3 0,-5 6 0</inkml:trace>
  <inkml:trace contextRef="#ctx0" brushRef="#br0" timeOffset="995">2144 381 7945,'10'-7'0,"-2"3"0,-8-8 0,2 8 1052,3-1-250,-3-5-322,14 8 0,-13-6 213,9 8-290,-8 0 0,4 2-116,-8 4 1,0 4 48,0 7 1,0 0-253,0 1 0,0-1 119,0 0 1,0 2-580,0 4 1,0-7 282,0 7 0,0-13-1953,0 7 1230,0-4 0,5-1-1118,1-1 1377,8-7 0,-5 4 557,8-8 0,1 0 0,-1 0 0</inkml:trace>
  <inkml:trace contextRef="#ctx0" brushRef="#br0" timeOffset="1307">2559 122 7945,'10'-8'-679,"-2"4"475,-8-7 1,2 7 701,3-2-290,5-3 1,5 5 371,-3-8 0,3 8-61,-3-1 1,3 3 47,2 2 1,1 2-151,-1 3 1,0 5-18,1 7 1,-1 8 227,0 4 1,-1 10-215,-5 1 0,3 2-41,-9-1 1,1-3-139,-6 8 0,0 6-500,0 6 1,-13 1 43,-5-1 0,-5-4-90,0 3 0,4-3-277,-4-2 1,-2-8-822,2-4 0,0-9-842,6-2 2251,-1-16 0,1 11 0,0-15 0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21:23.159"/>
    </inkml:context>
    <inkml:brush xml:id="br0">
      <inkml:brushProperty name="width" value="0.04286" units="cm"/>
      <inkml:brushProperty name="height" value="0.04286" units="cm"/>
      <inkml:brushProperty name="color" value="#E71224"/>
    </inkml:brush>
    <inkml:brush xml:id="br1">
      <inkml:brushProperty name="width" value="0.05714" units="cm"/>
      <inkml:brushProperty name="height" value="0.05714" units="cm"/>
      <inkml:brushProperty name="color" value="#E71224"/>
    </inkml:brush>
  </inkml:definitions>
  <inkml:trace contextRef="#ctx0" brushRef="#br0">18 33 8232,'-8'-10'454,"6"1"592,-4 3-256,4 4 0,8-4-301,0 12 0,7 0 141,-1 11 1,3-2-112,2 14 0,1 0-156,-1 6 0,0 5-194,1 0 0,-7 8 30,1-2 1,-8 4-566,1 2 0,-3 6 310,-2 0 1,-2-1-1444,-3-5 1,-5 0 723,-7 0 0,-6-2 775,0-4 0,-8-4 0,4-7 0</inkml:trace>
  <inkml:trace contextRef="#ctx0" brushRef="#br1" timeOffset="274">554 50 17258,'-12'8'4727,"1"3"0,7 5-5057,-2 1 1,4 6 5698,2 0-4697,0 8 1,-2-4-673,-4 7 0,-1-3 0,-5 4 0,3-5 0,3 11 0,4 1 0,-4-2 0,-3 8 0,-1-3 0</inkml:trace>
  <inkml:trace contextRef="#ctx0" brushRef="#br1" timeOffset="390">519 1036 15484,'-17'0'9830,"0"0"-2377,7 8-7453,10-7-41,10 7 1,14-8 0,3 0 0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21:21.84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330 69 8230,'-2'-11'-256,"-4"-1"316,4 8 1,-6-5 337,8 3-26,0 4-331,-7-6 0,5 6 237,-4-3-20,4 3-239,2-6 0,-2 10 101,-4 4 1,2-2-102,-7 7 1,-1 3 114,-5 9 0,0-2-30,-1 8 0,1 1 84,0 11 0,-6 3 148,0 8 1,0 0-70,5-1 1,1 7 217,0 0 0,0 5-212,-1-5 0,9 1-39,3-1 0,4-6-702,2 0 0,8-2 301,3-10 0,6 0-419,7-5 0,2-8-180,9-4 1,0-6 765,-1-5 0,8 3 0,3-5 0</inkml:trace>
  <inkml:trace contextRef="#ctx0" brushRef="#br0" timeOffset="483">589 398 8035,'0'-10'-1797,"0"1"2468,0 3 0,2 4-102,4-4 0,-3 4 768,9 2-920,0 0 1,3 2-35,-4 4 1,-3 3-68,-8 9 0,0-1 85,0 0 0,0 6-365,0 0 1,-2 6 157,-4-6 0,3 6-154,-9-6 0,6 6-1,-5-6 1,7 0-430,-2-6 1,4-5-178,2 0-275,0-9 318,0 5 263,0-8 0,6-8 57,0-3 0,7-5 37,-1-1 1,3 0-134,2 0 0,6-1 80,1 1 0,-1-6 26,-6 0 0,0 0 138,0 6 0,1 5 143,-1 0 0,-2 7 48,-3-7 157,3 8 1,-11-3 354,8 7-478,-8 0 0,3 2 567,-7 3 0,0 5-267,0 7 1,0 6 297,0 0 1,0 8-304,0-2 1,-2 4-87,-3 1 0,3 1-534,-4-1 1,4 1-515,2 0 0,8-7-348,3 1 1,5-8 1017,1 2 0,8-3 0,2-3 0</inkml:trace>
  <inkml:trace contextRef="#ctx0" brushRef="#br0" timeOffset="779">1263 709 7953,'-9'-11'520,"3"-1"-804,4 8-129,2-4 1,0 7 1584,0-5 0,2 4 274,4-4-840,3 4 1,9 2-210,-1 0 0,0 0-274,1 0 0,1 2-120,4 4 0,-4-4-261,4 4 1,-2 1 73,2-1 1,-4 2-249,5-3 0,-5-1-2092,-2 8 2524,-7-8 0,5 3 0,-5-7 0</inkml:trace>
  <inkml:trace contextRef="#ctx0" brushRef="#br0" timeOffset="1029">1834 571 7984,'0'-12'-391,"0"1"139,0 7 0,0-6 2874,0 4-1870,0 4 0,-2-5 401,-4 7-686,4 7 1,-5 11-127,7 11 1,-6 3-104,0 3 0,-5-1 28,5 1 1,-2 0-175,2-1 1,5 1-200,-5-1 0,4-1-890,2-4 0,0-4 547,0-8 0,0 0-914,0 1 1,2-9-30,4-3 1393,-5-4 0,15-2 0,-7 0 0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22:00.314"/>
    </inkml:context>
    <inkml:brush xml:id="br0">
      <inkml:brushProperty name="width" value="0.04286" units="cm"/>
      <inkml:brushProperty name="height" value="0.04286" units="cm"/>
      <inkml:brushProperty name="color" value="#E71224"/>
    </inkml:brush>
    <inkml:brush xml:id="br1">
      <inkml:brushProperty name="width" value="0.05714" units="cm"/>
      <inkml:brushProperty name="height" value="0.05714" units="cm"/>
      <inkml:brushProperty name="color" value="#E71224"/>
    </inkml:brush>
  </inkml:definitions>
  <inkml:trace contextRef="#ctx0" brushRef="#br0">399 329 7993,'0'-18'0,"0"1"0,0 0 0,-6 5-320,0 1 1,-2 5 226,3-5 1,1 5 276,-8-6 1,9 6-1,-3-5 0,2 7 120,-2-2 0,2 4-148,-7 2 1,5 0 2,-6 0 1,-1 16 137,-10 7 1,2 11-115,-8 13 0,0 6 196,-5 16 1,-1 8-51,0 4 0,9-8-220,2 2 1,7-15-64,6 3 0,3-9-192,8-8 0,2-4-28,4-7 1,5-3-352,12-3 0,4-4 26,8-7 1,1-3 207,5-4 1,3-5-1026,8-12 1316,0-3 0,-1-16 0,1-2 0</inkml:trace>
  <inkml:trace contextRef="#ctx0" brushRef="#br0" timeOffset="530">762 346 7901,'-17'-10'0,"5"5"-755,1 10 0,7 5 755,-2 7 0,-2 8 0,2 4 0,1 4 0,5 1 0,-2 1 0,-4 0 0,4-1-255,-4 1 0,4-1 255,2 1 0,0-8 0,0-4 0,0-4 0,0-2 0,0-5 0,0-1 0,0-7 0,0 4 0,0-16 0,0-3 0,0-7 0,0-5 0,6-4 0,0-7 0,2-1 0,-3 1 0,5-1 0,7 1 0,1-1 0,-1 0 0,6 5 0,0 7 0,2 1 0,-2 17 0,-4-7 0,4 6 0,2 1 0,-2 5 0,0 2 0,-5 3 0,-3-1 0,-3 8 0,3-3 0,-4 3 0,-1 5 122,2 0 1,-9 8-44,3 10 1,-4 0 207,-2-1 0,0 6-94,0 1 0,-2 7-126,-4-2 0,3-2-49,-9 2 1,8-7-209,-2 1 0,5-11 56,1-6 0,0-4-584,0-2 718,0-7 0,7-4 0,5-12 0,11-11 0,4-10 0</inkml:trace>
  <inkml:trace contextRef="#ctx0" brushRef="#br0" timeOffset="772">1350 571 7908,'-10'0'-1902,"-5"0"1902,13 0 0,-4 0 0,12 0 0,4 0 0,7 0 0,2 0 18,4 0 1,4 0 145,8 0 1,-1 0-109,1 0 0,5-6-35,0 0 0,-1-1-244,-10 1 0,3 4 91,-3-4 1,-4 4 131,-2 2 0,-4-7 0,-1 5 0,-9-6 0,-9 0 0,-9-1 0</inkml:trace>
  <inkml:trace contextRef="#ctx0" brushRef="#br0" timeOffset="950">1730 363 7908,'0'-17'-1767,"8"0"1767,-6-1 0,6 9 0,-8 3 161,0 12 0,0 11 103,0 12 1,0 6-54,0 5 1,-8 4-64,-4 8 0,-1 0-171,1 0 1,-1-2-162,7-4 0,-5 2-280,5-8 0,0-5 280,6-6 0,2-10 184,4-2 0,-4-7 0,13-3 0,-5 3 0</inkml:trace>
  <inkml:trace contextRef="#ctx0" brushRef="#br0" timeOffset="1639">2111 675 7940,'0'-18'-551,"0"1"-70,0 0 0,0-2 621,0-5 0,9-2 0,9-9 0,1 0 0,10 1 0,-6-3 0,6-3 0,-3-2 0,3-4 0,2 3 0,-8 9 0,0-1 0,-6 1 0,1 1 0,-1 4 0,-7 10 0,-5 7 0,-3 1 0,-2 1 0,-7 2 0,-3 8 0,-7 0 0,-1 0 0,1 6 0,0 0 0,5 7 0,1-1 0,-1 3-98,-5 3 1,0 12-1,-1 5 1,-1 13 173,-4 4 0,4 2 123,-4 9 0,4-1-49,1 1 0,3-3-99,3-9 0,5-1 19,7-3 1,0-5-65,0-8 0,0-5-142,0 0 1,0-14 65,0 3 1,2-13-498,3 1 503,-3-4 0,12-10 64,-8-3 0,1-12 0,-1-6 0,2-6 0,3-5 0,5-4 0,-5-8 0,-1 6 0,1 0 0,1 7 0,5-1 0,0 5 0,1 7 0,-1 5 0,0 11 0,1 4 0,-1 8 0,0 0 0,0 0 0,-5 14 105,-1 3 0,-7 6-58,2 0 1,2-2-17,-2 8 1,-1-8-4,-5 2 0,6-3-203,0-3 22,0 0 48,-6 0 105,-8-7 1,-2-2-1,-7-8 0,-6-2 0,0-4 0,0 2 0,6-7 0,-1 1 0,1-1 0,0-3 104,-1 8 442,1 1-109,0 5 1,7 0-320,-5 0 1,13 7 30,-4 5 1,4 3 111,2 2 1,2 1-75,4-1 1,3 6-153,9 0 1,-1-2 58,0-9 0,3 3-305,3-3 0,2 1-132,3-1 0,5-5-284,-4-7 0,2 0 385,-3 0 0,5 0 242,-4 0 0,-4-5 0,-2-1 0,2-8 0,-2 3 0,0-5 0,-6-1 0</inkml:trace>
  <inkml:trace contextRef="#ctx0" brushRef="#br0" timeOffset="1860">2768 536 7389,'8'-9'-1242,"-7"1"1242,7 8 0,-8 8 0,0 3 0,6-1 75,0 1 0,5-5 121,-5 6 1,7-9 153,-1 3 0,3 2-269,3-2 0,1-1-374,4-5 1,-4 0 128,4 0 0,-4 0-96,-1 0 0,-1 0 105,0 0 155,1 0 0,-3-1 0,-4-5 0,-3 4 0,0-14 0,1 7 0</inkml:trace>
  <inkml:trace contextRef="#ctx0" brushRef="#br0" timeOffset="2059">3304 381 7940,'17'-10'-1379,"1"0"1103,-1 5 1,-6 3 275,1-4 0,-3 6 0,3 6 0,-4-2 0,-8 7 0,0 6 248,0 6 0,0 8 488,0-2 1,-2 0-154,-4 5 1,2-5-179,-7 6 1,7-1-733,-2-5 1,4-2 245,2 2 0,0-8-318,0 2 1,0-4 16,0-1 0,0-7-855,0 1 1237,8-8 0,1 3 0,9-7 0</inkml:trace>
  <inkml:trace contextRef="#ctx0" brushRef="#br1" timeOffset="2318">3823 104 10783,'11'4'-1195,"1"7"0,1 3 1865,10 15 1,-3 7 1189,3 10-1151,-4 4 1,-2 2-216,0 0 1,-5 2-438,-1 3 1,-1-3-158,2 4 0,-5-10-466,-7-2 1,-2-2 168,-3 2 1,-7 2 549,-11-7-35,-12 7 0,-9-12 1,-8 6-1</inkml:trace>
  <inkml:trace contextRef="#ctx0" brushRef="#br1" timeOffset="2596">4497 0 11564,'-15'10'1167,"3"7"0,-1 6-72,7 6 1,0 9-380,6-3 1,-5 11-235,-1 0-228,-8 12 0,10-4-433,-7 3 1,-1 3-782,-5-3 0,2 1 843,3-6 0,5 0 128,7 0 0,-8-8 0,-2-2 0</inkml:trace>
  <inkml:trace contextRef="#ctx0" brushRef="#br1" timeOffset="2700">4342 1366 11564,'-8'18'3554,"4"-1"-2273,-8 0 1,3 0-446,-3 1 1,7-3-3132,10-3 2018,13-5 0,16-7 0,10 0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1:47:43.0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0 7981,'-27'0'0,"4"2"3763,11 4-1773,5 3-539,7 9-746,0-9-528,0 7 1,6-12-777,-1 7 0,9-5 599,-3 5 0,12 1 0,4 5 0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21:58.80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312 1730 7940,'0'-17'-353,"0"-1"0,0 1 246,0 0 1,6 0 163,0-1 1,7-1 68,-1-4 1,9-2 157,2-4 1,7-5-156,-1-1 0,6-2-20,5-9 1,4 0 30,8-6 1,6-7-353,0-5 1,7 5 271,-2 1 0,-3 4-80,-2 3 0,1 4-215,-1 1 1,-6 8 120,-6-2 1,-8 3-44,3 2 1,-11 7 115,-1-1 0,-8 8-15,2-2 0,-3-2-134,-3 2 0,0 5-33,0 7 310,-7-1-316,5-5 103,-13 7 1,4 3-97,-12 7 54,-3 0 168,-9 0 0,-14 15 0,-5 4 0</inkml:trace>
  <inkml:trace contextRef="#ctx0" brushRef="#br0" timeOffset="444">18 2439 7961,'-10'-2'-322,"5"-4"0,3 2-225,2-7 1,4 5 451,7-5 1,1-1 94,11-5 0,-4 0 0,-2 7 0,1 4-151,-9 4 4,-1 2 748,-8 0 616,0 0-995,0-7 1,0-3 24,0-7 0,2-3-35,4-3 0,11-3 70,12-9 1,3-7-259,3-4 0,7-10 171,4-2 1,6-7-779,6 1 0,5-11 509,-26 35 1,1 0 0,-1-2 0,1 1-27,5 1 0,1-1 1,-7 3-1,0 0 67,3 2 0,1 2 0,-1 3 1,-1-1-7,36-31 0,-10 15-151,-13 1 0,-2 9-8,-10 3 1,-1 3 74,-10 3 0,-4 4-13,-8 8 195,0-1 0,-7 7-232,-4-1 721,-4 9-654,-2-5 0,-8 8 61,-4 0 1,3-6-212,-3 0 1,1 1 255,-7 5 0,-7-8 0,-2-2 0</inkml:trace>
  <inkml:trace contextRef="#ctx0" brushRef="#br0" timeOffset="861">675 692 8145,'-6'-17'-78,"1"0"-37,-1 0 1,6-1 52,0 1 1,0 0-32,0-1 0,8 1 208,3 0 1,10-6 241,2 0 0,8 0-365,-2 5 0,5-1 23,7-4 0,1 4-121,4-4 0,4-2 96,-4 2 1,-2-6 47,3 6 0,-1-2 58,6 2 1,1 2-20,5-8 1,-4 2-58,3-2 0,-3 4 47,-2 8 0,-2 0-86,-4-1 0,-4 3 70,-7 3 1,-6 5-39,0 7 0,-8 0 77,2 0 1,-10 0 86,-1 0 0,-8 9 10,2 9 1,-5 16 240,-1 18 1,-1 11-105,-5 18 0,-10 9-385,5-35 1,-1 0-1,0 1 1,-1 1 50,2 4 1,-1-1-1,2-1 1,-1 0 30,-3 1 1,-1 1 0,2-2 0,-1 1-149,0 6 1,0 0 0,0-7 0,1-2-257,0-2 1,3-1-1,-4 44 383,-3-11 0,5-3 0,-3-3 0,-2-6 0,-4-4 0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21:36.7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7900,'0'9'2773,"0"-1"-1830,0-8-40,0 0-109,8 0-487,2 0 1,7 0 148,0 0 1,0-6-168,1 0 1,5-1-62,0 1 0,8 4 2,-3-4 1,3 4-42,-2 2 1,4 0-13,-5 0 0,5 0-67,2 0 1,-3 0 49,-3 0 1,4 0-164,-4 0 0,3 0-227,3 0 0,-6 0 170,0 0 0,-6 0-429,5 0 0,-6 0 233,1 0 0,-4 0-586,-2 0-205,0 0 266,1 0 1,-7 0-1229,1 0 1478,-8 0 1,-2 2-1103,-8 4 1633,-15 4 0,1 15 0,-14 2 0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21:36.9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7900,'11'0'1338,"1"0"1,-6 0-494,5 0 1,1 0-370,5 0 1,0 0-67,1 0 0,7 0-52,3 0 0,5 0-246,2 0 1,1 0-320,5 0 0,-3 0-374,8 0 0,-5-6-2738,5 1 3319,-8-1 0,4-2 0,-7-1 0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21:37.4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157 1020 7890,'-12'-9'1360,"0"3"-898,9 4-247,-13 2 1,7 6 212,-9 0 0,3 7-80,3-1 1,-3 5 163,4 6 1,3 4-88,2 7 1,-2 7-179,3-1 1,-1 8-127,6-2 1,0 8 107,0-2 0,8 2-374,3-14 1,4 2 173,3-1 0,-1-11-1270,0 5 1,1-12 208,-1 0 1,0-9-195,1-3 1,1-7 1225,4 2 0,-4-12 0,6-4 0</inkml:trace>
  <inkml:trace contextRef="#ctx0" brushRef="#br0" timeOffset="240">606 1349 8579,'17'0'983,"1"2"-720,-1 4 1,0-4 26,1 3 1,1-3 270,4-2 0,-4 0-173,4 0 0,2 0-152,-2 0 1,6 6-271,-6 0 1,2 0-316,-2-6 1,-2 0 135,8 0 0,-8 0-198,2 0 1,-4-6 410,-1 0 0,-1-7 0,0 3 0</inkml:trace>
  <inkml:trace contextRef="#ctx0" brushRef="#br0" timeOffset="529">1315 1159 7522,'0'-12'1088,"0"1"-168,0 7 244,0-4-137,8 8 23,-6 0-695,5 0 1,-1 10 15,0 7 0,0 2-16,-6 10 1,6 2-68,-1 9 1,1-3-530,-6 3 1,0-2 220,0 3 0,0-7-1007,0 1 0,0-2 270,0-10 0,0 2-95,0-2 1,0-10 17,0 4 834,0-11 0,0 2 0,0-8 0</inkml:trace>
  <inkml:trace contextRef="#ctx0" brushRef="#br0" timeOffset="788">1592 917 7789,'9'-10'0,"7"2"735,-5 8 1,5 0-233,1 0 0,0 4-56,1 8 1,-1 1-119,0 16 1,0 7 259,1 11 1,-3 8-181,-3 3 1,-5 13-136,-7-2 0,0-2-272,0-3 0,0-1-284,0 6 0,-7-7-685,-5-4 1,-3-7 538,-3-4 1,-5 1-2000,0-8 2427,-7 0 0,3-5 0,-8 0 0</inkml:trace>
  <inkml:trace contextRef="#ctx0" brushRef="#br0" timeOffset="1816">2266 484 8452,'0'10'1415,"2"-2"-1002,4-8-193,-4 0 0,11-2-120,-7-4 0,6-4-202,-7-7 1,9-6-624,-3 0 564,-3-8 1,5 10-29,-7-8 1,6 2-82,-6-2 1,-1-3 73,-5 3 0,0 2 70,0-2 0,0 8 95,0-2 1,0-2-222,0 2 343,0 0 0,0 6 104,0-1-13,0 9-71,0 1 17,0 8 196,0 0 0,0 8-169,0 3 1,0 5 36,0 1 1,0 8-6,0 4 1,0 3 124,0 3 0,0 7-160,0 4 1,-2 6 12,-3 6 1,3-4-116,-4 3 0,2-9 54,-2-1 0,4-7-344,-3 6 1,3-9 151,2-3 0,-6-1-317,0-10 206,0 8 0,6-12-268,0 4 404,0-12 287,0-3-80,0-8 0,0-8-61,0-3 0,0-5 96,0-1 1,0-2-19,0-4 0,0 4-89,0-4 0,0 3-173,0 3 0,8 0-244,4 0 0,-3-7 68,3 1 0,-1 0-160,7 6 0,-1 2 152,0 3 1,0-3 9,1 3 0,5 3 124,0-3 1,0 6-84,-6-5 1,1 7 281,-1-2 1,0-1 75,0 1 1,-5 0 281,-1 6-195,-7 0 64,4 0-19,-8 8 0,-2-4-83,-4 7 1,2-1-140,-7 1 1,-3 5 55,-9-5 0,4-1-132,-4 1 0,4 1 48,2 5 1,-1-5-234,1-1 169,0 1-87,-1 5 0,7-6 102,-1 1 14,9-8 0,-5 5 400,8-3-151,0-4 395,0 6-267,8 0 1,-5-7 649,9 5-673,-1 4 1,7-3 101,-1 5 0,0 1 143,1-7 1,-1 8-182,0-3 1,6 3 344,0-3 0,0 5-257,-5-5 0,-1 3-14,0-3 1,-3 3-211,3-9 0,-9 1-260,9-6 1,-4 0-106,5 0 1,-1 0-284,0 0 1,3-10 394,3-7 0,4-8 0,7-9 0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21:44.5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18 519 9030,'-10'-1'525,"4"-5"0,4 2-417,2-8 0,6 1-92,0-6 0,7-3 13,-1-3 0,1 2-285,-1-8 1,3 6-275,-3-6 0,1 6 287,-1-5 0,1 1-24,-7-2 0,0-4 63,-6 4 0,0 2 59,0-1 1,0 7 53,0-3 337,0 5 1,-2 4-116,-4 3 1,2 5 171,-7 7 1,5 0 75,-6 0 1,8 4-117,-1 7 0,-3 2 75,2 16 1,-1 0-63,1 6 0,2 1 23,-8 5 0,9-3-34,-3 8 0,2 0 107,-2 6 0,4-6-200,-4 0 1,5-1-128,1 1 1,0 2-462,0-8 1,0 0 262,0-5 0,0-6-363,0 0 1,0-8 229,0 2 0,0-10-329,0-1 451,0-8 1,0 1 207,0-10 0,0-5-99,0-7 0,-6-2 323,0-5 1,0-4-62,6-13 1,2 5-50,4-5 0,-2 11-172,7 1 1,1 2 114,5-2 1,0 4-462,1 8 1,5 1 128,0 5 1,6 1 12,-6 5 0,6 3 150,-6-4 1,2 4 223,-2 2 0,-4 6 0,4 0 0,-4 5-132,-2-5 1,-5 7-79,-1-1 0,-7-3-25,2 3 0,-4-1-126,-2 7 0,-8-7 101,-3 1 0,-5-6-102,-1 5 0,-2-7 209,-4 2 1,4 1 256,-4-1 1,3 0 1143,3-6-1052,0 0 1,5 0 499,1 0-526,7 8 0,-2 1 344,12 9 1,-2-1-246,7 0 0,-1-5-157,1-1 1,5-1-153,-5 1 1,5 5-217,1-5 0,2-3-841,4-2 1,-4-3 572,5 3 0,0-4-1476,0 4 1844,-1-4 0,2-2 0,1 0 0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21:44.9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53 10563,'18'0'981,"-1"0"-559,0 0 1,0-6-153,1 0 1,5 0-17,0 6 1,8-2-230,-3-3 0,-3 3-231,-2-4 1,2-2-750,-2 2 1,1 1 86,-7 5 868,-8 0 0,7 0 0,-7 0 0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21:45.7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0 9399,'-15'8'1183,"3"4"0,5-3-628,7 3-819,0-1 1,5 7 407,1-1 1,0 2 348,-6 4 1,0-4-943,0 4 0,0 4 115,0 2 334,0 4 0,0 1 0,0 1 0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21:45.8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1 7800,'-15'10'0,"3"5"3381,-11-4 1,12 11-2591,5 1 1,4 0-792,2-6 0,0-7 0,0-3 0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21:45.2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18 243 7890,'-10'0'3610,"2"7"-3266,8 5 1,0 3 62,0 2 0,0 1 221,0-1 1,0 2-216,0 4 1,0-2 8,0 8 1,2-8-1557,4 2 530,-4 4 337,6-7 1,-8 5-867,0-8-1951,0-8 1281,0-1 1803,7-8 0,-5-8 0,6-1 0</inkml:trace>
  <inkml:trace contextRef="#ctx0" brushRef="#br0" timeOffset="250">277 0 7884,'12'0'655,"-1"0"0,1 8-193,5 4 0,0 3 76,0 2 1,3 3-176,3 3 1,-4-2 233,4 8 0,-4 5-119,-1 6 1,-1 9-55,0-3 0,-7 9-210,-5 3 0,-3 2-25,-2-3 1,0-3-277,0 4 0,-7-5-345,-5-1 0,-3-7-991,-2-5 1,-7 2 711,1-2 1,-7-5-578,1-6 0,2-8 1288,-2 2 0,0-11 0,-5-5 0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21:43.6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70 209 7834,'-18'0'375,"1"-6"654,0 0-485,7 0-203,2 6-75,8-7 0,8 5 126,4-4 0,11 2 522,6-2-578,3 4 1,10-5-85,5 7 0,-3 0-81,2 0 0,-2 0-398,2 0 1,0 0 217,-11 0 1,1 0-879,-13 0 1,1 0 118,-7 0-1728,0 0 1144,-7 0 1352,-3 0 0,-14 7 0,-3 3 0</inkml:trace>
  <inkml:trace contextRef="#ctx0" brushRef="#br0" timeOffset="197">364 1 7834,'0'10'1548,"0"-1"-524,0-3-530,0 4 1,0 7 26,0 0 1,-2 0 120,-4 1 0,4-1-226,-4 0 0,4 6-171,2 0 0,-5 6-308,-1-6 1,0 8-316,6-2 1,0-4-1001,0-2 0,2 2 756,4-2 0,-2-2 622,7-9 0,8 3 0,8-5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1:45:43.3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0 104 8035,'10'0'850,"-1"0"1325,-3 0-1468,-4 0 0,8 0 181,-5 0 1,-1 0 72,8 0 1,-1-2-422,7-3 1,-1 1-524,0-8 1,6 6 72,0-5 1,8 1-1196,-2-1 1,2 1 320,-3 4 1,5 5-1072,-4-5 1855,4 4 0,1-6 0,1-1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1:47:44.1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52 8187,'0'-17'-88,"8"7"449,-6-5 0,7 13 338,-3-4-94,-4 4 0,6 10-180,-8 3 1,5 7 191,1 5 0,0-2-164,-6 8 0,0-6 198,0 5 1,0 1-189,0 6 1,0-6-47,0 0 0,-2-1-184,-4 7 0,4-6-125,-4 0 0,5-8-117,1 2 0,0-4-148,0-2-648,0-7 517,0 5-72,7-13 0,1 4-168,3-12 314,5 4 1,-8-7 96,3 3 1,-1 4-96,-5-4-99,-3-3 1,12 5 88,-8-8 0,-1 6-273,-5-5 1,6 5 141,0-5 1,5-1-126,-5-5 1,2 0 98,-2-1 0,-5-1 261,5-4 0,2 4-67,-2-4 1,1-2-16,-1 2 0,-2 0 94,8 5 0,-1 1 254,6 0 0,-5-1 197,-1 1 1,1 0-176,5 0 1,1 7 342,-1 4 1,0 4-218,0 2 0,-5 0 120,-1 0 0,-1 2 162,2 4 0,1 9 367,-7 8 1,0 8-206,-6-2 0,0 4 223,0 1 1,0-5-300,0 0 0,0-2-235,0 2 1,0 1-661,0-7 0,0 2 267,0-2 0,0-9-751,0 3-711,7-3-1861,3 3 1303,7-8 0,-5 5 336,-1-8 1648,-7-1 0,11-5 0,-5 0 0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21:42.8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17 7989,'-9'-7'509,"1"5"299,0-6-142,7 8-199,-15 0 1,12 0 203,-7 0-428,7 0 0,-9 2 10,7 4 1,0-2 10,6 7 0,-2 1 22,-4 5 0,4 8 148,-3 4 1,3 11-151,2 6 0,0 6 118,0 6 0,0 1-168,0 5 1,0 1-10,0-7 1,7-1-598,5-5 0,-2-8 309,1-3 1,1-7-477,5-5 1,2-4-174,4-8 0,-4-1-686,4-5 1,4-3 496,2-8 0,-2-10-679,2-7 1580,0 0 0,-2-16 0,-2 6 0</inkml:trace>
  <inkml:trace contextRef="#ctx0" brushRef="#br0" timeOffset="436">641 173 7837,'15'2'655,"-4"4"0,-3-2-138,-8 7 0,6 1 399,0 5-549,-1 0 1,-5 6 84,0 0 1,0 6 159,0-6 1,0 6 41,0-6-435,0 8-126,0-12 1,0 12-544,0-8 408,0 0-320,0-6 391,8 0-650,-6-7 0,8-2 222,-5-8 0,-3-2 83,4-4 0,-2-4 196,2-7 0,-2-6 131,7 0 1,-1-8-195,1 2 0,5 4-85,-5 2 1,4-2-38,3 2 0,5 0 95,0 6 0,0 6-159,-6-1 0,1 8-372,-1-2 742,8 4 1,-6 4 204,4 4 1,-6 4 291,-5 7 1,1-4 13,-7 5 0,6-5 563,-7 10 0,1-2-186,-6 2 0,2-1-369,4 6 0,-4-6 76,4 1 0,-5-4-208,-1-2 1,6-5-1752,0-1 522,7-7 0,-3 4-581,7-8 1,1-10 1421,-1-7 0,0-8 0,1-10 0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21:47.3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87 260 7920,'-18'0'-401,"1"0"-605,0 0 984,-1 0 106,9 0-59,1 0 271,8 0 1213,0 0-1189,0-8 1,2 6-45,4-4-162,3 4 0,11 2 64,3 0 0,-2-6-238,8 1 61,-1-9 0,7 12 59,0-3 0,7-3-113,4 2 1,4 0-145,2 6 1,2 0 76,3 0 0,5 0-72,7 0 1,-6 2 97,1 4 0,5-4 11,6 4 0,6-4-165,-6-2 1,1 0 184,-1 0 0,-2 0-26,8 0 0,6 0 5,5 0 1,0 0 182,-6 0 0,3 0-85,3 0 0,-4-2-282,5-4 1,1 4 243,-2-4 1,-4 4 60,-1 2 1,-4 0-38,9 0 1,-4 0 9,-1 0 1,-7 0 54,1 0 0,0 0-1,5 0 1,-5 0 28,0 0 0,-5 0-70,11 0 0,-4 0 148,9 0 0,2-2-73,-2-3 1,8 1-209,-2-8 0,-48 9 1,0 1 54,48-10 0,-45 9 0,0 0 37,45-8 1,-46 8-1,-1 2-16,42-5 1,5-2-13,-6 3 1,4-7 115,-10 6 0,10 1-93,-9 5 1,1 0 71,-7 0 0,-2 0-137,-4 0 0,-4 0 93,4 0 0,2 0 0,-2 0 0,5 0-4,-5 0 1,6 0-11,-6 0 1,7 0-179,-1 0 1,-4 0 54,-2 0 1,-2-2 110,2-4 1,-2 4-14,8-4 0,-8 4 5,2 2 0,-4 0 26,-2 0 1,-2-5 11,-4-1 0,3 0 242,-9 6 0,9 0-230,-3 0 1,-1 0 13,1 0 1,-7 0 41,1 0 0,5 0-56,1 0 1,-1 0-18,1 0 1,1 0 19,5 0 1,-6 0-2,1 0 0,-1 0-29,6 0 1,0-6-6,1 0 0,-1 1 72,0 5 0,-2-6 5,-3 0 0,9 0 8,-4 6 0,-2 0-49,-4 0 1,1 0 131,5 0 1,-8 0-66,-3 0 0,2 0-23,-3 0 1,1 0 270,-6 0 1,-6 0-306,0 0 0,-2 0 142,2 0 1,-1 6-86,-5 0 1,-5 0 155,-1-6 1,5 5-190,-11 1 0,7 0-26,-12-6 1,0 0 31,-6 0 0,1 0-246,-1 0-227,-7 0-396,-3 0 804,-14-8 0,-18-9 0,-12-10 0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21:48.3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35 847 8753,'15'-11'-627,"-3"-1"1,3 1 1067,-3-6 1,-3-3-169,3-3 1,-1 4 78,7-4 1,-1 2-301,0-2 1,-5 4 34,-1-4 1,-1-2-71,2 1 0,1-1 111,-7 2 0,1 2-210,-1-8 1,-4 1-79,4-7 1,-4 6-66,-2 0 0,0 1 50,0-7 0,-2 0-56,-4 1 0,4 5 87,-4 0 0,3 2 49,-3-2 0,4 3 122,-4 3 1,-2 9-71,3-3 0,-3 11 458,2 0-12,4-3-211,-13 7 0,7 2-72,-3 11 1,1 7 105,4 5 0,3 5 59,-9 13 1,8 9-46,-2 7 0,-1 7 86,1-7 0,-6 9-60,7-3 0,-7 4 84,6 3 1,-7-1-149,1 0 0,3-8-178,-3-3 0,6-4-50,-5-2 1,7-8 137,-2-4 0,4-11-462,2-6 0,0-4 59,0-1-354,0-9 285,0-1 273,0-23 1,0-5-45,0-14 0,0-3 9,0-3 1,2-4 9,4-8 0,4 2 15,7 4 0,8-2-247,4 7 1,3 3 74,3 9 1,2 4 10,3 8 1,-4 2 65,5 3 1,-5 4 228,-1 8 0,-1 0-28,1 0 1,-6 0 25,0 0 1,-10 2-68,-2 4 171,0 4 0,-15 7-111,4 0 1,-6 6-21,-6 0 1,-9 0-169,-8-5 1,-6 3 85,6-4 0,-8 4 18,3-9 0,-5-5 42,-2-1 0,3-4 116,3-2 0,2 0 186,4 0 625,4 0 160,-6-8-352,15 6-560,2-5 0,10 9 104,4 3 0,2 5 89,3 7 1,5 1-69,-5-1 1,10 2-26,2 4 1,0-4 205,-5 5 1,5-5-98,0-2 0,6 4-431,-6-4 0,7 3 121,-1-15 1,-2 7-593,2-6 0,-6-1 350,6-5 1,-6 0-1503,6 0 0,-8-1 1684,2-5 0,-4-4 0,-2-7 0</inkml:trace>
  <inkml:trace contextRef="#ctx0" brushRef="#br0" timeOffset="364">1194 190 7840,'7'-9'0,"-5"-7"0,8 9-43,-4-5 1,-3 4-14,9 8 589,0 0 0,3 2-151,-4 4 1,-3 6-107,-8 11 1,0 4-40,0 7 0,0 3-515,0 3 0,-2-2 203,-4 9 75,5-9 0,-15 12 0,7-6 0</inkml:trace>
  <inkml:trace contextRef="#ctx0" brushRef="#br0" timeOffset="506">1263 986 7840,'0'9'1250,"-8"7"-959,6-7-406,-5 1 0,8-2-894,5-8 789,-4 0 1,8 5-837,-4 1 1056,-5 0 0,15 2 0,-7 1 0</inkml:trace>
  <inkml:trace contextRef="#ctx0" brushRef="#br0" timeOffset="998">2473 17 7886,'-27'0'434,"4"0"0,4 0-29,2 0 1,0 2-293,-1 4 1,-1-4 156,-4 4 1,4 9 194,-4 2 0,4 12-16,1 0 0,1 17-171,0 6 0,7 17 184,4 0 1,-1 6-116,1 0 0,0-4 7,6 4 0,2-11-306,4-7 0,3-5-373,9-6 0,-1 2-259,0-7 1,1-9-695,-1-9 0,6-3 600,0-3 678,8-7 0,-12 5 0,6-6 0</inkml:trace>
  <inkml:trace contextRef="#ctx0" brushRef="#br0" timeOffset="1456">2975 346 7823,'0'17'0,"-2"-3"846,-4 3 0,4 2-101,-4 10-362,-3 4 1,7-12 292,-4 8 0,4-6-284,2 5 0,0-1-138,0 2 0,0-4-1063,0-8 579,0 1 1,2-3 35,4-3 1,-2 1-476,7-7 50,-7 0 0,10-8 190,-9-4 0,9-4 13,-3-7 0,-1-8 75,1-4 1,-1-3 283,2-3 1,3-3 22,-3 3 1,3-3 75,2 9 0,0 4-35,1 2 0,-1 11 109,0 6 0,1 4 520,-1 2 1,-2 10-335,-3 7 1,1 6 725,-7 6 1,2 4-417,-3-4 0,-3 3 104,4 3 1,2-2-417,-2-5 1,1 3-344,-1-8 0,-2 0 21,7-5 0,-5-3-192,6-3 1,-6 1-1240,5-7 0,1 0 163,5-6 1290,0 0 0,0-8 0,1-2 0</inkml:trace>
  <inkml:trace contextRef="#ctx0" brushRef="#br0" timeOffset="1732">4047 571 7850,'-10'0'2238,"3"0"-1069,7 7-753,7-5 0,3 6 21,7-8 1,3 0-34,3 0 0,-2 0-207,8 0 1,-6-2 7,5-4 0,-6 4-197,1-3 1,2 1-450,-2-2 0,0 4-555,-6-4 0,0 4 549,1 2 447,-9-7 0,7 5 0,-7-6 0</inkml:trace>
  <inkml:trace contextRef="#ctx0" brushRef="#br0" timeOffset="1969">4825 363 12612,'0'17'1610,"0"3"-1122,0 3 1,0 2-205,0 4 0,0 3-341,0-3 0,0-2-332,0 2 0,0-2-219,0 1 1,-2-1-2444,-4-4 3051,5-3 0,-7 5 0,8-8 0</inkml:trace>
  <inkml:trace contextRef="#ctx0" brushRef="#br0" timeOffset="2232">5258 0 7813,'1'15'1243,"5"-3"1,4 3-873,7-3 0,0 3-115,1 2 1,1 3 463,4 3 0,-4 6-31,4 11 1,-4 4 165,-1 8 0,-7 0-468,1 0 0,-6 2-155,5 3 1,-7-3-262,2 4 1,-4-6 86,-2-6 1,-8 9-1493,-4-3 0,-11-2 775,-5-4 1,-5-7-2536,-2 1 3194,8-11 0,-13 4 0,4-7 0</inkml:trace>
  <inkml:trace contextRef="#ctx0" brushRef="#br0" timeOffset="2524">6433 0 7749,'-17'17'661,"0"1"1,1 1 926,5 4 0,3 2-828,8 4 1,-2 1-18,-3-7 0,3 6-234,-4-6 1,4 6-155,2-6 0,-2 8-1300,-4-2 0,4 2 381,-3-3 564,3 5 0,-6-6 0,-2 8 0</inkml:trace>
  <inkml:trace contextRef="#ctx0" brushRef="#br0" timeOffset="2622">6382 778 7749,'-2'16'0,"-4"-5"0,4 4 2386,-4-3 0,4-2-1255,2 1-3002,0-7 1871,0-4 0,8-10 0,2-7 0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22:20.5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0 105 7854,'0'-12'-278,"0"1"-30,0 7 185,0-12 1,2 9 313,4-5 87,-4-3 0,6 11 152,-8-8-149,0 9 354,0-5 52,0 8 1472,0 0-881,0 8-767,0-6 0,1 11 85,5-7 0,-2 0-188,8-6 0,-1 5-141,6 1 0,3 0 4,3-6 1,-2 0-125,8 0 0,-2 0-121,1 0 0,3 0 1,-8 0 0,8 0-243,-2 0 0,-2 0-180,1 0 1,-4 6-404,4-1 0,-5 3-23,6-2 0,-8-4 324,2 3 1,-3-3-860,-3-2 0,-6 6 182,1 0 1175,-8 7 0,4-3 0,-8 7 0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22:20.7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0 8005,'-17'0'1650,"7"0"-965,3 0-456,22 0 0,-7 0 376,15 0 1,-8 2-179,8 4 1,4-4-67,2 4 0,2-4-448,-2-2 1,5 5-451,1 1 0,-1 0 212,7-6 0,-5 2 325,-1 4 0,-1-4 0,1 5 0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22:21.1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120 87 7012,'0'-10'1998,"0"2"-1174,0 8 194,0 0-613,-8 8 1,5 9 95,-9 12 1,1 6-83,-7 5 1,3 4-70,3 8 0,-1-2-169,7-4 1,-2 2-112,3-7 1,3 5-139,-4-6 1,12-5-417,5-7 1,7-1-880,5 2 1,-4-4 641,4-8 0,4-7-1273,2-4 1994,3-4 0,3-2 0,-1 0 0</inkml:trace>
  <inkml:trace contextRef="#ctx0" brushRef="#br0" timeOffset="215">535 277 8673,'10'9'1216,"5"7"1,-5-12-844,7 7 0,2-7-70,4 2 0,-2-2 43,8 1 0,-6-3-245,6 4 1,0-4-173,6-2 1,-1 0-75,1 0 0,-1-6-562,1 0 1,-8 1-496,-4 5 1,-4 0 104,-2 0 1097,1 0 0,-1-8 0,0-2 0</inkml:trace>
  <inkml:trace contextRef="#ctx0" brushRef="#br0" timeOffset="470">1382 0 8794,'-9'2'526,"3"4"1,4 3-239,2 9 0,0 5 358,0 0 0,0 10-124,0 1 0,0 1 64,0 5 1,0-3-722,0-3 1,0-1 161,0-4 1,0 1-352,0-7 0,0 2-849,0-2-1394,0-3 2567,0 5 0,-7-8 0,-3 0 0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22:26.2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9 225 9661,'-8'2'201,"8"4"0,2-5 198,9 5 1,7-4 62,5-2 1,2 0 48,-2 0 0,2 0-432,3 0 1,5 0-298,-4 0 0,4 0-118,1 0 1,-5 0-369,0 0 1,-8 0-688,2 0 1001,-4 0 1,-7 0 389,-1 0 0,-7 8 0,4 1 0</inkml:trace>
  <inkml:trace contextRef="#ctx0" brushRef="#br0" timeOffset="242">683 0 11681,'0'17'709,"0"8"-250,0 4 0,-2 10 118,-4 1 0,2 8-189,-7-2 0,1 4-704,-1 2 0,1 0-452,4 0 0,4 0 768,-3-1 0,-5 1 0,1 0 0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22:24.8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0 295 7904,'10'-8'0,"5"6"-103,-5-13 1,7 7 0,1-6 313,-1 3 1,0 7 349,1-2 0,-7 2 373,1-1-587,-1 3 0,4-4-92,-3 12 1,-2 3-39,-5 9 0,-3 7 37,4 3 0,-4 5 16,-2 2 0,0-1-27,0 1 0,0-1-64,0 1 0,-6 0 26,0-1 1,-1-1-249,1-4 0,4 1 83,-4-6 0,-1-1-63,1-6-179,0 0-465,6 0 457,0-7 0,0-4-44,0-12 1,8-9-66,3-8 0,5-8-159,1 2 0,0-4 53,1-1 0,5-1 90,0 1 0,0 1 81,-6 4 0,0-2 82,1 8 1,1 6 97,4 6 0,-4 5-20,4-6 1,-4 8 239,-1-1 1,-1 3-14,0 2 0,-5 0 436,-1 0-152,1 0 0,-1 5-175,1 1 1,-6 6 54,5-6 1,-7 7 90,2-1 0,-4 5 132,-2 6 0,0-2-47,0 8 1,0-6 44,0 6 1,0-8-354,0 2 0,6 2-202,-1-2 1,1 0-209,-6-6 0,6-5 259,0-1 0,7-7-1428,-1 2 1,9 2 176,2-3 1237,7-7 0,-3-7 0,8-8 0</inkml:trace>
  <inkml:trace contextRef="#ctx0" brushRef="#br0" timeOffset="213">1055 502 7976,'-9'0'412,"1"0"-73,31 0 1,-8 0 714,20 0-597,4 0-192,-3 0 0,8 0-33,-3 0 0,-5 0-176,4 0 0,-3 6-241,-2 0 0,-3 1-241,-3-1 0,-4-4 285,-8 4 0,-5-4 141,-1-2 0,-7 0 0,4 0 0</inkml:trace>
  <inkml:trace contextRef="#ctx0" brushRef="#br0" timeOffset="396">1315 398 8702,'-6'18'1176,"0"-1"1,0 2-1138,6 4 1,0-4 346,0 4 1,-1 2-79,-5-2 1,4 6-53,-4-6 1,4 0-425,2-5 1,0-1-486,0 0 0,2 1 13,4-1 0,3-8 640,9-3 0,-1 4 0,0-1 0</inkml:trace>
  <inkml:trace contextRef="#ctx0" brushRef="#br0" timeOffset="1078">1868 502 7909,'0'-17'132,"8"-1"1,1 1 280,9 0 0,-1-6-241,0 0 0,1 0 72,-1 5 1,0-1-199,0-4 1,-5 4-22,0-4 1,-7 4-149,7 1 0,-8-5 166,1 0 1,-3 0-53,-2 6 0,0 0-28,0-1 1,-2-5 29,-3 0 1,1 6 196,-8 5 1,7 3-136,-7-3 0,6 5 43,-5 7-18,7 0 0,-12 0 22,5 0 1,1 9 56,-1 8 0,5 7-7,-5 4 1,5 11-5,-6-5 1,6 12 61,-5 1 1,1 1 102,-1-2 1,1 4-34,4-4 0,5-2-130,-5 2 0,4-7-174,2 1 0,-6-4-280,0-1 1,1-2 153,5-5 1,0-3-283,0-7-48,0-1-426,0-7 596,0-3 108,0-22 1,5-6 75,1-20 1,8 3 18,-3-8 1,6 0 18,6-6 0,-1 0 74,6 0 0,-5 10 92,6 7 0,-2 5-170,2 12 0,-4-1-22,-8 13 1,1 1 194,-1 5 0,0 7-100,0 5 1,-5 5 282,-1 6 0,-5-4-103,6 4 1,-8-1 4,1 1 0,-3-4-149,-2 4 1,-2-4 13,-3-2 0,-5 3-53,-7 3 1,-1-10-257,1 4 0,-6-5 38,0-1 1,0 3-81,6-8 641,-1-1-177,1-12 0,7-3 57,5-7 0,1 5 310,-2 1 571,4 7-701,-6-4 1,14 10 77,0 4 1,6 4-86,-7 7 0,3 0-100,-2 0 0,-2 1-245,7-1 0,-5 0-3,5 1 0,-5-7-80,6 1-424,-1-1 1,7 5-700,-1-5 0,0 3 1177,0-9 0,8 1 0,2-6 0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22:22.3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1125 7889,'12'0'1049,"-1"0"0,1 9-346,5 9 1,2 12-235,4 11 1,-4 7 0,5-2 0,-5 4-249,-2 2 0,-7 0-46,-5 0 1,3-2-525,-2-4 0,0-2 265,-6-4 1,-6 2-1485,0 5 0,-7-5 320,1-8 1248,-11 1 0,4-8 0,-6-2 0</inkml:trace>
  <inkml:trace contextRef="#ctx0" brushRef="#br0" timeOffset="773">502 814 8599,'9'-12'593,"-3"0"0,4 3-375,1-3 0,4-3-111,3 3 1,-1-9-696,0-2 1,1-2 275,-1 2 1,2 2-136,4-8 0,-9 0 202,3-5 1,-9-1 133,3 1 1,-7-1 9,2 1 1,-4 1 279,-2 4 0,-2-2 50,-4 8 656,4 0-383,-13 6 1,7 5 197,-3 1 135,3 7-533,0-4 1,6 10-137,-4 4 0,-1-2 11,1 7 0,0 7-142,6 5 1,-6 7 75,1-1 1,-7 12 5,6 5 0,-1 4-32,1 2 0,2-1 38,-7 1 1,5 0-190,-6 0 1,8-6-38,-1 0 0,1-5-18,-2 5 1,4-10-31,-4-1 0,4-2-612,2-10-19,0 0 506,8-6 0,-4-7 8,8-5 98,-9-10 0,11-11 128,-8-7 0,1-8 40,-1 3 0,-2 1 139,7-2 1,-5 0-95,6-6 1,-1 7 43,7-1 1,-1 2-184,0-2 1,2 4-189,4 8 0,-3 7-19,3 4 1,-4 4 136,-2 2 0,0 0 80,1 0 1,-1 2 7,0 4 0,-5 4 282,-1 7-239,-7 0 0,4 1 199,-8-1 0,-4 0-122,-7 1 1,-3 1-55,-15 4 1,6-6-125,-6 0 0,1 1 80,-7-7 1,6-3 150,0-2 1,6-4 124,-6-2 0,14 0 786,-2 0-153,11-8-269,-2 6 1,10-6-37,4 8 1,4 2-109,7 4 1,0-2-247,1 7 1,-3 1 26,-4 5 0,5 0-98,-5 1 1,5-3-77,1-3 0,-5 3-468,-1-3-660,1 3-1296,5 2 2377,0 1 0,0-1 0,1 0 0</inkml:trace>
  <inkml:trace contextRef="#ctx0" brushRef="#br0" timeOffset="1598">1781 1 8041,'-9'0'-1243,"-7"0"1109,14 0 616,-13 0-151,13 0-39,-6 0-224,8 0 23,0 0-62,0 7 0,0-3 54,0 8 1,-2-6 10,-3 5 0,1-5 0,-8 5 0,7 1-7,-7 5 0,6 1 41,-5-1 1,-1 0-55,-5 0 1,5 1 152,1-1 0,-1 6-140,-5 0 1,0 8-7,-1-2 1,1 3-34,0 3 1,0 5 1,-1 1 1,3 1 3,3-2 1,-3 3-14,4 3 1,1 2-96,-2-8 0,7 8 100,-7-2 0,6 4-99,-5 2 1,5 2 85,-6 3 0,9-1 129,-3 8 1,2-1-12,-2 6 1,4-5 117,-3-1 1,3 0-147,2 7 0,0-7 8,0 0 0,2 1 166,3 5 1,-1 0-94,8 0 0,-8 0 70,1 1 1,3-7-83,-2 0 0,1-5 66,-1 6 1,-4-1-96,4 6 0,4-7 16,1-5 1,-1-5-70,1-6 0,-1 2-103,1-7 1,5-3-23,-5-9 1,-1 2-39,1-8 1,-5-6-313,6-6 1,-7-1 30,7 2-121,-8-5 1,3-9-46,-7-3 0,6-7-248,0-11 1,6-6 208,-7-11 0,3-4-555,-2-8 1094,-4-8 0,13-9 0,-5-10 0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22:40.9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1004 8132,'0'-18'380,"0"1"1,0 6-55,0-1 1,5 0-61,1-5 0,8 0-127,-3 0 1,5-6 9,1 0 0,0-1-203,0 7 1,-1-6 106,-5 0 0,5-2-112,-5 2 1,-1-2 109,1-4 1,1-3-90,5 3 0,-5-4 8,-1-2 0,-1-7-85,1-4 1,5 2 25,-5-2 1,-1 5-113,1-5 1,-7 8 127,2-2 1,-4 3 37,-2 2 0,0 9-5,0 2-67,0 5 117,-8 2 1,4 7 14,-7 5 232,7 3-198,-11 2 0,13 7 81,-4 5 1,2 5 108,-2 6 0,4 4-121,-3 8 1,-3 7 202,2 4 1,-5 4-54,5 2 1,-7 6 17,1-1 1,2 9 8,-1-3 1,1 4-20,-1 2 0,-5-5-160,5-1 1,3-7-194,2 2 0,4-5-217,2-1 1,0-8 188,0-3 0,0-5-93,0-1 1,2-8 58,4-4 1,-4-10-15,4-1 0,-2-8 191,1 1 77,-3-3-87,6-9 1,-8-3 186,0-7 1,0-6-202,0 0 0,0-2 13,0 2 1,0 3-256,0-3 1,2-2 89,4 2 1,1-6-66,5 6 1,3-7-101,-3 1 0,9 4-119,2 2 1,0-2 162,-6 2 0,6-4 83,1 10 1,-1-5 202,-6 11 0,6-3-124,0 3 1,0 1 104,-6 5 0,1 3-109,-1-4 325,0 12 1,-1 3 12,-5 9 1,-3 5-7,-8 0 1,0 6-197,0-6 1,-8 5-38,-3-5 1,-7 8-193,-5-2 0,2-4 72,-8-2 0,2 2-50,-1-2 1,-5-6 68,4-5 0,-2-6-107,2 5 1,-1-7 131,7 2 1,-6-6 35,6-6 0,2 2-14,9-7 1,-1-1 164,7-5 277,0 0-124,6-1 122,0 1-70,0 7 1,6 5 136,0 10 0,7 5-14,-1 7 0,-3 2 142,3 5 1,-6-3-123,5 7 1,1-4 11,5 4 1,6-6-298,0 1 1,6-4 17,-6-2 1,8-2-124,-3-3 0,5 1 119,2-7 0,5 0-627,0-6 0,1 0-116,-7 0 1,-1 0-396,-4 0 1,2 0 237,-8 0 1,0 0-1480,-6 0 784,0 8 1399,-7 1 0,-2 9 0,-8-1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1:47:44.3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70 8100,'0'-17'1610,"8"0"0,2 5-1395,7 0 6,8 9 0,-6-5 393,4 8-534,-3 0 1,-5 2-196,-4 4 1,3-3-290,-8 9 1,-1 1 292,-5 10 0,0-3-42,0 3 1,-7-2-197,-5 2 570,5-4 0,-7 6 138,8-8 1,1-5 1030,5 0-1422,0-9 0,7 5 161,5-8 0,5 0-1003,6 0 0,4-8 507,8-3 1,-1 1 366,1-1 0,-8-9 0,-2-6 0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22:42.1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727 18 8273,'0'-10'-895,"0"2"2050,0 8-880,0 0 0,5 2-78,1 4 1,2 2-55,-2 3 1,-2 3 12,7-9 0,-1 9 7,1-3 0,5 3-24,-5-3 0,3 5-18,-3-5 0,4 5 40,-3 1 0,-2 2-2,1 4 0,-1-2-170,1 8 0,3 0 98,-9 6 0,7-3-172,-6-3 1,7 6 56,-1-1 1,-3 1 57,3 5 1,-6-1-55,5 1 1,-5-2-24,5 8 1,-7-5 40,2 5 0,2-6 7,-2 6 1,-1-5 138,-5 5 1,0-2-111,0 2 0,0 4-4,0-4 1,0-2-7,0 3 0,0-1 2,0 6 1,0-1-24,0 1 1,0 0-14,0 0 1,-2 0 24,-3 0 1,1-6-12,-8 0 0,8-2 111,-1 2 0,-3 4-94,2-4 1,-5-1 32,5 1 0,-6 2-19,7 9 0,-7-5 7,6 0 1,-7 0 16,1-6 1,3 4-8,-3 2 1,1 0-42,-7 0 0,-1 2-19,-4 3 1,4-3-116,-4 4 0,2 1 82,-2-1 0,3-1 94,-3-5 1,4-6-8,2 1 1,-6-9 105,0 2 0,-2-3-91,2-3 0,3 1 160,-3 0 0,2-1-112,-2 1 1,4-1 9,-4 1 0,4-2 25,1-5 1,1 3-33,0-8 0,0 0 43,-1-5 0,1-1 200,0 0-27,-1 0 0,1-1 117,0-5-99,0 5 1,-1-9 145,1 5-277,0 3 0,-1-5 133,1 7 1,0-5-89,-1-1 1,1-1 47,0 1 0,5 3-1,1-8 0,1 1 659,-1-1-718,-5-4 0,12 6 245,-7-8-51,7 0-279,-4 0-136,8 0 81,0-8 0,0 4-90,0-7 0,2 5-493,4-6 1,0 7-628,11-7 1,0 1 1105,18-7 0,3 1 0,14 0 0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22:46.81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520 1 7934,'9'10'-1048,"1"3"994,-4-7 60,-4-1 29,5 3-1,-7-6 327,8 6-72,-6-8-72,6 0-332,-8 0 23,0 0 1,0 7 0,0 3-1</inkml:trace>
  <inkml:trace contextRef="#ctx0" brushRef="#br0" timeOffset="1098">208 468 7872,'0'-10'98,"-7"3"436,5 7-253,-6 0 1,14-2 854,0-4-738,7 4 1,-3-6-58,7 8 0,-5 0-85,-1 0 1,1 0-10,5 0 1,0 0 26,0 0 0,7 0-56,-1 0 1,0 6 0,-6 0 0,0 1-25,1-1 0,5-2-120,0 8 1,5-9-127,-4 3 1,6-4-57,-1-2 1,4 0-266,1 0 0,1 0 190,0 0 0,-3 0-49,-3 0 1,2 0-58,-8 0 0,0 0-589,-6 0 72,0 0-239,1 0 439,-9 8 1,-1-4-236,-8 7 286,0-7 0,-8 9 555,-3-7 0,-12 15 0,-4-1 0</inkml:trace>
  <inkml:trace contextRef="#ctx0" brushRef="#br0" timeOffset="1406">1 935 8837,'10'-12'407,"7"1"0,8 5-360,9-6 0,1 3 157,0-3 0,-1 5 62,1 7 0,5-6-14,0 0 1,3 0-196,-3 6 0,-3 0 69,3 0 0,2 2-109,-1 4 0,-1-4 21,-6 4 0,7-4-308,-1-2 0,1 0-29,-7 0 1,-1 0-165,-4 0 0,1 0-254,-7 0 307,8 0 0,-12 0-290,4 0 107,-11 0 220,-4 0 214,-8 0 1,0 1 158,0 5 0,-8-4 0,-2 6 0</inkml:trace>
  <inkml:trace contextRef="#ctx0" brushRef="#br0" timeOffset="1735">589 208 8115,'-15'-1'1015,"3"-5"213,4 4 0,10-6-820,4 8 1,4 0-295,7 0 0,8 2 254,4 4 1,5-2 160,7 7 1,-3 1-116,8 5 1,-2 6-176,2 0 1,4 6-210,-3-6 0,-3 8-29,2-2 0,-8-4-151,3-2 1,-5 2 62,-1-2 0,-1 2-142,1-2 0,-8-4 89,-4 4 0,-4 2-47,-2-2 1,-7 2-24,-4-2 1,-4 4 78,-2 8 0,-8 1-47,-4 4 0,-18 6-106,-11 12 0,-11-2-275,-11 7 0,-2 3-63,25-29 0,-1 1 0,-32 27 75,35-30 0,1-1 1,-26 24-226,5-1 772,12-11 0,4 2 0,7-11 0,0-10 0,1-10 0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22:50.1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104 139 8076,'0'-9'-1066,"0"1"930,0 0 1,0 4 105,0-7 38,0 7 1,2-6 100,4 5-56,-4 3 1,7-12 4,-3 8 1,-4-1 50,4 1-21,-4 4 122,6-13 28,-7 13 85,7-6 317,-8 8-242,0-8 154,0 6 118,0-5-139,-8 7-121,-1 0-246,-8 0 0,1 2-87,5 3 1,-5-1 71,5 8 1,1-6-35,-1 5 0,1 3 80,-2 9 1,-1 4-9,7 7 1,1 8 122,5 4 1,0 12-78,0 6 0,0-3 100,0 2 1,7-5-167,5 5 1,3-9-148,2-2 0,3-6-195,3-5 1,2-7-460,3 1 1,5-8 307,-4-10 1,4 0-203,1 1 1,1-9-770,-1-3 0,-1-6-49,-4-6 1346,4-3 0,-7-16 0,9-2 0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22:50.4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8296,'9'12'1233,"-3"-1"1,2 1-598,-3 5 1,3 0-166,-2 1 0,-4-1-87,4 0 0,-4 6-185,-2 0 0,0 0-147,0-5 0,0 5-18,0 0 1,0 2-152,0-2 0,0-4-210,0 4 1,5-9-648,1-3 0,2-1-557,-2 1 0,-3 3 1531,9-9 0,-1 1 0,7-6 0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22:53.1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10167,'18'8'904,"7"-6"0,-4 5-321,8-7-91,-1 0-217,-1 0 0,10 0-89,-8 0 0,7 0-72,-7 0 0,2-5-541,-2-1 0,3 0 294,-3 6 0,-4 0-2358,-2 0 442,-4 0 2049,-1 0 0,-9 15 0,-1 5 0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22:55.8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0 398 8000,'10'-7'0,"-2"-3"961,-1 0 0,11 3-211,10 7 1,7 0-76,5 0 0,6 0-368,12 0 0,-4 0-275,3 0 1,-10 0-208,-7 0 1,-4 0 235,-1 0 0,-8 0-2326,-4 0 1360,-4 0 905,-2 0 0,-7 0 0,-2 0 0</inkml:trace>
  <inkml:trace contextRef="#ctx0" brushRef="#br0" timeOffset="206">450 243 7939,'-27'-2'652,"4"-4"748,4 4-230,9 2-841,2 10 0,8 7 157,0 0 0,-5 1-16,-1-1 1,-2 0 56,2 0 0,3 7-448,-9-1 1,8 2-305,-2-2 0,5-4 47,1 4 1,1-4-254,5-2 1,4-1-1136,7-5 0,2 3 138,4-8 1428,-3-1 0,20-20 0,-4-4 0</inkml:trace>
  <inkml:trace contextRef="#ctx0" brushRef="#br0" timeOffset="710">1263 1 8001,'-27'0'1388,"4"0"0,5 7-1073,7 5 0,-3 3-30,9 2 1,-3 3-89,2 3 0,4 4-79,-3 7 0,1-5 379,-2 0 0,4-2-186,-4 2 0,-1 1-326,1-7 1,0 0-114,6-5 0,0-1-412,0 0 0,8-5 268,3-1 1,-1-7-398,1 2 89,1-4 0,5-10 146,0-3 0,1-1-110,-1-5 0,2 3 163,4-9 0,-2-2 139,8 2 0,0-2 68,6 2 1,-6 4-1,-1-4 1,1 4 50,6 2 0,-8 5 232,-4 0 0,2 9 521,-2-3 0,6 4-370,-6 2 0,2 8 390,-2 3 1,-4-1-217,4 1 0,-4 1-86,-2 5 1,-1 0-99,-5 1 0,3-7 196,-8 1-269,7-1 0,-11 7-211,4-1 0,-6-6-90,-6 1 1,-4-6 76,-7 5 0,-2-1-59,-4 1 0,-4 3 99,-8-8 0,1 5 116,-1-5 1,0 5 142,1-5 0,-6 0 342,-1-6 0,1 0-95,5 0 1,1-2 111,-1-4 0,6 2-366,0-7 1,8-1 236,-2-5-849,4 0 0,4-1-333,3 1-566,4 0 578,1 0-320,5-1 236,-6 1 0,10 2 772,4 3 0,3-11 0,9 4 0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22:53.3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68 0 8022,'-18'6'893,"1"0"1281,0 0-1714,7 1 1,4-5-86,12 4 1,6-4-154,11-2 0,-2 0 7,8 0 0,0 0-216,5 0 0,1 0-415,-1 0 1,3 0-539,3 0 0,4-6 940,8 1 0,8-9 0,1 4 0</inkml:trace>
  <inkml:trace contextRef="#ctx0" brushRef="#br0" timeOffset="1468">1365 727 7910,'-27'0'591,"10"0"1,9 2 834,8 3 0,8 3-1706,3 4 197,12-5 1,4-9 141,8-3 0,-1-5 164,1-7 1,-3-6-22,-3 0 0,4-6-27,-4 6 0,3-10-292,3-1 1,5-1 160,1-5 1,-1 3-933,-5 2 1,-1-1 155,1-4 1,-8 3 107,-4-3 0,-12 3 322,-5 3 0,-4 7 65,-2 4 0,-2 4 41,-4 1 1,-3 9 161,-9 3 0,1 4 439,0 2 1,0 2-254,-1 4 1,1 5 580,0 12 0,1-2-147,5 8 0,-5 0 88,5 6 0,-5 5-199,-1 0 0,6 8 60,-1-2 1,1 4-148,-7 2 0,7-4-58,-1 4 0,8-11-271,-1 5 0,-3-8-106,2-3 0,0-3-591,6-3 310,0 4 0,0-14-1060,0 4 563,0-11-361,0-5 773,0-30 1,0 6 6,0-23 0,0 7 300,0-7 1,8-3-103,4 3 1,3 0 226,2 5 1,8 8 18,4 4 0,4 6 47,1 5 1,1 5 45,0 7 0,-3 0 213,-3 0 0,-4 7-117,-8 5 1,-1 5-2,-5 6 1,-3-4 184,-8 4-354,0 4 74,0-8 0,-8 12-365,-3-8 0,-7 0-11,-5-5 1,2-1 0,-8 0 0,6-5 101,-6-1 0,8-7 76,-2 2 1,4-4 101,2-2 288,-1-8 1,7 6 589,-1-4 0,10 5-210,2 1 1,8 0 39,9 0 1,3 1-342,3 5 0,2 2-57,4 3 0,3 5-165,-3-5 0,2 3-62,-2-3 0,1 3-525,-7-8 0,2 5 305,-2-5 1,-3 1-1585,3-1 0,-4-4 1686,-2 4 0,0 4 0,1-1 0</inkml:trace>
  <inkml:trace contextRef="#ctx0" brushRef="#br0" timeOffset="1703">2990 450 9913,'12'12'1324,"-1"-1"0,7-7-745,5 2 1,0-4-350,-6-2-65,8 0 0,-6 5-741,4 1 1,-9 0 184,-3-6 391,1 8 0,-3 1 0,-1 9 0</inkml:trace>
  <inkml:trace contextRef="#ctx0" brushRef="#br0" timeOffset="1859">2938 882 7825,'-17'0'0,"9"2"397,8 4 0,16 2 377,13 3 1,9-5-750,2-12 1,6-3-485,-5-9 0,-3 1 126,-9 0 1,4 0 123,-4-1 0,-4 3-460,-2 3 0,-2-3 669,2 3 0,-4-3 0,6-2 0</inkml:trace>
  <inkml:trace contextRef="#ctx0" brushRef="#br0" timeOffset="2118">3872 623 7825,'18'0'231,"-1"0"160,0 0 78,-7 8 1,-3 1 695,-7 9 1,0 5-148,0 0 0,-7 7-492,-5-1 1,-3 4 178,-2 2 1,5-7-280,0 1 1,9-8-283,-3 2 0,6-5-213,6-7 0,3-3-407,9-8 0,5-2 147,0-4 1,5-3-447,-4-9 1,-1-1 132,-6-4 0,0 4-313,0-4 0,-7-2 508,-4 2 1,-6-6 197,-6 6 1,-11-6 101,-12 6 1,-6 0-128,-5 6 0,-10 7-52,-8 4 1,-7 4 81,2 2 1,1 0-94,-1 0 0,13 6 337,-2 0 0,4 7 0,-4-3 0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22:53.7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8060,'0'-17'0,"0"7"0,2 3 509,4 7 1,3 0-166,8 0 1,8 0 481,4 0 0,6 5-270,5 1 1,2 2-62,5-2 1,8-4-205,-3 3 0,0-3-82,0-2 1,-2 0-137,13 0 0,-7-2-171,2-3 0,-6 3-438,-6-4 0,-4 4 344,-8 2 1,-5 0-1288,0 0 384,-8 0 564,4 8 1,-9 1-54,-5 8 1,-3-5-84,-8 0 0,-2-1 30,-4 6 637,-3 1 0,-16-1 0,-2 0 0</inkml:trace>
  <inkml:trace contextRef="#ctx0" brushRef="#br0" timeOffset="311">399 364 8050,'-22'0'1018,"5"0"-792,11 0 1,1 0-217,10 0 0,11 0 83,7 0 0,13 0 194,-1 0 1,3 0-38,-3 0 1,0 6 183,-1-1 0,-1 9-513,-4-3 0,-4 5 48,-8 1 1,-2 0-195,-3 1 0,-5 6-161,-7 5 0,-1-2-208,-5 2 1,-12 4 217,-10 1 1,-7 10-23,-5-9 1,3 2 404,-3-9 0,-1 3 528,7-8 1,-1 6 650,18-6 1,-2 0-27,13-6-561,0 1 0,22-1-126,7 0 1,9-7-35,9-4 0,3-4-428,8-2 1,5-2-308,1-4 0,2-2-179,-3-3 1,-9-3-602,4 8 1,-13-5 1075,-5 5 0,1-7 0,-8 3 0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22:52.2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1 327 7925,'0'-9'0,"1"1"1133,5 8-670,4 0 1,7-6 76,0 0 1,8 1 19,4 5 0,2-2-204,-2-4 0,3 4-123,-3-4 0,2-1-645,-2 1 1,2 0 101,-8 6 0,0-6-135,-6 0 0,-5 1 295,-1 5 150,-7 0 0,4 7 0,-8 3 0</inkml:trace>
  <inkml:trace contextRef="#ctx0" brushRef="#br0" timeOffset="400">727 33 10331,'17'0'2040,"-1"2"-1664,-5 4 1,2-2-69,-7 7 1,0 1 0,-6 5 0,2 0-215,4 1 0,-4-1-194,3 0 0,-3 6-13,-2 0 1,0-5-826,0-7-632,0 1 772,0-3 480,8-1 0,2-16-63,7-3 1,0-10-46,0-2 0,1-8 231,-1 2 1,0-2 89,1 2 48,-1-3 349,0 13 0,1 1 474,-1 13 0,-8 6-415,-3 11 0,2 1 302,-2 16 1,-1-2-2,-5 2 1,6 4 186,0-5 1,0-1-541,-6 2 1,0-8-378,0 2 0,0 2-356,0-2 1,2-1-1606,3-11 2039,-3 4 0,6-5 0,-8 7 0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22:51.4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18 8075,'10'-10'905,"3"4"230,-7 12 1,8-4-80,-3 4-701,5-4 0,1-1 137,0 5-373,0-4 0,1 12-133,-1-9 1,-2 9-336,-3-3 1,1-1-30,-7 1 0,0 3-27,-6 9 0,0-2-316,0 8 1,-2-6 350,-4 6 1,-9 0-5,-8 5 0,-6-5 290,6 0 0,-6-2 397,6 2 0,0-4 600,6-8 1,1 0-73,5 0-440,3 1 0,10-3-74,4-3 1,3-5-38,9-7 0,5 0-169,0 0 1,6 0-285,-6 0 1,6-2-125,-6-3 0,2 3-1199,-2-4 1025,-4-4 1,6 8-943,-8-3 1403,-7 3 0,5 2 0,-5 0 0</inkml:trace>
  <inkml:trace contextRef="#ctx0" brushRef="#br0" timeOffset="216">18 346 8009,'0'-17'946,"0"0"1,-2 1-292,-4 5-171,5-5 221,-7 7-43,8-1-220,0 2 0,8 8-254,3 0 1,6 0-121,6 0 1,4 0-198,8 0 0,-2 0-501,-5 0 1,11 0-313,-5 0 1,-1 0 941,-4 0 0,0 8 0,5 2 0</inkml:trace>
  <inkml:trace contextRef="#ctx0" brushRef="#br0" timeOffset="473">952 0 9466,'8'10'1100,"1"5"-256,9-3 1,5 3 420,0 2-847,0 1 1,-6 5 39,0 0 1,-5 6-176,-1-6 0,-7 7-386,2-1 1,-4-2 161,-2 2 1,-2 0-1347,-4 5 0,-5 1 77,-12 0 0,1-5-1812,-6 5 3022,-1-12 0,-13 17 0,-3-13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1:47:44.6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18 8059,'-10'-8'3939,"-5"6"-3431,13-5 1,-6 8 333,8 5 0,0 4-312,0 7 0,0 0-109,0 1 1,0 5-448,0 0 1,0 8-356,0-3 1,2 5-269,4 2 0,-2-1-768,7 1 0,-7 1-1634,2 5 3051,-4-5 0,5 14 0,3-6 0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22:50.7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17 122 8037,'-9'0'2445,"1"0"-2055,24 0 0,-5 0-131,12 0 0,4 0 0,2 0 0,3 0-150,3 0 0,-6 0-174,0 0 1,-2 0-38,1 0 0,-3 0-767,-7 0-190,7 0 0,-6 0 108,4 0 951,-12 0 0,-3 7 0,-8 3 0</inkml:trace>
  <inkml:trace contextRef="#ctx0" brushRef="#br0" timeOffset="232">260 18 7852,'-8'-10'2625,"6"3"-1849,-13 7-442,13 0 0,-6 2 58,8 3 0,0 5 147,0 7 0,-6 1-320,0-1 1,1 6-163,5 0 1,0 0-166,0-6 0,0 6-432,0 1 1,0-1-2429,0-6 2067,0 8 1,0-6-438,0 4 1338,0-11 0,7 3 0,3-5 0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23:10.8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329 139 7880,'-12'-10'-79,"1"5"485,7 3 159,-4-6 0,3 4-232,-1-7 1,0 5-130,6-6 0,-6 7-4,1-7 1,-1 6 195,6-5-225,0 7 159,0-11 344,0 13-85,0-14 171,0 14-489,-8-5 0,4 7-15,-7 0 0,1 7 34,-1 5 1,-5-3-63,5 3 0,-5 0 80,-1 5 1,2-4-29,3 5 0,-3-5 0,3 10 0,-3 2 27,-2-2 0,5 10 153,1 1 0,1 7-144,-2 5 0,-1 10 21,7-5 1,0 3-168,6-8 0,0 2 0,0-7 0,2-3-580,4-9 0,4 2-250,7-8 0,2 0-649,4-6 1,4-7 270,8-4 1,-1-5-616,1-1 1,-1 0 652,1 0 1,0-1 999,-1-5 0,1-12 0,-1-8 0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23:11.1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70 8108,'-10'0'3654,"2"0"-2750,8 0-439,0 0 0,8 5 32,4 1 1,3 0-86,2-6 0,6-2-319,0-4 1,8 2-142,-2-7 1,4 1-271,1-1 1,1-3 176,-1 9 1,-7-7-124,-4 6 0,-3 1-436,-3 5 1,0 0-1879,1 0 2578,-9 0 0,6 7 0,-5 3 0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23:20.5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1315 554 7896,'0'-10'0,"0"1"738,0 3-492,0 4 1,2-13-37,4 3 1,3-3-113,9-2 1,5-3-192,0-3 0,6 2 83,-6-8 1,0 8-406,-6-2 1,4 2 181,-4-2 0,3 2 34,-15-8 1,1 6 175,-6-6 1,-2 8-27,-3-2 0,1-2-11,-8 2 1,1 0 72,-7 6 1,7 5 200,-1 1 1,7 5 28,-7-6 178,8 8 0,-5-3 165,3 7-301,4 0 0,-8 2-55,4 3 1,5 7-55,-5 11 1,2 2 67,-2 4 0,-2 9 5,-3-3 0,-2 9 138,7-4 1,-8 8-74,3-2 1,1 4-213,-1 2 1,-1 0 9,-5 0 1,0 0-187,-1 0 1,7-8 147,-1-4 0,6-1-126,-5 1 0,7-9 11,-2 3 1,2-10-124,-1-1 0,3-4-5,-4-2 1,4-5 17,2-1 8,0-7 90,0 4 147,0-8 1,0-8-95,0-4 1,2 3 7,4-3 1,-4 7 14,3-7 0,-3 6 3,-2-5 0,0 5 1,0-6-1,0 9 228,0-13-219,0 14 115,0-13-127,0 13 0,0-8 25,0 5-86,0 3 1,0-8-127,0 4 1,0 3-6,0-9 0,0 6 97,0-5 0,6 5 51,0-6 0,2 9-87,-3-3 94,-3-4 6,14 1 1,-14-3 279,3 1-171,5 7-38,0-12 0,7 12-168,0-7 0,0 5 116,1-5 0,1 1-31,4-1 0,-2-5 17,8 5 1,-6 1-2,6-2 1,-2 7 36,2-7 0,3 8 141,-3-1 0,-4 3-137,-2 2 1,2 0 83,-2 0-281,0 0 201,-6 0 0,-1 7-133,-5 5 1,-3-3 42,-8 3 0,-2 0 23,-4 5 1,-9 2-76,-8 4 0,-2-8-7,2 9 0,-4-11 12,-8 4 0,3-1-85,3-11 1,-2 7 236,8-6 1,0-1-173,6-5 412,-1 0-175,1 0 0,8-1-68,3-5 60,4 4 1,4-6 152,4 8 0,-3 0-12,9 0 1,-6 0 108,5 0 0,-5 8 245,6 3 1,-3 5-198,3 1 0,3 0 120,-3 1 0,-3-1 21,3 0 0,-1 1 75,7-1 1,-3 0-299,-4 0 0,5-1-215,-5-5 1,7 3-354,5-8 1,2-1-586,3-5 1,5 0-1773,-4 0 1,9 0 472,3 0 2123,-1 0 0,2-7 0,3-3 0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23:16.4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52 243 7866,'-17'0'311,"7"0"622,-5 0-349,13 0-341,-6 0 1,10 2 96,4 4 1,-2-4-115,7 3 1,1-3 206,5-2 1,0 0-139,1 0 1,1 0-111,4 0 0,-4 0-78,4 0 1,-2 0-193,2 0 1,-3 0-386,3 0-265,-4 0 1,-2 0-790,1 0 856,-1 0 668,-8 0 0,7 0 0,-7 0 0</inkml:trace>
  <inkml:trace contextRef="#ctx0" brushRef="#br0" timeOffset="274">675 1 7866,'9'0'178,"1"0"347,-4 0-179,-4 0 0,7 0 679,-3 0-271,-4 0-302,6 0 1,-8 13 301,0 5 1,0 10-268,0 1 1,0 6 279,0 5 0,0 2-325,0 5 0,-2 2-175,-4-2 0,2-3-565,-8 2 0,7-8-639,-7 3 1,6-3 798,-5 2 138,7-3 0,-11 5 0,5-7 0</inkml:trace>
  <inkml:trace contextRef="#ctx0" brushRef="#br0" timeOffset="2291">1470 450 9348,'17'2'494,"1"4"1,-1 6-85,0 11 1,1-2 14,-1 8 0,0 1-106,1 11 1,-1-3 164,0 8-324,0 0 0,1 12 108,-1 0 1,0 13-27,1-2 1,-7 14-308,1 3 0,-9 2 305,3 10 0,-6 2-134,-2-45 1,-2 0 0,-3-2 0,-3 0-64,-3 1 1,-3 1 0,0-2-1,0 0-93,-1-1 1,-1-1 0,0-1 0,0-2 82,-2 2 0,-1-2 1,-17 43-31,15-45 1,0 0-1,-18 40 63,-5-5 1,8-4-118,-3-8 0,3-7-151,-2-5 1,3 1 190,-3-6 1,9 4-129,2-10 0,0-4 41,-5-2 0,7-5-492,4-6 1,4-4-389,1-8 432,1 0-717,0-7-76,7-2 1339,2-16 0,1-9 0,-3-10 0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23:14.9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1 363 7954,'0'-17'0,"0"7"-115,8-5 346,-6 6 355,5-1-1,-7 2 438,8 8-622,-6 0 0,6 2 114,-8 4 1,5 5-61,1 12 0,0 4-91,-6 8 1,0 0-194,0-1 0,0 1 14,0-1 0,0 1-47,0-1 1,-6-1-161,0-4 0,1-2-226,5-4 90,0-4 1,0 6-461,0-8 141,0-7 183,0-2 0,0-10 40,0-4 0,7-4 90,5-7 0,-3-6-26,3 0 0,1-6-109,10 6 1,-3-6-54,3 6 1,-2-6-1,2 6 0,-4 0 67,4 6 0,2-2 25,-2-4 0,2 9-35,-2-3 0,-4 4 167,4-5 0,-3 1 164,-3 0 0,0 7 124,1 4 241,-1-3 0,0 7 273,0-4 1,-5 6-348,0 6 1,-9 5 192,3 12 0,-4 4 30,-2 8 0,0-1 145,0 1 1,0 0-364,0-1 0,0 1-226,0-1 1,0-5-130,0 0 0,0-8-337,0 2 0,0 2-834,0-2 1,2-5 633,4-7 0,3-5-316,9 5 1,5-7 875,0 2 0,7-12 0,-3-3 0</inkml:trace>
  <inkml:trace contextRef="#ctx0" brushRef="#br0" timeOffset="255">969 605 8012,'2'-9'-574,"4"3"401,-4 4 1,13 2 859,-3 0 1,3 0-97,3 0 1,-1 0 17,0 0 1,2 0-213,4 0 0,-3 0-15,3 0 1,2 6-262,-2 0 1,6-1 61,-6-5 0,2 0-551,-2 0 1,-4 0-131,4 0 0,-4 0-1572,-2 0 767,-7 0-286,5 0 1589,-13 0 0,-2-7 0,-9-3 0</inkml:trace>
  <inkml:trace contextRef="#ctx0" brushRef="#br0" timeOffset="455">1315 467 8000,'-9'0'1566,"-7"0"-570,7 0-701,-1 0 0,-3 8 415,7 3 1,-8-1-215,3 1 1,1 1 14,-1 5 1,7 6-360,-2 0 0,-2 0-385,3-5 0,-1-1 92,6 0 1,0 1-93,0-1 1,0 0-1143,0 1 0,0-1 666,0 0 0,6 0-474,-1 1 1,7-7 107,-6 1 1075,7-8 0,-3 11 0,7-5 0</inkml:trace>
  <inkml:trace contextRef="#ctx0" brushRef="#br0" timeOffset="1192">2007 484 7906,'0'-17'0,"0"6"-446,0-1 1,0 6 139,0-5 0,6-1 545,-1-5 0,9-2 49,-3-4 1,5 3 0,1-3 1,0 4-209,1 2 1,-3-2-44,-3-4 0,1 3-36,-7-3 0,2-2-138,-3 2 1,-3 0 100,4 6 1,-6-4 82,-6 4 0,2-5 199,-7 11 1,5 1 82,-5-1-128,-1 7-72,-5-4 0,1 10 36,5 4 1,-3 5 22,9 12 0,-9-1 0,3 6 1,1 3 124,-2 10 0,3-3-59,-3 8 0,-1-6 128,7 7 0,-5-3-38,5 2 0,-6 2-112,7-8 0,-3 1-75,2-7 1,4 1-181,-4-1 0,4 1-111,2 0 1,-1-9-396,-5-3 0,4-3-845,-4-3 651,4-7 512,2-3 0,0-9 50,0-3 1,6-5 84,0-7 1,5-8-52,-5-4 0,7-4 235,-1-1 0,3-3-95,3-3 0,-1 3-51,0-3 0,2 5-173,5 7 0,-3 3 104,7 7 0,-6 3 21,1 3 0,2-1 14,-2 7 0,0 0 75,-6 6 0,0 6 38,1 0 0,-1 7 267,0-1 0,-5 1-100,-1-1 0,-7 3 28,2-3 0,-4 3-228,-2 2 0,0 1 87,0-1 0,-8 0-500,-3 1 0,-11-1 148,-1 0 0,0-5-5,6-1 0,-6-7 44,0 2 441,0-4-172,6-2 1,5 0 322,1 0 0,7 2 210,-2 3 1,6-1-229,6 8 0,-2-1 150,7 7 0,-5-1-90,5 0 0,-1 1 95,1-1 0,3 0-189,-8 0 0,5-5-21,-5-1-241,7 1-238,-3 5 0,7-1-1213,1-5 1,-7-3 729,1-8 0,-1 0 660,7 0 0,7 0 0,1 0 0</inkml:trace>
</inkml:ink>
</file>

<file path=ppt/ink/ink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23:11.4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1211 8013,'-7'-10'1281,"5"3"562,-6-1-1270,8 6 0,-2-6 1449,-4 8-1399,4 0 0,-5 2-143,7 4 0,0 11-17,0 12 0,0 4 162,0 1 1,-6 1-337,0 0 1,-1-1-247,1 1 1,4-3-851,-4-3 1,4-4 562,2-8 0,0 1-1366,0-1 1,0-5-873,0-1 1337,0-7 1,2 4 1144,4-8 0,-4-16 0,5-3 0</inkml:trace>
  <inkml:trace contextRef="#ctx0" brushRef="#br0" timeOffset="274">225 1021 7934,'17'-18'492,"6"3"-285,0 3 1,0-1 221,-5 7 0,1 0-37,4 6 1,-4 8 203,4 4 0,-4 3 61,-1 2 1,-1 8-243,0 4 0,-1 4 63,-5 1 1,3 3 37,-9 3 1,1-3 61,-6 3 0,-2-1-252,-3 1 1,1-4-249,-8 5 0,1 1-267,-7-2 0,1 1-464,0-7 0,-1-5-1241,1 0 1,2-8 936,3 2 1,-1-4 956,7-1 0,-7-9 0,3-1 0</inkml:trace>
  <inkml:trace contextRef="#ctx0" brushRef="#br0" timeOffset="1254">934 623 8551,'17'0'772,"1"0"0,-1 0-415,0 0 0,0-8-171,1-3 1,-1-5-133,0-1 1,3 0-292,3-1 1,-4-5-741,4 0 710,-4-7 1,-4 8-1,-3-6 1,1 5-62,-7-6 1,0 6 144,-6-6 1,0 6 78,0-6 1,0 2 126,0-2 1,-2 4-106,-4 8 0,4 0 672,-3-1-113,-5 1 69,8 0-90,-6 7-151,1 3-40,5 7-126,-14 0 0,13 7 137,-9 5 1,6 11-100,-5 6 1,5 3 213,-6 3 1,9 1-28,-3 5 0,-2 1 3,2 4 1,-5 4-210,5-4 1,-2-2-120,3 3 0,3-7 60,-4 6 1,4-8-140,2 3 0,-6-5-426,1-1 1,-1-2 271,6-5 1,0-3-540,0-7 338,0-9 146,0 7 236,0-14 1,0-2 179,0-12 0,0-3-117,0-3 1,6-1-36,-1-4 1,7 4-141,-6-4 1,7 4 124,-1 1 0,3-5-333,2 0 0,1 6 103,-1 5 0,2 1-32,4-7 0,-4 7 188,4-1 1,2 7 87,-2-7 1,0 8-121,-5-1 1,-1 3 83,0 2 244,1 0-60,-1 0-57,-7 0 0,-3 2-31,-7 3-1,0-1-54,0 8 1,-6-7-63,1 7 1,-9-2-8,3 1 1,-10 3-17,-3-9 0,1 7-22,6-6 1,-2 5 170,-4-5 1,9 0-115,-3-6 1,6 2-250,-1 3 183,-3-3 71,13 6 54,-6-8 197,8 8-115,0 1 0,6 9 507,0-1 9,7 0 1,-3 0-237,7 1 1,-2-7 406,-3 1 1,3-3-125,-3 3 0,3 1 74,2-7 1,1 8-315,-1-3 1,2-3-72,4-2 0,-3-3-192,3 3 0,-4-4-143,-2 4 0,2-4-1092,4-2 0,-2-8 745,8-3 1,-6 1-3693,6-2 4012,-8 1 0,12-6 0,-6-1 0</inkml:trace>
  <inkml:trace contextRef="#ctx0" brushRef="#br0" timeOffset="2815">2490 139 8052,'0'-10'58,"0"-5"0,0 11-78,0-8 322,0 9 108,0-13-287,0 7 134,0-1 29,0-5-148,0 5 1,0-2 195,0 1-26,0 7 80,0-4-73,0 8-296,-7 0 1,-3 6 70,-7 0 0,5 7-11,1-1 0,-1 3 28,-5 3 1,5-1-13,1 0 0,-1 0-70,-5 1 1,5-1-8,1 0 0,1 1 11,-1-1 1,-5 6 42,5 0 1,-4 0-57,-3-6 0,3 6 75,3 0 1,-3 8-3,3-2 1,-3 4-9,-2 1 0,0 3 4,-1 3 1,7-1 20,-1 7 1,1 0 5,-7 6 0,7 0 162,-1-1 0,3 3-106,-3 4 0,3-4-69,3 3 0,2 3 42,-8-2 1,9 1-8,-3-1 1,4-3 56,2 9 1,0-1 1,0 6 0,0-5-29,0-1 0,0-5-19,0 5 1,-2-7-12,-4 2 0,4 1-16,-4-1 1,5 7-17,1-1 0,1-1-31,5 6 0,2-9-134,3 9 0,5-6 96,-5 1 0,5-10-138,1-8 0,-5-8 57,-1 2 0,1-5-76,5-6 0,-2 2 72,-3-8 1,3 0 43,-3-6 1,-3 0-304,3 1 158,-8-1 1,9-6-87,-7 1 1,2-8-102,-3 2 0,-3-6-295,4-6 0,-4-6 18,-2-11 1,2 2-328,4-8 1,-4-2-975,3-9 1918,-3-4 0,6-16 0,2-1 0</inkml:trace>
</inkml:ink>
</file>

<file path=ppt/ink/ink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23:30.1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16 727 8101,'0'-17'-8,"0"5"2,0 1-505,0 7 359,0-11 0,2 11 150,4-8 0,-3 6 85,9-5 0,-6 7 390,5-2-101,-7-3 0,10 5 1123,-9-8-127,1 8-946,-6-3 1,2 7 762,4 0-803,-4 0 0,13 0-303,-3 0 1,-1-8-92,6-3 0,-3-5-291,9-1 0,2-14 56,-2-3 1,6-7-313,-6 1 1,6 1 236,-6-7 1,0 8 17,-6-2 1,-5-3 314,-1 3 1,-7 5-46,2 7 1,-4 6 191,-2-1-374,0 4 148,0 10 0,-2 1-65,-4 8 0,2 2 73,-7 4 1,5-3 27,-6 9 1,1 5 10,-6 6 1,-1 2 256,1-2 1,2-2 6,3 8 1,-3 0 89,3 6 1,-3 7-33,-3 4 0,5 4 120,-4 2 1,9 6-88,-9-1 1,3 7 32,-3-7 0,0 7-300,-1-7 1,3 1 104,4-6 0,1-6-658,4 0 0,4-13 164,-4 1 1,-1-11-370,1 0 618,0-11 1,4-4 228,-3-8 0,3-4-166,-4-8 0,4-1-24,2-16 1,-6 0-49,0-5 1,3-3 109,8-3 0,5 1-308,7-7 1,2 8-18,5-3 0,-3 13-45,7 4 0,-4 5 150,4 2 0,-1 7-7,2 5 1,2 5 55,-8 5 1,2 1 6,-2 11 1,-4-7 86,4 13 0,-4-8 5,-1 9 1,-3-11-90,-3-2 21,3 1 289,-13 5-178,6-7 1,-10-2 0,-4-8 0,-4-2 123,-7-4 1,5 2-42,1-7 0,-1 5 187,-5-6 1,0 6-47,0-5 1,5 5 420,0-5-426,9 7 1,-7-4-157,4 8 0,4 8 81,-3 3 0,3 5 35,2 1 0,2 0 34,3 1 1,3-1 145,4 0 1,9 0 33,-4 1 1,6-3-133,0-3 0,-2 1-111,8-7 0,-2 5-143,2-5 0,2 6-347,-8-7 1,7 1 45,-1-6 1,-2 0-265,2 0 1,-6-2 558,6-3 0,0-5 0,5-7 0</inkml:trace>
  <inkml:trace contextRef="#ctx0" brushRef="#br0" timeOffset="856">223 710 7983,'0'-12'-45,"0"1"1,0 5 155,0-5 1,6 5-50,0-6 1,2 6 68,-3-5 0,-3 5 233,4-5 38,4-1-20,-1-5-128,9 0-68,-1-1 0,-2 7-28,-3-1 206,3 8-355,-5-3 0,5 9 25,-3 3 0,3-1-84,-3 8 1,-3-7 102,3 7 1,-6-6-26,5 5 1,-1-5-97,1 6 1,-1-7 62,-4 7 0,-3-6-189,9 5 213,-8 1 1,3 5-144,-7 0 1,-7 1-28,-5-1 0,-3 0-114,-2 0 1,-6 3 46,-1 3 0,-4-4-157,5 4 1,0-6 374,5-5 0,1 3 0,0-5 0</inkml:trace>
</inkml:ink>
</file>

<file path=ppt/ink/ink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23:31.9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191 53 8509,'0'-18'778,"0"9"-502,0-7 1156,0 14-851,0-5 0,2 7-10,4 0 1,-3 0-232,9 0 0,-1 0-54,7 0 0,-1 0-326,0 0 1,6 0 94,0 0 1,6 2-19,-6 3 0,0-1 131,-5 8 0,-1-1-518,0 7 0,-1-1 67,-5 0 0,-3 6-47,-8 0 1,0 6 146,0-6 1,-8 8 118,-3-2 0,-7 9 211,-5 2 1,-4 3-61,-7-3 0,-1-1 6,1 7 1,1-14-38,4 3 1,-2-4 174,8 3 0,6-7-38,5-4 1,9-4 6,-3-1-169,4-1 1,4-2-127,4-3 0,5-3-84,12-3 1,-2-4 51,8 4 1,-2-6-514,2-6 0,4 2 263,-5-7 0,-3 5-602,-2-5 1,-5 5-613,-7-6 66,5 8 842,-14-11 683,-2 13 0,-18-13 0,-9 5 0</inkml:trace>
  <inkml:trace contextRef="#ctx0" brushRef="#br0" timeOffset="162">1 519 7933,'0'-17'2052,"2"8"-1457,3 3 1,7 4 358,11 2 0,4 0-303,7 0 0,3 0-115,3 0 0,6 0-634,12 0 0,0 0-513,11 0 0,4 0 611,13 0 0,8-15 0,2-5 0</inkml:trace>
</inkml:ink>
</file>

<file path=ppt/ink/ink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23:42.4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260 35 8142,'-16'-2'3,"5"-3"0,1 3 325,5-4 64,3 4 48,-14-6-177,7 6 140,-1-5-508,-5 7 135,13 0-239,-6 0 189,0 0 175,6 0-42,-13 7 0,5 5 115,-7 11 1,6-2 54,-1 8 0,3 0-100,-3 5 1,-3 9 485,3 3 0,2 6-224,-1 5 1,7-3 148,-2 4 0,4-4-215,2-3 0,0-1-312,0-3 0,0 1-117,0-8 1,8 6-393,4-6 1,9-1-248,2-10 1,2 1 374,-2-7 0,2 0-1038,4-5 0,7-7 16,-7 1 1336,8-8 0,-3 3 0,10-7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1:47:44.7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8059,'0'17'2304,"0"1"1,2-9-1737,3-3 448,-3-4-1151,14-2 0,-12 0 135,7 0 0,-7 8 0,4 1 0</inkml:trace>
</inkml:ink>
</file>

<file path=ppt/ink/ink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23:44.9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17 398 8256,'-9'-10'934,"1"3"0,10 7 190,4 0-703,3 0 267,9 0 0,5 0-175,0 0 1,6 0-71,-6 0 1,13 2-154,-1 3 1,3-3-592,-3 4 307,7-4 1,-11-2-1899,3 0 1350,-3 0 0,-4 0-289,-4 0 1,-4 0 830,-1 0 0,-1 0 0,0 0 0</inkml:trace>
  <inkml:trace contextRef="#ctx0" brushRef="#br0" timeOffset="381">830 52 8087,'12'-17'339,"-1"0"0,-5 7 472,6 4 1,-1 4-452,6 2 0,1 0-157,-1 0 0,-2 8 303,-3 3 0,1-1 5,-7 2 0,0 1 12,-6 10 0,0-2-418,0 8 0,0-2-319,0 2 0,0 3-55,0-3 0,0-2-360,0 2 1,6-8 98,-1 2 1,1-9 244,-6-3 1,2-7-1188,4 2 938,-4-4 1,13-4 90,-3-4 0,3-9 99,2-8 0,1-8-43,-1 2 1,2-4 342,4-1 0,-4 7 44,4 4 0,-1 4 303,1 1 0,-4 9-267,4 3 1,-4 4 1432,-2 2 0,-5 8-171,-1 3 0,-1 7 300,2 5 0,-3-2-1014,-3 8 0,-4-3-297,4 3 1,-3 4-277,3-4 1,-4-2-346,4 1 0,2 1 334,-3 6 0,9-8 0,-5-2 0</inkml:trace>
</inkml:ink>
</file>

<file path=ppt/ink/ink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23:42.78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35 295 8245,'10'0'2181,"-3"0"-1844,-7 7 0,0 5 544,0 11 0,0 4-329,0 7 1,-2 1 71,-3 0 1,1-1-240,-8 1 1,8-1-200,-1 1 1,-3-2-145,2-5 1,0 3-267,6-8 1,0 6-1783,0-6 1572,8 0 0,0-6-1074,3 1 0,5-9-351,-5-3 1859,5-4 0,9-10 0,1-1 0</inkml:trace>
  <inkml:trace contextRef="#ctx0" brushRef="#br0" timeOffset="282">675 537 8016,'0'-10'1077,"0"2"-695,0 8 1,2 0 160,3 0 0,-1 0 278,8 0 0,-6 0-300,5 0 1,1 0 87,5 0 1,2 0-185,4 0 0,-2 0-107,8 0 0,-4-2-182,10-3 0,-5 3-138,11-4 0,-3-4-114,3-1 1,-5 3-393,4 2 1,-3 5-1029,-2 1 1,-9 0 692,-2 0 0,-7 3 843,-6 9 0,5 7 0,-7 16 0</inkml:trace>
  <inkml:trace contextRef="#ctx0" brushRef="#br0" timeOffset="1239">1920 122 8198,'9'-8'-5,"1"6"449,-4-4 0,-2 4-64,7 2 0,1-5-135,5-1 0,-5 0 60,-1 6 1,1 0 10,5 0 1,0 0-76,1 0 0,-1 0 4,0 0 1,0 0-213,1 0 0,-1 2 160,0 4 1,-5 1-233,-1 5 0,-5 3-17,6-3 0,-9 9 2,3 2 1,-4 8 72,-2-2 1,-6-2-97,1 1 1,-9-1-59,3 2 0,-5 4 97,-1-4 1,-2-3 221,-4 3 1,2-2-100,-8 2 1,6 4 180,-6-5 1,8 3-41,-2-2 1,3-4 100,3-8 1,2 1-160,3-1 1,5-6 97,7 1-124,0-8 1,13 3 14,4-7 1,12-1-69,0-5 1,9-2 60,3-3 0,5-3-859,-6 8 1,1-5-182,-7 5 0,-5 0-541,0 6 0,-14 0 690,2 0 0,-11 8-547,0 4 1288,-4 3 0,-2 2 0,0 0 0</inkml:trace>
  <inkml:trace contextRef="#ctx0" brushRef="#br0" timeOffset="1453">1833 623 8128,'0'-17'496,"-7"0"-414,5-1 1,-6 1-83,8 0 0,0-1 373,0 1 0,8 0 586,3 0 1,5 5-147,1 0 0,0 9-334,1-3 1,1 4-238,4 2 1,2 0-359,4 0 1,3 0-478,-3 0 0,4 0 332,1 0 1,-1 8-316,-4 3 1,4-1 175,-5 1 400,-3-7 0,8 11 0,-6-5 0</inkml:trace>
  <inkml:trace contextRef="#ctx0" brushRef="#br0" timeOffset="1745">2750 87 8160,'0'-17'321,"0"-1"-268,0 1 1,6 6 660,-1-1 1,11 8-222,1-1 1,2 3-159,10 2 0,-6 2 134,6 3 0,0 7 215,5 11 0,1 10-81,0 7 1,-7 6 149,1-6 1,-10 8-545,-1-2 0,-3 6 33,-9 6 1,-2-2-782,-10 7 1,-6 1 398,-11 5 0,-3-6-581,-9 1 0,0-9-336,1 3 1,5-12-2149,0-6 3205,0-11 0,2 4 0,2-6 0</inkml:trace>
</inkml:ink>
</file>

<file path=ppt/ink/ink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23:40.8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275 398 8268,'-10'0'914,"3"0"-216,7 0 0,1 0 221,5 0-74,-4 0-216,13 0-391,-5 0 1,2 0 67,-1 0 1,-5 0 31,5 0 0,1 0-49,5 0 1,1 0-25,-1 0 0,0 0-43,0 0 0,7 0 27,-1 0 1,7 0-59,-1 0 0,10-6 25,1 1 1,12-3-24,-6 2 1,10 2-56,-5-7 1,1 5-193,6-5 0,-6 7-127,-6-2 0,2 2 133,-8-2 1,1 4-593,-7-3 0,1 3-4,0 2 1,-9 0-265,-3 0 0,-3 0 167,-3 0 0,-5 0-295,-1 0 1,-7 2-129,2 3 191,-4-3 973,-10 6 0,-9 0 0,-10 1 0</inkml:trace>
  <inkml:trace contextRef="#ctx0" brushRef="#br0" timeOffset="319">50 848 8062,'-17'0'251,"-1"-8"-210,9 6 0,3-7 603,12 3 0,3 4-200,9-4 0,1 4 160,4 2 1,4 0-145,7 0 0,3-6-205,3 1 0,6-1-35,12 6 0,-2-2 0,7-4 1,1 2-191,5-7 0,2-1 95,4-5 1,-4 2-180,4 3 1,-4-3-174,-2 3 1,-5-1-289,-1 1 0,-9-1 217,-2 7 1,-8-2-172,-10 3 1,-1 3-1318,-4-4 688,-4 4 54,-8 2 630,-7 0 0,-4 0 414,-12 0 0,-12 0 0,-8 0 0</inkml:trace>
  <inkml:trace contextRef="#ctx0" brushRef="#br0" timeOffset="603">949 87 8094,'-9'-35'888,"3"10"-643,12 8 0,3 7 522,9 10 1,1 0-239,4 0 1,-2 2 76,8 4 1,2 4-157,9 7 1,2 0-46,4 1 0,10 5-150,-4 0 0,4 0-30,-5-6 0,-1 2-183,-3 4 0,1-3 107,-8 3 0,-6 2-221,-5-2 0,-9 7-9,-3-1 1,-2 4-145,-9 1 1,-8 3-105,-9 3 1,-13-1-328,-4 7 0,-13 0-354,-5 6 1,-6 2 432,-5 3 0,-3-3 229,-3 4 1,-12-4 0,4-3 0</inkml:trace>
</inkml:ink>
</file>

<file path=ppt/ink/ink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23:53.01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3978 7654,'0'-9'-1565,"0"-1"1650,0 4 1,0 2 23,0-7 1,0 5 1,0-5-84,0 7 0,2-10 42,4 9-34,-4-9 0,8 6 3,-5-3-17,-3-4 87,6 5-34,0-7 119,-6-1-151,5 9 0,-7-1 29,0 4 26,0 4 13,0-5 68,-7-1-90,5-1 1,-6-9-102,8 1 0,0 5 65,0 1 0,0-1-138,0-5 0,6 6 126,0-1 1,7 0-131,-1-5 0,-3 0 50,3 0 0,-3-1 26,3 1 1,1 0-2,-7-1 14,8 1 1,-7 0 79,5 0 0,1 5-78,-7 0 0,5 7 8,-5-7 0,6 6-9,-6-5 0,5 5-3,-5-5 0,7 5 8,-1-6 1,-3 7-6,3-7 1,-1 2-7,7-1 0,-7-5-7,1 5 1,1-4 6,10-3 0,-3 7 3,3-1 1,-4 1 4,-2-7 1,6 3-4,0 4 1,0-5 29,-5 5 1,-1 3 1,0 2-12,0-3 1,1 5-17,-1-8 1,-5 8-2,-1-1 1,-5 3-12,5 2 1,-5-2 15,6-4 1,-7 4-18,7-4 1,-6 4 12,5 2 0,-5-2-5,6-3 0,-7 3 56,7-4-19,-1-4 0,7 7-9,-1-9 1,0 8 2,1-2 1,-7-1 27,1 1 1,-1 0-37,6 6 0,-5-6-25,-1 1 1,1-1 28,5 6 1,1-2-20,-1-4-10,0 4 1,0-5-7,1 7 34,-1 0 1,0-6 19,1 0-13,-1 0 1,0 6-20,1 0 1,-1 0-22,0 0 0,0 0 27,1 0 0,-7 0-20,1 0 0,-1 0 9,7 0 0,-1 0-2,0 0 1,0 0-11,1 0 0,-7 6-4,1 0 2,-1 7 0,7-9 10,-1 8 1,-6-8-7,1 1 2,0 5 1,3-6-2,-4 7 0,3-5-42,-8 6 1,7-7-7,-1 7 0,-3-6 0,3 5 0,-3-5-9,3 5 1,3-5 26,-3 6 1,1-7 3,-1 7 0,3-8 26,-3 2 0,-3 1-35,3-1 1,-6 6 143,5-7-93,1 9 0,5-6 10,0 3 0,-5-1-15,-1-5 0,1-1 4,5 8 0,-5-8-10,-1 1 0,-5 3 0,5-2 1,-5 2-22,6-3 0,-8-1 18,1 8 1,3-7-45,-2 7 0,0-6 25,-6 5 7,7 1 0,-5 5 11,4 0 1,-4-5-1,-2-1-15,0 1 1,2 3 7,4-3 1,-5 3-13,5-3 0,-2-3 19,2 3 0,-2-6 0,7 5 0,-5-5 1,5 5 1,-7-5-1,2 6 1,2-6 24,-2 5 4,-1 1 3,-5 5 1,0 0-23,0 0 13,0 1-13,0-1 0,0 0-25,0 1 14,0-9 1,0 7-2,0-5 0,0-1-2,0 1-1,0 1 0,0 5 2,0 0 0,-2-1 1,-3-5 1,3 5 1,-4-5 0,4 5 0,2 1 0,-6-6 0,0 1 0,1-1 0,5 7 0,-6-7 0,0 1 0,0-1 0,6 7 0,-5-1 0,-1 0 0,-2 0 0,2 1 0,5-1 0,-5 0 0,-2-5 13,2-1 0,-5 1-13,5 5 1,-7 1-1,1-1 1,2-2-1,-1-3 0,1 3 0,-1-3 0,-5 1 18,5-1-9,-4 3 0,-3-7 14,1 3-1,0 5-19,-1-5 1,1-1 7,0 1 0,-1-1-3,1 1 1,0 5-16,0-5 1,-3 3 5,-3-3 1,4 5-2,-4-5 1,2-1 2,-2 1 0,4-5-3,-4 6 0,3-7-6,3 7 1,-6-8 6,0 1 0,0 3 29,6-2 1,-6 0-27,-1-6 0,-1 5 92,2 1 1,4 0-78,-4-6 0,4 0 5,2 0 1,-6 2-1,0 4 0,-1-4 6,7 3 1,0-3 21,0-2 0,-1 0-25,1 0 0,-2-5 44,-4-1 1,4-2-43,-5 2 0,0 4-61,0-3 1,-1 1 54,2-2 1,2 2-6,-8-7 1,6 7 27,-5-2 1,5-2-1,-6 3 0,8-3 40,-3 2 0,0 4-60,0-4 1,1-1 57,6 1 0,-4-2-60,4 3 0,-4 1 3,9-8 1,4 1-16,3-7 0,-3 7-14,2-1 0,0 1 35,6-7 1,0-1-3,0-4 1,-2 4 81,-3-4-89,3 4 0,-6 1 0,8 1 1,0 0 2,0 0 1,-6 5-69,1 0 0,-1 1 56,6-6 1,-2 5 1,-4 1 54,4-1 0,-7-5 2,3-1 0,4 7-30,-4-1 1,4 1-19,2-6 1,0-1-69,0 1 1,0-2 74,0-4 1,6-2-105,0-4 1,7-4 76,-1 4 0,3 3-13,2-3 0,1 8-52,-1-2 0,2 3-103,4 3 1,0 6-466,12-1 0,-2 6 26,13-5 604,0 7 0,13-12 0,3 7 0</inkml:trace>
  <inkml:trace contextRef="#ctx0" brushRef="#br0" timeOffset="1263">1349 2837 8254,'-15'-12'-799,"3"1"0,-3 5 859,4-5 1,-3 5 285,3-6-207,3 8 0,8-5 3,0 3 30,0 4-44,0-13 1,0 11 9,0-8 0,0 7 81,0-7 1,0 6-109,0-5 0,0 5-170,0-5 1,0 5 152,0-6 1,0 1-109,0-7 1,2 1 50,4 0 0,-3-6-107,9 0 1,-6-8 81,5 2 1,-5-9 5,6-3 1,-7-1 22,7 2 0,-6 3 3,5-3 0,-7-2-16,2 1 0,1-5 14,-1 6 0,2-1-42,-2 7 0,-4 5-19,3 0 0,-3 0-118,-2-5 1,6-1 99,0 1 0,0-1-121,-6 1 1,0-1 75,0 0 0,5 1-15,1-1 0,0 1 132,-6-1 0,0 0-91,0 1 0,0-1 47,0 1 0,0-1 24,0 0 1,6-1 8,-1-4 1,1 3 27,-6-3 0,0 3 111,0 3 0,2 5-101,4 0 1,-4 6-8,3-6 0,-3 8 2,-2-2 0,6 2-1,0-2 1,0 4-103,-6-5 1,0 5 32,0 2 0,0 0-9,0-1 0,0 1-3,0 0 0,0 0-15,0-1 1,0 1-17,0 0 1,0-3-7,0-3 0,0 4-30,0-4 0,5 2 63,1-2 0,0 4-76,-6-4 1,6-2 94,0 2 0,5 0-7,-5 5 0,5-5 25,-5 0 0,2 0 9,-2 6 0,1-1-7,5 1 0,-3 0 46,-3 0-39,-4-1 1,6 1-5,-8 0 0,0-1 0,0 1-9,0 0-4,0 0 0,0-1-1,0 1-3,0 0-12,0-1-1,0 1-9,0 0 22,0 0 1,0 5 5,0 0 7,0 9 1,0-5-223,0 8-923,0 0 1384,-8 0-86,6 0 210,-13 0-303,5 0 1,-7 0 146,0 0-104,7 0-60,-5 0 1,11 0-122,-8 0 152,8 0-149,-3 0 0,5 2 82,-4 4-16,4-4 0,-6 7 44,8-3 1,-2-4 2,-3 4 1,3 3 92,-4 3 1,-2 3-113,3 2 1,-7 6 213,6 0 1,-7 8-106,1-2 1,-3 9-38,-2 3 1,5 7-66,1-2 0,-1 2-116,-5-2 0,-1 2 79,1-7 1,8 5-179,3-6 0,-2-2 147,2-9 0,-7-4-40,1-7 1,5-1-316,1 0 166,4-7-80,2 5 0,0-11 3,0 7 0,2-7-22,4 2 0,3-10 144,9-2 1,-1-13 27,0 2 0,6-6 149,0 0 0,14-2 0,-3-4 0,-3-4 0,-8 5 0,-4-5 0,-1-2 0</inkml:trace>
  <inkml:trace contextRef="#ctx0" brushRef="#br0" timeOffset="1588">1557 295 8254,'-10'-17'-2260,"4"-1"2377,5 1 1,1 5-114,0 1 1,1 1-119,5-1 1,4 1 112,7 4 0,-5-1-4,-1-5 0,1-1 122,5 7-102,0-7 290,1 3-175,-9 0 384,-1 3-180,-8 7 751,0 0-680,8 0-305,-6 0 1,13 5 84,-4 1 0,-1 6-30,2-7 0,-1 9 5,6-3 0,1 3-9,-1-3 0,0 5 3,1-5 1,-1 10-167,0 3 0,0-1 88,1-6 1,-3 0-411,-3 0 1,1 7 171,-7-1 1,2 7-704,-3-1 1,-3 4 864,4 1 0,-4 1 0,-2 0 0</inkml:trace>
</inkml:ink>
</file>

<file path=ppt/ink/ink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24:03.6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87 7948,'0'-9'458,"7"1"0,-1 8-34,12 0 0,-5-6-282,10 1 1,4-3 78,2 2 1,3 4 282,3-4 1,0 5-123,-1 1 0,7 0-154,-1 0 1,6 0-166,-6 0 0,6 0 47,-5 0 0,1 0-101,-2 0 1,-3-2 212,3-4 1,3 4-406,-3-4 1,6 4 137,-6 2 0,1-5-193,-7-1 1,1 0-206,0 6 0,-3 0-370,-3 0 1,-4 0 246,-8 0 1,1 0-700,-1 0 1265,0 8 0,0 1 0,1 9 0</inkml:trace>
</inkml:ink>
</file>

<file path=ppt/ink/ink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24:03.9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52 7910,'-21'-2'189,"4"-3"171,4 3 1735,3-6-1465,2 8 0,10-2 198,4-4 1,4 5-328,7-5 1,10 4 23,7 2 0,5-2-128,13-4 1,-2 4-135,13-4 1,6 5-363,6 1 1,0 0-94,-6 0 1,0 0-951,1 0 1,-3 0 596,-4 0 0,3 5-1319,-9 1 1752,-7 8 0,0-13 0,-6 7 1</inkml:trace>
</inkml:ink>
</file>

<file path=ppt/ink/ink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24:04.6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69 105 7989,'-17'-10'-53,"0"-5"1,5 13 52,1-4 0,7 2 1464,-2-2-479,4 5-495,2-15 0,2 8 30,4-3 1,9 1 53,8 5 1,8 3-167,-2-4 1,5 4 127,7 2 0,3 2-202,8 4 1,5-3-110,1 9 1,7-6-10,-1 5 1,5-7 9,6 2 0,-4-4-482,4-2 1,2 0 318,-2 0 0,0 0-586,-6 0 1,-2 2-56,-3 4 0,-11-5-346,-7 5 1,-7-2 409,1 2 0,-5-2-47,-6 7 1,-4-5-104,-8 5 0,0-5 249,0 6 1,-5-6-67,0 5 0,-9-5 130,3 5 0,-6-5-503,-6 6 854,-11-1 0,-10 6 0,-7 1 0</inkml:trace>
</inkml:ink>
</file>

<file path=ppt/ink/ink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24:04.9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52 7906,'-25'-7'2405,"8"-5"-1720,7 4 0,12 1-852,4 7 1,5-2 107,12-4 0,4 4 51,8-4 1,-6 4 244,0 2 1,-6 0 127,5 0 1,-1 6-328,2 0 0,2 13 133,-8-2 0,0 5-859,-6-5 0,-5 8 259,-1 4 1,-7 3-380,2 3 0,-6-1 273,-6 1 1,-5 5 66,-12 1 1,2-3 171,-8-9 1,6 2 177,-6-8 1,0 6 142,-6-6 0,1 0 269,-1-6 0,8 0 1850,4 1-1574,4-1 1,9 0 482,5 0 0,10-5-356,7 0 1,11-9-178,6 3 0,11-4-211,6-2 0,4 0-61,2 0 1,6 0-82,-1 0 1,9-6-87,-3 1 1,-3-7-1126,-3 6 1,-3 0 571,-2 6 0,-8 0 472,-3 0 0,-5 0 0,-1 0 0</inkml:trace>
</inkml:ink>
</file>

<file path=ppt/ink/ink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24:05.7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86 589 7881,'-26'0'0,"1"0"0,7 0 2539,9 7-1628,1-5 0,16 6-309,3-8 1,12-8-242,6-3 0,4-6-306,1-7 0,3 3-124,3-8 0,-3 1-243,3-7 0,-9 1-181,-2-1 0,-2 6-578,1 0 0,-8 0 190,-9-5 1,-7-1 328,2 1 0,-6 1 473,-6 4 1,-4-2-31,-7 8 0,-2 2 135,-4 10 0,4-3 194,-4 9 0,1-1 290,-1 6 0,4 2-124,-4 3 1,10 11 209,1 7 1,2 8-159,-1-3 0,-3 7-80,9 5 1,-1 5 108,6 6 1,0 7-120,0 0 1,0-1 38,0-5 0,0 0-124,0 0 1,0-2-50,0-4 1,2-4-337,4-7 0,-3 0-216,9-1 0,-2-7-921,1-4 974,5-4 0,-13-3-673,9-5 678,-8-3 0,3-16-50,-7-3 0,0-12 124,0-6 1,0-4-112,0-1 1,0-7 177,0 1 1,0-6 198,0 5 1,8 1 64,4 5 1,3 3-99,2 3 1,3 4 178,3 8 1,-4 5-75,4 1 0,-4 7 40,-2-2 1,1 4 9,-1 2 0,-2 2 148,-3 4 0,1 3-171,-7 9 0,6-7-185,-7 1 1,1-1-269,-6 7 1,-6-1 163,1 0 1,-9 0-205,3 1 1,-11-1 154,-1 0 0,-5-1-357,5-5 0,-12-3 268,6-8 0,-5 0 221,10 0 304,-6 0 1002,11 0-588,1 0 1,12 2-319,12 4 0,6-3 236,11 9 1,2-6-158,4 5 0,3-1 286,-3 1 1,4 5-230,1-5 0,7-1-18,-1 1 0,6-5-627,-5 6 1,1-3-603,-2 3 1,-3-3-972,3-3 1,2-4 908,-1 4 0,-1 2 820,-5-3 0,-1 1 0,1-6 0</inkml:trace>
</inkml:ink>
</file>

<file path=ppt/ink/ink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24:05.8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87 7870,'0'-34'6921,"9"15"-7025,9 7 0,5 8 43,5 4 0,3-6 413,-8 1 102,0-1-938,-5 6-210,-1 0 1,-2 8-792,-3 3 1,-5 5 1484,-7 1 0,-15 0 0,-4 0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1:47:45.3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70 8107,'2'-17'629,"4"-1"1,-3 9-152,9 3 0,1 2-533,11-2 1,-3 4-132,7-3 0,-1 3-102,2 2 1,4 0 160,-4 0 0,-2 0-125,1 0 1,-5 2-340,6 3 1,-6 3 265,6 4 0,-8 3 325,2-3 0,4 3 0,0 2 0</inkml:trace>
</inkml:ink>
</file>

<file path=ppt/ink/ink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24:06.0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0 139 7881,'0'9'4820,"10"-1"-3606,7-8 1,10 0-1310,13 0 1,-1-2 125,7-4 1,-6-3-167,6-9 1,-7 7-146,1-1 1,-1 3-177,1-3 1,-4-3-302,5 3 0,-3 3 757,3-3 0,3 0 0,8-5 0</inkml:trace>
</inkml:ink>
</file>

<file path=ppt/ink/ink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24:06.2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87 190 7881,'-17'18'3389,"0"-1"0,5 0-2376,1 1 1,5-7-493,-6 1 0,8-1-73,-1 6 0,3 1-286,2-1 1,2-7-279,3-5 1,5 3 44,7-2 0,6-2-89,0-10 0,8-4-1058,-2-7 1,-4 0 440,-2-1 1,-4 1-433,-1 0 0,-9-6 545,-3 0 1,-4-2-202,-2 2 1,-10 2 241,-7-8 1,-2 6-419,-10-6 1041,-8 8 0,-7-12 0,-8 6 0</inkml:trace>
</inkml:ink>
</file>

<file path=ppt/ink/ink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24:06.9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17 7945,'-10'-2'4010,"4"-3"-3871,4 3 0,10-6 150,3 8 0,13 6 146,4 0 0,13-1-296,5-5 0,-2 0-202,2 0 0,-2 0-893,2 0 0,-3 0 649,-9 0 1,-7 0-956,-4 0 1,-4 0 241,-1 0 1020,-9 0 0,-1 8 0,-8 2 0</inkml:trace>
</inkml:ink>
</file>

<file path=ppt/ink/ink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24:07.1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33 7907,'-18'-18'1103,"9"9"1,1 3-358,8 12 1,0 3-366,0 9 0,0 1-363,0 4 0,0-2 17,0 8 1,0 0 118,0 5 1,0 7-282,0-1 0,0 0-245,0-5 0,0-2-70,0-4 1,2-1-341,4-10 0,-2 1 112,7-13 0,-5-1 191,5-5 1,3-9 478,9-9 0,-4-14 0,6-12 0</inkml:trace>
</inkml:ink>
</file>

<file path=ppt/ink/ink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24:07.5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138 1 7907,'0'17'2317,"-5"0"-1731,-1 1 1,-8 1-448,3 4 1,1-4-87,-1 4 0,-1 2-202,-5-2 0,5 6 232,1-6 0,5 2 9,-5-2 1,7-4-207,-2 4 1,4-9 127,2-3-464,0 1 1,8-3 116,3-3 0,5-4 9,1-2 0,0-2 50,1-4 1,5-3-58,0-8 1,7-1-25,-1 1 0,10-6 120,1 0 0,6 0 148,-5 5 0,5 1 139,-6 0 1,6 0 219,-6-1 1,8 7 28,-1-1 1,1 8 280,-2-1 1,2 3 163,-8 2 0,0 2-317,-5 3 0,-2-1-33,-4 8 0,1 1-136,-7 10 0,-5-4-272,-7 5 0,-7-3 83,2 2 1,-4-2-184,-2 8 0,-2-8 10,-4 2 0,-6 2-125,-11-2 0,-3-2 20,-9-9 0,-2 1 25,-3-7 0,-4 5 207,-8-5 1,0-2-66,0-10 1,0-3 395,1-9 0,1-5-155,3 0 0,-1-8 95,8 3 0,0-3-127,5 2 0,6-4-121,0 5 1,10 1-41,2-2 0,2 6-212,9-6 1,0 8-1071,6-2 1,2 5 1273,4 7 0,3-4 0,9 5 0</inkml:trace>
</inkml:ink>
</file>

<file path=ppt/ink/ink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24:08.6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399 139 8376,'-8'-29'535,"-4"0"-848,-3 8-232,5-4 1,-3 13 511,7 1 1,-2 7-116,3-2 275,-5 4 0,-7 2 114,-1 0 1,7 2 503,-1 4-470,1 4 0,-6 13-166,-1 0 0,7 7 143,-1-1 0,1 6-71,-7 5 1,1 4 27,0 8 1,0 14-8,-1 3 0,3 11-268,3 1 0,5-32 0,-1 2 164,2 3 0,0 2 0,2 2 1,-1 1 16,-1 1 0,0 1 0,4 0 1,0 1 69,-1 1 0,1 1 0,0 1 0,2 0-312,0 4 1,0 1 0,0-4 0,2 0 350,0 1 1,1-1 0,0-6 0,0-1-79,5 2 1,2-1-1,-4-6 1,1 0-226,4-2 0,1-1 0,-2 0 0,1-2 113,12 38 0,-4-7-237,5-16 1,1-5-127,-2-7 0,2-8-142,-2-3 0,-4-12-288,4-6 1,-4-12 612,-2-5 1,1-4-564,-1-2-1,4-15 710,-4-9 0,12-14 0,-10-6 0</inkml:trace>
</inkml:ink>
</file>

<file path=ppt/ink/ink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24:15.1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138 554 7855,'0'-27'0,"0"0"593,0 4 1,0 4-245,0-4 1,0 2-162,0-3 1,0 3-189,0-7 0,6 4-295,0-4 1,0 5 115,-6-6 0,0 6 159,0-6 0,0 6 111,0-6 1,0 8-47,0-2 0,0 4 156,0 1 1,0 7-67,0-1 1,0 6 283,0-5-214,0 7 63,0-4-118,0 8-12,0 0-146,0 8 0,-6 2 43,0 7 1,0 8 211,6 4 1,-5 5-43,-1 7 0,-6 5 80,7 12 1,-7-3-142,6 9 1,-7-1 29,1 6 1,3-2-111,-3-3 0,6 1-154,-5-7 0,7-1-16,-2-5 1,2-2 70,-1-4 1,3-5-215,-4-12 0,4 1-283,2-7-9,0-7 478,0-1 1,0-21 29,0 1 1,0-11-129,0-7 0,2-6 79,4-11 1,-2-4-198,7-8 1,1 0 118,5 0 1,2 2-70,4 4 0,-2 4 147,8 7 0,-8 8 76,2 4 1,2 4 41,-2 2 1,6 7 221,-6 4 1,0 5 15,-5 1 1,-1 1-67,0 5 0,-5 4 48,-1 7 0,-7 0-7,2 1 1,2 1-369,-3 4 0,1-4-140,-6 4 0,-2 2-183,-4-2 0,-3 2 120,-8-2 0,-3-9-105,-3 3 0,4-4 82,-4 5 1,-2-9 107,2-3 0,-6-4 291,6-2 1,0 0-120,6 0 387,-1 0 1,7-6 338,-1 1 388,9-1-562,-5 6 0,10 0 354,4 0 0,-3 2-63,9 3 1,-1 7-324,7 11 0,-1-2 904,0 8 0,3 0-665,3 5 0,-2-5 263,8 0 0,-1-2-597,7 2 1,0-4-497,-1-8 1,3-2-144,3-3 0,4 1-851,8-7 1130,0 0 0,7-6 0,3 0 0</inkml:trace>
</inkml:ink>
</file>

<file path=ppt/ink/ink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24:14.2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35 7944,'0'-17'2182,"8"8"-2724,3 3 1,6 4 704,7 2 1,-5 0 792,4 0 1,-4 8-586,-2 3 1,-5 4-43,-1 3 0,-1 1-385,2 4 1,-5-2 126,-7 8 1,0 0-396,0 5 1,-2 3 98,-4 3 0,-9 2-40,-8 5 0,-8 1-25,3-8 0,-11 8-106,-1-2 0,-1-4 507,7-1 1,1-5-127,4-1 0,0-3 632,12-3 0,-2-4-329,13-7 0,0-1 123,6 0 1,8-7-125,4-4 0,11 1-41,6-1 1,9 0-137,2-6 0,6-6-369,-5 0 0,5-5-171,-6 5 1,-1-6-500,-10 7 1,1-3-1385,-7 2 2313,0 4 0,-5-13 0,-1 5 0</inkml:trace>
  <inkml:trace contextRef="#ctx0" brushRef="#br0" timeOffset="211">18 450 7867,'-6'-23'3343,"0"0"-2423,0 0 0,10 14-645,8 3 0,1 2-10,16-2 0,0 4 130,5-3 1,1 1-364,0-2 0,-1 4-234,1-4 0,5 4-1604,1 2 0,-5-5 1806,-1-1 0,-5-8 0,13 5 0</inkml:trace>
</inkml:ink>
</file>

<file path=ppt/ink/ink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24:13.6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346 1 7838,'-17'8'676,"5"1"163,1 9 1,-1 1-438,-5 4 1,0 4-16,-1 7 0,1 1-264,0-1 1,-1-1-133,1-4 1,0 4-1168,-1-5 824,9-3 0,-5 0 28,9-7 1,-1-1-704,6 0-508,0-7 1535,0-2 0,8-8 0,1 0 0</inkml:trace>
  <inkml:trace contextRef="#ctx0" brushRef="#br0" timeOffset="180">35 226 7838,'-18'0'1162,"9"0"1,1 2-1326,8 3 1,8-1 420,3 8 0,5-6 387,1 5 0,6 1 4,0 5 0,8 6-243,-2 0 1,3 0-909,3-6 0,5 3-363,1 3 1,-1-4 864,-5 4 0,-9-4 0,-1-2 0</inkml:trace>
</inkml:ink>
</file>

<file path=ppt/ink/ink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24:09.1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0 588 8065,'0'-9'0,"2"1"427,4 8 1,-2 2-49,7 4 1,-5 3 346,5 9 0,-7 7-416,2 4 1,-4 3-170,-2 3 1,0-1 117,0 1 1,0 0-100,0-1 0,0-1-708,0-4 1,6 1 62,0-7 0,1-5-165,-1-7 1,-2-7 264,7 2 0,1-6-14,5-6 1,0-11 75,1-12 1,-1-4 50,0-1 0,1-7 236,-1 1 0,2-6-69,4 6 0,-2-1 276,8 7 1,-8 7 113,2 4 0,-2 5 262,3 7 1,-5 5-138,4 12 1,-10 11 271,-1 12 0,-1 4-219,7 1 1,-7 7 230,1-1 0,-3 6-49,3-6 0,1 1-218,-7-7 0,6 1-996,-7-1 0,9-7-151,-3-4 0,5-3-564,1-3 0,0 0 1284,1 1 0,-1-9 0,0-1 0</inkml:trace>
  <inkml:trace contextRef="#ctx0" brushRef="#br0" timeOffset="307">1263 813 7959,'0'-17'1086,"0"7"1,1 3-728,5 7 1,4-2 388,7-4 1,8 4-464,4-4 0,9 4-143,3 2 0,-1 0 84,-5 0 1,-3 0-80,-3 0 1,4 0-915,-4 0 1,-4 0-34,-2 0 0,-10 0-1531,-1 0 1082,-9 8 1249,5-6 0,-8 13 0,0-5 0</inkml:trace>
  <inkml:trace contextRef="#ctx0" brushRef="#br0" timeOffset="461">1608 623 7959,'-9'2'1154,"3"4"0,-2 3-635,3 9 0,-1-1 995,6 0-980,0 0 0,0 8 94,0 4-308,0-4 0,2 6-177,3-8 1,-3 8-225,4-2 1,-4-2-504,-2 1 1,2-1-2299,4 2 2882,-4-4 0,21 0 0,-4 2 0</inkml:trace>
  <inkml:trace contextRef="#ctx0" brushRef="#br0" timeOffset="1119">2283 727 7941,'0'-18'0,"0"-7"0,0 6 1465,0-6-566,7 8-367,3 0-156,7-1-412,1-7 256,-1-1-41,-7-1 1,5-6 236,-4 4-251,5-4 1,-1-3-350,-3-4 151,3 3 0,-11-11-10,8 8 0,-9-1-193,3 7 1,-4 1 74,-2 4 1,0 4 39,0 8 13,0 0 0,-8 7 86,-3 4 0,1 4-91,-1 2 0,-1 14 135,-5 3 1,0 12 97,-1 0 1,7 9-54,-1 3 1,6 12 80,-5-1 0,7 4 216,-2-4 1,4 0-130,2 0 0,0 0 69,0-1 1,0-4-12,0-1-183,0 0 1,0 0-54,0 0 0,0-8-641,0 3 426,0-12 1,0 1-135,0-7 1,0-5-732,0-7 100,0-7 620,0 4 0,0-18 85,0-7-5,0 0 56,0-24 1,6 12 98,0-11 1,5-2 9,-5 1 1,8 1 99,-3 5 1,5 3-95,1 3 1,2 0-6,4 12 1,-4-2 314,4 13 1,-3 0-116,-3 6 0,0 2 54,0 4 1,-1 3-50,-5 9 0,3 1 470,-8 4 1,-1-4-220,-5 4 1,0-2-145,0 2 1,0-1-286,0 6 0,-7-6-711,-5 1 650,-3-4-1244,-10-2 632,6 0 461,-6-7 0,7-2-551,1-8 75,0 0 722,7 0 149,2-8 0,10 0 235,4-3 0,4 3-207,7 8 1397,0 0-1036,1 0 0,5 2 432,0 4 1,0-2-436,-6 7 1,0-5-161,1 5 0,-1-1-90,0 2 1,-1 3-705,-5-3 1,3-3-449,-9 3 1,7-1-2176,-6 6 3038,-1 1 0,3-1 0,2 0 0</inkml:trace>
  <inkml:trace contextRef="#ctx0" brushRef="#br0" timeOffset="1377">3320 813 8720,'-9'0'1125,"1"0"0,10 0-837,4 0 0,3 0 524,9 0 1,1 0-240,4 0 0,-2 0-22,8 0 1,-6-6-976,6 1 355,-8-1 1,10 6-426,-8 0 1,0-6-1718,-6 0 296,0 1 1074,-7 5 841,-2 0 0,-16 7 0,-2 3 0</inkml:trace>
  <inkml:trace contextRef="#ctx0" brushRef="#br0" timeOffset="1603">3943 485 7988,'2'-16'989,"4"5"0,3-3-395,9 9 1,1-3-437,4 2 0,-4 4 37,4-4 1,-2 4 716,2 2 1,-4 4-151,5 8 1,-5 3 35,-2 20 0,-5 3-375,-1 14 1,-1 2-180,1 4 1,3-3-871,-9 9 1,1-1 253,-6 6 107,0 0 0,-7 8 0,-3 2 0</inkml:trace>
  <inkml:trace contextRef="#ctx0" brushRef="#br0" timeOffset="2705">1833 3390 9313,'17'-10'812,"3"-5"-435,3 3 0,-4-9-303,4-2 0,2-2-412,-2 2 0,0 2 113,-6-8 1,1 6-102,-1-6 0,0 1-133,1-7 1,-7 0 212,1 1 1,-9-7 67,3 1 1,2 0 4,-2 5 1,-1 6 130,-5 0 0,0 3 26,0-3 0,0 4 213,0 7 0,0 1-114,0 0 0,-1 5 443,-5 1-213,4 7 1,-8-4 121,4 8-224,5 0-113,-7 0 0,8 2-21,0 4 0,0-2 95,0 7 0,0 1-15,0 5 1,0 8-8,0 4 1,0 4 100,0 1 1,0 8 58,0 5 0,0 4-95,0 7 0,0-4-111,0 4 1,0-5 83,0-1 0,0-2-238,0-4 1,0 2-146,0-7 0,0-1-183,0-5 1,0-7 177,0 1 1,0-13-199,0 1 509,-8-4-192,6-3 1,-7-4 103,3-12 1,4-4-85,-4-7 0,-1-6-41,1 0 0,0-8 32,6 2 1,0-9-64,0-2 1,8-1 22,3 7 0,5 1-176,1 4 1,8-2 265,4 8 0,-2 2-55,1 10 0,-1-3 140,2 9 1,2-1-92,-8 6 0,6 0 350,-6 0 1,0 0-115,-6 0 0,-5 6 241,-1-1-395,-7 9 1,4-5-144,-8 9 1,-2-3-239,-4-3 0,2 3 147,-7-4 1,-3-3-30,-9-2 0,4 2 13,-4-3 1,4 1 346,1-6 0,7 0 714,-1 0 783,8 0-588,-3 0 1,9 0-464,3 0 1,7 8-2,11 3 1,-2 3-165,8-3 1,-6 5-75,6-5 1,-2 5-99,2 1 0,3-2-190,-3-3 0,-2 3-448,2-3 0,-6 1-635,6-1 0,-8 3 723,2-3 288,4 3 0,-8 10 0,6 2 0</inkml:trace>
  <inkml:trace contextRef="#ctx0" brushRef="#br0" timeOffset="3983">4894 796 7975,'12'-10'-376,"-1"5"0,-5 3 395,5 2 207,1 0 0,5 0-95,1 0 1,-7 2 92,1 3 0,-7-1 51,7 8 0,-3-1-115,3 7 0,3-1-80,-3 0 0,1 2 44,-1 4 1,3 4 12,-3 8 0,-3 1-56,3 5 0,-2 1-13,1 4 1,4 4 0,-3-4 1,1 10-110,-1 2 1,3 13 7,-3-2 0,-3 6 52,3 0 1,-8 2-274,2 3 1,-4 5 220,-2-5 1,0 1-126,0 6 1,-2-10 68,-4 9 1,-4-3-137,-7 3 1,-2 1 131,-4-1 0,2 0-147,-8 1 0,-6-3 328,-5-3 0,-3 4-105,3-5 1,2-3 167,-8-2 0,7-6 96,-1-5 0,5-10 79,6-8 0,-1-8-90,7 2 0,-6-5 85,6-6 0,0-4-201,5-8 0,7-1-67,-1-5 1,7 3 21,-7-9 231,8 1 0,-4-8-362,8-4 1,0-3-185,0-9 1,0-1-234,0-4 1,6 2 79,0-8 1,6 6-230,-7-6 0,7 6 176,-6-6 1,7 6 444,-1-5 0,3-1 0,2-6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1:47:45.4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8107,'17'0'0,"-5"0"91,-1 0-156,1 0 1,5-2-369,1-4 0,5 4 169,0-4 264,0 5 0,-6 1 0,0 0 0</inkml:trace>
</inkml:ink>
</file>

<file path=ppt/ink/ink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27:01.66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85 1469 7808,'-10'-17'0,"-5"-6"-341,3 0 213,4-8 0,-5 10 608,7-8 1,-1 2-91,1-2 1,4-4-303,-4 5 0,10-5 27,2-2 0,7-3-150,-1 3 1,3-9-2,2 10 0,1-5-33,-1 5 0,8-1 131,4 0 1,-2 3-31,1 3 1,1-4-54,6 4 1,-1-9 53,1-2 1,5-1-104,1 7 0,1-7 98,-2 1 0,-1-8 15,7 2 1,-2 2 17,2-2 0,4 7 1,-4-1 1,6 3-30,6 3 1,-4 5 1,3 0 0,3 8 12,-3-2 1,1 4 0,-6 1 0,0 9-51,0 3 1,-6 6 43,0 6 1,-2 3-103,2 9 0,2 7 53,-7 3 1,7 5-7,-2 2 0,-2 5 12,2 0 0,-2 10-4,2 2 1,2 2-184,-7 9 0,7 1 186,-2 5 1,-4 0-1,-1 0 1,1 6-4,-2 0 0,-1 8 0,-11-2 0,-3-5-36,-7-1 0,-9 4-6,-3 2 1,-6-2 21,-6 1 1,-5-1-9,-12 2 0,-12 11 39,13-46 0,-2 0 1,-4 1-1,-2-2-16,0 2 0,-3-1 0,-3-2 1,-1-2-17,0-1 0,-1-1 0,-6 2 0,-2 0-211,0 0 0,-1-3 0,-2-3 0,-1-1 353,-2 1 0,0-3 1,-2-4-1,-2-2 1,2-1 1,-1 0 0,-3 0-1,-1-2 1,1-3 0,0-2 0,-1 1 0,-1-3-14,0-4 0,-1-3 1,4-1-1,1-3 109,0-4 1,2-4-1,-44-15-24,6-12 1,48 3 0,3-6-91,2-5 0,4-6 0,0-7 1,6-4-345,6-7 1,6-5 0,2-11-1,7-5 167,4-14 0,8-4 1,4 28-1,4-2 0,2-1 79,5-10 0,3-2 0,1-1 0,0-1 0,2-1 0,2-2 0</inkml:trace>
</inkml:ink>
</file>

<file path=ppt/ink/ink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28:42.26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52 813 8120,'0'-34'0,"0"5"-810,0 0 533,-7 8 1,5-4 179,-4 8 1,-2 5 327,3 1 0,-1 5 125,6-6 317,-8 8 259,6-3-259,-5 7-3,7 0 9,0 0-160,7 7 1,3 3-114,7 7 0,8 3-234,4 3 1,9-4-5,3 4 0,7-4-182,-2-2 1,6-5 73,5-1 1,-1-5-118,7 6 0,1-8 60,5 1 1,0-1-171,0 2 0,1-4 70,-1 4 1,2-4 72,4-2 1,-2-2 12,7-4 1,-6 4 22,0-4 1,-1-1-38,2 1 0,-4-2 56,4 2 0,2 2-6,-2-7 0,8-1-44,-2-5 1,5 0-261,6 0 0,-1-1 129,7 1 0,-6 0 147,6-1 1,-8 1-31,2 0 1,-5-1 29,-7 1 1,5 0 1,-4 0 0,1 5-1,-1 1 1,-4 5-118,-8-6 0,0 8 120,0-1 1,-1 1 10,-5-2 0,4 4 51,-3-4 1,-3 4-53,3 2 0,-7 0-11,7 0 1,-7 0 6,7 0 0,-7 0 0,7 0 1,-9 0 42,3 0 1,2 6 3,-3 0 1,3 2-46,-2-3 0,-5-1 1,5 8 0,2-8-29,-3 1 0,9 3 36,-3-2 0,2 2-13,-1-3 1,3-3 11,-4 4 0,8-2-24,-1 2 1,3-4-2,-10 3 0,10-3-8,2-2 1,6 2-21,-6 4 1,5-4-3,-5 4 1,6-5 37,-6-1 0,6 0-9,-6 0 1,5 0 13,-5 0 0,0 2-15,-6 4 0,6-4 23,0 4 1,8 2-33,-3-3 0,1 3 4,6-2 0,-5-4-149,10 3 1,6-3 128,-46-1 1,0-2-1,-1 1 1,0-2 18,1 0 1,0-1 0,3-1 0,-1 0 3,-2-1 0,0-2 0,5 0 0,-1 1 15,-1 3 0,0 0 1,2-3-1,-1-1 15,-4 1 1,0 0-1,5 1 1,-1 1 4,-4-2 0,0 0 0,3 3 0,0 0 34,0-3 1,-1 1 0,46 1 113,-48 1 1,0 0 0,46 1-73,0 2 0,-44 0 0,0 0-42,-3 0 1,1 0 0,1 0 0,0 0-110,45 0 1,-44 0 0,2 0 65,-2 0 0,1 0 0,1 0 0,-1 0-151,3 1 0,0-2 0,-2-1 0,1-1 19,0 0 1,1 0 0,5-3 0,1 0 27,0 3 1,-1 0 0,-2 0 0,-1-1 54,1 1 0,-1 0 0,-1 0 1,-1-2-7,3 0 1,-1-1 0,0 1-1,0 0 4,-3 2 0,1 0 0,-2 2 1,-1-1 54,-3-4 1,0 0 0,-1 4 0,0 0 100,47-4 0,-47 5 0,0-1 0,47-4 0,-2 4 60,2-4 0,-2 4-107,2 2 1,-47 0-1,0 0-37,47 0 0,-2-2-27,2-3 0,-6 3-173,6-4 1,2 4 138,-46 2 0,1 0 0,-1-3 0,0 0-79,4 1 1,-1-2 0,-2-1 0,0-1 47,2 3 1,1 0 0,0-3 0,-1 1 24,4 2 1,-1 0 0,1-4-1,-1 0 87,1 1 0,0 1 1,-6 0-1,1 0-8,2 0 0,-1-1 0,41-4 59,-43 5 1,0-1-1,41-8 25,2 8 0,-8 1 194,2 5 0,3 0-163,-3 0 0,0 0-51,-6 0 0,1 0-237,-1 0 1,9 0 141,3 0 0,-45 0 1,1 0-87,1 0 1,0 0 0,0 0 0,1 0 31,-1 0 1,0 0 0,-2-3 0,1 0 21,4 0 0,-1 0 0,1-3 0,0 1 9,2 2 1,1 0 0,-3-3 0,-1 0 6,1 4 0,-1-1 0,1-4 1,0 0 13,2 1 0,1 1 0,-1 0 0,1 0 69,-1-1 1,1 0-1,-3 4 1,-1-1-50,1-3 1,-1 0-1,-2 4 1,0 0-15,2 0 1,1-1 0,-1-1-1,0 0-86,0 1 1,1 0 0,0 0 0,-1 0 53,1 3 1,-1 0 0,-2-2 0,0-1-38,5 0 0,1 0 0,-2-1 1,-1 0 8,3 1 1,-1 0 0,-5 2 0,0 0-11,0-1 0,-1-1 1,0 1-1,0 0 31,3-1 0,1 0 0,1 2 1,-1 0-1,-3-1 0,0-2 1,3 0-1,1-1 107,-1-1 0,-1 0 0,2 2 1,0 1-66,-2-1 0,1 2 0,1 0 0,-1 2-27,-3 0 1,0 0 0,-2 0 0,-1 0 52,0 0 0,0 0 0,1-3 0,0 0-4,4 0 0,1 0 0,-2 0 1,0 1-44,-4 1 0,-1 2 1,2-1-1,0 0-9,2-1 0,-1 2 0,-1-1 0,0 1-14,2 2 1,0 0 0,45-1-154,-2 4 1,0-2 88,-47-1 0,1 0 1,-1-3-1,0 1 22,47 5 1,-47-4 0,0-2 15,47 0 1,-48 3-1,0 0 48,48 3 0,-48-3 1,0-1-7,42-2 0,6 0 25,-6 0 1,6 0 151,-5 0 0,-1 0-53,-6 0 1,-1 0 48,-5 0 1,5 0-73,-4 0 1,3 0-20,3 0 0,-3 0-56,-3 0 1,9 2-42,-3 4 0,-1-4-144,1 4 0,-7-4 115,7-2 1,-1 5-90,-5 1 1,-2 0 101,1-6 1,-7 6-12,2 0 1,-2-1 108,2-5 1,-4 2-92,4 4 1,-4-4-20,-1 4 0,-7-2 93,0 1 1,-5-3 16,6 4 0,-9-2 0,3 2 1,1-5 7,-1 5 0,-6 2 107,-6-2 1,-2 1-89,2-1 0,2-4 366,-7 4 0,1-2-400,-2 1 0,-1-3 361,7 4 1,-8-4-336,3-2 1,1 2 61,-2 4 0,3-4-113,-3 3 1,-4-3-13,5-2 1,-3 0 9,3 0 1,-11 0-17,5 0 0,-6 0 57,0 0 0,-4 0-38,-8 0 1,-6 0-410,1 0 1,-12 2-553,-6 4 0,-34 19 931,-41 15 0,14-9 0,-8 2 0,-18 2 0,0 1 0</inkml:trace>
</inkml:ink>
</file>

<file path=ppt/ink/ink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24:58.2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260 104 7968,'-12'-17'491,"1"0"-240,7 7 0,-6 1 236,5 3 0,1 2 386,-8-8 237,8 9-428,-11-13 129,13 14-311,-13-5 0,13 7 106,-6 0-172,0 7 1,1 3-155,-5 7 1,-3 0 129,3 1 0,3 1-13,-3 4 1,6-2-122,-5 8 1,1-6 48,-1 6 0,-3-6-26,9 6 1,-7 5-15,6 7 1,1 7 49,5-2 0,0 4 146,0 2 1,0-2-183,0-4 0,1 2-62,5-8 1,-2 0-178,8-5 1,-7-2 103,7-4 1,-6 1-814,5-7 0,-5 0-270,5-5 1,1-7-680,5 1 0,1-6 411,-1 5 1,2-7-470,4 2 0,-4-4-35,4-2 0,2 0 1691,-2 0 0,8-8 0,-4-2 0</inkml:trace>
</inkml:ink>
</file>

<file path=ppt/ink/ink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24:58.6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 10341,'0'17'1300,"0"1"-875,0-1 0,-2 8 793,-4 4 0,4 1-571,-3-1 1,1 4 118,-2-4 0,4 1-471,-4-1 1,4 2-355,2-8 1,0 0-194,0-6 0,0 1-518,0-1 0,0-5-54,0-1 0,2-7 350,4 2 0,-2-4-2775,7-2 1874,1 0 1375,5 0 0,8-8 0,2-2 0</inkml:trace>
</inkml:ink>
</file>

<file path=ppt/ink/ink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24:58.9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 18 7843,'-9'0'3177,"-7"0"-2191,14 0-637,2 0 1,10 0-12,7 0 0,1 0 387,-1 0-399,0-8 1,0 6-103,1-3 0,5 3-65,0 2 1,6 0-561,-6 0 1,6 0 303,-6 0 0,5 0-1057,-5 0 0,6 0 592,-6 0 1,0 0-1923,-5 0 2484,-9 7 0,7-5 0,-7 6 0</inkml:trace>
</inkml:ink>
</file>

<file path=ppt/ink/ink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24:59.8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7867,'2'15'1477,"4"-3"1,11 9-793,12-4-80,3 4-285,-5 4 1,6 2 223,-4 8 0,-4-1-170,-2 1 1,-4 5-242,-2 1 1,1 1 93,-1-2 0,-7-3-1063,-5 3 0,-3 2-141,-2-1 0,-7-1-763,-5-5 1,-11-6 1739,-6-1 0,-3-6 0,-3 3 0</inkml:trace>
</inkml:ink>
</file>

<file path=ppt/ink/ink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25:00.2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18 312 7875,'-10'0'732,"3"0"0,9 0-193,3 0 1,5 0-160,7 0 1,3 0 33,3 0 0,-2 0-267,8 0 1,-1 0 66,7 0 0,-2 0-307,-4 0 0,1 0 100,-7 0 1,6 0-818,-6 0 0,-6 0-614,-5 0 455,0 0 0,-3 2 969,-3 4 0,-4 3 0,-2 9 0</inkml:trace>
  <inkml:trace contextRef="#ctx0" brushRef="#br0" timeOffset="624">814 18 9154,'0'12'1325,"0"-1"-980,7-7 1,-5 11 319,4-3-384,-4 3 1,4 3 138,-1-1-238,1 0 1,-6 1-333,0-1 1,2-6 212,4 1 1,-4-6-593,4 5 0,-3-7 133,3 2-56,-4-4 1,12-4 125,-9-4 0,9-4 2,-3-7 0,5-8-95,1-4 1,0 2 143,1-1 1,-1 6 304,0-1 0,0 6-92,1 6 1,-7 3 1073,1 8-793,-1 0 1,7 8 262,-1 3 1,-8 12 101,-3 6 0,2-2 334,-2 2 1,1 0-407,-1 5 1,-4-5-249,4 0 1,1-8-1538,-1 2 1,6-4 1272,-6-2 0,7 1 0,-3-1 0</inkml:trace>
</inkml:ink>
</file>

<file path=ppt/ink/ink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24:59.3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 7955,'-17'0'4592,"8"0"-4277,1 0-121,8 0 0,2 0-63,4 0 1,3 0-137,8 0 0,3 0 126,3 0 0,-2 0 101,8 0 0,-6 0-256,6 0 0,-3 0 130,3 0 1,2 2-606,-8 4 0,0 1 44,-6 5 0,1 9 118,-1-4 0,-7 6 63,-5 0 1,-3 4-12,-2 8 1,-7-6 312,-5 0 1,-9-1-75,-2 7 1,0 0 805,6-1 1,-1-1-405,1-4 0,5 1 104,1-7 0,7 0-40,-2-5 0,4-7 68,2 1 0,0-6-394,0 5 1,8-7-368,4 2 1,3-4-552,2-2 0,6 0 449,0 0 0,6 0-972,-6 0 1,0-2-53,-5-4 1409,-1 4 0,0-13 0,1 5 0</inkml:trace>
  <inkml:trace contextRef="#ctx0" brushRef="#br0" timeOffset="205">70 347 7833,'-17'-17'1801,"7"7"1,4 2-1733,12 8 0,-2 2 125,8 4 1,-1-4 140,6 4 0,6 1 167,0-1 1,8 6-473,-2-7 1,4 1-337,1-6 1,1 6-1311,-1 0 0,7-1 1616,-1-5 0,-7 0 0,-8 0 0</inkml:trace>
</inkml:ink>
</file>

<file path=ppt/ink/ink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25:06.8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173 311 8004,'-17'0'1552,"7"0"-462,3 0-350,7 0-324,0-7 1,7 5-48,5-4 0,3-2 56,2 3 1,7-1-133,-1 6 0,5 0-177,-5 0 0,6 0-159,-6 0 1,0 0-338,-5 0 1,-1 2 138,0 3 1,1-3-421,-1 4 0,-6-4 661,1-2 0,-8 0 0,3 0 0</inkml:trace>
  <inkml:trace contextRef="#ctx0" brushRef="#br0" timeOffset="543">69 17 8067,'-9'0'247,"-1"0"408,4 0-305,5 0 410,-7 0-15,8 0-205,-8-7 253,6 5-23,-5-6-211,7 8-179,0 0-92,7 0 1,-3 0-15,8 0 0,-7 0 106,7 0 0,-1 0-132,7 0 0,-1 0 127,0 0 1,3 0-81,3 0 1,-2 0 9,8 0 1,-8 0-89,2 0 0,2 0 29,-2 0 1,6 0-98,-6 0 0,7 0-126,-1 0 0,2 0-234,-2 0 0,3 0 160,-3 0 1,-2 0-402,2 0 1,-8 0 224,2 0 1,-4 0-86,-1 0 1,-7 0-530,1 0 159,-8 0 1,3 2 114,-7 4 0,0-2-156,0 7 1,-2-5-487,-3 5 1,1-5 574,-8 6 0,1-6 634,-7 5 0,-7 1 0,-2 5 0</inkml:trace>
  <inkml:trace contextRef="#ctx0" brushRef="#br0" timeOffset="860">18 450 7983,'-10'0'486,"2"-2"-27,8-4-244,0 4 1,2-7 339,4 3-249,4 4 0,13-8-11,0 4 1,7 5 106,-1-5 0,4 4-52,1 2 1,-3 0-127,4 0 1,-10 0-30,9 0 1,-9 2 57,4 4 0,-6-3-165,6 9 1,-6-6-82,6 5 0,-6-7-170,6 2 0,-8-2-103,2 1 0,2-3-284,-2 4 1,0-4-323,-6-2 1,1 0 403,-1 0 0,0-2-139,1-4 1,-7 4-335,1-3 941,-9-5 0,13 0 0,-7-7 0</inkml:trace>
</inkml:ink>
</file>

<file path=ppt/ink/ink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25:08.9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87 7942,'0'-10'252,"0"-5"1,2 7-452,4-4 1,-4 3 28,4 3 301,-4 4-58,-2-6 0,1 8 113,5 0 207,-4 0-210,6 0 34,-8 0 0,2 0 299,4 0-208,-5 0 120,7 0-263,0 0 1,-4 0 115,7 0 0,-5 0-107,5 0 1,-5 0 104,6 0 1,-6 0-87,5 0 1,1 0-8,5 0 1,0 0-36,0 0 0,1 0-119,-1 0 1,0 0 34,1 0 1,5 0 94,0 0 0,0 0-162,-6 0 1,6-5 122,0-1 0,6 0-77,-6 6 0,0 0 20,-6 0 1,3 0-4,3 0 0,-10 0 105,4 0-92,-3 0 0,3 0-184,0 0 269,-7 0-260,5 8 131,-13-6-112,14 5 39,-14-7 0,7 0-347,-3 0 118,-4 0 202,6 0-225,-8 0-1041,0 0 604,-8 0-309,-2 0 457,-7 0 1,6 2-928,-1 4 756,0-4 1,-5 6 752,0-8 0,0 0 0,-1 0 0</inkml:trace>
  <inkml:trace contextRef="#ctx0" brushRef="#br0" timeOffset="184">242 35 8044,'-17'5'81,"0"1"1,5 0 57,1-6 0,5 0 699,-6 0-130,9 0 254,-5 0-487,8 0 0,8 0 30,3 0 0,6 0-167,6 0 1,4 0-108,8 0 1,0 0-504,-1 0 0,3-6 280,3 0 1,-9-1-567,3 1 1,-3 4 557,4-4 0,-1 4 0,1 2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1:47:45.5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87 8107,'32'-8'345,"-3"-3"0,2 3 515,-8 2 1,6-3-346,-6-3 0,2 2 129,-2-1-894,-4 7 1,6-4-894,-8 8 1143,1 0 0,-1 0 0,0 0 0</inkml:trace>
</inkml:ink>
</file>

<file path=ppt/ink/ink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25:12.6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104 381 11550,'10'-7'792,"5"5"-511,-3-4 0,-3 4 212,3 2-326,-1 0 1,7 0 0,-1 0 1,0 6-97,1-1 1,-1 9-130,0-3 0,-5 5 92,-1 1 0,-5 6-345,6 0 0,-9 2 152,3-2 1,-4 2-23,-2 4 0,-6 2-3,1-8 0,-9 6 80,3-6 0,1 6 121,-2-6 0,9 0 195,-3-6 0,-2 0 282,2 1-333,1-1 0,7-2-297,3-3 1,5 1 77,7-7 1,8 0-114,4-6 1,-2 0-139,2 0 0,-2 0-506,1 0 0,3 0-624,-8 0 1438,8-8 0,-12 6 0,6-6 0</inkml:trace>
  <inkml:trace contextRef="#ctx0" brushRef="#br0" timeOffset="210">18 693 7922,'-10'-18'1502,"3"9"0,8-5-1181,5 8 1,4 1-216,7 5 0,2-6 524,4 0 1,-1 0-197,6 6 0,1 0-578,6 0 1,-6 0 117,-1 0-898,1 0 693,6 0 0,-6 0-421,-1 0 0,-6 0 652,1 0 0,-4 8 0,-2 2 0</inkml:trace>
  <inkml:trace contextRef="#ctx0" brushRef="#br0" timeOffset="476">952 277 8391,'11'18'1326,"1"-1"1,-1 2-821,7 4 1,1 2-30,4 4 1,-10 4-11,5-4 0,-5 3 194,4 3 0,-7 5-409,-4 1 1,-4-1-340,-2-5 0,-2-1-255,-4 1 0,-4-1-592,-7 1 0,0-1-675,-1 1 1,1-8 587,0-4 0,1-4 1021,5-2 0,-4 1 0,5-1 0</inkml:trace>
  <inkml:trace contextRef="#ctx0" brushRef="#br0" timeOffset="755">1315 174 7866,'-10'0'2117,"3"0"-1663,7 0 0,1 0 64,5 0 1,-2 0-134,8 0 1,-1 5 100,6 1 0,6 0-240,1-6 0,1 0-326,-2 0 0,-4 0-89,4 0 1,-4 6-393,-2 0 1,1-1-878,-1-5 0,-6 0 242,1 0 1196,-8 0 0,11 8 0,-5 2 0</inkml:trace>
  <inkml:trace contextRef="#ctx0" brushRef="#br0" timeOffset="964">1747 18 8621,'17'0'1313,"-5"-6"-867,-1 1 0,1-1-61,5 6 0,-5 0 414,-1 0 0,-1 2-176,2 3 0,1 7-77,-7 11 1,5 4-318,-5 8 1,0-1-229,-6 1 1,-2-1-462,-4 1 1,2 1-1724,-7 5 2183,-1-5 0,-13 14 0,-2-6 0</inkml:trace>
</inkml:ink>
</file>

<file path=ppt/ink/ink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25:11.9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8344,'11'0'931,"1"0"-529,-1 0 0,5 2 353,-5 4 0,3-3-79,-8 9 1,-1 1 143,-5 10 0,0-3-209,0 3 1,0 2-211,0-2 0,0 0-454,0-6 0,0 0-273,0 1 0,2-7-378,4 1 0,-4-7-557,4 7-141,3-8 1,1 4 501,7-8 1,0-8 899,1-4 0,7-3 0,2-2 0</inkml:trace>
  <inkml:trace contextRef="#ctx0" brushRef="#br0" timeOffset="222">399 139 8006,'9'-7'-226,"-1"5"416,0-6 0,-5 6 359,9-4 0,-1 4-219,7-3 0,1-3 393,4 2-496,-4 0 14,6 6 1,-2 0 198,0 0 0,0 6 108,-5 0 0,-1 5-146,0-5 1,1 6 2,-1-7 0,0 9-271,0-3 1,1-3-703,-1-2 28,0 3 0,1-7-1834,-1 4 1799,0-4 575,0-2 0,1 0 0,-1 0 0</inkml:trace>
</inkml:ink>
</file>

<file path=ppt/ink/ink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25:11.6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883 312 8070,'0'-17'563,"0"-1"-165,0 1 159,0 7-166,0-5-187,0 5 1,-6-1 515,0-1-478,1 9 0,5-7 158,0 4-9,0 4-258,0-5 1,-2 7 323,-4 0-71,4 0-108,-6 0 120,1 0-181,-3 7 0,-7 3 53,-1 7 1,7-5 22,-1-1 1,1 3-46,-6 9 0,-1-2 18,1 8 0,0 0-36,-1 5 1,7 6-9,-1 1 1,8 7-112,-1-2 0,3-2 80,2 2 1,0-7-64,0 1-139,7-3-94,3-3 1,7-5-325,1 0 1,1-8-134,4 2 0,2-6-467,4-5 1,3 1 151,-3-7 1,4 0-499,1-6 0,-1 0 1375,-4 0 0,4-8 0,-7-2 0</inkml:trace>
  <inkml:trace contextRef="#ctx0" brushRef="#br0" timeOffset="2943">278 35 8087,'0'-9'268,"-8"1"1,0 6 445,-3-4-486,-5 4 1,7-5 520,-9 7-332,1 0-158,8 7 1,-7 1 67,5 4-103,-5 11-18,-1-12 1,-6 28 32,0-5 1,0 14-25,5 4 1,7 8-103,-1 9 0,9 2-372,-3 4 0,4-10 190,2 4 0,10-5-802,7-1 1,8-3 179,9-8 1,9-2 690,3-4 0,11-4 0,5-7 0</inkml:trace>
</inkml:ink>
</file>

<file path=ppt/ink/ink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25:15.2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1 727 7900,'1'-10'354,"5"4"1,2 6 0,5 6 123,-1 6 1,5 5-212,6 6 1,6 4 275,-6 7 1,6 9 19,-6 3 1,6 4 38,-6 2 1,-6 5-334,-5 1 0,-8 5-120,1-5 0,-3 7-417,-2-1 0,-7-3-670,-5 3 1,-11 5-2339,-6 6 3276,-4-8 0,-9-7 0,-2-9 0</inkml:trace>
  <inkml:trace contextRef="#ctx0" brushRef="#br0" timeOffset="488">502 70 8075,'0'-18'0,"6"7"379,0-1-1,7 8-191,-11-11 0,13 13 467,-3-4-342,-4 4 1,7 2 298,-4 0 1,3 8-164,-3 4 0,-1 9 358,-4 2 1,-4 8-401,3-3 0,-1 3-190,2-2 1,-4 2-225,4-8 0,-4 6-272,-2-6 0,2 0 88,3-6-90,-3 0-114,14-7 0,-7-2-606,9-8 0,-1-8 230,0-4 1,2-11 280,4-6 1,2-3 230,4-3 0,-4 3 116,-8 3 1,7 4 89,-1 7 153,0 9 1,-6 5 440,0 15 1,-5 3 590,-1 15 1,-5 0-527,6 5 1,-9 1 98,3-1 0,2 1-749,-2 0 1,5-3-771,-5-3 0,9 2 815,3-8 0,-1 0 0,8-6 0</inkml:trace>
</inkml:ink>
</file>

<file path=ppt/ink/ink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25:19.8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9567,'18'0'1272,"-1"0"-942,0 0 1,0 0-86,1 0 0,1 0 58,4 0 1,-2 0-130,8 0 0,-2 0-142,2 0 1,3 2 101,-3 4 0,-2-4-164,2 3 1,-6-3 13,6-2 1,-6 0-180,6 0 1,-6 0-60,6 0 0,-8 0 64,2 0 0,-2 0-410,2 0 0,-4 2-18,4 4 1,-9-4-233,-3 4 1,-1-2 189,1 1 660,-3-3 0,0 14 0,1-7 0</inkml:trace>
</inkml:ink>
</file>

<file path=ppt/ink/ink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25:20.1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8733,'0'10'1999,"0"-3"1,8-7-1330,3 0 1,5 0-197,1 0 0,8 0-26,4 0 0,4 0-363,1 0 1,1 0-170,-1 0 0,7 0 36,-1 0 0,0 0-135,-5 0 1,0 0-1511,-1 0 1,-1 0 1692,-4 0 0,3 8 0,-5 2 0</inkml:trace>
</inkml:ink>
</file>

<file path=ppt/ink/ink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25:23.0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8192,'0'-10'1336,"0"3"1,0 11-785,0 7 1,5 2-202,1 16 0,6 0 136,-7 6 0,1-1-277,-6 1 1,0 1 35,0 5 0,2-5-1156,4 5 0,-4 1 910,4-2 0,3 1 0,1-7 0</inkml:trace>
</inkml:ink>
</file>

<file path=ppt/ink/ink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25:26.2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70 8241,'0'-18'439,"-8"1"573,-3 0 43,3 7-127,0 3 0,8 10-41,0 9-577,0 7 1,0 23 70,0 5 1,-7 4 132,-5 7 1,3 2-714,-3 3 1,2 4-658,-1-3 1,3 1 855,8-2 0,0-3 0,0-8 0</inkml:trace>
</inkml:ink>
</file>

<file path=ppt/ink/ink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25:30.4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68 8111,'-9'-27'578,"1"2"1,6 15 98,-4 5 0,4 5 79,-3 5-300,3 5 1,7 11-75,1 8 0,6 4 86,-7 19 0,1-4 212,-6 9-802,0-3 155,0 6 0,-6 1-33,1 8 0,-1 0 0,6 1 0</inkml:trace>
</inkml:ink>
</file>

<file path=ppt/ink/ink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25:28.8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580 519 10126,'0'12'1354,"0"-1"0,0 1-736,0 5 0,0 0 686,0 1-734,0-1 1,0 0-339,0 1 0,0-1-252,0 0 1,0 0-239,0 1 1,-5-1-480,-1 0 1,0-5-45,6-1 0,8-7-881,3 2 0,7-4-793,5-2 2455,-4-8 0,14-1 0,-6-9 0</inkml:trace>
  <inkml:trace contextRef="#ctx0" brushRef="#br0" timeOffset="202">1151 640 7963,'8'-9'2024,"3"1"-1452,12 8 0,-1-2-158,6-4 0,1 4 0,6-3 0,-3 3-85,-3 2 1,4-2-57,-4-4 1,-4 4-236,-2-4 1,-4 4-262,-2 2 0,1 0-277,-1 0 0,0 2-1660,0 4 2160,-7-4 0,5 6 0,-5-8 0</inkml:trace>
  <inkml:trace contextRef="#ctx0" brushRef="#br0" timeOffset="581">2638 294 7908,'-9'0'4275,"1"8"-4126,8 4 1,8-3-845,3 3 0,5-6 279,1 5 1,-6-5 128,1 5 0,-8-3 285,2 9 1,-4-3-77,-2 9 1,-2-2 115,-4 2 1,-4-2-2,-7 8 1,-4-8 67,4 2 0,-8-2 80,13 2 0,-7-3 351,7 3 0,5-4-199,1-2 0,4-5 614,2-1-714,0 1 1,8 3-181,3-3 1,4-5-172,3-7 0,7 6-91,4 0 1,-3 0-417,3-6 1,0 0 54,6 0 0,-6 0-513,-1 0 1,-7-2 1078,3-4 0,-5 4 0,-2-6 0</inkml:trace>
  <inkml:trace contextRef="#ctx0" brushRef="#br0" timeOffset="788">2500 623 8052,'-27'-2'1006,"4"-4"1,4 4-187,2-3 530,7 3-1042,2-6 0,10 0-272,4-3 0,4 1 439,7 4 0,10 3-93,7-9 0,9 6-763,8-5 0,3 7-324,4-2 1,3-2-652,9 3 0,-9-1 1356,-3 6 0,-4-8 0,-3-1 0</inkml:trace>
  <inkml:trace contextRef="#ctx0" brushRef="#br0" timeOffset="1420">44 208 7952,'-17'-8'359,"0"-1"-582,7-1-11,10-5 198,10 13 1,13-12 233,0 9 24,0-9-133,2 12 0,-4-11 161,8 7 0,-6-6-109,6 7 1,0-3-29,5 2 0,7 4-59,-1-3 1,14-3 36,-2 2 0,17-2-166,0 3 1,8 3-196,4-4 1,3 4 161,-32 2 0,0 0 0,42-6 24,-42 3 1,0 0 0,-1 0 0,1 1 53,6 2 0,0 0 1,-1-3-1,1 0-221,5 0 0,1 0 1,-2 0-1,-1 0 213,0 3 0,-1 0 0,-2 0 0,1 0 6,2 0 0,-1 0 0,-1 0 0,-1 0 6,6 0 1,-1 0 0,-2 0 0,-1 0 104,-2 0 1,0 0 0,-4 0 0,-1 0-188,-1 0 0,0 0 0,42 0 237,-42 0 0,0 0 1,40 0 22,0 0 0,-11 0-104,-6 0 1,-10 2 90,-1 4-312,-16-4 239,2 6 0,-18-8 1,-3 0 243,-12 0-753,-9 7 1,-18-5 611,-7 4 0,-15-4-169,-15-2 0,-18 8 0,-6 1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1:47:46.5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67 7999,'0'-17'-403,"0"0"704,0 7 582,0 2-443,7 1 0,-3 5 77,8-4-168,-8 12 0,3 9-78,-7 8 1,0 2 103,0-2 1,0-2-41,0 8 1,0-2 38,0 2 0,0 4-242,0-5 0,0-1-129,0 2 1,-2-6-371,-3 6 0,3-8 213,-4 2-96,4-4 0,4-3 129,4-5 1,-3-3-499,9-8 1,0-2 152,5-4 0,0-3 19,0-9 0,1-5 59,-1 0 0,0-7-36,1 1 1,5-10 299,0-1 1,0 0-104,-6 5 0,0 6 184,1 0 1,-1 10-268,0 2 1142,0 0-365,1 15 1,-7-6 331,1 8 1,-8 8-250,1 3 0,-3 10 303,-2 2 1,0 2-260,0-2 0,0-1-204,0 6 1,0-6-156,0 1 0,0-4-9,0-2 1,0 0-295,0 1 0,2-1-116,4 0 0,-2 1-220,7-1 0,1-6-51,5 1 0,1-2-516,-1 1 1,2 4 970,4-3 0,4 3 0,8 3 0</inkml:trace>
</inkml:ink>
</file>

<file path=ppt/ink/ink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25:28.0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260 18 8011,'-10'-10'1132,"0"2"-479,5 8 458,3 0-613,-6 8 0,0 2-69,-3 7 0,1 0-1,-1 1 1,-3-1-370,-9 0 1,4 2-210,-4 4 1,6-3 49,5 3 0,-1-4-218,7-2 1,-6 1-2453,6-1 1535,1 0 1235,12-7 0,3 5 0,7-5 0</inkml:trace>
  <inkml:trace contextRef="#ctx0" brushRef="#br0" timeOffset="212">69 70 8011,'-15'-12'79,"3"1"0,-3 7 119,4-2 1,3 2 1445,2-2-1103,4 4 0,2-7-75,0 3 1,2 4-45,4-4 0,-2 6 0,7 6 0,6 6-323,7 11 1,6-4-227,-1 4 0,4 4 12,1 2 1,1-4-215,0-2 1,7 2 328,4-2 0,-4 0 0,0-6 0</inkml:trace>
</inkml:ink>
</file>

<file path=ppt/ink/ink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25:27.1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11079,'11'16'-1210,"1"-5"1,-6-1-240,5-4 953,-7-4 496,11 5 0,-13-7 0,6 0 0</inkml:trace>
  <inkml:trace contextRef="#ctx0" brushRef="#br0" timeOffset="183">641 87 9556,'17'0'-1399,"0"0"734,1 0 0,1 0 235,4 0 0,-4 0 430,4 0 0,-4 0 0,-1 6 0,-1-1 0,0 3 0,0-2 0,1-4 0,14 13 0,5-5 0</inkml:trace>
</inkml:ink>
</file>

<file path=ppt/ink/ink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25:26.7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413 0 8113,'-17'0'0,"0"0"1613,-1 0-975,1 0 0,2 8 517,3 4-781,-11 3 0,12 8-44,-13 0 0,-2 8-118,-3-2 1,2-2-67,-2 1 1,6 1-123,-6 6 0,10-8-899,2-4 0,1-4 345,11-2-2212,-1 1 2742,6-9 0,0-1 0,0-8 0</inkml:trace>
  <inkml:trace contextRef="#ctx0" brushRef="#br0" timeOffset="195">15 70 8046,'-7'-18'1350,"5"9"1,-4 1-481,12 8 1,3 8-355,9 3 0,1 5 204,4 1 0,-2 0-263,8 0 0,0 1-161,5-1 0,1 0-368,0 1 0,5-1-444,0 0 0,3 0-245,-3 1 1,-4-1 760,5 0 0,3 1 0,0-1 0</inkml:trace>
</inkml:ink>
</file>

<file path=ppt/ink/ink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25:24.0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589 450 8150,'-35'0'1740,"8"8"-1349,4 4 1,0 3-262,6 2 1,-2 0 66,13 1 1,0-7 325,6 1 0,0 5-23,0 6 0,0 2 175,0-2 1,0-4-423,0 4 0,0 2 4,0-1 0,2-1-934,4-6 0,-2 4 191,7-4 1,1 4-127,5-9 0,0 1 254,1-1 358,-1-4 0,-7-1 0,-3 3 0</inkml:trace>
  <inkml:trace contextRef="#ctx0" brushRef="#br0" timeOffset="626">1281 710 8115,'0'-10'0,"1"2"1473,5 8-879,-4 0 1,8-5-42,-5-1 1,-1 0 45,8 6 1,-1-6-71,7 1 0,-1-3-159,0 2 1,6 4-167,0-4 1,2 3-50,-2-3 1,-1 4-199,6-4 0,-5 4-110,6 2 0,-6 0-428,6 0 1,-8 0-23,2 0 0,-3 0-1833,-3 0 2436,0 0 0,0 8 0,1 2 0</inkml:trace>
  <inkml:trace contextRef="#ctx0" brushRef="#br0" timeOffset="1067">2439 364 9677,'0'-17'1125,"0"7"1,14 2-634,3 8 1,12 0 152,0 0-405,3 0 1,1 0 9,-4 0 1,1 0 13,-7 0 1,6 8-485,-6 3 1,-5 11 213,-7 1 1,-7 2-737,2-2 1,-6 4 238,-6 7 1,-6 3-73,-11 3 0,2-3 260,-8 3 0,1 0 53,-7-5 1,8 3 1077,4-9 1,4 2-474,2-2 1,7-4 334,4-8 1,6-6-262,6 1 1,4-8-282,7 2 0,8 1-233,4-1 0,3-2-401,3-10 0,0 2 175,-1-7 1,-1 1-348,-4-1 0,-2-5-884,-4 5 1554,-12 3 0,4-7 0,-15 5 0</inkml:trace>
  <inkml:trace contextRef="#ctx0" brushRef="#br0" timeOffset="1248">2422 692 7998,'-17'-7'1449,"7"5"1,6-6-1355,16 8 0,1 0-11,16 0 0,-2-6 192,2 1 1,3-1 567,-3 6 0,-2 0-282,2 0 1,0 0-929,5 0 1,-5 0 236,0 0 1,-2 0-2774,2 0 2902,3 0 0,-13 8 0,6 1 0</inkml:trace>
  <inkml:trace contextRef="#ctx0" brushRef="#br0" timeOffset="1944">1 260 8194,'0'-17'272,"0"7"0,2-3 61,4 7-64,3-7 1,8 5-256,1-4 0,-1 3 111,0 3 0,-5 4-132,-1-4 1,1 4 106,5 2-59,0 0 0,1 0-20,-1 0 1,0 0-146,1 0 1,-1 0 147,0 0 0,8 0 124,4 0 0,6 0-42,5 0 1,12-5-62,11-1 1,12-2-318,6 2 1,5 2-190,7-7 0,-3 5 275,8-5 0,-6 5-248,6-6 0,0 9 330,-46 0 0,0 0 0,-1-1 1,0 0 107,47-2 0,-45 3 0,-1 1 217,46 2 1,-45-1-1,0 0-119,45-5 1,-2 4 125,2-4 1,0 4-77,-46 2 1,0 0-1,44 0 59,-4 0 0,-2 0 123,3 0 1,-5 0-189,4 0 1,-11 0-98,-6 0 0,-4 0-44,-2 0 1,-5 0-204,-1 0 0,-13 0-45,2 0 1,-12 0 127,1 0 0,-7 0 166,-5 0 1,-4 0-453,-8 0 728,1 0-683,-9-7 0,-3 5-53,-12-4 0,-13 4 409,-16 2 0,-7-8 0,-10-1 0</inkml:trace>
</inkml:ink>
</file>

<file path=ppt/ink/ink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25:23.3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346 18 8061,'0'-9'0,"2"1"488,4 8 687,-4 0-611,6 0 0,-10 2-94,-4 4 0,-4 9 120,-7 8 0,0 8-179,-1-2 0,1 3-31,0 3 0,-6-6-708,0-1 0,2-5 295,9 6 1,-1-8-2371,7 3 358,-8-5 2045,13-2 0,-15-7 0,7-3 0</inkml:trace>
  <inkml:trace contextRef="#ctx0" brushRef="#br0" timeOffset="200">1 87 8061,'0'-9'2010,"1"3"-1271,5 12 0,4 3-87,7 9 1,6-1-233,0 0 1,6 6-17,-6 0 1,8 2-245,-2-2 1,-2-3-181,1 3 0,1 2-1239,6-2 1,5 0 1258,0-6 0,1 0 0,-7 1 0</inkml:trace>
</inkml:ink>
</file>

<file path=ppt/ink/ink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25:20.9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485 554 8066,'2'-10'337,"4"4"226,-4-3-29,13-1 195,-5-7 350,7 7-314,-7 3-291,5 7 1,-13 2 84,4 3 1,-4 5-168,-2 7 1,0 8 149,0 4 1,0 6-92,0 5 1,0-2-192,0 9 1,0-9-168,0 2 0,0-5-193,0-6 0,5 1-803,1-6 0,6-1 551,-7-6 1,9-7-1252,-3-5 1,7-3 673,5-2 1,-2-2 928,8-3 0,0-20 0,5-12 0</inkml:trace>
  <inkml:trace contextRef="#ctx0" brushRef="#br0" timeOffset="268">1333 675 8397,'17'2'1079,"0"4"1,-3-4-471,3 3 1,-9-3-2,9-2 1,-4 0-214,5 0 0,5 6-146,0 0 0,0 0-220,-6-6 0,8 0-240,4 0 1,-2 0-264,2 0 1,-6 0-687,5 0 0,-1-6 1160,2 0 0,4-7 0,-6 3 0</inkml:trace>
  <inkml:trace contextRef="#ctx0" brushRef="#br0" timeOffset="698">2491 398 8122,'-9'0'2539,"1"0"-2027,8 0 1,8-2-190,3-3 1,10 3-213,2-4 1,2 4-32,-2 2 0,-2 0-92,8 0 0,-8 0-34,2 0 1,-3 8-237,-3 3 0,0 5 136,1 1 1,-9 2-61,-3 4 1,-4 4-193,-2 8 1,-8-1 99,-3 1 1,-7 5 152,-5 0 0,4 1 320,-4-7 0,4 1 458,2 0 1,5-3-338,0-3 1,9-4 154,-3-8 0,6 1-134,6-1 0,3-7 28,9-5 1,1-3-340,4-2 1,4 0 159,7 0 0,-1 0-957,-4 0 1,3-7-127,-3-5 1,-4 2-1488,-2-1 2404,-4-1 0,-9-5 0,-2 0 0</inkml:trace>
  <inkml:trace contextRef="#ctx0" brushRef="#br0" timeOffset="948">2387 779 8059,'-9'-10'1063,"-7"-5"0,16 11-586,0-8 1,8 8 25,9-1 0,8 3-107,4 2 1,4 0 25,1 0 1,9 0-326,3 0 0,4 0-283,2 0 1,-6 0 73,0 0 1,-6-6-106,6 0 1,-9 1-2160,-3 5 2376,1 0 0,-16 0 0,6 0 0</inkml:trace>
  <inkml:trace contextRef="#ctx0" brushRef="#br0" timeOffset="1814">1 277 7617,'2'-15'356,"4"3"0,-3-1-125,9 7 1,-2-2 319,1 3 0,10 1-318,-3-8 0,5 3 3,0-3 1,2-1 110,4 7 1,3-6-186,-3 7 1,4-7-72,1 6 1,1 1 64,-1 5 0,3 0-171,3 0 1,4 0-20,8 0 1,6 0-103,0 0 1,7-2-228,-2-4 1,12 4 196,6-4 1,2-2-406,-3 3 1,3-7 294,-8 6 1,8 1 51,-3 5 1,3 0 136,-2 0 0,-1 0 54,-11 0 0,10 0 182,-10 0 1,6 0 387,0 0 0,-4 0-263,4 0 1,4 0-99,2 0 1,1 0-152,-1 0 1,-2 0 46,-4 0 0,2 0-28,3 0 1,-3-6 19,-8 0 0,1-5-170,-1 5 1,-6-6 80,1 7 0,-15-3-56,3 2 0,-11 4 67,-1-4 1,-9 4 19,-2 2 0,-14 0-137,2 0 0,-9 0-280,4 0 25,-9 0 0,-3 0 303,-11 0 83,-5 0 0,-16 0 0,-5 0 0</inkml:trace>
</inkml:ink>
</file>

<file path=ppt/ink/ink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25:34.45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104 16 8089,'0'-10'2267,"0"4"-935,0 12-1087,0 4-141,0 7 0,-2 2 86,-4 4 1,-3 2-90,-9 4 1,1 2-24,0-8 0,1 6 95,5-6 0,3 0-305,8-6 0,0 0 15,0 1 1,8-3-202,3-3 1,7 1 282,5-7 1,4 5 300,7-5 0,9 0-188,3-6 1,4 0-8,1 0 0,1 0-143,0 0 1,-8 0 78,-3 0 0,-5 0-947,-1 0 466,-8 0-695,-2 8 0,-18 1 1169,-7 8 0,-7 8 0,-11 2 0</inkml:trace>
  <inkml:trace contextRef="#ctx0" brushRef="#br0" timeOffset="166">277 690 8079,'9'17'1754,"-3"1"1,-4-1-823,-2 0 1,6 6-425,0 0 0,-1 8 528,-5-2 1,-1 2-445,-5-2 1,4 3-749,-4-3 1,2 9-161,-2 3 0,5 1-268,-5-2 1,2 5 583,-2 7 0,-3 7 0,-9 3 0</inkml:trace>
</inkml:ink>
</file>

<file path=ppt/ink/ink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25:40.8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139 589 12176,'11'-2'701,"1"-4"1,-6 4-137,5-4 133,-7 5-130,11 1 440,-13 0-548,6 0 0,-2 1 143,-1 5 1,3-4 243,-2 4-386,-4 4 1,7-7-122,-3 9 1,-2-8 122,8 2 1,-7-3-45,7 3-234,-1-4 1,7 6-144,-1-8 0,0 2 106,1 3 0,-1-3-159,0 4 0,0-4 52,1-2 1,-3 2-100,-3 4 1,3-4-672,-3 3 532,3 5 0,2-6-548,1 7 1,-7-7 39,1 2 0,-7-4-231,7-2 0,-6 6-504,5-1-287,-7 1 620,11-6 40,-13-8-705,6 7 729,-8-15 163,0 14 0,-2-5 880,-4 7 0,-3 7 0,-9 3 0</inkml:trace>
  <inkml:trace contextRef="#ctx0" brushRef="#br0" timeOffset="240">70 1021 8028,'-18'6'0,"1"0"0,5 5 637,1-5 0,7 2 299,-2-3 195,4-3-525,2 6 1,10-2 119,7 0 1,8-1-237,10-5 0,1 0-63,5 0 0,1-5-123,4-1 1,-2 0 140,-3 6 0,-5 0-370,5 0 0,-7 0 28,-5 0 0,2 6-956,-8 0 0,6 1 544,-6-1 0,5-4-1746,-4 4 1,-1-4 2054,-6-2 0,8 0 0,2 0 0</inkml:trace>
  <inkml:trace contextRef="#ctx0" brushRef="#br0" timeOffset="945">1367 520 7658,'0'-12'307,"0"1"209,0 7-244,0-12 0,0 13 337,0-9 245,0 8-252,0-11-170,0 13 1,-2-6 224,-4 8-114,4 0-337,-13 0 1,5 8 43,-7 3 1,5 5 27,1 1 0,-1 8 3,-5 4 1,1 5-1,5 7 1,-3-3 17,9 8 0,-1 0-27,6 6 0,0 2-297,0 4 0,0-4 126,0 3 1,8-9-223,3-2 0,-1-7-365,1 1 0,3-3-475,9-3 1,-2-7 209,8-4 1,-6-4-483,6-1 0,-8-7 480,2 1 1,2-8-596,-2 1 1348,0-3 0,-6-17 0,1-4 0</inkml:trace>
  <inkml:trace contextRef="#ctx0" brushRef="#br0" timeOffset="1340">2058 589 10442,'0'9'1800,"0"7"-1498,0-7 0,0 9 135,0-1 0,0 2-87,0 4 0,0 2 58,0 4 0,0 4 262,0-4 0,0 1-236,0-1 0,-2 2-260,-3-8 1,3 2-106,-4-2 1,2-6-207,-2 1 0,4-1-49,-3-6 0,3-1-790,2 2 309,0-9-483,0 13-125,0-14 1,0 3 553,0-10 0,2 1 721,3-8 0,13-7 0,9-8 0</inkml:trace>
  <inkml:trace contextRef="#ctx0" brushRef="#br0" timeOffset="1840">2646 883 7962,'-9'0'739,"1"-8"-532,8 6 1,0-7-54,0 3 1,8 4 432,3-4 0,1 2-145,5-1 1,-4 3-101,11-4 0,-3 4-28,2 2 0,-4 0 165,4 0 0,2 2-162,-2 4 1,0-3 52,-6 9 0,1-8-498,-1 2 0,0 1 161,1-1 1,-1 0-917,0-6 1,-5 0 260,-1 0 0,1 0-842,5 0 104,-7 0-505,5 0 1410,-13 0 0,-2 6 455,-12-1 0,-3 9 0,-2-5 0</inkml:trace>
  <inkml:trace contextRef="#ctx0" brushRef="#br0" timeOffset="2082">2906 658 7962,'-18'10'0,"1"-1"342,0-3 1,5-4 1414,1 4-1227,7 3 0,-4-5-51,8 8 0,0-1 316,0 6 1,-6 3-326,1 3 0,-1-4-148,6 4 1,0 2-141,0-2 0,0 6-166,0-6 1,0 2-369,0-2-304,0-4 1,6 6-131,-1-8 0,7 1-2521,-6-1 1993,7-7 1,-3-3 1313,7-7 0,0 0 0,1 0 0</inkml:trace>
  <inkml:trace contextRef="#ctx0" brushRef="#br0" timeOffset="2458">3424 589 7962,'18'0'720,"-1"0"29,0 0 0,1 0-104,-1 0 1,0 0-15,0 0 0,1 0-197,-1 0 0,0 0-137,1 0 1,-1 0-130,0 0 0,-1 2-97,-5 4 1,3-3-64,-9 9 0,7-6 77,-6 5 1,-1 1 24,-5 5 1,0 6-61,0 0 1,-1 2-173,-5-2 0,2-2 123,-8 8 0,1-2 103,-6 2 0,1 2 121,5-8 0,1 5 236,4-4 1,4 4-114,-3-5 1,3 0-105,2-5 1,2-7 87,3 1-359,5-8 1,7 9-359,1-7 1,1 0-35,4-6 1,-4-2-392,4-4 1,-4-2 68,-1-3 0,-3-5-525,-4 5 0,3 1-707,-8-1 1973,7-1 0,-11-5 0,6 0 0</inkml:trace>
  <inkml:trace contextRef="#ctx0" brushRef="#br0" timeOffset="2657">3597 969 7948,'-17'-7'577,"6"5"914,-1-4-855,8-4 1,-5 3 153,3-5 0,4 2 488,-4 5-878,4 3 0,10-8-47,3 4 1,7 5-343,5-5 0,-2 4-263,8 2 0,-6 0-259,6 0 1,-6 0-698,5 0 1,-4 0 1207,4 0 0,-7-8 0,4-1 0</inkml:trace>
  <inkml:trace contextRef="#ctx0" brushRef="#br0" timeOffset="3129">4306 779 9393,'18'-8'1179,"7"6"-591,3-3 0,7 3-49,5 2 1,-1 0 55,7 0 1,-8 0-208,3 0-205,-5 0 0,-1 6-13,-1-1 1,-1 1-153,-4-6 0,-4 6-195,-8 0 1,0-1-1328,1-5-1491,-9 8 2995,-1-6 0,0 13 0,1-5 0</inkml:trace>
  <inkml:trace contextRef="#ctx0" brushRef="#br0" timeOffset="3357">4687 589 7987,'-12'6'0,"1"-1"1403,-1 1-730,3 2 0,-5-4-18,8 7 0,1-5-225,5 5 0,0 1 269,0 5 0,0 6-241,0 0 0,0 8-12,0-2 1,0-4-337,0-2 1,0 2-173,0-2 0,5 6-241,1-6 0,6 0-676,-7-6 1,9 1-3072,-3-1 4050,5-8 0,1 7 0,0-7 0</inkml:trace>
  <inkml:trace contextRef="#ctx0" brushRef="#br0" timeOffset="3775">5690 468 9636,'17'0'1303,"0"0"0,-5 6-768,-1-1 1,-5 1-220,6-6 0,-6 6-75,5 0 1,-5 1-183,5-1-3,-7-4 1,10 13 43,-9-3 1,1 3-175,-6 3 0,0-1 60,0 0 1,-2 8-171,-4 4 0,3-2 3,-9 2 0,1-6 92,-7 6 1,1-6 158,0 5 0,7-6 50,4 1 0,-1-4 226,1-2 1,0 0-25,6 1-187,0-1 1,2-2-290,4-3 195,3 3 1,9-13-537,-1 4 0,6-4 271,0-2 1,2 0-308,-2 0 1,-2-2-164,8-4 1,-8 2-371,2-7 1,-3 1 395,-3-1 1,-6-3 667,1 8 0,-8-7 0,3 3 0</inkml:trace>
  <inkml:trace contextRef="#ctx0" brushRef="#br0" timeOffset="3999">5638 762 7849,'-25'0'1118,"6"0"1608,-6 0-1764,15 0-453,2 0-150,24 0 0,-5 0-90,12 0 1,-3 0-448,-3 0 1,8 0-325,4 0 1,-2 0-630,1 0 0,1-6 666,6 0 465,-8 0 0,5-1 0,-5-3 0</inkml:trace>
  <inkml:trace contextRef="#ctx0" brushRef="#br0" timeOffset="4449">6243 18 9670,'17'0'1168,"1"0"0,5 0-734,0 0 0,0 0-170,-6 0 1,6 0-197,0 0 1,-1 2-178,-11 4 1,4-4-309,-3 4 1,-4 3-158,-3 3 83,-3 3 1,-2 8 299,0 0 0,-7 0-48,-5-5 1,2 5 132,-1 0 0,1 0 683,-1-6 746,3 0-1022,8 1 1,2-3-199,4-4 0,5-3-338,12-8 1,-1 6-628,6 0 0,1-1 525,6-5 337,-1 0 0,1 0 0,0 0 0</inkml:trace>
  <inkml:trace contextRef="#ctx0" brushRef="#br0" timeOffset="4916">6970 762 8013,'-10'0'-1262,"0"0"1737,5 0-54,3-8 207,-6 6-32,8-13-43,0 13-233,0-6 1,2 8 222,4 0 0,-3 0 576,9 0-696,0 0 1,5 0-91,0 0 1,0 0-327,1 0 1,5 0-262,0 0 0,0 0 102,-6 0 1,6 0-192,0 0 0,0 0-211,-5 0 0,-1 0-1924,0 0 713,0 0 1765,-7 0 0,5-8 0,-5-1 0</inkml:trace>
  <inkml:trace contextRef="#ctx0" brushRef="#br0" timeOffset="5126">7177 675 7775,'-10'-11'1186,"5"-1"-336,-5 8 419,8-3-116,-6 7 131,8 0-1016,-7 0 1,5 2-13,-4 3 1,4-1-465,2 8 0,0-1 44,0 7 0,0-1-70,0 0 0,2 0-362,4 1 1,3-3-838,9-3 0,-1 1 534,0-7 1,6 5 898,0-5 0,8 0 0,-4-6 0</inkml:trace>
  <inkml:trace contextRef="#ctx0" brushRef="#br0" timeOffset="5307">7851 693 10887,'10'0'107,"0"0"-54,-5 0-1282,-3 0 1026,14 7 0,-12-5-672,7 4 875,1 4 0,5-9 0,0 7 0</inkml:trace>
  <inkml:trace contextRef="#ctx0" brushRef="#br0" timeOffset="5467">8699 693 8606,'0'9'1429,"0"1"-2088,0-4 398,0-5 39,8 7-655,-7-8-204,7 0 1081,0 0 0,1 0 0,9 0 0</inkml:trace>
  <inkml:trace contextRef="#ctx0" brushRef="#br0" timeOffset="5567">9114 727 8821,'9'0'0,"-1"0"0</inkml:trace>
  <inkml:trace contextRef="#ctx0" brushRef="#br0" timeOffset="6044">9754 139 7943,'17'18'1629,"-5"6"-800,-1 5 0,6 6 413,6 5 1,6-1 894,-6 7-1486,0 0 1,-7 0-15,-5 0 1,-3-7 112,-8 1 0,-2 2-435,-4-1 0,-3-1-276,-9-6 0,-7 1-1791,-3 0 1,-13 1 1751,-5 5 0,-12 10 0,-3 11 0</inkml:trace>
  <inkml:trace contextRef="#ctx0" brushRef="#br0" timeOffset="7016">10722 122 8086,'0'-12'197,"0"1"513,0 7-407,0-11 1,0 5 636,0-7 14,0 7-193,0-5 28,0 5-466,0 1 0,-2 1 130,-4 8 1,3 0-82,-9 0 0,6 2 53,-5 4 0,-1 5-61,-5 12 1,-6 6 222,0 11 1,0 1-97,5 11 1,3-4-193,4 9 1,-3-3 254,8-2 0,1-2-251,5-4 0,2-4-334,3-7 1,5-2-207,7-5 1,0-3-578,1-7 0,1-1-113,4 0 0,2-7-991,4-4 0,3 1-573,-3-1 2491,4 0 0,2-6 0,-1 0 0</inkml:trace>
  <inkml:trace contextRef="#ctx0" brushRef="#br0" timeOffset="8017">11431 295 7359,'0'-10'1012,"0"3"253,0-1-626,0 6 1,0-8 147,0 5-384,0 3 0,2-6 268,4 8-1,-4-8-114,5 6 1,-7-5-241,0 7 1,2 2 158,4 3 0,-4 5-64,4 7 0,-4 6 130,-2 0 0,0 8 57,0-2 0,0 4-184,0 1 0,0-1-231,0-4 0,5 1 9,1-7 0,0 6-85,-6-6 1,0 0-78,0-5 1,0-7-224,0 1 1,0-6-1635,0 5 1359,0-7 1,2 4-1999,4-8 1262,-4 0 1,11-8-176,-7-4 1,7-3 533,-1-2 845,11-8 0,4-2 0,7-8 0</inkml:trace>
</inkml:ink>
</file>

<file path=ppt/ink/ink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25:56.9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243 52 8020,'-12'0'210,"1"0"0,-1 0 137,-5 0 0,5 0 955,1 0-520,-1 0-491,-5 0 1,0 8 148,-1 3 0,1 10 203,0 2 0,0 8-195,-1-2 0,7 4 8,-1 1 0,8 3-214,-1 3 1,3-3-75,2 3 1,0-5-196,0-7 0,2 3-358,3-8 1,5 2-546,7-2 0,2-5 48,5-1 1,0-2-1986,5-9 2867,4 0 0,-6-6 0,7 0 0</inkml:trace>
  <inkml:trace contextRef="#ctx0" brushRef="#br0" timeOffset="244">675 104 7993,'-10'2'392,"5"4"1,3-3 89,2 9 0,-2 0 645,-4 5 1,2 0 58,-7 0 0,-1 6-274,-5 1 0,5 1-337,1-2 1,1-4-376,-1 4 0,3 2-414,8-2 0,0 0-251,0-6 1,2 1-551,4-1 0,-2-6 134,7 1 1,6-8-998,6 1 0,0-3 1878,-5-2 0,7-7 0,2-3 0</inkml:trace>
  <inkml:trace contextRef="#ctx0" brushRef="#br0" timeOffset="444">831 260 7993,'17'0'562,"0"0"0,8 0 365,4 0 1,10-6-416,1 0-1,0-2 57,-5 3 1,5 3-313,1-4 1,-1 4-214,-6 2 1,1 0-35,0 0 0,-8 0 147,-4 0 1,-4 2-1125,-2 4-330,-7-4-1038,5 5 1571,-13-7 1,-2 0 764,-12 0 0,-3 0 0,-2 0 0</inkml:trace>
  <inkml:trace contextRef="#ctx0" brushRef="#br0" timeOffset="628">1246 69 8384,'-18'0'1575,"7"0"-996,-1 0 0,9 2 141,-3 4 0,-4-2-266,-1 7 1,1 1 681,-1 5 1,-1 1-535,-5-1 1,5 0-320,1 0 0,7 6-497,-2 1 1,2-1-613,-2-6 0,5 6 473,-5 0 0,4 0-354,2-6 0,6 1-1343,-1-1 0,9-6 2050,-3 1 0,5-8 0,1 4 0</inkml:trace>
  <inkml:trace contextRef="#ctx0" brushRef="#br0" timeOffset="957">1643 17 7993,'12'-5'110,"0"-1"1,-1 0 305,6 6 1,1 0 1,-1 0 1,0 0-78,1 0 1,-1 0 200,0 0 0,0 6-91,1 0 1,-1 7 35,0-1 1,-1 3-136,-5 2 0,-3 3-98,-8 3 1,0-4-81,0 4 1,-8 4-76,-3 2 1,-7-2-172,-5 1 0,-2-1 119,-3 2 1,-3 2 311,8-8 1,2 6-195,9-6 1,2 0 316,5-6-430,3 0 1,2-1-83,11-5 1,7 3 149,5-8 0,-2-1-102,8-5 0,-1 0-686,7 0 0,-2 0 375,-5 0 1,3-5-1305,-8-1 1,0-8 313,-5 3 1,-3 1-838,-3-1 2120,-5-1 0,-14-5 0,-3 0 0</inkml:trace>
  <inkml:trace contextRef="#ctx0" brushRef="#br0" timeOffset="1132">1661 260 7973,'-10'0'2312,"2"-8"0,10 4-1409,4-7 247,-4 7 0,13-6-535,-3 4 1,3 4-250,3-3 1,7 3-505,3 2 1,5 0-484,2 0 0,-1 0 581,1 0 40,-1 0 0,1 0 0,0 0 0</inkml:trace>
</inkml:ink>
</file>

<file path=ppt/ink/ink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25:56.3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398 1 9102,'-17'0'1333,"7"7"1,-5-3-995,4 8 1,-5-1 6,-1 6 0,0 1 167,-1-1 0,-5 0-299,0 1-221,0-1-100,6 8 1,-6-6-304,0 4 0,-2 4 212,2 2 0,3-4-277,-3-2 1,6 2-152,6-2 0,-3-6-1798,8-5 872,1-1 1552,5-1 0,0-2 0,0-8 0</inkml:trace>
  <inkml:trace contextRef="#ctx0" brushRef="#br0" timeOffset="201">70 174 7949,'-18'-8'1368,"3"4"-641,4-8-387,3 9-35,8-13 1,8 14 90,3-3 0,-1 3 214,1 2 1,3 5-172,9 1 1,-4 8-406,4-3 1,2 10 88,-2 2 0,6 0-744,-6-5 0,0-1 70,-6 0 1,6 1-785,0-1 1335,0 0 0,2 0 0,2 1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1:47:46.9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52 8027,'0'-17'0,"0"5"0,0 1 178,0 7 206,0-4-239,0 8 1,0 2 200,0 4 0,-6 6 104,0 11 0,-7 4-98,1 7 0,2 3 102,-1 3 0,1-2-87,-1 9 0,-3-7-124,9 6 1,-7-8-298,6 3 1,1-5 103,5-1 1,1-6-1261,5 0 574,4-8 1,7 2-380,0-12 1,6-3 360,1-8 0,-1 0-10,-6 0 1,0-2 663,0-4 0,1-11 0,-1-10 0</inkml:trace>
</inkml:ink>
</file>

<file path=ppt/ink/ink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25:55.6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7188,'10'0'-198,"-2"0"-427,-8 0 625,7 0 0,-5 8 0,6 1 0</inkml:trace>
  <inkml:trace contextRef="#ctx0" brushRef="#br0" timeOffset="133">467 1 10703,'-17'0'920,"6"0"-1323,-1 0 219,1 0 219,1 0 1,0 0-1141,5 0 1105,3 7 0,-6-5 0,8 6 0</inkml:trace>
</inkml:ink>
</file>

<file path=ppt/ink/ink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25:55.3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8386,'10'0'768,"5"0"-297,-3 0 1,-3 0-251,3 0 1,1-2-110,10-4 1,-9 4 116,3-3 1,-4 3 331,5 2-638,-1 0 1,0 0-390,1 0 0,-7 0-1679,1 0 1291,-1 0 854,6 0 0,1 7 0,-1 3 0</inkml:trace>
  <inkml:trace contextRef="#ctx0" brushRef="#br0" timeOffset="145">571 18 7933,'9'0'1529,"-1"0"-1317,-8 0 1,2 0-342,4 0 1,-2 0-98,7 0-438,-7-8 162,11 6 0,-7-3 502,3 10 0,5-3 0,-7 6 0</inkml:trace>
</inkml:ink>
</file>

<file path=ppt/ink/ink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25:54.7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225 1 10989,'-11'15'910,"-1"-3"0,6 3-314,-5-3 1,5 5-238,-6 6-76,9-4-114,-13-2 1,14-1-793,-3-5 0,-3 5-793,2 1-980,0 0 1192,6 1 393,0-1 1,-5-6 61,-1 1 749,0-8 0,-2 3 0,-1-7 0</inkml:trace>
  <inkml:trace contextRef="#ctx0" brushRef="#br0" timeOffset="229">18 156 7996,'0'-17'-202,"0"7"389,-8-5 1,6 11 342,-4-7 0,4 5-171,2-6 0,8 7 95,3-7 1,1 8-61,5-1 1,-9 3 151,9 2 0,-3 0 43,3 0 1,-2 7-201,-3 5 0,3 3-142,-3 3 0,1 1-62,-1 4 0,3-4-168,-3 4 0,1 2-181,-1-2 0,3 0-528,-3-6 1,9 1-206,2-1 0,8-5 897,-3-1 0,5-7 0,2 4 0</inkml:trace>
</inkml:ink>
</file>

<file path=ppt/ink/ink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25:59.6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1 796 8493,'0'-17'1876,"6"0"-1103,-1-1 1,9 9 191,-3 3 1,5-2-253,1 2 1,2 1 16,4 5 0,4 0-293,8 0 0,-1 0-172,1 0 0,0 0-152,-1 0 1,-5 0-221,0 0 0,-8 0-813,2 0 1,-4 0 630,-2 0 0,-5 5-1458,0 1 1,-9 2 726,3-2 1,-6-4-1178,-6 3 2197,4 5 0,-21-8 0,4 6 0</inkml:trace>
  <inkml:trace contextRef="#ctx0" brushRef="#br0" timeOffset="235">312 554 10940,'-9'0'1503,"1"0"0,8 2-664,0 4 0,-2-2-7,-4 7 0,4 1-335,-4 5 1,-1 2-330,1 4 0,-6-4-157,7 4 1,-1 2-323,6-1 1,0-1-67,0-6 0,0 0-1387,0 0 1005,8 1 1,3-9-791,12-3 0,-4-4 251,4-2 0,-1-2 677,1-4 0,-4-3 165,4-9 0,-4 1 456,-2 0 0,1 2 0,-1 3 0,0-11 0,1 4 0</inkml:trace>
  <inkml:trace contextRef="#ctx0" brushRef="#br0" timeOffset="536">623 606 8135,'12'-12'-350,"-1"1"0,1 1 635,5-1 1,-1-5 574,-5 5 0,5 3 888,-5 2-1196,4-3 1,3 7 722,-1-4-831,0 4 1,1 2 1141,-1 0-1103,0 8 0,0 1-209,1 9 0,-9-1-238,-3 0 1,-4 3-323,-2 3 0,0-4-587,0 4 1,0-2 552,0 2 1,-8-2-298,-3 8 0,-5-8 155,-1 2 1,2-4 238,3-1 1,-1-1 293,7 0 0,-5-5 541,5-1 0,0-5-388,6 6 0,2-8 681,4 1-757,3-3 1,9-2-29,-1 0 1,2 0-272,4 0 0,-4 0 104,4 0 1,-3-2-1310,-3-3 0,0 3 131,1-4 0,-7 2 1225,1-2 0,-9-3 0,5-9 0</inkml:trace>
  <inkml:trace contextRef="#ctx0" brushRef="#br0" timeOffset="757">710 710 9820,'-10'0'2633,"3"0"0,8 0-1726,5 0 1,-2 0-388,8 0 1,5 0-138,6 0 1,0 0-843,-6 0 1,6 0 364,0 0 0,2 0-1379,-2 0 0,-3 0 339,3 0 1134,-4 0 0,-2-8 0,1-2 0</inkml:trace>
  <inkml:trace contextRef="#ctx0" brushRef="#br0" timeOffset="1074">1142 35 8135,'10'-11'621,"-4"-1"198,3 8 1,1-3-220,7 7 1,0 0-7,1 0 1,-1 0 523,0 0-444,1 0 0,-3 2-448,-4 3 0,3 5 29,-8 7 0,-1 1-836,-5-1 0,-2 0 111,-3 0 1,-5 7-307,-7-1 1,-4 5 503,3-5 0,-7 0-50,14-5 1,-6-7 133,11 1 0,0-6 385,6 5 1,2-7 41,4 2 0,3-4-153,9-2 1,7 0-343,3 0 1,-1 0-218,2 0 1,0-6-451,6 0 1,-3 0 360,-3 6 562,-4 0 0,-8 0 0,1 0 0</inkml:trace>
  <inkml:trace contextRef="#ctx0" brushRef="#br0" timeOffset="1355">1281 710 8064,'-18'9'1264,"1"-1"-499,7-8 1,5 0-247,10 0 1,5 0-56,7 0 1,1 0-45,-1 0 1,2 0 234,4 0 1,-2 0-666,8 0 1,-6 0 50,6 0 1,-2 0-1202,2 0 1,-4 0 304,-8 0-2297,0 0 3152,-7 0 0,-2 8 0,-8 1 0</inkml:trace>
  <inkml:trace contextRef="#ctx0" brushRef="#br0" timeOffset="1525">1453 606 8064,'-7'10'766,"3"-3"958,-8-7-741,9 8-191,-5 2 0,8 1-444,0 1 1,0-7 117,0 7-550,0-1 1,0 7 112,0-1 0,0-5-512,0-1 0,0-5-294,0 5 1,8-7-639,3 2 1,4-4 482,3-2 932,-1 0 0,8-8 0,2-1 0</inkml:trace>
  <inkml:trace contextRef="#ctx0" brushRef="#br0" timeOffset="1678">1920 675 8064,'0'12'1716,"0"-1"-100,-7-7-583,5 4-1407,-6-8 161,16 0 0,1 0-129,9 0 0,-7 0-166,1 0 1,-1 0-473,7 0 1,-1 0 456,0 0 0,0 0 523,1 0 0,-1 0 0,0 0 0</inkml:trace>
  <inkml:trace contextRef="#ctx0" brushRef="#br0" timeOffset="1757">2197 744 8064,'12'0'-64,"-1"0"0,-5 0-31,5 0 0,-5 0 307,6 0-734,-1 0 312,7 0 210,-1 0 0,8-7 0,2-3 0</inkml:trace>
  <inkml:trace contextRef="#ctx0" brushRef="#br0" timeOffset="1899">2664 710 8064,'-17'9'3630,"-8"7"-1672,13-14-1801,-3 5 0,28-9-409,5-3 0,5 1-636,0-8 0,-2 8 545,8-1 343,-1-5 0,-1 0 0,-2-7 0</inkml:trace>
</inkml:ink>
</file>

<file path=ppt/ink/ink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26:02.4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259 18 11345,'0'17'1451,"0"8"-644,0 4 1,8 11 737,4 6 0,3 10-723,2 2 1,1 9 458,-1 2-1022,8-8 1,-6 14 106,4-11 0,2-3-180,-2 3 0,0-7-1478,-5 7 1,-9-7 866,-3 7 0,-8 1 425,-10 10 0,-14-4 0,-19 6 0</inkml:trace>
  <inkml:trace contextRef="#ctx0" brushRef="#br0" timeOffset="2689">259 104 7712,'0'-10'-276,"2"-3"285,4 7 0,-2-5-32,7 5-5,1-7 0,0 9-71,-1-8 0,-5 8 146,5-1-185,-7-5 159,4 8 59,-8-6 22,0 8 14,-8 0 83,-1 0 34,-9 8-244,1-6 0,5 6 147,1-8-274,7 0 233,-4 0-94,8 0 804,0 0-677,-7 0 44,5 0 9,-14 0 1,15 2-45,-5 3 1,2-3 158,-2 4-242,4-4 1,-7-2-9,3 0-443,4 0 191,-13 8 293,5-6-136,-7 13-96,-1-13 247,1 5 207,7 1-126,-5-6 86,13 6 1,-7-8 467,3 0-192,4 0-167,-6 0-18,8 0 250,0 0-354,8 0 1,-4 0 402,7 0-195,1 0-240,13 0 0,-6 2-59,4 3 0,-4-3-75,-1 4-50,-1 4 1,0-3 235,0 5-332,-7 3 1,3-11-23,-7 8 153,0-8 1,0 5 137,0-3-2,-1-4-157,3 6 83,-6-1-145,13-5 1,-11 8 206,8-4-368,-9-5 109,13 15 1,-14-12 29,4 7 0,-3-5 119,3 5-46,-4 1 0,6 5 44,-8 1 1,0-7-32,0 1-8,0-1 0,0 6 0,0 1-91,0-1 1,6-5 47,-1-1 1,1-5-10,-6 5 0,6-5 60,0 6 1,-1-7 48,-5 7-47,0 0 0,0 5-12,0 0 16,0 0 0,0 1-19,0-1 1,0 0-72,0 1 1,6-1 74,0 0 1,0-5-4,-6-1 0,0 1 58,0 5 0,5-5 143,1-1 0,0 1 161,-6 5-280,0 0 1,0 1 123,0-1 1,0 0-124,0 0 0,0 1-157,0-1 0,0-5 32,0-1 1,0 1-215,0 5 1,0-6 148,0 1 1,0-1-116,0 7 0,6-7 157,-1 1 1,1-1-37,-6 7 0,0-7 262,0 1 0,-2-1-67,-3 6 1,1 1 257,-8-1 1,6 0-31,-5 1 0,-1-1 103,-5 0 1,6 6-121,-1 0 0,0 0-76,-5-5 0,6-1-117,-1 0 0,1 1 25,-7-1 1,1 0-185,0 0 0,-1 1 38,1-1 1,-2 0-62,-4 1 1,4-1-20,-4 0 1,3-5-230,3-1 0,0-5 49,-1 6 0,1-9-416,0 3-2727,0 4 1508,-1-8-2092,9 5 3952,1-7 0,16-7 0,1-3 0</inkml:trace>
</inkml:ink>
</file>

<file path=ppt/ink/ink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25:49.91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6140 813 7957,'0'-9'252,"0"1"0,0 6 946,0-3 351,0 3-545,0-6-565,0 8 1,2-2-88,3-4 1,-1 4 484,8-3-539,-8 3 0,9 0-62,-7-4 1,7 4 62,-1-4 1,3 4-39,2 2 0,1-2 14,-1-3 1,8 3-101,4-4 0,3 4-137,3 2 1,-2-2 146,-4-4 0,1 4-125,-7-3 0,8 3-167,-2 2 1,-4 0 33,-2 0-16,-4 7 0,-2-5-209,1 4-103,-9 4-37,7-8-440,-14 5 285,5 1-7,-7-6-291,0 6 477,0-8 0,-2 0-148,-3 0 0,3-2-875,-4-4 482,-4 4 0,7-6 955,-9 8 0,0-7 0,-5-3 0</inkml:trace>
  <inkml:trace contextRef="#ctx0" brushRef="#br0" timeOffset="357">6434 658 7856,'-6'-12'-183,"0"1"564,0 7 617,-1-11-271,5 5 171,-6-7 94,8 7-609,0 2-1,2 10 94,4 4 1,-4 4-43,3 7 0,-3 8-5,-2 4 1,0 0-175,0 5 0,0-9 80,0 10 1,-2-12-347,-3 0 1,3-4-344,-4-2 1,4 1-1059,2-1 0,8-7 736,3-5 1,-1 3-1958,1-2 2633,1 0 0,13-14 0,2-2 0</inkml:trace>
  <inkml:trace contextRef="#ctx0" brushRef="#br0" timeOffset="691">7091 502 8054,'17'-6'50,"0"1"1,6-1 140,0 6 0,6-6 461,-6 0 1,8 1-129,-2 5 0,-4 0 135,-2 0 0,-4 0-174,-2 0 0,1 7 483,-1 5-623,-7 3 1,-3 8-107,-7 0 1,0 2-341,0-2 0,-7-1 42,-5 6 0,-3 1 42,-3 6 1,1-1 1,0 1 0,-4-1-188,3 1 0,-3-8 286,10-4 0,3-4 321,2-1 1,4-1-30,2 0 1,10-7-116,7-4 1,3-5-600,8-1 1,1 0 88,6 0 0,-1-5-113,1-1 0,0-8-319,-1 3 1,-5-3-730,0 3 1,-8-3 1410,2 9 0,-4-9 0,-2 5 0</inkml:trace>
  <inkml:trace contextRef="#ctx0" brushRef="#br0" timeOffset="959">7264 744 7924,'-10'-7'-38,"-5"5"322,13-6 0,-8 6 1240,4-4-536,5 4-5,-7-5 496,8 7-514,0 0-383,0-8 0,8 6 50,3-4 1,4 4-274,3 2 1,1 0-130,4 0 1,-4 0-811,4 0 0,2 0 427,-2 0 0,6 0-600,-6 0 0,2 0 753,-2 0 0,-4 0 0,6 0 0</inkml:trace>
  <inkml:trace contextRef="#ctx0" brushRef="#br0" timeOffset="1343">8301 606 7947,'0'-10'2260,"0"3"-826,0 7-973,8 0 0,2 0 152,7 0 0,0 0 73,0 0 0,8 5-305,4 1 0,-2 0-137,2-6 0,0 0-602,5 0 0,-1 0 282,-4 0 1,2 0-1216,-8 0 1,0 0 23,-6 0 1267,0 0 0,-7 0 0,-2 0 0</inkml:trace>
  <inkml:trace contextRef="#ctx0" brushRef="#br0" timeOffset="1550">8509 416 7947,'-12'6'1396,"1"-1"0,5 9-158,-6-3 0,7 5-161,-7 1 1,3 2 144,-3 4 1,-1-4-859,7 4 1,-6 2-363,7-1 0,-1 0-91,6 0 0,6-5-270,-1 4 1,9-4-1469,-3-2 0,5-5 891,1-1 1,6-7 935,0 2 0,8 4 0,-4-1 0</inkml:trace>
  <inkml:trace contextRef="#ctx0" brushRef="#br0" timeOffset="1893">9218 381 8009,'9'0'2150,"7"0"-1457,-5 0 1,5 0-227,1 0 0,0 0-143,1 0 1,1 0-77,4 0 0,-4 0-65,4 0 0,-9 2-62,-3 4 0,-1 3-261,1 9 0,3-1 180,-9 0 0,1 3-332,-6 3 0,-7 4 47,-5 7 1,-5-5-11,-6 0 1,2 0 181,-8 5 0,6 1 181,-6-1 1,8-7 119,-2-4 0,11-4 1262,6-1-1103,4-1 1,10-2-61,4-3 0,5-4-494,6-8 0,0 0-351,12 0 0,-10-2-535,9-4 1,-5 2-173,0-7 256,3-1 0,-14 1 969,-1-1 0,0 0 0,-7-5 0</inkml:trace>
  <inkml:trace contextRef="#ctx0" brushRef="#br0" timeOffset="2092">9149 623 7936,'-18'0'1058,"7"0"1515,-1 0-1230,8-7-703,4 5 0,10-12-2,7 8 1,3 1 234,3 5 1,-2 0-870,8 0 1,-6 0 44,5 0 0,-4 0-1355,4 0 0,-7 0 323,3 0 1,1 0 982,-2 0 0,0 7 0,-6 3 0</inkml:trace>
  <inkml:trace contextRef="#ctx0" brushRef="#br0" timeOffset="2435">9806 1 7953,'11'0'1520,"1"0"1,-1 0-954,7 0 0,1 0-31,4 0 0,-4 2-36,4 3-139,-4-3-126,-1 6 1,-7 0-14,1 3 0,-8-1-779,1 1 1,-8 3 435,-3 9 1,-8-4-9,3 4 1,-3 2 5,3-2 1,-5 2 377,5-2 0,3-4 380,2 4-260,5-3 0,2-5-307,5-3 0,6 1-345,11-7 1,2 0-209,4-6 1,9 0-688,-3 0 0,3-6 1172,-3 0 0,-1-7 0,1 3 0</inkml:trace>
  <inkml:trace contextRef="#ctx0" brushRef="#br0" timeOffset="2752">10221 692 7831,'-17'0'1137,"7"0"-879,2 0 229,8 0 1,8-1-249,3-5 1,7 4 398,5-4 0,-2-2-289,8 3 1,-2-3-162,1 2 1,5 4-267,-4-4 1,-2 3-324,2-3 1,-8 4-27,2-4 1,-10 4-360,-1 2 1,-6 0-539,5 0 855,-7 8 0,-4-6 469,-12 4 0,-3 3 0,-2 1 0</inkml:trace>
  <inkml:trace contextRef="#ctx0" brushRef="#br0" timeOffset="2938">10411 502 7831,'0'-9'3583,"0"1"-2714,-8 8 1,5 0-28,-9 0 0,8 8-367,-2 3 1,-1 5-45,1 1 0,0 0-95,6 0 1,0 1-822,0-1 1,2 0-167,4 1 0,-2-3-492,7-4 0,-1 5 225,1-5 0,5-1-1837,-5 2 2755,-3-9 0,7 13 0,-5-7 0</inkml:trace>
  <inkml:trace contextRef="#ctx0" brushRef="#br0" timeOffset="3101">11155 571 7831,'9'2'1660,"-3"4"-1524,-4-4-914,6 6 1,-5-8 95,9 0 338,-8 0-435,4 0 779,-1 0 0,-5 0 0,6 0 0</inkml:trace>
  <inkml:trace contextRef="#ctx0" brushRef="#br0" timeOffset="3380">11656 571 8187,'10'0'977,"-3"2"-1109,-7 4 135,8-4 22,-6 6-217,6-8 174,-8 0 1,2 0-553,3 0 263,5 7 1,9-5-32,4 4 1,2-4 240,4-2 0,4 0 135,-4 0 1,-3-6-87,3 0 0,-8 1 240,2 5 1,-3 0 806,-3 0 0,-5 0-506,-1 0 1,-5 0 662,5 0 0,-5 0 120,6 0-744,-9 0-373,13 0-302,-7 0 1,9 0 222,-1 0-80,-7 0 0,5-8 0,-5-2 0</inkml:trace>
  <inkml:trace contextRef="#ctx0" brushRef="#br0" timeOffset="3719">12382 35 7858,'10'0'1153,"5"2"-597,-3 4 0,11 4 472,6 7 0,3 2-489,3 4 1,-2 6 20,-4 11 1,-1-1 1325,-10 7-1269,3 0 1,-13 6-119,3 0 1,-3-6-2,-8 0 1,-4-2-978,-8 2 1,1 2 356,-12-7 0,2 7-1920,-2-2 1,-4 2 2041,-8-2 0,0 12 0,1-5 0</inkml:trace>
  <inkml:trace contextRef="#ctx0" brushRef="#br0" timeOffset="20689">1 1903 8432,'0'-10'-1384,"2"1"1239,3 3 0,-3 2 29,4-7 0,-4 5 32,-2-6 141,8 8-77,-6-11-35,13 5 90,-13-7 1,7 2 32,-3 3 144,-4-3-169,6 13 63,-8-6-90,0 8-9,0 0 2,-8 8-36,6-6 73,-13 13 0,13-11-11,-4 8 1,2-8 250,-1 1-259,3-3 1,-6 0 11,8 4 12,0-4 16,-8 13-16,6-5 0,-5 7-4,7 0 0,0 1-20,0-1 1,0 2-10,0 4 1,0-2 75,0 8 1,0-6-58,0 6 0,5-8 26,1 2 0,8 2-53,-3-2 1,5 0-1,1-5 1,0-1-27,0 0 1,3 1-12,3-1 0,-4 0-13,4 0 0,2-5-152,-2-1 1,2-1 24,-2 2 1,-2 1 75,8-7 1,-8 1-4,2-1 1,-2-4 64,2 4 1,-3-4-6,3-2 0,-4 0-9,-2 0 0,0 6 13,1-1 1,5 1-78,0-6 0,2 0 3,-2 0 1,-2 0-40,8 0 1,-8 0 81,2 0 1,2-6 60,-2 1 0,2-3 0,-2 2 0,-4 4 0,14-13 0,-6 5 0</inkml:trace>
  <inkml:trace contextRef="#ctx0" brushRef="#br0" timeOffset="22151">2145 1989 8432,'52'-11'-612,"0"-1"1,-6 9 305,0-3 0,0 4 241,6 2 0,6 0 15,-1 0 0,9 0-15,-3 0 0,-2 0 32,3 0 0,-3 0-4,3 0 0,-5 0 20,-7 0 0,2 0 3,4 0 0,-5 0 44,5 0 1,-4 6-58,-2-1 1,-6 3 174,0-2 0,-6-4-120,6 3 1,-7 3 15,1-2 0,3 5-38,-3-5 1,0 6 2,-5-6 1,-6 5 5,-1-5 0,-1 5-7,2-5 0,-2 8 18,-4-3 1,-4 3-20,4-3 0,-3 4 122,-3-3 1,4 3-71,-4 3 0,6-7 16,-5 1 1,-1-1-7,6 7 1,-4-7 8,-1 1 0,1-3 16,4 3 0,8-5 1,15-7 0,0 0 471,11 0 1,-9 0-165,-1 0 1,-1 6-524,6 0 1,-6 7 0,0-1 0,-8 3 50,3 3 1,-5-1 122,-1 0 1,-1 2-129,1 4 1,-6-3 99,0 3 0,-6 2-73,5-2 0,-1 2 20,2-2 0,2-4 73,-8 4 1,2-2-64,-2 2 1,-4-4-20,4 5 1,-4-3-12,-1 2 0,-1-4 8,0 4 1,-5-2-11,-1 2 0,1-4-9,5 4 1,-5-3 2,-1-3 1,1 0-102,5 1 1,-5-1 106,-1 0 1,1-2 13,5-3 1,-6 3 28,1-3 1,-6 3 10,5 3 1,-5-7-21,6 1 0,-7-1 8,7 6 1,-6-5 19,5 0 0,-5-3 21,5 3 0,1-3-107,5-3 1,1-4 69,-1 4 0,0-4-150,0-2 0,-5 5 13,0 1 1,-1 0 31,6-6 1,1-6 57,-1 0 1,0-5-11,1 5 0,-1-7 47,0 1 1,0-3 23,1-3 0,-1 1 75,0 0 1,1 0-118,-1-1 0,6-5 35,0 0 0,2 0-63,-2 6 1,-2-6-10,8 0 0,0-8 38,5 2 1,3 2-14,3-2 1,-3 3 31,3-3 1,2-2 3,-1 8 1,1 0 130,-2 6 1,3-7-95,3 1 1,4 0 108,-4 6 0,2 0-16,-2 0 1,10-1-39,-4 1 1,5 0-41,1-1 0,1 1 6,5 0 0,3 1-40,-4 5 1,5-5-136,1 5 1,0 3 60,0 2 1,6-1 89,0 1 0,6-5-76,-6 5 1,7-6 46,-1 6 0,4-7-4,1 1 1,2 3-333,5-3 1,-3 1 333,8-6 1,-6 5 2,6 0 1,-6 1 1,6-6 0,0 5-8,-46 6 1,0 1-1,0-1 1,0 0 6,0-2 1,0-1-1,0 1 1,-1 0 0,1 3 0,0-1 0,0-2 0,0 0-1,0 3 0,0-1 1,2-1-1,-1 1 0,-1 0 0,0 0 1,5-1-1,-1 1 0,-4 3 1,0 0 0,5-4 0,0 0 0,-2 1 0,-1 1 1,-1 0-1,0 0 0,-1-1 0,0 1 0,-2 2 1,1 0-1,7-3 1,0 0 0,-5 4 0,-1 1 0,0-2 0,0 0 0,-1-1 0,0 0-1,41-2 1,-42 3 0,0 1 22,48 2 1,-4-2-23,-2-4 1,-3 4 0,-3-4 1,1 4 23,-1 2 0,1 0 2,-1 0 1,-5 0-173,0 0 0,-1 0 226,7 0 1,-7 0-18,1 0 0,-12 0-150,6 0 1,-7 0 98,6 0 1,1 0 32,-5 0 0,4 0-4,-4 0 1,-1 0 35,6 0 1,-2 0 4,2 0 0,-4 0 6,4 0 0,2 0 12,-2 0 1,1 0 117,-1 0 1,-2 0-144,8 0 1,0 6-51,5 0 1,1 0-8,-1-6 0,1 1-32,-1 5 1,6-4-170,1 4 0,5-4 171,-6-2 1,2 0-20,-2 0 0,-3 0 46,3 0 1,2 0 118,-2 0 0,-3 0-113,-3 0 0,-3-2 126,9-4 1,-4 2-17,-1-7 0,5 7 11,0-2 0,6-2-141,-6 3 0,-42 1 0,0 2 23,48 2 0,-2-6-3,2 0 1,-5-1-151,5 1 1,-6 4 157,6-4 0,-2-1-15,2 1 1,-48 0 0,0 0 46,42 1 0,-42-1 0,0 0-35,48 0 0,-4-7 9,-2 1 0,-1 3 11,1-3 1,-4 1 15,4-7 1,-9 1 112,-2 0 1,-1-1-78,7 1 1,-3 0 31,-3 0 1,4-1-68,-5 1 1,5-6 97,1 0 1,1 0-143,-1 6 1,1-7 0,-1 1 1,-7-5 25,-4 5 0,-4-2 162,-2 1 1,-5 3 22,-1-7 1,-9 6-106,-2-1 0,-8-2 289,-9 2 1,-3 0-334,-3 6 1,-6 0 493,-11-1-610,3 1 188,-13 0-666,6-1 44,-8 9 0,-10 1-301,-7 8 1,-4 10 766,-14 7 0,-11 8 0,-16 10 0</inkml:trace>
</inkml:ink>
</file>

<file path=ppt/ink/ink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26:15.5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87 7961,'17'-23'0,"-5"10"-386,-1-16 0,1 15 4,5 9 0,6 3 1763,0 2-409,0 0-1435,2 0 1,-5 0 116,3 0 1,-12 2-197,-5 3 0,-4 7 542,-2 11 0,0 4 0,-8 7 0,-1 1 0</inkml:trace>
  <inkml:trace contextRef="#ctx0" brushRef="#br0" timeOffset="83">190 398 7961,'12'2'0,"-1"4"0,1 2 380,5 3 1,0-3-289,1-8 0,1 0-819,4 0 727,-4 0 0,14 8 0,-6 1 0</inkml:trace>
</inkml:ink>
</file>

<file path=ppt/ink/ink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26:14.3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880 174 8305,'10'-16'399,"5"-3"0,-5-8-267,7 4 0,0 4 1012,1 2-720,-1 7 1,0-5-97,0 3 0,1 4-33,-1 3 29,0 3 1,-5 2-70,-1 0 0,-7 2-151,2 3 56,4 5 0,-7 7-100,9 1 1,-6-1 31,5 0 0,-7 0-246,2 1 0,-4 1 102,-2 4 1,0-2-167,0 8 0,-8-6 6,-3 6 0,-5-8 130,-1 2 0,0 2 272,-1-2 1,1-2-72,0-9 1,5 1 310,1-7-96,7 0 458,-4-6-608,16 0 0,3-8-162,12-3 1,2-5-88,4-1 1,4 0 62,-4-1 0,1 1-517,-1 0 0,2 1 86,-8 5 1,-6-3-101,-5 9 0,-8-3-458,2 2 225,-5 4 1,-10-5 298,-8 7 0,-6 0-1,-6 0 1,-4 0 426,4 0 0,-3 0-65,-3 0 1,0 0 504,1 0 1,1 0-180,4 0 0,-1 0 81,6 0 1,1 0-13,6 0 0,6-2 709,-1-4-297,1 4-317,1-6 0,2 10 157,8 4 1,0 4-142,0 7 1,-6 10 23,1 7 0,-3 10 16,2 14 0,-3 6-71,-9 10 0,1 5-489,0 8 0,5-1 130,1 1 0,1-7-196,-1 1 1,3-10-473,8-2 1,0-3-228,0-14 0,2-4 467,4-14 1,-4-1-735,3-4-28,5-12 884,-8-2 0,4-15 224,-12 0 1,-4-9-414,-7-14 1,0 1 163,-1-6 1,-7 5-120,-3-6 0,-5 0 248,-2-6 0,6 3-8,1 3 0,-1-4 167,-6 4 1,1 4 184,-1 2 1,0 10 91,1 1 1,-6 9 27,-1-3 1,3-2 309,9 2 1,-2 1-180,8 5 0,0 0 748,6 0-673,-1-8 0,9 4-99,3-7 0,8 1-214,10-2 1,7-3-1,15 3 1,16-3-112,8-2 1,17-8 139,11-4 1,9 2-372,-44 13 1,1-1 0,6-1-1,1-2 313,2-2 1,0-1 0,2 1-1,0 0 84,1 3 0,-1-1 0,1-1 0,1-2-60,1 1 1,0 0 0,-1-1 0,-1 1-44,-3 3 0,-1 0 1,-6 2-1,-2 1-206,-2-1 1,-2 1-1,35-7-319,-8-2 0,-14 6-217,-9 5 1,-8-1-245,-9 7-713,-8 0 1056,-2 6 1,-18 0-163,-7 0 0,-13 0 768,-10 0 0,-10 0-363,-2 0 1,-1 6 132,-10 0 1,2 1-48,-2-1 0,-3-2 128,9 7 1,-6-7-69,6 2 1,-6 2 169,5-2 0,1-1 43,5-5 0,1 6 116,-1 0 0,2 0 48,5-6 1,1 0-61,4 0 1,3 0 170,-3 0 0,10 0 388,1 0-351,1 0 1,-1 0-93,1 0 1,7 7 110,-2 5 0,2 3 21,-1 2 0,3 3 216,-4 3 0,4-2-162,2 8 1,0 0-182,0 5 0,0-1-253,0-4 0,0 1-204,0-7 0,0 6-260,0-6 0,0 0-416,0-5-152,8-9 1,1-1 601,9-8 1,-1-8-10,0-3 0,0-7-496,1-5 1,-1-5 372,0-13 0,-1 5 438,-5-5 1,-1-1 193,-4 2 1,-4 1 173,3 10 0,3 4 331,-2 8 48,0 8 1,-6 3-292,0 12 1,0 5 141,0 12 0,-6-2 161,0 8 1,-7 6-217,1 5 0,-1-5-248,1-7 0,4-1-78,8 2 1,-5 2-147,-1-8 1,0 0-15,6-6 0,6 3-327,0 3 0,5-4 175,-5 4 0,5-4-69,-5-2 1,6 8-16,-7 4 1,3 4 75,-2 1 0,-4 1 426,4 0 0,-4-1 114,-2 1 1,0-1 179,0 1 0,0-2-219,0-5 1,0 3 108,0-8 1,5 0-132,1-5 0,9-9 29,3-3 0,1-4-253,10-2 1,0-2 106,5-4 1,6-11-636,1-12 0,-1-4 34,-5-1 1,-6-1-164,-1 1 1,-6-3 289,1-3 1,-10 9-89,-1-4 1,-9 7 274,3-1 1,-6 4 356,-6 8 0,-3 7 886,-8 4 0,-3 4-596,-3 2 0,-2 6 539,-4 0 1,4 7-333,8-1 0,8-3 387,3 3-885,4-1 0,12 5-220,7-5 1,10-3-325,13-8 0,4-2-542,8-4 1,0 3-1642,0-9 0,6 2 1121,-1-1 1,-5-3 1353,-6 9 0,-7-17 0,3 3 0</inkml:trace>
  <inkml:trace contextRef="#ctx0" brushRef="#br0" timeOffset="338">2852 295 8013,'15'-12'-903,"-4"1"0,5 5 1219,-5-6 0,12 7 963,6-7 0,4 8-680,1-2 1,-5 5-47,0 1 0,-6 0-761,6 0 0,-8 0 195,2 0-1237,-4 0 0,-3 7 529,-5 5 1,-3 5 132,-8 6 0,-4-2 588,-7 8 0,-3 0 0,-15 5 0,1 1 0,-15 7 0,-1 2 0</inkml:trace>
  <inkml:trace contextRef="#ctx0" brushRef="#br0" timeOffset="529">2679 796 8013,'-35'25'0,"8"-6"0,2 6-285,8-7 0,5-7-356,1 1 0,9-3 641,2 3 0,9-4 0,15-8 0,8 0 431,9 0 1,9-2-30,1-4 1,1 2-69,6-8 1,1 1-271,-1-6 0,4 1-114,-11 5 0,3-3-131,-13 9 0,-3-7-507,-9 6 1,-4 0 245,-8 6 7,0-7 435,-7 5 0,-10-6 0,-11 8 0,-7 0 0,-5 0 0,-4 0 0,-15-8 0,-2-1 0</inkml:trace>
  <inkml:trace contextRef="#ctx0" brushRef="#br0" timeOffset="661">2973 796 8013,'-25'8'-570,"5"-6"-71,-3 4 0,4-5 641,2-1 0,7 8 0,3-4 37,7 8 1,0-7 271,0 7 1,0-1 112,0 7 1,0-7-520,0 1 1,5-1-434,1 7 0,6-7 244,-7 1 101,9-1 86,-12-1 0,7-1 99,-3-3 0,-4-4 0,13 6 0,-5-8 0</inkml:trace>
  <inkml:trace contextRef="#ctx0" brushRef="#br0" timeOffset="982">3059 710 8013,'0'-18'0,"0"7"-570,0-1-712,0 9 1282,0-5 0,0 8 0,0 0 0,0 8 0,0-5 0,0 9 0,0-6 0,0 5 0,0 1 0,0 5 0,6 2 0,0 4 0,-1-2 0,-5 8 0,0 2 20,0 9 1,6 1 208,0 11 0,0-2-2,-6 13 1,0 2-139,0 10 1,-6 4-523,0 7 0,-7 7 229,1-1 1,4-2-80,3-9 1,-3-4 124,2-8 0,0-8 158,6-3 0,6-6 0,0-6 0,0-4 0,-6-7 0,0-8 0,0-4 0,0-4 0,0-2 285,7-7 0,-3-2-285,8-8 0,-1-8 0,7-2 0</inkml:trace>
</inkml:ink>
</file>

<file path=ppt/ink/ink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26:26.2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225 18 6369,'0'-9'1166,"0"1"-1002,0 8 4985,0 0-5083,0 8 55,0-7 0,0 9-133,0-4 126,0-4-61,0 13 1,2-13 28,4 4 1,-4-2 33,4 1 1,-2-3-71,1 4 50,-3-4 0,8-2 47,-4 0-47,-5 0 7,15 0-2,-7 8-52,9-6 1,-1 5-54,0-7 1,-5 0 65,-1 0 0,-5 0-167,6 0 1,-3 2 93,3 4 1,3-4-19,-3 4 1,-3-4 17,3-2 1,-6 5-10,5 1 0,-5 0 44,5-6 0,-5 6 2,6-1 0,-6 1-16,5-6 1,-5 6 11,5 0-233,-7-1 160,12 3 1,-13-6-11,9 4 0,-8-2-13,2 1-28,-5-3 58,-1 14 17,0-7 1,-1 9 70,-5-1 1,2 0-69,-8 1 0,1-3 147,-6-4 1,3 5-51,-3-5 1,3 7-30,-9 5 0,4-4-76,2 4 0,-2 2-3,-4-2 1,1 6 7,-6-6 0,6 6-98,-1-6 1,2 6-27,-2-6 1,4 7 96,-4-1 0,4-2 84,1 2 0,1-8 15,0 2 0,5-4 169,1-1 0,7-1-88,-2 0 1,2-5 114,-1-1 1,3-5 32,-4 6-100,4-9 0,2 7 6,0-4 0,8-4-55,3 3 0,5-3 135,1-2 0,2 0-9,4 0 1,4-2 92,8-3 0,7 1-131,4-8 1,2 8 5,-2-1 1,8-3-56,-8 2 0,6 0-78,-12 6 0,6-5-62,-5-1 0,5 0 81,-6 6 1,-5 0-344,-6 0 0,-8 0-225,2 0 0,-4 0-1338,-2 0 1225,1 0 1,-7 0-1093,1 0 812,-9 0 0,3 0-1178,-12 0 2034,-3 0 0,-16-8 0,-2-1 0</inkml:trace>
  <inkml:trace contextRef="#ctx0" brushRef="#br0" timeOffset="299">294 641 8092,'-15'-18'-174,"9"7"-259,-11-1 59,4 8 1,-3-5-165,5 3 1011,-5 4 97,7-6-226,-9 1 0,7 5 432,-1-4-47,9 4 0,-3 2-172,12 0 1,-3-6 128,9 1 0,-1-1-25,7 6 0,-3-2-236,-3-4 0,3 4 26,-3-3 1,3 1-168,2-2 0,2 2-50,4-7 1,-3 5-239,3-6 1,2 8-366,-2-1 0,6-3-355,-6 2 1,7 0-2245,-1 6 2968,-4 0 0,16-7 0,-5-3 0</inkml:trace>
  <inkml:trace contextRef="#ctx0" brushRef="#br0" timeOffset="1265">35 537 8084,'-10'0'-510,"-5"0"802,13 0-405,-6 0 54,8 0 227,0 0 532,0-8-300,0 6-75,0-5-165,0 7 1,2 0-11,4 0 1,-4 2-145,4 3 49,3-3 1,-5 8-154,8-4 385,-8-4-17,11 5-141,-5-7 0,7 0 356,0 0-347,1 0 0,-1 0 3,0 0 1,0 0-45,1 0 0,-1 0 74,0 0 0,1 0-174,-1 0 1,6 0 64,0 0 0,2 0 40,-2 0 0,-2 0 37,8 0 1,-6-6 2,6 1 1,-6-1 4,6 6 0,-8-6-1,2 0 1,-4 1-163,-2 5 0,-5 0 27,0 0 1,-3 2-230,3 3 253,3-3-310,-5 6 250,7-8-40,-7 0 109,5 0-22,-13 0 1,5-2 382,-7-4-207,0 4 203,0-5-400,0 7 0,-1 0 23,-5 0-172,4 0-410,-13 0-1763,13 0 2321,-6 0 0,0 0 0,-1 0 0</inkml:trace>
</inkml:ink>
</file>

<file path=ppt/ink/ink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26:28.7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87 8088,'-17'-25'973,"7"-2"207,3 8 0,14 4-1062,5 15 0,-2 0-19,1 0 0,-5 0-431,5 0 0,-5 0 127,6 0 0,-7 8 14,7 3 1,0 6-149,5 6 0,0 2-455,0 4 0,1 4 794,-1-4 0,0 3 0,1 3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1:47:47.1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87 8027,'-12'-5'-294,"1"-1"714,7-8 788,-4 5-392,8-9-454,0 9 1,8-5 60,4 9 0,3-1-64,2 6 1,6 0-884,0 0 0,8 0-264,-2 0 1,4 6 787,1-1 0,8 9 0,3-5 0</inkml:trace>
</inkml:ink>
</file>

<file path=ppt/ink/ink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26:28.5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0 157 7826,'0'-18'253,"8"1"0,-4 2 146,7 3 0,-7-3 214,2 3 0,3 3-182,3-3 1,-2 2-141,1-1 0,1-3-83,5 9 0,0-1-72,1 6 0,-1 0-155,0 0 0,-5 2 108,-1 4 1,-1 5-167,1 12 0,-3-2 91,-8 8 0,6-2-34,0 2 0,-1 4 207,-5-5 1,0-3-107,0-2 1,0 2 321,0-2-83,0 1 0,8-7 0,2-8-201,7-3-229,0-4 0,6-4-69,0-4 0,0 3-341,-5-9 0,-1 1-1233,0-7 1173,1 1 0,-7 5-124,1 1-385,-9-1 1089,13-5 0,-14 0 0,5-1 0</inkml:trace>
  <inkml:trace contextRef="#ctx0" brushRef="#br0" timeOffset="443">848 243 16846,'0'19'1265,"0"4"0,1-3-1363,5 3 1,-4-2 85,4 2 0,-4-2-225,-2 8 1,6-8-1389,-1 2 1,1 2 235,-6-2 1389,8 0 0,1-6 0,9 1 0</inkml:trace>
</inkml:ink>
</file>

<file path=ppt/ink/ink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26:31.86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305 519 8449,'7'-10'-195,"-5"-5"53,6 5 1,-6-7 311,4 0 0,-5 3-66,5-3 0,2 9-36,-2-9-35,7 3 1,-9-3 171,7 0 1,-5 0-14,6-1 0,-1 3-199,7 3 0,-7-3 106,1 3 0,-1-3-101,6-2 1,1 1 83,-1 5 0,0-4-26,1 3 1,-1-1 74,0 1 0,1-1 3,-1 7 0,0-8-56,0 3 1,6 1 3,1-1 1,4 5-107,-5-6 1,8 3 120,-2-3 0,-2-1-103,2 7 1,-6-5 65,6 5 1,-3 0-56,3 6 1,2 0 77,-8 0 0,6 0 2,-6 0 0,6 0-70,-6 0 1,2 8 3,-2 3 1,-4 5-50,4 1 1,-4 0 49,-1 0 1,-1 1-34,0-1 0,1 2 50,-1 4 1,-6-3-110,1 3 0,-3-4 58,3-2 1,1 6-9,-7 0 0,0 8 16,-6-2 0,0-2 2,0 2 1,-2-1 12,-4 7 0,-3 0-2,-9-1 0,1-5 78,0 0 1,-6 0-31,0 5 0,-6-5 103,6 0 1,-8-8-62,2 2 0,-3 2 22,-3-2 0,0 0-12,1-6 1,-8-1 13,-5-5 1,3 3 63,-2-9-84,8 9-34,-12-12 0,11 6-44,-7-8 0,6 0 25,-6 0 1,5-8-112,-5-4 1,6 3 78,-6-3 0,5-1-106,-5-10 1,8 3 69,-2-3 1,3 4-18,2 2 1,9 5 42,3 1 0,3 1-16,3-1 0,2-5-140,3 5 0,4 1 69,8-1 0,0 5-150,0-6 1,2 7-35,4-7 1,4 8-311,7-2 0,8 5 4,4 1 0,5 0-270,7 0 1,-3 1-297,8 5 1137,-7 4 0,11 7 0,-6 0 0</inkml:trace>
  <inkml:trace contextRef="#ctx0" brushRef="#br0" timeOffset="434">806 1245 9448,'0'17'-482,"0"1"418,0-1 1,0 0-17,0 1 1,0 7 152,0 3 0,0 7-18,0 5 1,-8 5-8,-3 6 0,-5 3-173,-1 4 1,0 11 134,0 12 0,-3-3-184,-3 3 0,2 6 167,-8 5 0,15-40 1,0 2-158,-4-3 1,1 1 0,0 2 0,1 0 165,2-2 0,-1 0 1,0-1-1,0 0 1,3-2 0,1 0 0,-4 1 1,1-1 7,-9 44 0,-6-7-42,6-5 1,-2-10 119,2-2 1,4-2-9,-4-9 1,-2 3 110,2-9 0,-1-2 18,7-9 0,0-5-73,0 5 0,5-11-86,1-1 0,1-8-314,-2 2 0,3-5 180,3-7 1,4-1-479,-4-5 126,4-3 21,2 6 414,0-8 0,8 0 0,2 0 0</inkml:trace>
  <inkml:trace contextRef="#ctx0" brushRef="#br0" timeOffset="752">28 3389 8204,'-10'-7'-392,"3"-3"-489,7-7 610,-8 7 306,6-5 355,2 13-196,2-13 199,13 13 0,-13-4-62,4 12 0,2 5-67,-3 12 1,3 4-19,-2 8 0,-2 5 136,7 0 0,-7 8-124,2-1 1,-4 1-115,-2-2 1,0 0-114,0-12 1,0 3 101,0-14 0,0 0 323,0-6-296,0-7 0,2-2-8,3-8 0,5-4 27,7-8 0,3-7 7,3-16 1,3-1-119,9-4 1,7-6-175,4-12 1,6 2-1404,6-7 0,11-1 1509,-29 30 0,1-1 0,4-3 0,2-1 0,1 0 0,0 0 0</inkml:trace>
</inkml:ink>
</file>

<file path=ppt/ink/ink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26:41.4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70 121 8088,'-18'-26'2233,"1"-7"-999,0 14-117,7 1 75,2 3-1291,8 13 0,2-6-656,4 8 1,-2 0 216,7 0 0,1 10-1105,5 7 1643,-7 8 0,13 10 0,-4-1 0</inkml:trace>
</inkml:ink>
</file>

<file path=ppt/ink/ink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26:40.7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243 519 9255,'0'-9'1024,"0"1"-615,0 8-196,0-8 0,0 4 276,0-7-714,7 7 144,3-11-61,-1 13 1,5-8-407,-8 4 0,1 4-16,-1-3-171,-4 3 948,6 2-282,-8 0 3150,0 0-2290,7 0-506,-5 7 0,8-5-197,-4 4 1,-2 2 3,7-2 1,-5 7 49,5-2 1,-1-1-93,2 2 0,1-1 48,-7 6 1,5 1-141,-5-1 1,6 0 89,-7 1 0,1-1-5,-6 0 0,0 6-18,0 0 0,-2 6-2,-4-6 0,3 8 66,-9-2 0,-1-2-27,-10 1 1,1 1 97,-6 6 1,1-2-33,-2-5 1,-4 5 153,4-4 0,-1-2-153,1 2 0,-2-6 8,8 5 0,-6-6 13,6 1 1,2-4 32,9-2 0,-1-5-159,7-1 0,0-5 115,6 6 0,2-9 11,4 3-47,4-4 68,7-2 1,8 0 155,4 0 0,9-6-210,3 1 0,5-9-196,-6 3 0,6 1-131,-5-2 0,-1 7-466,-6-7 0,-1 8-125,-4-1 0,-2 3 379,-4 2 1,-10 0-2831,5 0 918,-13 0 2334,3 7 0,-16 3 0,-1 7 0</inkml:trace>
  <inkml:trace contextRef="#ctx0" brushRef="#br0" timeOffset="225">122 986 8124,'-8'-17'0,"-2"-1"1632,-7 1-1075,0 0 1,7 0-9,4-1 1,4 1-47,2 0 0,8 1 72,4 5 0,3-5-16,2 5 0,2-3 182,4 3 1,-1 3-385,6 8 1,-4 0-138,4 0 1,1 0-829,6 0 1,-1 0 465,1 0 1,-6 6-1466,0 0 1,-3 0 225,3-6 0,2 0 1381,-8 0 0,8 0 0,-4 0 0</inkml:trace>
  <inkml:trace contextRef="#ctx0" brushRef="#br0" timeOffset="555">900 139 8088,'0'-35'2517,"2"14"-2776,3 4 55,13 11 0,1-8-19,4 9 1,2-9-145,-2 3 1,-6 3 997,-5 2-256,-1 4-128,-1 2 18,5 0 0,-11 10-189,8 7 1,-8 2-62,1 10 0,-3 0 7,-2 6 0,0-1 67,0 1 1,0-8 36,0-4 0,0 2 169,0-2 0,0 0-6,0-6 1,0-5-145,0-1 1,2-7-239,4 2 0,4-4-161,7-2 1,0 0-245,0 0 1,1-8 155,-1-3 1,0-5-106,1-1 0,-3-2 36,-4-4 411,5 3 0,-7-12 0,9 5 0</inkml:trace>
  <inkml:trace contextRef="#ctx0" brushRef="#br0" timeOffset="1141">1678 104 8077,'0'-17'651,"0"7"1,8 1 419,3 3 1,4 4-1196,3-4 1,-1 4 135,0 2-195,-7 0 1,3 8 33,-7 3 1,0 5-11,-6 1 0,0 0 32,0 1 0,-2 1-170,-4 4 1,-3-4 315,-9 4 0,7-4 155,-1-1 1,3-1 558,-3 0 0,4-5 29,8-1-542,0-7 0,4 10-229,8-9 0,7 1-228,16-6 0,-1-7 339,1-5-102,7 4 0,10-15 0,9 4 0</inkml:trace>
</inkml:ink>
</file>

<file path=ppt/ink/ink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26:44.8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1 537 8184,'0'-33'0,"0"4"-36,0 12 1,7 3-295,5 9 1424,3-9-752,3 12 0,-1-11-104,0 7 1,0 0-184,1 6 0,-1 0-103,0 0 0,1 0 71,-1 0 1,0 2-220,0 4 1,1-2-104,-1 7 0,6-5-255,0 6 1,2-7 553,-2 7 0,-4-8 0,6 3 0</inkml:trace>
  <inkml:trace contextRef="#ctx0" brushRef="#br0" timeOffset="157">779 537 8678,'9'0'1704,"7"0"-1444,-5 0 1,5 0-248,1 0 0,0-6-221,1 0 1,-1 0-260,0 6 0,0 0 61,1 0 0,-5 0 406,5 0 0,-5-7 0,12-3 0</inkml:trace>
  <inkml:trace contextRef="#ctx0" brushRef="#br0" timeOffset="282">1505 519 8184,'17'0'0,"-5"0"866,-1 0 196,1 0 1,5 0-604,1 0 1,-1 0-200,0 0 0,0 0-1580,1 0 691,-1 0 629,0 0 0,1 0 0,-1 0 0</inkml:trace>
  <inkml:trace contextRef="#ctx0" brushRef="#br0" timeOffset="808">3269 156 8077,'0'-38'0,"0"3"733,0 12 1,8 13 1034,3 5 1,7 1-1250,5-8 1,2 6-487,3-5 0,3 7 149,-8-2 0,0 4-140,-5 2 1,-1 2-236,0 4 0,-1 6 127,-5 11 0,-3 4-352,-8 7 1,-2 3 84,-4 3 0,-5 2-112,-13 4 0,1 4 230,-11-4 0,7 3 295,-13-3 0,7 2-164,-7-8 0,11 2 167,6-1 1,3-7 319,3 1 0,8-3-198,3-8 1,4-1 15,2-6 1,8 0-68,3 0 0,10-7-43,2-4 0,8-2-54,-2 1 1,3-3-124,3 4 1,0-6-132,-1-6 1,-1 4-370,-4-3 1,1 1-526,-6-2 0,-1 4 440,-6-4 0,-6 4-1084,1 2 1735,-8 0 0,-4-7 0,-10-3 0</inkml:trace>
  <inkml:trace contextRef="#ctx0" brushRef="#br0" timeOffset="970">3286 537 8077,'0'-25'1584,"0"5"1,2-5-1001,4 8 0,6 2 284,11 3 0,-2-3-678,8 3 1,-1 3 53,7-3 0,-6 2-715,0-1 225,-8 3 0,6 8 0,-6 0-1488,2 0 1734,8 0 0,-5 0 0,9 0 0</inkml:trace>
</inkml:ink>
</file>

<file path=ppt/ink/ink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26:46.9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62 35 8162,'-27'-8'498,"8"1"411,8-5-902,7 5 0,4 7 11,11 0 0,5 5-425,1 1 0,0 6 17,1-7 1,-1 9-94,0-3 1,0 7 482,1 5 0,-1 4 0,0 7 0</inkml:trace>
</inkml:ink>
</file>

<file path=ppt/ink/ink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26:46.8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0 104 8227,'0'-27'1722,"2"4"-1169,4 11 1,4-3-164,7 3 1,0 5-290,1 1 1,-5 4-296,4 2 1,-9 0 246,9 0 0,-11 14-38,0 3 0,2 4 94,-3-4 0,1 8 1,-6 4 0,0-2-36,0 2 1,-2-6 42,-4 6 1,4-8 370,-3 2-333,3-4 14,2-2-159,7-7 0,9-2-214,7-8 1,0-10 69,-6-7 1,6-1-169,0-5 0,0-2-853,-5 2 0,3-7 1155,-4 1 0,4-4 0,-11-1 0</inkml:trace>
  <inkml:trace contextRef="#ctx0" brushRef="#br0" timeOffset="508">796 190 8157,'-10'0'2689,"3"2"-1529,7 4-373,-8-4 181,6 6-514,-6-1 0,8-3-166,0 8 1,0-7-13,0 7 1,0-6-616,0 5 1,0-5-501,0 6 16,8-9 1,-4 5 393,7-8 0,-5 0-232,6 0 1,1-8-39,10-3 1,-2-5-133,8-1 0,-6 0 782,6 0 0,-6 5-69,6 1 1,-8 7 1019,2-2 1,2 4-158,-2 2 1,-2 8 1087,-9 3 1,3 5-779,-3 1 0,-3 6-255,3 0 1,-6 2-455,5-2 0,-7-4-382,2 4 1,1-3-829,-1-3 1,2 0 863,-2 0 0,3 1 0,9-1 0</inkml:trace>
</inkml:ink>
</file>

<file path=ppt/ink/ink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25:33.07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0 294 7991,'0'-17'-691,"0"-1"838,0 9 0,0-1-127,0 4 0,6 3-130,0-9 0,7 6 10,-1-5 1,-3 5 108,3-6 0,-6 7 168,5-7 1,-5 6-39,6-5 0,-9 5 57,3-5-14,-4 7 235,-2-4-221,0 8-53,0 8 1,0 3-27,0 12 0,0-3 5,0 3 0,-2 2-131,-4-2 0,4 7 92,-3-1 1,3-2 4,2 2 0,6 0 25,-1 5 0,9 1 7,-3 0 0,5-1-71,1 1 1,-5-1-16,-1 1 1,1-2-108,5-5 1,0 3 97,0-8 1,1 2-151,-1-2 1,0-4 44,1 4 0,5-5 40,0-7 0,7 5-30,-1-5 1,4-1-96,2 1 1,5-7 31,0 2 0,1-4-118,-7-2 1,3 0-39,3 0 0,-3 0 109,3 0 1,2-2 99,-1-4 0,1 2-34,-2-7 0,0-1-14,12-5 1,-7 5 36,12 1 0,-13 5 24,8-5 1,-4 5 11,4-6 0,0 8 125,0-1 0,0-5-6,0-1 1,2 1-123,3-2 1,-3 3 114,4-3 1,-1-1-70,7 7 0,-7-5 9,12 5 0,-9-6 24,3 7 0,-7-7-3,2 6 1,1-5-14,-1 5 0,2-6 4,-3 7 0,3-7-62,3 6 0,4-5 50,-3 5 1,1-5-6,-1 5 0,3-6 4,-4 6 1,-1-5-3,1 5 1,-1-2 14,1 3 1,0 3 4,1-4 0,-7-2 53,13 3 0,-11-1 15,5 6 0,-7 0-3,7 0 1,-7 0-49,7 0 0,-7 0 42,7 0 0,-5 2-25,11 3 1,-11-3 19,10 4 0,-3-2-12,3 2 0,2-4-4,4 3 1,-10 3-27,4-2 0,-1 2-178,6-3 1,-1-1 179,8 8 1,-14-6 10,3 5 1,-5-5-33,4 5 1,-2-5-12,-3 6 1,3-9-10,-4 3 0,1 2 34,5-2 1,-4 5-4,10-5 1,-4 6 1,-1-7 1,-7 9-2,0-3 1,-5-1-13,5 1 0,-5 1 11,5 5 1,-7 1-24,2-1 1,1 0-17,-1 0 0,0-5-6,-6-1 1,-1 1 19,1 5 1,-7-1-8,-5-5 1,2 5 42,-2-5 0,1 4 175,-7 3 0,-5 1-203,0 4 1,-8-4 2,2 4 0,-4-2-54,-1 2 0,-3-3-13,-3 3 0,1-4-9,-7-2 1,5 1 28,-5-1 1,0-6-16,-6 1 1,0-6 32,0 5 1,0-5-36,0 5 120,0-7 0,-2 4-92,-4-8 1,2 6 133,-7 0 1,5-1-32,-5-5 28,-1 0-60,-5 0 6,-1 0-103,9 0 0,-1 0 84,4 0-85,5-7 0,-5-1 56,12-4 0,-3-1-155,9 7 1,1-7 43,10 1 1,2-3-50,4-2 1,6-1 60,-1 1 1,7-6-117,5 0 1,2 0 178,-8 5 0,8-5 1,-2 0 1,4 0 58,2 6 1,0 2-104,0 3 1,2-3 274,3 3 0,-3-1-6,4 1 1,-2-3-110,1 3 0,-1 3-41,7-3 1,-5 6 12,5-5 1,1 1-27,5-1 1,0-3-124,0 9 0,1-1 45,-1 6 1,0-6 59,0 0 0,6 1-12,0 5 0,-4-6 49,-2 0 0,-2 0 8,14 6 1,-6 0-51,6 0 0,-6 0 3,5 0 1,-5-6 0,6 1 0,-2-1 1,2 6 0,1 0-31,-7 0 0,6 0 34,-6 0 1,5 0 124,-5 0 1,6 0-28,-6 0 1,2 0 65,-2 0 0,-2 0-74,8 0 1,-7 0 24,7 0 1,-6 0-41,6 0 1,-2 6 13,1-1 0,5 3-42,-4-2 0,-1-2 28,7 7 0,-5-7-431,11 2 1,-5 3 405,-2 3 0,-5-2-19,0 1 1,0 1 21,5 5 0,-1 0 9,-5 1 0,5-1-54,-5 0 1,5 0 2,1 1 0,-3-3-70,4-3 1,-3 1 90,14-7 0,-6 5 47,6-5 1,-5 0-49,5-6 1,-6 6-10,6-1 1,-6 1-25,6-6 1,-6 0 5,6 0 0,-6-7-29,6-5 1,-3-3-33,-44 6 0,1 0 0,-2 0 0,0-1 18,5-1 0,0-1 1,-2 2-1,-1-1 29,0-3 1,0-1 0,1 4 0,0-1-70,2-2 1,-1-1-1,-1 1 1,0-1 35,2-2 0,0 0 0,-2 2 0,-1 1 23,0 0 0,0-1 0,-3 1 1,0-1 29,0-2 0,0 0 0,41-12 19,3 0 1,-7 0 27,-5-5 1,-6-1 140,-12 1 0,2 5 22,-7 0 1,0 0-19,-6-6 0,-8 7 89,-4-1 0,-9 2-133,-2-2 0,-6 2-206,6 4 0,-8 4 2,2-4 0,-4 4 108,-2 1 1,2 1-584,5 0 1,-5-1-299,4 1 810,4 0 0,0-8 0,7-2 0</inkml:trace>
  <inkml:trace contextRef="#ctx0" brushRef="#br0" timeOffset="1080">18573 605 7992,'0'-9'601,"0"1"0,0 21-502,0 5 0,0-3 368,0-3 0,0-1 313,0 6 0,-2 7-303,-4-1 1,3 0-126,-9-6 0,8 6-133,-2 0 0,4 0-163,2-6-83,0 1-117,0-1 0,0-6-110,0 1-83,8-8 1,2 2-34,7-12 1,0-2 165,1-3 1,-1-10-61,0 3 0,6-5 24,0 0 0,2 2-104,-2-8 0,-1 6 254,6-6 1,-5 8 113,6-2 0,-8 10-53,2 1 1,2 6 196,-2-5 0,2 7-98,-2-2 1,-5 6 120,-1 6 1,0 2 494,-5 3 1,-3 5-121,3-5 1,-8 4 76,2 3 1,-3-1-233,3 0 0,-4 1-165,4-1 0,-2 0-159,2 1 0,-3-7-205,9 1 0,-6-3-180,5 3 0,-5-3 226,5-3 1,-5-4-1682,6 4 1248,-1 3 1,7-7-755,-1 4 0,-6-4 1259,1-2 0,7-8 0,8-1 0</inkml:trace>
  <inkml:trace contextRef="#ctx0" brushRef="#br0" timeOffset="77038">8820 2300 8516,'-18'0'-13,"9"0"-912,-6 0 690,5 0 0,-2-6 70,1 0 1,7-1 161,-2 1 1,4-4-109,2-7 1,0 0 381,0 0 0,0-1-132,0 1 1,0 0 395,0-1-376,0 1 1,2 0-25,4-1 0,-4 7-39,4-1 0,1 7-2,-1-7 1,8 3 20,-3-3 1,1-1-132,5 7 0,-4-6-45,10 6 1,2-5 133,-2 5 1,14-5-164,-2 5 0,3 0 136,-3 6 0,-1 0-6,1 0 0,-3 0-88,-3 0 1,4 6-10,-4 0 1,-4 7 33,-2-1 0,2 9 3,-2 2 1,-6 2 1,-5-2 0,-3-2 14,3 8 0,-5-2 12,-7 2 1,0 1-8,0-7 0,-1 8 0,-5-2 0,-4 2 22,-7-3 0,0 5 3,-1-4 0,-5-2-25,0 2 0,-8-2-3,3 1 0,-5 3-9,-2-8 0,-5 0 16,0-5 1,-1-1-16,7 0 0,-3-7 11,-3-4 0,5-5-2,1-1 1,-1-1-3,6-5 1,-1-4-2,1-7 0,-2-8 8,8-4 1,0-4 1,6-1 0,-1-7 55,1 1 0,2-6-55,3 6 0,4-6 30,8 5 1,2-5-20,4 6 1,4 7-80,7 10 0,6 6-119,0 5 1,8 4-270,-2 8 0,3 10 450,3 7 0,-1 16 0,1 11 0</inkml:trace>
  <inkml:trace contextRef="#ctx0" brushRef="#br0" timeOffset="77869">8958 2905 8331,'-17'0'0,"0"0"0,-1 2-127,1 4 0,-2 5 99,-4 13 0,3-3-222,-3 7 1,2-4 82,-2 4 0,-4-5 57,-7 6 0,-7-2 119,1 2 1,-8 4 140,2-5 1,-4 5-35,-2 2 0,-8 5-93,-3 0 0,-2 7 117,1-7 0,-1 6-57,7-6 1,-5 6-192,5-5 1,1 5 125,5-6 1,0 1-13,0-7 0,0 7 17,0-1 0,2 2-23,4-1 1,-4-3-19,4 8 1,-4-2 18,-2 2 0,6 4-14,0-4 0,2-3 25,-2-3 0,-2 4 58,7 2 1,-1-3-70,2-3 1,3-3-16,-3-3 1,-4 6 18,-2 1 1,-6 7-1,-6-2 1,-9 12-427,-8 5 0,31-30 0,-1-1 338,2 0 1,0 0 0,1-2 0,-1-1 185,-37 23 0,3 0-364,2 0 1,-6-6 507,12 0 1,2-2-49,3 2 1,3 4-133,-2-3 0,-5 1-44,5-2 1,-4 4 61,-3-4 0,3 2-147,4-2 1,-10 4 129,4-4 1,-4-4-100,3-1 1,9-5 53,3-1 0,-1 1-10,1 5 0,0-5-15,7 4 1,-3-3 7,-4-2 1,4 1 25,-3 4 1,3-3 2,2 3 1,0-3 148,0-3 1,0 7-149,0-1 1,3 0 114,2-5 1,-3 0-137,4-1 0,2 1-3,-2-1 1,8 1 391,-3-1 1,5-5-374,1 0 0,3-8 248,3 2 0,4-5-302,7-7 1,1 3 221,0-9 0,5 1-175,1-6 22,7 8-337,-4-6-463,8 5 258,0-7 193,0 0 0,8-2-247,3-3 1,11 1 549,1-8 0,15-7 0,-1-8 0</inkml:trace>
  <inkml:trace contextRef="#ctx0" brushRef="#br0" timeOffset="78165">4081 6347 8365,'-23'-22'-49,"0"5"0,0 6-198,6 16 1,5 5 163,1 7 1,7 6-154,-2 0 0,-1 2 65,1-2 1,-8-1-93,3 6 0,-12 1 565,-6 6 1,-6 1-109,-5 5 0,2 3 57,-8 8 0,7-6-113,-1 0 0,3-8 328,3 3 1,1-5-190,4-1 1,4-8 491,8-4-397,7-4-196,3-9 0,18-3 213,12-7 0,14-9-181,20-9 1,7-7-67,11-9 0,15-7-318,-42 21 1,2 0 0,4 0 0,0 0 46,-3 2 1,1 1 0,3 3-1,0 1-1107,2 1 0,1 1 1236,2 5 0,-1 1 0,-6-5 0,0 0 0,2 5 0,0 3 0,-2 2 0,-1 4 0,0 3 0,0 1 0</inkml:trace>
  <inkml:trace contextRef="#ctx0" brushRef="#br0" timeOffset="79307">21582 1937 8108,'-6'-19'-779,"1"-4"1,-1 3 675,6-3 1,0-2 353,0 2 0,0-7-174,0 1 0,2 2-14,3-2 0,-1 6 178,8-6 1,-6 8-78,5-2 0,-7 4 73,2 1 0,3 1-144,3 0 1,-3 0-26,3-1 0,0 1-22,5 0 1,8-1-154,4 1 0,3 6 164,3-1 0,1 6-133,5-5 1,-3 7-63,8-2 0,-2 4 19,3 2 1,1 2 58,-8 4 1,0 3 46,-5 9 1,-2 1 4,-5 4 0,3-2 10,-8 8 1,0-2 6,-5 2 1,-7 3-9,1-3 1,-9 2 7,3-2 0,-4 3 0,-2-3 1,-8-2-9,-3 2 1,-12-2 52,-6 2 1,-4 3-53,-1-3 0,-3 2 2,-3-2 1,-4 3-1,-8-3 1,-2-4 1,-4-2 1,5-4-17,-5-1 1,4-9 16,2-3 1,2-4 101,4-2 1,-2 0-99,8 0 0,-1-13 200,7-5 1,1-5-69,4 0 0,-1-6-45,7-11 0,1-2-92,11-4 0,3-4 25,8 4 0,8 3-200,3 3 0,14 0 71,10 5 0,7 0-736,10 18 834,0-4 0,0 19 0,0-6 0</inkml:trace>
  <inkml:trace contextRef="#ctx0" brushRef="#br0" timeOffset="80363">21738 2421 8312,'-20'-10'-138,"-3"5"1,4 3 0,-4 4-253,4 3 1,2 5 97,-1 7 1,7-5 124,-1-1 1,7-5 166,-7 6 0,0-3-70,-5 3 1,-8-3 19,-4-3 1,-5 4 305,-7 7 0,-3 0-108,-8 1 0,-5 5-88,-1 0 1,-7 8-37,1-3 0,-3 5 20,-2 2 1,0-1-216,0 1 0,-6-1 78,0 1 0,-6 0 1,6-1 1,-8 6 83,3 1 0,35-18 0,-1 0-6,1-3 1,-2 0 0,-3 2 0,0-1-2,1-1 1,0 0 0,-2 1 0,0 2-191,0 3 0,-1 0 0,-3-1 1,0 0 217,1-2 1,-1 0 0,-4 3 0,0 0 7,2 0 0,-1 0 0,-1-2 0,-1 0-5,0 5 1,-1 0 0,0-7-1,-1 0 1,-1 3 1,-1 2 0,3-3 0,-1 0 2,-1 1 0,-1 1 0,5 0 0,1 0-11,0 0 0,1 0 0,0 0 1,1-2 26,-2-1 0,0 0 0,-1 5 0,1 0-25,3-2 1,1 0-1,-4 2 1,0 0 1,3-2 1,1 0-1,-3-1 1,0-1-14,5-1 1,1 1-1,-6 3 1,0 1-3,5-2 1,0 0 0,-2 2-1,-1 0-16,0-2 1,0 0 0,3 0 0,1 0-65,-1 0 1,0 0 0,-3-1 0,0 1 1,3 0 0,1 0 1,-3 0-1,0 0 67,2 0 0,0 0 1,1-1-1,0 0 8,3-2 0,-2 0 1,-3 2-1,-1 0-19,2-2 0,0 0 0,-2-1 0,0 0 64,3 1 1,-1 1 0,-2-2-1,0 0-10,2 1 0,0 0 1,-4 2-1,-1 0 57,5-2 1,0 0 0,-2-1 0,1 0-91,0 1 1,2 0-1,2-1 1,2 0-121,0 1 0,2 1 0,-1-2 1,1 0 67,-1-2 0,0 0 0,-42 17 72,42-17 0,-1 0 1,-41 16-33,2-1 1,-1 0 19,1-1 1,-1 5-53,1-5-808,-1 5 926,8-12 0,-9 7 2,7 1 1,-7-3 17,7-3 1,4 4-18,2-4 1,-3-2-79,-3 1 0,4-1 41,2 2 0,6 2 11,6-8 1,-10 2-10,3-2 0,-3-2 27,4 8 0,0-2-31,0 2 0,-6 1-6,0-7 1,0 6-7,6-6 0,0 6 4,0-6 1,-1 6-67,1-6 1,-6 2 70,0-2 0,0-2-24,6 8 1,0-6 7,0 6 1,0-6 141,0 6 1,-1-8-21,1 2 0,6 2-32,-1-2 1,3 8-92,-2-2 0,-3-4 320,9-2 0,-1 2-255,6-2 0,6-4 258,0-2 1,2-9-190,-3 9 0,3-3 375,4 3 1,3 0-348,-3 1 0,11-7-6,6 1 0,4-7-147,2 7-62,-1-8 1,7 3-620,-1-7 215,8 0 0,-1 0 160,10 0 1,5 0-280,7 0 1,3 0 560,3 0 0,4-7 0,7-3 0</inkml:trace>
  <inkml:trace contextRef="#ctx0" brushRef="#br0" timeOffset="80691">10930 6813 8320,'-27'-17'6,"4"0"0,3 7-6,3 5 0,2 10 165,3 7 1,-1-3-127,7 3 1,0-1-736,6 7 1,-6 5 264,1 0 0,-9 2 233,3-2 0,-12-2 175,-6 8 0,-6-6 225,-5 6 0,1 0-33,-7 5 0,2-1-151,-2-4 0,4-2 293,7-4 0,6-10-27,1 4 0,6-5-22,-1-1 0,10-3 8,1-8 0,8 0-147,-3 0 1,9 0-30,3 0 0,5 0 223,7 0 0,3 0-55,3 0 1,4 0 154,7 0 0,8-8-58,5-3 1,4-3-420,7 3 0,0-4-424,11 3 1,-2 2-1329,14-1 1508,-8 7 1,11-4 0,-5 8 0</inkml:trace>
</inkml:ink>
</file>

<file path=ppt/ink/ink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27:10.7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102 1038 8474,'0'-17'988,"6"5"-422,0 1 0,9 5 451,3-6 1,-1 8-504,6-1 0,-2 3-40,2 2 0,-4 0 434,4 0 0,-2 0-356,3 0 0,-5 7-373,4 5 0,-6 5-338,-5 6 1,1-2-420,-7 8 1,0 0 393,-6 6 0,-4 7-226,-8 4 1,-1 2-102,-16-2 0,0 4-477,-5-4 1,-7-3 852,1-3 1,-1-5-6,7-7 0,3 3 888,8-8 1,0 0 341,12-5-430,3-1 1,8-2-273,11-3 1,12-5 89,6-7 0,12 0-316,5 0 0,-2 0 68,2 0 0,-2-5-864,2-1 0,-3-2 383,-9 2 1,-1 4-1351,-4-3 1,-4 3-1337,-8 2 2937,-7 0 0,-3 0 0,-7 0 0</inkml:trace>
  <inkml:trace contextRef="#ctx0" brushRef="#br0" timeOffset="196">16 1470 8078,'-10'-34'1950,"4"-1"0,6 10-931,6 8 1,12 0 323,10 5 1,5-3-488,2-3 1,5 7-208,0-1 1,6 3-190,-5-3 0,1-1 23,-2 7 0,-7-2-1655,7 2 1,-9 5 753,4-5 0,-1 4-4083,-5 2 4501,-4 8 0,8-7 0,-6 7 0</inkml:trace>
  <inkml:trace contextRef="#ctx0" brushRef="#br0" timeOffset="1027">1313 398 8100,'-2'-19'261,"-4"-4"0,4 4 782,-4-4-847,5 3 0,2 3 148,5 0 1,4-1-182,7 1 1,-5 0-22,-1 0 1,-1-3-114,1-3 0,-1 10-24,-4-4 0,-4 3-201,3-3-482,5 0 207,-8-1 229,6 1 312,-8 0-194,0 7 156,0 2-80,0 8 925,0 0-503,0 8 1,0-4-94,0 7 0,-2 7 451,-4 5 1,2 9-241,-7 3 1,5 5 101,-6 6 1,6 4-145,-5-3 0,1 8-190,-1 3 1,-3 0-178,9-7 1,-7 1-210,6 0 1,1-6-387,5 0 0,0-9 269,0-2-113,0-9-63,0-1 1,1-5-27,5 3 271,-4-12-13,6-3 470,-8-8 0,2-8-175,4-3 0,-5-5 102,5-1 0,-4-6-407,-2 0 1,0-8 105,0 2 1,6 2-132,0-1 1,7 5 69,-1-6 0,-3 8-260,3-2 0,-1 9-238,7 3-98,-1-1 643,8-5 1,-6 7 201,4 4 1,-4 4 210,-1 2 0,1 0-195,4 0 1,-10 0 75,5 0 1,-5 0 144,4 0-121,1 0 1,-7 0-313,1 0-150,-8 0 1,3 2 33,-7 4 1,-7-2-249,-5 8 1,-3-9 159,-3 3 1,1 2 40,0-2 1,0-1 209,-1-5 1,1 6-161,0 0 0,1 2 164,5-3 0,-5-3 10,5 4 281,3-4-61,-7 6 566,13-6-358,-6 13 0,10-11-121,4 7 1,-2-5 793,7 6 1,1-1-406,5 6 0,0-5 592,1-1 1,-1 1-262,0 5 1,6-5 123,0-1 0,2-1-547,-2 1 0,-1 3-68,6-8 1,1 1-516,6-1 1,-1-4 98,1 4 1,-6-4-1969,0-2 1,-1 5 1885,7 1 0,0 8 0,-1-5 0</inkml:trace>
</inkml:ink>
</file>

<file path=ppt/ink/ink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27:09.6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260 519 8185,'-17'0'245,"-1"0"-204,1 0 0,2-2-612,3-3 1,-1 1 542,7-8 0,-2 6 1494,3-5-981,3-1-678,-6 3-1075,8 1 1268,0 8 0,-8 0 0,-1 0 0</inkml:trace>
  <inkml:trace contextRef="#ctx0" brushRef="#br0" timeOffset="417">53 156 8160,'-18'-8'2371,"9"7"-1680,-7-15 1,14 12 1547,-3-7-1628,3 7 0,9-4 115,5 8 0,3-5-10,3-1 0,5 0 173,0 6 1,9-2-221,3-4 0,5 4 28,6-3 1,10-3-136,-4 2 0,11-5-127,1 5 1,-5-6-278,-1 7 1,2-3 84,-3 2 0,-7 4-458,-10-4 1,-3 5-122,-2 1 0,-3 0-350,-3 0 0,-4 0-458,-8 0 1,1 0 525,-1 0 1,-6 0-853,1 0 387,-8 0 15,4 0 0,-8 1-833,0 5 729,0-4 0,-10 12 347,-7-9 0,-3 11 825,-8 1 0,-1 0 0,-6 8 0</inkml:trace>
  <inkml:trace contextRef="#ctx0" brushRef="#br0" timeOffset="645">260 450 8160,'-27'10'627,"4"-4"1,4-6 0,2-6 1427,7 4-803,2-14-594,8 7 0,2-3 64,4 1 0,9 7 174,8-2 1,2 2-60,-2-1 0,10 3-349,7-4 0,8 4-236,-1 2 1,4-2 20,7-4 0,-4 4-598,4-3 0,1-3-283,-1 2 0,5 0-598,-5 6 1,-1-5-68,-5-1 0,0 0-2791,0 6 4064,0 0 0,0 0 0,0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1:45:45.5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0 206 7927,'8'-35'0,"-6"1"426,4-1 1,3 8 294,3 4 510,-5 4-648,9 1 1,-12 9 37,7 3 0,-5 6-407,6 6 0,-3-2-280,3 7 0,1 1-461,-7 5 0,5 6 527,-5 0 0,8 8 0,-5-4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1:47:47.4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87 7985,'15'-8'-915,"-4"-4"1,5 3 914,-5-3 0,-1 3 0,2-3 0,-7-1 398,7 7 915,-8 0-499,11 6 1,-13 2-293,4 4 0,-4 3-65,-2 9 1,0 5-126,0 0 1,0 8-1122,0-3 1,0 11 788,0 1 0,-8 16 0,-2-2 0</inkml:trace>
</inkml:ink>
</file>

<file path=ppt/ink/ink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27:24.0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27 8001,'-17'-8'5335,"0"-3"-4952,7 3-502,2 8 1,16 10-120,4 7-452,11 0 0,-2 8 203,8 4 1,-2-2 486,1 2 0,5 7 0,-6 9 0</inkml:trace>
</inkml:ink>
</file>

<file path=ppt/ink/ink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27:24.9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0 831 7926,'17'-8'1101,"1"4"247,-1-7 0,2 7-536,4-2 0,4-2 153,8 2 0,5 1-602,0 5-171,9 0 0,-13 0-358,4 0 1,-9 0-481,-2 0 0,-14 2-1199,3 3 0,-13 5 343,1 7 1502,-4 1 0,-17 7 0,-5 1 0</inkml:trace>
  <inkml:trace contextRef="#ctx0" brushRef="#br0" timeOffset="173">121 1332 7926,'-11'0'1326,"-1"0"1,10 0-793,2 0 0,16-2-421,12-4 0,13-1-418,5-5 0,4-9-389,2 4 0,0-4 199,-1 3 1,-4-5 157,-1 0 1,-8 0 11,2 6 0,-3 0 43,-2-1 0,5 3-248,0 3 530,1-3 0,1 5 0,2-7 0</inkml:trace>
  <inkml:trace contextRef="#ctx0" brushRef="#br0" timeOffset="777">1159 675 7926,'-2'-40'0,"-4"-1"0,4-5 395,-4 6 0,4-8 589,2 2 0,2 3-977,4 3 1,4 3-20,7 3 0,0-1-130,1 1 0,-1 1 100,0 4 1,-5 4 127,-1 8 0,-7 0 33,2-1 0,-2 3 368,1 3-456,-3-3 135,6 13-268,-8-6 200,0 8 1,0 8 147,0 4 0,0 5-100,0 6 1,0 12 93,0 11 0,0 6 26,0 5 0,0 5 148,0 7 0,-6 0-141,1 0 0,-1 4 147,6-4 1,-6 4-393,0-9 0,-1 1 77,1-1 1,4 1-71,-4-7 0,2-7 92,-1-4 0,3-11-216,-4-1 1,4-3-66,2-9 1,0-5-252,0-7 266,0-7 0,-2 4 77,-4-8 1,4-10-142,-3-7 0,1-8 115,-2-10 1,4 1-79,-4-1 1,4-5 96,2-1 1,8-5-427,4 6 1,3-2 69,2 1 1,6 7-56,0-1 1,8 3 303,-2 8 1,5-4 266,7 5 1,-5 0 354,5 5 0,1 7-312,-2-1 1,-5 8 203,-6-1 0,-2 3-150,1 2 1,-8 0 237,-9 0 0,-7 2-332,2 3 0,-4 5-387,-2 7 0,-10 1 55,-7-1 0,-4 0-237,-14 0 1,4 1 180,-9-1 1,2-2 36,-3-3 1,10 1 345,-3-7 1,11 6 138,0-7 1,4 9 256,1-3 0,9-1 91,3 1 1,4 1 583,2 5 1,13 6-128,5 0 0,5 2 519,0-2 1,4 2-510,7 4 1,1 2-485,0-8 0,5 6-56,0-6 0,8 2-221,-2-2 1,6-6-2361,6 1 0,-2-1 2078,7-6 0,0 5 0,7 1 0</inkml:trace>
</inkml:ink>
</file>

<file path=ppt/ink/ink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27:23.3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54 289 7955,'-25'-8'3227,"6"-1"-2121,10-1 0,20 2-317,24 8 1,9 0-392,13 0 0,3 0-383,3 0 1,1-5-158,-12-1 1,2 0-232,-14 6 1,0 0 119,-5 0 1,-3 0-129,-3 0 0,-10 0-1020,-7 0 1,-6 0-240,5 0 1640,-7 0 0,-4 0 0,-9 0 0</inkml:trace>
  <inkml:trace contextRef="#ctx0" brushRef="#br0" timeOffset="179">366 12 7947,'-18'0'3542,"1"-5"-2664,0-1 0,1 8-453,5 9 1,3 5-36,8 1 0,6 2 202,0 4 0,1-4-245,-1 4 0,-4 4-126,4 2 0,1-2-873,-1 2 0,0 2 407,-6 9 1,0-3-1553,0 3 0,0 2 236,0-2 1561,8 1 0,1-7 0,9 1 0</inkml:trace>
  <inkml:trace contextRef="#ctx0" brushRef="#br0" timeOffset="626">1075 462 7886,'-18'-15'4176,"1"3"-1695,7 4-1475,3 1 0,14-3-854,5-7 1,5-2-575,6-4 0,-2 1 252,8-6 0,0 1-7,6-2 0,-8 2-664,-4 4 576,-4 4 1,-4-1-335,-3 9 255,3 7 1,-7-2 362,3 12 1,-1 6-176,-4 11 1,-4 4 660,3 7 0,3 7-278,-2-1 0,7 12 85,-1-6 0,3 6 6,2-12 0,1 0-11,-1-5 0,-5-2-186,-1-5-414,1 5 1,3-14-1460,-3 4 1332,3-11 1,-11-4-188,7-8 1,-7-8 155,2-4 1,-4-11-638,-2-5 1,6-7 1087,-1-5 0,1-5 0,-6-6 0</inkml:trace>
  <inkml:trace contextRef="#ctx0" brushRef="#br0" timeOffset="1227">1939 583 7896,'-17'-17'329,"0"-1"1,5 9 881,1 3-1147,7 4 1,4 0 1558,11-4-1055,5 5 0,3-7-1,4 8 1,-4 0-180,4 0 0,-4 8 21,-1 3 0,-1 4-72,0 3 0,-5-1-369,-1 0 1,-7 1-493,2-1 6,4 0 0,-7-1-369,9-5-1140,-8-3 1328,11-8 1,-5 0 237,7 0 1,0-12-53,1 1 1,-1-12 127,0 11 0,1-7 648,-1 7 1,2 5 204,4 1 0,-4 4 460,4 2 0,-3 8-448,-3 3 1,4 5 281,-4 1 1,4 2 105,-9 4 1,3-4-374,3 4 0,-1 2-837,0-2 1,-5 1-1162,-1-7 1,1 0 0,5-2 1502,0-3 0,1-4 0,-1-8 0</inkml:trace>
</inkml:ink>
</file>

<file path=ppt/ink/ink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27:20.5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0 813 8032,'8'-27'0,"-4"-3"377,7 7 1,1 0 586,5 5 1,0 1-407,1 0 1,-1-1 18,0 1 1,1 8 12,-1 3-346,0 4 1,0 10-295,1 3 1,-9 12 126,-3 6 0,-4 6 66,-2 5 1,0 4 44,0 8 1,-2-2-63,-4-4 0,4-4-97,-3-7 0,3-1 61,2 1 0,0-8-137,0-4 1,0-4 126,0-1 1,7-9-241,5-3 1,3 2 84,3-3 0,1-1-106,4-10 0,-2-5-295,8-12 0,-8 4-424,2-4 1,-4 1 86,-1-1 0,-9 2-1107,-3-8 1920,-4 8 0,-2-19 0,0 3 0</inkml:trace>
  <inkml:trace contextRef="#ctx0" brushRef="#br0" timeOffset="171">242 329 8032,'0'-25'0,"2"0"1434,4-4 1,-4 4-609,4 8 1,3-6-339,3 0 0,3 6-437,2 5 1,1 8-602,-1-1-398,0 3 1,1 11 604,-1 9 1,0 8 342,1 15 0,-1 3 0,0 8 0</inkml:trace>
  <inkml:trace contextRef="#ctx0" brushRef="#br0" timeOffset="408">778 917 9509,'10'8'1005,"-2"-4"-16,-8 7 1,5-5-177,1 5 1,0-5 75,-6 6 0,0-1-617,0 7 1,6-1-421,0 0 1,-1 0-189,-5 1 0,6-7 290,0 1 0,1-3-2566,-1 3 1551,4-4 1061,7-8 0,8 0 0,2 0 0</inkml:trace>
  <inkml:trace contextRef="#ctx0" brushRef="#br0" timeOffset="658">1211 848 7956,'-8'-17'0,"6"7"0,-4 2 1150,12 8 1,9-5-522,9-1 0,1-2-175,-2 2 0,3 4-27,9-3 1,0-3 17,-1 2 1,3 0-394,3 6 1,-3 0-309,3 0 1,-4 0-199,-1 0 1,-2 0 316,-4 0 0,-4 6-880,-8 0 0,-6 6-135,1-7-531,-8 9 544,11-12 442,-13 5 697,-2-7 0,-17-15 0,-10-4 0</inkml:trace>
  <inkml:trace contextRef="#ctx0" brushRef="#br0" timeOffset="825">1539 554 8719,'-9'17'2240,"-1"1"-2157,4-1 1,4 0 742,-3 0 0,3 1-277,2-1 1,-2 6 34,-4 0 1,4 6-438,-4-6 0,4 8-508,2-2 0,0 1-189,0-1 0,0 2-613,0-8 0,0 2 230,0-2 0,2-6 64,4 1 869,-4-1 0,13-15 0,-5 5 0</inkml:trace>
  <inkml:trace contextRef="#ctx0" brushRef="#br0" timeOffset="1096">2058 744 7874,'10'-32'0,"-5"3"0,11 6 1825,1 11 0,12-3-851,0 3 1,3-1-590,3 1 0,-2-1-236,-5 7 1,-3 0-156,-7 6 1,-1 8-77,0 3 0,-7 7 131,-4 5 1,-4 4-348,-2 7 1,-2 7 110,-4-1 0,2 0-87,-7-5 1,5 0 203,-6-1 0,8-7 214,-1-4 1,3-4-72,2-1 1,7-9 201,5-3 0,9-4-413,2-2 1,8-8 44,-2-3 1,1-7-770,-1-5 0,4 2 430,-4-8 1,-4 6-791,-2-6 0,-6-5 1222,-5-6 0,3-8 0,-5 3 0</inkml:trace>
  <inkml:trace contextRef="#ctx0" brushRef="#br0" timeOffset="1258">2473 122 7885,'-9'-18'801,"1"1"1,10 2 1083,4 3 1,9-3-946,8 3 1,8 3-450,-3-3 0,3 8-333,-2-1 1,2 3-241,-8 2 1,0 0-300,-6 0 1,1 13-418,-1 4 0,0 12-2262,0 0 3060,1 4 0,-1 9 0,0 2 0</inkml:trace>
  <inkml:trace contextRef="#ctx0" brushRef="#br0" timeOffset="1550">2992 796 8376,'17'0'961,"-5"0"-502,-1 0 0,1 0 310,5 0 1,0 0-133,1 0 0,-1 0 90,0 0 1,-5 0 92,-1 0-585,1 0 1,-3 2-762,-3 4 0,-4 3 241,-2 9 1,-2 5 61,-4 0 0,-5 8-4,-12-3 1,4-1-414,-4 2 1,3-8 441,3 2 0,7-4 382,5-1 0,3-1 435,2 0 1,9-1-352,9-5 1,7-3-92,9-8 1,14 0-179,4 0 0,4 0-338,-4 0 1,0-6 373,0 0-35,-1-7 0,1 3 0,0-7 0</inkml:trace>
  <inkml:trace contextRef="#ctx0" brushRef="#br0" timeOffset="1838">3649 813 7907,'-17'-7'3302,"-1"-5"-2383,1 4 1,15 1-371,8 7 1,9 0-148,8 0 1,10 0-152,7 0 1,7-2 68,-7-4 1,2 4-269,-1-4 1,-9 4-269,9 2 0,-15 0-435,9 0 0,-12 0 450,0 0 0,-4 0-2874,-1 0 694,-9 0 2381,-1 0 0,-8-7 0,0-3 0</inkml:trace>
  <inkml:trace contextRef="#ctx0" brushRef="#br0" timeOffset="1996">3943 606 7907,'-12'9'1757,"1"-3"1,1 4-1128,-1 1 0,3 5 275,8 1 0,0 0-539,0 1 0,0-1-180,0 0 1,-2 2 499,-4 4 0,5-3-207,-5 3 0,-2 2-918,2-2 0,1 6 340,5-6 0,-6 5-1770,0-4 1,2-1 1868,10-6 0,4 0 0,7 0 0</inkml:trace>
  <inkml:trace contextRef="#ctx0" brushRef="#br0" timeOffset="2163">4583 934 7952,'2'-9'0,"4"3"0,5 4 1554,12 2 0,6 0-1212,11 0 1,-3 0-978,3 0 1,-3-6 53,-3 1 0,-1-1-161,-4 6 1,1 0 741,-6 0 0,6 8 0,-3 1 0</inkml:trace>
  <inkml:trace contextRef="#ctx0" brushRef="#br0" timeOffset="2305">5499 969 7952,'18'0'0,"-3"2"1274,-3 4 0,3-4-856,-4 3 1,11 3 26,1-2 1,6 0-578,-6-6 0,5 0-551,-5 0 1,0 2-14,-5 3 1,-1-1 695,0 8 0,1-1 0,-1 6 0</inkml:trace>
</inkml:ink>
</file>

<file path=ppt/ink/ink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27:19.2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139 278 8138,'0'-10'-130,"0"2"-271,0 8 4724,0 0-3507,8 0-168,1 0-361,9 0 0,-1 0 74,0 0 1,-5 0-122,-1 0 0,1 0 68,5 0 1,2 0-61,4 0 1,-1 0-144,6 0 0,1 0 78,6 0 1,-6-5-104,-1-1 1,3-2-22,10 2 0,-11 4 76,5-3 0,-4 1 19,3-2 0,-5 4 1,0-4 0,-8 4-44,2 2 0,-4 0 46,-1 0-340,-1 0-70,0 0-700,-7 0-1485,5 0 1161,-13 0-1207,6 0 1829,-8 8 1,-2-6-544,-4 4 1198,-4 3 0,-7 1 0,0 7 0</inkml:trace>
  <inkml:trace contextRef="#ctx0" brushRef="#br0" timeOffset="348">1 606 8498,'11'0'1542,"1"0"-1096,-1 0 1,7 0-152,-1 0 0,0 0-24,1 0 1,1 0 8,4 0 1,-2 0-30,8 0 0,0-2-42,5-3 0,7 1-78,-1-8 0,8 6-155,-2-5 1,4-1 78,2-5 1,-2 6-125,-4-1 1,2 8 31,-8-2 1,-1-1-539,-10 1 1,1 0 48,-7 6 1,0 0-172,-5 0 0,-1 0-309,0 0-295,-7 0 440,-2 0 414,-8-8 447,0 7 0,-16-15 0,-3 7 0</inkml:trace>
  <inkml:trace contextRef="#ctx0" brushRef="#br0" timeOffset="615">589 36 8070,'-2'7'274,"-4"-7"-10,4 0 1,-4-9 477,12 3 0,6 4-271,11-4 1,-2-1 355,8 1 0,-6 0-323,6 6 1,-1 0 144,7 0 1,5 2-139,1 4 0,5 3-114,-6 9 0,1 1-202,-7 4 0,-1-4-107,-4 4 1,-4 4-17,-8 2 0,-8 3 122,-3 3 1,-6 0-595,-6-1 0,-11 9 227,-12 3 0,-5 4-1187,-7 1 0,-3 1 108,-8 0 1,6 0-2214,0 0 3465,8-8 0,-5 6 0,9-6 0</inkml:trace>
</inkml:ink>
</file>

<file path=ppt/ink/ink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27:30.3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18 8048,'-17'0'1311,"7"0"-1177,3 0 249,7 0-1,0 0-340,7 0 0,-3 0 316,8 0-335,-9 0-21,13 0 0,-12 0-270,7 0-40,-7 0-76,11 0-147,-13 0-431,14 0 962,-7 0 0,1-8 0,-2-2 0</inkml:trace>
</inkml:ink>
</file>

<file path=ppt/ink/ink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27:29.4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53 8091,'-17'-16'2551,"7"13"-1402,-5-21-731,13 23 1,-4-7-473,12 8 1,-2 0-668,7 0 0,-5 0 224,5 0 0,-7 2-100,2 4 1,-4 5-278,-2 12 1,0-2 341,0 8 1,-2-6 531,-4 6 0,-3 0 0,-9 5 0</inkml:trace>
  <inkml:trace contextRef="#ctx0" brushRef="#br0" timeOffset="111">35 364 8091,'-2'17'0,"-4"1"596,4-1 1,-7-2 294,3-3 498,4-5-414,-6 1-125,8-6-794,0 6-714,0-8 658,8 0 0,9 7 0,10 3 0</inkml:trace>
</inkml:ink>
</file>

<file path=ppt/ink/ink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27:31.3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139 882 8238,'0'-25'772,"0"12"891,0-5-1187,0 13 1,2-9 141,4 8 1,3-5-208,9 5 1,-1 0 90,0 6 1,0 2-42,1 4-276,-1-4 0,6 13-50,0-3 0,2 9-152,-2 2 1,-4 6-270,4-6 0,-5 8 241,-7-3 1,3-1-299,-8 2 1,-1-2 126,-5 2 1,-7 4 324,-5-5 0,-5 5-7,-6 2 1,2-7 155,-8 1 0,6-2 25,-6 2 1,2 2 289,-2-8 1,0 6-126,12-6 1,-4 0-86,9-6 1,-1 0-229,1 1 7,5-1 1,9-2-413,3-3 1,7 1 94,11-7 1,-2 0-54,8-6 0,6 0-300,5 0 1,2 0-592,-2 0 0,-5 0-668,0 0 0,-3 0 259,-9 0 1528,0 0 0,-5 7 0,-1 3 0</inkml:trace>
  <inkml:trace contextRef="#ctx0" brushRef="#br0" timeOffset="195">1 1384 8136,'0'-25'469,"0"5"58,0-3 1,0 2-316,0-2 0,9 2-159,9-8 0,5 8 708,5-2 1,5 6-234,-4 5 1,4 2-98,1 5 0,-5 3-191,0-4 1,0 6-191,5 6 0,1-2-349,-1 7 0,7-1-647,-1 1 0,-3 5 946,-3-5 0,-3 5 0,11 1 0</inkml:trace>
  <inkml:trace contextRef="#ctx0" brushRef="#br0" timeOffset="929">1125 502 8089,'0'-25'1309,"0"0"-849,0-4 0,2 4-500,3 8 0,11-8-59,7-4 0,6 2-51,-6-2 0,0 8 8,-6-2 1,0 4-245,1 1 1,-9 1 158,-3 0 0,2-1 132,-3 1 73,1 0 1,-6 0-58,0-1 1,0 7 130,0-1 0,-2 8 137,-3-1 22,3-5 0,-6 6-157,8-7 20,0 7 74,0-4-54,0 8 39,0 0 1,-6 8-90,0 3 1,-1 12 414,1 6 0,4 6-34,-4 5 0,-3 4 105,-3 8 0,3 2-117,-3 4 0,6-5 31,-5 5 0,1-4-555,-1-2 0,1 0 152,4 0 1,4-8-170,-3-4 0,3-5 103,2-7 0,0-3-1333,0-7 494,0-9 459,7-1 0,-3-18 37,8-7 0,-3-8-51,3-9 0,3-7 341,-3 1 1,3-8-80,2 2 0,3-2 18,3 2 1,-2 3-4,8 9 0,-1 7 151,7 4 1,-2 5 23,-5 7 1,3 3 165,-8 8 1,0 0-91,-5 0 0,-3 8 156,-3 3 1,1 5-57,-7 1 1,-1 6-35,-5 0 0,-1 8-303,-5-2 0,-10 2 148,-7-3 0,-5 5-479,5-4 1,-8-4 150,2-2 1,-2-6 3,2-5 0,-1-5 211,7-7 1,0 0 161,5 0 0,3-7 19,3-5 0,5-3-63,7-2 1,0 5 1010,0 0-722,0 1 0,7 1 511,5 5 0,3 3-79,3 2 0,-1 5 100,0 1 1,-5 8-172,-1-3 1,-1 10 73,1 2 0,3 0-267,-8-5 1,7-1-118,-2 0 1,5 1-730,1-1 1,8 0 292,4 0 0,-2-5-1552,2-1 1,-1-5 1622,7 6 0,7-8 0,3 3 0</inkml:trace>
</inkml:ink>
</file>

<file path=ppt/ink/ink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27:35.2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1 761 7962,'0'-17'1462,"0"0"1573,0 7-1332,0 3-686,7 14 0,1 3-508,4 7 0,1 2-39,-7 4 0,5 2-313,-5 4 38,0 4 0,-6-6-412,0 7 0,0-5-549,0 0 0,6-8-828,-1 2 0,1-4-110,-6-1-265,0-9 1403,0-1 0,6-12 33,0-7 1,5-3 152,-5-15 1,9-5 136,3-7 1,1 1 130,10 6 1,0-1 166,5 0 0,1 3 170,-1 3 0,3 4 155,3 8 1,-1 1 362,7 5 1,-6-3-248,6 8 1,-7 1 722,1 5 1,-3 0-332,-3 0 0,-7 7-126,-4 5 0,-11 3-462,-7 3 0,-3 7-310,-2 3 1,-2 5-737,-3 2 1,-11-1 540,-7 1 1,-6-1-270,6 1 1,-7-8-62,1-4 0,2-12-356,-2-5 1,6-4 419,-6-2 1,8-2 188,-2-4 0,4-5 310,1-12 0,9 4 313,3-4 1,4-2 258,2 2 0,8-2-322,3 2 0,10 3 76,3-3 1,1 6-63,-2 5 1,2-3 160,3 4 0,3 1-130,-8-2 1,0 9-157,-5-3 1,-1 4-409,0 2 1,-5 0-1570,-1 0 11,-7 0 1321,4 0 0,-10 0-1553,-4 0 2031,4 0 0,-21-8 0,4-1 0</inkml:trace>
  <inkml:trace contextRef="#ctx0" brushRef="#br0" timeOffset="179">589 450 7962,'-18'-25'0,"1"8"0,6 7 645,-1 10 1,6 0 931,-5 0 1,5 2-866,-5 4 1,5 11-51,-6 12 0,3 4 829,-3 1-1010,-3 9 0,7-1-155,-3 4 0,3 2-303,8-8 0,0-1-15,0-10 0,13 3-204,5-3 0,3-6-2005,-4-6 979,8 1 794,-6-16 0,12 5-1274,-8-7 1,6-7 590,-6-5 0,6-5 1111,-6-6 0,7-4 0,-3-8 0</inkml:trace>
  <inkml:trace contextRef="#ctx0" brushRef="#br0" timeOffset="692">1142 122 7962,'35'-35'704,"-8"8"1039,-4 4-558,-4 4 315,-2 9-462,-7 3 0,-3 8-481,-7 5 1,-1 4 438,-5 7 0,2 6-435,-8 0 1,3 2 212,-3-2 0,5-3-356,7 3 0,7-4-206,5-2 1,13-2-122,9-3 0,3-4-184,9-8 1,0-6-809,6 0 0,-6-7 583,0 1 0,-7 4-1444,1 3 0,-11 3 750,-6 2 1,-4 0-1236,-2 0 1452,-7 0 1,-2 7 81,-8 5 1,-14 5 257,-3 6 1,-14-2 134,-3 8 1,-1-2 134,-5 2 1,3 4 76,3-4 1,1-3 451,4 3 0,4-6-270,8 6 1,0-2 815,-1 2 0,7 2-46,-1-8 1,6 7 274,-5-1 0,7-2-511,-2 2 0,2-2-48,-1 2 1,3 1-380,-4-7 0,2 8 41,-2-2 1,-3 2-704,-9-2 1,1 3 374,0-3 0,-2-2-1084,-4 2 0,1-8 196,-6 2 0,5-10-207,-6-1 1,6-8 643,-6 2 1,8-5 59,-2-1 1,3-7 451,3-5 1,8-9-43,3-2 1,4-6 586,2 6 0,8 0-385,3 6 0,6 0 986,6-1 0,4 9-186,8 3 1,5 4 169,1 2 1,1 8-76,-2 3 1,-1 6 435,7 7 0,0-3-286,6 7 1,2 1-576,3 6 0,1-4-1556,11 3 1,-7-9 625,13 10 1,-10-12-4639,4 0 4983,0-4 0,-7 2 0,3-3 0,-4-9 0,-3-5 0,0-4 0</inkml:trace>
</inkml:ink>
</file>

<file path=ppt/ink/ink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27:34.5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260 174 8092,'17'-23'208,"0"0"1,1-1 302,-1 7 1,2 0 532,4 0 1,2 1-437,4 5 0,2-3 1,-8 8 0,2 1-182,-2 5 0,-10 0 143,4 0-500,-3 0 0,1 2-241,-3 3 0,1 5-48,-7 7 1,0 3-320,-6 3 0,0-2 229,0 8 1,-8-3-293,-3 3 0,-5 2-144,-1-8 1,-6 2 237,0-2 0,-6-9 425,6 3 1,-2-4 40,2 5 0,9-3 132,-3-4 1,6-1 18,-1-4 243,4-4-265,8 5 1,2-7-69,4 0 0,6 0 49,11 0 1,4-1-64,7-5 0,1 2-18,-1-8 1,-1 9-88,-4-3-173,3 4 265,-12 2 0,-3 8-3,-11 3 1,-12 10 38,-6 2 0,-11 2 125,-5-2 1,-7-2 112,-5 8 0,-5 0-84,-6 6 1,4-8 271,1-4 0,8 2-136,-2-2 0,5 0-34,6-6 1,6-5-43,12-1-344,-5-7 0,16 4 162,0-8 1,8 0-80,9 0 0,4-6-301,8 0 0,0-5 140,11 5 1,3-8-89,-3 3 0,6 1 45,-6-1 0,7 5 147,-7-6 1,0 9 9,-5-3 1,-6 4 27,-1 2 0,-6 0 49,1 0 1,-10 0 343,-1 0 58,-1 0-332,-1 0 1,-3 8-37,-7 3 1,-7 4-182,-5 3 0,-9 5-231,-2 0 1,-8 6 82,2-6 1,-3 6-107,-3-6 0,3 0-33,3-6 0,-4 0-265,4 1 1,4-7 382,2 1-71,-4-9 544,8 5 406,2 0-55,9-6 1,16 5-211,3-7 0,10 0 153,3 0 1,6 0 102,-1 0 0,-2 2 422,2 4 0,-8 6 19,2 11 1,-6 4-436,-5 7 0,1 1-41,-7-1 1,-2 9-497,-10 3 0,-2 2-520,-3-2 1,-4 2 368,3-8 1,-1-5-147,1-6 1,-3-2-211,3 1 0,-1-3-788,1-7 0,-3-9-18,3-3 0,-9-4 617,-2-2 1,-2-2 136,2-4 0,2-5 279,-8-12 0,2 2 56,-2-8 0,-1 0 55,7-6 1,-6 1 189,6-1 0,2 8 14,9 4 0,-1-2-98,7 2 1,-6 0 152,6 6 0,-1 5-95,1 1 0,4 5 951,-4-6-170,-3 9 115,7-5-412,-14 8 0,13 6 218,-9-1 1,8 9-42,-2-3 1,3 5-145,-3 1 0,4 0-586,-4 1 1,4 1 88,2 4 0,0-4-952,0 4 0,8-4 198,3-1 704,13-1 0,2 0 0,9 1 0</inkml:trace>
  <inkml:trace contextRef="#ctx0" brushRef="#br0" timeOffset="124">830 1315 8086,'21'0'2112,"-3"0"2880,-12 0-2843,9 0-1181,-13 8 1,4-4-291,-12 7-1905,4 1 928,-13 5 0,7 0-4771,-4 0 5070,5 1 0,-1-1 0,-2 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1:47:47.5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102 0 7960,'-35'0'1091,"9"2"136,2 4 0,13 3-2354,5 9 1,6-9 1126,6-3 0,-4 4 0,6-1 0</inkml:trace>
</inkml:ink>
</file>

<file path=ppt/ink/ink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27:38.0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4151 2162 8063,'-25'-8'0,"6"4"0,-5-7 0,5 7-311,2-2 1,0-1 179,-1 1 1,1-2 314,0 2-94,7-3 1,2-9-1,8 1 1,0 0-10,0 0 1,0-1 66,0 1-79,8 0 0,2-1-40,7 1 0,-2 0-4,-3-1 1,5-1-4,1-4 0,-1 4-91,6-4 0,4-4 61,2-2 1,9-3-23,2-3 0,7-2-66,-7-3 0,8 4 86,-2-5 0,4-1 17,2 2 0,0-6 36,0 5 1,-1 1 115,1 5 0,2 1-127,4-1 1,-4 6 15,3 0 1,9 1-21,-3-7 1,14 0-229,-8 1 0,6-1 114,0 1 0,2-1 71,3 0 0,5 1-116,-4-1 0,9 1 41,2-1 1,0 1 25,-5-1 1,-3 0 57,-3 1 1,4 5 0,-5 0 1,3 2 26,-2-2 0,1-1 7,-7 7 1,8-2 110,-2 2 0,-5 3-139,-1-3 1,10 2 58,1-2 0,3 4-20,-8-4 0,3 9-32,-3 3 1,3-1-8,3-5 1,5 2-8,0 3 1,6-3 2,-6 3 0,-40 5 0,0-1-9,46-9 1,-45 8-1,0 0-31,45-8 1,-2 5 40,2 1 0,-2 1 50,2-1 1,-48 4 0,0 0-16,42 2 1,2-7 7,-1 6 0,-3 1-9,8 5 1,-6-6 8,6 0 1,-6 0-20,6 6 1,-2 0-248,2 0 1,-47 0 0,0 0 252,47 0 0,-2 0-1,2 0 1,-2 0 44,2 0 1,-4 2-60,-7 4 1,-1 4-319,1 7 0,-1 0 305,1 0 0,-7 1-3,1-1 0,-6 2-30,6 4 0,-2-4-15,1 5 1,3 1 1,-8-2 0,0 5-97,-6-5 1,-2 8 113,-3-2 0,1-2 25,-7 2 0,5 0 8,-5 5 0,-3 1-7,-9-1 1,3 7 197,-9-1 1,6 2-190,-6-1 1,1-3 2,-7 8 0,1-5 406,-1 5 1,-5-6-413,0 6 1,-6-2 311,6 2 0,-8 4-308,2-3 1,-9-1 147,-3 6 1,-5-4-172,5 9 1,-7-3-2,2-2 1,-4-4-32,-2 4 1,0-4-14,0 9 1,-8-3-130,-3-2 1,-5-6 91,-1 0 0,-6 0 94,0 6 0,-8-6-14,2 1 1,-3-7 8,-3 6 0,-7-6 13,-4 7 1,-6-7 134,-6 6 1,3-8-105,-9 3 1,1 1-122,-6-2 0,-6 1 118,0-7 0,-8-5 6,2 0 0,-9 0-43,-2 5 0,42-19 0,0-1 20,1 1 0,0-1 0,-3-2 0,0-1-5,-2 4 1,-1-1 0,1-3 0,0-1-198,-4 1 0,1 1 0,2 1 1,0-1 202,-2 0 0,-1-1 0,2 1 0,-1-1-14,-7-2 1,1-1-1,3 4 1,-1 0 0,-8-1 0,-1 1 0,3-1 0,0 1-2,-2-3 0,-1-1 0,1 1 0,0-1-264,0 1 1,0 0 0,-3-1-1,0 1 266,0 0 0,0-1 1,-1-2-1,1 0 0,3 0 0,0-1 0,-4 0 1,0 0-3,-2 0 0,0 1 0,0 1 0,0 0-16,3-4 0,0 0 1,-3 0-1,0 1-2,6-1 1,0 0-1,-6-2 1,0 0 5,0 2 1,0 0-1,3-2 1,0 0-5,-3-1 0,0 0 1,6 0-1,0 0 14,-6 0 0,0 0 1,0 0-1,0 0-5,0 0 1,0 0-1,-1-1 1,-1 0 19,-1-2 0,0 0 0,1 2 0,0 0-19,2-1 1,0-2-1,-1 0 1,-1-1 34,2-1 1,0 0-1,-1-1 1,0-1-21,1-1 0,0 0 0,0 1 0,0-1 3,6 1 1,0-1-1,-7-2 1,0-1 18,7 1 1,0-1-1,-7-3 1,0 1 46,6 3 1,2-1 0,-1-3 0,1-1 47,2 2 0,0-1 0,0-1 0,1 0-30,-1-1 0,-1-1 0,3-2 0,0 0 15,3 0 1,1-1 0,3 0-1,0 0-170,2 1 0,1 0 0,1 1 1,2-1 150,2-2 0,0-2 0,1 2 0,2 0 10,-41-24 1,3-4 23,3 4 1,4-4-25,8-2 1,8 2 109,3 4 0,4-2-236,2 7 0,2-1 75,4 2 1,4 3 76,7-3 1,8 9 283,4 2 0,0 3-336,6-3 1,4-2 466,13 8 0,0 0-751,0 6 0,7 5 170,5 0 1,13 9-918,9-3 0,9 6-1135,9 6 2089,7 3 0,-3 5 0,7 3 0,1 4 0</inkml:trace>
  <inkml:trace contextRef="#ctx0" brushRef="#br0" timeOffset="735">4393 3199 8166,'7'-17'0,"3"0"0</inkml:trace>
  <inkml:trace contextRef="#ctx0" brushRef="#br0" timeOffset="1452">4739 3078 8166,'17'0'44,"0"0"0,-5-5 229,-1-1 1,1 0 455,5 6-553,0 0 0,1 0 30,-1 0 0,-5 2-28,-1 4 0,-7-2 0,2 7 0,1 3-73,-1 9 1,0-4 80,-6 4 0,-6 4-144,0 2 1,-7-2 42,1 1 0,-3 1-76,-2 6 0,-8 5 35,-4 1 1,-4-1 76,-1-6 0,-7 3-40,1 3 1,-6-1-1,5 7 1,-7-8-136,2 3 1,-6 3 82,-5 2 0,-5-4-210,-7-1 0,6-5 245,-1-1 1,-1 1 122,-10 5 0,4-5-62,-4 4 1,-4-3-26,-1-3 1,-5 1-95,-1 0 1,-3-1-324,-3 1 1,4-6 270,-5-1 0,-1-1 77,2 2 0,-2 2-133,2-8 1,3 0 71,-3-6 1,4 1-118,1-1 0,1-6 70,-1 1 1,1-8 46,-1 2 0,1-5 44,-1-1 0,1 0 8,-1 0 1,1 0-13,-1 0 1,7 0-186,-1 0 1,4 0 367,2 0 0,0 0-51,12 0 0,3 0 27,3 0 0,5 0-64,6 0 0,-2-1 162,7-5 1,1 2-107,5-8 1,1 7 448,-1-7 0,1 6-283,-1-5 0,6 5 49,0-5 1,1 5-285,-7-6 0,2 8 88,4-1 0,-3 3-77,3 2 0,2-6 70,-2 0 1,6 0 12,-6 6 0,8 0 2,-2 0 0,4-1 117,2-5 0,-1 4-188,1-4 1,6 4 220,-1 2-71,1 0 104,-7 0-260,1 0 0,5-6 86,1 1-46,7-1-110,-4 6-266,8 0-3975,0 0 3591,8 0 0,-4 0-282,7 0 0,7 8-125,5 3 0,8 4 1016,-3 3 0,5-1 0,2 0 0</inkml:trace>
  <inkml:trace contextRef="#ctx0" brushRef="#br0" timeOffset="1895">87 4566 8076,'0'-18'-313,"0"1"78,-8 7 786,6-5 1100,-5 5-740,7 1-258,0 1-166,0 8-346,0 0 0,1 8 286,5 3 1,4 10-130,7 3 1,2 6 96,4-1 0,-3 2-118,3-2 1,2 1-4,-2-7 0,6 6-132,-6-6 0,5 0-212,-5-5 0,6 3-61,-6-4 1,2 4-346,-2-9 0,-3 1-49,3-1 0,-6 3 242,-6-3 0,3-3-1831,-8 3 1442,7-8 1,-9 9-1102,8-7 1773,-9 0 0,5-6 0,-8 0 0</inkml:trace>
  <inkml:trace contextRef="#ctx0" brushRef="#br0" timeOffset="2128">104 4652 8116,'-17'-19'-69,"0"-4"69,7 4 0,2-6 0,8 13 683,0 1 0,0-1-94,0-5 0,8 1-53,3 5 1,5-5-43,1 5 0,0 1 214,1-1 0,1 5-182,4-5 1,-2 7-146,8-2 1,2 4 10,9 2 1,12-6-114,11 0 1,12-1-981,6 1 0,5 2-588,7-7 1,-3 7 1288,8-2 0,-8 4 0,4 2 0</inkml:trace>
</inkml:ink>
</file>

<file path=ppt/ink/ink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27:45.20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69 189 8068,'17'-25'0,"-5"0"197,0-4 0,-1 4 383,6 8 0,1-1-40,-1 1 1,-7 6 958,-5-1-1035,-3 8 0,-2-2-158,0 12 1,-2 4-189,-3 7 1,-5 2-12,-7 4 1,1 2-175,5 4 1,-3 2-22,9-8 0,-1 6-773,6-6 437,0 8 0,7-12-428,5 4 1,9-12 313,2-5 1,8-4 142,-2-2 0,-2 0-5,1 0 0,-6 0 164,1 0 0,-4 0 370,-2 0 49,-7 0 1,-3 2 182,-7 4 1,-7 5-69,-5 12 0,-9-2 138,-2 8 0,-6 0-158,6 6 1,-6-6-1,6-1 1,-6 7-65,6 5 0,-5 6-67,5-5 0,-1 7 11,7-2 1,6-2-57,-1 2 0,6-5-128,-5 5 0,7-8 110,-2 2 0,2-9-113,-1-2 1,3-8-45,-4 2 0,4-9 106,2-3-195,0-7 0,2 4 52,4-8 106,-4 0 1,13-8-258,-3-3 1,3-7-356,2-5 1,6-2 222,0-4 1,8-1 16,-2 7 1,4-6-13,1 6 0,6 2 46,1 9 1,-9 4 705,-8 8-259,2 0 0,-8 2 512,-1 4 0,-7 4-153,-10 7 0,-2 6 220,-4 0 1,-9 6-334,-8-6 1,-6 6 13,6-6 0,-8 6-328,2-6 1,4 0 96,2-6 1,-2-5-276,2-1 0,0-7-133,6 2 0,-1-4-498,1-2 35,0 0-239,7 0 649,2-8 0,16 0-68,4-3 0,3 3 373,2 8-401,1 0 1228,-1 0-645,0 0 0,-7 8 539,-4 3 0,-12 5-241,-6 1 1,-3 0-31,-2 0 1,-1-5 482,1 0-380,0-1 1,1 1 543,5-1-231,3-7-494,8 11 1,2-11-86,4 8 0,3-8-11,9 1 1,1 3-78,4-2 1,-2 0-97,8-6 1,-6 1-140,6 5 0,-6-4-463,6 4 0,-6-4-1465,6-2 1,-8 6 174,2-1 1811,4 1 0,0-6 0,7 0 0</inkml:trace>
</inkml:ink>
</file>

<file path=ppt/ink/ink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27:47.42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173 520 8005,'-17'-10'1985,"8"2"0,1 18-748,8 7 0,0 2-198,0 10 1,-6-2-435,0 2 1,-7 4 42,1-4 1,-3 3-1021,-2 3 0,5-3 283,1-3 1,1 4-1580,-2-4 1,-1-4 947,7-2 0,0-4-1463,6-2 1322,0-7 1,10-10 197,7-12 0,8-13 213,10-9-1,5-7 18,1-5 1,7-2 671,-2 8 0,-2 2-240,2 9 0,-2 4 611,2 7 0,-1 9-383,-5 3 1,-9 4 401,3 2 1,-13 8 84,-3 3 1,-9 7 256,-9 5 0,0-2-391,0 8 1,-9-2 51,-9 1 1,-7 11-1002,-9-5 1,-1-1 260,1-4 1,-1-2-780,1 2 0,1-4 538,4-8 0,4-8-220,8-3 0,-1-4 3,1-2 1,8-2-57,3-4 1,4-11 316,2-12 0,0 2 261,0-1 0,8 1 805,3-2 0,3 4-423,-3 8 0,6 1 32,1 5 0,-7 3-30,6 8 1,-3 0 220,3 0 1,-5 0-299,-1 0 1,-5 2-29,6 4 0,-9-2-814,3 7-429,-4 1 1,-2 5-1870,0 0 2877,0-7 0,-8 5 0,-1-5 0</inkml:trace>
  <inkml:trace contextRef="#ctx0" brushRef="#br0" timeOffset="199">450 433 8005,'-15'2'0,"3"4"0,3 3 0,3 9 0,2 1 171,-8 4 1,1 4 99,-6 8 1,-3 5 616,-3 0 0,6 1 1177,0-7 1,1 1-2141,11-1 1,-1-1 34,6-4 0,2-4 213,4-8 1,-1-2-223,13-3 1,3-4-490,13-8 1,11-12-346,6-11 1,9-6-2256,9-17 2866,0-8 0,-30 21 0,-1-3 0,2-3 0,-1-1 0</inkml:trace>
  <inkml:trace contextRef="#ctx0" brushRef="#br0" timeOffset="359">1003 364 8005,'45'-61'0,"-3"9"579,-7 11 1,-9 11-141,-3 1 0,-5 13 1483,-7-1-398,5 11-737,-14-1 1,5 9-328,-7 3 0,0-1-169,0 8 1,0-1-338,0 6 183,0 1-817,0 7 0,-5-6 494,-1 4 1,0-4-988,6-1 0,2-7-780,4 1 1012,3-1 1,9 5 289,-1-5 651,-8 4 0,7-5 0,-7 7 0</inkml:trace>
  <inkml:trace contextRef="#ctx0" brushRef="#br0" timeOffset="613">1211 727 8005,'-17'27'0,"-6"11"936,0-3 1,0-2 1284,5-4 0,3-8-1305,3 2 1,-1-4-463,7-2 1,-5 1 54,5-1 1,-2-2-135,2-3 0,3 3-1110,-9-3 1,6-3-937,-5 3-1049,7-8 1424,-11 3 252,13-7 0,-12-9 205,8-9 1,3-1 380,8-10 0,3 6 873,4-5 1,9 6-306,-4-1 0,6 10 824,0 1 0,-4 8-31,4-1 0,2 3 541,-2 2 1,0 6-801,-5-1 1,-1 9-264,0-3 1,1 5-13,-1 1-1255,0 8 708,0-6 1,1 12 177,-1-8 0,0 8 0,1-4 0</inkml:trace>
  <inkml:trace contextRef="#ctx0" brushRef="#br0" timeOffset="1739">2508 364 8108,'-17'-17'417,"-6"7"52,0 4 1,-2 4 34,2 2 0,3 6 381,-3 0 0,-4 9-479,-1 3 1,-11-1-216,-1 6 0,-8 2-164,2-2 0,3 6 94,3-6 0,3 0 122,3-6 1,7 1-291,4-1 1,6 0-807,5 0 485,-3 1 0,13-7-1225,-4 1 1247,12-8 1,3 9 131,9-7 0,-3 7 615,-3-1 1,3 3-281,-3 2 0,-5 7-209,-1-1 1,-4 7 609,-2-1 0,0 2 817,0-2 0,-2-2-639,-4-4 0,4-4 366,-3 4-821,-5-4-590,8-2 441,-6-7 0,10-2 156,4-8 0,4-2-2055,7-4 0,2-4 690,4-7 1,-2 0 346,8 0 1,-6-5 241,6 5 0,0-4 220,5 9 1,-5 5 182,0 1 1,-6 4 197,6 2 1,-8 2 609,2 4 1,-4 5-450,-1 12 1,-3-3 241,-3 3 1,-5-4 492,-7-2 215,0 8-548,0-6-534,0 6-39,-7-15 0,-1-10-331,-4-12 0,-3-9-232,3-2 1,3-9 217,-3-3 1,8-5 4,-1-7 0,3-8 62,2 3 0,0-12-30,0 1 1,13-6 61,5-6 1,10 12 12,1-1 0,10 8-33,1 5 1,2 6 32,-1 5 0,3 5-8,8 7 0,-2 3 7,-4 7 1,2 1 82,-8 0 1,6 5-35,-5 1 0,-1 5-16,-6-6 1,-7 9 75,-4-3 0,-1 4 164,1 2 0,-10 0-66,4 0 1,-9 0 412,4 0 430,-9 0-353,13 0-265,-14 0 1,5 2 97,-7 4 3,0 3 1,6 14-98,0 0 0,0 10 146,-6 2 1,0 9-59,0 13 0,0 9 107,0 14 1,0 5-492,0-34 0,0 2 1,-3 0-1,0 1 160,0 6 1,0 1 0,-3 3 0,1-1-16,2 0 1,0 1 0,-3 3-1,-2 0 0,3 0 1,-1-1 0,-4 1 0,-1 1 14,-1-2 1,1 0-1,-1-5 1,1-1 3,2-4 1,0-2 0,-6 42-130,3-10 1,3-7-99,3-10 1,4-13-623,-4-4 0,4-12-1568,2 0 0,0-16-208,0-7 2488,0-11 0,0 1 0</inkml:trace>
  <inkml:trace contextRef="#ctx0" brushRef="#br0" timeOffset="2009">2992 890 7981,'-9'-25'609,"3"-3"-23,4 10 0,6 1 1021,7 11-736,1 4-551,13-5 1,-2 7 379,0 0 0,6 7-248,-6 5 0,0 3-353,-6 3 0,-5 1-211,-1 4 1,-7-2-314,2 8 1,-6 0 241,-6 5 0,-9 1-43,-8-1 1,-2 1 35,2 0 1,5-9-285,1-3 1940,0-3-502,15-3-508,-6-7 0,23-3-531,8-7 0,16-7-571,7-5 0,12-3 577,5-3 69,12 1 0,11 0 0,11 0 0</inkml:trace>
  <inkml:trace contextRef="#ctx0" brushRef="#br0" timeOffset="2138">3978 1548 8026,'-35'-6'4694,"1"0"-3638,7 0 1,8 6 2395,7 0-3284,8-7 1,-3-3-1466,7-7 0,9-1 1297,8 1 0,8 0 0,10-1 0</inkml:trace>
</inkml:ink>
</file>

<file path=ppt/ink/ink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27:45.68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28 361 7983,'-12'-23'0,"1"0"862,7 0-602,4 6 1,11 0 9,12-1 0,4 3 59,8 3 0,0-1-304,-1 7 1,-5 0 36,0 6 1,-2 0-214,1 0 1,-3 4 58,-7 8 0,-3 1-71,-3 16 1,-5 0 101,-7 5 0,-2 9-47,-3 3 0,-7-4 77,-11-2 0,-4-3 180,-7-2 1,5-1 207,0 1 1,2-8-162,-2-4 0,-2-4 189,8-2 0,6-1 75,6-5-292,7-3 0,0-8-254,15 0 1,11-2-449,18-4 0,2-4 121,4-7 1,10 0-402,-4 0 1,-2 7 334,-4 4 0,-6-1 104,6 1 1,-13 0 1189,2 6-616,-12 8 1,0 1 47,-12 9 0,-5-1 61,-12 0 1,-3 0 340,-9 1 0,-7-1-383,-3 0 0,1 1-254,-2-1 0,0 0-642,-6 1 1,1-7 355,-1 1 0,6-9-205,1 3 0,7-4-4,-3-2 1,11-2-95,1-4 0,9-11 577,-3-12 0,4-3 0,2-18 0,0-4 0</inkml:trace>
  <inkml:trace contextRef="#ctx0" brushRef="#br0" timeOffset="1201">304 188 7983,'12'-34'-7,"-1"-1"0,-5 8 42,6 4 1,-8 4 262,1 2 1,3 5 575,-2 1-556,0 7 0,-6-2 76,0 12 0,0 5 59,0 12 0,-6 12-109,0 11 1,-2 6-138,3 6 1,3 3 91,-4 8 0,4-5 64,2-1 0,-6-1-266,0 1 0,-1 2-164,1-7 1,4-6-780,-4-6 1,4-8 515,2 3 0,0-7-703,0-5 1,0 2 458,0-8 0,0-6-739,0-5 783,0-8 0,0 1 530,0-10 0,0-5 0,0-7 0,0-2 0,0-5 0,0 5-120,0-4 1,0 4-163,0 2 531,-7 7 0,-3 2-141,-7 8 1,0 2 1172,-1 4 0,-1 4-300,-4 7 1,4 0-99,-4 1 1,4-1-469,1 0 1,7 0-147,-1 1 0,8-7-326,-1 1 1,5-8-338,5 1 0,7-3 63,11-2 0,4-2 240,7-3 1,-5-7-856,0-11 1,0 2 269,5-8 0,1-5 88,0-7 0,-1-7 310,1 2 1,-6-4 365,-1-2 1,1-2 110,6-3 0,-1 3-185,1-4 0,-2 12 89,-5 6 1,5-2 5,-4 1 1,-2 3 242,2 9 0,-14 2 508,2 4 470,-3 4-861,3-6 770,-7 8-297,-3 7-420,-7 2 0,0 10-143,0 4 0,0-2 210,0 7 1,0 1-155,0 5 0,0 0-51,0 1 1,2-3-270,4-3 0,6 3-278,11-4 0,4-1-293,7 2 1,1-9-646,-1 3 1,1-4-106,-1-2 0,-1 2 487,-4 4 1,-6-2-616,-11 7 1,1 1 665,-7 5 1,-2 8 255,-10 4 1,-10 3 395,-7 3 0,-7 0 292,1-1 0,-2 1-27,2-1 1,-1 1 261,7 0 0,-1-3-196,7-3 1,0-4 370,0-8 1,5 1 174,1-1 0,7-6 220,-2 1-1409,-4-8-46,8 4 21,-5-8 0,14-8 170,5-4 1,1-5-182,-1-6 1,3 4 110,-3-4 0,-3 3-98,3 3 524,-1 8 0,5-1 66,-5 4 175,5 4 1,-9-3-118,5 10 0,1 5 7,-7 7 1,0-5-170,-6-1 1,0 7-139,0 5 0,-8 0-133,-3-6 1,-5 6 84,-1 0 1,-2 2-721,-4-2 1,2-4 337,-8 4 0,6-3 103,-6-3 1,6-2-43,-6-3 0,8 3-91,-2-3 0,4-3 250,1 3 0,7-6 202,-1 5 1281,8 1-714,-3 5-205,7 0 549,0 1 807,0-9-848,7 6-601,3-13 0,2 12 13,-1-8 1,-5 1-29,5-1 1,-7-2-19,2 7 0,-4 1-95,-2 5 1,0 1 468,0-1 0,0 2-168,0 4 0,0-4 131,0 4 1,0-9-282,0-3 0,2 1-357,4 5 194,3-7 1,14-3-98,0-7 0,2 0-703,-2 0 0,-3-1 367,3-5 0,-2-2-1060,2-3 1,-10-5 572,5 5 0,-7-5-438,1-1 1,-5 0 330,-7-1 0,0 1-27,0 0 0,-2 0 483,-3-1 1,-11 9 452,-7 3 0,-8 4-80,3 2 1,-7 6 79,-5 0 0,3 7 705,-3-2 1,-2 5-542,1 1 0,3 0 1643,9 1 0,4-5-484,8 4 1,-1-3-304,1 9 1,6-4-300,-1-2 1,8 1 1042,-2-1-656,5 0 1,2 1-512,5-1 0,4-6-373,7 1 1,8-8 14,4 2 0,6 1-1388,5-1 0,4 0 308,8-6 1,0-6-274,0 0 1,1 1 240,5 5 873,11-8 0,2-2 0,6-7 0</inkml:trace>
</inkml:ink>
</file>

<file path=ppt/ink/ink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27:43.61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0 640 8161,'0'-9'687,"0"1"766,0 8 879,0 0-1865,8 0 1,2 0-180,7 0 1,6 0-46,0 0 0,6 0-28,-6 0 1,6 0-161,-6 0 0,2 2-235,-2 4 0,-4-4-107,4 3 0,-6 5-490,-5 1 1,1-1-40,-7 2 0,0-7 328,-6 7 0,0-6 36,0 5 1,-2-1 35,-4 1 0,2 5 297,-7-5 0,-6 3 10,-6-3 0,0 5 163,5-5 0,-5 3 433,0-3 479,0 4-39,6-5-326,7 0-324,2 5-137,8-13 0,8 6 14,4-8 0,3 5-71,2 1 1,1 0-132,-1-6 1,6 0 17,0 0-208,0 0 0,-6 6 54,1 0 1,-9 1 37,-3-1 1,-4-2 74,-2 7 15,0 1 0,-8 3 155,-3-3 1,-5 3 69,-1-3 0,-6-3 180,0 3 0,0-6-51,6 5 1,5-5 529,1 5-561,7-7 0,-4 6 117,8-4-214,0-4 45,0 5 1,8-7-62,3 0 1,10 0-86,2 0 1,6-6-165,-6 1 0,6-7-130,-6 6 1,6-5-373,-6 5 1,0-7-364,-6 1 1,-1 2 451,-5-1 1,3-1-104,-8-5 1,-1-6 111,-5 0 1,0-6-54,0 6 0,0-8 307,0 3 1,0-3 58,0 2 1,0-2 27,0 8 0,0-6 151,0 6 1,0 0-95,0 6 101,0 0 0,0-1 958,0 1-524,0 8 1208,0-7-518,0 14-84,0-13-719,0 13 1,0-4-244,0 12 1,0-2 94,0 7 1,0 7 61,0 5 0,0 9-152,0 3 1,-2 7 84,-3 10 0,3 0-185,-4 0 0,4 5-72,2 1 0,-6-2-181,1-10 1,-1-4 12,6-7 1,0-3-187,0-3 0,0-4-326,0-7 438,0-9 0,2-1 71,3-8 0,-3-8-1,4-3 1,2-12-1,-2-6 0,7-10 92,-1-1 1,-3-8 81,3 2 1,-7-4-68,7-2 1,0-6 9,5 1 0,-2-9-128,-3 3 1,3 3 111,-3 3 1,3 3 159,2 2 0,-5 6 0,-1 0 0,-1 9 0,1 3 0,-1 1 81,-4 10 0,-4 0 108,4 6 1,-5-1 181,-1 1 0,0 0 361,0-1 0,0 7 452,0-1-328,0 1-6,0-6-304,0-1-623,8 1 0,-4 7 8,8 5 1,-7-3 40,7 2 0,-6 0 12,5 6-233,-7 0 95,11 0 1,-11 0 94,8 0 0,-8 2 58,1 4 0,3 4 9,-2 7 1,-1 2 12,-5 4 1,0 4-24,0 8 0,0 1-3,0 5 0,2 3 9,4 8 1,-4 5-1,4 1 1,-4 13 143,-2-2 0,0 14-431,0 3 1,0 7 374,0 5 1,-3-47-1,0-1-46,-3 48 0,-7-2 234,1 2 0,3-7-131,-3 1 1,6-6-68,-5-5 1,5-4-98,-5-8 0,7-13 42,-2-4 1,4-12-132,2 1 0,0-7 82,0-5-195,0-4 173,0-8-180,0-7-912,0-3 284,0-22 1,0 2 325,0-16 1,0 2-121,0-2 1,-6-5 645,1-1 0,-17 0 0,3-7 0</inkml:trace>
  <inkml:trace contextRef="#ctx0" brushRef="#br0" timeOffset="453">865 867 8105,'0'-25'0,"6"0"476,0-4 1,5 2-165,-5 4 1,13 4 637,-2-4 0,5 4-354,-5 2 1,2-1-333,4 1 0,-4 7-131,4 5 1,-3 3-178,-3 2 0,0 0-116,0 0 1,-5 2-393,0 3 0,-9 5-257,3 7 1,-4 1 378,-2-1 0,-2 0-46,-4 1 1,3 3 40,-9-4 1,8 4 481,-2-9 1,3 1 36,-3-1 6,4 3 179,-6-13 44,8 13 0,8-13 9,3 4 0,-1-4-110,2-2 1,-1 6-229,6-1 0,-5 1 58,-1-6 0,-7 2-200,2 4 0,-4-2-37,-2 7 0,0 1-54,0 5 0,-14 6 198,-3 0 0,-6 2 227,0-2 1,4-4 543,-4 4 0,4-9-354,1-3 0,3-5 1509,3 6-1288,5-8 1,9 3-160,3-7 1,7 0-167,11 0 1,2-2-189,4-3 1,5-3-283,1-4 0,-6-1-564,5 7 1,-9-2-2687,4 3 3458,-8 3 0,4-6 0,-7 8 0</inkml:trace>
</inkml:ink>
</file>

<file path=ppt/ink/ink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28:04.276"/>
    </inkml:context>
    <inkml:brush xml:id="br0">
      <inkml:brushProperty name="width" value="0.04286" units="cm"/>
      <inkml:brushProperty name="height" value="0.04286" units="cm"/>
      <inkml:brushProperty name="color" value="#E71224"/>
    </inkml:brush>
    <inkml:brush xml:id="br1">
      <inkml:brushProperty name="width" value="0.05714" units="cm"/>
      <inkml:brushProperty name="height" value="0.05714" units="cm"/>
      <inkml:brushProperty name="color" value="#E71224"/>
    </inkml:brush>
  </inkml:definitions>
  <inkml:trace contextRef="#ctx0" brushRef="#br0">0 416 8492,'0'-18'-1751,"0"9"1812,0-7 0,0 12 167,0-7 1,6 5-145,0-5 0,7 5-56,-1-6 1,3 7 63,2-7 1,1 2-57,-1-1 0,6-4 95,0 3 0,0 4 12,-6 3 1,1 3-5,-1 2 1,0 0 9,0 0 1,1 0-170,-1 0 1,8 2 113,4 3 0,4-1-110,1 8 0,8-8 121,5 1 0,8-3-248,3-2 0,7 0-49,-1 0 1,1-2-75,-2-3 0,-3 3 123,-8-4 0,-2-2-100,-4 2 0,-6 1 47,-11 5 1,-4 0-4,-8 0 94,-7 0 0,-4 7-18,-12 5 1,-8 11-183,-14 6 305,-1-4 0,-21 15 0,6-3 0</inkml:trace>
  <inkml:trace contextRef="#ctx0" brushRef="#br0" timeOffset="223">173 727 8361,'-10'-8'0,"-5"-1"-318,5-1 230,1 2 56,9 1 1,11 5-36,12-4 1,6-4 176,12-1 1,1-3 199,4 3 1,10-5-175,-4 5 1,9 1-26,-3-1 1,5 7-113,-5-2-69,-1 4 146,-5 2 0,-2 0-478,-4 0 0,2 0 41,-7 0 1,-3 0-502,-9 0 862,-4 0 0,-8 0 0,1 0 0</inkml:trace>
  <inkml:trace contextRef="#ctx0" brushRef="#br1" timeOffset="483">640 52 10315,'-10'-17'-775,"1"6"547,3-1 124,4 8 0,-4-3 271,12 7 1,4 0 166,7 0 1,8 5-117,4 1 1,5 6 25,7-7 0,-1 7 24,12-6 1,-4 5-41,10-5 1,1 2-100,-1-3 1,-1 3-13,-5 4 1,-2 5-232,-4 0 1,-3 2-98,-9 10 1,-15 2-327,-7 9 1,-22 14 228,-18 15 1,-28 10-865,12-33 0,-4 0 1172,-3 2 0,-2 0 0,-10 4 0,-3 0 0,1 0 0,-1 0 0</inkml:trace>
</inkml:ink>
</file>

<file path=ppt/ink/ink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28:07.264"/>
    </inkml:context>
    <inkml:brush xml:id="br0">
      <inkml:brushProperty name="width" value="0.05714" units="cm"/>
      <inkml:brushProperty name="height" value="0.05714" units="cm"/>
      <inkml:brushProperty name="color" value="#E71224"/>
    </inkml:brush>
  </inkml:definitions>
  <inkml:trace contextRef="#ctx0" brushRef="#br0">0 18 10675,'18'-10'326,"-1"4"-683,0 4 285,1 2 0,-1 0-280,0 0 0,0 0 200,1 0 0,1 0 174,4 0 0,-4 0-29,4 0 1,4 0-37,2 0 1,-2 0-8,2 0 1,-2 6-4,1 0 1,5 0-173,-4-6 0,9 0 170,3 0 1,-5 1-169,-1 5 0,-10-4 133,9 4 1,-11 2-367,1-3 1,-11 9 433,-1-3 0,-9 5 0,5 1 0</inkml:trace>
  <inkml:trace contextRef="#ctx0" brushRef="#br0" timeOffset="178">260 346 9458,'-29'0'-882,"0"0"0,8 0 718,-2 0 0,4 0 227,1 0 1,7 0 143,-1 0 437,9-8-437,-5-1 0,18-3-89,7 1 1,2 1 139,10-1 1,7 1-156,10 4 1,4 4-185,2-3 0,2 3-72,4 2 0,1 0-889,5 0 1041,3 0 1,-6 7 0,9 3-1</inkml:trace>
</inkml:ink>
</file>

<file path=ppt/ink/ink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28:19.486"/>
    </inkml:context>
    <inkml:brush xml:id="br0">
      <inkml:brushProperty name="width" value="0.04286" units="cm"/>
      <inkml:brushProperty name="height" value="0.04286" units="cm"/>
      <inkml:brushProperty name="color" value="#E71224"/>
    </inkml:brush>
    <inkml:brush xml:id="br1">
      <inkml:brushProperty name="width" value="0.05714" units="cm"/>
      <inkml:brushProperty name="height" value="0.05714" units="cm"/>
      <inkml:brushProperty name="color" value="#E71224"/>
    </inkml:brush>
  </inkml:definitions>
  <inkml:trace contextRef="#ctx0" brushRef="#br0">915 2439 8105,'0'-17'-501,"0"7"643,0-5 1,0 11 752,0-7-633,0 7 1,6-6 90,-1 4-306,9 4 135,-12-5 111,13-1 2,-5 6 241,-1-5-344,-1 7 1,-8 7 239,0 5 0,-2 11-96,-4 6 0,-3 11 41,-9 6 0,-5 4-81,0 2 0,-7 2-52,1 3 1,-10 5-270,-1 7 0,0 4-99,5-4 0,-7 10-795,-4-10 1,3 4 651,3-4 0,3-9 4,3-8 0,-1-2-6,1-10 0,5 0 98,0-5 0,8 0-59,-2-1 0,4-7-145,1-4 0,3-4 137,3-1 1,5-7-861,7 1 9,0-8 1089,0 3 0,0-14 0,0-3 0</inkml:trace>
  <inkml:trace contextRef="#ctx0" brushRef="#br0" timeOffset="282">188 3390 8132,'10'0'1746,"4"8"-1123,-9 4 0,1 7-187,-6 10 1,-2 1-157,-4 16 0,-3 1-136,-9 4 0,-5 3-76,0 4 1,-2-4-151,2 3 1,4-11 206,-4-5 0,10-10-144,1-3 1,6-12 698,-5 1-523,7-11 1,-2 0 316,12-12 0,13-11-32,16-12 0,13-12-129,9-5 1,11 2-664,1-2 1,2 2-197,10-2 1,-6-2-288,5 7 1,-7 7 832,2 5 0,0 6 0,2-6 0,4-2 0,-1-1 0</inkml:trace>
  <inkml:trace contextRef="#ctx0" brushRef="#br0" timeOffset="621">2229 658 8103,'-27'-35'0,"10"9"0,9 1 0,8 7 0</inkml:trace>
  <inkml:trace contextRef="#ctx0" brushRef="#br0" timeOffset="1036">1918 520 8184,'0'-10'-1253,"-2"-3"1478,-4 7 1,4-2-47,-4 2 0,3 5 534,-3-5-341,4 4-203,-13 2 1,11 0 44,-8 0 1,3 2-42,-3 4 0,-3 5 155,3 12 1,-3 4 33,-3 8 1,-1 9 204,-4 8 0,2 15-99,-8 14 1,0 3-180,-5 3 1,1 1 242,4 4 0,-3-3 240,3 3 1,4-11-322,2-6 0,11-4-159,6-2 1,5-8-351,1-3 1,7-12-266,5-6 1,5-11-308,6-6 1,-2-4 281,8-1 0,-6-9-345,6-3 0,-2-4-258,2-2 0,1-8-1106,-7-3 2057,1-12 0,-7-12 0,0-9 0</inkml:trace>
  <inkml:trace contextRef="#ctx0" brushRef="#br0" timeOffset="1562">2471 381 8178,'0'-9'1696,"0"1"-748,0 8 128,0 0-369,0 8-524,0 1 1,6 9 2,0-1 0,-1 2-147,-5 4 1,0 4 95,0 8 0,0-6-149,0-1 0,0 1-205,0 6 1,-5-8 137,-1-4 0,0-4-245,6-2-8,-8 1-189,7-9 366,-7-1 1,8-10-30,0-4 1,8-3-58,3-9 0,-1-5 87,1 0 0,1-2-304,5 2 1,2 2 142,4-8 1,-2 6-59,8-6 1,-8 8 20,2-2 0,2 4 46,-2 2 1,6 5 184,-6 1 0,0 7 272,-5-2 1,-1 4 60,0 2 0,1 0 823,-1 0-177,0 0 1,0 8-384,1 3 0,-9 5 80,-3 1 0,2 2-94,-2 4 0,-1-2-191,-5 8 0,0-6-8,0 6 0,0-6-1,0 6 1,2-8-549,4 2 1,2-4 87,3-1 201,5-9 0,1 7 0,10-7 0</inkml:trace>
  <inkml:trace contextRef="#ctx0" brushRef="#br0" timeOffset="1799">3388 520 8220,'-18'0'-108,"9"0"1280,1 0 1,10 0-498,4 0 1,3 0-28,9 0 0,7 0-267,3 0 1,5 0-324,2 0 1,5 0-104,0 0 0,1 0-468,-7 0 1,1 0-141,0 0 1,-9 0 427,-2 0 1,-5 0-2441,-2 0 2665,-7 0 0,5-8 0,-5-2 0</inkml:trace>
  <inkml:trace contextRef="#ctx0" brushRef="#br0" timeOffset="1974">3664 416 8220,'-17'0'2821,"0"0"-2166,7 0 0,1 0 57,3 0 1,4 8-203,-4 3 1,-2 5 37,3 1 0,-7 8-463,6 4 0,1 1 33,5-1 1,0 4-1225,0-4 1,0 3-79,0 3 1,0-8 1183,0-4 0,7 4 0,3 0 0</inkml:trace>
  <inkml:trace contextRef="#ctx0" brushRef="#br0" timeOffset="2654">3958 485 8289,'-17'-8'1699,"7"5"-1165,5-9-685,3 8 1,2-11 54,0 3 0,7-3 39,5-2 1,3-1-212,3 1 1,-1 0 121,0 0 0,1-7-537,-1 1 0,0-2 234,0 2 0,-5 2 33,-1-8 1,-7 6 444,2-5 1,-4 1-58,-2-2 0,-2 4 61,-4 8 0,2 5 14,-7 0 0,-1 9 614,-5-3 1,0 4-315,0 2 1,-1 2 284,1 4 0,0 3-197,-1 9 0,1 1-26,0 4 1,5 4-93,1 7 0,5 1-29,-6-1 0,9 7-41,-3-1 0,2 8-24,-2-2 0,4-1-182,-3 1 0,1-6 51,-2 6 0,4-7-328,-4 1 0,4-9 162,2-3 0,0-6-433,0 1 1,0-10-289,0-1-243,0-9 782,0 5 1,2-16 101,4-3 0,-2-12-27,7-6 1,-5-4-12,6-1 0,-1-3 176,6-3 0,1 3-67,-1-3 1,2 9 95,4 3 0,-3 6 18,3-1 1,2 12-38,-2 5 0,0 4 107,-6 2 0,-5 0 238,-1 0 0,-1 8 282,1 3 0,-3 7-242,-8 5 0,0-4-134,0 4 1,0-2-46,0 2 1,-2-4 61,-4 4 1,-3-3-448,-9-3 1,1-2-791,0-3 0,-1 1 542,1-7 0,0 0-91,0-6 1,-1-2 476,1-4 0,2-4-415,3-7 1087,-3 0 1,11 0-113,-8-1 1073,8 9-362,-3 1-586,14 8 0,-5 8-76,4 3 0,2 5 46,-2 1 1,-1 0-172,-5 0 1,6 1-188,0-1 0,5 0-787,-5 1 0,8-3 464,-3-3 1,10 1-1273,2-7 1,8 0 352,-2-6-1,4 0-930,1 0 1923,-7-8 0,13-2 0,-3-7 0</inkml:trace>
  <inkml:trace contextRef="#ctx0" brushRef="#br1" timeOffset="2870">4529 589 15118,'-10'0'732,"3"0"-208,7 0-268,0 0 1,7 2 144,5 4 0,5-4-779,6 3 1,-2-3 247,8-2 0,-2 0-926,2 0 0,2 0 380,-8 0 0,0 0-337,-6 0 0,0 0-182,1 0 1195,-1 0 0,-7 0 0,-3 0 0</inkml:trace>
  <inkml:trace contextRef="#ctx0" brushRef="#br0" timeOffset="3096">5013 364 8539,'0'-11'1780,"0"-1"80,0 8-517,0-3-641,8 7 1,-4 1 255,7 5 1,-7 11-371,2 12 0,-4 6-136,-2 5 1,0 4-155,0 8 0,0 6-663,0 0 0,0 5 269,0-5-18,-8 7 0,-1-4 1,-9 9-1</inkml:trace>
  <inkml:trace contextRef="#ctx0" brushRef="#br0" timeOffset="4037">3595 2059 8092,'-11'0'2561,"-1"0"-2926,8-8 122,4-1 1,10-15 291,7 1 1,6-2-44,0 2 0,2 2-6,-2-8 1,-2 6-16,8-5 0,-6-1-576,6-6 0,-10 2 158,-1 5 1,-3-5 22,-9 4 1,0-4 300,-6-1 1,0 1 127,0 4 0,0 4 89,0 8 0,-6 0-123,0 0 0,-7 7 424,1 4 1,2 4-169,-1 2 1,5 0 158,-5 0 1,1 2-58,-1 4 0,-5 9 48,5 8 1,-5 8-110,-1-2 1,0 4-45,-1 1 0,7 1 222,-1-1 1,3 7-96,-3-1 1,3 0-275,3-5 0,4 0 104,-4-1 0,-2 1-521,3-1 1,-1-7 0,6-4 0,0 2-238,0-2 0,0-5 40,0-7-322,0-7 200,0 4 86,0-8 680,0 0 0,6-8-103,-1-4 142,1-3 0,-4-2-55,4 0 1,-2-1 38,7 1 0,-5-6-98,6 0 1,-1 0-72,6 5 0,6-5-236,0 0 0,8 0 52,-2 6 1,-2 0 81,2-1 0,0 3 34,5 4 0,-1-3 152,-4 8 0,1-5 24,-7 5 0,6 0 184,-6 6 0,-5 0-157,-7 0 0,-7 2 82,2 4-97,-4 4 0,-10 9-8,-4 4 0,-9-4-550,-2 4 0,-7-4 227,1-1 0,-4-7 42,-2 1 1,7-9 162,-1 3 1,6-4 183,-6-2 1,14 6 5,-3 0 1,11-1 943,-5-5-506,8 0 0,-2 0-191,12 0 1,-2 6 426,8 0 1,-1 7-262,6-1 1,1 3-36,-1 3 0,0-1-176,1 0 1,3 2-73,-4 5 0,10-5-155,-10 4 1,4-6-175,-3-5 1,5 3-1376,0-4 0,6-1 312,-6 2 1103,7-9 0,-3 13 0,8-7 0</inkml:trace>
  <inkml:trace contextRef="#ctx0" brushRef="#br1" timeOffset="4790">5325 502 13725,'-10'0'-321,"2"0"690,8 0 3487,0 0-3508,8 0 1,-4 0 128,7 0 0,-5 2-517,6 4 1,-3-2-196,3 8 1,1-5 248,-7 10 1,5-3-121,-5 9 0,6 6 771,-6 5 1,-1 9-96,-5 9 1,0 7 124,0 5 1,-2 5 63,-3 6 1,1-2 444,-8 7 0,1 1-583,-7 6 1,-1 3-263,8-42 1,-1 2-1,-1 1 1,-1 2-231,-2 4 1,-2 1-1,-3 1 1,-1-1-496,0-3 0,-2 0 0,-1 0 1,-2-1-183,-1-1 0,-1-2 0,2-3 0,0 0 278,-1-2 1,-2 0 269,0-1 0,-1-1 0,0-2 0,0 0 0,-1-1 0,-1-1 0,-25 35 0,8-4 0</inkml:trace>
</inkml:ink>
</file>

<file path=ppt/ink/ink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29:27.0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514 35 7990,'2'-10'0,"3"5"812,-3 3-293,6-6 68,-8 6 697,0-5-258,8 7-469,-6 0 1,7 0-12,-3 0 0,-2 0 809,7 0-754,-7 7 1,9 5 113,-7 11 0,6-4 104,-7 4 0,1 3-309,-6 3 0,0-2 185,0 1 1,0 3-193,0 9 0,0-4 29,0 4 0,-8-1-219,-3 1 0,-6-2-73,-6 8 0,2-6-89,-8 6 1,6-8-133,-5 2 1,5-4-206,-6-1 0,6-7 242,-6 1 0,6-8-1016,-5 2 497,-1-4 175,2-9 0,-3-3-87,7-7 0,-6 6-20,6 0 1,-1-2-171,1-10 1,4-4 95,-4-7 0,9 0-65,3 0 1,5-1 6,-5 1 0,7-2 142,-2-4 0,12 4 21,5-4 1,4 4 136,3 2 1,8 0 107,9 0 1,1 1-25,10 5 1,-2-3 160,2 9 0,3-1 20,-3 6 1,-4 0 309,-2 0 1,2 2 508,-2 4 1,-5 1-404,-6 5 1,-8 3-83,1-3 1,-2 3-193,-3 2 1,0-2-372,0-3 0,-7 3-677,-5-4-435,5 5 1,-8 1 95,4 0 1,-5-5-2210,-1-1 3416,0-7 0,8 3 0,2-7 0</inkml:trace>
</inkml:ink>
</file>

<file path=ppt/ink/ink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29:27.3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10828,'8'9'1325,"2"1"-574,7-5 0,2-3 494,4 4-815,-4-4 1,8-2-79,-4 0 0,-4 0-162,4 0 0,1 0-1006,-1 0 653,0 0 0,0 0-404,0 0 0,0 0-761,-6 0 0,0 0 337,1 0 0,-9 8 991,-3 3 0,3 4 0,1 3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1:47:57.4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70 7985,'17'0'0,"1"-6"1574,-1 0 1,2-2-717,4 3 0,4 1-265,8-8-368,-9 1-133,7 1 0,-14 2-60,4 8 1,-3 0-295,-3 0 1,0 0-594,0 0 0,-1 8-789,-5 4 1644,5-5 0,-14 16 0,5-3 0</inkml:trace>
  <inkml:trace contextRef="#ctx0" brushRef="#br0" timeOffset="130">174 329 7985,'-17'10'0,"7"5"0,4-4 0,6-3 2375,6-2 0,11-6-1157,12-6 0,6-3-419,5-9 1,4 1-113,8 0-2659,0-1 1416,-8 9 1,6-5 555,-4 9 0,4-9 0,2 4 0</inkml:trace>
</inkml:ink>
</file>

<file path=ppt/ink/ink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29:27.5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 1 7995,'-10'10'5317,"-5"5"-4898,13-13 0,2 11-248,11-7 0,5 0-83,1-6 1,6 0 72,0 0 0,2 0-131,-2 0 1,-2 0-376,7 0 1,1 0-859,5 0 0,3 0-464,3 0 1,9-6 1666,9 0 0,14-15 0,-1 2 0</inkml:trace>
</inkml:ink>
</file>

<file path=ppt/ink/ink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29:27.9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207 1100 8011,'8'-17'0,"-4"8"1245,7 3-757,1-4 0,7 9 207,4-5 1,-2 4-259,7 2 0,-5 0 279,6 0 1,-6 6-312,5-1 0,-7 7-180,2-6 1,-5 7-294,-7-2 1,-1 5-355,-5 1 0,-3 8 287,4 3 1,-14 5-221,-9 1 0,-2 6-395,-10 0 1,3 6 237,-3-6 0,2 0 970,4-5 0,6-7 118,0 1 0,2-8 449,9 2 1,0-4-654,6-2 1,2-1-82,4-5 1,9 2-32,8-7 0,8 0-43,-3-6 0,7-6-1451,5 0 0,-4-13 652,4 2 1,-4-4-1342,-1 4 1,-3-6 1922,-3 0 0,-4-7 0,-8 3 0</inkml:trace>
  <inkml:trace contextRef="#ctx0" brushRef="#br0" timeOffset="250">35 911 7949,'-11'-2'528,"-1"-3"211,9 3 405,-5-13-712,8 13 1,8-6 52,3 8 1,6 0-130,6 0 1,6 0 83,11 0 1,4 0-315,7 0 0,7 0 39,-1 0 1,8-2-719,-2-4 0,2 4-53,-2-3 1,-10 1-514,-7-2 1,-9 4 523,-3-4 1,-2 5 594,-9 1 0,0-8 0,-6-2 0</inkml:trace>
  <inkml:trace contextRef="#ctx0" brushRef="#br0" timeOffset="464">396 121 7950,'10'-18'575,"-2"1"913,-8 0-554,0 0-116,0 0-95,0-1-173,0 9 0,1 1 369,5 8 0,-2 14-373,7 3 0,-5 19 53,6 4 1,-7 8-899,7 4 1,-6 9-2224,5 7 2233,0 1 0,14 15 1,2-5-1</inkml:trace>
</inkml:ink>
</file>

<file path=ppt/ink/ink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29:33.3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7819,'8'26'1815,"-5"-9"-1552,9-11 0,1-4-706,10-2 155,-4 0 0,8 0-48,-4 0 1,-4 0-158,4 0 0,4 0 493,1 0 0,5-8 0,1-1 0</inkml:trace>
</inkml:ink>
</file>

<file path=ppt/ink/ink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29:33.4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7844,'18'0'-3,"-7"2"452,1 4 1,-7-2-259,7 7 0,-6-7-55,5 2 0,2-4-26,10-2 0,-2 5 220,8 1 0,-6 0-532,5-6 1,1 2 57,6 4 0,-1-5-823,0 5 1,6-2 38,1 2 928,6-4 0,-3 5 0,8-7 0</inkml:trace>
  <inkml:trace contextRef="#ctx0" brushRef="#br0" timeOffset="133">1169 52 7810,'79'0'-3,"-3"-6"1114,-7 0 0,0 1-467,-1 5 1,1 0-269,0 0 0,-6 0 241,0 0 0,-2 0 446,2 0 1,-4 0-451,-7 0 1,-2 0 65,-5 0 1,3 2-722,-8 3 1,2-3-5,-2 4 46,-11-4 0,11 6 0,-13 1 0</inkml:trace>
</inkml:ink>
</file>

<file path=ppt/ink/ink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29:31.6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173 327 8079,'9'-8'0,"-1"4"0,-8-7 609,7 7 1,3-4-43,7 8-154,8 0 0,-4-5 255,8-1 1,-7 0-270,7 6 1,-8 0-111,2 0 0,2 0-253,-2 0 0,0 2-279,-6 4 1,0-2-351,0 7 1,-5-5 253,-1 5 0,-7-5-311,2 6 0,-4-1 314,-2 6 1,0-5-147,0-1 1,-2 1 462,-4 5 1,-3 0-146,-9 0 1,1 0 205,0 1 1,0-7 407,0 1 442,-1-1-369,1 6 39,8 0-472,-7-7-223,14-2-247,2-1 152,10-5-50,7 13 191,0-5 1,-7 7-36,-4 0 0,-12 6 107,-6 0 1,-3 2 136,-2-2 1,-8-2-1,-3 8 0,3-8 258,2 1 1,-2 1 27,2-5 1,6 3-101,5-10 1,9-1-195,-3 1-110,4-7 0,4 4-231,4-8 0,3 0 182,8 0 0,2 0-130,4 0 0,4 0 80,7 0 0,1-6-145,-1 0 0,1-2 41,-1 3 1,-5 3 113,-1-4 1,-7 4-19,2 2 1,-4 0 4,-2 0 1,-5 2-5,-1 4 1,-7-2 45,2 7 0,-6 1-3,-6 5 1,-3 0-100,-9 0 1,1-5-3,0-1 0,-6-1 164,0 1-91,0 4 12,6-13 0,0 6 213,0-8 1,5 0 63,1 0 191,7 0-236,-11 0-42,13 0-39,-6 0-28,16 8 0,-4-7-7,7 5 40,-7 4-137,11-8 1,-13 7 153,4-3 0,-4-2 135,-2 7 1,0-5-34,0 5 1,0-5 184,0 6 1,0-1-79,0 6 1,5 0 131,1 1 0,8-1-75,-3 0 1,4 6-46,3 0 1,-1 7-89,0-1 1,0-2-143,0 1 1,0-5-171,1 6 0,-9-6-31,-3 6 0,2-8-293,-3 2 1,1-4 109,-6-2 0,-2 0-155,-4 0 0,-3 0 23,-8 1 1,-1-1 117,1 0 1,-2-6-308,-4 1 1,2-8 90,-7 1 0,-1-3-54,-5-2 0,-1-7 215,1-5 0,-1-5 364,1-6 0,0-2 0,-1-3 0,1-3 0,0 8 0,1 0 0,4 6 0,5 6 0,6-1 0,1 8 0,0-1 0,6 3 105,-1 2 437,8 0 209,-3 0-261,7 0 0,2 2-69,3 3 0,-1-3-18,8 4 1,-1 2-1,6-3 1,0 7-104,1-7 1,-1 7-527,0-6 0,2-1 203,4-5 23,4 0 0,7 0 0,0 0 0</inkml:trace>
  <inkml:trace contextRef="#ctx0" brushRef="#br0" timeOffset="135">1204 1204 9243,'-8'9'2862,"-1"1"-2219,-8-5 1,-1 13 200,1 10 0,0-3-622,0-2 1,5-4-535,1-2 1,5-5-809,-5-1 0,5 1 82,-5 5 1038,-1-8 0,-5 7 0,0-7 0</inkml:trace>
  <inkml:trace contextRef="#ctx0" brushRef="#br0" timeOffset="728">1410 791 7877,'0'-10'1046,"8"3"-594,1 7 0,9 7 659,-1 5-726,-8 3 0,5 2 571,-9 1 0,7 6-402,-6 5 1,-1 4-409,-5 1 1,0-5-303,0-1 0,0-7-431,0 2 1,0 2 149,0-2-428,0 0 298,0-14 1,8-1-547,3-8 0,1-17 534,5-12 1,-2-11 220,14-11 0,0-9 230,5-3 1,6-2 102,0 2 1,8 10 311,-2 7 1,-2 15-205,2 3 0,-8 14 59,2 9 1,-9 3 476,-3 2 0,-9 9-275,-1 8 0,-3 8 447,-9 10 0,-1-1-283,-5 0 1,-7 7-458,-5-1 0,-5 2-74,-6-2 1,4-4-99,-4 4 1,-2-5-118,2-7 1,-2-3-326,3-8 1,2-1-55,-3-5 206,4-3 1,4-16 200,4-3 1,3-12-3,8-6 1,0-3 809,0-3-312,0 8-157,8-5 0,-5 11 88,9-8 0,5 14-120,6-2 0,0 3-167,-6-3 0,6 6-201,0-1 1,0 8-47,-6-1 0,-5-3-958,-1 2 1275,-7 1 0,11-3 0,-5-2 0</inkml:trace>
  <inkml:trace contextRef="#ctx0" brushRef="#br0" timeOffset="918">1840 568 8765,'0'24'1792,"0"-3"-1323,0 8 0,0-2 218,0 1 0,0 5-197,0-4 0,0 3 40,0 2 1,-8 1-118,-3-1 0,1 1-151,-1-1 1,7-2-696,-2-3-238,4 4 0,10-16-812,4 0 1,9-9 734,1-14 748,17-4 0,-11-22 0,14-4 0</inkml:trace>
  <inkml:trace contextRef="#ctx0" brushRef="#br0" timeOffset="1163">2717 0 8023,'-12'2'1492,"1"4"1,-1 5-477,-5 12 0,2-4-191,3 4 0,-3-2-162,4 2 0,3-4 74,2 4 0,4 2-84,2-2 1,0 0 130,0-6 1,8 6-565,4 0 1,3 0-402,2-6 0,6-5-644,0-1 0,9-7 579,3 2 1,-1-5-401,6-1 0,-4-5-165,-1-1 1,-3-5-449,-3 5 1,-4 0 432,-8 6 0,-6 0-936,1 0 631,-8 0 0,-4 8 1131,-12 3 0,-11 12 0,-3 4 0</inkml:trace>
  <inkml:trace contextRef="#ctx0" brushRef="#br0" timeOffset="1438">2786 619 7955,'-10'17'522,"-3"0"145,7 1 1,0 5-147,6 0 1,0 1 65,0-1 0,0 2-105,0 4 1,0 7-192,0-7 1,0 7 481,0-7 1,-6 9-534,1 2 1,-9 0-456,3-6 0,1 1-137,-1-1 0,-3-1-477,-8-5 0,2-3-380,-2-8 0,1-1 555,-2-5 1,2-5-21,-8-12 0,8-11 244,-2-12 0,4-3 181,2-3 0,7 1 298,4 0 1,5 7 335,1 4 0,15 6 9,8 5 1,7 5 473,5 7 1,1 9 787,4 8 1,-2 3-752,8 8 1,-8 1-411,2 5 0,-3 8-210,-3 4 1,0 2-436,1-2 0,-3-2-506,-3-4 0,-4-4-719,-8 4 1,0-11 1374,0-6 0,1-4 0,-1-2 0</inkml:trace>
</inkml:ink>
</file>

<file path=ppt/ink/ink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29:29.4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190 464 7988,'11'-2'165,"1"-3"0,-7 3-87,7-4 1,-1 4 111,6 2 1,1-6-30,-1 1 0,6-3 56,0 2 1,5 2 13,-5-7 0,8 7-71,-3-2 1,5-1-141,1 1 0,1 0 60,-1 6 0,2-6-118,4 1 0,-1-1-51,6 6 1,-4 0-27,4 0 1,-6 0-206,1 0 0,2 0 63,-2 0 0,0 0-88,-6 0 1,-5 2 87,0 4 0,-8-4-49,2 3 0,-4 3 125,-2-2 1,0 1-204,0-1 193,0-4 0,-1 8-59,-5-5 250,-3-3 0,-8 6 0,0-8 0</inkml:trace>
  <inkml:trace contextRef="#ctx0" brushRef="#br0" timeOffset="398">18 877 8026,'-10'0'-51,"3"-2"-896,7-4 550,0 4 1,7-5 530,5 7 0,3-6 115,2 0 0,0-5 92,0 5 0,6 0-166,0 6 1,8-6 23,-2 1 0,3-1-146,2 6 0,8-2 8,4-4 0,4 4 2,1-3 0,9 1 43,3-2 1,4 2 24,1-7 1,7 5-149,-1-5 0,3 5-107,-3-6 0,-3 7 54,3-7 1,1 3-63,-6-3 1,1-1 83,-12 7 0,-1-1-157,-5 1 1,-7 4 53,1-4 1,-13 4 80,1 2 1,-11 0-213,0 0 0,-10 0-175,-1 0 201,-8-7 0,3 3 113,-7-8 1,-7 7 193,-5-7 0,-11 1 1,-4-6-1</inkml:trace>
  <inkml:trace contextRef="#ctx0" brushRef="#br0" timeOffset="753">1066 0 9767,'19'6'549,"4"-1"0,-2 3-343,8-2 0,5-2-1,7 7 1,4-5 4,-5 5 0,6 1 14,-6 5 0,8 0-113,-2 0 1,4 6 110,1 0 1,1 2-232,-1-2 1,-1-2 94,-4 8 1,2-6-145,-8 5 1,0-5 166,-6 6 1,-9-1-121,-8 7 1,-7-1-158,-10 1 1,-4 5-296,-7 0 1,-10 8-69,-20-3 0,-4 5 208,-13 2 0,-3-1-924,-8 1 0,-5-1 161,-1 1 1086,-7-1 0,6-1 0,-4 0 0,5 1 0,5 5 0</inkml:trace>
</inkml:ink>
</file>

<file path=ppt/ink/ink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29:40.3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980 412 8222,'10'-16'118,"3"5"270,-7-12-80,0 11-94,-6-3 1,0 6 391,0-9-424,0 9 0,0-6 427,0 3 273,0 4-374,0-7-270,0 6 1,-6-3 13,0 1 0,-1 7 7,1-2 1,-4 4-97,-7 2 0,0 0 6,0 0 1,-2 6-151,-4 0 0,-2 7 38,-4-1 1,-3 3-145,3 2 1,-2 0 84,3 0 1,-10 1-137,3-1 0,-1-2 28,7-3 0,-1 7 106,7-8 0,-8 14-21,3-8 1,1 6 89,-2 0 0,1-2 94,-7 8 1,3-1-1,3 7 0,-3 7 225,3 4 1,-4 5 159,-1 6 0,5 6-162,1 12 0,7 1-84,-2 5 0,4-1 105,2-11 1,7 3 106,4-9 0,4-4-188,2-1 1,2-11-145,4-1 1,4-8-47,7 3 1,2-11-118,4-1 0,5-8-144,13 2 1,2-12-414,9-5 0,15-6-222,7-6 0,9-11 264,2-12 0,-39 10 1,0-2-527,0-1 0,0-2 1,3 0-1,-1-1-46,-2-1 1,0 0 0,44-18 1071,-10 4 0,2-2 0,-11 2 0,-10 2 0,-10 1 0</inkml:trace>
  <inkml:trace contextRef="#ctx0" brushRef="#br0" timeOffset="678">1840 1323 8081,'-10'0'-330,"3"0"955,7 0-319,0-8 1,0 4 37,0-7 0,0-1-129,0-5 1,0 6 368,0-1-186,0 1-470,0-6 0,-2 1-9,-4 5 1,-4 1-74,-7 4 1,0 5 120,0-5 1,-2 4-120,-4 2 1,-2 0 76,-4 0 1,-3 2-3,3 4 1,4 3 304,2 8 0,-1 2 106,1 4 1,0-2 120,6 8 1,5 0-23,1 5 0,1 0 171,-1 1 0,3-1-145,8 1 1,0-1-20,0 0 1,0-1-384,0-5 0,8-3 133,3-8 0,4-1-534,3-5 1,1 3-55,4-9 1,-2-1-843,7-10 883,1-3-84,5-8 0,1-8-462,-1-4 0,0-5 377,1-6 1,-7 3 23,1-3 1,-8 10 387,2 1 0,-10 8-79,-1-2 1,-8 4 449,1 2-349,5 7 878,-8 3 1,6 9-26,-8 3 1,0 7 284,0 11 1,0-2-451,0 7 0,0-1-1,0 2 0,0 1-164,0-7 0,1 6-140,5-6 1,-2 0-261,7-6 0,1 0 72,5 0 1,8-7-1005,4-4 1,3-5-155,2-1 0,1-7-1975,-1-5 3030,8-3 0,2-17 0,8-5 0</inkml:trace>
  <inkml:trace contextRef="#ctx0" brushRef="#br0" timeOffset="1542">2665 429 8122,'-17'0'2008,"7"0"-1468,3-8 53,7 6 30,0-5-411,0 7 0,1 7-15,5 5 0,-4 18 14,4 10 1,1 10 42,-1 7 0,0 12-13,-6 11 0,0 4-1259,0 2 1153,0 0-54,-8-7 1,6-3-129,-3-7 0,5-14-290,5-3 1,-1-14-76,8-4 0,-1-3-385,6-14 1,2 2-407,4-13 0,-2 0 523,8-6 1,-8-8 1017,2-4 1,4-18 0,-1-6 0</inkml:trace>
  <inkml:trace contextRef="#ctx0" brushRef="#br0" timeOffset="1734">2459 1082 8088,'-18'-2'691,"1"-4"135,8 4 0,3-11-36,12 7 1,3-5-295,8 5 0,8-7 5,4 1 0,5 3-243,6-3 0,-1 7-221,6-7 1,-4 6-470,4-5 0,-1 7-800,2-2 1,2-1 1231,-8 1 0,-7 0 0,-9 6 0</inkml:trace>
  <inkml:trace contextRef="#ctx0" brushRef="#br0" timeOffset="2504">3662 1305 8138,'-8'-17'-1510,"6"6"1161,-3-1 1,3 7 310,2-7 1,0 1 94,0-6 1,0-1 265,0 1-314,0 0 22,0 0 1,-8 1 64,-3 5 0,1 3 9,-1 8 1,-7 0 14,-4 0 1,-1 0 15,5 0 0,-4 14 158,-1 3 0,0 6-67,6 0 0,-1 4 247,1 7 1,0-2-3,0-3 1,5 2-18,1-8 0,7 5-312,-2-5 1,4 0-192,2-6 1,2-2 63,4-3 0,4-4-172,7-8 0,6-2-912,0-4 1,13-6 495,-2-10 1,6-11-168,0-7 1,1-6 738,-1 6 0,0 2 0,-12 9 0,3-1 0,-2 7 0,-4 7 0,-8 9 0,-8 9 0,-3 3 0,-4 7 1202,-2 11 0,-2 4-308,-4 7 0,4-5 24,-3-1 1,3-7-499,2 2 0,0-4-250,0-2-286,0 1 1,2-9-462,3-3 1,5-4 352,7-2 1,6-10-288,0-7 0,7-2-769,-1-10 1,-2 1 495,2-7 0,-8 7 784,1-1 0,-1 8 0,2-2 0,-9 6 0,3 5 39,-4 5 0,3 9 104,-5 3 0,-1 7 253,-5 11 0,-3 2 397,4 3 0,-4 3 583,-2-8 0,0 5 67,0-5-1157,0 8 1,6-12-540,-1 4-360,9-12 0,-5-3 100,8-8 0,3-10-633,2-7 1,0-2 596,6-9 0,-7 1-231,2-2 1,2-1 557,-2 7 0,0 2 222,-6 9 0,0 5 404,0 7 0,-5 0 103,-1 0 0,-7 7 553,2 5 0,1 3-569,-1 2 1,0 0 86,-6 0 1,0 1-253,0-1-686,8 0 0,-1 0-2456,5 0 2816,3-7 0,-6-2 0,9-8 0</inkml:trace>
  <inkml:trace contextRef="#ctx0" brushRef="#br0" timeOffset="2976">5192 68 8132,'-8'-17'516,"6"7"1,-7-3 0,3 7 301,4 0-115,-5-1-298,7 5 0,-6-4-153,0 12 1,-2 13 258,3 15 0,-3 12-71,-3 17 0,-3 10-50,9 18 1,-1-1-239,6 7 1,0-11 345,0 6 0,2-14-445,3 8 1,5-17-368,7 0 0,8-12-1536,4 0 1,5-16 974,6-7 1,6-17-809,11 0 1,-1-11 1682,7 0 0,-6-4 0,6-6 0,2-8 0,2-7 0</inkml:trace>
  <inkml:trace contextRef="#ctx0" brushRef="#br0" timeOffset="3641">6000 1082 10281,'-10'0'416,"3"-8"1,7-1-165,0-8 0,0-1-303,0 1 1,-6 0-13,0 0 0,-1 0-255,1-1 0,-4 3 98,-7 4 0,4-5 159,-4 5 1,3 3 86,-9 3 0,2 5 117,-2 5 0,2 7 439,-7 11 0,7 3-159,-2 9 0,4-1 289,2 1 0,1-3-195,5-3 0,1 1 74,4-7 0,5 6-457,-5-6-25,12 0 0,5-12-183,12 1 0,-2-9-340,8 3 0,-6-12-464,5-5 0,1-4 114,5-2 0,-5-8-347,0-4 0,-3-3 450,3-3 1,1 7 242,-7-1 0,0 8 629,-5-2 0,-7 6-265,0 5 357,-7 5 1,4 9 368,-8 3 0,0 5 912,0 7 0,0 6-745,0 0 1,0 7 252,0-1 1,0-2-635,0 1 0,0-7 18,0 2-1164,8-3 0,1-5 537,8-4 0,0-3-453,1-8 1,1 0-341,4 0 0,-2-13-944,7-5 0,-5-5 962,6 0 1,-2 2 203,1-7 1,3 7 455,-8-2 1,0 6 388,-6 5 1,0 5 231,0 7 1,-5 2-344,-1 3 1,-7 5 2351,2 7-948,3 0-364,-7 0 1,6 1 684,-8-1 1,2 0-1247,3 0 1,-1-2-467,8-3 0,-1-3-325,6-3 1,3-4-720,2 4 0,5-14 46,8-9 1,1-2 486,4-10 0,6 6-568,11-5 1,-1 1 825,7-2 1,-2 4 786,2 8 0,-4 8 185,-8 3 1,-7 6 918,-3 6 1,-11 9-539,-1 8 0,-10 7 550,-2-1 0,0-2-1116,-5 1 0,-3-7-1223,3 2 0,-7 2 664,7-2 0,-1 0 0,7-6 0</inkml:trace>
</inkml:ink>
</file>

<file path=ppt/ink/ink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30:06.21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0 646 8151,'0'-27'-19,"0"2"19,0 8 492,0 8-245,0-7 0,2 13-153,4-9 0,-2 1-230,7-7 0,1 7 159,5-1 1,-5 1 28,-1-6 0,-5 5 269,5 1-172,-7 7 50,4-4 139,-8 8 773,0 0-791,0 8 0,0 2-21,0 7 1,0 6 111,0 0 1,0 2-62,0-3 0,0-1-77,0 8 1,0 0 89,0 5 0,0 2-146,0 5 0,0-3 15,0 8 1,0-8-85,0 2 0,5-4-201,1-1 1,0-3 45,-6-3 0,2-4-171,3-8 0,-3-6-771,4 1 704,4-9 1,-3 3-280,5-12 1,3-3 127,-3-8 0,-3-8-68,3-4 0,-7-5 166,7-6 0,-7 2 87,7-8 0,-1 6-34,7-6 0,-1 8 36,0-3 0,8 5 223,3 2 0,5 5-76,1 0 0,1 8 283,-1-1 0,6 8-47,0 3 0,2 5 71,-2-6 0,-5 9-17,-1-3 0,-1 4 177,-10 2 1,-1 8-140,-4 3 1,-9 6-51,-3 6 0,-4-2-338,-2 8 0,-8 7 116,-3 10 0,-12-2-480,-6 2 1,-3-2 188,-3 2 1,1-4 24,0-8 0,5-7 121,0-4 0,1-6 77,-7-6 0,7 3-72,-1-9 0,8 1 148,-2-6 1,6-8 122,5-3-140,5-4 1,9-2 146,3-1 1,5 1-12,7 0 0,8 6-60,4-1 0,-1 1 14,7-7 0,-11 3 139,11 4 1,-10-3-92,3 9-82,-7-1-896,4 6 1,-10 2 422,-3 3 0,-4 5-694,-8 7 1126,0 0 0,0 1 0,0-1 0</inkml:trace>
  <inkml:trace contextRef="#ctx0" brushRef="#br0" timeOffset="344">551 405 8294,'0'-34'-53,"0"0"1,0-1-118,0 1 0,0 1 917,0 5 0,0-5-265,0 4 1,7 5 204,5 1 0,-3 6 358,3 5-665,-1 4 1,4 26 25,-3 10 0,-4 14 97,-8 16 1,0 8-286,0 9 1,-14 7-273,-3-2 0,2-3 114,3-3 0,7-11-186,-7-5 1,8-13 54,-1-4 0,10-11-7,7-1 0,3-14-610,2 2 0,8-11 30,4 0 0,-3-4-224,3-2 1,0-14 208,5-3 1,-5-14-106,-1-3 1,-1-2-556,2-10 1333,-4 0 0,-8-13 0,0-2 0</inkml:trace>
  <inkml:trace contextRef="#ctx0" brushRef="#br0" timeOffset="545">1187 27 8234,'0'-11'1373,"0"-1"73,0 8-118,0 4 1,0 10-355,0 7-713,0 0 0,0 0-98,0 1 0,7-7-165,5 1 1,3-9-189,2 3 0,6-4 167,0-2 0,8 0-926,-3 0 0,-1 0 3,2 0 0,-8 0-1713,2 0 2659,-4 0 0,-2 8 0,0 1 0</inkml:trace>
  <inkml:trace contextRef="#ctx0" brushRef="#br0" timeOffset="825">1393 491 8234,'0'17'524,"0"1"1,0 5 779,0-1 1,2 7-638,4-6 0,3 2-33,8-2 0,-5-2-307,-1 7 0,-7 1-77,2 5 0,-8 7-558,-10-1 1,1 7-195,-12-1 0,-2 2-608,2-2 0,-5-6 546,5-11 0,-2-6-309,2-12 1,2-3 230,-8-8 1,8-8 195,-2-3 0,4-14 322,2-10 0,8 1 113,3-6 0,4 5 179,2 7 0,8 5 62,3 11 0,12 5 442,6 7 0,9 13 49,2 4 1,8 12 667,-3 0 1,7 3-611,5 3 1,6-7 10,12 1 1,-1-1-651,12 7 0,0-1-30,-35-16 1,1-1 0,-1-3 0,0-2-2460,5 0 0,2-1 2349,-1 3 0,1-1 0,1-1 0,0-1 0,0 2 0,1 1 0,0-3 0,0 1 0,2-1 0,0 1 0</inkml:trace>
</inkml:ink>
</file>

<file path=ppt/ink/ink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06:26.8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1 7943,'-17'0'2898,"6"6"-1594,-1-1-1181,8 1-189,-4-6 772,8 0 975,0 0 0,6 2-774,0 4 0,2 3-285,-3 9 0,-3 5-230,4 0 1,2 6-519,-2-6 1,-1 2-478,-5-2 1,6-4-622,0 4 1,0-9 691,-6-3 532,7-7 0,3 11 0,7-5 0</inkml:trace>
</inkml:ink>
</file>

<file path=ppt/ink/ink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06:28.9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1 7842,'-9'0'3754,"1"7"-3933,8-5-1057,8 6 1,-4-8-114,7 0 698,-7 0 651,11 0 0,-5 0 0,7 0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1:48:03.5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87 8206,'-15'-8'1551,"3"-3"-959,-3-5 1,13 5 131,-4-1 1,4 7 206,2-7-700,0 8 0,2-4-27,4 8 0,-4 2-28,4 4 1,1 4 105,-1 7 0,0 6 33,-6 0 0,0 8 126,0-2 1,2-2-131,4 1 1,-5-1 143,5 2 0,-4 4-150,-2-4 1,0 1-274,0-1 1,0 4 42,0-4 1,0-2-163,0 1 1,0-6 39,0 1 0,0-4 89,0-2-247,0 0 1,0-5 30,0 0 1,2-9-137,4 3 118,-4-4 141,5-2 1,-1-8-82,0-3 1,0-5-162,-6-1 0,5 0 110,1 0 0,2-6-130,-2-1 1,-4-6-408,3 1 0,5 2 257,2-2 0,-3 0-206,3-5 1,-1 5 215,6 0 0,-5 6 425,0-6 0,-3 8-249,3-2 226,3 4 0,-7 2 489,3-1 1,-1 9-106,-4 3 1293,-4 4-1123,13 2 1,-5 8 596,7 3 0,-6 12-449,1 6 1,-3 6 198,3 5 0,3-2-306,-3 9 0,-2-9-100,1 2 0,-1 3-787,1-3 0,5 6 279,-5-6 0,4 1-1693,3-7 0,-1-1 297,0-4 1460,8-4 0,2-8 0,8 0 0</inkml:trace>
</inkml:ink>
</file>

<file path=ppt/ink/ink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06:29.0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7842,'27'0'187,"-4"0"0,-4 6-125,-1 0 1,-7-1 568,1-5 0,-1 6-123,7 0 1,-7 0 508,1-6-820,-1 0 1,1 0-237,-1 0 1,-7 2-935,2 3 973,-4-3 0,-2 6 0,0-8 0</inkml:trace>
</inkml:ink>
</file>

<file path=ppt/ink/ink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06:37.6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218 18 7821,'17'0'258,"-6"-6"544,1 0-215,-1 1-214,7 12 1,-3 3 645,-3 7-642,-5-7 0,-7 5 17,0-3 0,0 3-132,0 2 0,2 1-225,4-1 1,-2-5-364,7-1-152,1 1 1,5 3 321,1-3 0,-3-3-119,-4-3 1,3-2-55,-8 7 0,-1-5-184,-5 6 1,0-7 248,0 7 0,-2-1 101,-3 7 1,-11-1 207,-7 0 1,-7 1 325,1-1 1,-4 0 310,-2 0 1,1-1-345,-1-5 1,8 3 79,4-8 0,4-1 9,2-5-406,7 0 1,10-5-277,12-1 0,11-8-688,6 3 0,9-5 445,2-1 1,3 8-283,-3 3 1,-3 4 385,3 2 0,-11 0 84,-6 0 1,-12 2 552,-5 4 0,-6 5 110,-6 12 0,-7-4 332,-16 4 1,-2 2-315,-15-2 1,0 6 236,-6-6 0,2 6-221,4-6 1,0 0 22,11-5 1,5-3-248,12-4 0,7 3 45,-1-8 1,10 5-502,2-5 0,8 0-66,9-6 1,8 0-237,4 0 1,4 0 168,1 0 0,7-2-266,-1-4 0,6 4 317,-5-4 0,-7 4-461,-5 2 736,-8 0-56,4 0 1,-17 2 632,-8 4 0,-10 4-46,-13 7 1,-4 6 182,-7 0 0,-7 8-288,1-2 1,-6-4 63,5-2 1,1-4 446,6-2 168,7 1-886,2-1 0,17-2 42,8-3 0,10-5-127,13-7 0,4-2-176,7-3 0,3 1-150,3-8 1,-2 8 122,9-1 0,-11 3-101,-1 2 1,-3 0 100,-9 0 0,0 2 47,-5 3 1,-9 5 511,-3 7 0,-4 1-186,-2-1 1,-8 2 345,-3 4 0,-5 4-196,-1 8 1,0-1-28,0 1 1,-1 5-17,1 1 1,5 7-93,1-2 1,5-2-50,-5 2 0,1-2-2,-2 2 0,-1 2-334,7-7 0,-5-1 106,5-5 1,-6-3-562,7-3 0,-3 0 10,2-12 1,4 4-1191,-3-9 401,3-4 433,-6-1 1,4-16 320,-7-9 646,7-7 0,-12-9 0,7-1 0</inkml:trace>
  <inkml:trace contextRef="#ctx0" brushRef="#br0" timeOffset="146">45 1350 7797,'-18'-18'3756,"9"9"-2079,-7 1-729,14 8 202,2 0 0,10 0-682,7 0 1,1 6-474,-1-1 1,0 7-148,1-6 0,7 5-375,3-5 0,-1 0 527,2-6 0,0 0 0,5 0 0</inkml:trace>
</inkml:ink>
</file>

<file path=ppt/ink/ink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06:36.3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518 1 7819,'9'0'0,"-1"2"999,-8 3 1,-6 5-551,1 7 1,-9 0 583,3 1 1,-5 1-446,-1 4 1,-8-2-260,-4 8 1,-4-6-450,-1 6 0,-3-6-428,-3 6 1,4-8 294,-5 2 0,5-4-210,1-2 1,8-1-149,4-5 0,4-3-266,2-8 787,-1 0 0,9-8 24,3-3 1,6 1 217,6-1 1,11-1-10,12-5 1,5 5 224,7 1 0,5 5-197,12-5 0,-3 7-5,9-2 1,-7 4-222,7 2 0,-14 0 91,2 0 0,-12 0-290,0 0 0,-3 6-247,-3 0 165,-7-1 0,-2 1-173,-7 0 312,-9 7 1,-3-5 87,-12 3 0,-5 5 59,-12-5 0,-4 5 259,-8 1 0,0 6-142,1 0 1,-1 8 627,1-2 0,5 11-177,0 6 0,6 4 22,-6 2 0,8 6-207,-2-1 0,4 9 20,1-3 0,1-3-310,0-3 0,2 1-298,3-6 0,2 2-684,5-14 1,3 0 501,-4-5 1,4-8-1720,2-4 526,0-12 652,8-3 978,1-8 0,9-15 0,-1-5 0</inkml:trace>
  <inkml:trace contextRef="#ctx0" brushRef="#br0" timeOffset="225">570 692 7819,'17'8'1468,"0"4"0,1 3-1014,-1 2 1,0 6 157,0 0 1,-7 10 163,-4 2 1,-4 1-370,-2 10 1,0-7-165,0 1 1,-6-4-269,0-1 1,-5-2-293,5-4 1,-6 1-910,7-7 1,-3-2 225,2-9-202,4 3 1,-7-13 319,3 4 0,4-12-144,-4-5 1026,4-12 0,-5-12 0,-3-9 0</inkml:trace>
  <inkml:trace contextRef="#ctx0" brushRef="#br0" timeOffset="360">587 934 7819,'10'-17'1264,"-3"0"1522,-7 7-1014,0 3 0,-2 22-1095,-3 8 1,1 0 316,-8 0 0,6-4-663,-5-1 1,1-1-7,-1 0-2171,3 8 1533,8-6 1,4-1-1877,8-13 0,1-3 2189,16-2 0,0-15 0,5-4 0</inkml:trace>
</inkml:ink>
</file>

<file path=ppt/ink/ink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06:35.2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18 952 7835,'-10'-12'215,"5"1"2,3-1 1,4 1 1197,3-1-1004,5 1 1,7-5 542,1 5 1,-1 3-438,0 8 0,6 0 37,0 0 0,0 2-89,-5 4 1,-7 3-191,1 9 0,-8-1-177,1 0 1,-3 6-188,-2 0 1,0 6-242,0-6 0,0 0 299,0-5-1015,0-1 219,0 0 432,0-7 1,4-4-187,8-12 1,-1-6-229,12-11 0,2 2 112,-2-8 1,6 0-991,-6-5 1687,0-1 0,2 8 0,2 2 0</inkml:trace>
  <inkml:trace contextRef="#ctx0" brushRef="#br0" timeOffset="393">468 814 7835,'0'11'3135,"0"1"-1776,0-9-561,7 13 0,3-14-206,7 4 0,1-5-178,-1-1 0,8-1-468,4-5 0,-2-10-344,1-7 1,1-2-371,6 2 0,-3 4 198,-3-4 1,-4-2-675,-7 2 0,-3 0 632,-4 6 1,-3-1 106,-8 1 0,-8 6 525,-3-1 0,-4 0-72,-3-5 1,-5 6 70,0-1 0,-2 8-84,2-2 0,4 5 594,-4 1 0,4 0-62,1 0 1,7 0 609,-1 0-454,1 0-7,1 0-440,2 0 191,1 0-326,5 0 1,-4 0 99,12 0 1,-2 1-10,7 5 0,1-2 32,5 8 0,0 5 73,1 6 1,5 8 26,0-2 0,6 5 183,-6 6 1,7 5-103,-1 7 1,2-1 137,-2 1 0,3 0-268,-3 0 1,2-2-124,-2-4 1,2-4-152,-8-7 1,2 0-175,-2-1 1,-4-7-474,4-4 0,-6-4-362,-5-1-968,3-1 1340,-5-7 0,1-3 240,1-7 0,-8-13 456,1-5 0,-3-18 0,-2-1 0</inkml:trace>
  <inkml:trace contextRef="#ctx0" brushRef="#br0" timeOffset="553">1108 35 7942,'-18'-17'2013,"7"7"2710,-1 5-3858,8 3-1405,4 9 1,10 1 295,7 4 0,-5 3 133,-1-3 1,1 3-585,5 2 0,0 1 695,1-1 0,-1 8 0,0 2 0</inkml:trace>
</inkml:ink>
</file>

<file path=ppt/ink/ink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06:34.0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277 0 9913,'17'10'1612,"0"-5"-945,1 5 141,-1-8-244,0 13 1,1-11-569,-1 8 0,-2-1-430,-3 7 0,1-7-309,-7 1 0,6 1 743,-7 10 0,-7 4 0,-7 8 0</inkml:trace>
  <inkml:trace contextRef="#ctx0" brushRef="#br0" timeOffset="321">0 726 7833,'12'10'1292,"11"-4"0,6-4-855,17-2 0,-6-8-820,6-4 1,-5-3 175,5-2 1,-8-1-89,2 1 0,-5 0 56,-6 0 0,-2 1-169,-4 5 0,-4-5-110,4 5 1,-11 1 118,-7-1 0,-3 5 193,-2-6 126,0 9 0,-13-5 79,-4 8 0,-7 2-54,1 4 0,-3 1 111,-9 5 1,6 3 299,0-3 1,8 3-190,-2 2 0,4 3 989,2 3 0,5-4-490,1 4 1,1 2 302,-2-2 1,-1 6-419,7-6 0,-1 6-121,1-6 0,4 0-472,-4-6 0,4 0-670,2 1 346,0-1-318,8 0-892,1-7 0,9-4 72,-1-12 1504,0-4 0,1-15 0,-1-2 0</inkml:trace>
  <inkml:trace contextRef="#ctx0" brushRef="#br0" timeOffset="584">536 553 7833,'0'-9'2264,"0"1"-2151,0 0 0,2 5 60,4-9-85,-4 8 0,11-5 76,-7 3 1,2 2-215,-2-8 1,-3 9 81,9-3 0,-8 2 289,2-2-79,3 4 89,-7-5 0,8 7-58,-5 0 1,-3 2 108,4 3 0,-4 7 64,-2 11 1,0 12 172,0 11 0,-6 4-219,1 1 1,-3 3-135,2 4 1,-4 1-502,-7 5 0,6 3-458,-1-3 1,3 3-830,-3 2 1,-1-6 650,7 1 1,-2-16 870,2-2 0,4-8 0,-5-3 0</inkml:trace>
</inkml:ink>
</file>

<file path=ppt/ink/ink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06:32.9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683 0 11883,'17'0'1456,"1"0"-541,-1 0-533,0 0 1,0 0 44,1 0 0,5 0-162,0 0 0,2 0-301,-2 0 1,-4 0-125,4 0 0,-4 0-542,-1 0 200,-1 0-496,0 0 441,-7 0 185,-2 8 1,-16 2-33,-4 7 1,-5 6 44,-6 0 0,2 6 486,-8-6 1,2 6 111,-2-6 1,2 8 285,4-3 1,6-3-244,0-2 1,1-3 644,11-3-487,-1 0-225,6 0 0,7-1-262,5-5 1,9-3 123,2-8 1,8 0-185,-2 0 0,-2-2-14,2-4-468,-8 4 203,11-13-172,-12 5 155,5-7 0,-16 6 93,-3-1 1,-6 6-46,-6-5 1,-5 7-331,-12-2 0,1 4 244,-6 2 1,-1 0 98,-6 0 0,8 0 239,4 0 0,-2 0 315,2 0-228,0 0 169,6 0 0,1 2 24,5 4-18,3-4 1,2 13 402,1-3 0,-3 3-243,2 2 0,-3 8 408,-9 4 0,-1 14-223,-4 8 1,2 11-115,-8 13 1,-5 11-423,14-37 1,-1 0 0,-2-1 0,0-2 85,3 1 1,0-1-1,-1 1 1,1 0 67,-14 45 0,1-7-134,4-10 1,6-18-314,12-5 0,3-12 188,8 1 0,0-12-1507,0-6 838,0-4 165,0-10 1,2 5-321,4-8 1,-2-8 694,7-10 0,-1-11 266,1-6 0,5-11 0,-7-4 0</inkml:trace>
  <inkml:trace contextRef="#ctx0" brushRef="#br0" timeOffset="189">130 1211 7926,'-25'-10'675,"5"-3"179,-3 7 1,4 0 51,2 6-47,7 0-514,-5 0 0,21-2 103,-1-3 0,24-5-302,12-7 1,18-10 72,16-8 1,6-1-1515,-33 13 0,2 0 1154,-1 3 1,0 1-47,2-6 0,1 0 0,3 4 0,0 0-328,0-2 1,0 0-1,-4 1 1,-1 2 115,43-15 1,-13 6-250,-5 0 1,-11 10 149,-7 2 0,-16 1-546,-7 11 198,-11-9 2065,-5 12-1219,-26 2 0,-11 10 0,-16 7 0</inkml:trace>
  <inkml:trace contextRef="#ctx0" brushRef="#br0" timeOffset="740">890 761 7926,'-25'0'0,"12"0"1013,-4 0-345,11 0-329,-2 0 0,10 0-128,4 0 0,4 0 12,7 0 1,-6 0-89,1 0 1,-1 0-159,7 0 1,-1 0-60,0 0 1,-5-2-325,-1-3 0,1 3-306,5-4 1,-5-4 352,-1-1 1,-1-5-96,1-1 1,-1 6 183,-4-1 0,-4 0 56,3-5 1,-3 6 253,-2-1 453,0 8 1,-2-5 220,-3 3 18,3 4 0,-8-8 418,4 5-295,4 3 87,-5-6-327,7 8-116,0 0-119,-8 8 1,-1 11 172,-9 15 1,1 3-157,0 9 0,-3 8 127,-3 9 0,2-1-366,-8 1 1,6-5 21,-5 5 1,8-9-525,3-2 1,2-8 144,9-9 1,0-3-60,6-3 1,0 2-101,0-8 1,2 0-431,4-6 0,3-1 427,9-5 1,-1 5 203,0-5 1,1-1 457,-1 1 1,6-5-234,0 6 0,6-9-9,-6 3 1,6-4-85,-6-2 1,0-2-234,-6-4 1,0 3 54,1-9 0,-7 1-335,1-7 1,-8-1 242,1-4 0,-3 4-22,-2-4 1,-6 3 677,1 3 0,-9 2-194,3 3 358,-5-3 0,-1 13 918,0-4 1236,7 4-2043,-5 2 0,13 2 374,-4 4-687,4 4 1,2 7-59,0 0 1,2 0-599,4 1 0,2-7 288,3 1 0,6-6-428,1 5 0,1-7-568,10 2 1,-6-4-2654,6-2 3694,7-8 0,8-2 0,8-7 0</inkml:trace>
</inkml:ink>
</file>

<file path=ppt/ink/ink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06:30.2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18 675 7858,'-9'0'1338,"1"0"0,10 8-569,4 3 1,3 5-323,8 1 1,6 0 42,1 1 0,6 6 241,-1 5 1,2 6-272,-2 5 1,1-3-27,-7 3 1,6-1-410,-6 1 0,2-4-359,-2 5 0,-3-11-918,3-1 0,-4-8 424,-2 2 0,0-3-180,1-3 0,-7-2 1008,1-3 0,-1-4 0,7-8 0</inkml:trace>
  <inkml:trace contextRef="#ctx0" brushRef="#br0" timeOffset="209">693 606 7823,'-16'2'2307,"5"4"1,-5 3-1225,5 8 1,-5 1-531,-1-1 1,0 8 79,-1 4 1,-6 4 160,-5 1 1,-10 3 365,-1 3 1,-2-2-950,1 8 1,7-5-453,-1 5 1,8-8-453,10 3 0,2-5-809,3-1 0,-1-3-309,7-3 1,8-4 1810,9-7 0,5-1 0,1 0 0</inkml:trace>
  <inkml:trace contextRef="#ctx0" brushRef="#br0" timeOffset="480">1159 917 9401,'-9'0'3126,"1"0"-2598,8 0-237,0 0 1,0 14 123,0 3 0,0 12 182,0 0 0,0 5-216,0 6 0,0-3-134,0 3 1,0-1-213,0 1 0,-6-9-308,1 3 1,-1-9-350,6 4 1,6-8 44,-1 2 1,9-5-793,-3-7 0,-1-3 467,2-8 0,5 0-1064,6 0 1966,0-8 0,2-9 0,2-10 0</inkml:trace>
  <inkml:trace contextRef="#ctx0" brushRef="#br0" timeOffset="654">1038 1142 7845,'-17'0'0,"0"0"0,0 0 0,5 0 4013,0 0-1447,9 0-1666,-5 0 1,10 0-512,4 0 1,3 0-128,9 0 1,6 0-600,5 0 1,4 0 273,2 0 1,7-2-2962,4-4 3024,4 4 0,2-13 0,0 5 0</inkml:trace>
  <inkml:trace contextRef="#ctx0" brushRef="#br0" timeOffset="964">1799 537 7902,'10'7'0,"-2"-5"0,-6 10 2883,3-1-1860,5 1 0,13 21 1216,0-5-1583,8 5 0,-6 9-62,4 4 0,-4 4 10,-8 2 0,-6 0-19,1 0 0,-8 6-165,1-1 0,-10 3-1850,-7-2 1,-13 3 414,-9 8 668,-9 0 1,-9 8 0,1 2-1</inkml:trace>
  <inkml:trace contextRef="#ctx0" brushRef="#br0" timeOffset="1704">2508 35 7909,'8'-9'1573,"-6"1"-968,6 0-239,-1 6 798,3-5-314,-1 14-140,7 3 0,-8 13 202,3 0 0,-3 0-329,-8-6 0,0 6-166,0 0 1,2 2-728,3-1 0,-3-5 263,4 4 1,-4-10-450,-2-1-454,8-8-115,1 11 0,9-15 212,-1 0 0,0-13 38,1-11 0,5-6 385,0 1 0,2-2 199,-2 2 0,-4 4 557,4 8 0,-4 2 59,-2 3-124,1 4 1,-1 10 410,0 4 0,-1 6 776,-5 11 0,3 4-466,-9 7 0,1 1-94,-6-1 1,2-5-1370,4 0 1,-4-8 357,4 2 1,3-4-1344,3-1 1466,3-9 0,10 7 0,2-7 0</inkml:trace>
</inkml:ink>
</file>

<file path=ppt/ink/ink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06:29.8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18 225 7942,'-9'-8'3944,"1"6"-2965,8-5-655,15-1 1,-1 4 103,15-7 0,7 5 119,10-6 1,4 8-246,2-1 1,-2 1-191,-4-2 1,4 4-929,-4-4 1,-4 4 557,-1 2 1,-7 0-1338,-5 0 0,-4 2 106,-7 4 1489,-1 4 0,0 7 0,0 0 0</inkml:trace>
  <inkml:trace contextRef="#ctx0" brushRef="#br0" timeOffset="194">416 17 7942,'-8'-9'654,"6"1"0,-7 8 2482,3 0-2621,4 0 0,-6 8-219,8 3 1,0 7 646,0 5 1,0-2-299,0 8 0,0-1-59,0 7 0,0 0-548,0-1 1,2 1-381,4-1 1,-2-5-391,7 0 1,1-6-2336,5 6 3067,1-8 0,7 4 0,1-8 0</inkml:trace>
</inkml:ink>
</file>

<file path=ppt/ink/ink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06:28.5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52 139 7835,'-17'8'0,"8"-6"660,-7 6 1061,14-8-1222,-5 0 0,9 0 49,3 0 0,5 0 176,7 0 1,8 0-290,4 0 1,4 0-424,1 0 1,1 0-56,-1 0 1,1 0-49,0 0 1,-3 0-633,-3 0-1224,4 7 245,-6-5 1702,0 14 0,-2-7 0,-8 8 0</inkml:trace>
  <inkml:trace contextRef="#ctx0" brushRef="#br0" timeOffset="179">416 1 7835,'-8'10'3566,"-2"-1"-2624,-7-3 0,7 4-696,5 7 0,3-6 257,2 1-265,-8-1 1,6 7 100,-4-1 1,4 0 173,2 1 0,0-1-519,0 0 1,2 6-387,4 0 0,-4 0-787,4-5 0,2-1 628,-3 0 1,9-1-1250,-3-5 1800,-3 4 0,15-5 0,-4 7 0</inkml:trace>
</inkml:ink>
</file>

<file path=ppt/ink/ink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06:27.6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1 7908,'-18'9'0,"7"-1"1040,-1-8 1490,8 0-1967,-3 8 1,7 1-132,0 8 1,7 1 177,5-1 0,3 6-191,3 0 1,1 8 75,4-2 1,-4-2-190,4 1 0,-2-1-511,2 2 0,-3 2-177,3-8 0,-6 6-436,-6-6 0,5 0 372,-5-6 0,-1 0-401,1 1 1,-7-1-1722,2 0 2568,-4-7 0,-2 5 0,0-5 0</inkml:trace>
  <inkml:trace contextRef="#ctx0" brushRef="#br0" timeOffset="220">485 18 7883,'-27'0'5834,"2"0"-5266,8 0 1,7 2-530,4 4 472,-3-5 1,-1 15-114,-7-5 1,0 5 370,-1 1 0,-5 2-528,0 4 0,-8 4-484,3 8 1,-3-1-227,2 1 0,2-6-489,4 0 1,10-3 241,-5 3 1,13 2-397,-1-8 0,6-6 1112,6-5 0,3-1 0,8 7 0</inkml:trace>
  <inkml:trace contextRef="#ctx0" brushRef="#br0" timeOffset="517">883 364 8494,'7'9'1374,"-5"1"-634,4-4-144,-4-4 0,0 5-557,4-7 1,-3 0-625,9 0 0,0-5 719,5-1 0,-6-2 8,1 2 1,-1 4-293,7-3 0,-7-3 9,1 2-49,-1 0 123,-1 6-99,5 8 0,-13 2 175,4 7 1,-12 2-38,-5 4 1,-5-2 475,-1 8 0,0-8-221,-1 2 1,3-1 979,4 1 1,1-4-515,4 4 0,4-10-447,-4-1 1,12-3-167,6 3 1,5-2-143,6-5 1,-2-3-368,8 4 0,6-12-1507,5-5 1936,8-5 0,-4-9 0,8-1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1:48:08.3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1 7937,'-11'2'0,"-1"4"0,3 5 625,-3 12 1,4 8-281,8 4 0,2 1 16,4-13 0,-2 6-193,8-6 1,-7 8 59,7-2 0,-8-3-179,1 3 1,-3-6 50,-2 6 1,6-2-146,0 2 0,0-4 32,-6-8 1,0 0-111,0 1 1,2-7-19,3 1-18,-3-8 91,14 3 0,-9-9-13,5-3 1,3-5-39,-3-7 0,5-1-117,6 1 1,-4-6 148,4 0 0,2-6 0,-2 6 1,2-6 5,-2 6 1,-3-6 53,3 6 1,2 0 108,-2 6 0,0 0-6,-6-1 1,-2 1 225,-3 0 0,3 1 533,-3 5-359,-4 3 348,7 8 0,-11 4-270,7 8 0,-7 1 139,2 16 1,2 5-378,-3 7 1,7-1-274,-6-5 1,1 5-192,-1 0 0,-2 1-466,7-7 0,1-1 208,5-4 0,-3 2-543,3-8 0,-2 0 949,14-6 0,0 0 0,6 1 0</inkml:trace>
</inkml:ink>
</file>

<file path=ppt/ink/ink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06:27.1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35 208 7912,'-16'-2'1999,"5"-4"-270,3 4-1268,8-6 0,0 6-62,0-3 1,2 3 5,4-4 1,5 4 179,12 2 1,-1 0-332,6 0-164,1 0 0,12-2-107,-1-4 1,2 4-310,-1-3 0,-5 3-912,4 2 1,-9 0 651,-2 0 1,-8 0-1336,2 0 1921,-4 0 0,-1 7 0,-1 3 0</inkml:trace>
  <inkml:trace contextRef="#ctx0" brushRef="#br0" timeOffset="230">329 17 7912,'-12'-5'637,"1"-1"0,5 0 2386,-6 6-1399,9 0-1154,-5 0 1,2 2 255,0 4 0,1 0-145,5 11 1,-2-2 137,-4 14 0,4-6-581,-4 6 1,4 0-499,2 5 1,0-1-185,0-4 1,0 4-620,0-5 1,0-1-13,0 2 1,2-8 450,4 2 1,-2-4-637,7-1 1,-5-7 226,6 1 1133,-1-8 0,6 3 0,1-7 0</inkml:trace>
</inkml:ink>
</file>

<file path=ppt/ink/ink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06:26.0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243 87 7877,'-10'-2'0,"5"-4"286,3 4 1,-4-7-29,0 3 1,0 2 66,6-7 50,0 7 691,0-12-568,0 14 0,-2-11 450,-3 7-627,3 1 1,-8 5 75,4 0 1,3 0-101,-9 0 1,6 0-27,-5 0 0,-1 9 185,-5 8 1,0 3 94,-1 8 1,1 3 33,0 10 1,5 3-113,1 8 0,5-1 72,-6 1 0,9 2-277,-3 4 0,4-4-102,2 3 0,6-5-29,-1-6 0,9 2-184,-3-7 0,5-3-513,1-9 1,0 2 421,1-8 0,1-2-1118,4-10 1,-4 3 6,4-8 1,-2 1-236,2-1 0,-3-4 710,3 4 0,-4-12-669,-2-6 1443,0-3 0,1-10 0,-1-2 0</inkml:trace>
  <inkml:trace contextRef="#ctx0" brushRef="#br0" timeOffset="287">744 173 7908,'8'-9'826,"-4"3"224,7 12 1,1-2-394,5 7 0,6 6 146,0 7 0,6 6 728,-6-1-1049,8-4 0,-12 8-118,4-4 1,2 3-179,-2 3 1,0-6-338,-5-1 0,-1-4 177,0 4 0,1-8-719,-1-3 0,0 0-54,0-5 1,-5 1-600,0-1 1,-3 3-538,3-3-366,-5-5 2249,-7 1 0,0 0 0,0 1 0</inkml:trace>
  <inkml:trace contextRef="#ctx0" brushRef="#br0" timeOffset="492">1332 122 7908,'-17'5'2512,"0"1"0,-2 9-1344,-4 3 0,3-1-341,-3 6 0,-4 4-90,-1 2 0,-5 5-284,-2 7 1,-1 1-147,-5 4 1,11 4-1189,-5-4 0,6-4 604,0-1 0,4 1-1399,8-2 0,8-5 809,3-6 0,4-8-2319,2 2 3186,8-4 0,1-1 0,8-1 0</inkml:trace>
</inkml:ink>
</file>

<file path=ppt/ink/ink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06:42.9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 7859,'-18'2'839,"1"3"1,2-1 3176,3 8-2881,5-8-1037,7 11 0,0-11-2258,0 7 1489,0-7 1,0 12 670,0-5 0,-8 12 0,-2 4 0</inkml:trace>
  <inkml:trace contextRef="#ctx0" brushRef="#br0" timeOffset="111">173 485 7798,'-17'0'0,"0"0"1559,-1 0 0,9-2-911,3-4 1,4-3-1761,2-9 1112,8 1 0,1-8 0,9-2 0</inkml:trace>
</inkml:ink>
</file>

<file path=ppt/ink/ink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06:42.0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8 761 9910,'-8'-9'3993,"14"1"-3458,-4 8 1,15 0 931,0 0-995,1 0 0,-3 8-84,-3 3 0,-5 5-45,-7 1-169,0 0 1,0 1 61,0-1 0,-2 6-14,-3 0 1,3 0 50,-4-6 1,2 6 90,-2 0 0,4 0-483,-3-5 1,3-7 146,2 1 0,7-3-254,5 3 0,3-4-281,3-8 1,5 0-508,0 0 0,7-8-29,-1-4 1,10-9-772,1-2 0,0-9 781,-5-3 1033,0 0 0,-1-15 0,1 6 0</inkml:trace>
  <inkml:trace contextRef="#ctx0" brushRef="#br0" timeOffset="216">544 70 7878,'17'-18'-92,"1"1"0,-1 5 366,0 1 0,0 7 464,1-2 1,5 4-251,0 2 0,6 0-3,-6 0 1,6 8-87,-6 4 1,0 3 74,-6 2 0,0 1-85,1-1 1,-7 2-108,1 4 1,-9-4-256,3 4 1,-2-3-196,2-3 1,-4 0-316,3 1 0,-3-1-184,-2 0 1,0 0-1968,0 1 2634,0-1 0,-7 0 0,-3 1 0</inkml:trace>
  <inkml:trace contextRef="#ctx0" brushRef="#br0" timeOffset="707">700 537 7878,'-25'26'1233,"0"1"248,-4-4 0,4 2-851,8 4 1,1-2-148,5-4 1,-3-4-105,8 4 0,1-3-101,5-3 0,0 0-186,0 1 1,0-1-148,0 0 0,0-5-673,0-1 351,0 1 0,0-1-1496,0 1 436,0-8 962,7 3 0,3-7 257,7 0 1,2-7-25,5-5 1,-3-3-22,7-3 0,3 7 83,10-1 0,-7 3 41,1-3 1,-3 5 264,-9 7 1,1 0 1090,-7 0-894,0 7 0,-7 3 203,-5 7 1,-3 0 617,-2 1 0,-2-1-447,-3 0 0,-3 1-532,-4-1 0,-3 0-197,4 0 1,-5-1-282,-1-5 1,5 3 16,1-8 0,-1 5-298,-5-5 0,0 0 48,-1-6 0,7 2 151,-1 3 0,7-3-3,-7 4 1,6-2 133,-5 2 0,5-3 510,-5 9 0,1-6 135,-2 5 0,-3-5 410,3 6 1,-3-7-353,-2 7 0,0-3 841,-1 3 281,1 3-1106,0-5 1,7 1 304,4 1-498,4-8 1,6 9-56,8-7 0,3 2-35,20-2 0,-5-5-112,11 5 0,9 2 116,2-2 0,1 1-91,-6-1 0,1-4-680,-8 4 1,-2 1 335,-9-1 1,-4 6-2646,-8-6 1352,1 7-744,-9-3 2296,-9 7 0,-9 0 0,-9 0 0</inkml:trace>
</inkml:ink>
</file>

<file path=ppt/ink/ink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06:41.3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208 243 7790,'-17'0'-91,"-1"-8"1,1-1-129,0-9 1,5 7 108,1-1 123,7 9 0,-4-13 12,8 5-13,0-5 0,0-1-129,0 0 0,2 1 74,4 5 0,-2-5 79,7 5 0,-7 1 248,2-1 405,4-1-97,-1 3-179,1 1 0,-1 8 689,-3 0-249,-4 0 0,12 8-137,-9 3 0,3-1-297,-2 1 1,-2-1-473,7 1-375,-7 5 0,9-7-434,-7 9 0,0-7 21,-6 1 25,0-1 0,-8 7 816,-3-1 0,-12 8 0,-4 2 0</inkml:trace>
  <inkml:trace contextRef="#ctx0" brushRef="#br0" timeOffset="391">18 520 7809,'-6'17'262,"0"0"0,1 1 418,5-1 0,0 0 240,0 0 21,0 1 323,7-1-472,-5 0-391,6-7 1,-8 0-35,0-5-328,8-3 1,-5 6-113,9-8 0,-6 0-333,5 0 1,-5 0 18,5 0 1,1 0-1578,5 0 1409,1 8 0,-1-1 113,0 5 1,-5 1 493,-1-7 156,-7 7-97,11-3 1,-11 2 359,8-1 738,-8-7-158,3 4-266,1-8-1024,2 0 0,9-8 175,4-4 0,-2-9-714,8-2 0,0-6 303,5 6 1,1 0 58,-1 6 0,1 2 322,0 3 1,-7 4 360,1 8 0,-8 8 261,2 4 1,-11 5 897,-6 6 1,-4-2 474,-2 8 1,0-6-982,0 6 0,-2-6-244,-4 6 1,2-10-404,-7-2 0,5 1-257,-6-7-777,8-3-1405,-3-1-141,7-7 0,2-9 982,3-8 0,-1-3 1325,8-9 0,-1-7 0,7-8 0</inkml:trace>
</inkml:ink>
</file>

<file path=ppt/ink/ink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06:39.4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312 312 7826,'-10'0'3098,"3"8"0,16-4-3325,8 7 1,1-7 184,5 2 0,-6-2 132,-5 1 1,3-1 159,-3 8 1,-5 1-94,-1 10 1,-4 4-44,-2 8 1,-10 7-47,-7 4 0,-8 12-92,-10 5 0,-7-1 74,-4 1 0,4-1 2,1 1 1,5-9-348,1-8 1,8-10 125,4-1 0,6-2-1087,6-10 1,1-6-120,4-5-836,4-9 2211,-5-3 0,14-17 0,3-10 0</inkml:trace>
  <inkml:trace contextRef="#ctx0" brushRef="#br0" timeOffset="152">52 796 7826,'0'-17'4046,"0"7"-3382,0 3 0,0 9-65,0 3 0,0 5-146,0 7 1,0 1 22,0-1 0,2 6-198,4 0 0,2 6-56,3-6 0,5 2-985,-5-2 0,5-4-240,1 4 1,2-9-719,4-3 1,-2-7 1720,8 2 0,8-12 0,7-4 0</inkml:trace>
  <inkml:trace contextRef="#ctx0" brushRef="#br0" timeOffset="290">727 848 7816,'33'0'-1,"-5"0"1,-5 2 2125,-11 4 0,-4 5-814,-8 13 0,0-9-411,0 8 1,0-13-313,0 7 1,0-4 112,0 5 0,0-1-1150,0 0 1,0-5 347,0-1 0,0-5-3629,0 6 2402,0-9 1328,7 5 0,-5-16 0,6-1 0</inkml:trace>
  <inkml:trace contextRef="#ctx0" brushRef="#br0" timeOffset="500">1349 554 7808,'-7'18'1348,"-3"1"258,-7 4 1,5-4-1040,1 4 1,5 2-285,-6-2 0,7 8 913,-7-2 1,3 3-545,-3 3 1,-3 0-82,3-1 1,-3-5-464,-3 0 0,9-2-513,3 2 1,4-5-820,2-6-273,0-9 1,2-1-797,4-8 0,3-2 336,9-4 1957,-1-11 0,0-17 0,1-11 0</inkml:trace>
  <inkml:trace contextRef="#ctx0" brushRef="#br0" timeOffset="1377">1419 381 7791,'15'-34'953,"-4"-1"1,5 8-363,-5 4 0,5-2-164,1 2 0,8-2-109,4 2 0,4 4 69,1-4 1,1 8-228,-1-3 0,1 11-93,-1-11 0,1 5 56,0-5 1,-7 9-189,1 3 0,-6-2-222,6 3 0,-8-1 181,2 6 1,-3 0-130,-3 0 0,0 0 83,0 0 0,-5 8 78,-1 3 1,1-1 150,5 1 1,1 1 273,-1 5 0,2-2-113,4-3 1,-2 3 59,8-3 0,-2 1-259,2-1 0,2 1 72,-8-7 0,5 2-192,-4-2 0,-1-5 99,-6 5 0,0-2 30,0 2 1,-5-4 7,0 4 1,-9-3 280,3 3-108,-4-4 375,-2 13-151,0-5 0,-2 7-151,-4 1 0,3-7 14,-9 1 0,8-1-57,-2 6 0,4 1-37,2-1 1,-5 2-86,-1 4 1,-2 2-89,2 4 1,5 2 73,-5-8 0,4 8-123,2-3 1,0 5 287,0 2 0,0 5-112,0 0 1,0 8 75,0-1 1,-6 3-56,0 1 1,-5 1 159,5 0 1,-7 6-116,1-1 1,2-1-176,-1-10 1,5 2-7,-5-7 0,7-1-231,-2-5 0,4-3-77,2-3 1,-2 2 135,-4-8 0,5-6-825,-5-5 418,4-8-416,2 3 1,0-9 38,0-3 1,-6-7-177,0-11 0,-7-4 248,1-7 1,-3-9-318,-2-3 0,-8-6-67,-4-5 1,-6 3 591,-5-4 0,-4 1 163,-8 5 0,-2 4 450,-4 13 1,-3 0-102,-8 1 0,7 5 228,5 0 0,5 8 5,6-2 1,3 4-73,9 2 0,7-1 201,4 1 0,6 0 1129,5-1-982,4 1 0,12 0 108,8-1 1,7 7 163,15-1 1,1 9-45,0-3 1,7 4-252,4 2 1,-2 0-47,2 0 0,-13 6-170,2-1 0,-7 9 0,1-3 0,-10-1-99,-7 2 0,-8 1 81,2 10 1,-6-4-467,-6 4 1,-6 4 123,-11 2 0,2 4-168,-8 1 1,2 1 488,-1-1 0,-3 1 461,8 0 0,0-3-104,5-3 1,9 2 991,3-8-1031,4 0 0,12-8-134,7-3 0,8-4-265,10-8 0,7-2-248,4-4 0,-2-4-445,2-7 0,-7-6 229,1 0 0,-11 0-492,-6 5 1,-6 1 472,-5 0 0,-5-2 55,-7-4 1,-15 1 187,-8-6 0,-10 7-11,-7-3 1,-4 5 283,-8 2 1,-6 7-1,1 5 0,7 3 85,9 2 1,12 5-406,6 1 0,12 8-540,5-3 1,8 5 109,10 1 0,14 0 670,21 0 0,18 8 0,6 2 0</inkml:trace>
</inkml:ink>
</file>

<file path=ppt/ink/ink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06:38.8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86 7838,'0'-11'180,"0"-1"1,2 7 348,3-7 1,3 6 127,4-5 1,3 5-250,-4-5 1,5 7 28,1-2 1,0 4-105,1 2 0,-7 0 29,1 0 1,-1 10-82,7 7 0,-7 8 118,1 9 1,-3 9-181,3 3 0,-4 2-9,-8-2 0,0 4-608,0-4 1,0 2 310,0-2 0,0-2-328,0-3 0,-2-10-114,-4 3 1,-2-11-393,-3 0 0,-5-4 437,5-1 0,-5-9-25,-1-3 1,0-4 373,-1-2 0,1-2-27,0-4 0,1-9 105,5-8 0,-4-8-112,3 2 1,4-3 441,3-3 1,3 6 54,2 0 0,7 10 194,5 2 0,5 2-132,6 9 0,4 2 215,8 10 0,5 9-125,0 8 1,1 10 162,-7 1 1,-1 3-403,-4 9 0,2-6-18,-8 6 1,-6-7-201,-6 1 1,-7 3-140,2-3 1,-4-2-195,-2-9 1,0 2-597,0-8-1195,0 0-1057,0-6 1815,0-7 1343,0-2 0,-8-24 0,-1-3 0</inkml:trace>
  <inkml:trace contextRef="#ctx0" brushRef="#br0" timeOffset="186">779 121 13503,'0'12'1932,"0"-1"-1159,8 1 1,-7 5-294,5 0 1,-4 1-1029,-2-1 0,0 0 271,0 0 277,8 1 0,-6 7 0,5 2 0</inkml:trace>
</inkml:ink>
</file>

<file path=ppt/ink/ink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06:49.8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18 329 8153,'-8'-10'984,"6"2"-811,-5 1 1,9 5-29,3-4 1,-1-2 15,8 3 1,-3-3 100,3 2 0,3 4 254,-3-4 1,-3 5 13,3 1 1,-1 0-151,7 0 1,-1 0 45,0 0 0,1 0-178,-1 0 1,6 0-77,0 0 1,8 0 55,-2 0 1,3-2-3,3-4 1,7 4-80,4-4 1,-2-2-133,3 3 1,-1-3-105,6 2 0,-1 4 65,1-3 0,0 3 129,0 2 1,6-6-48,-1 0 1,3 0-2,-2 6 0,-5-2 69,5-3 0,2 3 5,-3-4 1,3 4 17,-3 2 0,-1 0 28,8 0 1,-9 0 51,3 0 1,1-6-95,-1 1 1,2-1 133,-3 6 0,-3-6-116,4 0 1,-4-1-121,-3 1 1,3 4 30,4-4 0,-4-2-162,3 3 1,-1-7 76,2 6 1,-5 1-82,5 5 0,-4-6-22,-2 0 0,5 0 125,1 6 1,0 0 24,-6 0 1,-1 0-31,1 0 0,0-5 17,0-1 1,0 0 26,0 6 1,0 0-4,0 0 0,5-6-42,1 0 1,0-1-5,-7 1 0,3 4-30,4-4 1,-6 3 45,0-3 0,0 4 96,-6-4 1,-2 4-41,2 2 1,-8 0 10,3 0 0,-7 0 12,-5 0 0,2 0 13,-8 0 0,6 0-96,-6 0 0,-6 0 1,-5 0-612,-1 0-426,6 0-549,-7 0 1049,-2 0 0,-10 0-226,-4 0 0,-5 0-128,-13 0 0,1 2-416,-11 4 1,-7-2 1303,-16 7 0,-12 8 0,-10 8 0</inkml:trace>
  <inkml:trace contextRef="#ctx0" brushRef="#br0" timeOffset="1190">450 363 8078,'2'-9'768,"4"3"112,-4 4-410,13 2 1,-5 2 183,7 4 1,0-2-58,1 7 0,-1-7-158,0 2 1,6 1-57,0-1 0,6 2-211,-6-2 1,6-5-190,-6 5 1,6-4 0,-6-2 0,0 0-227,-6 0 1,5 2-307,-5 4 0,4-4 291,-9 4 1,-3 3-122,3 3 0,-8 3 79,1 2 1,-3 1-47,-2-1 0,-2 2 170,-3 4 1,-5-2 137,-7 8 1,-3 0-88,-3 6 0,2-7 124,-8 1 1,6 0 68,-5 6 0,-1-1-96,-6 1 1,6-6 96,0-1 0,6-6-114,-5 1 1,5-4 301,-6-2 0,8 0 11,-2 1 1,3-3 21,3-3 0,0 1-119,-1-7 1,7 5-22,-1-5 1,7 2-196,-7-2 109,8-4 0,-9 7-165,7-3 123,0-4 0,6 7-403,0-3 40,0-4 220,0 6 243,0-8 310,0 0-55,0 7-215,8-5 162,2 6 1,7-8-7,0 0 0,0 0-37,1 0 0,-1 0-84,0 0 1,6-6 106,0 1 0,8-1-175,-2 6 1,-2 0-109,2 0 0,0-6 15,5 0 1,-3-1 103,3 1 1,-3 4-243,10-4 1,1 2 67,-2-1 1,2 1-70,-1-8 1,-3 6-25,8-5 0,-3 5 75,8-5 1,-8 7 35,9-2 1,-4-2 2,4 2 1,-1-5 70,1 5 0,2-1-56,4 1 0,-4 4 141,3-4 0,-3 2-112,-2-2 1,-4 5 2,4-5 1,-4 4-42,9 2 1,-9 0 1,-1 0 0,-1-6 19,6 0 0,-2 1-8,-4 5 1,4 0-17,-4 0 1,2 0 10,-2 0 1,4 0-83,-4 0 1,-2 0 30,2 0 1,0 0-113,6 0 1,0 0 210,0 0 1,0 0-3,0 0 0,-4 0-35,4 0 0,-4 0 1,9 0 1,-3 0 137,-2 0 0,-6 0-84,0 0 1,-2 0 82,3 0 1,1 0-87,-8 0 0,6 0 10,-6 0 0,3 0 26,-3 0 0,-3 0 4,3 0 0,-4 5 12,-1 1 0,0 6 122,-1-7 1,-5 9 47,0-3 1,0 3-48,5-3 1,-7 3-114,-4-8 0,2 5 82,-2-5 1,6 5-1,-6-5 0,0 2-3,-6-2 1,1-4 205,-1 3-105,0-3 1,1-2 109,-1 0-71,-7 0 310,-3 0-22,-7 0-84,0 0-1048,0-7-367,0 5 0,-2-6 575,-3 8 291,3 0 0,-21 0 0,3 0 0</inkml:trace>
</inkml:ink>
</file>

<file path=ppt/ink/ink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06:55.1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18 156 7987,'-10'-7'-208,"2"-3"0,8-7 331,0 0 1,2-1 88,4 1 1,-4 5 327,4 1-279,-4 7 1,-1-11 261,5 3 38,-4 4 335,6 1 101,-8 7-44,0 0 1,0 7-708,0 5 0,0 3-29,0 3 1,0 1 27,0 4 1,0 2-63,0 4 1,0 1-85,0-7 1,0 8-69,0-2 1,-2-2 77,-4 2 0,4 0-143,-4 5 1,5-5 72,1 0 0,0-8-50,0 2 1,0 2 19,0-2 0,0 0-241,0-6 218,0 1 1,0-7-237,0 1-16,0-8 199,7 3 1,-5-14-108,4-5 0,2-9 73,-3-2 0,9-8-134,-3 2 0,3 2 18,-3-1 0,5 1-140,-5-2 0,5 2 77,1 4 1,-6 4-66,1-4 1,-1 3 233,7 3 0,-1 2-51,0 3 1,-5-1 228,-1 7 0,-1-2-29,2 3 1,3 3 22,-4-4 1,-1 4-12,2 2 1,-7 0 244,7 0 0,-3 2-48,3 4 1,1 3 131,-7 9 0,2-1 193,-2 0 1,-4 6-204,3 0 1,-3 2 21,-2-2 0,0-3-235,0 3 1,0 2-136,0-2 1,-5 0-242,-1-6 0,0 0-543,6 1 1,0-7-775,0 1 1,8-9 0,1 5-1020,9-8 2556,-1 0 0,8 0 0,2 0 0</inkml:trace>
</inkml:ink>
</file>

<file path=ppt/ink/ink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06:55.3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50 7853,'0'-11'212,"0"-1"387,0 9 0,5-7 933,1 4-1067,0 4 1,-6-3 70,0 10 0,0 5 66,0 7 0,6 2 104,-1 4 0,1-1-254,-6 6 0,0-1-50,0 2 0,0 2-646,0-8 0,0 0-566,0-6 1,0 1-87,0-1 1,6-6 261,0 1 634,7-8 0,-11 3 0,6-7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1:48:08.6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215 0 7892,'0'8'553,"0"-8"691,-7 0-1707,5-8 0,-4 10 55,12 4 1,-4-2 1246,3 7 1,-3 8-36,-2 10 0,0 4 183,0 1 0,-5 3-656,-1 3 0,-6-1-261,7 7 0,-1-6 28,6 6 1,0-7-211,0 1 0,0-3-517,0-3 0,2-7 392,3-4 1,-1 0-705,8-6 1,-6 3 205,5-15 0,-5 1 5,5-6 1,-5 0 248,6 0 1,-3-9 480,3-9 0,3-7 0,-5-9 0</inkml:trace>
  <inkml:trace contextRef="#ctx0" brushRef="#br0" timeOffset="153">112 259 7892,'-25'0'0,"0"0"804,-4 0 0,10-1 1099,7-5 0,10 2-394,2-8 1,16 1-789,12-6 0,13 5 189,5 1 1,-2 5-583,2-6 0,-2 8-453,2-1 1,4 3-258,-3 2 1,-3 7-1212,2 5 1593,0 3 0,-2 10 0,-2 2 0</inkml:trace>
</inkml:ink>
</file>

<file path=ppt/ink/ink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06:56.4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 8107,'-10'7'305,"4"5"769,4-4-530,2 7 0,0-5 316,0 7 1,0 0-270,0 1 1,2-1-174,4 0 1,-4 0-209,4 1 0,-4 5-31,-2 0 0,0 2-82,0-2 1,0-4-31,0 4 1,2-4-238,3-1 1,-3-7-226,4 1-752,-4-8 710,-2 3 1,6-9 151,0-3 1,1-5-201,-1-7 0,4-6 103,7-1 0,-6-4-37,1 5 0,0-6 84,5 6 1,0-6-9,0 6 1,1 0 165,-1 6 1,0 5 124,1 0 1,-7 9 1012,1-3-837,-9 4 1,11 4 1077,-8 4 0,-1 3-333,-5 9 0,0-1 35,0 0 0,0 0-264,0 1 1,0 5 95,0 0 1,0 0-256,0-6 0,0-5-203,0-1 0,0 1-759,0 5 0,0-5 268,0-1-2684,8-7 730,-6 4-366,13-8 2533,-5 0 0,15-8 0,2-2 0</inkml:trace>
</inkml:ink>
</file>

<file path=ppt/ink/ink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06:56.9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 7914,'-9'0'2446,"-7"0"-1309,14 0-75,-5 0 483,7 0-683,0 0-621,7 0 1,-3 0-427,8 0 0,-7 2 208,7 4 1,-6-3-146,5 9 1,-1-6-392,1 5-29,5 1 0,-14 5 205,3 0 0,-3 1-164,-2-1 1,0 0 281,0 1 0,-2 1 228,-3 4 1,-5-4 162,-7 4 0,1-4-17,5-1 639,-5-1 0,9 0 398,-5 1 13,5-9-846,7 7-618,7-15 0,3 7-197,7-8 1,0 0-644,1 0 0,7-6-135,4 1 1,-3-9 1233,3 3 0,0-5 0,6-1 0</inkml:trace>
</inkml:ink>
</file>

<file path=ppt/ink/ink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06:57.6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7922,'0'12'775,"0"-1"0,0-5 274,0 6-986,0-8-174,0 3 1,0-5-334,0 4 75,0-4-10,0 6 0,2-8 379,4 0 0,3 0 0,8 0 0</inkml:trace>
</inkml:ink>
</file>

<file path=ppt/ink/ink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06:57.7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7922,'11'2'0,"1"4"1364,-1 3-431,7 1-651,-1-2 144,-7-8-7,-3 0-142,-7 0-277,0 0 0,-7 0 0,-3 0 0</inkml:trace>
</inkml:ink>
</file>

<file path=ppt/ink/ink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06:58.8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0 7834,'-10'0'1798,"-5"0"-1006,13 0-396,-6 0 1,10 2-62,4 4 0,-4 4 445,3 7 1,-3 0-242,-2 1 0,6 5-52,0 0 1,0 6-310,-6-6 0,0 5-213,0-5 0,0 6-93,0-6 0,0 0 170,0-5 0,0-7-745,0 1 1,2-7-95,3 7-73,-3-8 1,8 4 290,-4-8 0,1-8 150,5-4 0,3-3 153,-3-2 1,3-6 54,2 0 0,1-8 16,-1 2 1,0 2-1,1-2 1,3 8-241,-4-2 342,12-4 0,-18 10 192,12 0 0,-9 7 372,-3 10 867,-7 0-762,12 0 1,-14 8 481,3 3 0,-3 5-244,-2 1 1,0 0-339,0 0 1,-2 1 174,-3-1 0,3 6-227,-4 0 0,4 0-317,2-5 0,0 5-400,0 0 1,2 0-492,4-6 0,-3 0-113,9 1 1,-1-9-2476,7-3 3382,-9-4 0,14 6 0,-3 1 0</inkml:trace>
</inkml:ink>
</file>

<file path=ppt/ink/ink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06:59.7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0 7915,'-10'0'1638,"3"0"1,9 0-1001,3 0 0,5 0-230,7 0 0,1 0-145,-1 0 1,6 0-189,0 0 0,2 0-180,-2 0 1,-4 0-298,4 0 1,-4 0-668,-1 0 1,-7 0 313,1 0 1,-8 8 754,1 3 0,-3 5 0,-2 1 0</inkml:trace>
</inkml:ink>
</file>

<file path=ppt/ink/ink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06:59.8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0 7915,'-10'12'4411,"5"-1"-4221,3-7 0,15 4 105,4-8 0,5 0 214,-5 0 0,6-6-296,0 0 1,0 1-221,-6 5 0,6 0-445,0 0 0,2-6-1734,-2 0 2186,-3 0 0,5 6 0,-8 0 0</inkml:trace>
</inkml:ink>
</file>

<file path=ppt/ink/ink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07:00.7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36 7891,'0'-10'-760,"-8"2"423,6 8 387,-6 0 293,8 0 1653,0 0-1299,8 0-266,-6 0 1,6-2 151,-8-3-83,0 3-46,0-6-233,0 8 1,6 2 189,-1 4 0,1-2-117,-6 7 0,0 1 216,0 5 0,0 0-10,0 0 1,0 3 18,0 3 0,0-2-219,0 8 0,0-6-72,0 6 0,-2-6-34,-4 5 0,4-6-126,-3 1 1,3-4-426,2-2 441,0 0-1141,0 1 275,0-1-87,0 0 542,0-7 1,0 0-82,0-5 42,0-3 202,0 6 1,2-14-87,3 0 0,-3-7 89,4 1 1,2-11-243,-2-5 1,7 1 39,-1-2 0,3 0 14,2-6 1,2 3 219,5 3 1,-3-2 148,7 8 1,-6-2-172,1 2 1,2 10 84,-2-5 1,0 7 439,-6-1 0,0 5-213,1 7 0,-1 0 632,0 0 1,1 5-137,-1 1 1,-6 8 166,1-3 1,-8 10-302,1 2 1,-3 8 12,-2-2 1,-2-2 108,-3 2 0,1-1 235,-8 7 0,7-2-149,-7-5 1,8 3-268,-2-8 0,5 0-797,1-5 1,1-1-922,5 0 0,12-7-3492,10-4 4746,13-5 0,11-1 0,9 0 0</inkml:trace>
</inkml:ink>
</file>

<file path=ppt/ink/ink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06:59.1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312 1 7932,'-12'0'1567,"1"0"-1057,7 0 1,-6 6 127,5 0 0,3 13-97,-4-2 1,-2 12 107,3 0 1,-9 3 357,3 3 1,3 0-468,2-1 0,-2 1-402,3-1 1,-1-1 108,6-4 1,0 1-850,0-6 1,0-1-3,0-6 0,2-6-370,4 1 0,1-6 380,5 5 1,3-7-1229,-3 2 628,3-4 0,2-10 175,1-3 1019,-9 3 0,7-15 0,-7 4 0</inkml:trace>
  <inkml:trace contextRef="#ctx0" brushRef="#br0" timeOffset="190">70 312 7932,'-17'0'0,"-1"0"637,1 0 1,7-2 2450,5-3-2195,3-5 1,9-5-418,5 3 1,3 4-285,3 8 0,1-5-115,4-1 1,2 0-209,4 6 1,3 0-410,-3 0 0,-2 0-1778,2 0 2318,-8 0 0,12 8 0,-6 1 0</inkml:trace>
</inkml:ink>
</file>

<file path=ppt/ink/ink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06:58.1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35 121 7907,'-7'10'1270,"-3"-2"-248,0-8-336,3 0 1,9 0-133,3 0 1,11 0 49,7 0 0,8 0-192,-3 0 0,-1 0-129,2 0 0,-2 0-574,2 0 261,3 0 0,-12 0-675,3 0-197,4 0 1,-8 0-546,4 0-1237,-12 0 2684,-3 0 0,-8 0 0,0 0 0</inkml:trace>
  <inkml:trace contextRef="#ctx0" brushRef="#br0" timeOffset="190">243 0 10261,'-10'12'1104,"4"-1"0,-1 3-445,1 9 0,-6-2 319,7 8 0,-9 0-457,3 5 1,1-1-171,-1-4 0,7 1-753,-2-6 0,4 4-418,2-5 0,6 0-1976,0-5 2796,15-1 0,-10 0 0,14 1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1:48:07.6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1 156 9213,'8'-10'512,"3"5"0,12 8 1,6 3-534,4-2 0,7-2 1010,0-2 1,8 0-1001,-2 0 1,-3 0-623,-3 0 0,-9 0-318,-2 0 0,-8 0-126,2 0-67,-4 8 1144,-2-6 0,1 5 0,-1-7 0</inkml:trace>
  <inkml:trace contextRef="#ctx0" brushRef="#br0" timeOffset="166">433 0 8023,'-15'2'1389,"3"4"1,3 2-829,3 3 1,4 5 150,-4-5 1,-1 6-234,1 7 0,0-3-117,6 7 1,-6-4-392,0 4 1,1-1-496,5 2 1,0 4-635,0-4 1,7 3 1157,5 3 0,11-1 0,4 1 0</inkml:trace>
</inkml:ink>
</file>

<file path=ppt/ink/ink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06:57.2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53 139 7922,'-18'0'1360,"1"0"-680,7 7 139,3-5-489,14 6 0,9-8-19,7 0 0,8 0 97,-3 0 1,3 0-330,-2 0 1,4 0 3,-5 0 0,-1-2-702,2-4 1,-8 4-577,2-3-597,-3 3 1163,-3 2 1,-8 2-872,-3 3 1500,-4-3 0,-10 6 0,-1-8 0</inkml:trace>
  <inkml:trace contextRef="#ctx0" brushRef="#br0" timeOffset="207">312 0 8307,'-8'10'232,"4"5"743,-7-3 1,5 3-193,-5 3 0,5-7-87,-6 1 1,7-1-246,-7 6 1,8 3-22,-2 3 0,-1-4-410,1 4 0,0-4 134,6-2-820,0 1 0,0-1 474,0 0 1,6-5-1365,0-1 0,7-7 370,-1 2 0,3 2-594,2-3 1780,1 1 0,-1-6 0,0 0 0</inkml:trace>
</inkml:ink>
</file>

<file path=ppt/ink/ink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06:55.7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18 174 7869,'-10'0'844,"2"0"-920,8 0 1,8-2 40,4-4 1,3 4 840,2-4 0,1 4-157,-1 2 0,2 0 21,4 0 1,-2 0-330,8 0 0,-6 0-179,6 0 1,-6 0-63,6 0 1,-6 0-142,6 0 0,-8 6-996,2 0 0,-4 0 229,-2-6-1669,1 0 2477,-1 0 0,-7-8 0,-3-2 0</inkml:trace>
  <inkml:trace contextRef="#ctx0" brushRef="#br0" timeOffset="245">346 1 7894,'-17'7'2819,"2"-3"-2000,3 8 1,2-6-238,5 5 1,1 1-15,-8 5 1,7 6-232,-7 0 0,8 0-127,-2-6 1,4 3-118,2 3 1,0-4-171,0 4 1,0-4-871,0-2 1,0 3 555,0 3 0,6-10-1257,0 4 1,7-5 500,-1 0 1,-2-5 492,1-7 0,1 0 654,5 0 0,8-15 0,2-4 0</inkml:trace>
</inkml:ink>
</file>

<file path=ppt/ink/ink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07:06.3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190 17 7960,'-17'0'4572,"0"-7"-4088,7 5 259,-5-6 1,5 8-257,-7 0 1,5 0-64,1 0 1,5 10-224,-6 7 0,3 8-14,-3 10 0,3-1 99,3 1 1,4-1-1,-4 1 1,4-1-254,2 1 1,0-2 89,0-4 1,6 1-159,0-7 1,7-5-192,-1-7 1,3-7-218,3 2 0,5-4 75,0-2 1,2-2-147,-2-4 1,-2 0 122,8-11 1,-8 3-157,2-9 0,-4 2 289,-2-2 1,-7 2 14,-4-8 1,-4 0 135,-2-5 1,-2-1-2,-4 1 0,-6 5 236,-11 0 1,2 8-5,-8-2 0,1 6 21,-7 5 0,6 4-408,0 8 0,6 0-471,-6 0 1,14 2-2036,-2 4 2769,11 4 0,-9 7 0,5 0 0</inkml:trace>
</inkml:ink>
</file>

<file path=ppt/ink/ink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07:05.7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1 7917,'-10'0'3504,"3"2"-2350,7 3-6,7-3-354,3 6 1,7-6-89,0 4 1,-5-4-32,0 3 1,-1-3-270,6-2 0,-3 0-352,3 0 1,-3 0-10,9 0 1,-2 0-26,2 0 0,-4 0-53,4 0 1,-4 0-198,-1 0 1,-1 0 66,0 0-777,0 0 152,-7 8 417,-2 2 0,-8 7 103,0 0 1,-2 6 15,-4 0 1,-5 6 6,-13-6 0,1 8-118,-11-2 1,1 3-224,-13 3 0,4-1-608,-10 1 0,2 2 1194,-13 3 0,7-4 0,-4 7 0</inkml:trace>
  <inkml:trace contextRef="#ctx0" brushRef="#br0" timeOffset="176">18 762 7917,'9'7'1641,"7"-5"-1272,-5 4 1,-1-4-270,1-2 0,1 0-109,5 0 1,2-6 454,4 0 1,-3-5 132,3 5 0,-4-7 275,-2 1 0,0 2-531,1-1 0,1-3-142,4-9 1,6 2-418,11-8 0,-1 3-572,7-3 0,-2-2-927,2 8 0,4-8 1735,-4 2 0,12-3 0,3-3 0</inkml:trace>
</inkml:ink>
</file>

<file path=ppt/ink/ink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07:03.8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1 104 7928,'0'-17'59,"0"-1"638,0 1 0,0 6 286,0-1-645,0 8 0,5-5 70,1 3 1,2 4 3,-2-4 0,-3 4-111,9 2 0,-6 0 440,5 0-237,-7 0-285,11 0 1,-13 2 118,4 4 1,-4 9-41,-2 8 1,0 8-49,0-2 1,-6 5-32,1 7 0,-7-5 0,6 5 1,-5-5-47,5-1 1,0-6 13,6-1 0,0-6-255,0 1 82,0 3 0,0-6-340,0 3 44,0-12 0,2 3-494,4-9 592,-4 1 0,11-8-66,-7-3 1,2-5 107,-3-7 0,-3-1-33,4 1 1,2 0-156,-2-1 0,7-1 116,-1-4 1,-3 2-146,3-8 1,-3 6 58,3-6 0,3 8 122,-3-2 0,3 4 141,2 2 1,3 1 223,3 5 0,-4 3-97,4 8 0,-4 0 89,-2 0 0,1 0 578,-1 0 0,-2 8-336,-3 3 1,3-1 272,-3 1 0,-4 1-115,-3 5 1,-3 6-22,-2 0 0,6 0-214,0-5 1,-1 5-95,-5 0 0,-1 2-93,-5-2 0,4-4-97,-4 4 1,4-4-848,2-1 1,-2-3 154,-3-3-1336,3 3 1,-4-7 321,12 3 0,-3-3-1403,9-8 3049,-1 0 0,14-16 0,2-3 0</inkml:trace>
  <inkml:trace contextRef="#ctx0" brushRef="#br0" timeOffset="211">986 502 7809,'-9'0'175,"1"7"1,8-3 1230,0 8 1,0-7-283,0 7 0,0-6 28,0 5 1,0 1-610,0 5 1,0 0-88,0 1 1,0 5-274,0 0 0,0 0-135,0-6 0,0 0-1100,0 1 1,6-7 367,0 1-3396,-1-1 4080,3-1 0,9-10 0,10-10 0</inkml:trace>
  <inkml:trace contextRef="#ctx0" brushRef="#br0" timeOffset="1134">813 726 7803,'0'-17'474,"0"6"-254,0-1 0,0 6 139,0-5 1,2 1-52,4-1 0,-2-5 76,7 5 0,1 1-86,5-1 0,-5 5 105,-1-6 1,1 9-100,5-3-123,0-4 0,-5 8 133,-1-4-158,1 5 1,3 2 235,-3 5-295,-4 4 0,-8 9-23,0 4 0,0-4 82,0 4 1,0-1 17,0 1 0,0-2 46,0 8 1,0-8 148,0 2 0,0 2 151,0-2-172,7 0 0,-3-8-294,8-3 1,-1 1-25,6-7 0,-3 0-85,3-6 0,-3-8 101,9-4 1,2-3-1093,-2-2 0,6-6-42,-6 0 0,0-6-415,-6 6 0,0-6 609,1 6 894,-9-8 0,7 4 0,-7-7 0</inkml:trace>
  <inkml:trace contextRef="#ctx0" brushRef="#br0" timeOffset="1357">1142 104 8813,'0'-10'4914,"0"3"-4395,0 7 1628,0 0-1208,8 0 0,1 0-378,9 0 1,-1 0-933,0 0 0,0-2-449,1-4 0,1 4-756,4-4 0,-4-1 951,4 1 625,4 0 0,-8 6 0,6 0 0</inkml:trace>
</inkml:ink>
</file>

<file path=ppt/ink/ink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07:07.7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0 223 7948,'2'-33'0,"4"4"0,-2 4 846,7 8 1,-5 6-160,6-1 880,-1 1-673,6-7-518,1 1 1,-7 5 154,1 1 1,-1 7-195,7-2 1,-7-1-268,1 1 1,-3 2 46,3 10 1,1-2-177,-7 7 0,7 8 135,-1 10 0,-4-2-88,-3 2 1,3-6 118,-2 6 0,2-2-11,-3 2 1,-3-3 85,4-3 0,2-3-123,-3 3 1,7-10 148,-6-1-372,7-8 0,-3 9-416,7-7 1,0-2 16,1-10 1,-1-4-1349,0-7 1092,1-8 0,-1 6-1191,0-4 1370,-7-4 241,5 8 0,-13-6 399,4 7 0,-4-14 0,-2-5 0</inkml:trace>
</inkml:ink>
</file>

<file path=ppt/ink/ink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07:07.9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52 7944,'-10'-17'3115,"3"7"-2223,7-5 178,0 13 620,0-6-1802,0 8-1181,0 0 1,0 8 1292,0 3 0,7 5 0,3 1 0</inkml:trace>
</inkml:ink>
</file>

<file path=ppt/ink/ink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07:09.3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363 35 8006,'-8'-10'295,"-1"3"0,-3 1 583,1 0 1,-1 0-304,-5 6 0,-2 0-181,-4 0 1,2 8 32,-8 4 0,0 3-145,-6 2 0,1 6 246,-1 0 0,14 2-35,4-2 0,5-7-210,1 7 1,3-14-197,8 9 0,10-7-183,7 1 0,8-5 169,9-7 1,1 6-49,0 0 1,5 0-453,0-6 1,6-6 222,-5 0 1,-3 0-623,-9 6 1,2 0 20,-8 0 1,-6 0-158,-5 0 1,-7 0-330,7 0 472,-8 0 1,-4 8 818,-12 4 0,-11 11 0,-4 4 0</inkml:trace>
</inkml:ink>
</file>

<file path=ppt/ink/ink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07:09.4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0 7975,'-18'2'909,"1"4"1,7-2 204,5 8-120,3-9 1,4 11-456,3-8 0,5 5 302,7-5 0,6 0-378,0-6 1,8 0-265,-2 0 0,-2 0-149,2 0 1,1 0-179,11 0 0,-5-2-781,5-4 0,1 2-1051,-2-7 1960,1 7 0,-7-12 0,1 7 0</inkml:trace>
</inkml:ink>
</file>

<file path=ppt/ink/ink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07:08.3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813 70 7906,'17'-17'-1340,"-1"5"670,-5 1 1764,5 7-145,-14-4-169,5 0-51,-7 6-251,-7-5 1,-3 7-320,-7 0 1,-6 2 70,0 3 1,-6 3-170,6 4 0,-8 3 54,2-3 0,4 1 369,2-1-118,4 3-350,2-5 0,9 5-14,8-4 0,4 3-142,13-8 1,4-1 64,14-5 0,-1 6 120,1 0 1,5 0-153,1-6 0,5 0 79,-6 0 0,6 0-76,-5 0 1,-7 0-157,-5 0 1,-8 0-649,2 0-177,-4 0 225,-9 0 1,-2 2 231,-8 3 0,-8 5 628,-4 7 0,-11-7 0,-11 13 0,-10-4 0</inkml:trace>
  <inkml:trace contextRef="#ctx0" brushRef="#br0" timeOffset="174">571 485 7906,'-11'2'1123,"-1"4"1,8-3-1136,-2 9 1,12-8 60,6 2 0,3-4 183,2-2 1,1 5 146,-1 1 0,0 0 174,0-6 0,3 0-838,3 0 129,-4 0 206,14 0 1,-14 0-503,4 0 1,-4-2 300,-2-4 1,1 2-2515,-1-7 2665,-7 7 0,-3-11 0,-7 5 0</inkml:trace>
  <inkml:trace contextRef="#ctx0" brushRef="#br0" timeOffset="415">121 208 7906,'-25'-7'0,"8"3"22,0-8 1,0 8 151,5-1 0,2 3 56,-1 2 0,7 2 167,-2 3 1,4 7 164,2 11 0,0 4 83,0 7 1,0 3-227,0 3 1,6-1-37,0 7 0,5-8-109,-5 3 0,8-11-1003,-3-1 0,10-6-194,2 6 1,6-8-1861,-6 2 2783,8-4 0,-4-1 0,7-1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1:48:06.9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7935,'17'0'1748,"0"0"1,1 6-2223,-1 0 1,8-1 324,4-5 0,-2 0-654,1 0 0,-6 0 444,1 0 0,2-5-676,-2-1 1035,0 0 0,-6 6 0,0 0 0</inkml:trace>
  <inkml:trace contextRef="#ctx0" brushRef="#br0" timeOffset="163">848 35 7935,'17'0'150,"-7"2"38,-4 3 0,3-1-461,3 8 0,3-8 23,3 1 1,-1-3-209,0-2 1,2 0 136,4 0 0,-3 0 321,3 0 0,-4 0 0,-2 0 0,6 0 0,0 0 0,16 0 0,-3 0 0</inkml:trace>
</inkml:ink>
</file>

<file path=ppt/ink/ink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07:11.4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156 139 7879,'8'-10'0,"-6"-5"342,6 5 1,-6-7 45,3 0 1,-3 5-8,4 1 1,-2 1-40,2-1 1,-4 1 754,3 4-86,-3 4-669,-2-5 1,0 8-38,0 5 1,0 6-78,0 11 0,0 6 160,0 11 1,-2 4-54,-3 8 0,-3 0-59,-4 0 1,-1 0-130,7 0 0,0-2-89,6-4 1,0-4-641,0-7 0,2-3 383,4-3 0,4-4-835,7-8 0,6-1 466,0-5 0,8 3-153,-2-9 0,-2 1 27,1-6 1,-6-6-52,1 1 1,-4-9 78,-2 3 666,0-5 0,-7-1 0,-2 0 0</inkml:trace>
  <inkml:trace contextRef="#ctx0" brushRef="#br0" timeOffset="173">53 364 7876,'-25'-8'3563,"13"-2"-2486,-3 1 1,22-5-181,5 9 1,11-7-348,6 6 0,5-5 98,7 5 0,3-7-1660,8 1 0,7 4 249,5 3 478,11-5 0,4 0 1,7-7-1</inkml:trace>
</inkml:ink>
</file>

<file path=ppt/ink/ink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07:19.96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4721 121 7939,'10'-7'-7,"-2"5"0,-6-8-27,3 4 0,3 3 1,5-7 125,-1 2 1,0-3 23,5 5 0,2-6 180,4 7 0,-9-7-146,3 6 1,-4-5 130,5 5 0,-7 0 61,1 6 73,-9 0-162,5 0-123,-8 0 1,-8 6-10,-3 0 1,-2 7-117,1-1 0,-3 1-45,3-1 1,-3 3 87,-3-3 1,7-3-69,-1 3 0,1-1 87,-6 7 0,5-7-125,0 1 1,1 1 60,-6 10 1,-1-2-15,1 8 1,-8 0-2,-4 6 1,-1 1-4,1 4 0,-8-3-75,8 3 0,-13 4 61,8 3 0,-13 1-158,1-2 1,2 4 42,-2-4 0,0-2 124,-6 2 0,-2 0-75,-3 6 1,1 2 270,-8 4 1,3-3-424,-2 9 1,-5-1 283,5 6 1,-4 0 27,-3 1 1,35-35 0,-1 1-39,-1 1 0,-1 1 0,3-2 0,-1 1-52,-1 3 0,-1 0 0,0-3 0,0-1 30,0 2 1,1-1-1,-1-2 1,1 0-67,-33 28 1,33-29 0,-2-1 10,-1-1 0,-1 0 0,-1 0 0,-1 1-70,1-1 1,-2-1 0,-3 3 0,0 0 127,-2-2 0,0-1 0,-1-1 0,0 0 60,1-1 1,0-1-1,-2-1 1,0 0-11,2-1 0,0 0 1,-4 0-1,-2 0-43,1 0 0,-1 0 1,-3 0-1,1-1 85,2 1 0,0 0 0,1 0 0,0 0-17,5 0 0,0 0 0,2-3 1,0 0 162,-39 23 1,7-7-47,4 1 1,6 0-63,6-5 1,3 9-82,8-9 0,0 3-118,0-3 0,8-2-30,4-5 1,-1 3 116,7-8 0,-5 0-159,11-5 0,1-3-53,-2-4 0,8 3 311,-2-8 1,4-1-422,1-5 300,1 0 1,2-2-295,3-3 118,4-5 0,10-5-156,4 3 0,-2-1 74,7 7 1,7-7-236,5 1 0,9-3-167,3-3 656,7 1 0,26-16 0,3-3 0</inkml:trace>
  <inkml:trace contextRef="#ctx0" brushRef="#br0" timeOffset="812">5897 208 7897,'-7'-17'-19,"5"7"0,-8 0-52,4 5 165,4 3-146,-13-6 1,11 8 231,-7 0 0,-1 8-64,-5 3 1,0 5 176,-1 1 1,-5 0-71,0 0 0,-6 8-196,6 4 0,-7 4 58,1 1 0,-4 7 6,-2-1 0,-1 8 22,-4-2 0,-5 10-117,-7 2 0,-7 5-253,-4-5 0,26-23 0,1 1 269,-2-2 1,1 1 0,-4 4 0,-1-1-48,2-4 0,-1 1 0,-1 5 0,-2-1 28,-2-4 0,0-1 0,1 4 0,1 1-4,-2-4 1,0-1 0,-1 2 0,0-1 10,1-6 1,0 0-1,-1 2 1,1 1-6,3-3 1,0 0-1,-3 3 1,0-1-16,0-2 0,-1 0 0,-4 3 0,-1-1-45,3-2 1,0 0 0,-8 3-1,0-1 128,2-2 1,1 0 0,-1 0 0,0 0-44,0-3 0,1-1 0,1 1 0,0 0 77,1 0 1,0 0-1,-2 1 1,-1 0-37,0 2 0,0 0 0,0-3 0,1 1-22,2 2 1,0 0-1,-2 1 1,0 0-27,3-2 1,-1 1 0,-5 4-1,0 0-2,5-1 1,0-1 0,-1-1 0,-1 0 33,2-2 0,0 1 0,0 1 0,0 0 15,1-1 1,-1-1 0,-2 2 0,0-2-138,2-2 0,0 0 0,-1-1 1,1 0 8,5-2 1,1 0 0,-3 1 0,0 0-3,3-4 0,0 0 0,-40 23 13,5-3 0,4-5 127,2-1 1,4-7-26,19-10 0,-2 1 131,14-1 1,0-7-171,5-5 0,8-3 27,4-2 0,4 2-236,2 4 0,5-4-38,1 4 550,7-4-496,-12-2-162,14 0-207,-5 0-188,7 0 423,0 0 1,6-2 85,-1-4 0,9-4-167,-3-7 1,5-2 401,1-4 0,0 2 0,1-8 0,6 8 0,3-4 0</inkml:trace>
  <inkml:trace contextRef="#ctx0" brushRef="#br0" timeOffset="1213">640 3372 7942,'-17'-7'-506,"0"-3"-816,7 1 1322,-5 1 0,13 0 0,-6-1 0,8-9 0</inkml:trace>
  <inkml:trace contextRef="#ctx0" brushRef="#br0" timeOffset="1696">536 3009 7942,'0'-11'125,"0"-1"181,0 1 122,0 1 0,0 0-291,0 5 0,2 3-206,4-4 1,-2 4 172,8 2-73,-9 8 0,5 3 166,-8 12 1,0-1-101,0 6 1,-10 1 70,-7 6 0,-2 1-81,-10 5 0,0 1-2,-5 4 1,-1 4 58,1-4 0,-3 2 18,-3-2 1,3 2 44,-3-7 0,3-1-86,3-5 1,1-3 126,4-3 0,0-4-63,12-8 0,-2 1-79,13-1 27,0-7-225,6-3 1,10-7 145,7 0 0,2 0 16,10 0 0,8 0 58,9 0 1,4 2-60,2 4 0,5-4 66,1 4 0,7 1-67,-1-1 1,3 6 119,2-7 1,-2 9-134,-3-3 1,3-1-150,-3 1 0,-3-5 66,2 6 0,-7-8-222,2 1 1,-4-3-666,-3-2 0,-8 0 436,-9 0 1,-1 0 478,-10 0 0,0 0 0,-6 0 0</inkml:trace>
  <inkml:trace contextRef="#ctx0" brushRef="#br0" timeOffset="2755">3148 796 8074,'-27'-8'237,"10"-2"237,11-7-356,4 8 1,10-1-283,3 4 0,6 4 96,6-3 1,4-3 50,8 2 1,5-5 15,1 5 0,-1-6 8,-5 7 1,5-7 106,0 6 0,6-5 29,-5 5 1,7-8-121,-2 3 0,4-4-1,2-3 1,7-1-8,5-4 0,3 4 37,2-4 0,8-2-486,4 2 0,1 0 250,-1 5 0,2-5-24,-9 0 0,7 0 177,-6 6 1,-2 0-38,-9-1 0,3 1-51,-4 0 0,-3-1 51,-3 1 1,-3 0 77,-2 0 0,-6 5-5,0 0 0,-7 1 89,1-6 1,-3-1-55,-3 1 1,-1 7 123,-4 5 1,1-3 119,-7 2 0,6-1-261,-6 1 1,0 4 106,-5-4-96,-1 4 0,0 2-40,1 0 1,-1 0 56,0 0 0,-5 0-9,-1 0 1,1 0-18,5 0 0,-5-6 1,-1 1 0,1-1 129,5 6 1,-6 0-71,1 0 1,-6 0-96,5 0 0,-5 0 112,6 0 23,-9 0-106,13 0 1,-12 0-10,7 0 0,-5 0 65,5 0 1,-5 0-5,6 0 0,-6 0-4,5 0 18,-7 0 113,11 0-144,-13 0 1,6 2 366,-8 4-349,0-4-33,0 5 1,2-7 104,4 0-24,-5 0 4,7 8 12,-8-6-61,0 5 27,8 1 108,-6 2 0,5 7-88,-7 0 1,0 1 129,0-1 0,0 10-50,0 7 1,-5 11 145,-1 12 0,-2 7-35,2 11 1,-1 9-298,-5 8 0,-3 6 368,3-5 0,-3 5-48,-2-6 1,5-2-334,1-9 1,-1-6-7,-5-12 0,7-3-12,4-8 1,-1-14-45,1-3 1,0-12-844,6 0-1126,0-4 1501,0-9 1,8-3-452,3-7 0,1-9 978,5-9 0,4-22 0,14-14 0</inkml:trace>
</inkml:ink>
</file>

<file path=ppt/ink/ink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07:29.88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1 277 8061,'9'-52'0,"7"8"339,-5 4 1,12 11 436,6 6 0,4-2 228,1 2 1,1 1-440,-1 11 1,5 3 309,-5 8 1,3 0-333,-14 0 0,6 4-54,-6 8 0,0 1-83,-6 16 0,-7 0-38,-4 5 0,-5 1-303,-1-1 0,-1 7-180,-5-1 0,-6 2-1450,-11-1 0,-2-3 909,-4 8 1,-3 0-3042,3 6 3697,-4 0 0,-9 8 0,-2 1 0</inkml:trace>
</inkml:ink>
</file>

<file path=ppt/ink/ink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07:29.98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 8045,'0'32'2920,"0"-3"1,2-6-17,3-11-2035,5 3-1586,7-13 717,-7 6 0,5-8 0,-5 0 0</inkml:trace>
</inkml:ink>
</file>

<file path=ppt/ink/ink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07:25.15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483 396 7971,'17'-17'-609,"6"0"426,0 0 0,2 5 606,-2 1 0,-2-1-72,8-5 0,-2 1 55,2 5 1,-2-3-126,-4 9 1,-4-7 27,4 6 1,-9 1-107,-3 5 0,-5 0 174,6 0-177,-9 0 1,5 1-2,-8 5 0,0 6 57,0 11 0,-2 4-42,-4 7 1,-9 1-165,-8-1 0,-8 9 6,2 3 0,-3-2-65,-3 2 0,-1-5 77,-5 5 1,-1-6-96,-4 6 0,-4-7-339,4 1 1,4-6 175,1-5 0,5 0-174,1-12 0,0 3 135,1-15 1,1 7-206,4-6 1,3-2 163,2-10 1,7-4 89,0-7 0,0-2 33,5-4 1,4 3 19,3-3 1,5 4-70,5 2 0,11 1 39,7 5 0,9-4 187,3 3 1,2-1-102,9 1 1,-2-1 336,2 7 1,10-8-140,-4 3 0,13-5 316,4-1 1,-4 4-169,10-5 1,-2 5-165,8-10 0,-4 4 237,-8 1 0,-2 3-44,-3 4 1,-5 1-525,-7 4 1,-10 4 173,-7-4 0,-8 5-892,-10 1 418,1 0 228,-9 0 0,-3 5 102,-12 1 1,-3 6 200,-9-7 0,1 9-2,0-3 1,-3-1-102,-3 1 0,2 1 316,-8 5 1,6 3-107,-5 3 1,4-2 129,-4 8 1,5-1-12,-6 7 0,0 7-1,-6 4 0,5 12-76,-5 5 0,4 7-82,-9 4 1,11-2-24,6 3 1,0-6 79,6-6 1,-2-3-400,13-8 0,0-8 173,6-4 0,0-9-479,0-2 1,0-14 245,0 2 0,8-11-80,3 0 1,-1-6-22,1-6 0,1-9 67,5-8 1,-5-8 357,-1 2 0,1-11 0,5-4 0</inkml:trace>
  <inkml:trace contextRef="#ctx0" brushRef="#br0" timeOffset="268">1002 984 9148,'9'-17'1067,"5"6"-934,-9-1 1,9 8 116,-3-1 0,5 3 239,1 2 1,0 9-124,1 8 1,-7 3 7,1 9 1,-3 1-92,3 11 1,1-3-182,-7 8 0,0-2-50,-6 2 1,0 3-232,0-9 0,-2 0-53,-4-5 1,2-1-321,-7 1 1,1-8-245,-1-4 1,-3-4-85,8-2-629,-7 1 999,3-9 0,-5-3 64,4-12 1,-3-5-2,8-12 447,1-4 0,-3-15 0,-2-3 0</inkml:trace>
  <inkml:trace contextRef="#ctx0" brushRef="#br0" timeOffset="1091">1036 1261 7971,'10'-27'0,"-2"2"229,-8 8 1,0 5 246,0 1 476,0 7-6,0-4-499,-8 8 0,-2 2-78,-7 4 1,5 2 128,1 3 0,1 5-476,-1-5 0,3-1 104,8 1-679,-8-7 0,14 10 414,0-9 0,9-1-340,8-10 0,10-11-139,7-12 0,8-3-391,-1-3 1,2-7 407,3-4 0,6-12 14,0-5 0,-1-3 518,-5 3 0,6-8 69,-1 7 0,1-3 0,-6 15 0,-6-2 0,0 14 0,-7 2 105,1 9 1,-5-2 245,-7 8 1,3 0 418,-8 6 1,0-1-177,-5 1 1,-7 6 291,1-1-1,-7 8 23,7-2-149,-8 5-663,3 1 0,-7 1 94,0 5 1,2 4-222,4 7 1,-2 0-7,7 1 1,-5 1-90,6 4 1,7-6 74,10 1 0,0-1 4,5-6 1,-5 5-44,6 1 0,-1-5 119,-5-1 1,-6 1-119,-6 5 1,-1 0 75,-10 1 1,-3 5-345,-8 0 0,-13 5 40,-11-4 1,-5-1-79,-6-6 1,-5 0 207,-7 0 0,1-1 37,-1-5 0,6-3 191,-1-8 1,9 0-63,-2 0 1,11 0 84,6 0 8,4 0 48,9 0 1,12 0-81,15 0 1,10-6-162,13 1 1,-1-1 61,7 6 1,-6 0-32,6 0 1,-7 0 128,1 0 0,-5 6-98,-6-1 1,-6 9 172,-12-3 1,3-1-99,-9 1 0,-1 3 132,-9 9 0,-5-4-51,-7 4 1,-8-4-35,-4-1 0,-4-1 1,-1 0 1,-1 1 3,0-1 1,9-8 404,2-3-243,5-4 33,10-2 0,5 0-58,15 0 1,7-6-264,10 1 0,11-9 90,-5 3 0,5 3-62,-5 2 1,1 4 111,0 2 0,-7 0-21,1 0 0,-8 0-113,2 0 1,-9 8 68,-3 4 1,-7-3-153,2 3 1,-4-1 99,-2 6 0,-8 7-4,-3-1 1,-5 0 59,-1-6 1,0 0-7,0 1 1,-1-1 48,1 0 0,2 0 136,3 1 0,-1-1-31,7 0 0,2 1-115,10-1 0,1 2 321,5 4 1,3 4-111,-3 8 0,1-1 128,-1 1 0,1 5-221,-7 0 1,-2 12-361,-10-6 0,2 3 137,-7-9 1,1-4-96,-1 5 0,-5-11-341,5-1 0,-3-8 225,3 2 1,-5 1-668,5-7 0,1 2-215,-1-13 282,-1 0 1,-5-6 861,0 0 0,-8-16 0,-2-3 0</inkml:trace>
  <inkml:trace contextRef="#ctx0" brushRef="#br0" timeOffset="1227">2143 1417 7971,'10'-18'1335,"5"9"264,-3 3 0,3 4-729,2 2 0,0 2 102,1 4 0,-1 3-403,0 9 0,-1-1-173,-5 0 0,3 1-2637,-9-1 1130,1 0 635,2 8 476,-6-6 0,13 14 0,-5-6 0</inkml:trace>
  <inkml:trace contextRef="#ctx0" brushRef="#br0" timeOffset="1588">3129 760 8109,'17'0'0</inkml:trace>
  <inkml:trace contextRef="#ctx0" brushRef="#br0" timeOffset="2027">3423 535 8109,'7'-17'-136,"5"-1"0,-2 1 1315,1 0-736,1 7 0,5 4-96,0 12 1,0 6-39,1 11 1,-9 11-1,-3 12 1,-4 4-94,-2 2 0,0-4-132,0 4 1,-8-6-257,-3 6 0,-10-2 210,-2-10 0,0 3-448,5-3 0,-5-9 267,0 3 1,-6-11-101,6 0 1,0-5-53,6-7 0,-6-3-20,0-8 0,2-2 158,9-4 0,-1-11 96,7-12 1,-6-3 177,7-3 0,1 6-64,10 0 0,3 2 44,8-1 1,14 5-114,4 11 0,5 4 135,1 8 1,1 2-60,4 4 0,2 6 12,-8 11 0,-1 3 53,-10 9 0,1 0 141,-7-1 0,-5 1 45,-7-1 1,-7 7-153,2-1 0,-4 2-275,-2-1 0,0-3 168,0 8 1,-6-7-488,0 1 1,-5-3 54,5-3 0,-6-1-113,7-4 1,-7-2 84,6-4 0,-7-10-99,1 4 1,3-5-386,-3-1 892,1-3 0,-14-16 0,-2-1 0</inkml:trace>
  <inkml:trace contextRef="#ctx0" brushRef="#br0" timeOffset="2195">4028 690 8192,'17'-46'453,"1"0"0,-1 16 672,0 1 1,-2 13 157,-3 5 152,3 7-1348,-5-4 1,0 10 97,-5 4 1,-5 5-2274,-5 13 2088,-5 2 0,-15 17 0,-2 1 0</inkml:trace>
  <inkml:trace contextRef="#ctx0" brushRef="#br0" timeOffset="3128">4893 362 9055,'17'-27'1416,"0"10"1,2 9-1356,4 8 1,12 0 1400,11 0-643,4-8-461,2 6 0,8-7-93,3 3 0,-5-2-3,-7-3 1,-6 1-607,-11 4 1,-7 5-640,-4-5 66,-4 4 1,-9 4 81,-4 4 0,-6 3 395,-6 8 0,-11 8-647,-12 4 1,-11 4 485,-7 1 0,3 1 244,-2 0 1,2-1 365,-2 1 0,-8-1-5,8 1 0,-8 5 56,8 1 1,2 1-5,-2-2 0,5-3-88,-5 3 1,14-3 256,-3-3 0,12 1 546,0-1 1,4-5-314,1 0 0,9-6 174,3 6 1,4-8-169,2 2 1,0-4-315,0-1 0,8-1-8,3 0 0,10-7-77,2-4 0,8-4 1,-2-2 0,4-8-252,1-4 1,-5-3-199,0-2 1,-14-1 171,3 1 0,-13-2 106,1-4 1,-4 4 149,-2-4 0,-13 9 185,-5 3 1,-10 1-115,-1-2 1,-2 5 90,2 7 0,-2 0-3,8 0 1,0 0 136,6 0 0,7 2-955,5 3 504,3-3 0,11 6-550,9-8 1,8 0 333,15 0 0,5-2-554,12-4 0,-3-3 255,9-9 0,-3 3 261,3 4 0,-5-5 236,-7 5 0,-8 1 129,-3-1 0,-5 5 0,-1-6 0,-8 8 381,-2-3 1,-16 5-113,-3-4 1452,-4 4-504,-2-6-102,-8 8-278,-1 0-539,-1 0 0,0 0-231,5 0 0,3 8 106,-4 4 0,4 11 202,2 6 0,0 11-85,0 6 0,6 6 126,0 5 0,-1-1 90,-5 8 1,0-3 139,0 3 0,-5 1-479,-1-8 0,-8-5 95,3-6 1,-7-7-655,-5 1 1,2-9 312,-8-2 0,6-8-900,-5 2 1,-3-10 511,-10-1 0,5-8-563,-4 2 1,-3-4-119,3-2 1,0-10-989,5-7 2136,0-8 0,1-18 0,-1-1 0</inkml:trace>
  <inkml:trace contextRef="#ctx0" brushRef="#br0" timeOffset="4322">6345 241 8043,'-27'-10'416,"2"-5"1,8 15 626,0 0 1,-2 2-625,-5 9 1,5 1-174,-4 5 1,-2 0 783,2 1 0,0-1-374,6 0 0,5-1 361,1-5-1015,7 5 0,4-9-439,11 5 1,14-5-818,10-7 0,7 0 721,10 0 0,6-7-511,-1-5 1,-5 3 391,-6-3 1,-13 6-94,2-5 283,-5 7 400,-3-4 46,-9 8 1,-11 8 139,-7 4 0,-7-3 389,-5 3 0,-3-1-295,-3 6 0,1-5 112,0 0 1,0-1-96,-1 6 0,1 3 199,0 3 0,-1 4-19,1 7 0,0 6 8,0 1 0,5 13-89,0-2 0,3 11 146,-3 0 1,5 5-116,7 1 1,-6-6-121,0 1 1,0-3-212,6 2 1,0-3 145,0-8 0,0-8-560,0-4 1,2-3 269,4-2 1,-2-9-474,7-2 0,-5-11 154,6-2 1,-7-7-48,7 2 0,-6-12-8,5-5 0,1-12 103,5-6 0,0-11-11,1-7 0,7-3 47,3-1 0,-1 1 183,2 4 1,0-1-70,6 13 0,5 3 221,0 14 1,-5 7 170,-6 4 1,-8 5 238,2 1 0,-4 7 340,-2 5 1,-7 3-385,-4 2 0,-4 1-100,-2-1 1,0 6 50,0 0 1,-8 2-475,-3-2 1,-5-4 124,-1 4-826,0-3 413,-1-11 247,9-1 1,3-18 110,12-7 0,11-10-44,12-13 1,13-4 55,10-8 1,7-6-227,11 0 0,7 1 205,3 5 0,3 2 6,-2 4 0,1 9-18,-7 8 1,-2 8 133,-9-2 1,-5 4 121,-7 2 1,-8 5 76,-3 1 0,-11 7-113,-1-2 0,-14 4 284,3 2-41,-13 0-376,3 8 0,-23 7 310,-8 8 0,-10 8-255,-7-2 1,-4 4 182,-8 1 1,0 6 194,0 1 1,10-1 129,7-5 1,10-6-207,14-1 0,5-6 132,12 1 1,5-4-28,12-2 1,6-7-190,11-5 1,-3-3-12,3-2 0,-1-7-495,1-5 0,-4-3 76,5-2 1,-10-8-124,-3-4 1,-7-4-620,3-2 1,-13 1 394,-5-1 1,-4-7-434,-2-4 0,0-6 360,0-6 0,-8-5 335,-3-12 0,-5 2 3,-1-8 0,-2 1 479,-4-7 0,3 16-82,-3 8 1,4 17 161,2 11 1,0 10 752,-1 13 1,7 7-450,-1 10 0,6 15-256,-5 14 1,5 16 46,-5 14 1,7 7-246,-2 9 0,12 15-65,-2-41 0,3 1 0,4 0 0,1 0 428,2-3 1,1-1-1,1 2 1,1 0-236,0 2 1,0 0 0,1-6 0,-1 0 21,1-1 1,-1 2-1,-3 1 1,-2 1-347,1 0 0,-2 0 0,-2-2 0,-1 0 120,3 42 1,-3-5-581,-8-7 0,-10-9 419,-7-7 1,-8-8-1077,-9 1 1,-1-7 181,0-9 1,3-5-1027,3-19 0,-4-3 577,4-14 1441,-3 0 0,-3-8 0,1-1 0</inkml:trace>
</inkml:ink>
</file>

<file path=ppt/ink/ink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07:32.73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657 139 8144,'0'-9'-1422,"0"-7"711,0 14 472,0-5 239,0 7 0,8 0 0,2 0 0</inkml:trace>
  <inkml:trace contextRef="#ctx0" brushRef="#br0" timeOffset="493">675 87 8144,'0'-11'-1704,"0"-1"1976,0 1 39,-8-7-342,-2 1 115,-7 8 0,0 1-110,-1 8 52,1 0 1,0 0-109,0 0 0,-1 0 96,1 0 1,0 2-9,-1 4 1,1-5-41,0 5 0,0-4 52,-1-2 0,1 0 2,0 0 0,-1 0-8,1 0 1,6 0 49,-1 0-8,1 0 1,-5 2 57,5 4-62,-5 3 0,14 11 5,-3 3 1,-3 4 46,2 7 1,0 1-60,6-1 0,0 9 40,0 3 1,2 2-34,4-2 0,-4 8-38,4-8 0,1 8-16,-1-8 0,0 4-10,-6 2 1,0-1 15,0 1 0,-6-2-93,0-4 0,-1 4 26,1-4 0,-2-3 62,-3-3 0,-5-3-13,5-3 0,-5-7 9,-1-4 0,0-4 1,0-1 0,5-3 6,1-3 1,-1 1 3,-5-7 1,1 1-27,5-1 8,-5-4 4,7 14 0,-7-7 5,5 8 1,3 1-1,8-1 0,0 2-2,0 4 0,0 4 127,0 8 1,0 5-65,0 0 0,2 8 121,4-1 1,-4 8-68,4 3 1,-4 5 18,-2-5 1,0 5 147,0-5 1,0 5-108,0-5 1,0-6 103,0-6 0,1-7-83,5 1 0,-2-4 110,8-1 0,-1-8-272,6-4 1,8-4-199,4-2 0,19-1-156,10-5 1,17-3 324,11-8 0,-36 0 0,2 0 0,5 0 0,-1 0 0</inkml:trace>
</inkml:ink>
</file>

<file path=ppt/ink/ink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07:43.80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1065 450 7087,'-8'-9'137,"6"1"1,-7 8-653,3 0 199,4 0 53,-13 8 251,13-6 12,-6 5 0,1 1 0,-3 2 0</inkml:trace>
  <inkml:trace contextRef="#ctx0" brushRef="#br0" timeOffset="492">944 520 8244,'-10'-8'564,"3"6"-221,7-13 0,0 5 180,0-7 0,2 5 146,3 1 1,-1 7-197,8-2 1,-6 4-225,5 2 0,1 0 2,5 0 0,0 0-16,0 0 0,1 2 47,-1 4 1,0-2-114,1 7 1,5-7 11,0 2 0,6 1-110,-6-1 1,7 0 99,-1-6 0,4 0-52,1 0 1,7 0 96,-1 0 1,6 0-49,-5 0 0,7-2-142,-2-4 0,4 4 51,2-3 1,-4-3-100,4 2 1,-4 0 98,9 6 1,-5-1-119,-6-5 0,4 4 70,-4-4 0,-3 4-182,-3 2 1,-4 0-53,-1 0 1,-6 6 54,0 0 1,-10 1-317,-2-1 1,0-4-405,-5 4-200,-4 3 36,7-7 359,-13 6 0,4-8 183,-12 0 0,0 6-278,-11 0 770,3 7 0,-26-3 0,4 7 0</inkml:trace>
  <inkml:trace contextRef="#ctx0" brushRef="#br0" timeOffset="828">650 1090 8286,'-8'-17'396,"6"0"0,2 5-58,12 1 1,-1 7-21,7-2 0,-3 4 18,14 2 0,0 0-21,5 0 1,3 2-160,3 4 0,1-2 82,10 7 1,-1-7-127,14 2 1,5-4 102,6-2 0,2-8-167,-2-4 1,2 3 117,3-3 1,9-1-507,-9-10 0,9 4 371,-9-4 0,-3 3-47,-2 3 0,-6 2-273,-5 3 1,-7-1 156,-10 7 0,-5 0-428,-8 6 0,-7 0 224,-4 0 0,-9 0-1283,-3 0 825,-7 0 0,2 2 928,-12 4 1,-3-4 0,-9 5 0</inkml:trace>
  <inkml:trace contextRef="#ctx0" brushRef="#br0" timeOffset="1187">1878 105 8336,'-10'-14'118,"4"-3"1,-1 1 178,1 5 0,0 5 733,6-5-656,8 7 1,2-6 30,7 4 1,0 4-162,0-3 1,6 3 320,1 2 1,6 0-117,-1 0 1,11 2-299,7 3 0,-1 5-19,6 7 1,-2 3 47,13 3 1,-2-4 65,3 4 0,3 2-147,-4-2 1,-1 6-89,1-6 1,-7 6 98,2-6 0,-10 6-156,-2-6 0,-10 7 86,-1-1 1,-4-2-94,-14 2 1,-4 0 114,-13 5 0,-1 3 51,-5 3 0,-11-1-30,-12 7 1,-19 0-12,-10 6 0,-15 0-643,-8-1 1,-3 1 517,41-26 0,-1 0 0,1 0 0,0 0-750,-1 0 1,1 0 0,-37 20 164,-1 0 1,6-5 637,-6 5 0,3-2 0,-3 2 0,6-6 0,4-3 0</inkml:trace>
  <inkml:trace contextRef="#ctx0" brushRef="#br0" timeOffset="1741">909 329 8433,'8'-25'92,"-6"6"1,8 0 522,-5 7-363,-3 9 21,6-5-223,-8 8 1,-8 2 66,-3 4 1,-12 11 78,-6 12 0,-11 9-95,-7 2 0,-2 14 8,-3-2 0,0 4-17,0-4 1,-8 5-255,-3 1 1,1 0 237,-1-6 1,9-8 35,2-4 0,2-5 155,10-6 1,2-1-156,9-10 1,0 3 675,12-10-47,-4-3-361,19 0 1,9-8 40,16 0 0,10 2 504,7 3 1,6-1-85,12 8 0,9-6-305,8 5 1,6 1-290,-6 5 1,6 0 18,-6 0 0,-2 1-796,-10-1 0,2 0-381,-7 1 1,5 5-675,-5 0 0,0 6 843,-6-6 742,-1 7 0,-1-3 0,-4 8 0,-1-1 0,3 1 0,6 0 0</inkml:trace>
</inkml:ink>
</file>

<file path=ppt/ink/ink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07:57.8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47 8193,'0'-17'1160,"8"-1"105,2 9 1,7 7-888,0 7 1,6 9-96,0-3-531,0-3 0,-11 6-360,-1-9 1,-5 9-28,6-3 1,-3 5-236,3 1 0,-2-2 870,-5-3 0,-3 3 0,6-5 0</inkml:trace>
</inkml:ink>
</file>

<file path=ppt/ink/ink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07:58.2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0 8290,'-17'19'734,"-1"-1"203,1-13 0,7 7-283,5 11 0,3-10-199,2 5 1,0-5-286,0 5 0,0-7 101,0 1 1,0-1-71,0 6-284,7 1 0,3-1-278,7 0 0,-5-7 38,-1-4 0,1-4-431,5-2 0,2-2 85,5-4 1,-3 2 243,7-7 0,-1-1-3,2-5 1,4 7 2,-4 4 1,-4 4 692,-2 2 1,-4 0 140,-2 0 0,-5 8 416,-1 4 1,-7 3-216,2 2 1,-4 1 406,-2-1 1,0-6 199,0 1-779,0-1 0,8-1-800,3-4 1,10-4 340,2-2 1,14-16-1216,-3-7 0,12-7 389,1-5 1,8 6-79,3 0 0,0 8 684,-7-2 1,-6 6 456,-5 5 0,-4 5 172,-1 7 0,-10 7-337,-8 5 0,-1 5 1131,-11 6 0,-1 2-446,-9 4 0,-5 2 70,-7-8 1,-3 6-492,-3-6 1,4-2-382,-4-10 1,4-1-246,2-4 0,-6-4-598,-1 3 0,7-10-73,6-7 1,5-3 405,-6-3 1,9-7 575,-3-3 0,12-13 0,3-3 0</inkml:trace>
</inkml:ink>
</file>

<file path=ppt/ink/ink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08:06.1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8049,'17'0'338,"1"0"0,1 0 438,4 0 1,-4 2-249,4 4 0,4 2 320,2 3 0,-2 10-2361,2-3 958,0 10 1,-3-8-537,-3 3 303,-3-4 0,-11-2-440,-3 1 1228,-4-9 0,-10 7 0,-1-7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1:48:04.4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33 53 8026,'-9'-10'509,"-1"-3"164,4 7 1,4-2-157,-3 3 1,5 3 90,5-4 1,-1 4-150,8 2 1,-6 8-15,5 3 1,-7 6 179,2 6 0,1 4-217,-1 8 0,0 1-123,-6 5 1,0-5-214,0 5 1,0-5 94,0-1 1,6-1-483,-1 1 0,3-6 301,-2 0 0,-2-8-436,7 2 0,-5-4-86,6-2 1,-7-7-528,7-4 0,-6-6 567,5-6 0,-5-11-59,5-12 0,-1-6 42,2-5 1,1 1 169,-7-7 1,5 0 300,-5-6 0,6 8-135,-7 4 1,9-1 128,-3 7 0,5 5 81,1 17 1,0 5 247,1 7 1,-1 0 162,0 0 1,-1 13 409,-5 5 1,-1 8 1,-5-3 0,-1 8-151,8-2 1,-8-2-224,1 2 0,-1-6-185,2 6 0,-4-8-38,4 2 1,1 4-123,-1 2 1,2-3-160,-2 3 0,-4 0-195,3 6 0,-1-1-492,2 1 1,-2-6-1075,7 0 1,-5-3 234,6 3 1548,-1-4 0,6-7 0,1-1 0</inkml:trace>
  <inkml:trace contextRef="#ctx0" brushRef="#br0" timeOffset="213">1071 381 8080,'8'0'4712,"-8"0"-4144,0 8 0,-8 2-154,8 7 0,6 0-7,-1 1 0,3 5-305,-2 0 0,-2 5-313,7-4 1,-5 4-378,6-5 0,-1 6-752,6-6 1,-1 6 1339,-5-6 0,5 0 0,-7-5 0</inkml:trace>
  <inkml:trace contextRef="#ctx0" brushRef="#br0" timeOffset="555">1884 295 8118,'-18'0'2249,"1"8"-1906,7 1 1,10 1 145,12-4 0,11-5-28,6-1-321,4 0 1,9 0-30,4 0 1,-2 0-137,2 0 1,-2-5-9,3-1 0,1 0 112,-8 6 0,-5 0-770,-7 0 1,-7 0 383,3 0 0,-5 6-2055,-2 0 2362,-7 7 0,-3-3 0,-7 7 0</inkml:trace>
  <inkml:trace contextRef="#ctx0" brushRef="#br0" timeOffset="725">2281 87 8194,'-17'0'668,"0"0"1,7 8 642,4 4 0,5 3-833,1 2 1,0 1-186,0-1 0,0 6 334,0 0 0,0 8-203,0-2 0,5 1-827,1-1 1,8 4 19,-3-4 1,-1 3-1140,1 3 0,-5-3 608,5-3 914,1 4 0,5-14 0,1 6 0</inkml:trace>
  <inkml:trace contextRef="#ctx0" brushRef="#br0" timeOffset="1131">3129 105 7974,'0'-18'3193,"0"1"-2739,0 0 0,0 5-677,0 1 104,7 7 1057,3-4-526,7 8 1,-7 8 358,-4 3 1,-4 7-282,-2 5 1,0 4-213,0 7 0,0 1-174,0-1 1,0-1-215,0-4 1,2 4-72,3-5 1,-1-3-380,8-2 0,-7-5-1408,7-7 858,-8 5 599,11-14 1,-5-2 115,7-12 0,-2-5 89,-3-6 0,9-4 119,-4-8 1,5 1 13,-5-1 1,0 2 85,0 5 1,3 3 402,3 7 110,-4 9-1,6 1 20,-8 8 0,-1 4 777,-5 7 1,-1 3-556,-5 15 1,-3-6 550,4 5 1,-4 1-547,-2 6 0,0-6-274,0 0 0,2-3-504,4 3 0,-2 2-475,7-8-1,-5 0-1185,5-6 1,1 1 958,5-1 0,2-7 808,5-5 0,10-3 0,10-2 0</inkml:trace>
  <inkml:trace contextRef="#ctx0" brushRef="#br0" timeOffset="1409">4270 381 11144,'17'-7'2817,"1"3"-2450,-1-8 1,-5 8 15,-1-1 1,-5 3-149,5 2 0,-5 0-42,6 0 0,-9 7-192,3 5 1,-4 5-351,-2 6 0,-2 4-346,-4 8 0,3-6 263,-9-1 0,6 1 66,-5 6 0,7-8 14,-2-4 0,4-2 391,2 2 1,6-10 67,0 5 0,15-7 240,2 1 1,2-3-524,4-3 1,2-4-840,9 4 1015,-4-4 0,7-10 0,-9-1 0</inkml:trace>
  <inkml:trace contextRef="#ctx0" brushRef="#br0" timeOffset="2155">5221 451 7969,'0'-18'1656,"2"9"-1191,4 3 1,4-2 121,7 2 0,6-1 156,0 1 0,10 4-356,1-4 0,1-1-164,5 1 1,-1 0 155,1 6 0,-4 0-156,5 0 1,-7 0-786,-5 0 0,2 0 460,-8 0 1,0 6-1255,-6 0 0,-5 5 263,-1-5 1,-7 2-1278,2-3 1423,-4-3 947,-2 6 0,-8-8 0,-1 0 0</inkml:trace>
  <inkml:trace contextRef="#ctx0" brushRef="#br0" timeOffset="2334">5636 278 8283,'-17'0'1205,"7"2"-1088,5 3 1,-3-1 186,2 8 0,0-7-53,6 7 1,-2 5 234,-3 6 1,3 2-75,-4-2 1,4-2-130,2 8 0,0-6-119,0 6 1,2-2-119,4 2 1,-2 4-734,7-5 0,1 3 424,5-2 1,0 2-2048,1-8 2310,7 0 0,1-6 0,9 0 0</inkml:trace>
</inkml:ink>
</file>

<file path=ppt/ink/ink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08:06.58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1 8049,'-18'25'1126,"3"-6"-845,3 4 1,5 2 584,7-2 0,0 0-302,0-6 0,7 1-612,5-1 0,9 0-224,2 0 1,0-5-689,-6-1 534,1-7 37,-1 4 196,0-8 1,-7-2 114,-4-4 0,-4 2-170,-2-7-127,0 7 921,0-4-329,0 8 0,-2 2 69,-4 4 1,4 9-59,-4 9 833,4-1-632,-5-6 0,5 0 581,-4 0-638,12 1 1,11-7-822,12 1 0,5-10 342,7-2 0,3-10-1137,8-13 0,7-4 441,5-7 1,3-7 36,2 1 1,-7 5 361,-5 6 0,-3 8 366,-2-2 1,-14 12 575,-3 5 0,-12 4-410,0 2 0,-6 8 1072,-5 3 1,-4 5-563,-8 1 0,-2 2 383,-4 4 0,2-4-524,-7 4 0,1-3-59,-1-3-495,-5-7-297,7 5 0,-1-15-560,4 0 1,-2-2 486,3-9 1,-1-7-778,6-5 0,0-6-149,0 6 1353,0-7 0,8-13 0,1-11 0</inkml:trace>
</inkml:ink>
</file>

<file path=ppt/ink/ink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08:06.8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189 1 9678,'0'17'3755,"0"6"-3328,0 0 1,-8 14-191,-4-3 0,-11 10-346,-5-3 1,1-1 138,-2-5 1,8-1-64,-2 1 1,11-3-63,6-3 1,6-4-202,6-7 1,6-1 104,11 0 0,11-1-33,12-5 0,4-3 360,2-8 0,6 0-45,0 0 0,-3 0-256,-9 0 1,2 0 101,-7 0 0,-7 0-273,-5 0 0,-10-2-85,-1-4-1556,-1 4 1977,-15-6 0,6 16 0,-8 2 0</inkml:trace>
</inkml:ink>
</file>

<file path=ppt/ink/ink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08:06.9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0 7961,'-17'2'3084,"0"4"1,7 5-1105,4 12 0,3 4-1049,-3 8 1,2 1-940,-8 5 0,7-3 50,-7 8 1,6-5-4623,-5 5 4580,-1-8 0,-5 12 0,0-6 0</inkml:trace>
</inkml:ink>
</file>

<file path=ppt/ink/ink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08:07.7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0 605 8251,'10'-17'902,"-2"7"0,-8 18 1254,0 15 0,0 14-15,0 3-1543,0 0 1,0 1-410,0-1 1,0 2-422,0-1 0,0-5-230,0 5 1,0-5 321,0-1 0,0-9-819,0-2 1,0-11 517,0-1 0,2-9-566,3 3 0,7-12 177,11-5 0,6-14 149,11-10 1,1-7 237,10-10 1,-3-6-12,10 1 1,4 5 443,1 6 0,4 7-95,2-1 1,1 13 588,-1 10 1,-8 2-331,-3 9 1,-12 2 752,-6 10 0,-11 3-139,-6 9 0,-5 5 126,-7 0 1,-5 7-382,-12-1 1,-11 10-91,-12 1 1,-6 6-828,-5-6 0,4 1 465,-5-7 1,-1-1-821,2-4 1,-7-4 243,7-8 1,0-7-369,5-4 1,6-6 509,1-6 0,8-6 275,3-11 1,7-9-59,10-9 0,16-5 286,7 6 0,15 1 933,8 10 1,4 4-540,2 8 0,0 2 386,0 3 0,-2 5-445,-4 7 0,-4 0-439,-7 0 0,-8 7-232,-4 5 1,-10 3-530,-1 2 1,-8 1 361,1-1 1,-3-5-323,-2-1 0,-5-5-718,-1 5 1,-8-7 1412,3 2 0,-5-4 0,-1-2 0</inkml:trace>
  <inkml:trace contextRef="#ctx0" brushRef="#br0" timeOffset="175">865 450 8179,'-2'-31'2127,"-4"8"-1472,5 0 1,-13 23 234,8 0 1,-1 9-353,1 14 0,2 12 120,-8 11 1,1 2-141,-6-2 1,-1 10-111,1-4 0,0 4-341,-1-5 0,3 1 77,4 0 0,3-2-1137,8-4 0,13-11 679,5-12 0,9-6-1508,-4-5 0,9-5 386,3-7 1,-1-13 1435,7-4 0,3-20 0,0 1 0</inkml:trace>
  <inkml:trace contextRef="#ctx0" brushRef="#br0" timeOffset="375">1522 69 8162,'18'-25'3865,"-9"6"-1552,-1 2-1563,-8 9 0,0 16-62,0 3 1,2-1 904,4 1-665,-5 1 0,9 3-343,-4-3 0,-2 1-515,7-7-37,1 7 44,13-11 1,0 6-217,4-8 1,3 0-283,-3 0 0,2 0-608,-2 0 0,1 2-1285,-7 4 0,0-2 1106,-5 7 0,-3 1-414,-3 5 0,-5 0 1622,-7 1 0,-15 14 0,-4 5 0</inkml:trace>
  <inkml:trace contextRef="#ctx0" brushRef="#br0" timeOffset="658">1695 657 8162,'-7'29'0,"-5"0"0,4 2 1691,3 9 0,3-6-739,2 1 1,5 0-51,1-7 0,8-1-249,-3 2 1,3-6 17,-3 6 1,3-8-319,-9 2 1,1 4-139,-6 2 1,0 4-429,0 1 0,-10-5-610,-7 0 0,0-2-795,-6 2 1,-2-4 778,2-8 1,-6-8-269,6-3 0,-6-4 498,6-2 1,0-13 163,6-5 1,1-5 425,5 0 0,3 4 277,8-4 1,2 10-58,4 1 1,9 8 298,8-2 1,8 5 919,-2 1 1,3 1-535,3 5 1,0 4 311,-1 7 0,1 2-509,-1 4 0,1-3-189,0 3 0,-3-2-565,-3 2 1,2-2-973,-8 8 1025,8-8 1,-12 6-3117,4-4 3128,-4-4 0,-2 6 0,1-8 0</inkml:trace>
</inkml:ink>
</file>

<file path=ppt/ink/ink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08:00.7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223 416 8161,'0'-10'520,"0"4"-78,0 12 0,-4 4 659,-7 7 0,-1 8-259,-11 4-501,4 11 0,2-3-246,-1 3 1,1-5 92,0-7 1,7 3-205,5-8 1,3 0 109,2-5 0,2-3-685,3-4 0,5-3 408,7-8 0,6-2-699,0-4 1,8-3 271,-2-8 1,-2 1 117,2 5 1,-8-3 398,2 8 1,-10 1-134,-1 5 1,-8 2 580,1 3 1,-5 7-266,-5 11 1,-5 4 514,-7 7 0,-6 7-299,0-1 1,-6 6 148,6-5 0,-6 12-107,6-1 0,-2 6 11,2 0 0,4-3-201,-4 9 0,3-7 61,3 7 0,7-14-243,5 2 0,1-12 46,-2 0 0,4-5-347,-4-6 0,6-6 181,6-12 0,-2-3-187,7-8 1,3-4-40,9-7 0,0-11-192,12-18 0,-5 2-282,11-8 0,1 1 304,-2-1 0,6-2 434,-5 8 1,-1 5-90,-5 6 0,-1 10 687,1 2 1,-8 2-188,-4 9 1,-4 2 66,-2 10 0,-7 3 85,-4 9 1,-4 1 481,-2 4 0,-10 4-497,-7 7 1,-1 1-130,-5 0 1,-3-1-424,-3 1 1,2-3 146,-2-3 1,0 4-425,-5-4 0,1-4 114,4-2 1,-2-10-66,8-1 0,-6-8-316,6 1-544,0-3 689,14-2 0,1-2 126,8-3 1,8 3 326,3-4 0,5-2-66,1 2 1,0 1 674,1 5 1,-1 0-356,0 0 1,-2 2 335,-3 3 0,1 5 20,-7 7 1,-2 1 419,-10-1 1,2 2-483,-7 4 1,-1-4-130,-5 4 0,0-3 430,0-3-225,-1-8 527,1-1-479,7-8 0,10 0-13,12 0 0,3 0-219,3 0 1,7-6-91,3 1 1,-1-1-493,2 6 0,0-6 219,5 0 0,1 1-908,0 5 0,1 0 522,4 0 1,-1 0-923,7 0 0,-8 0-194,3 0 0,-10 0 1481,-3 0 0,-6 15 0,2 4 0</inkml:trace>
  <inkml:trace contextRef="#ctx0" brushRef="#br0" timeOffset="2015">1486 658 8142,'0'-43'1686,"0"-3"-1159,7 4 0,3 11-1184,7 8 281,16 8 0,-2-12-58,15 4 0,-2 4 117,2-4 1,-9 11 155,-9 6 1,-6 4-96,1 2 0,-6 4 331,-6 8 0,-5 9-96,-12 19 0,1 1 174,-13 11 0,3-4 2,-14 9 1,0-9 27,-5-2 0,-7-1 38,1 1 0,0-4 287,5-7 1,2-9-92,5-2 1,-1-5 248,11-2-578,-3 0 55,19-7 1,-3-2-738,10-8 0,15-14 141,14-3 0,10-12-76,14 0 0,-2 2 202,7-1 0,1 6 110,5-1 0,-6 4 259,1 2 0,-14 7-167,1 4 0,-12 5 499,-5 1 1,-9 1-193,-13 5 1,-4 6 451,-8 11 0,-2-4-235,-4 4 0,-6-2-58,-11 2 0,-4-5-208,-7-1 1,-1 0-341,1-5 0,-7-5-17,1-1 1,-6-4 130,6-2 0,-3 0-371,3 0 0,9-8 167,-3-3 0,11-10-218,-1-2 1,5-10 118,2-2 1,7-7-19,5-10 1,3-2 413,2-3 0,2 1 0,3-7 0,5 9 0,7 2 0,1 14 0,-1 9 0,0 13 0,0-1 0,1 11 49,-1-1 0,-7 14 337,-5 5 1,-3 9 193,-2 2 0,0 10-223,0 1 0,0 3 122,0 9 0,0 2 26,0 10 0,0-3-67,0 9 0,6-1-310,0 6 1,0 0 111,-6 1 1,0-7-324,0 0 1,0-5-176,0 5 1,0-13-217,0 2 1,0-11 269,0-1 1,0-11-134,0-6 1,0-10-845,0-1 742,0-8 1,0-4-59,0-12 1,-2-5 128,-4-6 1,-2-4 370,-3-8 1,-5 1 88,5-1 0,-5 3 66,-1 3 0,0 4-70,0 7 1,-1 3 238,1 4 1,0 5 464,-1 12 0,-5 9-337,0 8 0,0 6 1,6-6 0,0 6-39,-1-6 0,9 0-279,3-6-159,4-7 0,6-3-66,7-7 1,9-7-167,14-5 1,8-11-422,5-6 1,3-9-49,1-3 1,-1-3 290,-3 10 0,-5-9 442,-8 15 0,-1-7-188,-4 12 0,-4 8 867,-8 9 0,-5 4 145,-1 2-457,-7 0 0,4 8 35,-8 3 1,-6 4 908,0 3-942,0-1 1,4-5 131,-3-1-858,3-7 0,-6 2 261,8-12 0,8-6-945,3-11 1,12-4 351,6-7 1,-2-3 51,2-3 0,0-6 79,5-12 1,-1-3 146,-4-8 1,2-2 392,-8-4 1,5 11 6,-4 1 0,-1 7 624,-6 4 0,0 16-433,0 7 0,-5 10 1907,0 7-1345,-9 4 0,5 16 655,-8 4-869,0 3 1,0 2-52,0 1 0,0-1-133,0 0 1,2-1-100,4-5 0,-1-1-355,13-5 0,-5-3 151,10 4 0,2-4-188,-2-2 1,2 0-398,-2 0 1,-3 0-1844,3 0 1616,-4 0 0,-4 2-193,-3 4 0,-5 9 399,-7 8 0,0 8 170,0-2 0,-7 9 470,-5 3 0,-3 1-146,-2-2 0,-1-3 142,1 3 1,0 2 294,-1-1 1,1-7 470,0-5 0,1-2-318,5 2 0,-3-2 146,9-4 1,-7-4-266,6 4-142,1-4 1,-1-7-670,0-1 404,0-7 1,6-4-141,0-11 1,-5-5-78,-1-1 0,0-6-219,6 0 0,2-6 286,4 6 0,3 0 113,9 6 0,-7 1 184,1 5 0,-1 3 47,7 8 52,-1 0 1,-2 8-48,-3 3 0,-5 10 20,-7 2 1,-2 8-31,-3-2 1,-13 6 108,-10 5 0,1-2-444,-2 8 0,-2-5-365,-9 5 0,1-6-228,-7 6 0,6-7 369,-6 1 0,2-3-10,-3-3 1,-3-5-44,4 0 0,4-8 287,2 2 0,3-4 292,3-1 1,13-9 454,3-3 1,12-2-276,1 2 0,5-5 296,5 5 0,13-10-271,11-1 0,11-9-106,6 3 0,2-5-302,-2-1 0,0 5 213,-11 1 0,1 7-330,-13-2 1,1 4 154,-7 2 0,-8 10 308,-3 7 1,-4 3 112,-2 8 1,-8 1 454,-3 6 1,-3-1-175,3 1 1,1-2-243,5-5 1,3-3-7,-4-7 1,12-9-124,5-3 0,6-4-414,6-2 1,6-2-275,12-4 0,-5-3-320,5-9 1,-5-7 15,-1-3 0,-1 1-676,1-2 0,-10 6 101,-8-6 0,-2 8 631,-9-2 0,0-2 84,-6 2 0,-8 2 133,-3 9 0,-7-1 275,-5 7 1,-5 8 223,-13 9 1,-3 12 359,-8 6 1,-5 6-106,-1 5 0,-6-1 499,7 7 1,-1-8-176,6 2 0,8 3-192,4-3 1,9 0 470,2-5 0,16-2-396,1-4 0,10 1-110,8-7 1,8 0-150,14-5 0,5-9-54,19-3 0,-2-4-345,13-2 1,-1-8-372,1-3 0,8-7-280,-7-5 1,7 4 384,-8-4 1,-1 4-1585,1 2 0,-13-1 855,2 1 1,-10 5-608,4 1 1692,-15-1 0,9-5 0,-13 0 0</inkml:trace>
  <inkml:trace contextRef="#ctx0" brushRef="#br0" timeOffset="2187">3336 1488 8113,'15'2'1385,"-3"4"1,-3 5-774,-3 12 1,-4-2 638,4 8 0,2 4-716,-3 1 1,1 9-241,-6-15 1,0 7-932,0-12 0,0 6 183,0-6-1911,0 0 1346,0-6 1,8-9-240,3-8 1,7-15 429,5-14 827,4-12 0,15-18 0,2-12 0</inkml:trace>
  <inkml:trace contextRef="#ctx0" brushRef="#br0" timeOffset="2802">3665 1488 8109,'46'-56'-152,"0"4"1,0-2 483,6 14 0,5 2 633,1 9 0,-2 6-422,-10 11 0,2 5-20,-8 7 1,1 0-201,-7 0 1,-5 1-28,0 5 1,-14 6 7,3 11 1,-7-4-68,1 4 1,-5 4-264,-7 2 0,-7-2 84,-5 2 0,-7-1-719,-10 7 1,0 0 26,-11-1 0,1-5-211,-1 0 0,-2-8 425,-4 2 1,-2-12-64,7-5 1,7-4 951,5-2-474,8 0 1116,-4 0-866,15 0 0,10-6 298,12 1 0,5-1-143,6 6 0,0 0-70,12 0 1,-10-2-130,9-4 1,-3 4-206,4-4 1,-9-1-458,-2 1 0,-5-5 230,-2 5 0,-5-6-566,-1 6 1,-7-7 364,2 1 1,-4-3-392,-2-2 1,-2-6 224,-4 0 1,-2-8 174,-3 2 1,-5-11 245,5-6 0,-5 1 177,-1-1 0,6 0 0,-1-6 0,3 8 0,-3 4 0,2 5 1546,5 6-839,3 4 2217,-6 16-1997,8 1 0,-6 24-448,0 7 0,-7 13-70,1 4 0,-3 14 168,-2-2 0,0 12-46,-1-1 1,7 2-157,-1-1 1,8-1-403,-1-11 0,3 2 87,2-14 1,7-1-713,5-11 0,-3 1 150,3-12 1,1 3-205,11-15 1,2-1-679,9-9 1,0-15 539,-1-14 1,8-10-251,5-14 0,3-4 491,1-7 0,5-8 360,-4-3 0,-24 38 0,0-1 243,18-43 0,2 5-21,-2 0 0,-4 16 157,-7 2 1,-2 14 157,-5 9 1,-3 11 1141,-7 6 2101,-1 4-2356,-8 9 1,-1 5 16,-8 10-260,0 5 1,0 7-531,0 1 0,-6 5-302,1 0 1,-3 0-163,2-6 1,4 0-262,-3 1 0,5-1-306,5 0 1,5-5-889,7-1 0,0-1 1511,1 1 0,7 5 0,2-7 0</inkml:trace>
  <inkml:trace contextRef="#ctx0" brushRef="#br0" timeOffset="3042">4927 1401 8078,'-14'25'2780,"-3"4"1,4 4-1360,7 1 1,4 7-1153,2-1 1,0 0-72,0-5 0,0 0-560,0-1 0,0-7 62,0-4 0,-6-4-124,1-1 1,-9-9 203,3-3 0,-7-4-91,-5-2 1,4-4-394,-4-7 1,2-3 243,-2-15 1,4 2 203,-5-1 1,13-5 142,5 4 1,4 4 167,2 2 0,2 0-314,4 6 591,11-4-273,10 19 1,8-6 9,-1 8 0,1 2 284,-1 4 1,1 3-893,0 9 0,-3 1 264,-3 4 0,2 4 275,-8 7 0,8 1 0,-4 0 0</inkml:trace>
  <inkml:trace contextRef="#ctx0" brushRef="#br0" timeOffset="3922">6034 1021 8161,'-4'2'-268,"-8"4"1,-7 9 159,2 8 0,0 8 591,-1-2 0,-7 9-172,-4 2 1,-5 6 137,-7-5 1,7 5 412,-1-6-564,8 1 1,12-14-74,4-4 0,3-4-234,8-2 0,2-2-57,4-3 1,3-4 181,8-8 1,14 0-731,4 0 1,3 0 125,-3 0 0,-1-6-87,1 0 0,-2 0 355,-5 6 1,3 0 301,-8 0 0,0 8-48,-5 4 0,-3 3 244,-4 2 1,-3 2 933,-8 5 1,-2-3-533,-4 8 0,3-8 315,-9 2 1,2-4 199,-1-2-1232,-4 1-237,13-9 0,-8 5-166,4-9 1,4-1-209,-3-10 0,5-3 300,5-8 0,-1-7-740,8 1 1,-1-7 376,7 1 1,-1-12 141,0-5 0,2 2 242,4-2 1,-1 8 266,6-3 0,1 5 65,6 1 0,-1 3 205,1 3 1,0 4 2,-1 7 0,1 1-136,-1 0 0,1 0 433,-1-1 0,1 7-187,0-1 0,-1 1-51,1-7 1,-1 1-173,1 0 0,2-1-50,3 1 0,-4 6 4,5-1 0,-12 1-155,-6-7 1,2 7 15,-2-1 0,-6 8 43,-6-1-283,-7 3 79,4-6 58,-8 6 1,-2-6-3,-4 8 1,-3 0-106,-9 0 0,7 0 115,-1 0 1,7 0-29,-7 0 1,6 0-447,-5 0 280,7 0 374,-4 0 0,1 8 0,-3 2 0</inkml:trace>
  <inkml:trace contextRef="#ctx0" brushRef="#br0" timeOffset="4763">6916 1107 8110,'2'-15'0,"3"3"898,-3-3-498,6 13 0,-6-6 586,4 8-240,-4 0-422,13 0 0,-11 2-99,7 4 1,-5 4-113,6 7 1,-9-3 60,3 3 0,-4-4-97,-2 10 0,0-2-145,0 3 0,-2 2 85,-4 9 1,-3-6-448,-8 0 1,-3-6 202,-3 6 0,4-3-95,-4 3 1,-2-4-100,2-7 202,-8-1 140,12 0 1,-12-7 31,8-5 1,0-3 180,6-2 0,0-3 227,-1-9 1,3-1-188,3-16 1,5-6 165,7-5 1,2-8-109,3 2 0,11-4-170,7-2 1,8 0-34,-3 0 0,5 0-219,2 0 1,5 2-54,0 4 1,1-4-371,-7 4 0,1-2-44,-1 2 1,-1-4 211,-4 4 1,2 2 298,-8-2 1,2 1-96,-2-1 0,-4-4 175,4 4 1,-4-2 81,-2 2 1,1-2 267,-1 8 0,0 7-181,1 10 393,-9 4-183,7 1-169,-14 1 230,5 8-242,1-7 1,-4 14 219,7-3-287,-7 3 56,4 2 12,0 0 1,-5 7 1,9 5 1,-8 3 311,2 2-356,3 1-76,-7 7 0,11-4 41,-7 8-39,8 0 0,-10 11-212,7 0 265,-7 8 0,9-2-140,-7 12 118,0-4 1,-6 19 53,0-4 0,2 6-22,4 0 1,-4 4 672,3 7-827,-3 8 0,-2 2 225,0-44 1,0 0-1,3 2 1,0 0 24,-1-3 1,2 1-1,2 5 1,1 0-133,-1-5 1,0 0 0,-2 1 0,1 1 114,1-2 0,0 0 1,0 44-339,5-4 1,-7-3 122,2-3 1,-4-13-63,-2-4 0,0-5-57,0-1 1,5-3-244,1-8 0,0-8 42,-6-4-692,0-3 289,0-10-3,-8-2 0,4-16 367,-7-3 0,5-4-86,-5-2 1,-1-10 729,-5-7-229,-1-8 0,-6-17 0,-3-3 0</inkml:trace>
  <inkml:trace contextRef="#ctx0" brushRef="#br0" timeOffset="5044">7331 1159 8034,'9'-34'530,"1"5"166,-4 0 1,-1 6-127,13-6 0,-3 8-138,14-2 0,-4 9 270,9 3 1,-9 7-237,10-2 0,-12 4-228,0 2 1,-4 8-224,-1 4 1,-9 5-269,-3 6 1,-4 6 120,-2 11 0,-8-1-222,-3 7 1,-10 0 66,-2 6 1,-6-8 49,6-4 1,0-5 471,5-6 0,1-4-82,0-8 1269,7 0-1036,2-7 0,18-2-214,7-8 1,10-8-418,14-4 1,3-3-665,8-2 0,1-1-215,5 1 0,-4-6 1124,4 0 0,3-8 0,1 4 0</inkml:trace>
</inkml:ink>
</file>

<file path=ppt/ink/ink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07:58.9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1072 8172,'2'-21'1408,"4"4"1,-2 2-775,7 9 0,6 2 384,6-7 0,6-1-400,-6-5 1,2 5-603,-2 1 1,-3 7-356,3-2 0,-4-2-450,-2 3 0,0-1 353,1 6 0,-1 8-211,0 3 1,-7 6-274,-4 6 1,-4-1 364,-2 6 0,-8-5 357,-4 6 0,-5-2-21,-6 2 1,4 2 277,-4-8 0,4-2 102,1-10 0,3 5 128,3-5 0,3-3-138,3-2 0,6-4 170,0-2 1,8-6 203,9 0 0,8-7-161,4 1 1,-2-7-138,2 2 1,-3-4-32,3 9 1,-4 4-688,-7 3 189,-1 3 55,-8 2 1,-1 7 78,-8 5 0,-13 3-53,-5 3 0,-10 5 338,-1 0 1,-4 5-82,-2-4 1,1 4 501,-1-5 0,3 0 84,3-5 496,4-1-306,8 0-490,7 1 1,4-9-68,12-3 1,11-6-41,12-6 1,4-3-423,1-9 1,1 1 158,-1 0 1,1-6-846,0 0 0,-3 0 463,-3 5 0,2-5-601,-8 0 1,0-6 269,-6 6 0,-1-7 123,-5 1 0,-3-4 164,-8-2 1,-2 1 473,-4-1 0,-3 8 0,-9 4 0,1 4 0,0 2 0,5 1-262,1 5 0,5-3 262,-6 9 0,3-3 435,-3 2 1,3 4 278,3-3 206,4 3-467,-6 2 1,8 2 141,0 3 1,0 5-44,0 7 1,0 2-155,0 5 1,0 2 141,0 9 0,0 7-137,0 4 0,0 4-276,0 2 0,0 6-167,0 0 0,0 5-433,0-5 0,0-1-84,0-5 0,0-2-738,0-4 0,0-5-1158,0-13 1313,0-3 1140,8-15 0,2-25 0,7-14 0</inkml:trace>
  <inkml:trace contextRef="#ctx0" brushRef="#br0" timeOffset="419">709 139 8172,'0'-23'-207,"0"0"1,0-1 143,0 7 0,2 6 664,4-1-136,-4 1-322,5 1 1,-5 2 0,4 8-94,-4 0 1,8 0-84,-5 0 1,-3 8 85,4 4 1,-4 3 35,-2 2 1,0 0 27,0 1-72,0 7 0,0 0 18,0 4 0,6 3-50,0-3 1,-1 11-16,-5 7 0,2 1 238,4-2-192,-4 11 0,6-3 119,-8 15 1,0 8-31,0 4 1,0 7 195,0 10 0,0 0-449,0-43 1,0 0 0,0-1 0,0-1 181,0 2 0,0 0 0,0-2 0,0 1 24,0 4 0,0 0 0,0-2 0,0-1-105,0 0 1,0 0 0,0-1 0,0-1-251,0 40 0,0-3-103,0-9 0,0-12 84,0-12 1,0-5-93,0-6 1,5-9-227,1-8 538,0-16 1,-4 3-122,4-16 0,-5-2 447,5-4 1,-4-10-627,-2-7 0,0-2 194,0 2 0,0 4-2,0-4 1,-6-2-88,1 2 263,-9-8 0,5 4 0,-9-7 0</inkml:trace>
  <inkml:trace contextRef="#ctx0" brushRef="#br0" timeOffset="836">934 848 8168,'0'-35'633,"2"10"88,4 8 0,3 1-381,8 11 0,1-1 125,-1 6 1,2 0-399,4 0 1,-9 0 16,3 0 1,-5 2-489,-1 4 1,3 5-37,-9 12 0,1-2-221,-6 8 0,0-2 302,0 2 0,-8 4-22,-3-5 1,-4-3 289,-3-2 0,3-3 193,3-3 1,3 0 177,3 0-279,4-7 1,2-2 387,12-8 0,3 0-150,2 0 1,2 0 0,5 0 0,-5-2-163,4-4 1,-4 4-185,-2-4 1,-5 6-129,-1 6 1,-7-2 66,2 8 1,-6-1 200,-6 6 0,-3 6-104,-9 0 0,-1 2 1027,-4-1-438,4-5-304,-14 13 0,14-12 751,-4 3 1,9-4-358,3-2 1,7-5-113,-2-1 0,6-5-287,6 6 0,4-9-254,7 3 0,8-4-67,4-2 0,3-6 207,3 1 1,0-7-1249,-1 6 1,1-5 117,-1 5 1035,1-8 0,0 5 0,-1-8 0</inkml:trace>
</inkml:ink>
</file>

<file path=ppt/ink/ink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07:56.5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62 139 8124,'8'-10'2389,"1"3"-1315,9 7 0,-1 0 160,0 0 0,2 0-648,4 0 0,-3 5-203,3 1 1,-2 6-469,2-7 1,-4 3 111,4-2 0,-4-2-1431,-1 7 1,-1-5 131,0 5 0,-7 1 1272,-4 5 0,-4 1 0,-2-1 0</inkml:trace>
  <inkml:trace contextRef="#ctx0" brushRef="#br0" timeOffset="145">27 502 8124,'-11'0'3322,"-1"0"-2904,9 8 0,4-6 60,17 3 1,1-3-212,10-2 0,0 0 70,5 0 0,1 0 87,-1 0 1,-5 0-131,0 0 1,0-6-1673,5 1 0,-1-1 273,-4 6 1105,4 0 0,-7-8 0,9-1 0</inkml:trace>
  <inkml:trace contextRef="#ctx0" brushRef="#br0" timeOffset="521">927 35 8194,'9'-8'1445,"-1"-1"1,0-1-290,3 4-406,-3 4-110,7 2 0,-13 2 1073,4 4-978,-4 4 1,-2 9-264,0 4 1,0-4-361,0 4 0,-2 2 64,-4-2 1,4 0-987,-4-5 1,5-1-542,1 0-657,0 1 1467,0-1 0,7-8-191,5-3 1,3-6 117,2-6 0,3-5 35,3-12 1,-2 2 348,8-8 0,-6 2-13,6-2 1,-6 4 845,5 8 0,-6 7 1036,1 5-68,-4 3 1,-4 5-632,-3 9 1,-5 7 281,-7 16 0,0-1-468,0 1 0,0 5 143,0 1 0,6 1-970,0-2 0,0-3 108,-6 3 1,5-3-1793,1-3 1,8-7 558,-3-4 1198,12-4 0,4-1 0,8-1 0</inkml:trace>
</inkml:ink>
</file>

<file path=ppt/ink/ink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07:55.2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1 413 9925,'17'0'1187,"2"0"-419,4 0 1,12 2-269,11 4 0,6-4-72,6 4 1,1-4-391,5-2 1,1 0 98,-8 0 0,1 0-948,-6 0 1,-10 0 574,-7 0-1,-8 0-2714,-10 0 1560,0 0 1391,-7 0 0,-18 7 0,-11 3 0</inkml:trace>
  <inkml:trace contextRef="#ctx0" brushRef="#br0" timeOffset="200">364 310 8199,'0'-12'1872,"0"1"-1451,0 7 1,0-2 509,0 12 0,2-1-335,4 13 1,-4-3-490,3 14 0,-3 0-138,-2 5 1,-6 3-240,1 3 1,-3-3 49,2 3 1,4-3-185,-3-3 1,5-5-784,5 0 0,-1-8 528,8 2 0,-1-6-914,6-5 1573,1-5 0,-1-7 0,0 0 0</inkml:trace>
  <inkml:trace contextRef="#ctx0" brushRef="#br0" timeOffset="610">1263 67 8267,'0'-25'1603,"0"6"-1245,0 2 0,0 11 266,0 12 0,-6 6-224,1 11 1,-7-2 330,6 8 1,-5 5-330,5 6 1,-6 7-173,7-7 1,-1 6-527,6-6 1,0 7 231,0-7 1,0 0-613,0-5 1,6-3 163,-1-3-168,9-4 1,-6-13 261,3-1 1,5-9-78,-5-2 1,4-7 105,3-11 0,5-12 105,0-5 0,8-5 169,-3-1 1,-1-3-70,2-8 1,0 2 204,6 4 1,-3 4-75,-3 7 0,-4 8 430,-8 4 0,1 4-199,-1 2 1,-6 7 704,1 4-315,-8 4 1,3 10 367,-7 4 0,2 5-210,4 6 0,-4 4 92,4 8 0,-4-7-281,-2 1 0,6 0-122,-1 6 0,9-1-1021,-3 1 0,5-1 191,1 1 1,-4-6-79,5 0 0,-9-8-298,14 2 0,-7 0-2194,7-6 2985,4 4 0,0-11 0,7 7 0</inkml:trace>
  <inkml:trace contextRef="#ctx0" brushRef="#br0" timeOffset="859">2612 137 8199,'-12'-16'4197,"1"5"-4879,7 3 0,-4 10 477,8 4 0,-5 3 637,-1 9 1,-8 7 128,3 3 1,-4 5 533,-3 2 0,1 7-543,0 4 0,7 2-223,4-2 1,4 2-419,2-7 1,8-1-225,4-5 0,5-3-295,6-3 0,4-4 167,7-8 1,-1-5-329,-4-1 1,4-7 108,-5 2 1,-3-4-367,-2-2 0,-3 0-743,-3 0 1769,-7 0 0,5-8 0,-5-1 0</inkml:trace>
  <inkml:trace contextRef="#ctx0" brushRef="#br0" timeOffset="1030">2353 534 8158,'0'-17'1018,"0"0"1,0 5-260,0 1 0,0 5 153,0-6 0,7 9-287,5-3 1,9 4-207,2 2 1,8 0-716,-2 0 1,9 0 276,2 0 0,6 2-869,-5 4 0,-1-3 888,-5 9 0,7-1 0,2 7 0</inkml:trace>
</inkml:ink>
</file>

<file path=ppt/ink/ink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07:54.5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87 8895,'-8'-17'1465,"6"7"-2930,-6 2 794,8 8 0,8-1 211,4-5 1,3 4 189,2-4 0,2-2 270,5 3 0,2-3 0,9 2 0,0 4 0,-1-5 0</inkml:trace>
  <inkml:trace contextRef="#ctx0" brushRef="#br0" timeOffset="104">519 87 8164,'17'10'658,"1"-3"-601,-1-7 1,2 0-383,4 0 1,-2 0 253,8 0 71,-8 0 0,20-7 0,-5-3 0</inkml:trace>
</inkml:ink>
</file>

<file path=ppt/ink/ink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07:53.3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33 8199,'0'-17'1633,"2"7"-1186,4 4 0,-4 6-117,3 6 0,3-2 423,-2 8 1,0-1-228,-6 6 1,2 3-106,3 3 0,-3 2-175,4 3 1,-2 3-435,2-8 0,-2 6 29,7-6 1,-5 0-508,5-6 1,-1 1-199,1-1 146,5-7 0,-7-3-3,9-7 1,-1-2 233,0-3 1,1-5-18,-1-7 1,6-8 134,0-4 1,0-4 235,-6-1 1,3 7 153,3 4 1,-10 3 718,4 3-259,-3 8 1,-3 1 563,1 8 0,-8 10 561,2 7 1,-5 2-718,-1 10 1,0 0-193,0 5 0,0-5-225,0 0 0,8-2-267,4 2 0,-1-4 41,6-8 0,-1 6-1363,13 0 1,-6-6-166,6-5 0,-3-3 1282,3 3 0,12-4 0,-5-8 0</inkml:trace>
  <inkml:trace contextRef="#ctx0" brushRef="#br0" timeOffset="237">1124 362 8055,'12'-10'0,"-1"4"0,1 4 1536,5 2 0,0 0 153,1 0-1466,-9 0-222,7 0 0,-13 0-78,9 0 0,-8 8-92,2 4 0,-5 3 183,-1 2 1,0 2-403,0 4 0,-7-3 138,-5 3 0,5 2 379,1-2 1,4 0 177,2-6 0,8-5 171,3-1 0,12-7-414,6 2 1,9-4-356,3-2 0,9 0-1352,2 0 1643,-1-8 0,9-2 0,-8-7 0</inkml:trace>
  <inkml:trace contextRef="#ctx0" brushRef="#br0" timeOffset="794">2214 379 8099,'0'-10'484,"7"1"-241,5 3 0,11 4 505,6-4 0,3-1-232,3 1 0,1 0 87,5 6 1,-3 0-124,8 0-273,-7 0 0,9 0-179,-8 0 0,6 0-278,-5 0 1,-1 6-711,-5 0 0,-7 1 554,1-1 0,-8-2-755,2 7 1,-9-7-273,-3 2 688,-7 4 745,4-8 0,-16 5 0,-1-7 0</inkml:trace>
  <inkml:trace contextRef="#ctx0" brushRef="#br0" timeOffset="990">2715 258 8099,'0'-17'539,"-2"5"-72,-4 0 781,4 9-721,-5-5-121,7 8 38,-8 8 0,4 3-126,-7 12 0,1-2-270,-1 8 1,1-2-177,4 2 1,4 2-362,-3-8 0,5 6 28,5-6 1,-1 0-491,8-6 0,5-2-130,6-3 0,8 1 1081,-2-7 0,3 0 0,3-6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1:51:59.57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35 2855 8092,'0'-25'0,"0"3"0,0-6 0,0 6-838,0-1 581,-7 4 1,5 8 136,-4-1 0,-2 1 165,3-7 1,-1 1 133,6 0-152,0-8 1,2 6 4,3-5 1,5-2 1,7-3 1,6 2-37,0-2 1,6 6 38,-6-6 0,8 8-112,-2-2 0,4-2 100,1 2 1,1-2-137,-1 2 1,3 2 48,3-8 1,-3 6 27,3-6 0,2 6 27,-1-6 1,5 0 0,-6-5 0,8-1 40,-2 1 1,-2-1-49,3 0 1,-1 1 123,6-1 0,1 6-99,5 1 1,-4 1 91,3-2 0,-3-2-81,-2 8 1,4-6 6,-4 6 1,9 0-30,-9 6 0,4 0-3,-4-1 0,0 1 18,-1 0 0,7-6-9,0 0 0,7-6 39,-2 6 1,3-8-35,-3 2 1,10-4-191,-4-1 1,6-1 195,0 1 0,-4 1 4,4 4 0,4-3-6,2 3 0,-4 2 1,-2-2 0,-4 8-17,-2-2 1,6 4 14,0 1 0,0-1 14,-6-4 0,0 6-16,0-1 0,4 1-19,-4 6 1,10-3-3,-10 3 1,10-5-3,-4 5 1,2 1-11,-2-1 0,-2 5-6,8-6 0,-3 7-80,3-7 1,4 1 95,-5-7 0,5 7-49,1-1 0,3 1 29,3-7 0,-2-5 71,-41 12 0,0-1 0,47-13-18,-47 13 0,0 1 0,1 2 0,0-1 33,42-13 1,6 4-41,-5 1 1,5 1 21,-6 0 0,6 0-34,-6-1 0,-39 10 0,0-1-171,-1 0 1,0 1 0,2 0 0,1 0 144,0 3 1,0-1-1,-2-2 1,1 0 31,4 3 0,-1-1 0,1-2 0,0 0-65,2 0 0,1-1 0,-1 1 0,1-1 6,-1 0 0,1 1 0,-1 0 0,1 0 14,-1 2 1,1 1-1,0-3 1,-1 0 15,1 2 1,-1 1 0,1-2-1,-1 0-3,1 2 1,-1-1 0,-3-1 0,0 0 35,-3 4 1,1 1-1,1-4 1,0 0-34,-2 3 1,1 0 0,-2-1-1,0 1 89,-1-1 1,-1 2-1,44 0-79,-44-1 1,1 0 0,-1-1 0,0 0 53,4 1 1,0 1 0,-2-2-1,-1 2-39,3 2 0,0 0 1,-1-3-1,0 0 1,0 0 0,1 0 0,-1 0 1,0 1-2,3 2 1,1 0-1,0-3 1,1 0-1,5 0 1,-1 0 0,-3-3 0,-1 1-15,4 2 0,1 0 0,-2-3 1,1 0-220,3 3 0,0 1 1,0-4-1,-1 0 220,-1 3 0,-1 0 0,1 0 0,1 0 7,1 3 0,0 0 1,0-2-1,-1-1-37,-1 0 1,-1 0 0,-2 0-1,1 0 18,1 2 1,0 2 0,-3 2 0,0 0-3,0-1 1,1 2 0,-6 1-1,1 1 16,5-3 0,-1 0 0,-5 3 1,0 1-108,0-1 1,-1 0 0,-1 1 0,0 1 124,-1 1 1,0 0 0,46 8-34,0 0 0,-6 1 103,6-1 1,-6 6-88,-43-12 0,0 1 0,43 17-59,-43-18 1,0 1 0,44 17 69,-45-18 1,2 1-1,42 13 2,-43-14 0,0 1 0,43 9 0,-43-7 1,0 1-1,47 8-1,-47-9 0,0 1 1,45 8 82,-7 5 0,3 1-77,-4 6 1,3 5 62,-14 1 1,-6 1 64,-6-2 1,-5 4-140,5 8 0,-7 2 15,2 4 0,-10-3-5,-2 9 0,-6-7-49,6 7 0,-5-6-14,5 5 1,-8-7 7,3 1 0,1 3 31,-2-2 1,2 1 3,-1-1 0,-3-4-4,8 3 1,-5 3-98,5-3 1,0 1 61,6-6 1,0 0-4,0 0 0,-2 0 3,-4-1 0,2-4 433,-8-1 1,0 0-364,-5 6 1,-4 0-64,-8-1 0,-2 1 382,-15 0 0,-1-4-315,-5 4 1,0-10 434,0 10 0,-7-10-380,-5 5 0,-1-9 205,1 2 1,-1-3-237,7-3 1,-5 1-2,5 0 1,-2-7-96,2 1 0,4-2 86,-3 2 1,-3 4-135,2-4 0,-5 1 106,5-1 0,-8 4-105,3-4 1,-4 3 49,-3 3 1,-5-6-8,0-1 0,-8-1 16,3 2 0,-5 4 3,-2-4 1,-7-2 84,-4 1 0,-6-5-76,-6 6 0,-1-6 71,-5 6 1,-9-2-291,4 2 0,-11 4 254,-1-5 1,-4-1-67,-1 2 0,-3-6-9,-3 6 1,2-8 19,41-9 0,0-1 0,-43 8-40,-6-1 1,0-1-121,46-8 1,0-1 0,1-2 0,0 0 161,-47 5 1,44-8 0,1 0 62,1 3 0,0 0 0,-5-2 0,0 1-41,3 1 0,-1 0 1,-4 1-1,1 1-7,0-2 1,0 0 0,-2 0 0,-1 1-8,-2-1 1,-1 0 0,2 1 0,0 1-2,-5-2 1,1 0-1,3-2 1,-1 1 25,-2 1 1,0 0-1,3-4 1,1-1-5,-2 2 0,1 0 1,1-1-1,1-2 85,0 0 1,1 0 0,-1 0-1,1 0-56,-1 0 0,1 0 0,3 0 0,0 0 85,3 0 1,-1 0-1,-1 0 1,0 0-57,2 0 1,-1 0 0,0 0-1,0 0 66,3 0 1,1 0 0,-47-2 24,0-4 0,2 5-65,-2-5 1,47 4 0,0 2-18,-47 0 0,2 0 0,-2 0 1,0 0-100,46 0 1,0 0 0,0 0 0,0 2 47,0 1 1,0 0 0,-1-2 0,-1 1-38,2 4 1,0 0 0,-4-3 0,1 0 25,-43 8 0,42-8 0,0 0-72,4 3 0,0 0 1,-1-4-1,-1 1 17,2 3 0,0 0 0,-1-4 0,0 0 32,-1 1 0,-1-1 0,2 0 0,0-2 18,-2 0 0,1 0 0,1 0 0,0 0 0,1 1 1,0-2 0,-2-2 0,-1-1 66,0-2 1,0 0-1,-2 1 1,-1 1-42,3-2 1,0 0-1,0 1 1,1 0 25,2 0 0,0-1 1,-3-2-1,-1 0-33,-2 2 0,0 1 0,2 0 1,-1 0 30,-1-1 1,1 1-1,1 3 1,0 0-45,2-1 1,-1 0 0,-4-1-1,1 1-42,3 0 1,0 0 0,0-3-1,0 0 24,0 3 0,1 0 0,3-2 1,0-1-87,-1 3 1,0 0 0,3-3 0,-2-1 32,-3 1 0,-1 0 0,4-1 0,0-1 42,-1-1 1,0 1-1,3-1 1,-2 0 24,-3 1 1,-1-1-1,-1 0 1,0 1-33,2-1 1,-1 0 0,-1 1 0,1-1 75,0 0 1,0 1-1,1-1 1,0 0-6,-3 1 0,-1-1 1,1 1-1,1-1 49,-2 0 1,0 1 0,0-1 0,-1 0-63,4 1 0,1-1 1,-2 0-1,0 1 51,1-1 1,1 0 0,1 1-1,0-1-19,-2 0 0,1 1 1,1-1-1,0 1-26,1-1 1,0 0 0,1 0 0,0-1-18,2-1 1,0-1 0,-1 2 0,0-1 41,-42-18 0,-2 6-144,2-6 0,3 6 162,-3-6 1,4 8 3,1-2 1,1-2-36,-1 2 1,1 0-6,-1 6 0,7-1-41,-1 1 1,2 0 65,-1 0 0,3-1-315,8 1 1,-1 0 213,1-1 1,-2-1-135,-4-4 1,8 4 115,-8-4 1,6-2 42,-12 2 1,8-2 29,-2 2 0,2 4 110,-2-5 1,4-1-45,-4 2 0,4-5-67,2 5 1,0-6 105,0 6 0,-1-8-69,1 2 0,6 2 7,-1-2 1,9 1 43,-3-7 1,4 0 0,2 1 0,8-7 220,4 1 1,3 0-77,3 5 0,7-5 226,4-1 1,5 3-365,7 9 1,3-2-163,8 8 1,10 0 57,7 6 0,8-8 0,10-2 0</inkml:trace>
</inkml:ink>
</file>

<file path=ppt/ink/ink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07:52.3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86 8146,'0'-26'0,"0"1"0,0 13 520,0 1 121,0 7 0,2-4-120,3 8-423,-3 0 1,6 2 115,-8 4 1,2 3 187,4 9 0,-4 5-202,3 0 1,-3 13-4,-2-1 0,0 5 35,0 1 0,0-5-10,0 4 0,0-3 12,0-3 0,0 1-1,0 0 1,0-8-445,0-4-309,0 4 102,0-8 0,2-2 68,4-11 0,-2-4 144,7-2 1,-1-4-290,1-8 1,5-1 122,-5-16 1,5-2-129,1-9 0,-4 3 47,5-3 1,-5 4 444,10 1 0,-4 8 24,-1 4 1,5 10-8,0 1 0,0 8 375,-6-2 1,6 6-230,0 6 1,0 4 439,-5 7 1,-7-1-263,1-5 0,-3 4 233,3-3 1,1 5-132,-7 6 1,6-3-323,-7 3 1,1-4 70,-6-2 0,0 0-96,0 1 0,0 5-371,0 0 0,-2-2 180,-4-10 1,5 5-747,-5-5 1,4-1-44,2 1 892,0-7 0,8 4 0,1-8 0</inkml:trace>
  <inkml:trace contextRef="#ctx0" brushRef="#br0" timeOffset="203">934 346 8289,'0'-17'277,"0"7"-69,0 2 0,6 10 1221,0 4 1,0-2-641,-6 7 0,5 3 237,1 9 0,0 2-383,-6 4 1,0 3-817,0-3 1,0 2-55,0-2 1,6 1-120,0-6 1,7 1-1257,-1-2 1,3-10 265,2 4 1336,0-11 0,8 9 0,2-5 0</inkml:trace>
  <inkml:trace contextRef="#ctx0" brushRef="#br0" timeOffset="432">1401 363 8192,'0'-19'537,"0"4"1,8 9 287,4 0 1,3 0-359,2 6 0,8-5 12,4-1 1,4 0-372,1 6 0,-5 0-455,0 0 1,0 0-1008,5 0 0,-1 0 692,-4 0 0,-4 0 662,-8 0 0,0 8 0,1 1 0</inkml:trace>
  <inkml:trace contextRef="#ctx0" brushRef="#br0" timeOffset="633">1765 138 8192,'0'-17'2370,"-2"9"-1716,-4 8 0,4 2-401,-4 10 1,2-1 238,-1 7 1,3 5-84,-4 0 0,4 6-610,2-6 1,0 7 214,0-1 1,0 4-251,0 1 1,0-1 271,0-4 0,6 2-1340,-1-8 0,7 0 125,-6-6 1,7-2 1178,-1-3 0,3-4 0,2-8 0</inkml:trace>
</inkml:ink>
</file>

<file path=ppt/ink/ink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07:49.70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18 312 8432,'18'-10'465,"-1"-7"1,0 7 592,0-1 1,6 7 871,1 4-1268,6 0 1,-9 5-302,8 1 0,-2 6-351,2-6 0,2 7-633,-8-1 1,0-3 373,-6 3 0,0 1-1147,1 10 0,-3-2 709,-3 8 0,-5 0-1381,-7 6 2068,0-1 0,-7 1 0,-3-1 0</inkml:trace>
  <inkml:trace contextRef="#ctx0" brushRef="#br0" timeOffset="1262">1 951 8353,'0'10'1920,"2"-2"-1604,4-8 1,5 0-267,12 0 1,-2 0 387,8 0 1,0-6-130,6 0 0,5-7-276,0 1 0,3-3 184,-3-2 1,-4 1-374,5 5 0,-10-3-314,-3 8 1,-12-5-1961,1 5 1814,-4 0 1,-3-1-184,-4-5 1,-4 3 528,-2-3 0,-8 8 270,-3-2 0,-5-1 322,-1 1 0,2 2-352,3 10 1,-3 5 416,3 12 0,-1 6 140,1 12 0,-1 3 416,7 8 1,0-6-343,6 0 0,-6 0 76,1 6 0,-1-2-463,6-4 1,2 4 1,4-4 1,-3-4-900,9-1 1,-3-5 492,3-1 1,3-8-332,-3-4 1,-4-4-535,-3-2 251,5-7 1,-8-4 300,4-12 1,-4-6-45,-2-11 1,0-4 546,0-7 0,-2-3 0,-4-3 0,-9-2 0,-9-4 0,1-4 0,6 3 0,-6 7 0,0 6 0,0 3 182,6 14 0,-1 3 316,1 14 0,0 4-37,-1 7 1,1 3 327,0 15 0,0-2-151,-1 1 0,3 3-183,3-8 0,5 0-91,7-5 1,2-7-81,3 1 0,7-9-340,11 3 1,12-8-218,11-9 1,4-3-272,2-14 0,1-9 85,5-9 1,-4-4-440,3-2 0,-5-6 30,-6 1 0,4-16 30,-4-2 0,-3-8 674,-3-3 0,-3-6 164,-3-1 0,1 3 47,-1 9 1,1 6 70,0 12 0,-9 13 331,-2 15 0,-5 3 199,-2 9 612,-7 0 5,5 13-824,-13 2 1,4 8 613,-12 0 374,4 0-1457,-13 0 0,7 2-45,-4 4 0,-1-2-72,7 7 0,0-5-295,6 6-563,0-8 616,0 11 1,8-13 135,4 4 1,5-5-124,6-1 1,-4 0 37,4 0 1,2-5 250,-2-1 0,0 0 7,-5 6 0,-1 2 203,0 4 1,-7 3-31,-4 9 0,-4 1 204,-2 4 0,0 4-89,0 8 0,0-1-39,0 1 0,0-1 24,0 1 1,-6-1-82,0 1 1,-2 0-93,3-1 1,3-5 120,-4 0 0,4-2-4,2 2 0,6-3-103,-1-2 0,7-5-99,-6 4 0,1-2-26,-1 2 0,-4-10 90,4 5-126,-4-5 1,-10 3 78,-3-5 0,-5-3 236,-1-8 1,0 0-8,-1 0 0,1 0 143,0 0 0,-1 0 23,1 0 237,8 0-480,1 0 0,10 9 67,4 9 1,3-1 164,8 6 1,3 2-116,3-2 1,-4 6-23,4-6 1,-4 6-153,-1-6 0,-1 6-267,0-6 1,-7 6 190,-5-6 1,-3 2-59,-2-2 1,0-4-134,0 4 1,-7-4 75,-5-2 0,-5 1-62,-6-1 0,4-5 47,-4-1 1,3-7 824,3 2-167,0-4 1,1-4 260,5-4 0,3 2-436,8-7 0,2 1-45,4-2 1,-2-1-232,7 7 1,1-5 409,5 5-99,0 0 0,1 6-97,-1 0 0,-6 0 49,1 0 1,-8 2-163,2 4 1,-4-2-95,-2 7 92,0 1 0,0 5-31,0 0 1,0-5-299,0-1 1,-2-7 97,-4 2-20,4-4 92,-6-2 126,8 0-42,0 0 0,2 6 279,4-1-37,-4 1 50,6-6 0,-3 2 317,1 4-216,0-4-503,-6 5 134,0 1 1,2-6-900,4 4 224,-5-4-177,7-2 82,-8 0 1,2 0-711,4 0 1,1-8-714,5-3 0,3-3 1068,-3 3 1,-2-3-1228,1 8 2254,-7-7 0,4 11 0,-8-6 0</inkml:trace>
  <inkml:trace contextRef="#ctx0" brushRef="#br0" timeOffset="1623">1211 1194 8242,'-17'-16'982,"8"5"1,1-9-275,8 9 1,0 5-65,0-5 0,10 5-173,7-6 0,2 7-151,10-7 1,-2 8-423,2-2 1,3 4 156,-3 2 1,-4 2-726,-2 4 1,-4 10 407,-1 7 0,-9 7-53,-3-1 1,-6 10-16,-6 1 0,-11 6-144,-12-6 1,2 1 332,-2-7 1,1 1 338,-7 0 0,2-9 926,4-3 1,10-9-118,8-3 566,7-7 1,6 2-727,15-12 0,10 1-159,13-13 0,-1 5-364,7-10 0,0 4-460,6 1 0,0 1-203,0 0 0,-6 1-582,0 5 1,-2-3-1825,2 9 0,-2-1 2745,-3 6 0,-5 0 0,6 0 0</inkml:trace>
</inkml:ink>
</file>

<file path=ppt/ink/ink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07:48.9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35 8557,'0'-17'1523,"0"7"1,8 3-830,4 7 0,3 1-235,2 5 0,2 2 327,5 3 0,-5 3-237,4-8 1,2 5-99,-2-5 1,6 5-344,-6-5 0,0 6-231,-6-6 0,6 5-193,0-5 1,0 1 335,-5-1 0,-7-4-1243,1 4 0,-3-2-209,3 2 82,-5-5 0,-7 9 419,0-4 0,-2-2 201,-3 7 1,-5 1 17,-7 5 712,-8 0 0,-2 8 0,-8 2 0</inkml:trace>
  <inkml:trace contextRef="#ctx0" brushRef="#br0" timeOffset="169">53 606 8430,'-18'9'-330,"7"7"834,-1-5 862,8-3-1228,-3 0 0,9-8 121,3 0 0,13 0 235,11 0 0,5-14-148,6-3 1,1-4-106,11 3-201,-4-6-62,11 4 0,-7-5-236,0 8 1,-6 0-104,0-1 1,-7 9-500,1 3 1,-11 4-796,-6 2 1655,-4 0 0,-2 8 0,1 1 0</inkml:trace>
  <inkml:trace contextRef="#ctx0" brushRef="#br0" timeOffset="370">606 588 9922,'17'0'974,"1"0"-710,-1 0 1,0 0 398,0 0 0,6 8-137,1 4 0,-3-1-134,-10 7 0,3-3-172,-9 14 1,1-6-184,-6 6 0,0 1-573,0 11 1,-7-5 450,-5 5 0,-3 1-990,-3-2 1,-5 1 506,0-7 0,-6-7-381,6-4 0,-5-4 223,4-1 0,-1-9 151,2-3 0,4-6 575,-4-6 0,4-11 0,2-10 0</inkml:trace>
  <inkml:trace contextRef="#ctx0" brushRef="#br0" timeOffset="539">831 519 8325,'9'-7'1459,"-1"5"1,-10-4-1107,-4 12 0,-11 11-78,-12 12 1,-5 3-303,-7 3 1,3 0 15,-8-1 1,2 7 54,-3-1 1,7 0-283,11-5 1,4-2-605,8-5 1,6 1-1316,-1-12 2157,8 5 0,4-20 0,10 5 0</inkml:trace>
</inkml:ink>
</file>

<file path=ppt/ink/ink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08:17.7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191 34 8099,'-27'-16'3368,"4"5"1,0 5-3783,5 12 0,-1-2 122,13 7 1,-5-5-299,5 5 590,-7 1 0,-5 13 0,-9 2 0</inkml:trace>
</inkml:ink>
</file>

<file path=ppt/ink/ink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08:19.3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137 0 7956,'-27'0'1515,"-4"2"2117,8 4-1338,0 4-1741,6 7 0,7-6-111,4 1 1,6-6-150,6 5 0,-2-1-698,8 1 0,7 3-459,10-8 1,-1-1 863,7-5 0,3 0 0,14 0 0</inkml:trace>
</inkml:ink>
</file>

<file path=ppt/ink/ink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08:19.41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1 10751,'-17'0'6250,"1"7"-5249,5 5 0,3-2-430,8 1 0,-6 3-4501,1 9 3930,-16 4 0,1 15 0,-14 2 0</inkml:trace>
</inkml:ink>
</file>

<file path=ppt/ink/ink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08:18.4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726 416 8017,'0'-19'684,"0"-4"1054,0 4-1070,0-6 0,2 7 4,4 1 0,6 2 748,11 3-929,3-3 1,15 11 21,-1-8 1,14 8-68,-2-1 1,9 3-354,-3 2 1,5 0 84,-5 0 1,0 0-1030,-6 0 1,-10 2 607,-8 3 0,-1 5-1708,-10 7 0,-7 1 1951,-11-1 0,-3 8 0,-2 2 0</inkml:trace>
  <inkml:trace contextRef="#ctx0" brushRef="#br0" timeOffset="224">1072 243 8078,'-27'-36'5006,"2"11"-4932,8 17-139,7 8 1,1 2 547,3 4 1,4-3-158,-4 9 1,4-1-154,2 7 0,-5 1-153,-1 4 1,-6-2-176,7 8 0,-1-6-900,6 6 0,0-8 77,0 2-79,0 4 1,0-8-297,0 4 703,8-11 1,1-6 649,8-12 0,8-12 0,2-8 0</inkml:trace>
  <inkml:trace contextRef="#ctx0" brushRef="#br0" timeOffset="399">1487 1 9118,'-2'17'2214,"-3"1"0,1-1-1627,-8 0 1,1 8-997,-7 4 136,1 4 231,-8 9 1,-2 2-934,-7 8 0,-7 8 281,1 3 0,-8 4-313,2 2 1,-10 6 360,-2 0 1,-5-2 645,5-9 0,-15 3 0,2-6 0</inkml:trace>
  <inkml:trace contextRef="#ctx0" brushRef="#br0" timeOffset="629">173 1090 8078,'-35'0'239,"3"0"358,3 0 960,-4 0-574,14 0-641,2 0-78,9 0 0,18 0-108,7 0 1,8 0-31,9 0 0,11-1-152,7-5 1,11-6 19,18-11 1,13 2-373,-40 6 0,1 1 0,7 3 0,1 1 237,0-1 1,1-1 0,4-1 0,2 1 63,5 0 1,0 1-1,-3-1 1,0 1 75,6 2 1,0 1 0,-8 0-1,-2 0 28,2 2 0,-1 1 0,-9 0 1,-1 2 97,-1 3 0,-1 0 0,41 0-338,-11 0 0,-18 2 15,-17 4 0,-10-2-170,-13 7 0,-12 1-1112,-11 5 1480,-4 8 0,-2-6 0,0 6 0</inkml:trace>
</inkml:ink>
</file>

<file path=ppt/ink/ink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08:27.0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450 85 8312,'0'-10'-785,"0"3"537,0-1-81,0 6 1,0-8 545,0 5-71,0 3 33,0-6-17,0 0 13,0 6-75,0-5 0,0 5 105,0-4-105,0 4 0,0-4-15,0 12 1,-8-4 69,-3 4 1,1 3-65,-2 3 1,3-2 190,-3 1 0,-3-5-58,3 5 1,3-5-48,-3 6 0,3-1-113,-3 6 0,-3-5 4,3 0 0,-1 1 26,1 10 1,-3-4-157,3 4 0,-3 2 260,-2-2 1,1 8-102,5-2 0,-5 11 295,5 6 1,-4 6-103,-3 6 1,3 3 40,3 9 1,-3 10-258,3 1 1,-3 7 329,-2-7 1,5 4 9,1 1 0,7 0-148,-2 1 0,4-1 82,2 1 0,0-3-95,0-3 0,2-4 22,4-8 0,4-2-18,7-3 0,0-1-2,0-11 0,1 2-78,-1-14 1,0 1-81,1-7 0,-1-7 10,0-4 1,-5-4-245,-1-1 0,1-7 85,5 1-116,-7-8-72,5 11 0,-11-13 71,7 4 1,-7-12-828,2-6 1,2-3-104,-3-2 0,3-8-1639,-2-4 2738,-4 4 0,5-15 0,-7 3 0</inkml:trace>
</inkml:ink>
</file>

<file path=ppt/ink/ink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08:28.0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52 8388,'0'-10'-549,"8"-5"1,-6 11 847,3-7 600,-3 7-45,6-4-622,-6 8 0,7 0 142,-3 0 0,-4 2-121,4 4 1,-2 3 149,2 9 0,-5 1-67,5 4 1,-4 4 132,-2 7 0,0 1-102,0 0 0,-6 5-59,1 0 1,-7 6-79,6-5 0,-1-1 13,1-5 1,4-1-226,-4 1 0,4-1 140,2 1 0,-5-6-164,-1 0 1,0-8-108,6 2-96,0-4 129,0-2 0,0-5-350,0-1 37,8-7 317,-6 4 0,11-10-135,-7-4 0,5-3 113,-5-9 1,8 1-288,-3 0 1,3-6-61,-3 0 0,4-8-51,-3 2 1,9-2 140,2 2 0,0-3-57,-6 3 1,3 2 168,3-2 0,-4 2-53,4-1 0,-4 3 342,-1 7 0,-1-5-110,0 0 0,0 0 354,1 6 0,-3 5 8,-3 1 1,3 1 147,-3-1 0,-3 1-245,3 4 1,-7 4 70,7-3 0,-6 3 181,5 2-289,1 0 1,5 2 180,0 3 0,-5-1-116,-1 8 0,-5-1 429,6 7 0,-8-1-24,1 0 0,3 8 144,-2 4 1,0 4-259,-6 1 1,0-3-207,0 4 1,0-11-442,0 11 1,0-4 167,0 3 1,1-5-963,5 0 1,4-8 551,7 2 1,2-4-1365,4-1 0,-1-3 340,6-3 1,1 3 62,6-3 0,-1-5 1330,1-1 0,0 4 0,-1-1 0</inkml:trace>
</inkml:ink>
</file>

<file path=ppt/ink/ink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08:29.4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35 8209,'6'-11'205,"0"-1"598,0 8-371,-6-3-217,0 7 1,0 2 292,0 3-323,0 5 1,-6 7 39,0 1 0,-2 7 15,3 3 0,1-1-126,-8 2 1,8 0 132,-1 5 1,-3 1-249,2 0 1,-5 5 139,5 0 0,-6 1 21,7-7 1,-3 1-60,2-1 0,4 5-154,-4-5 0,5 5 68,1-10 1,0-2-107,0 1 0,7-6-267,5 1 1,-1-6 153,7-6 1,-5 3-194,10-8 1,-2 5 140,2-5 1,-4 0-123,5-6 1,-5 0 35,-2 0 1,0 0-28,1 0 1,-3-2-248,-3-4 210,3 4 0,-13-7 406,4 3 0,-4-4 0,-2-7 0</inkml:trace>
  <inkml:trace contextRef="#ctx0" brushRef="#br0" timeOffset="225">87 554 8192,'0'-17'166,"-8"5"41,-3 1 0,-3 5 422,3-6 123,-4 1 1,11-4 299,-8 3-409,8-3 76,-3 13 0,7-8-252,0 4 0,7 4 29,5-3 1,11 5-196,6 5 0,5-3-188,7 4 0,3 2-317,8-2 0,-6 7-531,0-1 0,-6 3 735,6 2 0,1 8 0,4 2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1:45:49.2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105 174 7346,'0'-12'-154,"0"0"1,0 1 217,0-6 0,2 5 622,3 1 1,-3-1-189,4-5 0,-4 5 1327,-2 1-1077,0-1 1,-2-3 108,-4 3 0,2 5-314,-7 7 1,5 0-12,-5 0 0,-1 15-205,-5 8 1,5 17-105,1 12 0,1 2-122,-1 9 1,3-7 135,8 2 0,8-10-535,3-2 0,5-8-163,1 3 1,8-12-497,4-6 0,3-6 404,3-6 1,-1-3-337,1-8 1,0 0-1818,-1 0 2706,1-8 0,-8-9 0,-2-10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1:55:09.64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552 329 7850,'-18'0'-9,"1"-2"163,0-4 1,5 4 215,1-4-382,7 4 59,-12-5 0,14 3 509,-3-8 26,3 8-292,2-11 1,0 11 116,0-7 1,2 5-86,3-6 0,5 7 146,7-7 1,6 8-375,1-1 0,4 3 75,-5 2 1,6 0-614,-6 0 1,0 0-133,-5 0 1,-1 0-495,0 0 1,2 2 442,4 3 627,-3-3 0,5 14 0,-8-7 0</inkml:trace>
  <inkml:trace contextRef="#ctx0" brushRef="#br0" timeOffset="1004">379 381 7874,'-10'-8'-875,"2"4"698,8-8 1,0 7 115,0-7 1,6 1 48,0-7 1,2 1 126,-3 0 1,-3-1 242,4 1 0,-2-6-157,2 0 1,-3 0 1,9 6 0,-6 1-244,5 5 0,1-5 123,5 5 0,6 1-168,0-1 1,6 1 46,-6-1 0,8 1 26,-2 4 0,5 4-41,7-3 1,-5 3-97,4 2 0,5-2 92,1-4 1,4 4 11,2-4 1,-1 4 60,1 2 0,-2-5-46,-4-1 0,2 0 107,-7 6 1,-1 0-77,-5 0 0,-1 0 4,1 0 1,0 0 7,-1 0 0,-1 0-1,-4 0 1,1 0-19,-7 0 0,6 0-9,-6 0 1,6 6 25,-6 0 0,0 5-11,-6-5 0,1 5 14,-1-5 1,0 8-4,1-3 1,-1 5 6,0 1 0,1 0-32,-1 0 1,2 6-3,4 1 1,-4-1 14,4-6 1,-3 6-10,-3 0 0,0 0 102,0-6 0,-5 1-89,0-1 1,-3-6 17,3 1 0,-3 0-61,-3 5 1,-4 0 2,4 0 1,-4 1-11,-2-1 1,0 0-8,0 1 1,0 5 34,0 0 1,0 0-4,0-6 1,0 0 53,0 1 0,0-1-90,0 0 113,0 8 0,0 0-6,0 4 1,-2-4 19,-4-8 1,-2 1-56,-3-1 0,-5 0 5,5 0 0,-5 1-53,-1-1 1,0 6-10,0 0 1,-1 0-50,1-6 1,-2 1 85,-4-1 1,4 0-10,-5 1 0,-1-1 15,2 0 1,-5 1-1,5-1 0,-8-2 13,2-3 1,-4 3 7,-1-3 1,1 1 14,4-1 0,-5 1 13,-1-7 1,0 7-4,-5-1 0,2-3-29,-3 3 1,-3-6 24,-8 5 1,6 1-24,0 5 0,0-5 2,-6-1 0,0-5 30,0 5 0,0-7 3,1 2 1,1 2 20,3-3 1,-1 1 5,8-6 1,0-2-5,5-3 0,1-5-27,-1-7 0,0-1-15,1 1 1,-1-6-8,1 0 1,5-8-2,0 2 1,6-3 16,-6-3 0,6 1-5,-6-1 0,8 2 157,-2 4 1,-2-1-96,2 7 0,0-6-67,6 6 0,-1-6 38,1 6 0,2-2-70,3 2 0,-1-4 2,7-8 0,2 1-137,10-1 1,13-13 90,16-4 0,9-11-168,14-1 0,5 5-133,12 1 1,-34 29 0,2 1 312,3 1 0,1 2 1,5 0-1,1 4 31,-1 5 0,0 3 0,3-1 0,2 1 0,-2 3 0,1 1 0,1 0 0,1 0 0,0 3 0,0-1 0</inkml:trace>
</inkml:ink>
</file>

<file path=ppt/ink/ink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08:28.8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53 191 8090,'-17'0'0,"5"0"269,0 0 640,9 0-430,-5 0-278,8 0 1,8 0 256,3 0 0,5 0-107,1 0 1,8 0 4,4 0 1,-2 0-52,1 0 1,3 0 123,9 0 0,-1 0-210,7 0 1,-2 0-156,2 0 1,2 0-195,-7 0 1,-1 0-393,-5 0 1,-9 0-70,-2 0 1,-7 7-18,-6 5-599,5 3 1,-14 3-41,3-1 1247,-3 0 0,-9 0 0,-3 1 0</inkml:trace>
  <inkml:trace contextRef="#ctx0" brushRef="#br0" timeOffset="212">451 18 8444,'0'-10'-280,"-8"2"1047,6 8 1,-8 0-275,5 0 1,3 2 51,-4 4 0,4-2-211,2 7 1,-6 7-228,0 5 1,1 8-246,5-3 0,0 5-460,0 2 1,0 5-45,0 0 1,0 1 340,0-7 0,7-7 301,5-4 0,3 4 0,3 0 0</inkml:trace>
</inkml:ink>
</file>

<file path=ppt/ink/ink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08:31.1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0 415 8182,'0'-10'597,"0"1"-185,0 3-60,0 4-199,0-5 163,0 7 380,0 0-344,8 0 37,-6 0 0,6 0-35,-1 0-33,3 0-76,7 0 1,0 0-50,1 0 1,-1 0-80,0 0 1,1 0 69,-1 0 1,0 0 76,1 0 1,5 5-143,0 1 1,5 0 7,-4-6 1,1 0-6,-2 0 1,-4 0-160,4 0 0,-4 0 17,-2 0 1,6 0 78,0 0 0,1 0-143,-7 0 0,-6 0-26,1 0 1,-1 0-356,7 0 257,-1 0 37,0-8 1,-5 6-308,-1-4-537,-7 5-63,4 1 1,-10 7 419,-4 5 1,-2-3 654,-3 3 0,-4-1 0,5 7 0</inkml:trace>
  <inkml:trace contextRef="#ctx0" brushRef="#br0" timeOffset="302">969 104 8258,'5'-12'-1355,"1"1"1658,0 7 267,2-11 554,-6 5-105,13-7-270,-13 7-195,13-5-49,-13 13-167,6-6 329,0 8-366,-7 8 1,7 1 67,-8 9 0,2 1 205,4 4 0,-4 4-26,4 7 0,-5 3 239,-1 3 1,2-1-604,4 7 0,-4-4 15,4 10 1,2-2-4307,-3 13 4107,9 1 0,-5 5 0,9 0 0</inkml:trace>
</inkml:ink>
</file>

<file path=ppt/ink/ink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08:37.9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0 206 8020,'0'-9'-603,"0"-7"409,0 7 0,2-6 367,4 3 0,-2-3-29,7 3 0,1-3-9,5-3 0,-1 1-104,-5 0 0,4 5 20,-3 1 133,-4 7 12,-1-11 29,-7 13 1,0-4 162,0 12 1,-2-3 181,-3 9 0,1-6 147,-8 5-307,8 1 0,-9 5-92,7 0 0,0 1-148,6-1 1,0 0 35,0 1 0,0-1-73,0 0 1,0 6 64,0 0 1,0 6-11,0-6 1,0 8-30,0-2 0,0 3 18,0 3 0,-1-2-125,-5-5 0,4 3 83,-4-8 1,4 6-100,2-6 1,0 0-3,0-5 1,0-1-216,0 0 136,0 0-108,0-7 0,2-2-183,4-8 295,-4 0 1,5-2-194,-7-4 1,6-4 59,0-7 0,6-2-16,-7-4 0,9-2-8,-3-4 0,5 2-109,1 4 0,0 2 51,1-8 1,-1 6-169,0-6 1,6 8-2,0-2 0,2-2 143,-2 2 1,-4-2 110,5 2 0,0 4 26,0-4 0,-1 5 188,-6 7 1,-2-5-7,-3 5 0,3 3 290,-3 3 1,-3 3 12,3 2 0,-6 2 252,5 3 0,-7 5 240,2 7 0,1 2-347,-1 4 0,6 2-2,-7 4 0,9 4-115,-3-4 0,1 1-268,5-1 0,-3 2-168,9-8 0,2 2-447,-2-2 0,9-4-265,3 4 1,2-5 779,9-7 0,0 5 0,6-7 0</inkml:trace>
</inkml:ink>
</file>

<file path=ppt/ink/ink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08:39.5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362 17 7669,'-9'0'-977,"1"0"1393,0 0-194,6 0 122,-5 0-193,7 0 0,0-1 359,0-5-281,0 4 28,0-6 93,0 8-70,7 8-229,3 1 0,5 9 104,-3-1 0,3-5-121,-3-1 1,-3 1 82,3 5 1,-1-2-33,7-3 0,-3 3 21,-4-3 1,3 3 3,-8 2 0,5 1 6,-5-1 0,6 0-14,-7 1 0,7 1-29,-6 4 0,7-4 47,-1 4 0,-3 2-173,3-2 1,-3 6 34,3-6 0,1 2 44,-7-2 0,7-2-47,-1 8 0,-2-8-18,1 2 1,-5-2 83,5 2 1,-7-1 2,2 6 1,2-6-51,-2 1 0,1 2 30,-1-2 1,-4 5-67,4-5 0,-3 2 51,3-1 0,-2-5-1,8 4 1,-9-2 62,3 2 1,2-4-1,-2 4 0,5-2-23,-5 2 1,2-1 93,-3 6 1,-3-5 27,4 6 1,-4-2-60,-2 2 1,0 4 9,0-4 1,0-3-28,0 3 0,0-2-89,0 2 1,0 4 30,0-5 0,0 5-105,0 2 1,0-1 80,0 1 0,-2-1-98,-4 1 0,4 0 46,-3-1 1,3 1 41,2-1 0,-6 1 114,0 0 1,-5-1-108,5 1 0,-6-1 89,7 1 0,-9-1-17,3 1 1,1-2 112,-1-4 0,5 3-161,-6-3 0,6 2-95,-5-2 0,5 3-15,-5-3 1,1 4 75,-2 1 0,-3 1-70,4 0 0,-5-7 124,-1 1 1,2-2 2,3 2 0,-3 4 19,3-5 1,-3 3 174,-3-2 1,1 2-107,0-8 0,0 0-28,-1-6 0,3 6-89,3 0 1,-3 0 82,3-5 0,-1-1-65,2 0 0,-3-5 54,8-1 1,-7 1 67,1 5 1,3-5 22,-3-1-86,1 1 0,-5 5-80,5 0 0,-5-5 1,5-1 0,1-1-86,-1 1 0,5-1 114,-6-4-54,9-4 75,-13 13-57,7-13 0,-3 8 69,1-5 0,5-3 150,-6 4 0,6-4-41,-5-2 1,5 0 214,-5 0 1,5 0-38,-6 0 1,7 6-50,-7-1 0,6 1 584,-5-6-109,7 0-313,-4 0-80,8 0 57,-7 0-403,5 0 0,-4-7-217,12-5 1,3-5-360,9-6 0,7 2 295,3-8 1,7 0 216,5-6 0,12-7 0,10-2 0</inkml:trace>
</inkml:ink>
</file>

<file path=ppt/ink/ink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36:16.0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18 225 11021,'8'-17'863,"1"2"-700,9 3 0,-1-1-108,0 7 1,6-2 44,0 2 1,0 4-208,-5-3 1,-1 3-30,0 2 23,1 0 0,-3 2-73,-3 3 0,1-1 138,-7 8 0,0 5 101,-6 6 1,0 6-45,0-6 0,-8 14 110,-4-3 1,-3 10-67,-2-3 1,3 9 17,-3 1 0,3 1-70,-9 6 1,2-4-2,-2-2 0,4 1-231,-4 5 0,4-12 81,1 0 0,9-7-41,3-5 1,-2-7-15,3-4 0,-1-3-330,6-3 55,0-8-124,0-1 364,0-8 0,0-8-84,0-3 1,8-12-279,3-6 0,4-4 602,3-1 0,-1-8 0,0-3 0</inkml:trace>
  <inkml:trace contextRef="#ctx0" brushRef="#br0" timeOffset="190">468 329 7897,'17'-12'223,"0"1"0,-5 7 486,-1-2 1,1 4-175,5 2 1,1 2-88,-1 4 1,0-2-76,0 7 0,-5-1 98,-1 2 1,-1 3-574,2-4 0,3-1 196,-4 2-1052,-3-1 1,0 6 138,-8 1 1,0 1-360,0 4 0,-10-2 312,-7 8 866,0-8 0,-24 12 0,5-6 0</inkml:trace>
  <inkml:trace contextRef="#ctx0" brushRef="#br0" timeOffset="475">502 675 7897,'-23'17'-225,"0"0"290,0-7 1,6-2 733,0-8-253,7 7-299,2-5-65,24-2 0,-3-9-14,16-9 0,-6 7 13,6-1 0,-2 9-100,2-3 1,3-2-157,-3 2 1,-4 1 81,-2 5 0,-4 7-240,-1 5 0,-9 3 97,-3 2 0,-6 3-19,-6 3 0,-9 4 137,-8 7 0,-8-5-28,2 0 1,-2-8 40,3 2 0,3-4 103,7-1 1,9-7 795,3 1-619,-4-9 0,10 7 180,0-4 1,10-4 39,13 3 0,6-3 210,11-2 1,4 6-274,8 0 0,0 0-101,0-6 0,-6 0-174,0 0 1,-5 0-128,5 0 0,-8 0-611,2 0 0,-5-2 428,-6-4 1,-2 2-1389,-4-7 0,-10-1 438,5-5 0,-5 0 1103,4-1 0,1-7 0,-1-2 0</inkml:trace>
  <inkml:trace contextRef="#ctx0" brushRef="#br0" timeOffset="768">1471 104 7871,'17'10'670,"0"-1"204,1-3 1,-1 2-418,0 3 0,6 3 12,0-8 1,0 5-135,-5-5 0,-1 2 8,0-3 0,1-3-531,-1 4 1,-6 2 267,1-3-1337,-1 1 0,1 0 1257,-1 0 0,-7 7 0,4-3 0</inkml:trace>
  <inkml:trace contextRef="#ctx0" brushRef="#br0" timeOffset="1772">1419 658 7871,'-10'17'4419,"10"-2"-4150,12-3 0,5-5-629,6-7 1,2-2-671,4-3 0,4 1 598,-5-8 0,-3 1 201,-2-6 1,-3 1 89,-3 5 1,-6-5 40,1 5 1,-8 1-206,2-1-713,-4 7 878,-2-12 1,-2 14 300,-4-3 1,-2 5 544,-3 5 0,-3 5-396,8 7 1,-5 3 433,5 3 1,-5-2-263,5 8 0,0-6-51,6 5 1,0-6-156,0 1 0,6-4-108,0-2 0,1 0-26,-1 1 0,-2-9-135,7-3 1,-5 2-139,6-2 0,-1-1 114,7-5 1,-1-2-377,0-3 1,0-5 94,1-7 0,-1-2-56,0-5 0,1 3-48,-1-7 1,0 3-308,0-10 0,1 4 192,-1-9 1,-2-4-39,-3-2 1,3-6 214,-3-6 1,1 6 339,-1 0 0,1 2 0,-7 10 0,6-6 0,-7 5 0,9 7 0,-3 5 0,-1 8 218,1-2 1,-1 9 1016,2 3-186,3 7 488,-13-4 306,13 8-1299,-13 0 0,6 8 223,-8 4 0,0 3-306,0 2 0,0-5-120,0-1 1,2-1-328,4 1 0,3-1-235,8-4 0,1-4 18,-1 4 1,8-6-249,4-6 1,-2 2-374,2-8 1,-6 7 337,5-7 1,-6 8 50,1-2 0,-4 5 104,-2 1 1,-5 0 141,-1 0 0,-7 1 185,2 5 0,-4 4 281,-2 7 1,-6 0-91,0 1 0,-7-1 194,1 0 0,-3 6-733,-2 0 0,-3 0 148,-3-5 0,4-1-234,-4 0 0,6-5 171,5-1 1,-3-7 102,3 2 0,5-2-33,1 2 1,2-4 46,-2 3 248,4-3 1023,-5-2 639,14 0-774,3 0-347,7 8 1,-1 2-172,-5 7 1,3 2-199,-9 4 0,1-4-98,-6 4 0,0-3-41,0-3 0,6 2 169,0 4-255,-1-4 0,-5 6-128,0-7 0,0-7 61,0 1-258,0-8-56,0 11-284,0-13 182,0 6 208,-7-16 161,5-2 183,-6-7 1,6 5 114,-4 1-151,4 7 93,-5-4-169,7 8 1,2 0-267,3 0 166,5 0 1,7 0-205,1 0 0,-7 0-93,1 0-158,-1 8 588,-1 2 1,-2 7-97,-8 0 0,0 1 231,0-1 0,-14 6 184,-3 0 0,-4 2 254,3-2 0,1-2-144,0 8 0,1-8 250,5 2 1,-3-4-40,9-1-474,-1-1 1,6 0-189,0 1 1,8-9 65,3-3 1,5-4-150,1-2 1,8-2-523,4-4 0,5-9-821,7-8 0,5-2 558,11 2 1,11-2-836,6-4 1332,9-12 1,-4 13 0,7-15 0</inkml:trace>
  <inkml:trace contextRef="#ctx0" brushRef="#br0" timeOffset="2199">3373 882 11600,'10'8'402,"-3"-6"-1315,-7 6 344,0-1 290,0-5 0,0 8 9,0-4 1,-2-3 269,-3 9 0,-5 7 0,-7 8 0</inkml:trace>
  <inkml:trace contextRef="#ctx0" brushRef="#br0" timeOffset="2284">3321 1245 7791,'-8'10'857,"-1"-2"1253,-8-8-2110,7 0 0,-5-8 0,5-2 0</inkml:trace>
</inkml:ink>
</file>

<file path=ppt/ink/ink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36:13.0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391 17 7992,'17'0'1274,"0"0"-847,1 0 0,5-5 146,0-1 1,5 0 337,-4 6-577,6 0 0,-11 2 218,5 4 0,1-4 299,-2 3 0,-2-1-290,-10 2 1,5-4-43,-5 4 1,5-4-631,1-2 0,-6 2 180,1 3-898,-8-3 1,5 6-229,-3-8 390,-4 0 0,4 0-290,-12 0 0,-4 8 957,-7 3 0,-16 12 0,-3 4 0</inkml:trace>
  <inkml:trace contextRef="#ctx0" brushRef="#br0" timeOffset="866">373 311 7986,'8'10'1428,"2"-2"1,1-8-979,1 0-138,-8 7 1,5 1 94,-3 4 1,-4 3 164,4-4 1,-4 7-280,-2 5 0,0-2-184,0 8 0,-6-6-54,0 6 0,-7-8-214,1 2 0,4-4-162,3-2 1,3-5 145,2-1-270,0-7 1,4 2-78,7-12 1,4-3-295,20-9 1,-2-5 367,13 0 1,-6-6 7,6 6 1,-5 2 282,5 10 0,-8-3 195,2 8 0,-5 1 337,-6 5 1,2 0-215,-8 0 154,-8 7 0,-7 3 100,-8 7 1,0 3 297,0 3 1,-14-2-338,-3 8 1,-12-6 41,0 5 0,2-6-255,-1 1 1,5-4-237,-6-2 0,8-1-239,-2-5 1,9-3 198,3-8 0,5 0-137,-6 0 0,8-8-350,-1-3 0,10-11-490,7-1 1,11-7 516,6 1 1,-2 2-16,2-2 1,-8 14 358,2-3 0,-4 13 271,-2-1 1,-5 4 277,-1 2 0,-7 10-284,2 7 1,-14 2 402,-9 10 1,-8 0 126,-10 5 0,-1-3 473,-4 4 0,-5-5-432,-7 11 1,6-11 13,0-1 0,8-8-161,-3 2 1,13-3 555,5-3-944,3 0 1,11-5 89,3-1-175,4-7 1,16 4 31,3-8 0,12 0-25,-1 0 0,7-2-58,5-4 1,-1-3-137,7-9 0,-2 1-126,2 0 1,2-3-216,-7-3 0,-1 4-77,-5-4 1,-3 4 241,-3 2 0,-4-1-132,-8 1 196,1 0 175,-9-1 64,-1 1 0,-16 8 260,-3 3 0,-7 4 88,-5 2 0,2 9 320,-8 9 1,1 7 222,-7 9 0,0 7-362,1-1 1,-8 10-16,-5 2 0,-1 0-66,2 5 1,-9 3-419,3-2 1,-10 7 193,5-2 1,-7-3-125,6-2 1,7-10-172,5-2 0,9-14-403,2 3 0,10-12-1776,14 0 1123,-4-11 373,13-5 1,4-16 98,15-9 0,10-7-10,13-9 0,6-8 279,12-5 1,3 5 67,8 2 0,3-3 290,3 3 0,-4 0 103,4 5 1,-4 3 257,-2 3 0,-2 4-303,-4 7 0,1 1 211,-12 0 1,2 1 149,-14 5 1,0-2 312,-5 7 1,-2-2-312,-5 2 1,-3 4 412,-7-3-358,-1 3-1073,0 2 348,-7 0 0,-4 5 174,-12 1 0,-10 8 176,-7-3 0,-15 5 0,1 1 0</inkml:trace>
  <inkml:trace contextRef="#ctx0" brushRef="#br0" timeOffset="1163">788 1280 7902,'-17'7'0,"6"-3"332,-1 8 1,8-6 8,-2 5 1,3 1 68,-3 5 1,2 0 104,-8 1 0,7 1 225,-7 4 0,8-4-100,-1 4 0,-3 2 163,2-2 0,0 0-202,6-6-233,0 1-208,0-1 0,0-5-323,0-1 1,2-7-127,4 2 0,4-4-262,7-2 0,2-8 175,4-4 0,-2-9-565,8-2 0,-6 0 503,6 6 1,-6 5 44,6 1 1,-8 7 502,2-2 1,-4 6-158,-1 6 1,-1 6 1232,0 11 1,-1-4-164,-5 4 1,3-2 260,-9 2 1,3-6-787,-2 1 0,-2-1-302,7-6 1,-5-3-1217,5-2 1,-5-4 701,6-2 1,-1-2-644,7-4 1,-1-5 183,0-12 777,0-4 0,8-16 0,2-1 0</inkml:trace>
  <inkml:trace contextRef="#ctx0" brushRef="#br0" timeOffset="1988">2103 190 7904,'9'-7'0,"-1"5"1314,-8-6-303,0 8-521,0 0 0,-2 8 47,-4 3 1,2 10-63,-7 2 0,1 8-179,-1-2 1,-5 4 8,5 1 0,-5 7-176,-1-1 0,0 8-118,0-2 1,5 2 19,1-2 0,1 4-176,-2-4 1,-3-1 60,4 1 0,1-8-132,-2 2 1,9-3-104,-3-2 0,-2-9 137,2-3 0,1-9 125,5-3 83,0-7 127,0 4 1,0-16-87,0-3 0,1-7 3,5-5 1,6-3-43,11-9 0,-2 0 7,8 1 1,5-7-322,7 1 0,5 2-6,-6 9 1,2-2 16,-1 8 1,-5 0 91,5 6 0,-5 1-3,-1 5 1,-6-3 59,-1 9 0,-6-1-104,1 6-164,-4-8-201,-2 6-463,-7-6 648,-3 8 0,-7 2 27,0 4 1,-7-4 183,-5 4 1,-1-2 128,1 1 0,-3-3 129,3 4 659,-3-4-25,-2 6-525,7-6 0,0 5 1343,5-7-952,3 8 1,-6 2-53,8 7 0,0 2-186,0 4 1,2 0-120,4 12 1,-2-2 10,7 13 1,-7 0-3,2 6 0,1 5-29,-1 1 1,2 9-33,-2 2 1,-4 2-660,3 10 1,-3-10 70,-2-2 0,-2 1-306,-3-7 1,1-5 328,-8-6 1,6-3-179,-5-8 1,7-7-170,-2-5-19,4-8 158,-5 4-36,5-15 511,-6-10 1,8-12 147,0-11 0,0 4 0,-8-21 0,-1 3 0</inkml:trace>
  <inkml:trace contextRef="#ctx0" brushRef="#br0" timeOffset="2173">2276 1090 7802,'0'-10'696,"2"-3"87,3 7 0,-1 0 56,8 6 1,-7 0-309,7 0 1,-1 0-97,7 0 1,-1 2-377,0 4 0,1-4-334,-1 3 0,0 3 243,1-2 32,-1 0 0,0 1 0,0 3 0</inkml:trace>
</inkml:ink>
</file>

<file path=ppt/ink/ink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36:11.5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381 191 7888,'9'-8'0,"-1"4"-44,-8-7 421,0 7 155,0-4-165,0 1 0,0 3 200,0-8 111,0 8-264,0-11 0,-6 5-154,1-7 0,-1 5-190,6 1 0,-2 1 85,-4-1 0,2-3-95,-7 9 0,5-7 297,-6 6-287,1 1 0,-6 5 13,-1 0 1,1 0-158,0 0 0,-6 7 4,0 5 0,0 3 100,5 2 0,1 1 32,0-1 1,1 6 24,5 0 1,-3 6 24,9-6 1,-1 8-79,6-2 1,0-3-6,0 3 1,2-2-162,3 2 0,5-2 109,7-4 0,1-4-51,-1 4 1,8-4 37,4-1 1,-2-3-75,2-3 0,-8 3 50,2-3 1,-4 1 7,-2-1 0,-5 3 7,-1-4 0,-7 5-3,2 1 1,-4 0-46,-2 1 0,-8-1-9,-3 0 0,-5 6 40,-1 0 0,-6 0-20,0-5 1,-2-3 2,2-3 1,4 1-1,-5-7 0,0 0 2,0-6 1,1 0-33,6 0 1,6 0-311,-1 0 231,8-8 1,-3-2-189,7-7 1,5 0-97,1-1 1,13 1 103,-1 0 1,8 0 275,-2-1 0,-1 7-152,-6-1 335,8 1 1,-6-1-126,4 1 1,-9 7 184,-3-2 803,-7 4-693,4 2 1,-16 0 249,-4 0 0,-3 6-166,-2 0 1,-1 7 32,1-1 0,-2-3 6,-4 3 1,4-1-106,-4 7 1,9-7-75,3 1 0,5-1 0,-6 6 1,8 1-262,-1-1 1,3 6 67,2 0 1,2 0-115,3-5 1,5 5 19,7 0 1,1 2 52,-1-2 1,6-4 63,0 4 1,0-4-18,-6-2 0,1 1 26,-1-1 0,-2 0 118,-3 1 1,1-7 86,-7 1 1,0-1-98,-6 6 1,-2 1-140,-4-1 1,-3 0 97,-9 1 1,-7-1-307,-3 0 1,-3 1-137,2-1 1,-4-2-174,4-3 1,4-5 209,2-7 1,4 0-138,2 0 0,2-2-777,3-3 0,4-13 1208,8-10 0,8-13 0,2-3 0</inkml:trace>
  <inkml:trace contextRef="#ctx0" brushRef="#br0" timeOffset="455">1038 433 7914,'8'-17'-537,"-6"-1"-67,3 1 0,-3 5 677,-2 1 0,6 5 1407,0-5-679,0 7-280,-6-4 431,0 8-595,-8 8 0,-2 1 100,-7 9 1,3 5-61,-3 0 1,10 8-172,-11-3 1,5 7-67,-5 5 0,1-1 27,0 7 0,5 0 112,1 6 0,7-2-69,-2-4 0,4 2-325,2-8 1,0-5-48,0-6 0,8-8-163,4 2 1,5-10 178,6-1 1,-4-8 25,4 2 0,-2-6-73,2-6 1,-3 2-143,3-8 0,-6 1 46,-6-6 1,3-1 88,-8 1 1,-1 0 241,-5-1 1,-2 1-47,-3 0 0,-5 0 115,-7-1 0,-2 7 22,-4-1 1,3 8 206,-3-1-318,4 3 0,2 9-133,-1 5 0,9 3-961,3 3 1,4-1 105,2 0 946,0 0 0,16 1 0,3-1 0</inkml:trace>
  <inkml:trace contextRef="#ctx0" brushRef="#br0" timeOffset="625">1591 934 9238,'-11'2'4204,"-1"4"-3475,8-4 1,-5 11-42,3-7-341,4 8-1411,-6-5 565,8 1-1401,0-2 331,0-8 1569,8 0 0,2-8 0,7-2 0</inkml:trace>
  <inkml:trace contextRef="#ctx0" brushRef="#br0" timeOffset="881">1816 485 7853,'8'-18'0,"-6"9"99,13-7 376,-13 7-64,13-1 0,-11 1 431,8 3-189,-8 4 1,5-6-84,-3 8 1,-2 8 100,7 4 1,-7 3 159,2 2 0,2 8-308,-3 4 0,3 9-190,-2 3 1,-4 7-193,4-2 0,-5 4-81,-1 2 1,0-6-399,0 0 1,-1 0-613,-5 6 0,4-6 522,-4 0 428,-4-7 0,1 3 0,-8-8 0</inkml:trace>
</inkml:ink>
</file>

<file path=ppt/ink/ink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36:25.2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17 208 6100,'0'-9'111,"0"1"-225,-7 8 140,5 0 68,-6-8 3,8 6 36,0-5 1,0 5 1,0-4 111,0 4-90,0-6 16,0 8 912,0 0-901,8-7-192,-6 5 0,7-6 182,-3 8 18,-4 0-122,13 0 0,-11 0-21,8 0 1,-6 0 0,5 0 1,-5 0 7,5 0 0,-5 0-84,6 0 1,-1 0 86,7 0 1,-7 0-13,1 0 1,-1 0 6,6 0 0,6 0-1,1 0 0,-1-2-2,-6-4 0,0 4-2,0-3 0,1 3-11,-1 2 1,0 0 6,1 0 1,-1 0 0,0 0 1,1-2 7,-1-4 1,0 4-109,0-4 0,1 4 44,-1 2 1,0 0-4,1 0 0,-7 0 7,1 0 0,-1 0-8,6 0 1,1 0-18,-1 0 8,0 0 1,1 0 6,-1 0 1,6 0 9,0 0 0,0 0-26,-6 0 1,1 0 25,-1 0 0,6-5-2,0-1 1,0-2 3,-6 2 0,3 5 1,3-5 0,-4 2 41,4-2 1,-2 4 7,2-3 0,-4 3 91,4 2 1,-3-2-72,-3-4 1,0 4-27,1-4 1,1 4-36,4 2 0,-4 0-3,4 0 1,-4 0-1,-1 0 1,-1 0-9,0 0 1,-5 0-20,-1 0 1,1-5-65,5-1 38,0 0 0,1 6 37,-1 0 1,0 0 13,1 0 0,-7-2-6,1-4 0,-1 4 1,6-3 1,-5 3 35,-1 2 0,1 0 196,5 0-198,1 0 0,-1 0 5,0 0 0,0 0-131,1 0 0,-1 0 117,0 0 1,1 0-48,-1 0 1,6 0 103,0 0-38,0 0 0,-6 0 53,1 0-43,-1 0 0,0 5 6,1 1 1,-7 0 19,1-6 1,-7 0-98,7 0 1,-6 0 115,5 0-191,-7 0 113,11 0-19,-13 0-29,6 0-13,-8 0-125,0 0-217,-8 8-1136,-1-6 1522,-16 5 0,-2 1 0,-8 2 0</inkml:trace>
</inkml:ink>
</file>

<file path=ppt/ink/ink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36:25.7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0 122 8575,'8'-10'576,"1"2"-133,9 8 1,-1-6 74,0 1 1,6-1 54,0 6 0,8 0-200,-2 0 0,4 0-13,1 0 1,-5 0-191,0 0-11,-8 0 0,4 0-111,-8 0 1,-5 0-178,-1 0 0,-5 2-457,6 4-181,-9-4 0,5 7-515,-8-3 1,-2 2 546,-4 3 1,-3 10-552,-9-3 1286,-6 3 0,-11 4 0,-9 2 0</inkml:trace>
  <inkml:trace contextRef="#ctx0" brushRef="#br0" timeOffset="218">0 519 7855,'0'18'55,"0"-1"154,0 0 1,0 0-27,0 1 0,0-1-5,0 0 0,0 3 16,0 3 0,6-2 38,0 8 1,-1-1 2,-5 7 1,0-6-260,0 0 0,0-6 62,0 5 0,0-6-48,0 1 1,0-4-196,0-2-197,0 0 78,0 1-17,-7-9-22,5-1 118,-6-8-529,8 0 526,8-8 1,1-1 247,9-9 0,-1 1 0,0 0 0</inkml:trace>
  <inkml:trace contextRef="#ctx0" brushRef="#br0" timeOffset="764">571 329 7855,'17'-17'0,"-5"-1"-75,-1 1 0,1 2-198,5 3 1,-4-3 690,5 3 0,-5 3-158,10-3 1,-4 6 54,-1-5 0,5 5 52,0-5 1,6 5 114,-6-6 0,5 8-191,-4-1 0,4 3-101,-5 2 1,2 0-283,-2 0 161,-3 0 0,5 6 40,-8-1 1,-6 7 191,1-6-135,-8 7-121,11-3-83,-13 7 0,6-5 181,-8-1-6,7-7 82,-5 11-110,6-5 0,-8 1-123,0 1 160,0-8-130,0 11 1,0-11 31,0 7 1,0-5-8,0 6 0,0-6-12,0 5 0,0-5-99,0 5 1,0-5 93,0 6 1,0-1 16,0 6 185,0 1-192,0 7 0,2 0 36,4 4 0,-4-4 35,3-8 0,-3 8 9,-2 4 0,0-2-78,0 1 1,6 7 6,0 5 1,0 8-128,-6-2 0,0 10-208,0 2 0,0-2 380,0-10 1,0 4-94,0-4 1,0-4-7,0-2 0,0-5-30,0-6 0,-2-2-51,-4-4 55,4-4 34,-6 6-137,1-8 1,3-7 138,-8-4 1,7-5-792,-7-1 541,1-7 0,-1-3 0,0-7-347,-1 0 1,-4-3-2,-6-3 0,3 2-902,-3-8 1501,-4 8 0,1-19 0,-9 3 0</inkml:trace>
  <inkml:trace contextRef="#ctx0" brushRef="#br0" timeOffset="1524">450 623 7930,'17'0'349,"-7"0"1,-1 0 199,-3 0-132,-4 0 0,7 2 51,-3 4 0,-4 3 104,4 9 1,2-1-252,-3 0 1,3 0 336,-2 1-499,-4-1 1,11 0-160,-7 1 1,2-3-151,-3-3-610,-3 3 286,6-5 1,-8 1-33,0 1-912,0-9 408,0 5 580,0-8 0,0-2 131,0-4 1,0 3 94,0-9-69,0 8 59,0-11 1,0 11 170,0-8-173,0 9 278,0-5-7,0 0 1,0 4 110,0-7-165,0 7 1,0-6 168,0 5-116,8 3-77,-6-14 0,7 13 16,-3-9 1,-4 6-12,4-5 0,1 5 157,-1-6 0,6 7 18,-7-7 1,9 8 140,-3-1 1,-1 3 83,2 2-69,-1 0 1,6 2-32,1 3 0,-7 5-3,1 7 0,-8 0 62,1 1-131,-3-1 0,-2 0-239,0 1 0,0-1-152,0 0 1,-2-5-156,-3-1 1,-3 1 24,-4 5 0,-3-7-192,3-5 1,-3-1-109,-2 2 404,-1-4 1,3-2 146,4-12 1,3 3-106,8-3 1,2 1 369,4-6 0,-3 7 245,9 4 278,-1-3-466,7 7 1,-3-4 293,-3 12-276,3 3 1,-13 9-131,4-1 0,-4 0 73,-2 0-76,0 1 1,-6-1-280,0 0-420,-7-7-492,11-2 798,-6-8 246,16-8 0,1-9 0,9-10 0</inkml:trace>
  <inkml:trace contextRef="#ctx0" brushRef="#br0" timeOffset="2415">1747 519 7892,'-18'0'614,"1"0"172,7 0-117,3 8 107,7-6-423,0 6 0,7-3 67,5 1 1,11 0-190,6-6 1,-2 0-118,2 0 0,-1-6-168,7 0 1,-2-7-341,-5 1 0,-3-1 21,-7 1 1,-1-1 81,0 7-988,-7-7 854,-2 11 0,-10-6-324,-4 8 493,-4 0 0,-7 0 263,0 0 1,-1 0-64,1 0 1,6 0 120,-1 0 1,2 2 258,-1 4 0,3-2-163,8 7 0,-5-5 224,-1 5-266,0 1 1,6 11 40,0 0 0,2 6-56,4-6 1,-2 8 87,7-2 0,-7 3-97,2 3 1,1-1 9,-1 1 0,6-2-217,-7-5 0,7 3 128,-6-8 1,1 0-533,-1-5 51,-4-1 29,6 0 419,-8 0 1,-8-7 65,-3-4 1,-5-4-71,-1-2 1,0-2 127,-1-4 1,-5 2 318,0-7 0,0 7-173,6-2 0,5-2 741,1 3-580,7-9 1,-6 10 26,5-7 1,3 5-214,-4-5 1,10 5-255,1-6 0,9 1 103,-3-7-1,5 1-99,1 0 1,0 0-618,1-1 1,-1 1 341,0 0 1,1-1-550,-1 1 1,0-6 136,0 0 0,-5-6-71,0 6 0,-1-8 280,6 3 1,-5-3 500,-1 2 0,-7-4 0,12 6 0,-7-7 0</inkml:trace>
  <inkml:trace contextRef="#ctx0" brushRef="#br0" timeOffset="2985">2404 52 7892,'17'-17'-39,"0"7"0,1-3 188,-1 7 0,-6 0 331,1 6 1,-6 0 13,5 0 1,-5 2 28,6 4 0,-7 2-59,7 3 0,-8 5 565,1-5-793,5 5 0,-8 1-33,4 0 0,-4 1-344,-2-1 0,-8-2 178,-4-3 0,3 3-461,-3-3 0,1 3-357,-6 2-284,-1 1 538,1-1 7,7 0 200,3-7-82,7 5 444,7-13 1,3 6-47,7-8 0,-5 5 146,-1 1 0,-5 2 13,6-2 1,-9-2-40,3 7 0,-4-5-95,-2 5 0,0 1-3,0 5 0,-8 2-2,-3 4 0,-4-1 19,-3 6 0,1-6-5,0 1 0,1-4-21,5-2 1,1 0 37,4 1 0,4-7-77,-3 1 0,3-6-221,2 5 238,7-7 1,3 9-4,7-7 0,-5 2 2,-1-2 0,-1-3-7,2 9 1,1-6 232,-7 5-190,7 1 1,-11 5 183,4 0 1,-4 1 9,-2-1 0,0 0 43,0 1 0,-6-1-126,0 0 1,-5 0 1,5 1 1,0-1 55,6 0 0,0 1 96,0-1 0,0 0-131,0 0 0,2 1 3,4-1 1,-2 0-175,7 1 1,1-7 48,5 1 0,0-3-32,1 3 1,1 1 34,4-7 0,-4 6-28,4-7 0,-4 1-379,-1-6-132,-1 0 0,0-2-524,1-4 1,-9 3-130,-3-9 96,-4 1 1,-2-9 1058,0-3 0,0-4 0,0-7 0</inkml:trace>
  <inkml:trace contextRef="#ctx0" brushRef="#br0" timeOffset="3274">2680 761 7892,'12'6'149,"0"0"1,-9 7 118,3-1 0,2 3 64,-2 3 1,-1-1 44,-5 0 1,0 0 186,0 1 0,0-1-120,0 0 0,0-5 243,0-1-1058,-7 1 1,-3 5 96,-7 0 0,-1-7-79,1-4 0,0 2 254,0-3 1,-6 1-104,-1-6 1,-1 0 96,2 0 1,4 0 7,-4 0 0,4-8 518,2-3 0,1 1 8,5-1 75,-5-1 1,14 1 183,-3-1-382,3 8 1,4-9-125,3 7 1,11-2-10,7 3 0,8 1-204,-3-8 1,13 1-444,5-7 1,-2 7-607,2-1 1,-5 1 93,5-6 986,-8-1 0,12 1 0,-6 0 0</inkml:trace>
  <inkml:trace contextRef="#ctx0" brushRef="#br0" timeOffset="3927">3199 364 7933,'10'0'849,"5"0"-414,-3 0 1,5 0 517,6 0 1,-2 2-166,8 3 0,-6-3-331,6 4 0,-8 2-144,2-3 1,-6 3-80,-5-2 0,3-2-751,-3 7 0,-3-7 150,3 2 1,-8 3-106,2 3 1,-4 3-190,-2 3 1,0 1-716,0 4 0,-2-4 413,-4 4 0,-2 2 963,-3-2 0,-5 8 0,7-4 0</inkml:trace>
  <inkml:trace contextRef="#ctx0" brushRef="#br0" timeOffset="4499">3441 692 7933,'0'12'-886,"0"-1"2096,0-7-355,0 4 31,0-8-577,0 0 0,2 6-55,4-1 0,-4 3 12,4-2-84,3 3 0,-1 9-160,4-1 0,1 0 118,-7 1 1,1-1-100,-1 0 1,-4-5-41,4-1 0,2-5-165,-3 5 0,3-7 2,-2 2 1,-2-4-130,7-2 1,1-2-308,5-4 0,-4 2 244,5-7 1,-5-6-127,10-6 0,2 0-48,-2 5 0,2 1 36,-2 0 0,-3 5 492,3 1 0,-4 1 0,-2-2 0,-5-1 0,-1 7 0,1-7 0,5 5 12,0-3 0,-5-3-66,-1 8 355,1-7 1,7 9 169,4-7 0,-4 7 260,4-2 1,4-2-305,2 2 1,4-1 151,1 1 0,3 4-537,3-4 0,-3-1 31,3 1 0,-3-2-499,-3 2 1,-5 5 281,0-5 1,-8 2-534,2-2-340,-11 4-513,-5-13 1179,-7 5 0,-13-5 351,-5 3 0,-5-1-75,0 7 1,2-5 74,-8 5 0,6-6 144,-5 7 1,4-9-66,-4 3 1,7 1 129,-3-2 1,11 7 159,1-7 0,7 6 175,-7-5 0,8 5 182,-1-5-271,-5 7 0,8-6 44,-4 4-182,4 4-185,2-5 145,0 7-136,8 0-10,-6 0 1,8 7 6,-5 5 0,-3 3 52,4 3 0,2 9 108,-3 7 1,7 10-70,-6 14 0,1-2 162,-1 7 0,2 0-460,3 7 0,5-3 78,-5-4 0,-1 3-344,1-9 1,-1 1-388,2-6 1,1-6-1785,-7 0 2506,0-8 0,1 12 0,3-5 0</inkml:trace>
  <inkml:trace contextRef="#ctx0" brushRef="#br0" timeOffset="5124">4946 571 7814,'-12'0'1347,"1"0"1,7 2-714,-2 4-388,4 3 1,2 11 13,0 3 0,0 2 65,0 3 0,6 5-168,0-4 1,0-2-127,-6 2 0,5-8-628,1 2 0,2-4 468,-2-2 1,-3-1-447,9-5 1,-6 3-230,5-8 68,-7-1 1,11-12 322,-3-5 0,1-5 317,-1-6 0,3-2-1,-3-4 1,3-6 196,2 1 1,7 5 307,-1-6 0,5 7-244,-5-1 0,6 4 96,-6 7 0,8 9 25,-2 3 0,4 4 10,1 2 1,-5 2-159,0 4 0,-2 3 5,2 9 1,-4-1-45,-8 0 0,-6 1-106,1-1 0,-8 0-22,1 0 0,-3 1-188,-2-1 0,0-5-20,0-1 0,-7-1 72,-5 1 0,-3-1-9,-2-4 1,-7-4 181,1 3 0,-5-3 198,5-2 0,-1 0 125,7 0 61,0-7 1,2 3-129,3-8 1,4 6 341,8-5-470,0 7 1,0-6 69,0 5 0,8 3-461,4-4 0,3-2-24,2 3 1,0-7-164,1 6 0,-1 0 12,0 6 0,-5-5-335,-1-1 1,-5-2-698,6 2 1463,-8 5 0,3-22 0,-7 3 0</inkml:trace>
</inkml:ink>
</file>

<file path=ppt/ink/ink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36:33.3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1 7906,'27'0'309,"-2"0"1,-8 1 481,1 5 0,-1-4-314,0 4 0,-5 2-135,-1-3 1,-5 1 135,6-6 1,-8 2-78,1 4 0,-1-4-764,2 3 0,-2-3 47,7-2 1,-5 6-160,6 0 1,-7 0-525,7-6-1012,-8 7 2011,3 3 0,-7 7 0,0 1 0</inkml:trace>
  <inkml:trace contextRef="#ctx0" brushRef="#br0" timeOffset="169">18 433 8827,'17'9'210,"0"-3"1,1-4 459,-1-2 0,8-6-257,4 1 1,3-7-172,3 6 0,0-5-368,-1 5 1,1-2-474,-1 3 1,-5 3 146,0-4 0,-14 4-1075,3 2 1527,-5 0 0,-3 8 0,-3 1 0</inkml:trace>
  <inkml:trace contextRef="#ctx0" brushRef="#br0" timeOffset="368">294 554 7906,'10'9'715,"7"-3"0,3 2-570,8-2 0,-5-1 85,6-5 1,-6 6-62,6 0 1,-8 7 133,2-1 1,-9 3 108,-3 3 1,-7-1-210,2 0 0,-4 6-23,-2 0 0,-8 6-126,-3-6 1,-7 6-259,-5-6 0,2 6-498,-8-6 0,8 6 396,-2-6 0,-2-2-142,2-9 1,0-5-509,6-7 233,-1 0 1,9-7 40,3-5 682,4-11 0,2-4 0,0-8 0</inkml:trace>
  <inkml:trace contextRef="#ctx0" brushRef="#br0" timeOffset="546">433 502 7906,'-18'12'296,"1"-1"1,0-5 464,0 5 1,-3 1-193,-3 5 0,2 0-172,-8 1 1,1 5-3,-7 0 0,0 2 10,1-2 1,1-2 113,4 8 0,4-8-510,8 2 1,2-4-377,3-1 1,4-7-224,8 1 1,4-7-682,8 7 0,7-10 1271,16-2 0,7-8 0,2-9 0</inkml:trace>
  <inkml:trace contextRef="#ctx0" brushRef="#br0" timeOffset="757">934 208 7906,'18'-17'0,"-1"-1"177,0 1 0,0 8 374,1 3 1,-1 4-120,0 2 0,3 2 130,3 4 0,-4-3 90,4 9 1,2-1-251,-2 7 0,0-1-278,-6 0 0,6 1-124,0-1 0,-2 0-333,-9 0 1,1 1-233,-7-1 0,6 0-654,-6 1 0,-3-1 1219,-8 0 0,-5 8 0,-7 2 0</inkml:trace>
  <inkml:trace contextRef="#ctx0" brushRef="#br0" timeOffset="887">1194 571 7897,'-18'27'-1,"1"0"314,0-4 0,5-2 485,1 8 1,7-8-246,-2 2 1,-2-4 12,3-1 1,-1-7-208,6 1 0,2-3-38,4 3 1,-3 3-220,9-3 1,-6-5-248,5-1 0,1 2-347,5-2 1,-5-1 35,-1-5 1,1 0-684,5 0 1,0-1 1138,1-5 0,-1-12 0,0-8 0</inkml:trace>
  <inkml:trace contextRef="#ctx0" brushRef="#br0" timeOffset="1314">1540 208 7887,'17'0'0,"0"2"293,0 4 1,1-4 461,-1 3 0,0-1-204,1 2 1,5-4-3,0 4 0,0-4-279,-6-2 1,0 0-199,1 0 1,-1 0-159,0 0 0,-5 0 139,-1 0-1118,-7 0-54,4 0-425,-8 0-299,0 0 1284,-8 0 500,-1 0 0,-3 0-252,0 0 183,9-8 1,-7 0 131,4-3 1,4-5-43,-3 5 1,3-5 126,2-1 0,0 0-50,0 0 1,0-1 424,0 1-187,7 0 0,-5-1 709,4 1 6,4 7-676,-8 3 0,5 14 513,-7 5 1,2 3-165,4 3 0,-4 1-9,4 4 0,-4-2-216,-2 8 0,0-2-19,0 2 0,0 1-479,0-7 1,0 0-328,0-5 1,0-1-219,0 0 1,-2 1 422,-4-1 0,4 0 180,-4 1 0,-11 7 0,-2 1 0</inkml:trace>
  <inkml:trace contextRef="#ctx0" brushRef="#br0" timeOffset="1652">1626 606 7871,'-8'9'0,"4"-1"2409,-7-8-1345,7 8-1216,-4-6 288,8 5 0,8-7-34,4 0 0,-3 0-185,3 0 0,5 0 116,6 0 0,0 0-674,-6 0 0,3 0 172,3 0 0,-10 2-54,4 4 1,-5-2 156,0 7 523,-5 1 0,-7 5 94,0 1 1,-7 1 485,-5 4 0,-11-4-24,-6 4 1,-4-4-282,-1-1 1,-1 5 864,1 0 1,5 0-478,0-6 1,14-2-139,-3-3 1,15 1-470,3-7 0,17 6-333,17-7 1,22-5-30,13-5 1,12-15-263,0 3 1,5-2-460,6 7 0,6-3 733,-43 9 0,0 1 0,-5 0 0,0 2 533,2 0 1,0 0-1,38 1-270,-4 2 1,-16 0-1341,-19 0 1,-10 8 254,-18 3 1,-17 12-68,-24 6 1,-16 4 473,-18 2 0,-2-3-299,-9-3 851,7 4 0,-6-12 0,5 8 0,-5-1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1:48:22.6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277 0 7940,'2'10'1614,"4"-4"-626,-4-4-40,13-2 0,-11-6 539,7 0-516,-7 0 1,12 6 466,-5 0-965,-3 0 0,7 0-86,-3 0 1,-3 0 53,3 0-821,-1 0 0,7 0 307,-1 0 1,-6 0-1619,1 0 863,-8 8-653,11 2 1,-7 7 292,3 0 1,-3 0 55,-8 1 1,0 1-204,0 4 1335,0 4 0,-15 7 0,-4 1 0</inkml:trace>
  <inkml:trace contextRef="#ctx0" brushRef="#br0" timeOffset="695">87 830 7810,'-17'0'1990,"-8"0"-1863,5 0-185,3 0 0,9-2-10,8-3 0,2-3 303,4-4 0,-2-3-77,7 4 1,3 3 14,9 2 1,-4 4-110,4 2 1,-2 0-112,2 0 0,-3 2 108,3 4 1,-4 3 208,-2 9 0,-5 7-73,-1 4 1,-7 1 74,2-1 0,-4 4 18,-2-4 0,0-3-67,0 3 1,0-6-115,0 6 86,0-8 0,0 4-331,0-7 207,0-9-466,7-1 1,3-10 128,7-4 1,1-13-23,-1-16 1,8-9-162,4-13 1,9 1-288,2-8 1,9 1-165,-3-6 1,6 5 465,5 1 1,-3 3 141,4 3 1,-10 1 174,-2 16 0,-8 1 202,3 11 0,-5 3-142,-1 7 0,-8 7 53,-4-1 0,-4 8 190,-2-1 0,0 5 454,1 5 1,-3 5 361,-3 7 0,-3 2-268,-3 5 0,-4-3-97,4 7 0,-4 1-280,-2 6 1,0 5-182,0 1 0,-6 5-19,0-6 1,-5 6-75,5-5 0,-6 5-53,6-6 1,1 0 118,5-5 0,0 0-188,0-1 1,0-1 13,0-4 1,2-4-117,3-8 0,5-2-28,7-3 0,1 1-46,-1-7 1,0 0 87,0-6 0,1-2-101,-1-4 0,0-4-156,1-7 1,-1 0 126,0 0 0,-5-3-187,-1-3 1,-7 2 123,2-8 0,-6 6 203,-6-6 1,-4 3-24,-7-3 0,6-2 123,-1 8 0,6 6 379,-5 5 845,7 8-443,-4-3 1,16 7-351,4 0 1,5 0 504,6 0 1,-2 0-408,8 0 0,-2-6-313,2 0 0,1-5 35,-7 5 0,2-8-115,-2 3 0,-9 1-134,3-1 1,-3-1-252,3-5 0,-6 5-2406,1 1 1302,-1-1-1682,7-5 3052,-1 7 0,0-5 0,1 5 0</inkml:trace>
  <inkml:trace contextRef="#ctx0" brushRef="#br0" timeOffset="872">2508 830 7801,'-10'18'1397,"3"-1"1480,7 0-1632,0-7-210,-8-2-571,6-8-400,-13 0-3012,13-8 2948,-6 6 0,16-13 0,1 5 0</inkml:trace>
  <inkml:trace contextRef="#ctx0" brushRef="#br0" timeOffset="1004">2404 1297 7782,'-15'2'4109,"3"4"0,6 2-4950,12 3 449,4-3-1057,7-8 0,-2-2 818,-3-4 0,1-5 631,-7-12 0,8-4 0,-5-8 0</inkml:trace>
</inkml:ink>
</file>

<file path=ppt/ink/ink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36:31.5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69 260 7814,'-1'-16'22,"-5"5"1068,4 3-662,-6 8 1,6 0-258,-4 0 1,5 2 49,-5 4 0,4 5 321,2 12 1,-6-2-107,0 8 1,1-2-110,5 2 0,-2 4-242,-4-4 1,4-3-183,-4 3 0,4-2-814,2 2 1,6-4 186,0-8 70,7 1 1,-3-9 236,7-3 1,0-6-489,1-6 0,5-11 531,0-12 1,6-4 373,-6-1 0,6-9 0,-6-3 0,5-9 0,-4-3 0,-1 2 0,-6 10 0,-2-2 0,-3 8 0,3 1 431,-3 11 0,-3 8 153,3 9 1448,-8 7-1250,11-4 0,-13 10-52,4 4 0,1 4-225,-1 7 1,0 0-12,-6 0 0,6 3-36,-1 3 0,3-10-177,-2 4 0,-2-3-73,7 3 0,-1-5-191,1-1 0,5-7-255,-5 2 1,10-4-52,2-2 1,6-6-342,-6 0 1,6-5 99,-6 5 0,0-6-1390,-5 7 699,-1-1-51,-7 6 646,-3 0 0,-9 8 219,-3 3 0,-5 3 253,-7-3 1,5 4 179,1-3 0,1 3 200,-2 3 1,3-1-102,3 0 1,4 1 168,-4-1 1,4 0-48,2 0 1,6 1-54,0-1 0,5 0 78,-5 1 0,6-1-20,-6 0 1,-1 6 28,-5 0 0,0 0-65,0-5 1,0 1-36,0 4 1,-2-4-119,-3 4 0,-5-2-113,-7 2 0,-2-3-49,-5 3 1,5-6 137,-4-6 0,4 3-305,2-8 0,-1-1 3,1-5-57,0 0 1,0-7-4,-1-5 1,7-5 13,-1-6 1,8 4 116,-1-4 0,3-2 24,2 2 0,5 5 98,1 7 1,8 7-218,-3-2 468,5 4 1,1 12-103,0 7 0,0 0 509,1 6 1,-3 4-211,-3 2 1,3-2-38,-4 2 1,7-6-473,5 6 0,-4-8-1164,4 2 1295,4-4 0,0-1 0,7-1 0</inkml:trace>
  <inkml:trace contextRef="#ctx0" brushRef="#br0" timeOffset="684">1194 87 7971,'11'-10'-396,"1"4"0,-7 4 1230,7 2 1,-1 0-153,7 0 1,-1 0-45,0 0 1,6 8-117,0 4 0,2 1 45,-2-1 1,-3 3-282,3-3 1,-4-3-94,-2 3-721,0-8 0,-1 5 287,-5-3-2076,-3-4 1284,-8 13 1033,0-5 0,-15 7 0,-5 0 0</inkml:trace>
  <inkml:trace contextRef="#ctx0" brushRef="#br0" timeOffset="1109">1228 450 7971,'-10'17'253,"-3"-5"82,7-1 0,-1-1-94,1 1-121,4 5 366,-6-7 65,8 9 1,0-7-104,0 1 0,0-7 119,0 7-894,0-8 1,2 9 80,4-7 1,-2 2-374,7-2 500,-7-5 1,10 9-6,-9-4 1,3-4-168,-2 3 115,-4 5-22,13-8 0,-13 8 265,4-5-262,3-3 322,1 6 1,0-6 71,-5 4-195,5-4 41,-8 5 350,6-7-213,-1 0 0,-5-2-91,4-3 1,4 1-153,1-8 1,-1 3-27,1-3 1,7-1 74,5 7 0,0 0-9,-6 6 0,6 0 8,0 0 0,2 0-27,-2 0 0,-4 0 213,4 0 0,-9 6 351,-3 0 0,-5 5-153,6-5 1,-9 2 741,3-3-143,-4-3-219,-2 6-588,-8-8-90,-1 0 113,-1 0 289,-5 0-362,5 0 0,-1-6-359,-1 0-1168,8 1-232,-3 5 0,9-6-926,3 0 2572,-3 0 0,21-9 0,-3-4 0</inkml:trace>
</inkml:ink>
</file>

<file path=ppt/ink/ink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37:15.0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294 87 7926,'-9'0'-1207,"1"0"1047,8 0 1,-2 0 69,-3 0-9,3 0 57,-6 0-78,8 0 96,0-8 1,8 6 87,-6-6 3,5 8 130,-7 0 9146,0 0-8899,8 0-6,-6 0 176,5 0-148,-7 0 75,0 0-303,-7 8 1,-1 2 0,-3 7 0,-5 0-56,5 0 1,-9 7-58,3-1 0,-10 0-78,10-6 0,-4 6 84,4 0 0,5 6-127,0-6 1,1 2 32,-6-2 1,5-4-60,1 4 1,5-4 35,-6-1 1,7-1-111,-7 0 0,8 1 239,-2-1-55,5 0 0,1 0-173,0 1 180,0-9-40,0 7 48,0-7-79,0 9 1,0-7-17,0 1 1,0-7-25,0 7-49,0-8 4,0 11-162,0-5 0,0 1 72,0 1 1,1-8-300,5 1 182,-4 5-50,6-8 185,-8 13 1,6-11-83,-1 8-80,1-8 34,-6 11 299,0-13-93,0 13 0,0-11 123,0 8 1,0-7-87,0 7 0,0-6-23,0 5 1,0-5-71,0 6 0,0-7-132,0 7-231,0-8-528,0 3-90,0-7 0,0-2 470,0-3 0,2-5-330,4-7 0,-2-8 98,7-4 853,-7-4 0,11-9 0,-5-2 0</inkml:trace>
  <inkml:trace contextRef="#ctx0" brushRef="#br0" timeOffset="641">623 121 8671,'10'0'1172,"5"8"0,-13-4-71,4 7-611,-4 1 0,-2 5 82,0 0-485,0 1 1,0 1-171,0 4 0,-2-8-344,-4 8 0,4-7 318,-4 7 0,-1-4-65,1-2 1,2 1 0,10-1 1,-2-6-12,7 1 0,6-2-35,6 1 1,1-1 76,-7-5 0,4-1 120,-4 8 0,4-6 162,-9 5 0,-2-5 168,1 5 1,-7 1-117,2 5 0,-4 6-71,-2 0 0,-8 6-55,-4-6 0,-9 6-90,-2-6 0,-2 6 61,2-6 1,4 6-10,-4-6 0,-2-6-6,2-5 1,0-3 17,5 3 1,7-5-77,-1-7 1,7 0 60,-7 0 0,8-7-302,-1-5 0,3-9 103,2-2 1,7 0-139,5 6 1,3-1 76,2 1 0,1 6 134,-1-1 0,0 8 129,1-2 1,-1 6 212,0 6 1,-5 4 84,-1 7 1,-7 0-180,2 1 0,2-1 614,-3 0 0,1 1-264,-6-1 0,2-2-97,4-3-401,-4 3 0,5-11-738,-7 8-57,8-9 1,-4 3 427,7-12 0,-1-3-322,2-9 1,3-5 191,-4 0 0,5-2-322,1 2 1,-5 4 342,-1-4 0,1 10 178,5 1 237,0 8 0,1-3 228,-1 7 0,0 5 612,0 1 0,-5 8-469,0-3 0,-7 4 325,7 3 0,-6-7 265,5 1 678,-7-1-1102,11 7 0,-11-9-632,8-3-579,-8-4-109,11-2 0,-7-8 165,3-3 0,5-12-1513,-5-6 2193,-3-4 0,7-1 0,-5-1 0</inkml:trace>
  <inkml:trace contextRef="#ctx0" brushRef="#br0" timeOffset="1066">1228 225 7926,'0'-35'27,"0"1"67,0-1 0,6 8 278,0 4-214,7 4 1,-9 4 281,8 3 54,-9-3 598,5 13-173,-8-6-338,0 8 245,0 0-434,8 0-173,-6 8 1,11-4-114,-7 7 0,0-5 103,-6 5 0,6-5-344,-1 6 1,1-6 90,-6 5 1,6-5-105,0 5 0,-1-5 51,-5 6 0,6-1 13,0 6 1,0 7 116,-6-1 1,5 2-9,1-2 0,0 3 105,-6 9 0,2 5-93,4 1 1,-4 7 129,3-2 0,-1 6-87,2 5 0,-4-1-22,4 8 1,-4-1-38,-2 6 1,5 6-348,1 0 0,0 13 57,-6-1 1,0 5 84,0 0 0,0-5-98,0-1 1,0-9 28,0-13 1,-2-1 42,-4-11 0,4 4 43,-4-10 1,5-4-82,1-2 0,0-9 42,0-2 1,0-8 5,0 2 0,0-9-309,0-3 666,0-7-257,0 4-76,0-16 1,0-2-107,0-7 1,1-2 79,5-4 0,-2 2-261,8-8 1,-9 6-153,3-6 615,4 0 0,-8-13 0,5-2 0</inkml:trace>
  <inkml:trace contextRef="#ctx0" brushRef="#br0" timeOffset="1281">1920 1038 15136,'10'0'670,"5"-2"-1199,-3-4 1,-3 4 577,3-4-49,-1 4 0,6 2 0,1 0 0</inkml:trace>
  <inkml:trace contextRef="#ctx0" brushRef="#br0" timeOffset="1400">2006 1435 7887,'-1'16'2833,"-5"-5"-1609,4-3 241,-6-8-1194,8 0 0,0-8-56,0-3 1,0-10-2299,0-2 2083,8-8 0,1-4 0,9-9 0</inkml:trace>
</inkml:ink>
</file>

<file path=ppt/ink/ink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37:20.8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7948,'9'0'-816,"-1"-2"1130,-8-4 1285,8 4-571,-6-6-6,5 8 289,-7 0 387,0 0-1156,8 0-186,-6 0 0,6 8 4,-8 4 0,0 3 137,0 2 1,0 8-117,0 4 1,0 4 130,0 1 1,0-5-167,0 0 0,0-6-125,0 6 1,0-8-187,0 2 1,0-4 150,0-1-123,0-1-190,0 0 1,0-5-972,0-1 115,0-7 66,0 4 1,0-10-688,0-4 1,0 2 800,0-7 0,0-3-1793,0-9 2596,0 4 0,7-14 0,3 6 0</inkml:trace>
</inkml:ink>
</file>

<file path=ppt/ink/ink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37:26.4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87 744 7930,'-18'0'-155,"9"0"-10,-7-8 427,7 6 0,-3-5 177,1 7 371,7 0-265,-4 0 445,8 0-412,0-8 1,2 6 606,4-4-753,4 4 0,7 2 35,0 0 0,0 0 19,1 0 1,-1 0-134,0 0 0,1 0-676,-1 0 338,0 0 1,1 0 163,-1 0 0,0-5-820,0-1 0,-1-2-3289,-5 3 3151,5-5 0,-14-7 231,3-1 1,-3 7 445,-2-1-201,0 1 656,-7-7-361,-3 1 1,-2 8 500,1 3 1,5 13-46,-5 11 1,7 1 143,-2 10 0,4 7-227,2 10 0,0 4 70,0 2 1,0 0-46,0 0 0,6 0-102,0 0 1,5-2-563,-5-4 1,5-4 219,-5-7 1,6-8-1219,-6-4 846,-1 4 1,-5-8-478,0 4 440,0-12 243,-7-3 1,-9-10 402,-7-4 1,-2-3-163,2-9 1,4 1 396,-4 0 0,4-6-161,1 0 0,3 0 291,3 5 1,5-5-323,7 0 0,0 0-300,0 6 1,9-2 76,9-4 0,1 2-211,10-8 1,7 0-510,10-6 0,4 1 356,2-1 1,-2 2-382,-4 5 1,4-3 233,-4 8 1,-2 0 346,3 5 0,-11 1-2,-1 0 1,-3 5 72,-9 1 117,0 7 277,-5-4 1,-9 10 396,-3 4 0,-6 2-334,-6 3 1,-3 5 103,-9-5 1,1 6-111,0 6 0,0-5-270,-1-1 1,7 0 65,-1-5 1,8-3-137,-1 3-125,3-8 1,9 4-395,5-8 1,5 0-78,6 0 1,-4 0 217,5 0 0,1-6 27,-2 0 1,0 0-17,-6 6 439,0 0-224,1 0 1,-11 8 151,-7 3 0,-4 5 115,-13 1 1,4 6 298,-10 0 1,-2 6 251,2-6 0,-1 0-292,7-6 0,6-1 295,-1-5-412,8 5 0,-3-12-311,7 7 0,7-7 35,5 2 1,3-4 110,2-2 0,7-2-74,-1-4 1,7 2-195,-1-7 0,4 5-347,1-6 1,-5 1 225,0-7 1,-6 1-513,6 0 1,-10 0 352,-2-1 1,-1 1-330,-10 0 0,-1-1 305,-5 1 0,-2-8 175,-3-4 1,-3 4 282,-4 2 1,-3-2-18,4 2 0,1 0 451,-2 6 1,9 0-349,-3-1 0,2 3 1450,-2 3-687,4-3 523,-5 5-395,7 1-252,0 1-444,0 8 0,0 10 44,0 7 0,0 2-70,0 10 1,0 0-11,0 5 1,-2 3-147,-4 3 0,4-1 79,-4 7 1,2-8-248,-1 3 1,3-7-301,-4-5 1,4-4-502,2-8 0,2-1 256,4-5 0,-2 3-349,7-9 0,-5-1 261,5-9 1,-5-7 256,6-11 1,-3-4 134,3-8 0,1-1 95,-7-4 0,6-6 216,-7-12 0,1 2-25,-6-7 0,0 1 25,0-1 0,2-4 112,4 3 0,-4-1 163,3 1 1,3 7 163,-2 11 1,2 9-164,-3 8 1,-1 2-120,8-1 0,-7 3-21,7 7 1,-6 7-25,5-1 1,-7 7 249,2-7-63,3 8-180,-7-4 25,14 8 10,-14 0 1,7 0 63,-3 0 64,-4 0 0,8 6 122,-5 0-20,-3 7-298,14-3 0,-9 7 8,5 1 0,-3-1 16,-3 0 0,-2 1-148,8-1 0,-7 8 4,7 4 1,-6 3 71,5 3 0,-7 7-51,2 4 1,1 4 73,-1 2 1,0 0 73,-6 0 1,6 2-93,0 3 0,-1 5 4,-5 7 0,0 6 70,0 0 0,6 13-196,0-1 1,0 3-293,-6-4 0,0 3 197,0 3 0,0-4-447,0 5 0,0-7 297,0-5 1,0-6 276,0-12 0,-6 3-83,0-9 0,-5-5-194,5-6 0,0-9 114,6-3 0,-6-7-190,0-10-460,1 1 784,5-9-212,-8-9 1,6-9 205,-4-9 0,4 7-82,2-1 0,0 1 82,0-6 1,-5 5 208,-1 1-179,-8-1 0,11-5 144,-9-1 0,6 1-335,-5 0 243,7-8 0,-11-10 0,5-9 0</inkml:trace>
  <inkml:trace contextRef="#ctx0" brushRef="#br0" timeOffset="426">1574 606 7917,'8'9'1519,"-5"-1"-797,9-8 0,0 0-228,5 0 1,6 0 83,0 0-295,0 0 0,-6 0 133,1 0 1,-7 0-172,1 0 1,-9 2-37,3 4 1,-4-2-657,-2 7 0,0 1 305,0 5 1,-2 2-1610,-4 4 1,-9-4 764,-8 4 0,0 2 212,6-2 0,-1 1 638,1-7 0,8 0 435,3 0 0,4-5 170,2-1-16,0-7 0,2 10 335,4-8 1,-3-1-341,9-5 1,-1 0-61,7 0 0,-7 0 30,1 0 0,-3 2-275,3 4 1,-4-2 94,-8 7 1,0 1 27,0 5 0,0 0-67,0 1 1,-8 5-1,-4 0 1,-1 0 23,1-6 1,-1 1 184,7-1-389,0 0-185,6 0 0,2-7-421,4-4 1,4-4-87,7-2 1,2-8-1692,4-4 2364,-4-3 0,14-2 0,-6 0 0</inkml:trace>
  <inkml:trace contextRef="#ctx0" brushRef="#br0" timeOffset="1106">2525 571 7827,'0'-11'1631,"0"-1"-744,0 8 185,8-11-664,1 5 0,3 1 506,-1 3-706,-7 4-54,4 2 0,-10 8-517,-4 3 1,2 5 77,-7 1 0,7 0-171,-2 0 0,4 7 292,2-1 1,0 0-31,0-6 1,2 0 77,4 0 0,4 1 170,7-1 0,0 0-4,1 1 0,-1 1 18,0 4 0,-2-4 270,-3 4 1,1-2-120,-7 2 1,0-1-240,-6 6 0,-2-5 11,-4 6 1,-11-6-151,-12 6 1,2-6 85,-2 6 1,1-8-103,-7 2 0,6-9 209,0-3 1,8-7-103,-2 2 0,4-4 178,2-2 0,5-8-127,1-4 1,7-9-35,-2-2 1,12-6 31,5 6 1,7 0-3,5 6 1,-2 2 105,8 3 0,-2 4 132,1 8 0,3 0 40,-8 0 1,6 2-115,-6 4 1,-2 4 192,-9 7 1,1 0-38,-7 1 1,5-1-346,-5 0 0,0 1-203,-6-1 0,0-6-439,0 1 0,2-8-1233,4 1 1392,-4-3 0,13-9-42,-3-5 0,3-3 191,2-2 0,0-8 46,1-4 1,-1 2 176,0-2 1,3 8 322,3-2 158,-4 4 0,6 7 1295,-8 1-670,-7 7-157,5 4 0,-11 7 332,7 5 0,-7 3 24,2-3-483,-4 3-894,6 2-810,-6 1-147,13-9-228,-5-1 1,5-16 1413,-4-3 0,13-12 0,-5-4 0</inkml:trace>
  <inkml:trace contextRef="#ctx0" brushRef="#br0" timeOffset="1411">3182 225 7827,'0'-32'52,"0"3"0,-6 4 261,1 8 273,-1-1-115,6 1-152,0 7 1,2 3 79,4 7-30,-4 0 0,7 0-37,-3 0 0,-2 0-129,7 0 0,-7 2-22,2 3 1,2-1 34,-3 8 0,7-7-125,-6 7 1,5-6 77,-5 5 0,2 1-203,-3 5 1,-1 0-3,8 1 0,-7 1 40,7 4 0,-8 4 104,2 7 1,1 9-7,-1 3 1,0 11-19,-6 7 0,0 5 4,0 6 0,0 6-348,0 11 1,-1-42 0,0 2 309,-1 2 0,-2 1 1,0 0-1,-1-2-363,-13 45 1,10-47 0,-1 0 64,-8 47 0,-1-4-1112,1-2 0,2-11 500,3-6 0,-1-8 102,7-9 0,-2-5-10,3-18 768,3 3 0,-6-14 0,8-1 0,0-8 0</inkml:trace>
  <inkml:trace contextRef="#ctx0" brushRef="#br0" timeOffset="2157">4047 744 7768,'27'-17'129,"-2"7"88,-8 4 0,-5 4 248,-1 2 1,-1 2-81,1 4 1,-1 11 438,-4 12 0,-4-2-311,3 2 1,-3 0 211,-2 5 1,-2 1-391,-3 0 0,3-1-258,-4 1 0,4-8-694,2-4 0,0-4 262,0-2-1747,0 1 1552,8-9 0,1-3-307,8-12 0,3-11 319,3-12 0,-2-11 251,8-6 0,-6 1 144,6-1 0,-2 8 0,1-3 0,5 13 283,-4 5 1,-2 5-160,2 7 1,-1 3 775,7 8 1,-6 2-381,0 4 1,-6 3 592,5 9 1,-6 1-336,1 4 1,-6-4-168,-6 4 1,-1 2-281,-4-2 0,-4 6-145,4-6 1,-10 6-105,-2-6 0,-9 6-315,-3-6 0,-1 0-561,-10-6 1,2-1 440,-1-5 1,-3 3 131,8-9 0,-6-1 98,6-10 1,0-3 94,5-8 0,9-7 126,3 1 1,4-5 223,2 5 0,6-2-7,0 2 1,7 5 301,-1 1 0,3 0-8,2 5 1,1 4 171,-1 3-567,0-5-103,1 8-259,-9-6-53,-1 8 1,-10 0-1370,-4 0 1713,-3 8 0,-16 2 0,-2 7 0</inkml:trace>
  <inkml:trace contextRef="#ctx0" brushRef="#br0" timeOffset="2377">4566 675 7768,'0'-12'-305,"0"1"1378,0 7-270,0-4-4,0 1-444,0 5 1,-2-6 75,-4 8 1,4 2-63,-4 4 0,4 11 153,2 12 1,0 3-25,0 3 1,0 2-163,0 3 0,0-4-390,0 5 1,0-1 107,0-5 1,0 1-876,0-13 1,8 0 201,4-5 0,3-3-170,2-3 0,6-7-54,0-10 0,8-7-1326,-2-11 2169,4-4 0,-7-15 0,-1-2 0</inkml:trace>
  <inkml:trace contextRef="#ctx0" brushRef="#br0" timeOffset="2769">5119 364 7768,'17'-27'745,"1"-6"1134,-1 14-1173,-7 2 1,-1 9-299,-3 8 0,-4 2 438,4 4 1,1-3-337,-1 9 1,2-2-1,-3 1 0,-1 4-112,8-3 0,-6 1-149,5-1 1,1 1-275,5-7 1,0 6-273,1-7 0,-1 1-633,0-6 0,8 0 509,4 0 1,-4 0-879,-2 0 0,-4 0-252,-2 0 225,1 0 717,-9 8 1,-3 2-100,-12 7 1,-5 6 707,-12 0 0,-4 6 0,-8-6 0,6 6 42,1-6 1,7 6-83,-3-6 0,7 2 783,6-2 1,1-4-365,4 4 1,4 2 243,-3-2 0,3 2 155,2-2 1,2 4-176,3 7 0,-1-5-348,8 0 0,-3-6-231,3 6 0,1 0-218,-7 5 0,0-5 219,-6 0 0,0 0-632,0 5 1,-2-5 304,-4 0 0,-9-2-157,-8 2 1,-8-4-192,2-8 1,2-2-112,-2-3 0,1 1 351,-7-7 0,0-4 410,1-13 0,5-1 0,0-11 0,8-4 0,-2-2 0,4 4 0,2-7 0,-1 5 0</inkml:trace>
  <inkml:trace contextRef="#ctx0" brushRef="#br0" timeOffset="2907">4894 1194 7768,'2'-18'-636,"4"1"1,-2 0 440,7 0 0,1-1 396,5 1 0,6 5-146,0 1 1,0 5 5,-5-5 1,5 7 289,0-2 0,5 6-86,-4 6 1,1 11 800,-2 12 1,-4 4-478,4 1 1,-2 3 234,2 3 0,-4-4-113,4 5 1,4-5 57,2-1 0,6 0-900,5-1 1,6-7-817,12-4 0,13-11 947,15-7 0,-36-3 0,2-2 0,5 0 0,0 0 0</inkml:trace>
</inkml:ink>
</file>

<file path=ppt/ink/ink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37:23.0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1020 11617,'0'18'854,"0"-9"-1822,0 7 968,0-7 0,-8 9 0,-2-1 0</inkml:trace>
  <inkml:trace contextRef="#ctx0" brushRef="#br0" timeOffset="925">588 692 7837,'10'0'990,"-2"0"1,-8 2-482,0 4 0,0 3 34,0 8 1,0 1 175,0-1 0,0 0-290,0 1 1,0-1-45,0 0 1,0 1-367,0-1 18,0 0 0,2-2-17,3-3 1,-3 3-120,4-3 1,-4-2-422,-2 1 0,2-5 117,4 5-336,-4-7 314,5 4 115,-7-8 1312,0 0-904,-7 0-28,5 0 19,-6 8 0,8-5 87,0 9-33,0-8 47,0 11-144,0-13 89,0 13-167,0-13 0,0 8 147,0-4-240,0-4 190,0 5-335,0-7 28,0 0 1,6-2-23,-1-3 1,1 1 72,-6-8 0,6 1-60,0-7 0,5 1-55,-5 0 0,8-2-76,-3-4 1,3 3 126,-3-3 0,4-2 69,-3 2 1,3 0 135,3 6 0,-3 5 246,-3 1 1,3 1 320,-4-1 0,-1 3-304,2 8 0,-7-6 411,7 1-399,-1-1 0,1 6 108,-1 0 0,-5 2 109,6 3-247,-8-3-231,11 14 106,-5-7 0,1 7-53,1-5 1,-9 5 48,3-5 0,-2-1 332,2 1 1,-4 1-112,3 5 1,-3 0 359,-2 1 1,0-1-179,0 0 0,0 1-64,0-1 1,0-6-339,0 1-476,0-1-114,8-1 0,2 4 362,7-9 1,2-1-3266,4-10 3426,-4 4 0,14-21 0,-6 4 0</inkml:trace>
  <inkml:trace contextRef="#ctx0" brushRef="#br0" timeOffset="1603">1661 17 7928,'19'-7'0,"12"5"0,-18-6 304,16 8 0,-6 0-103,6 0 0,-6 0 596,6 0 0,-8 2-184,2 4 0,-12-2-45,-5 7 0,2 1-514,-3 5 1,1 0 26,-6 1 0,-6 5-125,1 0 0,-15 7 132,3-1 1,-4-2-449,4 2 1,-1-2 166,1 2 0,0-2 29,0-4 0,7-4 48,4 4 1,2-4 60,-1-2 0,3-5 55,-4 0 1,10-1-16,2 6 1,5-5 67,-5-1 1,7 1-22,-1 5 1,-3 1-202,3-1 0,-6 0-4,5 0 1,-7 6 75,2 1 1,-4 4 91,-2-5 1,0 8 107,0-2 0,2-2-111,3 2 1,-1 0 108,8 5 1,-6-5 265,5 0 1,-1 0-118,1 5 1,3 1 372,-9-1 1,7 3-216,-6 3 0,5-3-46,-5 3 1,0-3-213,-6-3 0,0 1-118,0-1 1,-8-5 74,-3 0 0,-7-2-206,-5 2 1,2 1-621,-8-7 0,-1 6 387,-11-6 0,5 0-1213,-5-5 0,7-9 1545,5-3 0,-4-4 0,6-2 0</inkml:trace>
</inkml:ink>
</file>

<file path=ppt/ink/ink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37:22.3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53 8283,'17'0'841,"1"0"0,-1-2-952,0-4 1,2 2 143,4-7 1,-3 7-68,3-2 1,2 2-260,-2-2 246,-8 4 0,0-5-64,-3 7-104,3 0 0,3 5-1009,-1 1 1224,-7 0 0,5 2 0,-5 1 0</inkml:trace>
  <inkml:trace contextRef="#ctx0" brushRef="#br0" timeOffset="165">899 18 7820,'18'0'1651,"-1"8"0,0-6-1684,0 3 0,1-3-42,-1-2 0,0 0-234,1 0 0,-1 0-196,0 0 1,0 0 64,1 0-867,-1 0 1307,0 0 0,1 0 0,-1 0 0</inkml:trace>
  <inkml:trace contextRef="#ctx0" brushRef="#br0" timeOffset="313">1539 53 7820,'17'0'1739,"1"5"-1348,-1 1 1,0 0-262,1-6 0,1 0 163,4 0 1,-4 0 457,4 0 0,-4 0-966,-1 0 1,-1 0 15,0 0 199,-7 0 0,5-8 0,-5-1 0</inkml:trace>
</inkml:ink>
</file>

<file path=ppt/ink/ink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37:21.3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35 381 14276,'0'17'1838,"0"0"-1827,0 1 1,0-7 68,0 1 0,-2-3-1812,-4 3 1435,4 3 1,-8-11-2523,5 8 2819,3-9 0,-6 5 0,8-8 0</inkml:trace>
  <inkml:trace contextRef="#ctx0" brushRef="#br0" timeOffset="424">519 35 7860,'9'-8'598,"-1"6"0,-6-5-249,4 7 0,-2 0 82,7 0 1,-5-6 627,5 0-694,-7 0 0,12 6 5,-5 0 1,5 0-151,1 0 0,-6 0 6,1 0 168,-1 0-544,7 8 0,-3 2 181,-3 7 0,-5-6-495,-7 1 0,0 0 132,0 5 0,0 0-18,0 0 0,0 1 262,0-1 0,-2 0 593,-3 1-133,3 7 0,-6-6-190,8 4 0,0-10 1114,0-1-874,0-8 1,2 9 122,4-7 0,3 0-263,9-6 0,-7 0-298,1 0 1,-1 0-151,7 0 1,5 0-473,0 0 0,0 0-339,-6 0 1,-5 0 147,-1 0 829,1 0 0,13 0 0,1 0 0</inkml:trace>
  <inkml:trace contextRef="#ctx0" brushRef="#br0" timeOffset="635">1660 398 7917,'-8'10'1504,"7"-3"-557,-7-7-177,8 8 0,-2-6 776,-4 4-1027,4 3 1,-7-7-201,3 4 1,-4 4-250,-7 1 0,-8 6-70,-4 7 0,-11 2 0,-4 9 0</inkml:trace>
</inkml:ink>
</file>

<file path=ppt/ink/ink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37:19.7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363 35 6444,'0'10'391,"0"-3"-298,0-7-479,0 0 386,0 8 0,-7-6 0,-3 6 0</inkml:trace>
  <inkml:trace contextRef="#ctx0" brushRef="#br0" timeOffset="690">381 35 7961,'9'0'-588,"1"0"467,-4 0 177,-5 0 96,7 0 112,-8 0-327,0 0 215,8 0-212,-6 0 233,5 0 249,-7 0 1710,0 0-1626,0-8-178,0 6-167,0-5 1,-1 7 13,-5 0 0,2 0 66,-8 0-274,9-8-69,-13 6 166,7-6-240,-9 8 200,1 0-139,0 0 105,-1 0 0,1 6-22,0 0 1,5 5 80,1-5 0,5 8 12,-6-3 0,7-1 115,-7 1 0,8 1-87,-1 5 1,3-5 75,2-1 1,0 1-46,0 5 0,0 2-9,0 4 1,7-4-13,5 5 1,-3-5 26,3-2 1,-2 0-150,1 1 0,3-1-27,-9 0 1,7 2-47,-6 4 0,-1-3 78,-5 3 1,0-2-62,0 2 1,-7-2 46,-5 8 1,1-6 23,-7 6 1,5 0 17,-10 5 0,2-5 1,-2 0 1,2-8 23,-8 2 1,8-4 106,-3-1 1,5-1-125,2 0 0,2-5 27,3-1-316,-3-7 206,13 11-194,-6-13 0,10 12 55,4-8 1,3 1 124,9-1 1,5-2 43,0 7 0,2-5 160,-2 6 0,-4-1 266,4 6 0,-6 1-181,-5-1 0,1 0 394,-7 1 1,0 5-210,-6 0 0,0 7 120,0-1 1,0-2-84,0 2 1,-6-6-127,0 6 1,-1-8-153,1 2 0,4-4-124,-4-1 1,4-1-387,2 0 1,0-5 102,0-1-1851,0-7 960,0 4-214,8-8 1,2 0 477,7 0 0,0-8 201,1-3 1,-1-11 678,0-1 0,8-7 0,2 3 0</inkml:trace>
</inkml:ink>
</file>

<file path=ppt/ink/ink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37:33.5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35 105 6545,'8'-10'1410,"-4"-3"-1033,7 7 1,-5-8-138,5 3 1,-5 1-46,6-1 1,-7 5 18,7-5 1,-6 7-255,5-2 141,-7 4-530,4 2 146,-8 0 2367,0 0-1553,-8 0-32,6 0-230,-6 0 0,8 2 176,0 4-115,0-4-125,-7 13 0,3-11 109,-8 7 1,7 1-68,-7 5 1,6-5-19,-5-1 1,5 1-43,-5 5 0,1 0 26,-2 1 0,3-1-205,3 0 1,4-5 246,-4-1-276,4 1 39,2 5 0,2-2-42,4-3 0,-2-4 79,8-8 0,-1 0 42,6 0 1,3 0-37,3 0 1,-2 0 12,8 0 1,-3-2-229,3-4 0,2 2 81,-8-7 0,6 7-159,-6-2 0,-6 4 69,-5 2 1,-1 0-957,7 0 495,-9 0 1,1 0-1066,-4 0 1171,-5 0 1,5 8-36,-12 3 0,-1-1-1009,-5 1 1562,-11 1 0,12 5 0,-14 1 0</inkml:trace>
  <inkml:trace contextRef="#ctx0" brushRef="#br0" timeOffset="498">87 606 7878,'-12'0'652,"1"0"-87,7 0 146,-4 0-455,8 0 1,2-6 648,4 1-517,4-9 0,7 7-148,0-5 0,0-1 197,1 7-219,-1 0 1,0 6-19,1 0 0,-9 8 28,-3 3 0,-4 5 21,-2 1 1,0 2-36,0 4 1,-2 2-133,-4 4 1,-3 2 5,-9-8 1,1 6-91,0-6 0,1 6 28,5-6 0,-4-2-207,3-10 0,2 3-442,-1-9 311,7 9-382,-11-12 469,13-2 0,-6-12-301,8-11 1,2 2 156,4-8 1,3 8 30,9-2 1,-1 4 85,0 2 1,0 5 118,1 1 0,-1 7 282,0-2 1,-5 6-155,-1 6 1,-7 5 519,2 12 0,-4-2-273,-2 8 1,-2 0 528,-4 6 0,-3-5-168,-9 5 0,3-10 36,3 10 0,-1-10-44,7 3 0,0-7 120,6 3 1,2-7-295,4-6 1,4 3-131,7-8 1,0-1-403,1-5 1,7-2 129,3-3 1,-1-5-912,2-7 1,-2-1 63,2 1 0,4 2-1206,-5 3 2034,5-3 0,2-2 0,-1-10 0</inkml:trace>
</inkml:ink>
</file>

<file path=ppt/ink/ink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37:35.5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18 139 7997,'0'-10'-976,"0"1"1018,0 3-4,0 4 0,-2-6 615,-4 8-365,4 0 1,-6-2 513,8-3-361,0 3 197,0-6-195,0 8-376,0 0 25,8 0 1,-4 0 74,7 0 0,-5 0-157,6 0 0,1 0 89,10 0 1,-2 0-93,8 0 1,-6-6 48,6 1 0,-6-1-122,6 6 0,0 0 98,5 0 0,-1 0-138,-4 0 1,4 0 28,-5 0 1,5 0 30,2 0 0,1 0 10,4 0 0,-1 0-92,7 0 1,-6 0 78,6 0 1,1 0 21,4 0 0,1 0-20,0 0 1,0 0 13,0 0 0,-2 0-105,-4 0 0,2 0 120,-8 0 0,1 0-2,-7 0 1,1 0 91,0 0 0,-1 0-67,1 0 1,-3 0 60,-3 0 1,4 0-80,-4 0 0,-2 0 146,1 0 1,-1 0-105,2 0 0,4 0-65,-4 0 0,5 0 209,7 0 0,1 0 183,4 0 1,12-6-619,-1 0 0,7-5 94,-1 5 0,2-6 111,-7 7 0,3-7 62,-9 6 1,0 1-46,-17 5 1,1 0-178,-13 0-364,-7 0 267,-9 7 1,-16 3-646,-8 7 959,-1-7 0,-22 13 0,3-4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1:48:38.4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 7809,'-18'0'7364,"9"7"-4418,3 5-4893,4-4 544,2-1 442,8-7 1,-4 0-111,7 0 1127,-7 0-139,4 0 83,-1 8 0,-5 9 0,6 10 0</inkml:trace>
  <inkml:trace contextRef="#ctx0" brushRef="#br0" timeOffset="97">398 191 7779,'8'-25'0,"1"-2"0</inkml:trace>
</inkml:ink>
</file>

<file path=ppt/ink/ink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37:36.2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1 347 7818,'0'-10'-59,"0"0"77,0 5 0,0 1-20,0-8 26,8 8 1,-5-5 129,9 3 1,-6-2 55,5-3 0,-7 1 433,2 5-400,3 3 0,-5-6 88,8 8 1,-8 2-124,1 4 1,-3 5 172,-2 12 0,0 4 5,0 8 1,-5-1-35,-1 1 1,-6 5-161,7 1 0,-9 5 42,3-6 1,1 0-309,-2-5 1,9-6 112,-3 0 1,4-8-446,2 2 0,0-4-365,0-2-299,0-7 729,8-2 0,-1-10-100,5-4 0,3 0 78,-3-11 1,-3 3 38,3-9 1,-1-2-1,7 2 0,-1-7 102,0 1 1,1-2-36,-1 2 1,0-2 92,0 8 1,1-5 76,-1 4 1,-6 3-54,1 10 0,0-3 182,5 9 346,0-1 1,0 6-74,1 0 806,-9 8-820,7 1 1,-9 3 458,5-1-449,3 1 0,-11 3 10,8-3 1,-8 3-59,1-3 1,3 9-19,-2 2 0,5 7 9,-5-1 1,2-2 91,-3 2 1,-3 0-199,4 5 1,-2-5 72,2 0 1,-4-6-561,3 6 0,3-8-476,-2 2 106,7-4 0,-3-3 309,7-5 0,1-3-643,-1-8 1043,0 0 0,0-8 0,1-1 0</inkml:trace>
  <inkml:trace contextRef="#ctx0" brushRef="#br0" timeOffset="312">1471 1 7859,'0'9'227,"6"7"44,-1-5 1,1 5 359,-6 1 1,0 2-120,0 4 0,0-4 39,0 5 1,0 1 17,0-2-296,0 0 0,-2-4-338,-4 4 1,4-4-347,-3 4 1,3-4-916,2-1 1,0 5 1325,0 0 0,0 8 0,0-5 0</inkml:trace>
  <inkml:trace contextRef="#ctx0" brushRef="#br0" timeOffset="454">1471 900 7859,'-8'17'0,"4"-1"1202,-7-5-319,7 5 54,-4-7-112,8 1 6,0-2-874,0-8-743,0 0 786,8 7 0,9-5 0,10 6 0</inkml:trace>
</inkml:ink>
</file>

<file path=ppt/ink/ink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37:46.6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70 8831,'0'-10'1269,"8"-5"0,-6 11-535,4-8-512,3 9 0,-5-11 110,8 8 220,-8 1-277,3 5 1,-5 0 181,4 0 0,-4 2-78,4 3 0,-4 5 199,-2 7 1,-2 1-150,-4-1 1,4 6-11,-4 0 0,-1 6-163,1-6 0,-8 6-163,3-6 1,1 5 92,-1-4 1,1 4-111,-1-5 1,-3 6-149,8-6 0,-5 0 124,5-5 0,-5-1-236,5 0 0,-6 1 77,6-1 1,1-6-53,5 1 1,0-6-42,0 5 134,0-7 95,0 11-4,0-13 0,2 8 80,3-4-90,5-4 0,13 5 151,0-7 0,6-2-48,-6-3 1,8-3-32,-2-4 1,3-1-17,3 7 1,-6-5 7,-1 5 0,-5 0 25,6 6 1,-8 0 79,3 0-413,-5 0 233,-2 0 1,-5 0-567,-1 0 243,-7 0-507,4 0 455,-8 8 0,-8-1-114,-4 5 0,3 1-765,-3-7-1,1 6 585,-7-6 0,1 5-2151,0-5 2054,0 7 1,-1-5-780,1 3 1542,0 5 0,-1-7 0,1 9 0</inkml:trace>
  <inkml:trace contextRef="#ctx0" brushRef="#br0" timeOffset="454">191 727 7974,'-8'10'-88,"-1"5"1,-1-11 186,4 7 220,-3-7-257,7 4 0,-6-6 477,8 3 257,0-3 11,0 6-493,8-8 0,1 2 38,9 4 0,-7-4 281,1 3-333,-1-3 0,5 0 148,-5 4-224,4-4 0,-11 11-18,8-7 0,-8 8 13,1-3 1,-3 5-166,-2 1 0,0 0 119,0 0 0,-7 7-284,-5-1 0,3 2 115,-3-2 0,2-2-205,-1 8 1,-4-6 86,3 5 0,2-6-156,-1 1 166,-1-4 0,-5-4-17,0-3-181,7-5 262,-5-7 0,13-3-363,-4-9 0,4 1 30,2-13 0,0-1-83,0 2 0,6-2 159,0 2 1,13 6-175,-2 0 292,4 0 0,-3 15 208,-1-4 0,0 6 652,0 6 1,-7 5-424,-4 12 1,-4 2 848,-2 4 1,0 4-464,0-5 1,0 5 187,0 2 1,0-3-236,0-3 1,0-2-24,0-4 1,2-9-606,3 3 1,-1-9 60,8 3 1,-1-7-837,7 2 1,-1-6 565,0-6 1,2-4-1879,5-7 0,-3 0 2118,7-1 0,1 1 0,6 0 0</inkml:trace>
</inkml:ink>
</file>

<file path=ppt/ink/ink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37:47.7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0 883 12483,'18'0'2602,"-1"0"-2098,0 0-262,1 0 0,-1-6-415,0 0 0,-5 0 213,-1 6-179,1 0 0,-1 0-502,1 0-734,-8 0 362,3 0-496,-7 0-891,0 0 1494,0 8 906,0-6 0,8 6 0,2-8 0</inkml:trace>
  <inkml:trace contextRef="#ctx0" brushRef="#br0" timeOffset="1033">104 658 9052,'-10'2'765,"5"3"1,3 11-91,2 7 0,0 13-176,0-1 1,2 7-9,3 4 0,-1-5-251,8 11 1,-6-12-205,5 0 1,-5 3-537,5-3 0,-5-6 423,6-5 0,-6-6-327,5 6 0,-7-13-37,2 1-1172,-4-4 610,-2-3 483,0-2 380,0-8 1,-8-2 234,-4-4 1,3-2 143,-3-3 0,1-5-184,-7 5 1,9-5 434,3-1 0,-2-6-195,3 0 0,-1 4-81,6 1 1,7 5-249,5-10 1,5 2-240,6-2 1,2 2 30,4-8 1,4 6-309,-4-6 1,1 8 144,-1-2 0,2 4 19,-8 1 0,6 3 93,-6 3 0,0-1-215,-6 7 570,1 0 147,-1 6 0,-8 2 210,-3 4 1,-4-2-127,-2 7 0,0 1 279,0 5 1,-2-5-124,-4-1 0,3-1-120,-9 1 0,6 5 434,-5-5-266,7-3-627,-4 7-111,8-13 1,2 6-204,4-8 1,4-2 219,7-4 0,-6 4-552,1-3 518,-1 3 0,1 2-182,-1 0 498,-7 0 1,4 7-128,-8 5 0,-2 1 505,-4-1 0,2 9-14,-7-4 0,1 4 741,-1-3-844,-5-1 1,13-2 429,-9-3-563,8-4 8,-3-8 0,14-2-482,5-4 0,-3 0 208,3-11 0,5 2-762,6-14 1,0 6 137,-5-6 0,-1 0-149,0-6 0,-5 3 391,-1 3 0,-7-6 66,2 1 0,-4-1 312,-2-5 1,0 9-45,0 2 0,0 8 311,0-2 0,0 4-267,0 2 768,0 7 171,0-5 451,0 13-587,0-6-325,0 8 0,-6 2-44,0 4 0,0 3-148,6 9 0,0-5-112,0 4 0,0-3 104,0 9 0,0 4-153,0 2 1,0 1 15,0-1 0,0 4-76,0-4 1,2 1 49,4-1 1,-4 4-153,4-4 0,-4-4-490,-2-2 1,6-4 31,-1-2-759,1 0 919,-6-7 0,2-2 114,4-8 1,-4-2 52,3-4 0,-3-5 35,-2-13 1,0-1-70,0-3 0,0-5 286,0 4 0,0-9 0,0-3 0,0-7 0,0 4 0,0-8 0</inkml:trace>
  <inkml:trace contextRef="#ctx0" brushRef="#br0" timeOffset="1414">796 208 7925,'0'-17'-1227,"0"5"2619,0 1-326,0 7-142,0-4-472,0 8 575,0 0-962,8 0 0,-7 2 253,5 4-274,4 4 1,-6 7 49,7 0 1,-7 0-98,2 1 0,1 5-9,-1 0 1,2 8 64,-2-3 1,-2 5 10,7 2 0,-7 7-9,2 4 1,1 12-94,-1 5 1,6 6 99,-7 6 0,9-2-308,-3 8 0,3-6 293,-3 6 0,5-1-419,-5 7 1,3 1-37,-3 4 0,3-7-184,-9-4 1,7-5 197,-6-12 1,5-10-135,-5-3 0,6-8 277,-7 3 0,1-13 35,-6 1 1,0-5 289,0 0 0,0-4-207,0-8 323,0 0 41,0-7 1,0-4-256,0-12 0,-2-6-59,-4-11 1,4-4-181,-3-7 0,3-6-32,2-1 1,0-5 294,0 6 0,-8-16 0,-1 2 0</inkml:trace>
  <inkml:trace contextRef="#ctx0" brushRef="#br0" timeOffset="1830">1073 813 7813,'-8'-17'-119,"6"0"-61,-4-1 1,4 7 870,2-1 1,2 7-216,4-7 0,-2 6-20,7-5 0,1 7 107,5-2-503,0-3 1,1 7 53,-1-4 1,0 4-66,1 2 0,-7 0-48,1 0-273,-9 8 1,11 1-326,-8 9 0,-1-1 282,-5 0 0,-5 2-96,-1 4 0,-6-3 95,7 3 0,-7-4 375,6-2 101,-7 1 195,11-1-88,-6-8 39,16-1 0,2-10-58,7-4 0,0 3-24,0-9 1,-5 8-190,-1-2 88,1-3 1,0 7 169,-1-4-33,-7 4-45,4 10 0,-14 2 45,0 7 1,-5 2 270,5 4 1,-6-4 19,6 4 1,-5-3 233,5-3-1133,0 0 371,6 0 1,8-5-421,4 0 1,3-9-355,2 3 0,1-6 751,-1-6 0,0-11 0,0-10 0</inkml:trace>
  <inkml:trace contextRef="#ctx0" brushRef="#br0" timeOffset="2543">1989 623 7869,'-17'0'-90,"-1"-8"1,3-1-111,4-8 0,3 5 632,8 0 185,0 1 1,0-6 78,0-1 1,2 7-263,4-1 1,3 7 28,8-7 1,-5 6-143,0-5 0,-1 7-173,6-2 1,1 4-41,-1 2 1,0 0-224,1 0 0,-7 8 84,1 3 1,-7 5-199,7 1 0,-8 6-257,1 0 1,-3 8 218,-2-2 1,6 3 83,0 3 1,2-6 69,-3 0 1,3-6 201,4 6 0,3-8 1,-4 2 0,3-4 175,-3-2 1,3 1-107,-8-1 1,5 0 41,-5 0 0,0-5-474,-6-1 214,-8 1 1,-2 5-95,-7 1 1,-6-3-44,0-4 0,-6 3-20,6-8 0,-6 1 102,6-1 0,-6-4 60,6 4 1,2-6 47,10-6 1,-3 2 229,9-7 1,-1 5-75,6-6 0,2 9-79,3-3 1,5-2-45,7 2 0,3 1 38,3 5 1,-4 0-128,4 0 0,-4 0 51,-2 0 1,1 7-23,-1 5 1,-6-3-151,1 3 1,-2-6 2,1 5-1010,5-7 817,-7 4 1,3-8-150,-1 0 0,-5-8 138,5-3 1,1-5 21,5-1 0,-5-6 362,-1 0 0,1-8 0,5 2 0,0 4 0,1 2 0,-1 4 0,0 2 0,1 7 316,-1 4 1,0 4-180,1 2 1,-7 2 485,1 4 0,-9 4-261,3 7 0,-4 0 703,-2 1 1,0-1-429,0 0 0,0 0-188,0 1 0,0-7-448,0 1 1,0-6-775,0 5-387,0-7 1,0 2 305,0-12 854,8-4 0,-6-15 0,5-2 0</inkml:trace>
  <inkml:trace contextRef="#ctx0" brushRef="#br0" timeOffset="2922">2629 174 7869,'0'-27'0,"0"4"0,0 3-313,0 3 1,0 0 443,0-1 0,0 7 428,0-1 0,0 7 513,0-7-293,0 8-378,0-3 53,0 7 77,0 0-352,8 7 0,-5 1-105,9 3 184,-8 5-230,11-7 0,-13 9 82,4-1 39,3 0 1,-5 1-202,8-1 0,-8 0 90,1 1 0,3 5-60,-2 0 0,2 2 16,-3-2 1,-3 4-59,4 7 0,2 3 89,-3 3 1,7-2-13,-6 9 0,1 4-29,-1 7 1,-2 9 47,8 2 1,-3-3-149,3 9 1,1-2-149,-7 7 1,5 3 221,-5-8 1,2 0-79,-2-6 1,-4 0-192,3 0 0,3-1-461,-2-5 0,0-9 360,-6-8 1,5-4-144,1-1 0,0-1 118,-6-11 0,0 2 437,0-3 0,0-3 0,0-7 0</inkml:trace>
</inkml:ink>
</file>

<file path=ppt/ink/ink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37:55.1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53 7891,'0'-17'789,"8"-1"-73,1 9 1,8 1-115,1 8 1,-1 0 45,0 0 1,-5 0-138,-1 0 0,1 6-142,5-1 0,-5 7-406,-1-6 0,-1 7 114,1-1 1,5 3-1014,-5 2 0,-1 3-56,1 3 0,-1-2 992,2 8 0,3-1 0,-5 7 0</inkml:trace>
</inkml:ink>
</file>

<file path=ppt/ink/ink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37:54.9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18 122 7891,'-10'-8'633,"3"-2"-186,7-7 0,1 0 215,5-1 1,4 3-242,7 4 1,0-3-62,1 8 0,-1 1-81,0 5 0,1 0 0,-1 0 1,-6 9 8,1 9-126,-8 6 0,3 5 184,-7 0 1,2 0-132,4 6 1,-4-3-35,4-3 0,-4 2 61,-2-8 1,6 0-136,-1-6 1,9-1-200,-3-5 0,5 3-332,1-9 0,0 1-84,1-6 1,1-10-585,4-7 0,-4 0 244,4-6 1,-9-2-287,-3 2 0,-5-6-276,5 6 1410,-7-8 0,-4-3 0,-9-11 0</inkml:trace>
  <inkml:trace contextRef="#ctx0" brushRef="#br0" timeOffset="617">710 260 7891,'0'10'1065,"0"5"0,1-7-836,5 3 1,4-3 298,7-8 0,-5 6-111,-1-1 0,-5 7 911,5-6-976,-7 7 0,4-3 31,-8 7-736,0 0 379,0 1-176,0-1 0,0-6 216,0 1-874,0-8 0,6 2 198,0-12 0,5-4 4,-5-7 0,7-2 122,-1-4 1,3 2-93,2-8 0,3 8 365,3-2 1,-4-1-6,4 7 0,-10-2 217,-1 13 0,0 0-184,5 6 870,0 0 0,0 8 87,1 4 0,-7 3 486,1 2 1,-6 6-505,5 0 1,-7 2 156,2-2 0,1-3-567,-1 3 1,2-6-131,-2-5 0,-3 1-396,9-7 1,-6 5 188,5-5-2363,1 0 2354,5-6 0,0-8 0,1-1 0</inkml:trace>
</inkml:ink>
</file>

<file path=ppt/ink/ink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37:54.1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1 105 7008,'7'-12'626,"5"1"1,3 1-323,2-2 0,7 3-14,-1 3 0,0 4-182,-6-4 1,0-1-157,1 1 0,-1 0-539,0 6 0,-5 0 138,-1 0-264,1 8 0,-1-4 713,1 7 0,-1-7 0,7 4 0</inkml:trace>
  <inkml:trace contextRef="#ctx0" brushRef="#br0" timeOffset="152">640 35 7981,'18'10'-606,"-1"-4"0,-5-4 196,-1-2 1,1 0 409,5 0 0,0 0 0,0 0 0,1 0 0,-9 0 0,-1 0 0,-8 0 0,0 7 0,8-5 0,1 6 0</inkml:trace>
  <inkml:trace contextRef="#ctx0" brushRef="#br0" timeOffset="303">1194 35 7981,'34'-7'0,"1"5"-606,0-4 1,-7 4 438,1 2 0,-2-2 417,2-4 0,2 5-79,-8-5 1,2 4 17,-2 2 0,-10 0-57,5 0 0,-5 0 144,4 0-1279,1 0 628,-1 0 375,0 0 0,0 0 0,1 0 0</inkml:trace>
</inkml:ink>
</file>

<file path=ppt/ink/ink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37:52.3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1 640 8026,'0'-11'104,"0"-1"1,6 6 178,-1-5 1,3-1 343,-2-5 0,1 0 83,5-1-396,3 1 0,-11 5 71,8 1 1,-1 1 212,7-1 1,-7 1-157,1 4 1,-1 5-138,6-5 0,1 4-78,-1 2 1,0 6 1,1-1 1,-7 9-87,1-3 1,-8 7 43,1 5 1,3-2-85,-2 8 0,-1-1 102,-5 7 0,0-6-189,0 0 1,6-8 137,0 2 1,2 2 11,-3-2 0,-1-6-211,8-5 1,-1-3 67,7 3 0,-7-4-182,1-8 0,-1 0-290,7 0 1,-1-2-331,0-4 0,0-6 16,1-11 1,-1 4-518,0-4 1,-7-2 35,-4 2 0,-4-8 128,-2 2 1116,0 4 0,-8-15 0,-2 4 0</inkml:trace>
  <inkml:trace contextRef="#ctx0" brushRef="#br0" timeOffset="200">329 69 8026,'-2'-11'-308,"-3"-1"757,3 8 993,-6-3-434,8-1-574,0 6 1,2-5-18,4 7 1,-2 0-111,7 0 0,-5 0-465,5 0 1,-1 1 193,2 5 0,1-2-205,-7 8 1,5-7-299,-5 7 1,2 1-547,-2 10 0,-5-3 221,5 3 792,4 4 0,-1-8 0,9 6 0</inkml:trace>
  <inkml:trace contextRef="#ctx0" brushRef="#br0" timeOffset="499">865 709 8026,'8'10'1921,"2"-2"-1331,7-8 214,0 0-201,-7 0 679,5 0-245,-13 0-467,6 0 0,-2 7-182,-1 5 1,1 3 468,-6 2-784,0 1 1,0-1 44,0 0 0,0-5-74,0-1 75,0 1 0,0-1-1851,0 1-249,0-8-1027,0 3 1963,0-7 1045,8-7 0,-6-3 0,6-7 0</inkml:trace>
  <inkml:trace contextRef="#ctx0" brushRef="#br0" timeOffset="901">1350 588 8602,'0'-9'1257,"0"-7"0,2 9-829,3-5 1,-1-3-159,8 3 1,-1-3 94,7-3 0,1 1-104,4 0 0,-4 1-356,4 5-41,-4 3 0,-1 8-89,-1 0 1,-2 8 202,-3 3 0,-5 13-27,-7 4 0,2 11 315,4 1 0,-4-3-185,4-3 1,-4-9 414,-2 10 1,6-12-156,-1 0 1,7-4-229,-6-2-270,7 1 0,-3-9-348,7-3 0,-6-4-43,1-2 1,-6-2-452,5-4 0,-5-5 31,6-12 1,-7 2-3,7-8 970,-8 8 0,11-20 0,-5 5 0</inkml:trace>
  <inkml:trace contextRef="#ctx0" brushRef="#br0" timeOffset="1088">1626 35 8024,'-9'-8'0,"-1"6"1529,4-4-885,4-3 1,-3 7 13,10-4 0,-1 4 522,8 2-440,-1 0 1,7 0-79,-1 0-285,8 0-205,-6 0 0,6 2-685,-8 4 1,1-2 436,-1 7 0,0-7-1267,1 2 0,-1 3 165,0 3 1,-5 3 1177,-1 3 0,1 7 0,5 2 0</inkml:trace>
  <inkml:trace contextRef="#ctx0" brushRef="#br0" timeOffset="1489">2266 588 9297,'-9'0'2730,"1"0"-1825,23 0-606,-3 0 1,13 0-307,-8 0 1,-5 0 99,-1 0 1,-5 2-352,5 4 1,-7-2 10,2 7 0,-4 1-59,-2 5 1,0 2 231,0 4 0,0-3-51,0 3 0,-6-4 748,0-2 1,1 0-275,5 1 0,0-7 422,0 1 0,2-8-278,3 1 1,-1-3-304,8-2 0,-7 0-332,7 0 0,0 0-487,5 0 1,0-7 267,0-5 0,6-3-437,1-3 1,4 3 797,-5 3 0,0-11 0,-5 4 0</inkml:trace>
</inkml:ink>
</file>

<file path=ppt/ink/ink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38:04.3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52 6833,'0'-10'396,"2"-3"-416,4 7 1,-4-1 110,4 1-161,3 4 189,-7-6 4,6 8 239,-8 0 3384,0 0-3664,-8 0 51,6 0-45,-5 0 0,5 0 257,-4 0-207,4 0 0,-8 6 35,5 0 1,1 5 101,-8-5 0,7 6-7,-7-7 0,2 9-87,-1-3 1,-4 5 140,3 1 1,2 0-124,-1 1 1,5 1 148,-5 4 1,5 4-42,-6 7 1,8 3 103,-1 3 0,3 4-51,2 8 1,0-2 96,0-4 1,0 10-182,0-4 1,7-4-47,5-8 1,3 3-560,3-3 1,-1 0 246,0-5 0,2-8-124,4-4 1,-3-6-295,3-5 1,-2 1-607,2-7 1,-4 5 162,4-5 1,-4 0-495,-1-6 0,-1-2 1437,0-4 0,1-11 0,-1-10 0</inkml:trace>
</inkml:ink>
</file>

<file path=ppt/ink/ink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38:04.8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18 623 7784,'-8'-9'571,"7"-7"0,-7 12 297,8-7-464,0 7 1,0-5-147,0 3 1,2 2 67,4-8 0,-3 9-13,9-3 0,-1 4 143,7 2 1,-1 0 15,0 0-319,1 0 1,-7 8 123,1 3 0,-1 10 66,6 2 1,-7 8-66,-4-2 0,-2 3-48,1 3 1,-3 0 97,4-1 0,2-1-82,-2-4 0,5 1-218,-5-6 0,7-3-285,-1-10 0,3 3-345,3-9 0,-1 1-27,0-6 1,0-2-692,1-4 0,5 1 171,0-13 0,0 3 1149,-6-14 0,0 0 0,1-5 0</inkml:trace>
  <inkml:trace contextRef="#ctx0" brushRef="#br0" timeOffset="187">433 18 8418,'0'-10'2060,"2"3"-698,4 7-881,-4 0 1,11 2 219,-7 3-350,7-3 1,-3 8-122,7-4 1,1-4-1160,-1 3 1,0 3 269,1-2 659,-1 0 0,8 1 0,2 3 0</inkml:trace>
  <inkml:trace contextRef="#ctx0" brushRef="#br0" timeOffset="854">883 710 7447,'0'-10'356,"0"2"249,0 8 28,0 0-70,0-7 168,0 5-213,0-6 0,2 8 163,3 0 1,-3 2-282,4 4 0,-2 3 479,2 9 0,-4 1-329,3 4 0,-3-2 246,-2 8 0,0-2-335,0 2 1,0 3-98,0-3 0,0-4-281,0-2 1,0-4-289,0-1-1329,0-1 1319,0 0 1,2-1-1574,4-5 0,4-5 736,7-12 0,2-3-1673,4-9 2725,-4-7 0,14-2 0,-6-7 0</inkml:trace>
  <inkml:trace contextRef="#ctx0" brushRef="#br0" timeOffset="1112">1592 589 7797,'17'0'1174,"0"0"1,1 0-384,-1 0 0,0 0-334,1 0 1,-1 0-116,0 0 0,6-6-208,0 0 0,0 0-141,-5 6 0,5 0-155,0 0 1,0 0-381,-6 0 0,0 0-109,1 0 1,-7 0-1599,1 0 2249,-8 0 0,11 8 0,-5 2 0</inkml:trace>
  <inkml:trace contextRef="#ctx0" brushRef="#br0" timeOffset="1329">1747 831 7797,'-17'8'683,"0"-7"-677,0 5 704,7-4 1034,-5-2-1293,13 0 0,-4 0 18,12 0 0,3 0-306,9 0 0,7 0 43,3 0 1,5 0-363,2 0 1,-1-2 187,1-4 0,-1 5-258,1-5 0,3-2-232,-3 2 0,1 1-1652,-12 5 1558,6 0 552,-11 0 0,6-8 0,-7-2 0</inkml:trace>
  <inkml:trace contextRef="#ctx0" brushRef="#br0" timeOffset="1644">1730 433 8055,'17'0'1417,"1"0"-908,-1 0 1,0 0-82,1 0 0,-7 0-122,1 0 0,-7 8-62,7 3 1,-8 10-39,2 2 0,-5 8 29,-1-2 0,0 4-104,0 1 1,-1 7-178,-5-1 1,4 0-252,-4-5 0,4 0-573,2-1 0,0-7 870,0-4 0,8 4 0,1 0 0</inkml:trace>
  <inkml:trace contextRef="#ctx0" brushRef="#br0" timeOffset="2007">2664 502 12880,'10'27'830,"-3"0"-212,-7-4 0,6 2-210,0 4 1,0 2-145,-6-8 1,5 6-696,1-6 1,2 0-851,-2-6 1,-3 0 863,9 1 417,-8-9 0,11 7 0,-5-7 0</inkml:trace>
  <inkml:trace contextRef="#ctx0" brushRef="#br0" timeOffset="2353">3235 87 7818,'9'-7'75,"-1"5"0,0-6 120,3 8 1,1 2 1407,5 4-1011,-4 3 1,20 16 160,-4 4 1,-2 9 311,2 3 1,-8 13-316,2-3 1,-4 11-332,-2-4 0,-7 5 69,-4-5 1,-6 1-112,-6-1 0,-6-4-1159,-11 3 1,-5 5-370,-13 1 0,3-1 941,-8 1 1,-8 1 0,-8 5 0</inkml:trace>
</inkml:ink>
</file>

<file path=ppt/ink/ink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38:12.0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52 7805,'8'-17'0,"1"6"529,9-1-160,-9 8-1,7-3-102,1 7 0,2 0 244,4 0 0,-4 0-97,-1 0 0,-1 0 133,0 0 1,0 7 94,1 5-384,-9 3 1,7-3-90,-5-1 0,-3 1 13,-2 5 0,1 0-276,-1 1 1,0-7 112,-6 1 1,0 1-665,0 10 0,0-4 345,0 4 1,-8 2-2385,-3-1 2685,3 6 0,-15-3 0,4 8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1:48:34.5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174 104 7986,'0'-17'526,"0"7"909,0-5 18,0 13-482,0-6 296,0 8 1,0 2 80,0 4-228,0-4 1,0 13-501,0-4 1,5-1 749,1 2-944,0-1 1,-6 6 300,0 1 1,-6-1-203,0 0 1,-7 1-33,2-1 1,-5 6-155,-1 0 0,1 6-100,5-6 1,-4 6-146,3-6 1,-3 6 101,-3-6 0,9 0-98,3-6 1,-2-5 126,3-1 1,-1-5-545,6 5 118,0-7 0,7 4-161,5-8 0,3 0 154,3 0 1,5 0 128,0 0 0,6-6 25,-6 0 1,5-1-13,-4 1 0,4 4-5,-5-4 0,2 4-71,-2 2 1,-3 0-424,3 0 222,-4 0 0,-2 0-928,1 0-900,-9 0 964,7 0-176,-15 0 931,7 0 0,-10 0-1075,-4 0 0,3 0 233,-9 0 0,2 8-229,-1 4 0,-4 3 589,3 2 934,-3 0 0,-3 1 0,1-1 0</inkml:trace>
  <inkml:trace contextRef="#ctx0" brushRef="#br0" timeOffset="451">174 796 7926,'0'9'1515,"0"-1"-385,0-8 1005,0 0 0,5 8-1796,1 3 0,2 4 51,-2 3 0,1-1-49,5 0 0,3 6-118,-3 0 0,-3 6-133,3-6 1,-8 6 102,2-6 1,-5 2-450,-1-2 1,0-4 228,0 5 0,0-5-418,0-2 1,-7 0 196,-5 1 1,-3-1 40,-2 0 1,-1-5 263,1-1 1,0-7-149,-1 2 1,-5-4 562,0-2-276,0 0 0,8-2-250,3-4 0,-1 2-452,7-7-93,0-1 0,8-5 188,4 0 0,9-1-75,8 1 0,2 7 91,-1 5 1,-3-3 37,7 2 0,-6 2 551,1 10 0,-6-2-230,-5 7 1,1 7 982,-7 5 1,-1 6-19,-5-6 0,0 6 478,0-6 1,0 7-520,0-1 1,-5-4 93,-1-2 1,0-4 92,6-1-401,0-1-1332,8-7 624,1-3 1,9-9-770,-1-3 0,-5-7-398,-1-11 1,6 2-1029,6-8 1,2 0 798,-1-5 1430,-5-1 0,21 0 0,-3 1 0</inkml:trace>
  <inkml:trace contextRef="#ctx0" brushRef="#br0" timeOffset="2214">796 692 7952,'10'0'607,"5"0"-297,-13 0 1,8 0 191,-4 0 0,-5 2 269,5 4 1,4-5-151,1 5 1,-1 2 108,2-2 0,-1-1 58,6-5-514,1 0 0,-1 0-146,0 0 0,-5 0-217,-1 0 0,1-5-465,5-1 1,-5-8 449,-1 3 0,-7-4-619,2-3 0,-4 7 292,-2-1 0,0 1 67,0-7 1,-2 7 72,-4-1 0,2 3 144,-7-3 0,5-1 161,-6 7 1,7 0 832,-7 6-162,8 0-478,-4 0 1,3 4-99,-1 8 0,0 1-6,6 16 0,6 2 73,0 9 0,1-4-42,-1 5 1,-4 1-18,4-2 1,2 7-20,-3-7 0,1 0 53,-6-5 1,6-6-302,0-1 1,-1-6 95,-5 1 1,0-4-89,0-2 124,0 0 436,0 1-300,-7-9 1,-3-1 51,-7-8 1,1-8-40,5-3 1,-4 1 226,3-1 0,2-1-26,-1-5 1,7 5 137,-2 1-673,4 7 202,2-11 0,8 5-444,4-7 0,3-1 127,2 1 0,0 0-41,1 0 1,5-3-64,0-3 0,8-2-332,-3-4 1,-1-3 91,2 3 0,0 2 247,6-2 1,-7 6 306,1-6 0,-8 14-54,2-2 1,2 5 56,-2 1 145,1 3 0,-7 8 324,0 0 0,-7 2-54,-5 4 1,3 3 290,-2 9 1,0-7-75,-6 1 0,0-1-159,0 6 1,-2 1-264,-4-1 0,-2 0 101,-3 1 1,-5-1-190,5 0 0,3-5-21,2-1-348,-3-7-116,7 11-488,-6-13 173,16 6 520,2-8 0,7 0-43,0 0-14,-7 0 239,5 0 90,-13 0 0,6 2 205,-8 4 0,0-2 123,0 7 0,-8 1 215,-4 5 0,3 0 277,-3 1 0,7-1-362,-7 0 1,8-5-155,-2-1 0,5-5-99,1 5 0,1-7-161,5 2 1,4-6-135,7-6 1,2-3-292,4-9 1,-3-1-7,3-4 1,2-2-544,-2-4 1,0-3-2,-6 3 0,-2-4 356,-3-1 1,-4 1 157,-8 4 0,0-4 148,0 5 1,0 1 133,0-2 1,-2 14-150,-4-3 295,4 5 1,-6 1-138,8 1 289,0 7 581,0-4-442,0 8 750,0 0-453,0 8 0,0-4-189,0 7 1,0 1-47,0 5 1,0 8-31,0 4 0,0 4 69,0 1 1,0 1-277,0-1 1,0 1 96,0-1 1,0 1-183,0 0 1,0-3 106,0-3 0,0-2-1352,0-4 603,0-4 1,2 4-1152,4-11 1224,-4-4 1,6-10-131,-8-4 1,5-10 76,1-7 0,2-13 152,-2 1 0,-4-5-36,3 0 1,-3-5 93,-2-6 1,0-7 351,0 0 1,0-5 103,0 5 0,-6-5 29,1 5 1,-1 6-103,6 6 1,0 10 281,0 1 1,0 1-62,0 5 0,6 4-48,-1 2 0,1 3 144,-6 3-228,8 0 1,-6 0 581,4-1-125,-4 9-408,5-7 1,-3 9 187,8-5-207,-9 4 0,7 3 241,-4-1 3,-4 0 100,5 6-191,-7 0 315,0 0-184,8 0-50,-6 0-27,6 0-237,-8 0 15,0 8 1,2-4 57,3 7 0,-3-5-190,4 5 1,-4 1 73,-2 5 0,6-5-96,0-1 0,1 1 10,-1 5 1,-4 2-101,4 4 1,1-3 128,-1 3 0,6 2-158,-7-2 1,9 7 71,-3-1 1,-1-2 65,2 2 1,-7 6-137,7 5 1,-8 4 108,1 2 0,3-5-4,-2 10 0,2-1 39,-3 8 0,-3-2 6,4 7 0,2-5-46,-3 5 0,3 6-9,-2 6 0,2 6-295,3-6 1,4 4 250,-3-10 0,-2 4-230,1-10 1,-1 3 62,1-3 1,3-3 149,-9-8 1,7-2 35,-6-4 1,1 2 94,-1-8 1,-4-2-139,4-9 1,-2 4 28,2-4 0,-5-4-98,5-2 1,-4-10 381,-2-1-794,0-8 348,0 3 0,0-9-182,0-3 1,0-7 86,0-11 1,0 2-49,0-8 0,0 2 196,0-2 0,0-3 14,0 3 1,-6-10 143,1-1 1,-3-2-69,2 1 0,2-3 108,-7-8 0,1-1 0,-1-5 0,-5-4 0,7-7 0</inkml:trace>
  <inkml:trace contextRef="#ctx0" brushRef="#br0" timeOffset="2630">2041 640 7794,'0'-17'-336,"0"5"775,0 1 1005,0 7-493,0-4-95,8 0-224,-6 6 1,13-5 174,-3 7-529,3 0 0,3 6-59,-1-1 0,0 1-614,0-6 0,1 2-465,-1 4 124,0-4 1,-1 13 359,-5-3 0,-3-3-204,-8 3 1,0 5 57,0 6 1,-8 6 140,-3-6 1,-5 6 706,-1-6 1,2 6-280,3-6 1,-1 0 1536,7-6-650,0 0-159,6 1-441,0-9 1,8-1-32,3-8 0,5 0-483,1 0 0,0-6 175,1 0 0,-7 1-563,1 5 261,-1 0 399,-1 0-31,-3 0 1,-7 7 182,0 5 0,-5 3 78,-1 3 0,-8-1 370,3 0 0,1 0 106,-1 1 1,7-1-331,-2 0 0,4-5-447,2-1 1,0-5 157,0 6-1269,0-9 323,0 5 246,8-8 0,2-8-308,7-3 1,0-6 828,0-6 0,1-4 0,-1-8 0</inkml:trace>
  <inkml:trace contextRef="#ctx0" brushRef="#br0" timeOffset="3287">2906 502 6001,'0'-10'5583,"8"2"-5474,3 8 0,5-5 214,1-1-162,0 0 1,0 6-194,1 0 1,-7 0 132,1 0-497,-8 0 1,3 8 284,-7 3 0,-2 7-162,-3 5 1,3-4 50,-4 4 0,-2 2 148,3-2 0,-1 2 79,6-2 1,2-4 88,3 4 1,5-4 35,7-1 0,3-1-75,3 0 0,-4 1 278,4-1 0,-10 0-93,-1 0 1,-6 1 36,5-1 0,-7 2-99,2 4 1,-6-3-193,-6 3 1,-4 2-47,-7-2 1,-6 0 120,0-6 1,0 0 192,6 1 1,-1-3 33,1-4-96,0-3 0,-1-8-96,1 0 0,8-13-122,3-5 0,4-5-171,2 0 1,8 4-301,3-4 0,10 6 296,2 5 0,2-1 27,-2 7 0,-3 0-57,3 6 60,-4 0 0,-2 6 324,0 0 156,-7 7 1,0-5 1058,-5 3-1080,-3 5-387,6-14 1,-6 5-745,4-7 0,-2-2 446,7-3 0,-3-5-879,9-7 0,-4-8 556,11-4 1,-5 2 231,-2-2 0,6 10 196,0 2 1,0 1 660,-5 11 1,-7 1 79,1 10 0,-3 3 472,3 8 1,-3 7-87,-3-1 0,-4 5 891,4-5 0,-4 6-791,-2-6 1,2 0-12,3-5-942,-3-1 0,8-7 56,-4-5 0,-2-5-1040,7-5 0,-1-7-221,1-11 1,5-4 1222,-5-7 0,12-9 0,4-1 0</inkml:trace>
  <inkml:trace contextRef="#ctx0" brushRef="#br0" timeOffset="3700">3598 277 7858,'0'-23'-28,"0"0"1,0 0-48,0 5 0,6 1 637,-1 0 841,1-1-718,-6 1 0,0 6 161,0-1 820,0 8-1178,0-3 1,2 7-39,4 0-277,-4 0 0,7 0-144,-3 0 103,-4 0 0,8 0-55,-5 0-59,-3 0 0,8 1 49,-4 5 1,-4-2-80,3 8 71,-3-1 0,0 6 117,4 1 0,-4-1-79,4 0 0,-4 1 0,-2-1 1,5 2-106,1 4 0,0-4 84,-6 4 0,6 4-117,-1 2 1,3 4 113,-2 1 0,-2 1-363,7 0 1,-5 7-1,5 4 1,-5 6-114,6 6 1,-7 5 62,7 12 1,-6-2-71,5 8 1,-7-7-227,2 7 0,-4 0 116,-2 5 0,0-13 80,0-3 0,0-7 98,0 0 0,0-3-171,0-8 0,0-8 138,0-4 1,0-5 163,0-6 1,0-4-242,0-8 53,0 0 350,0 1-503,0-9 581,0-1-29,0-8 0,0 0 0,0 8 0,0 1 0</inkml:trace>
</inkml:ink>
</file>

<file path=ppt/ink/ink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38:12.2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7805,'0'17'0,"0"0"2776,0 1-659,0-1-1162,0 0 1,0-5 40,0-1 95,0-7-2005,7 4 1,-3-8 913,8 0 0,-1 8 0,7 1 0</inkml:trace>
</inkml:ink>
</file>

<file path=ppt/ink/ink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38:11.6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70 122 7826,'0'-10'0,"2"-3"7,4 7 1,-5-7 80,5 1 1,2 2 179,-2-1 0,7 5 78,-1-5 1,-3 5 135,3-6-167,-1 9 1,1-5 7,-1 8 0,1 0 60,5 0 1,-5 8 187,-1 3 0,-5 14-182,6 10 1,-9 7-72,3 10 0,-4 0-83,-2 0 1,-2-1 15,-4 1 0,4-6-42,-3 1 0,-3-3 26,2 2 1,-1-6-534,1-11 0,2 2-699,-8-8 1,7 0 193,-7-6 1,6-5-23,-5-1 488,-1-7 1,-5 2-45,0-12 1,-1-4 241,1-7 0,0-2-35,0-4 1,-1 2-63,1-8 1,7 6 564,5-6 1,3 8 96,2-2 0,7 4-197,5 1 0,5 7-89,6-1 1,4 8-8,8-1 0,1-3-63,5 2 1,-9 0 91,9 6 0,-15 6-100,9 0 0,-6 7 1,0-1 0,-4 3 99,-8 3 0,-2 7 171,-3 3 0,1 5 33,-7 2 1,2 7-103,-2 4 1,-5-2-26,5 2 1,-6 0-16,-6 6 1,5-2-759,-5-4 0,-2-3-89,2-9 1,-5 1-400,5-1 1,-5-7 382,5-4 1,-6-9-255,6-3 0,-1-7 344,1 2 1,4-12 548,-4-5 0,4-12 0,2-4 0</inkml:trace>
  <inkml:trace contextRef="#ctx0" brushRef="#br0" timeOffset="183">727 53 7826,'17'0'946,"1"0"0,-1 2-382,0 3 1,-5 3-182,-1 4 1,-1 3 43,1-3 1,3 3-83,-8 2 0,5 0-937,-5 1 1,2-7 591,-3 1 0,5-1 0,7 7 0</inkml:trace>
</inkml:ink>
</file>

<file path=ppt/ink/ink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38:10.5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277 1 8062,'-17'0'1676,"0"7"-1313,7-5 0,1 6 607,3-8-519,4 0 0,-6 2 197,8 4 0,-2 3-154,-3 9 0,1 1 39,-8 4 1,8-4 47,-1 4-329,-5-4 1,8-1-125,-4-1 0,4 0-117,2 1-388,8-1 0,2-2 300,7-3 1,2-5-796,4-7 0,4 0 409,8 0 0,-5 0-681,5 0 0,-12 0 450,6 0 0,-8 0 280,-4 0 0,-5 0 255,-1 0 0,-7 2 157,2 4 1,-18 4 495,-5 7 1,-12 6-402,1 0 1,-5 2 624,-2-2 1,-1-2-310,-5 8 1,5-8 131,-4 2 0,5-3 255,6-3-528,-3 0 0,12-1-396,-3-5-301,12-3 1,5-8-592,12 0 0,5-10 488,12-7 1,4 0-303,8-7 0,-1 5 400,1 2 1,-2 5 377,-5 1 0,-3 7-67,-7-2 0,-1 4 149,0 2 0,-7 2 180,-4 4 1,-6 0 507,-6 11 1,-6-3 343,-11 9 1,-4-2-433,-7 2 1,-1-4-65,1 4 0,1 2-163,4-2 0,-2 0-391,8-5 1,0-3 40,6-4 0,7-1 77,5-4-149,3-4 0,6 5-372,7-7 1,3-7-391,14-5 1,7 3 360,5-3 0,3 1-353,-3-7 0,-4 3 257,5 3 0,-7-1 181,-5 7 1,-4 0 251,-8 6 1,-5 0 252,0 0 104,-9 8 0,-5 2 437,-15 7 1,-2 6 265,-10 0 0,-5 0-414,-7-6 1,1 6-74,5 0 1,3 1-126,3-7 0,-2-2-245,8-3 0,8-3 109,9-3-279,4-4 1,4 6-487,4-8 0,11 0 321,12 0 0,3-8-591,3-3 0,5-3 339,1 3 0,-1-3-67,-5 8 1,-3 1 260,-3 5 0,-4 0-12,-8 0 270,1 0 0,-9 7 313,-3 5 0,-4 3 126,-2 2 1,-8 6 587,-3 1 0,-5 6 37,-1-1 1,0 6-453,-1 5 1,-5-2-418,0 9 1,0-5-107,6 10 0,0-10-111,-1 10 1,1-6-129,0 0 1,5 2-488,1-7 1,1-3 100,-1-9 0,-3 2-418,8-8 1,1 0-1049,5-6 955,-8-7-431,6-3 1497,-6-7 0,16-15 0,2-4 0</inkml:trace>
  <inkml:trace contextRef="#ctx0" brushRef="#br0" timeOffset="166">364 952 7790,'-12'0'5595,"1"0"-4080,-1 0-328,-5 0-133,7 8 1,3-5-486,7 9 0,0-6-399,0 5 0,2-1-856,3 1 0,5 3-2436,7-8 3122,8 7 0,-6-11 0,6 6 0</inkml:trace>
</inkml:ink>
</file>

<file path=ppt/ink/ink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38:09.1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376 0 7875,'0'18'1511,"0"-1"0,0 0-826,0 1 1,0 1-247,0 4 0,-6-10-167,0 5 1,-7 1 5,1 4 0,-3 0-1,-3-6 1,-5 6-1435,0 0 823,-7 8 1,8-12-74,-6 4 1,1-3-397,-2-3 0,-2 0 291,8 1 0,0-9-231,6-3 529,7-4 0,-3-10-13,7-3 0,8-11 317,9-1 0,12-2 80,6 2 1,6 4 99,5-4 0,4 6-126,8 5 1,-2-1 15,-4 7 0,2-5-204,-7 5 1,1 0 68,-2 6 0,-11 0-135,0 0 107,0 0 1,-10 0-91,4 0 15,-11 0 0,-5 2-112,-7 4 1,-2-2 157,-3 7 0,-5-1 3,-7 1 0,-1 6 255,1 1 1,-6-1-95,0 6 1,-2 4 189,2 2 1,4 4-87,-4 1 1,3 6 314,3 1 0,0 7-104,0-2 0,-6 6 15,0 5 1,-1-3-231,7 4 1,0-2-309,0 1 0,-1-5-109,1 0 1,2-2 201,3-10 1,2-5-780,5-6 1,3-8-52,-4 2-279,4-12 1,4-3 284,4-8 1,-2-4 806,7-7 0,1-1 0,5-13 0</inkml:trace>
  <inkml:trace contextRef="#ctx0" brushRef="#br0" timeOffset="266">497 692 7848,'5'-11'850,"1"-1"-361,8 8 1,-5-3 45,9 7 1,-7 0 159,1 0 1,-3 2-157,3 3 0,1 7 25,-7 11 1,0 2-39,-6 4 1,0 3-145,0-3 0,0 4 14,0 1 0,-6 1-61,0 0 1,-1-3-614,1-3 0,4-4-652,-4-8 23,-4 8 1,7-5 130,-9 3 0,8-10-2082,-2-1 990,5-9 1372,-7 5 1,4-16 495,-8-3 0,1-12 0,-6-4 0</inkml:trace>
  <inkml:trace contextRef="#ctx0" brushRef="#br0" timeOffset="450">497 1003 7848,'0'-17'-859,"0"0"0,0 0 1433,0-1 1150,0 1-1135,0 0 1,5 5 197,1 1 535,0 7-109,-6-4 147,0 8-315,0 8-463,0 1 1,-6 9-206,0-1 1,-7-5-67,1-1 0,5-5-137,1 5 148,-4-7-946,8 12 1,-3-14 467,10 3 0,5-10-1336,7-7 0,3-3 52,3-3 0,4 1 1440,7 0 0,1-8 0,-1-2 0</inkml:trace>
</inkml:ink>
</file>

<file path=ppt/ink/ink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38:08.2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7933,'18'0'0,"-1"0"1424,0 0-893,1 0 1,-3 2 713,-3 4-377,3-4-150,-5 13 0,5-11 173,-4 8-994,5-8 0,-12 5 148,7-3-1764,-7-4 691,4 6 380,-8-1 1,0-3-84,0 8 0,0-7 731,0 7 0,0 0 0,0 5 0</inkml:trace>
  <inkml:trace contextRef="#ctx0" brushRef="#br0" timeOffset="461">52 398 7933,'0'12'173,"0"-1"0,-5-5 1293,-1 6-976,0-1 0,6 6 60,0 1 1,-6-1 88,1 0 1,-1 1 138,6-1 1,0-6-385,0 1 0,0-1-187,0 7 0,0-7-355,0 1 1,2-6 235,3 5-1271,-3-7 959,14 4 0,-7-10-296,9-4 1,-1 2-62,0-7 0,-3-1-97,3-5 1,-4-1 214,10 1 0,-3 0 125,-3 0 0,0-1 529,1 1 1,-1 7-220,0 5 1,-5 3 1416,-1 2-1115,-7 0 1,4 2 974,-8 3-530,0 5 0,0 7 122,0 1 0,-6-7-469,0 1 1,0-7 29,6 7-994,0-8 0,2 3 460,4-7 0,13-2-778,16-3 0,3-5 478,14-7 1,-4 0-105,10-1 1,-4 3 84,-2 3 0,-6 5 409,0 7 0,-10 2 54,-1 3 1,-8 5 245,-10 7 0,-2 1 508,-3-1 0,-4-6-392,-8 1 0,-2-1 38,-4 7 1,-6-7-41,-11 1 1,2-8-378,-8 1 1,8-3-562,-2-2-252,-4 0 0,8-9 180,-4-9 0,12-1-512,5-10 0,12-1-809,5-11 1959,4-3 0,18-15 0,4-3 0</inkml:trace>
</inkml:ink>
</file>

<file path=ppt/ink/ink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38:20.1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156 571 7995,'-17'0'0,"0"0"0,0 0 0,-1 0 0</inkml:trace>
  <inkml:trace contextRef="#ctx0" brushRef="#br0" timeOffset="79">122 537 7995,'0'-10'-149,"0"2"1,0 1 0,0-3 0</inkml:trace>
  <inkml:trace contextRef="#ctx0" brushRef="#br0" timeOffset="2204">105 571 9818,'11'0'1167,"1"0"1,-7 0-639,7 0 1,-6 0 100,5 0 1,1 0-258,5 0 1,0-2-73,1-4 0,-1 3-121,0-9 0,6 6-160,0-5 1,6-1-646,-6-5 415,0 0 243,2-1 1,-6 1-597,5 0 218,-5 0-10,-2-1 1,-5 1-377,-1 0 0,-7 5 312,2 1 1,-4-1-36,-2-5 1,-8-1 136,-4 1 0,-3 0 300,-2 0 0,1-1-152,5 1 1,-5 5 142,5 1 0,-4 5 286,-3-5-115,9 7 62,-7-4-27,7 8-89,-9 0 75,9 0 76,-7 0-101,7 0-63,-1 0 1,1 0-3,3 0 20,4 0 119,-6 0-184,8 0 1,0 2 221,0 4-198,0-4-11,0 13 0,2-11 232,4 7-227,-4-7 0,6 12 86,-8-5 0,0 7 2,0 5 0,1-4-17,5 4 1,-4 4 83,4 2-84,-4 3 189,-2 3-190,0 7-2,0 2 1,-2 14 39,-4 0 1,4 1-85,-4-1 0,5-2-106,1 7 0,0-9 95,0-2 0,0-2-135,0-10 0,0 0 164,0-5 1,0-8-21,0-4 0,0-4 122,0-2-152,0 1 25,0-9-108,0 7 94,0-15-118,0 15-259,7-14 226,-5 5 1,6-14-202,-8-5 0,0-3 78,0-2 0,0-3-89,0-3 1,0 4-559,0-4 395,8-4 154,-7 8 0,7-12-224,-8 8 0,6-2 159,0 2 1,1 4 123,-1-4 0,2-2 61,3 2 1,3-2 115,-8 2 0,7 4-104,-1-5 1,-3 5 124,3 2 1,-3 0 528,3-1-261,3 1 20,-13 0 1,12 0 178,-9-1 0,9 1-130,-3 0 1,-1 1 41,1 5 0,-5-3-34,6 9 0,-7-7 87,7 6-58,-8 0-238,11 6-68,-13 0 121,13 0-67,-13 8-116,14-6 1,-12 13 130,7-3 0,-7-2-10,2 1 0,1 1 44,-1 5 1,6 6 77,-6 0 1,5 8 502,-5-2-279,7 11-203,-11-4 1,12 12 486,-9-7-330,1 7-164,-6-12 0,2 14-216,4-4 0,-4 2 77,4-1 1,-5 1-249,-1-8 0,0 0 138,0-5 1,0-6-8,0 0 0,0-8-87,0 2 0,6-10-413,0-1-169,0-8 398,-6 3-206,0-7-248,0 0 380,0-7 0,-6-3-240,0-7 1,-5-3 180,5-3 1,-8 2 38,3-8 0,1 6 96,-1-5 1,-1 6 27,-5-1 1,2 4-215,3 2 282,-3 0 29,5-1 0,-7 1 159,0 0 1,-1 5 88,1 1 1,2 5-61,3-6 1,-3 7 105,3-7 122,-3 8 739,-3-11-511,1 13-77,8-13 809,1 13-569,8-14 266,-8 14 240,6-5-582,-5-1-82,7 6-191,0-6-299,0 8 98,0 0-258,0 8 154,0-6 1,0 8-295,0-5 240,0-3-34,0 14 93,0-14 19,0 13 20,0-13 1,0 7 56,0-3 0,2-4 17,3 4 0,5-4-21,7-2 1,-5 0 40,-1 0-173,1 0 118,5 0-115,-7 0-104,5 0 1,-13 2 158,4 4 0,-6 3-12,-6 8 1,-6 3 5,-11 3 1,2-2-5,-8 8 0,3-8 493,-3 2-223,4 4 6,7-16 560,9 12-468,1-21 0,12 6 40,7-8 1,3-14-114,15-3 1,2-4-30,9 4 0,-2-6-84,8 0 1,-7 0-256,1 5 168,-3 9 1,-10-5-493,-4 8 196,4 1 5,-16 5 1,12 0-219,-11 0 1,-5 2-31,-1 3 1,-4 5 51,-2 7 157,0 1 1,-13 1 30,-5 4 0,-11-2-132,1 8 449,-5 0-743,-9 5 493,5 1 0,-13-6 223,4-1-39,4 1 0,-6 0 106,7 0-40,1-8-88,6 4 1,-7-2 66,1 0 1,5 0 45,6-5 0,6-1 204,-5 0 0,6-5 352,-1-1 276,12-7-76,-5 11-578,15-13-135,-7 6 0,10-8 391,4 0-174,-5 0-24,23 0 0,-13 0 132,12 0 0,2 0-31,-2 0 1,8 0 135,-2 0 1,5-8-309,7-3 1,-5 1-53,4-1 0,5-1-183,1-5 1,4 0-277,2-1 1,0 1-820,-1 0 642,1-1 18,-8 1 0,5 0-288,-9-1 0,0 7-116,-5-1 0,-3 9-385,-3-3 1,-4 4 357,-7 2 0,-7 0-1083,1 0 1915,-9 0 0,5-8 0,-8-1 0</inkml:trace>
  <inkml:trace contextRef="#ctx0" brushRef="#br0" timeOffset="2470">416 1073 8032,'-10'0'1907,"3"0"-1254,7-8 151,7-2-388,3 1 1,13-5-64,0 9 1,0-7 31,-6 6 1,6-5-399,0 5 36,1 0-502,0 6 0,-4 0-1425,3 0 1904,-12 0 0,5 8 0,-7 1 0</inkml:trace>
  <inkml:trace contextRef="#ctx0" brushRef="#br0" timeOffset="3172">1177 865 7993,'-10'0'1456,"4"0"-1121,12 0 301,11 0-246,3 0-110,12 0 1,1 0 37,7 0 1,-1-2-313,-10-4 0,1 3-294,-7-9 0,6 6-118,-6-5 1,0 5-406,-5-5 0,-7 5-118,1-6 514,-8 8-14,3-11-261,-7 13 229,0-13 430,0 13 0,-7-12 1,-5 9 0,-3-9 36,-3 3 0,1 1-17,0-2 118,-1 9 1,1-5 162,0 8 1,5 0 119,1 0-223,7 8 1,-4 1 114,8 9 165,0-1-142,0 8-1,0-6 1,0 14 114,0-5 0,8 5-73,4 2 1,-3 5 60,3 0 1,-7 7-151,7-7 1,-6 6 4,5-6 0,-5 1-698,6-7 251,-9 1 189,13-1 1,-12-7-672,7-4 327,-7-3 129,4-3 1,-8-6-498,0 1 192,0-8 351,0 11 0,-2-13 125,-4 4 0,2-6 264,-7-6-4,-1 4-91,-5-13-56,7 13 702,2-13-324,1 13 177,5-14-118,-6 14 0,8-13-126,0 3 1,0 3 9,0-3 0,2 1-202,4-7 0,-2 7-164,7-1 0,-7 1-22,2-6 37,3-1 1,-5 1-4,8 0 1,-6 1-235,5 5 1,-5-5-815,5 5 716,-7-4 1,6-9-199,-4 1 0,-3-2-370,9 2 0,-8-4 268,2-7 1,1-3 591,-1-3 0,0-4 0,-6-8 0</inkml:trace>
  <inkml:trace contextRef="#ctx0" brushRef="#br0" timeOffset="3762">1834 70 7993,'8'-18'239,"-5"3"89,9 3 1,-2 3 4,1 3 1,10 4 299,-3-4 0,3 4-186,-4 2 1,6 2-49,0 4 0,-2-2-328,-9 8 0,3-1 132,-3 6 0,-3 1-889,3-1 375,-8 0 9,3 1 1,-7 7-281,0 3 1,-7-1 314,-5 2 1,-3-2-99,-3 2 1,3 2 87,4-8 1,-5 2 83,5-2 1,-3-10 415,3 4-176,3-3 0,6 1-93,-4-3 717,4 3-371,-5-13-109,7 13 0,7-13 73,5 4 0,-3 2-167,3-2 0,-2 1-70,1-1 0,3-2 64,-9 7-76,9 1 0,-12 5-281,4 0 146,-5 1 26,-1 7 0,-1-4-79,-5 8-14,-4-8 174,1 4 0,-7-2 7,5 0 1,-3 0 12,3-6 209,3 1-129,8-1 113,0 0 1,2-1-62,4-5 0,1-1-73,5-5 0,3 3 90,-3 4-108,3 3 1,-3-11 8,-1 7-11,-7 1 1,6 5 46,-5 0 0,-3-5-4,4 0 1,-4-1 31,-2 6 0,-6 6 162,0 0 0,-5 1 116,5-7-13,0 8-285,-1-6 0,5 6 347,-4-8-308,4 1-39,2-1 0,8 0-55,3 0 0,5-1 93,1-5 1,2 5-7,4-5 1,-2-1-42,8 1 0,-6-5-119,6 6 1,-8-8-74,2 1 1,-2 3 41,3-2 0,-7 1-707,0-1 68,0-4-214,-7 14 257,0-15 0,-3 9-1423,-7-4 2077,0-4 0,8-2 0,2-10 0</inkml:trace>
  <inkml:trace contextRef="#ctx0" brushRef="#br0" timeOffset="4056">2526 986 7981,'-18'0'0,"1"0"889,0 0 1,7 8-647,4 3 1,-1 5-303,1 1-101,0 0 1,-2 3 121,-3 3 1,-4-2-154,-3 8 1,1-6-15,0 5 0,-1 1-211,1 6 0,0-1-303,0 1 0,-3-2 52,-3-4 667,4-12 0,-6-2 0,8-7 143,-1 3-130,1-3 43,0-8 0,0-8 58,-1-3 0,7-4 146,-1-3 0,8 1 459,-1 0 0,3-1-88,2 1 0,7 0 275,5-1 0,11-1-379,6-4 0,3 4-334,3-4 1,5 4-208,1 1 0,5 3 96,-6 4 1,2-3-164,-1 8 1,-5-5-432,5 5 1,-5 0 511,-1 6 0,-1 0 0,1 0 0</inkml:trace>
</inkml:ink>
</file>

<file path=ppt/ink/ink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38:26.3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105 260 7991,'9'0'2169,"-1"-8"-1160,-8 7-426,0-7-412,0 8 0,-2 8 28,-4 3 0,-3 4-52,-9 3-113,1-1 130,8 8 0,-7-6-549,5 4 195,3-3-137,-7-11-323,13 7 229,-6-7 174,16 1 1,3-5 159,12-10 5,-4-5 9,14 1 1,-12-7 72,8 5 0,-2-5-73,2-1 1,2 5-244,-8 1 73,0 7-49,-6-11-342,0 13 290,-7-6 191,-2 8 1,-10 8 72,-4 3 0,-2 5-33,-3 1 1,-5 0 441,5 1 0,-3-1 312,3 0 317,3 0-658,8 1 1,6-7 73,0 1-168,7-8-241,-3 3 0,7-7 104,0 0 0,-5 0-149,-1 0 0,-5-7-549,6-5 260,-1-3 60,-1-3 1,5 1-600,-3 0 569,-5-8 13,9 6 1,-7-14-129,9 4 1,-1-4 179,0-1 0,2-1 274,4 1 0,-3-1 0,3 1 0,-4 7 0,-2 4 0,1 3 70,-1 3 0,-6 7-50,1 5 1220,-8 3-510,3 2 370,-7 0-160,0 0 0,0 7-375,0 5 0,0-2-31,0 1 0,-2-1-143,-3 1-108,3 5-114,-6-7 0,6 3-249,-4-1 96,4-7-91,-5 12 1,9-15-175,3 5 294,5-4-143,7-2 0,1 0-146,-1 0 0,6 0 98,0 0 0,2-6-7,-2 1 0,-4-3 111,4 2 0,-3 4-36,-3-4 180,-7 5-127,5 1-102,-13 0-34,5 7 1,-12-3 24,-1 8 0,-7-1-210,1 6 1,-9 1 162,-2-1 1,0-5 20,5-1 1,3 1 321,4 5-22,3-8-302,0 7 553,6-14-204,-5 13-4,14-13 1,-3 6 6,8-8 1,-1 0-192,6 0-185,1 7 1,-1-5-123,0 4-401,-7-4 175,-2 6 1,-10 1-340,-4 9 0,-6-3-59,-11-3 473,4 3 283,-14 2 0,7 2 229,-9 4 0,0-3 27,1-3 1,5 0 15,0 1 1,8-7-70,-2 1 1,4-7 304,1 7 0,7-6 1086,-1 5-720,1-7-7,1 11 555,3-13-594,7 14-248,-8-14 0,6 7 465,-4-3-493,4-4-321,2 13 0,2-7 34,4 4 1,-4-3-127,4-3-942,3-4 776,1 6 1,7-8-807,0 0 512,1-8 145,-1 6 0,0-13-517,1 3 619,-1-3 1,0-1 272,1 5 1,-1-3-134,0 9 312,-7-1 106,5 6 0,-13 2 36,4 3 1,-6 3 182,-6 4 0,2 3-169,-7-3 0,1-3-57,-2 3 0,-1-7 16,7 7-141,1-8-133,5 4-287,0-8 0,7 0-17,5 0 119,3 0 0,2-6-214,1 0 211,-9 0-386,7 6-239,-14 0 512,5 8 1,-14 7-10,-5 8 1,-7 8-13,-10-2 0,0 4-224,-11 1 0,-4 1 59,-2-1 226,3-7 40,-7 6 1,14-6 159,-5 7-47,5-7 164,1 6 0,7-14 191,-1 4 1,8-9-122,-2-3 1,9-5 278,3 5-144,7-7 1,-2 4 161,12-8 1,5-2 36,12-4 0,6 2-146,11-7 1,5-6-336,7-6 1,-1 0 30,1 5 1,0 1-179,0 0 1,-2-1 123,-4 1 1,-4 2-89,-7 3 0,-8-1 66,-4 7 1,-4 0-54,-2 6-2054,-7 0 978,-2 0 659,-8 0 1,-4 0-286,-8 0 780,1 0 0,-22 0 0,8 6 0,-4 0 0,-3 7 0,3-1 0,2 1 0,-2-1 0,2 3 115,-2-3 1,4 3 214,8 2 1,2 1 778,3-1 1,-1 0-453,7 0 1,-5 1 213,5-1-368,0-7-63,6 5-393,0-5 1,2 1-81,4 1 0,-2-9-340,7 3 0,1-4-103,5-2 0,0-2-1426,0-4 1902,1-3 0,-1-16 0,0-2 0</inkml:trace>
  <inkml:trace contextRef="#ctx0" brushRef="#br0" timeOffset="340">693 900 8420,'0'10'62,"0"5"1,0-11 248,0 7 0,0-5-23,0 6 1,0-1-76,0 6 0,0-3-71,0 3 1,5-3 162,1 9 0,0 4-131,-6 1 1,2 11-31,4 1 1,-4 10-118,3 2 0,3 4 61,-2 13 1,0-2-465,-6 14 0,1 0 112,5 5 1,-4 1-139,4-1 0,-2-13 125,2-4 0,-3-11-150,9-1 0,-8-8 155,2-3 0,1-14-64,-1 3 1,5-12 340,-5 0 1,0-10-121,-6-1 36,8-8 0,-6 2 41,3-12 0,-3-4-294,-2-7 332,0 0 0,-7-8 0,-3-2 0</inkml:trace>
  <inkml:trace contextRef="#ctx0" brushRef="#br0" timeOffset="573">1436 1315 7885,'2'-10'1823,"4"5"0,4 3-1022,7 2-228,0 0-653,0 0-279,1 0 0,-7 0 353,1 0 6,-8 7 0,3 3 0,-7 7 0</inkml:trace>
  <inkml:trace contextRef="#ctx0" brushRef="#br0" timeOffset="673">1523 1626 7885,'9'18'3358,"1"-1"-2595,-4 0 1,-2-1 466,7-5 1,-5-3-1615,5-8-1950,1 0 2334,5 0 0,0 0 0,1 0 0</inkml:trace>
</inkml:ink>
</file>

<file path=ppt/ink/ink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38:33.9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1 156 8047,'0'-23'314,"0"0"1,0 0 508,0 5 1,0 7 294,0-1-586,7 1 0,-5-1-221,4 1 1,-2 7 179,2-2-830,-4 4 228,5 2-258,-7 8 1,0 7-470,0 8 0,2 8 252,4-2 1,-2 4-1563,7 1 2148,-7 1 0,19 7 0,-4 2 0</inkml:trace>
</inkml:ink>
</file>

<file path=ppt/ink/ink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38:34.5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1 225 9529,'17'0'-764,"0"0"1732,0-7 0,1 5-343,-1-4 0,0 4 280,1 2 1,-1 0-518,0 0 0,2 0-155,4 0 0,-3 0-336,3 0 169,4 0-112,-8 0 0,6 0 10,-8 0 0,0 0-236,1 0 1,-1 0-574,0 0 0,-7 8-767,-4 3-676,3 5 2288,-7 1 0,6 0 0,-8 0 0</inkml:trace>
  <inkml:trace contextRef="#ctx0" brushRef="#br0" timeOffset="209">139 537 8012,'-17'0'1398,"7"0"-639,2 0 367,8 0 186,0 0-325,8-8 0,4 6-72,11-4-497,4-3-153,7 7 1,1-8-497,-1 4 1,1 4 63,-1-3 1,1-3-100,0 2 0,-3 0-350,-3 6 0,2 0-2067,-8 0 2683,8 0 0,-4 0 0,7 0 0</inkml:trace>
  <inkml:trace contextRef="#ctx0" brushRef="#br0" timeOffset="602">1038 1 9035,'17'0'2054,"1"0"-1499,-1 0 1,0 0 85,1 0 1,-1 0 467,0 0-538,1 0-270,-1 7 0,0-3-62,0 8 1,1-7-113,-1 7 0,-5-1-158,-1 7 0,-7-1-39,2 0 1,-4 8-332,-2 4 1,-10 4 95,-7 1 0,-1 1-447,-5-1 0,4 1 713,2 0 121,0-8-201,-1-2 1,9-8 467,3 0-180,4-7 232,10-3 0,1-1 339,9 0 1,6 0-413,5-6 0,6-6 75,5 0 0,-3-5-870,3 5 0,2-6-2190,-1 7 2657,7-1 0,-12-2 0,7-1 0</inkml:trace>
</inkml:ink>
</file>

<file path=ppt/ink/ink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38:33.7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87 8372,'0'-10'222,"8"1"-586,3 3 0,-3 4 267,7-13 269,-5 13-295,0-14 794,5 14-297,-13-5-37,6-1-86,-8 6-67,7-6 8,-5 8 116,6 0 269,-8 0-316,0 8 0,0-4-125,0 7 0,0 1 205,0 5 0,0 0 39,0 1 1,0 1 36,0 4 0,0-4-66,0 4 0,0 2 103,0-2 1,0 0-180,0-5 1,0-1-55,0 0 0,7-5-17,5-1 0,3-7-106,3 2 0,1-4-282,4-2 0,-2 0-175,8 0 1,-2-8-401,2-3 0,1 1 106,-7-1 0,0-1-563,-5-5 1,-1-1 485,0 1 0,-1 6 730,-5-1 0,-3-7 0,-8-8 0</inkml:trace>
  <inkml:trace contextRef="#ctx0" brushRef="#br0" timeOffset="533">796 139 8639,'0'-10'866,"0"2"0,1 8 308,5 0-762,-4 0 1,12 2 32,-9 4 1,3 4-126,-2 7 0,-4 0 130,3 1 1,-1 1 25,2 4 1,-4-4-53,4 4 1,-4 2-338,-2-2 0,0 6-89,0-6 1,0 0-221,0-6 0,0 1 84,0-1 0,2-6-193,3 1 1,-1-8-355,8 2 1,-6-4-802,5-2 1,1 0 1485,5 0 0,0-16 0,0-3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1:48:58.8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18 104 7983,'-10'-8'1342,"3"6"-688,7-5-149,0-1-322,7 6 0,-3-6 714,8 8-515,-1 0 0,1 2 749,-1 4 0,1-2-535,5 8 1,0 5 135,1 6 1,-1 0-268,0-6 0,-1 2-696,-5 4 1,4-3-235,-3 3 1,-2-6-474,1-5 0,1 3 501,5-4 1,-6-3-483,1-2 0,-8-2-2439,2 2 2504,3-5 1,-5-1 229,8-11 1,-9-12 623,3-6 0,-4-4 0,-2-1 0,6 5 0,0 0 0,1 8 0,-1-2-76,-4-4 76,13 8 0,-11-4 1239,8 11-814,-1 5 0,7 5 346,-1-4 1,0 4-250,0-4 1,7 4-118,-1 2 1,7 0-119,-1 0 1,-2 0-78,2 0 0,-6 0 15,6 0 1,-8 0 27,2 0 0,-12 2-261,-5 4 0,-4 4 90,-2 7 1,-2 0-232,-4 0 1,-5 7 103,-12-1 0,-4 5-482,-8-5 1,1 6 255,-1-6 0,1 0-98,-1-5 1,8-9 5,4-3 1,4 2-601,2-2 462,-1-1 0,9-7 91,3-3 1,4-5 90,2-7 1,8 5 95,3 1 1,5 1 278,1-2 0,0-1-8,0 7 1,-5-1 238,0 1 210,-9 4 757,5-6-617,-8 8 0,-2 6-245,-4 0 0,-3 5-237,-9-5 1,1 7 83,0-1 0,-4-2-209,3 1 0,-1-5 46,13 5 1,-1-7-247,1 2 68,4 4 1,-4-8-91,12 3 1,4 3 15,7-2 1,0 0 65,1-6 24,7 0 0,-6 0 49,4 0 166,-4 0-107,-9 0 1,-5 7 141,-10 5 0,-7 3-184,-11 2 1,0 3-1,-12 3 1,5-2-52,-11 8 1,5-2 86,1 1 1,3 3 40,3-8 0,-2 6-53,8-6 1,0 2 101,6-2 1,5-6 3,1 1 0,7-1 138,-2-5 0,4-3-113,2 3 0,8-9 281,3 3-191,5 4 1,7-8-56,0 4 0,0-5-201,-6-1 0,8 0 94,4 0 0,4-7-282,1-5 0,-5-3-155,0-2 1,-2-6-185,1-1 0,-3 1 205,-7 6 0,-3 0-144,-3 0 1,-5-1 381,-7 1 1,0 5-132,0 1 0,0 5 262,0-5 0,-2 7-68,-3-2 0,1 4 516,-8 2 1,7 0-49,-7 0 0,6 6 122,-5 0 1,7 7-147,-2-1 0,2-3 145,-2 3 0,5-1-74,-5 7 0,2-1-96,-2 0 1,2 0-30,-7 1 0,5 5-117,-5 0 1,5 8 246,-6-3 0,3 3-85,-3-2 1,-1 4-155,7-5 1,0-3-123,6-2 0,0 2-193,0-1 0,0-1-355,0-6 0,0-6 330,0 1 0,0-6-337,0 5 149,0-7-46,0 4 0,2-8 101,4 0 1,-4-8 244,4-3 0,1-5-121,-1-1 1,5 0 46,-5-1 1,8 1-253,-3 0 1,5-1 79,1 1 0,0 2 13,0 3 0,7-1 58,-1 7 0,2 0 125,-2 6 0,-2 0 72,8 0 0,-8 0 186,2 0 1,-4 2-122,-2 4 1,-5-2 199,-1 7 1,-7-5-69,2 6 1,-4-1-105,-2 6 1,-2-1-124,-4-5 0,-3 5 107,-9-5 1,1 3-192,0-3 0,-1 3 69,1-9 0,0 1 79,0-6 1,5 0 1,0 0 0,7 0 264,-7 0-161,8 0-25,-3 0-28,7 8 1,0 3-17,0 12 0,5-1 669,1 6 0,2 3-36,-2 9 1,-4-1 186,3 7 1,-3-8-313,-2 3 0,0-5 84,0-1 1,0-8-594,0-4 1,0-4 70,0-2 0,14-7-1155,3-4 0,19-14 652,5-9 0,11-18 340,11-17 0,1-7 0,-26 24 0,0 1 0</inkml:trace>
</inkml:ink>
</file>

<file path=ppt/ink/ink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38:40.5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294 381 8118,'10'0'51,"-3"0"40,1 0 0,-4 0 161,7 0 0,-5-2-25,6-4 0,-7 4 19,7-4-313,0 5 0,3-1-128,-4-4 167,5 4 131,-14-6-2,13 8 0,-11 0 200,7 0-150,-7 0 0,6 0 115,-4 0 263,-4 0-114,13 0 175,-5 0-517,7 0 1,-2 2 305,-3 4-438,3-4 1,-5 6 63,7-8 45,0 0 1,1 0-33,-1 0 0,0 0-140,0 0 1,1 0 81,-1 0 1,0 0-8,1 0 1,5 0 203,0 0-124,8 0 23,-5 0 1,9 0 15,0 0 1,-1-6 10,1 0 0,5-5 10,0 5 1,1 0 27,-7 6 1,1-6 135,0 0 0,-7 1-120,1 5 0,-6-6-1,6 0 0,-6 0-189,6 6 39,-8 0 0,6 0-400,-4 0 257,-4-7 0,6 5 34,-7-4 1,-1 4-105,0 2 1,0 0-377,1 0-401,-9 0 104,7 0-342,-14 0 101,5 0 494,-14 8 235,-3 1 412,-7 1 0,-1 5 0,1-5 0</inkml:trace>
  <inkml:trace contextRef="#ctx0" brushRef="#br0" timeOffset="443">208 779 8037,'0'-12'965,"0"1"-1033,0 7 1,0-6 56,0 4 228,0 4 60,7-5 0,3 7-31,7 0 0,0 0-129,1 0 0,-1 0-131,0 0 1,1 0 109,-1 0 0,6 0-8,0 0 0,8 0 283,-2 0-42,3 0-223,11 0 1,-5-2 35,8-4 1,0 4-52,6-4 0,10-3-111,7-3 0,0 3 79,6-3 1,-4 6-127,-2-5 0,-2 1 61,-3-1 1,-5-3-152,-7 8 0,-2 1-346,-4 5 223,-11 0 94,-2 0 1,-14 0 22,4 0 1,-4 0-59,-2 0-23,1 0-2,-1 0-45,-7 0-93,-3 0 71,-7 0 0,-2 0-414,-3 0 377,-5 0 350,-7 0 0,-1-8 0,1-2 0</inkml:trace>
  <inkml:trace contextRef="#ctx0" brushRef="#br0" timeOffset="806">1159 139 8116,'0'-18'844,"0"1"-456,-8 0-190,6 0-149,-6 7 97,8-5 0,2 7 212,4-4-55,-4 5 1,13 1 86,-3 0 0,3 0-176,3 6 1,5 2-1,0 4 1,6-2-7,-6 7 0,7 1 5,-1 5 0,4 1 51,1-1-1,1 0-129,0 0 1,-1 7-23,1-1 1,5 2 39,0-2 1,7-4-29,-7 4 0,0 2-5,-5-2 1,-1 6-15,1-6 0,-6 6-10,0-6 1,-8 2-4,2-2 1,-4-4-104,-2 4 0,-1-4 71,-5-2 0,3 1-139,-9-1 1,1 0 98,-6 1 0,-9-1-170,-9 0 0,-9 6-110,-13 0 1,0 6-427,-12-6 0,4 0-572,-10-5 584,-3 7-410,7-14 1084,-6 12 0,7-11 0,-1 7 0,2-2 0,8-7 0,5-6 0</inkml:trace>
  <inkml:trace contextRef="#ctx0" brushRef="#br0" timeOffset="1468">415 156 8051,'10'-8'251,"-1"5"617,-3-9-896,-4 8 130,6-4-57,-8 8 394,0 0 1,0 8-338,0 4 1,0-3-300,0 3 127,0-1 97,-8 7 0,4-1-116,-7 0 0,-1 1 2,-5-1 0,-2 6 46,-4 0 0,1 0 78,-6-6 0,5 6 12,-6 0 1,2 2-46,-2-2 1,-2-1 6,8 6 0,-6-6-133,6 1 152,0-4 3,6-2 1,5 0 300,1 1-299,7-9 71,-11 7 1,13-13 402,-4 9-157,4 0 242,2 5-400,0 0 1,0 0 134,0 1 0,8-7 257,3 1-191,-3-8-129,7 11 0,3-7 760,10 3-447,5 5-208,2-7 0,7 3 114,4-1 1,4-5-268,2 6 0,0-9-157,0 3 1,0 4-383,-1 1 0,-6 1-784,-5 5 1,-4-3 1104,-1 9 0,0-4 0,-1-2 0</inkml:trace>
</inkml:ink>
</file>

<file path=ppt/ink/ink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38:43.0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87 8190,'10'-17'414,"-2"-1"0,-6 7-152,3-1-281,-3 9-159,14-13-184,-14 14 702,5-5 351,-7 7-464,0 0 6,8 0 303,-6 0-364,6 0-81,-8 7 1,5-3 225,1 8 148,0 7-275,-6 0 0,0 12 175,0-8 0,0 8-50,0-3 1,0 3 9,0-2 0,6 2-37,-1-8 0,1 6 99,-6-6 1,2 0-72,4-6-74,-4 0-61,5 1 1,1-9-6,4-3-60,-5-4-170,9 6 1,-7-7-265,9 5 0,-1-10-164,0-1 0,1-9-504,-1 3 0,6-5 125,0-1 0,-6 0-1608,-5-1 2469,-8 1 0,11-8 0,-5-2 0</inkml:trace>
</inkml:ink>
</file>

<file path=ppt/ink/ink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38:43.21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87 8012,'-6'-17'2230,"1"0"-1934,-1-1 1,8 9 387,4 3-190,3-4-94,16 8 0,-6-5-198,4 7-169,4 0 100,-7 0 0,5 2-1214,-8 3 521,0 5-50,0 7 0,-1 6-526,-5 0 0,3 8 1136,-8-2 0,7 11 0,-3 4 0</inkml:trace>
</inkml:ink>
</file>

<file path=ppt/ink/ink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38:43.4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8012,'11'0'-37,"1"0"0,-6 6 566,5 0 926,1-1-1050,5-5 1,-6 6 129,1 0-743,-8 7 138,3-3 80,-7 7 1,-1 6-354,-5 0 170,4 8 134,-14-12 1,7 12-27,-8-8 0,5 0 231,1-5 0,7-7 449,-2 1-470,4-1 0,4-1 0,4-4 1,-1-5-285,13-1-24,-5 0 264,12 0 0,-2-7-1452,0-5 603,8 5 748,-4-9 0,15 7 0,2-9 0</inkml:trace>
</inkml:ink>
</file>

<file path=ppt/ink/ink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38:43.9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0 156 8946,'2'-16'226,"4"5"1,-2-5-33,7 5 0,1-4 45,5-3 1,1 3 67,-1 3 0,-6-1 308,1 7-630,-1-7 65,7 11 47,-9-6 1,1 8-125,-4 0 37,-4 8-29,5 9 0,-7 4 140,0 8 1,-2-6-13,-3 6 0,3 0-45,-4 5 1,4-5-7,2 0 0,0-8 26,0 2 0,2-4 15,4-1 0,-2-3-40,7-3 0,-5 1-217,5-7-51,1 0-145,5-6 0,1 0 89,-1 0 0,-6-6-468,1 0 219,-1-7 0,-1 3-1012,-4-7 1526,3-1 0,-7 1 0,6 0 0</inkml:trace>
</inkml:ink>
</file>

<file path=ppt/ink/ink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38:44.0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0 156 8047,'0'-23'1454,"0"0"-1352,0 1 1,2 3-683,4 2 1,4 5 642,7 1 0,-5 5 1514,-1-5-1565,1 7-198,5-4-172,0 8 0,-5 8-1198,-1 3 1556,1 5 0,5 9 0,0 2 0</inkml:trace>
</inkml:ink>
</file>

<file path=ppt/ink/ink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38:44.4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7292,'8'9'1828,"-6"-1"-772,13-8-486,-5 0 0,1 0-308,1 0 0,-6 6-63,5 0 1,-7 7-232,2-1 0,-4 3-83,-2 2 0,0 1-678,0-1 484,0 0 158,0 0 1,0 3-127,0 3 0,-6-4 173,0 4 1,1-4-17,5-1 0,7-1 134,5 0 1,-3 0 325,3 1 0,-1-3-37,7-3 0,-1 3 119,0-3 0,1-3 305,-1 3-170,-8-9-975,7 13 204,-14-7 182,5 9 74,-7-1 0,-13 0 106,-4 1 0,-12 5-148,0 0 0,-11 8 0,-4-5 0</inkml:trace>
</inkml:ink>
</file>

<file path=ppt/ink/ink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38:45.0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70 8038,'0'-10'-99,"0"3"243,7-1 0,1 4 397,3-7 0,5 7-104,-5-2-336,-3 4 67,7 2-285,-13-8 1,8 7-34,-4-5 1,-2 4-169,7 2 0,-1 2-92,1 4 1,5-5-170,-5 5 1,4-4 37,3-2 541,-1 8 0,8-6 0,2 5 0</inkml:trace>
</inkml:ink>
</file>

<file path=ppt/ink/ink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38:45.2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8038,'17'0'-80,"0"0"216,1 0 1,-1 0 258,0 0 0,1 0-283,-1 0 0,-6 0-212,1 0 1,-1-6 245,7 0-217,-9 1 37,7-3-395,-7 6 205,9-6-151,-1 8 0,-6 0-249,1 0 0,-1 0 624,7 0 0,-1 0 0,0 0 0</inkml:trace>
</inkml:ink>
</file>

<file path=ppt/ink/ink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38:45.3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8038,'25'10'0,"-6"-3"-8,5-7 0,-5 0 55,-2 0 1,0 0 326,1 0-374,-1 0 0,0 0 0,0 0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1:48:56.81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122 415 13752,'-8'18'807,"4"-7"-564,-7 1 0,5-1-166,-6 7 1,3-1-144,-3 0 1,-3 0-828,3 1 683,5-1 1,-3-2-491,4-3-100,4 3 1,-5-11-711,7 8 552,0-9 790,7 13 1,3-12-47,7 7 0,-7 1 596,-4 5 1,1 0 55,-1 1 1,2 1 366,-2 4 1,-5-2 75,5 8 1,-4-8-117,-2 2 0,0-2-269,0 2 0,0-4-206,0 5 1,2-11-256,4-1 1,-4-1 161,4 6-1311,3-7 450,-7 5 1,8-13-1772,-5 4 1339,-3-4 0,6-10 516,-8-3 1,6-5 118,0-1 1,1-8 460,-1-4 0,4-3 0,7-3 0</inkml:trace>
  <inkml:trace contextRef="#ctx0" brushRef="#br0" timeOffset="234">589 0 8038,'17'0'733,"0"0"0,-5 2-92,-1 4 1,1-2 530,5 7 0,0-5 200,1 6-945,-1-8 0,-5 9-976,-1-7 1,-5 5 389,5-5 1,-7 7-558,2-1 0,2-2 516,-3 1 0,-1 6 200,-10 7 0,-3 14 0,-8-2 0</inkml:trace>
  <inkml:trace contextRef="#ctx0" brushRef="#br0" timeOffset="569">589 571 7997,'7'10'-5,"3"-1"629,7-3 1,1-4-173,-1 4 0,0-4-233,0-2 1,1-6-2,-1 0 1,0-2-1,1 3 0,-7 3 114,1-4-326,-1 4 1,1 2-1103,-1 0 903,-7 0 0,4 8-92,-8 3 0,0-1 107,0 1 0,-2 1 261,-4 5 1,4 0 91,-4 1 0,-1-1 655,1 0-354,0 1-166,6-1 1,8-2-340,3-3 1,-1-4 182,2-8 1,-1 5-317,6 1 1,1 0 11,-1-6 316,0 8 0,-7-5 199,-4 9 1,-5-1 432,-1 7 0,-1-1 74,-5 0 1,-4 2-342,-7 5 1,2-5 316,3 4 1,4-10 174,8-1-1298,0-1 1,2 5 229,4-5 0,6-3-900,11-8 0,3-4-214,9-7 1,5-3-2511,1-15 3669,7 8 0,-12-19 0,7 3 0</inkml:trace>
</inkml:ink>
</file>

<file path=ppt/ink/ink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38:45.6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0 934 8045,'12'-1'898,"-1"-5"1,-5 4-571,5-4 0,1-4-141,5-1 0,1 3-17,-1 2 1,6-1 74,0 1 1,-6 0 37,-5 6-52,-1 0-139,-1 8 0,-2 2-50,-8 7 0,0 8 66,0 4 1,0-2-125,0 1 0,0 1-8,0 6 1,0-6 90,0-1 1,0-6-93,0 1 1,5-4 73,1-2 0,8-2-493,-3-3 1,4 1-726,3-7 210,-1 0 0,0-8 959,1-4 0,7-11 0,1-10 0</inkml:trace>
  <inkml:trace contextRef="#ctx0" brushRef="#br0" timeOffset="175">380 329 8045,'0'-17'2061,"0"7"1,2-3-1938,4 7 0,-2 0-36,8 6-160,-1 0 0,6 0 107,1 0 1,-7 2-129,1 4 1,-1 4-214,7 7 0,-7 2 306,1 4 0,7 4 0,8 8 0</inkml:trace>
  <inkml:trace contextRef="#ctx0" brushRef="#br0" timeOffset="515">744 1159 8060,'-10'2'962,"4"4"218,-3-4 0,7 7 274,-4-3-549,4-4-544,2 14 1,0-13-237,0 9 0,2-6-125,4 5 0,-2-7-226,7 2 1,-5 1-434,5-1 0,1 0-92,5-6 1,1 0-550,-1 0 0,6-8-518,0-3 1029,8-5 789,-12-1 0,12 2-221,-8 3 1,6-1 598,-6 7 0,0 0 321,-6 6 0,0 2-290,1 4 0,-7 4 548,1 7 1,-7 2 0,7 4 0,-6-4 389,5 4 1,-5-3-1078,5-3-145,-7 0-34,12-7 1,-13 3-2589,9-7 1658,0 7 839,5-3 0,8 0 0,2-3 0</inkml:trace>
  <inkml:trace contextRef="#ctx0" brushRef="#br0" timeOffset="2144">2110 52 8098,'9'-9'1143,"-1"-6"-972,-8 13 298,0-6 43,8 0-199,-6 6 0,7-5 314,-3 7-412,-4 0 0,11 7 15,-7 5 0,0 11 427,-6 6-421,0 3-59,0 3 1,0 5 49,0 1 1,0-1-89,0-5 0,0-7-191,0 1 0,-6-2-55,0 2 1,1-10-341,5-7 1,2-7-370,3 7 154,-3-8 1,12 2 191,-9-12 1,7-4 122,-6-7 1,0-6-146,-6 0 1,0-6 150,0 6 0,5-8 303,1 2 1,0-1-115,-6 1 1,2-2 172,4 8 0,-3 6 2,9 5 1,-6 3 396,5-3-173,-7 4 0,4 16-65,-8 4 1,2 3 592,3 2-314,-3 1-210,6-1 1,-8 2 132,0 4 1,-2-4-230,-4 4 0,4 2-175,-3-2 1,-3 0 42,2-5 1,0-1-217,6 0 0,-1-5-219,-5-1 247,4-7 1,-6 6-612,8-4 511,0-4 0,2 5-6,4-7 0,-2-6 168,7 1 1,-5-1 1,5 6 1,-5 0 69,6 0 0,-6 0 172,5 0 0,-7 2 107,2 4-148,-4-4-37,-2 5 1,0 1 717,0 3-463,0 5 0,-2 1 46,-4 0 0,-4 6-186,-7 1 1,0-1-222,-1-6 0,1 6 108,0 0 1,0 2-147,-1-2 0,3 2-741,3 4 386,-3 3 281,5-12 0,-5 10-362,3-6 0,-1-1 272,7-6 0,-5 0 233,5 0 1,-2-5-64,3-1 482,3-7-302,-14 12 0,12-14 213,-7 3 58,7-3 1,-4-4 119,8-3-288,0-5-54,8-7-31,2-1 1,7 7 31,0-1 0,0 3 175,1-3-99,-1 5 0,0 7-62,1 0 0,-7 0 137,1 0 0,-8 7 132,1 5 1,3 3-81,-2 2 1,0 6-246,-6 1-95,0 6-46,0-10 0,5 4-429,1-6 300,8-1 1,-5-5-477,8-1 426,1-7 0,-1 2-29,0-12 0,1-4-460,-1-7 360,-7 0 104,5-1 1,-13 1-120,4 0 0,-5 0 176,-1-1 0,0 1 194,0 0 0,-1 1-32,-5 5 0,2 3 276,-8 8 1,-1 0-112,-10 0 1,2 2 66,-8 4 1,0 3 541,-5 9 1,-1 1-331,0 4 1,-1-2 123,-4 8 1,3-6-271,-3 6 1,9-8-283,2 2 1,8-4 86,-2-1 1,4-1-192,1 0 1,3-5-503,3-1-1039,5-7-47,7 4 874,0-8-42,0 0 344,7-8 0,-3 4 260,8-7 1,-6 5 75,5-6-228,1 9 294,5-5 229,0 8 1,1 2 566,-1 4 1,0 5 695,0 12 0,3-2-624,3 8 0,6-2 478,11 2 1,6-2-476,12-4 0,5-6-175,12 0 0,4-1-596,7-11 1,3 1 18,3-6 0,-6 0-251,1 0 1,-8 0-580,-10 0 0,-2 0-1401,-4 0 1,-9 0 2222,-8 0 0,-1 0 0,1 0 0,-6 0 0,-4 0 0</inkml:trace>
  <inkml:trace contextRef="#ctx0" brushRef="#br0" timeOffset="2843">3562 312 8004,'0'-17'281,"0"-1"0,0 7 133,0-1-202,0 8-216,0-11 0,-7 7 165,-5-3 0,-3-3 66,-2 9 1,-1-1-164,1 6-57,0 0 83,-8 0 0,5 0-65,-3 0 0,4 6 83,2-1 0,0 9-296,-1-3 7,1 5 285,0 1-49,7 0 0,2 1-163,8-1 0,2 0 83,4 0 0,-2-1-56,7-5 117,1 5-57,5-7 0,-1 9 1,-5-1 0,3 0-32,-9 1 0,1-1-104,-6 0 1,0 0 51,0 1 0,-8 1-103,-3 4 0,-4-4 101,-3 4 1,1-2 26,0 2 0,-1-9 56,1 3-44,0-3 56,7 3 0,-3-6 54,7 1 1,-2-6 1,3 5-9,3 1 0,-4 5 23,12 0 0,-3-5 1,9-1 1,0 1 237,5 5-128,0 1 21,0-1 1,-1 0 62,-5 0 1,3 3 132,-8 3 1,-1-4 405,-5 4 0,0 2-229,0-2 1,0 0 56,0-6 1,-5 6-126,-1 0-616,0 1 1,6-7-1132,0 0 1142,8-7 1,1-1-488,9-3 0,-1-4-219,0 4 1,0-10 814,1-2 0,7-15 0,2 2 0</inkml:trace>
  <inkml:trace contextRef="#ctx0" brushRef="#br0" timeOffset="3485">4012 710 8009,'0'-18'0,"0"7"-479,0-1 393,0 8 0,0-11 827,0 4 1,0 1 440,0-2 440,0 9-666,0-5-616,0 8 1,0 8 252,0 3 1,0 10-66,0 2 1,0 6 121,0-6 1,-2 6-153,-4-6 1,4 6-128,-3-6 1,1 0-199,-2-6 0,4 1-81,-4-1 1,4-6 77,2 1 0,0-6-62,0 5-505,0-7-197,0 4-500,0-8-487,0 0 446,-7 7-590,5-5 982,-6 6 1,6-8-151,-4 0 893,5 8 0,1-6 0,9 5 0</inkml:trace>
  <inkml:trace contextRef="#ctx0" brushRef="#br0" timeOffset="5337">4375 1021 8088,'10'0'-8,"-3"0"1,1-8 68,4-3 1,-3 1-102,3-1 0,-3 5 250,3-6 1,1 6 256,-7-5-156,8 7-5,-5-11 273,1 13-431,5-6 1,-13 10 297,4 4 1,-6 3 16,-6 9 0,-3-1-114,-9 0 1,3 6-407,3 0 1,-3 2-356,3-2 0,3-5-176,-3-1 0,8 0 588,-1-5 0,3 3 0,2 3 0</inkml:trace>
  <inkml:trace contextRef="#ctx0" brushRef="#br0" timeOffset="5932">5015 537 8006,'2'-10'261,"4"4"0,-2 4 125,7 2 1,-5-5 28,5-1 1,-5 0 126,6 6 0,-7 0-186,7 0 1,-6 0 441,5 0-630,1 0 0,-1 0 197,1 0-412,-8 8 1,9 1 100,-7 9 1,0-1-344,-6 0 1,-6 6-56,0 0 0,-7 6-227,1-6 1,3 0 264,-3-5 0,2-1-40,-1 0 1,-3-5 120,9-1 0,-1-5-133,6 6 502,0-9 0,8 7-102,3-4 1,4-4 391,3 3 0,5-1-40,0 2 0,2-4 90,-2 4 1,-4 1-166,4-1 1,-6 2 80,-5-2 1,1-2 53,-7 7 1,0-5 386,-6 5-921,0 1 0,-8 11-199,-3 0 1,-12 0-219,-6-6 0,-2 1 135,2-1 0,-3 0-317,3 0 0,4-7 237,2-4 0,9 2-773,3-3 510,7 1 705,-4-6 0,24 0 0,3 0 0</inkml:trace>
  <inkml:trace contextRef="#ctx0" brushRef="#br0" timeOffset="6199">5862 1073 8071,'10'0'3722,"5"0"-1794,-13 0-1374,6 0 1,-18 2-1222,-7 3 0,-2-1 237,-10 8 430,0-1 0,2 14 0,2 2 0</inkml:trace>
  <inkml:trace contextRef="#ctx0" brushRef="#br0" timeOffset="6559">6433 813 7727,'17'0'-1336,"1"0"1238,-1 0 0,-6 0 57,1 0 0,0 0-149,5 0 190,-8 0 0,7 0 0,-7 0 0</inkml:trace>
  <inkml:trace contextRef="#ctx0" brushRef="#br0" timeOffset="6720">6831 865 8006,'11'10'-14,"1"-4"1,-6-4 30,5-2 1,-5 0-77,5 0 0,-5 0-1071,6 0 864,-1 0 1,1 0 127,-1 0 1,-5 0 51,6 0 1,-1 0 85,6 0 0,1 7 0,-1 3 0</inkml:trace>
  <inkml:trace contextRef="#ctx0" brushRef="#br0" timeOffset="6849">7229 900 8006,'17'0'745,"0"0"-406,0 0 0,1 0 49,-1 0 0,-5 0-96,-1 0 0,-5-6 550,5 0-849,-7 1-349,12 5 1,-13 0-667,9 0 1022,-8 0 0,11 0 0,-5 0 0</inkml:trace>
</inkml:ink>
</file>

<file path=ppt/ink/ink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38:54.7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208 173 10468,'10'0'1853,"-2"0"0,-10 8-1437,-4 3 0,2 5-86,-7 1 0,1 0-80,-1 1 1,-3-1-403,8 0 0,1 1-35,5-1 0,13-2-185,4-3 0,12 1 147,0-7 1,6 0-276,5-6 0,-2 0 194,8 0 0,-9 0-20,-2 0 0,-3 0 59,-9 0-26,0 0 1,-13 2-192,-4 3 0,-4-1 2,-2 8 1,-8 1-303,-4 10 1,-11-3 36,-5 3 747,-5 4 0,-9-1 0,-3 9 0</inkml:trace>
  <inkml:trace contextRef="#ctx0" brushRef="#br0" timeOffset="377">226 709 8086,'-10'8'712,"-5"-6"-438,13 13 0,-4-11 77,12 8 0,-2-7 103,7 7 1,-7-6 143,2 5 297,3 1 1,-7 7-301,4 4 0,-4-4-18,-2 4 1,0-3-274,0-3 1,0 6-281,0 0 1,-6 2-163,1-2 0,-7-4-359,6 4 1,-5 2-21,5-2 1,-6-5-70,7-7-1489,-1-7 1410,6 11 1,0-15 267,0 0 1,2-7 237,4-11 1,-3-1 85,9-4 0,-2 4-69,1-4 1,4 9 88,-3 3 1,-2 5 815,1-5-373,-7 7 1282,4-4-1210,-8 16 1,0 3 299,0 12 1,-8-2-128,-4 8 0,-1-6 35,1 6 1,-3-8-246,4 2 1,3 2 155,2-2-464,4 0 0,2-5 69,0-1 0,8-7-207,3-5 0,7 3-125,5-2 1,-2 0-245,8-6 1,0 0-228,5 0 1,1 0-755,-1 0 1,1 0 524,-1 0 0,1 0 846,0 0 0,-1 0 0,1 0 0</inkml:trace>
  <inkml:trace contextRef="#ctx0" brushRef="#br0" timeOffset="1761">36 830 7971,'-10'-7'952,"2"5"-504,8-14 1,2 13-101,4-9 0,-2 6 30,7-5 0,1 7-199,5-2 0,0-2 28,1 3 1,-1-1-262,0 6 0,1-6 111,-1 0 0,0 1-160,0 5 1,-5 0 51,0 0 1,-7 0-41,7 0 1,-6 0 105,5 0 1,-7 2 245,2 3-102,-4-3 375,-2 14-495,0-7 66,0 9 1,0-7-83,0 1-27,0-9-423,0 13 175,0-14-160,0 13 334,0-13 0,-2 11 63,-4-7 0,4 2 287,-4-2 1,4-2-105,2 7 0,-2-1 41,-3 1 1,3 5 55,-4-5 0,-2 10 124,3 2 0,-3 8-20,2-2 1,2 0 104,-7 5 0,5-3-183,-6 9 1,9-5-86,-3-6 1,-2 3-285,2-3 0,1-4 118,5-2 1,0-4-111,0-1 0,0-7-486,0 1 109,0-8 0,2 3-362,3-7-413,-3 0 776,6-7 1,-8-3-87,0-7 0,0-1 332,0 1 0,-6 0-38,0 0 1,-5-6 27,5-1 1,-5 1 32,5 6 1,-6-6 87,6 0 0,-7 0-165,1 6 281,5 7-30,-9-5 0,15 5 34,-5-7 0,-2 5-28,2 1 231,1-1 0,5 1 35,0-1 203,0 8 174,0-3-186,7 7 0,3 0-157,7 0 0,0 0-24,1 0 1,-1 0-161,0 0 0,1 0-128,-1 0 1,-6 5-91,1 1 170,-1 8 0,-1-11-508,-4 9 0,-4-1 113,-2 7 1,0-1-19,0 0 0,-8 1 128,-3-1 1,-11 8 97,-1 4 0,-5-2 121,4 1 0,-4-6 216,5 1 0,1-4 66,11-2 1,-3 0 84,9 1 166,-1-9 1,8 5-30,4-8 0,3-1 151,9-5 1,7 0-186,3 0 0,-1 0-43,2 0 0,0-2-319,5-3 1,1 1-236,0-8 0,5 7-225,0-7 0,1 6 326,-7-5 1,-7 5-1721,-4-6 1,2 9 1740,-2-3 0,0-4 0,-5 1 0</inkml:trace>
  <inkml:trace contextRef="#ctx0" brushRef="#br0" timeOffset="2766">952 761 7966,'-17'-9'2089,"7"-1"-1183,4 4-102,4 4-442,10-13 1,2 13 138,7-4 1,0-1-359,1 1 1,-1-2 268,0 2-1107,1 4 1,-1-5 80,0 7 1,-5 0-1302,-1 0 1301,-7 0 1,4-2-836,-8-4 1038,0 4 1,-8-11 75,-4 7 457,-3 0 0,-2 6-242,0 0 726,-1 0 1,1 2-40,0 4 0,5 5 235,1 12 0,5-1-293,-6 6 1,3 1 121,-3 6 1,3-1-201,3 1 1,2 0-79,-8-1 0,9 1-252,-3-1 1,-2 1 135,2-1 0,1-7-621,5-4 0,-2 2-400,-4-2 80,4 1 1,-6-7 265,8 0 0,-2-7-914,-3-5 946,3-3 1,-6-4 55,8-3 1,-6-5 293,0-7 0,1-2-72,5-4 0,0 3 566,0-3 0,0 2-96,0-2 0,7 4 102,5-4 1,-1 4-200,7 1 0,-5-5-23,10 0 1,2 0-199,-2 6 0,6 0-222,-6-1 1,8 1-260,-2 0 0,-4-1 226,-2 1 1,2 6-326,-2-1 193,0 8 448,-6-3-196,-7 7 338,-3 0 6,-7 0 547,-7 7-294,-3 3-53,-7 7-643,7 0 71,3 1-28,7-1 0,0-5-3,0-1 54,7-7 0,-3 9-107,8-7 158,-9 8 0,5-5 177,-8 8 0,0-3-105,0 3 1,-6-3 157,1 9 0,-7-4 68,6-2 1,-5-5 329,5-1-220,0 1 180,6 5 93,0-7-401,0-3 1,8-7-205,4 0 1,-3-2 108,3-3 0,-1-3-197,6-4 0,1-3-60,-1 4 1,0-5-131,1-1 1,1-2 68,4-4 1,-4 1-159,4-6 0,-4-1-577,-1-6 1,-7 1 375,1-1 0,-3 2-35,3 5 0,-3-3 592,-3 8 0,-4 0-483,4 5 488,-4 1 0,-2 6-65,0-1 556,0 8 52,-8-3 0,4 8 323,-7 5 1,5-2-341,-5 8 1,7-1 34,-2 6 0,-2 3-165,2 3 0,-5-2-165,5 8 0,-5-6-16,5 6 1,-2-3-29,2 3 0,4 4-149,-3-4 0,1-2-246,-2 1 1,4-6-476,-4 1 1,5-4 67,1-2-34,0 0 1,1-1-138,5-5 338,-4-3 0,8-8 33,-5 0 0,-1-2 140,8-4 0,-8-3 8,1-9 1,3-6 261,-2-5 0,7-4 0,-3-9 0,7-2 0</inkml:trace>
  <inkml:trace contextRef="#ctx0" brushRef="#br0" timeOffset="3146">1748 121 7966,'0'-17'0,"0"0"0,0 5 345,0 1 125,0-1-263,0-5 0,5 5 211,1 1 0,0 7-373,-6-4 0,2 8 123,4 0 0,-5 2-41,5 4-133,-4 4 145,-2 7 1,0 0-92,0 0 0,0 3 21,0 3 1,-2 4-110,-4 7 1,5 3 162,-5 3 0,-2 2-10,2 4 0,-7 10 34,1-4 1,-3 13 123,-2 5 1,5-1-15,1 6 1,-1 3-368,-5 3 1,-1 4 143,1 1 1,0-1 35,0-5 0,5 5-212,1-4 1,1-4 40,-2-3 1,-1-4-225,7-7 0,0 2-155,6-7 1,0-2 178,0-10 1,-1-4-41,-5-7 1,4-1 149,-4 1 0,4-8-92,2-4 289,0-12-313,0-3 0,0-10 68,0-4 0,0-3-225,0-9 0,2-5 464,4 0 0,3-15 0,9 1 0</inkml:trace>
  <inkml:trace contextRef="#ctx0" brushRef="#br0" timeOffset="3945">1730 744 7961,'-7'-17'812,"5"7"1,2 0-467,11 5 1,5 3-105,1-4 0,6 4 410,0 2 1,0 0-251,-6 0 1,1 0-172,-1 0 1,0 0-254,0 0 1,-1 2-397,-5 4 1,3 3-457,-8 9 0,-1 1 508,-5 4 1,-7 2-130,-5 4 0,-9 1 145,-2-6 1,-8 6-146,2-1 1,2-4 380,-1-2 0,7-2 262,-3 2 0,11-9 142,1 3 202,9-4 0,-5-1 272,8 0-479,8-9 1,1 5 142,9-8-70,-1 0-100,0 0 0,-5 0 235,-1 0 289,-7 8-534,4 1 0,-16 9-45,-3-1 0,-5-6-331,-1 1 187,0 0 0,1-1-27,5 1-192,3-9-132,8 5 0,2-8 66,4 0 1,9-8-74,8-3 1,8-4-60,-2-3 1,3-1-138,3-4 1,7-4-245,4-8 0,2 3 256,-2 3 1,2-2 174,-7 8 1,-1-6 84,-5 6 1,-1 0 349,1 6 1,-8 2 604,-4 3 899,-4-3-1099,-2 13 0,-5-6 1429,-1 8-878,-7 0-638,4 0 0,-2 2-550,0 4 1,1 3 25,-1 9 0,-4-1 66,4 0 1,1 6 115,-1 0 0,8 6-147,-3-6 0,-3 6 223,-2-6 1,1 6 137,-1-6 0,0 2-4,-6-2 1,-6-4-35,0 4 1,-13-3-176,2-3 1,-6 2-76,0 4 1,-2-6-261,-4 1 0,-4-1 55,4-5 0,10-5-512,2-1 348,3-4 1,5-4-701,3-4 540,4-3 1,10-9 137,3 1 1,10 2 269,2 3 1,1-1-106,-7 7 1,0 0 1056,0 6 1,1 0 43,-1 0 0,-5 0 1760,-1 0-1402,-7 8-117,4 1-981,-8 9 0,0-7 235,0 1-2053,0-8 1418,0 3 1,1-7-1785,5 0 0,-2-2 384,8-3 0,-7 1 1636,7-8 0,7-7 0,8-8 0</inkml:trace>
  <inkml:trace contextRef="#ctx0" brushRef="#br0" timeOffset="4095">2768 1055 7961,'9'17'2039,"-1"1"-917,-8-1-101,0 0 0,0 1-308,0-1-376,-8-7 264,7 5 1,-7-11 236,8 7-1966,0-7-203,0 4-904,0-8 1391,8-8 1,1-1 843,8-9 0,1-7 0,-1-2 0</inkml:trace>
  <inkml:trace contextRef="#ctx0" brushRef="#br0" timeOffset="4426">3114 467 7961,'-6'-17'0,"0"0"0,-5-1 1402,5 1-543,0 0-686,6-1 463,0 1 492,0 0-504,0 7-163,0 3-254,0 7 1,0 7 0,0 5 0,0-3-101,0 3 1,2-1 70,4 7 1,-4-1-192,3 0 1,-3 1 74,-2-1 1,6 2 66,0 4 1,0 4 49,-6 8 0,0-1 146,0 1 1,0 7-127,0 4 0,-6 6 114,0 6 1,-5-2-104,5 7 1,0 0-2,6 6 1,0 8-233,0 4 1,8 4 263,3 1 1,5-3-582,1 3 1,-5-9 202,-1 9 0,-1-11 149,1 0 0,3-4-560,-9-1 0,1 3-484,-6-4 1,-2 4-2291,-4-10 3322,5 4 0,-17 3 0,5-5 0,-6-4 0,-3-3 0,-1 0 0</inkml:trace>
</inkml:ink>
</file>

<file path=ppt/ink/ink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38:53.8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35 552 8016,'10'-2'0,"-4"-4"0,-4 3 182,-2-9 275,0 8-335,0-11 1,0 11 334,0-8 434,0 9-554,0-5 0,2 8 19,3 0-181,-3 0 1,6 2 231,-8 4-390,0-5 1,0 9 203,0-4-144,0-4 26,0 13 1,0-11 49,0 8 0,0-7 22,0 7 0,0-6 18,0 5 0,-2 1 183,-4 5-83,4 0 0,-7 1-60,3-1 1,4 0-24,-4 0 0,-1 1 65,1-1 1,0 6-70,6 0 0,-6 0-57,1-6 0,-1 1 11,6-1 1,0 0-59,0 1 58,0-1-374,0 0-465,0 0 397,0-7-64,0-2 0,6-10 134,-1-4 1,3-4-183,-2-7 0,2 0-73,3 0 0,3-1-207,-9 1 0,9-6 203,-3 0 0,-1-6 5,1 6 0,-5-2 198,6 2 1,-1 4 24,7-4 1,-7 5 261,1 7-174,-1-4 439,6 5 0,-1-2-92,-5 1 1,-1 7 49,-4-2 1,-2 4 52,7 2 0,-7 2 788,2 4-485,3 4 1,-5 7-175,8 0 0,-9 1 37,3-1 1,2 0-151,-2 0 0,-1 1-249,-5-1 0,2 0-191,4 1 1,-4-1-393,4 0 0,2 0-65,-3 1 0,9-7-660,-3 1 1,-1-8-1187,1 1 2432,1-3 0,13 6 0,2 2 0</inkml:trace>
  <inkml:trace contextRef="#ctx0" brushRef="#br0" timeOffset="476">606 51 8066,'8'-10'404,"1"-4"189,9 9 0,1-1-147,4 6 1,-2-2 67,8-4 0,-2 4-255,2-3 1,1 5 2,-7 5 1,-5-1-411,-7 8 0,-1-7 91,1 7 0,-3 1-41,-8 11 0,0-3-2,0 7 0,-6-4-355,1 4 1,-9-1 159,3 2 1,-11 4-73,-1-4 0,0 3 185,6 3 0,2-1 20,3 1 1,3-6 263,3 0 0,4-8-121,-4 2 1,6-2 59,6 2 0,2-4 106,3 4 1,3 2 165,-9-2 1,3 2-40,-2-2 0,-4-1 142,3 6 0,-3 1 65,-2 6 1,0-1-106,0 1 0,0-1-87,0 1 1,0 0-32,0-1 0,-5 1-112,-1-1 1,-2 1-10,2 0 1,4-3-153,-3-3 0,-3 2 23,2-8 0,-5 0-131,5-6 0,-2 1-1418,3-1 769,3 0-592,-14 0 703,14-7 661,-5-2 0,7-8 0,0 0 0</inkml:trace>
</inkml:ink>
</file>

<file path=ppt/ink/ink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39:09.1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1 191 8056,'0'-35'1629,"0"2"-1360,0 5-835,0 3 0,7 7 713,5 1 1,1 6 1712,-1-1-1433,3 8 1,-5-4 73,7 8 0,-5 2-1469,-1 4 0,-5 11 495,6 12 1,-7 4 472,7 2 0,-1 7 0,7 2 0</inkml:trace>
</inkml:ink>
</file>

<file path=ppt/ink/ink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39:13.0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0 105 7949,'12'0'506,"-1"0"0,-5-6-351,6 0 1,1-7 311,10 1 0,-8 2 643,8-1 1,-7 5-497,7-5 1,-4 5 66,-2-6 0,1 8-368,-1-1 0,0 3-224,1 2-677,-1 0 441,0 7 154,-7 3 0,-3 7-381,-7 1 328,0-1 0,0 6-1264,0 0 781,-7 8 1,-3-4 100,-7 7 0,0 1-135,-1-1 1,7-5 285,-1 0 1,6-8 367,-5 2 1,9-3 476,2-3 1,8 0-371,9 0 1,0-5 197,1-1 0,1-5 84,4 6 0,-4-6 289,4 5 1,-4-5-234,-1 5 0,-3-5 101,-3 6 1,1-7-396,-7 7 1,-1-1-292,-5 7 1,-1-1-1009,-5 0 581,4 1 397,-21 7 1,9 0-1080,-14 3 500,-1 5-137,2-14 1,-6 8-1901,4-4 2695,-3-4 0,-11 14 0,-1-6 0</inkml:trace>
</inkml:ink>
</file>

<file path=ppt/ink/ink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39:08.9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0 191 6592,'0'-10'-749,"0"2"709,0 1 50,0 5 204,8-6 1,-6 6-19,4-3 292,-4 3-304,-2-6 1,0 6 47,0-4 0,0 2 94,0-7 52,0 7-162,0-11 1,0 11-12,0-8 0,2 7 398,3-7-150,-3 8-68,6-11 1,-2 11-59,-1-8 0,1 7 216,-6-7-373,8 8 0,-4-3 190,7 7-251,1 0 1,3 7-235,-3 5 1,-5 11-202,-7 6 285,0 3 24,0 3 1,-2 7-119,-3 4 1,1-2 146,-8 3 0,3-9 52,-3 2 1,-1-9 178,7-2 115,0-8 0,6 4-25,0-8-96,0-7-327,8-2-76,9-8 256,2 0 0,8-8-1074,-4-4 483,-3-3 142,5-2 1,-6-1-220,4 1 1,-4-2 64,4-4 513,-11 4 0,3-6 0,-5 7 0</inkml:trace>
  <inkml:trace contextRef="#ctx0" brushRef="#br0" timeOffset="762">467 364 7967,'2'-10'792,"4"4"-588,-4-3 33,13-1-127,-5 1-39,-1 1-18,7 8 0,-12 0 182,7 0 0,-7 2-201,2 4 0,1-3-253,-1 9 0,0 5 168,-6 6 0,0 0-70,0-5 0,0-1 203,0 0 0,0 0 248,0 1-100,-8-1 2,6 0-224,-5-7 204,7-2 90,0-1-334,0-5 0,2 6-196,3-8-47,5 0 1,7-2-427,1-4 0,1 2 701,4-7 0,4-1 0,7-5 0</inkml:trace>
  <inkml:trace contextRef="#ctx0" brushRef="#br0" timeOffset="1786">536 450 7959,'10'-7'-622,"-2"5"1080,-8-6 130,0 8 382,0 0-726,0 8 0,0-5 120,0 9 1,0-1-90,0 7 1,0-1 124,0 0 0,-6 1-274,0-1 1,0-6 109,6 1 1,0 0-302,0 5 73,0 0-235,-7-7-92,5 5 158,-6-13-122,8 13 122,0-13 0,0 4-333,0-12 95,8-3 0,-4-14 137,7 0 1,-7-2-206,2 2 118,3 3 258,-7-5 0,12 2 21,-8 0 0,5 0 74,-5 6 512,7 0 51,-3-1 4,-1 9 0,1 1-48,-4 8 0,-4 2-144,4 4 0,-5 3-73,-1 9 0,0-1-130,0 0 1,-5 0 14,-1 1 0,0-1-153,6 0 1,0 1-294,0-1 1,0 0 16,0 1 0,0-7-864,0 1-73,0-1 610,0 6-11,0-7-234,0 5 1,2-7 15,4 4 794,-4-5 0,13 1 0,-5 2 0</inkml:trace>
  <inkml:trace contextRef="#ctx0" brushRef="#br0" timeOffset="3063">571 554 8020,'-10'0'-1694,"3"0"2177,7 0 1,0 2-40,0 4 0,-6-3-156,0 9 1,0 0 210,6 5 1,0 0-79,0 0 0,0 1-187,0-1 0,0 0-111,0 1 0,6-7-175,0 1 78,0-1-236,-6 6 0,2-7 100,3-4 0,-3-2-214,4 1-194,-4-3 212,-2 6-231,0-8-150,0-8 461,0-1 1,0-9-53,0 1 1,6 6 86,0-1 0,-1 6 1,-5-5 1,6 5 70,0-5 0,0 5 87,-6-6 0,5 6 368,1-5 281,0 7 339,-6-4-162,0 8 3018,0 0-4136,0 8 205,0 2-601,0-1-156,0 7 1,2-9-376,4 5 1251,-5 3 0,15-13 0,-7 6 0</inkml:trace>
  <inkml:trace contextRef="#ctx0" brushRef="#br0" timeOffset="3481">727 554 9885,'-12'0'277,"1"0"0,5 0 241,-6 0-280,8 0-270,-11 8 1,13 1 18,-4 9 0,-1-1-490,1 0 378,0 0-68,6 8 1,0-5-436,0 3 340,0-4-65,0-10-209,0 7 294,0-14 27,0 5 23,0-7 55,0 0 1,0-7 77,0-5 1,0 3 38,0-3 0,0 6-375,0-5 329,0-1 0,0-5 32,0 0-33,8 7 94,-6-5 217,5 5-232,-7-7 0,0 5 266,0 1 98,0 7 448,-7-4 52,5 8-427,-6 0-152,0 0 0,7 2 467,-5 4-360,-4 4-126,8 7 1,-5 0-108,7 0 0,0 1 155,0-1-272,0 8 1,0-6-167,0 4 1,5-4-476,1-1 0,2-7-284,-2 1 1,-3-8 406,9 1 1,-6-3 489,5-2 0,1-7 0,5-3 0</inkml:trace>
</inkml:ink>
</file>

<file path=ppt/ink/ink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39:10.9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70 8034,'10'-8'880,"5"7"0,-5-7 9,7 8 1,0-2-307,0-4 1,1 4-171,-1-4 1,0 3-104,1-3 1,-1 4-41,0-4 1,6 4-396,0 2 0,0-6-450,-5 1 1,-1-1-455,0 6-87,8 0 0,-6 2-858,5 4 858,-13 3 1116,-3 1 0,-1 13 0,3-4 0</inkml:trace>
  <inkml:trace contextRef="#ctx0" brushRef="#br0" timeOffset="157">173 330 8034,'-10'0'965,"5"0"-461,10 0 0,-1-6 704,8 0 1,1-6-540,10 7 1,-2-3-436,8 2 1,0 4-1422,6-3 0,-3-3 324,-3 2 1,8 0 862,-9 6 0,9-7 0,-10-3 0</inkml:trace>
</inkml:ink>
</file>

<file path=ppt/ink/ink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39:15.8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52 7960,'0'-17'0,"15"0"0,-2 7-11,16 4 0,0 5-195,6 1 0,7 5-128,4 1 334,4 8 0,2-5 0,0 8 0</inkml:trace>
</inkml:ink>
</file>

<file path=ppt/ink/ink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39:15.9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36 7984,'25'0'0,"-4"-6"-221,8 0 1,0-6-388,5 7 1,3-1 607,3 6 0,-3 0 0,5 0 0</inkml:trace>
</inkml:ink>
</file>

<file path=ppt/ink/ink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39:16.1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7961,'8'-10'229,"2"3"-52,7 7 0,4 0-543,8 0 0,0 0 366,11 0 0,4 7 0,0 3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1:48:55.0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36 675 7960,'-10'-12'1475,"4"1"-358,4 7 277,-5-4 356,5 8-347,-6 0 0,14 2-654,-1 4 0,7 4 347,-6 7 0,5 2-506,-5 4 1,6 2-35,-7 4 1,1 4-88,-6-5 0,0 5-29,0 2 1,0-6-232,0-1 1,0-1-200,0 2 1,0-2-475,0-4 1,0-9 319,0 3-1460,0-4 777,8-3 303,1-2 0,9-24-1,-1-7 1,2-4-103,4-7 1,-4 3 206,5-9 0,-7 3 144,-6 2 0,5-5-245,-5 0 1,3 1 113,-3 11 0,5-3 171,-5 8 0,-3 0-1,-2 5 1,1 7 92,-1-1 99,0 8 1,-4-3 189,3 7 54,-3 0 1,12 7 495,-8 5 0,5 3 310,-5 3 0,5 5-455,-5 0 1,2 2-2,-2-2 1,-4-4-134,3 4 1,3-4-76,-2-1 0,5-1-351,-5 0 1,2 0-278,-2 1 1,-3-7-183,9 1 0,-6-6-603,5 5 1,-5-5-560,5 5 1,-5-7 757,6 2 0,-6-4 182,5-2 1,-5 6 256,5-1 0,-5 1-274,6-6 1,-7-6 29,7 1 678,-1-9 0,7-11 0,-1-11 0</inkml:trace>
  <inkml:trace contextRef="#ctx0" brushRef="#br0" timeOffset="367">1229 18 7825,'2'-10'970,"3"4"1,-1 5 194,8 1-453,-8 0 1,9 1-246,-7 5 0,0 4 534,-6 7 0,-2 2-503,-4 4 1,-4 2-273,-7 4 0,-2 4-232,-4-4 1,4 3-270,-5 3 0,5-2 129,2-5 1,7 3 237,5-8-499,3 0 0,4-7 105,3-5 1,7 3 12,11-9 0,2 1 147,4-6 0,3 0 300,-3 0 0,4 0-108,2 0 0,-7-2-7,1-4 1,-6 5-275,6-5 1,-8 4 158,2 2 0,2 0-2018,-2 0 862,0 0-851,-5 0 2079,-1 0 0,-7 0 0,-3 0 0</inkml:trace>
  <inkml:trace contextRef="#ctx0" brushRef="#br0" timeOffset="561">1454 640 7825,'0'12'0,"0"-1"0,-6 1 326,0 5 1,0-5 87,6-1 0,0-5 656,0 6-595,0-9 1,2 7 197,4-4 1,-4-2-27,4 7 0,-4-5-258,-2 5 0,5 1 327,1 5 0,0 2-246,-6 5 1,0-3-66,0 8 1,2-3-484,4 3 0,-5 4-445,5-4 0,-4-2 261,-2 1 0,0-1-221,0 2 0,0 2-2632,0-8 3115,0 0 0,8-6 0,1 1 0</inkml:trace>
</inkml:ink>
</file>

<file path=ppt/ink/ink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39:16.2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16 35 7903,'-8'-17'2357,"6"7"0,-4 3-2343,12 7 1,9 5-15,8 1 0,0 8 0,-5-5 0</inkml:trace>
</inkml:ink>
</file>

<file path=ppt/ink/ink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39:19.8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70 7996,'-17'-37'8289,"7"12"-9626,2 17 682,8 8 1,-2 0-230,-3 0 1,-7 8 883,-11 4 0,-4 3 0,-7 2 0</inkml:trace>
</inkml:ink>
</file>

<file path=ppt/ink/ink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39:22.0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7928,'29'0'804,"0"0"0,-6 0-310,6 0 1,7-2 310,10-4 0,2 4-1313,-2-4 0,8 4 218,-8 2 1,6 0-215,-11 0 1,-1 0 242,-5 0 0,-1 0-348,1 0 0,-1 0 149,1 0 1,-1 0-7,1 0 1,-2 0 465,-4 0 0,3 6 0,-3 0 0,4 7 0,1-3 0</inkml:trace>
</inkml:ink>
</file>

<file path=ppt/ink/ink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39:22.2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69 7928,'9'-7'0,"1"5"0,-4-4 3066,-4-4 0,7 3-1554,-3-5 1,-4 2-1363,4 5-1638,-4 3 1488,-2-6 0,-16 16 0,-3 1 0</inkml:trace>
</inkml:ink>
</file>

<file path=ppt/ink/ink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39:21.7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52 7928,'0'-9'2295,"13"-1"-2718,4 4 0,6 4 30,0-4 1,-1 5 14,6 1 0,-6 0 157,1 0 0,-10 0 152,-1 0 1,-1 0-237,6 0 0,-5 0 305,-1 0 0,1 0 0,5 0 0</inkml:trace>
  <inkml:trace contextRef="#ctx0" brushRef="#br0" timeOffset="154">692 52 7928,'18'0'0,"-1"0"188,0 0 0,0-6 191,1 1 1,7-3-234,4 2 0,3 4-136,3-4 1,-8 3-210,-4-3 1,2 4 121,-2-4 1,0 4-378,-6 2 0,0 0-60,1 0 1,-1 6-377,0 0 890,1 7 0,14-11 0,5 6 0</inkml:trace>
</inkml:ink>
</file>

<file path=ppt/ink/ink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39:20.4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9 640 7927,'-8'-17'1933,"8"7"-1609,0 4 5,8 4-457,9-5 0,2 5 115,4-4 0,-9 2-40,3-1 0,-4 3 55,5-4 0,-1 4-558,0 2 1,-5 0 109,-1 0 446,1 0 0,5 8 0,0 1 0</inkml:trace>
  <inkml:trace contextRef="#ctx0" brushRef="#br0" timeOffset="138">458 657 9797,'12'-2'1044,"-1"-3"0,-5 3-813,6-4 0,-1-2-459,6 3-1537,1-1 933,-1 6 832,-7 0 0,-3 0 0,-7 0 0</inkml:trace>
  <inkml:trace contextRef="#ctx0" brushRef="#br0" timeOffset="544">787 605 7942,'0'-17'-1186,"0"6"822,0-1 0,2 6 473,4-5 1,-3 1-1,9-1 1749,-8-5-334,3 14-662,-7-5 0,0 9-404,0 3 0,0 7-35,0 11 1,-7 2-114,-5 4 0,3 3-42,-3-3 1,8-2-399,-2 2 0,-1-2 175,1 2 1,0-4-595,6-8 1,0 0-603,0 1 291,8-9 1,2 5 414,7-9 1,-2-1-25,-3-9 0,3-5 25,-3-7 0,3-3 141,2-3 0,1 2 189,-1-8 1,-6 8 49,1-2 1,-6-2 122,5 2 1,-5 2 199,6 9 696,-9-3-707,5 13 1,-8-4 112,0 12 1,0 10 509,0 7 0,0 2-298,0-2 0,0-2 60,0 8 0,0-8-242,0 2 0,2 2-475,4-2 1,-2 0-735,7-6-71,-7 0 0,11-1 588,-3-5 301,3 5 0,3-14 0,-1 5 0</inkml:trace>
  <inkml:trace contextRef="#ctx0" brushRef="#br0" timeOffset="1088">1340 52 8073,'8'-17'0,"-4"1"259,7 5 0,1 3 288,5 8 0,6 0 712,0 0-891,8 0 0,-12 2-440,4 4 0,-11 4 62,-6 7 1,-5 0 107,-1 0 0,-5 3-184,-1 3 0,-8 4-221,3 7 1,-4 1 98,-3-1 1,1 1-192,0 0 1,5 1 145,1 4 0,7-3 93,-2 3 1,4-3 300,2-3 1,8 3-135,3 3 0,5-3 144,1 3 0,0-5 101,1-7 0,-3 5 232,-4-4 0,3 4 8,-8 1 1,-1 1 294,-5-1 0,0 1-277,0 0 1,-1-1-169,-5 1 1,2-3-268,-8-3 1,7 4 63,-7-4 1,8 1-108,-1-1 0,-5 2-89,-2-8 0,3 6-408,-3-6 1,1 2-43,-7-2 0,1-6-446,0 1 1,3-1-514,-3-6 1,9-1 1465,-9 2 0,-4-9 0,-6 5 0</inkml:trace>
</inkml:ink>
</file>

<file path=ppt/ink/ink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39:16.8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484 364 8017,'-9'0'-284,"1"0"0</inkml:trace>
  <inkml:trace contextRef="#ctx0" brushRef="#br0" timeOffset="429">0 623 8065,'0'-17'187,"2"7"-330,4 4 204,3-3-66,9 7-125,-1-6 0,0 8-51,1 0 1,-7 0 180,1 0 0,-1 0 0,7 0 0</inkml:trace>
  <inkml:trace contextRef="#ctx0" brushRef="#br0" timeOffset="560">433 588 8353,'-8'-17'835,"6"6"-1154,-4-1-1278,-3 8 1597,7-4 0,2 8 0,9 0 0</inkml:trace>
  <inkml:trace contextRef="#ctx0" brushRef="#br0" timeOffset="1324">1193 173 8030,'0'-17'0,"0"0"0,-2 5-711,-3 1 373,3-1 0,-8 1 737,4-1 1,-1 1-110,-5-7 1,-3 3-14,3 3 0,-3 3-158,-2 3 1,-1 4-55,1-4 0,-6 4-22,0 2 0,0 0-98,6 0 1,-6 2 213,-1 4-68,1-4 0,6 13-61,0-3 1,7-3 28,4 3 1,5 0-108,1 5 1,0 0 117,0 0 1,0 6 1,0 1 0,5 1 33,1-2 0,6-4 85,-7 4 0,1 2-83,-6-2 0,0 6 17,0-6 0,-2 6-146,-4-6 0,3 0 112,-9-6 0,1 6-151,-7 0 1,-1 0 89,-4-6 1,4-1-26,-4-5 1,3 5-62,3-5 1,0-3-123,0-2 1,5-2-49,1 1 68,7-3-4,-4 6-1,16-8 107,3 0 1,5 0 118,1 0 0,0 0-35,0 0 0,7 2 57,-1 4 1,0 1 28,-6 5 1,-6 3 222,1-3 1,-8 5-50,2 6 0,-4-2 161,-2 8 0,-8-6 223,-4 6 1,-1-2-207,1 2 0,-3 1-30,3-7 0,3 0-297,-3-5 1,8-1-137,-1 0-166,3 1 0,9-3-513,5-3 1,3-5 41,3-7 0,-1 0-1815,0 0 2450,8 0 0,2-15 0,8-4 0</inkml:trace>
  <inkml:trace contextRef="#ctx0" brushRef="#br0" timeOffset="1599">1366 606 7987,'0'-25'1447,"2"5"-1112,4-3 1,-2 10-197,7 1 1,1 7-67,5-7 1,-5 8 337,-1-2 630,-7 5-635,4 1 1,-8 7 36,0 5 1,0 11-59,0 6 1,-8 1-206,-3-1 1,-5 4-63,-1-4 0,5 3-425,1 3 0,1-6 263,-1 0 1,1-2-390,4 1 0,4-3-836,-3-7 77,3-1 0,2-6 393,0 1 799,7-8 0,3 3 0,7-7 0</inkml:trace>
  <inkml:trace contextRef="#ctx0" brushRef="#br0" timeOffset="1777">1781 848 7981,'12'0'2861,"-1"0"-1612,-7 0 1,10 2-696,-9 3 1,1-1-103,-6 8 0,-6-1-761,1 7 1,-9 5-809,3 0 0,-3 6 1117,3-6 0,-5 0 0,7-6 0</inkml:trace>
  <inkml:trace contextRef="#ctx0" brushRef="#br0" timeOffset="2166">2231 675 8018,'2'-12'0,"4"1"736,3 7 1,9-10-199,-1 9 0,0-1 576,0 6-777,1 0 0,-1 0-273,0 0 0,-7 2-75,-4 4 1,-4-3-331,-2 9 0,0-1 228,0 7 0,0 5-58,0 0 0,-8 6-108,-4-6 0,-1 2 33,1-2 1,-3-4 554,4 4 1,3-4 69,2-1 1,4-7 114,2 1 1,2-7-209,4 7 1,5-8-89,12 2 1,-3-5-97,3-1 1,4 0-179,1 0 0,-1 0-1109,2 0 1,-6 0 211,6 0 973,0 0 0,5-7 0,1-3 0</inkml:trace>
  <inkml:trace contextRef="#ctx0" brushRef="#br0" timeOffset="2324">2923 917 8018,'17'0'3166,"0"2"-2729,1 4 1,-1-4-196,0 3 0,-5-3 158,-1-2 21,-7 0 115,4 0-738,-8 0 0,2 0-1050,3 0-1321,-3 0 2573,14 0 0,-7 8 0,9 1 0</inkml:trace>
  <inkml:trace contextRef="#ctx0" brushRef="#br0" timeOffset="2612">3511 606 7940,'0'-27'2012,"0"2"-799,0 15-1043,0 2 0,-2 8 104,-4 0 1,-4 2 0,-7 4 0,-2 10-98,-4 7 1,4 7-74,-4-1 1,3 4 90,3 1 1,7 1-92,5 0 0,3-7-15,2 1 0,2-2 64,3 2 1,7 2-354,11-8 0,4-2 43,8-10 1,-1 5-72,1-5 0,5-3-151,0-2 0,1-4-303,-7-2 0,-1 0 77,-4 0 0,2-2-351,-8-4 0,0 2-303,-6-7 698,-7 7 561,5-12 0,-13 7 0,6-9 0</inkml:trace>
  <inkml:trace contextRef="#ctx0" brushRef="#br0" timeOffset="2765">3787 761 11650,'-9'18'1268,"-5"-1"-640,9 0 1,-9 2-216,3 4 1,-5-1-146,-1 6 0,5 1-1547,1 6 1,7-3 342,-2-3 936,-3 12 0,7-13 0,-6 15 0</inkml:trace>
</inkml:ink>
</file>

<file path=ppt/ink/ink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39:14.1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675 537 8035,'2'-18'111,"3"1"1,-1 8 68,8 3 1,-6 2 28,5-2 0,1 4 147,5-3 0,0-3-55,0 2 0,7-2 107,-1 3 1,7 3-96,-1-4 1,4-2 147,1 3 1,9-3-363,3 2 1,2 2 86,-2-7 1,2 5-198,-8-6 1,6 9-58,-5-3 1,1-2-63,-2 2 1,-5 1-122,0 5 0,-3-2-344,-9-4 0,6 4 116,-6-4 0,0 4-1009,-5 2-36,-1 0 579,-8 0 945,-1 8 0,-23 2 0,-4 7 0</inkml:trace>
  <inkml:trace contextRef="#ctx0" brushRef="#br0" timeOffset="304">761 831 8035,'-17'9'-77,"2"1"242,3-4 105,4-4-83,8 5-126,0-7 1,2 0 182,4 0 1,4 0 189,7 0 1,6-5-12,0-1 0,10-2-146,1 2 0,3 3-177,9-9 0,2 6 39,10-5 1,-5 5-45,5-6 1,2 7 17,-3-7 1,-1 6-276,-10-5 0,4 5-71,-4-5 1,-4 7-286,-1-2 0,-11 4-396,-1 2 1,-8 0 435,3 0 0,-7-2-527,-6-4 1005,5 4 0,-14-5 0,5 7 0</inkml:trace>
  <inkml:trace contextRef="#ctx0" brushRef="#br0" timeOffset="666">1384 104 8130,'0'-17'100,"0"6"-95,0-1 0,2 8 61,3-1 0,3 1 330,4-2 0,3 2 80,-3-7 1,3 5 463,2-6 0,1 8-454,-1-1 1,8 3-122,4 2 1,3 2-282,3 3 1,-1 5 49,1 7 0,7 6-71,4 0 1,-1 8 103,1-2 1,-4 2-115,-2-2 1,6 7 47,-11-7 0,-2 7-190,-4-7 0,-8 4-70,2 1 0,-6-1 186,-5-4 0,-5 4-95,-7-5 0,0 5-78,0 2 0,-2-7-187,-3 1 1,-11 0-77,-7 6 0,-8-1-262,3 1 0,-11 5 38,-1 1 0,-8 1-194,2-2 1,-4-3 228,-2 3 0,2-5 598,4-7 0,-4 5 0,6-6 0</inkml:trace>
  <inkml:trace contextRef="#ctx0" brushRef="#br0" timeOffset="1140">588 347 8061,'10'-20'1276,"-4"-3"-981,-4 4-1248,5 2 153,-5 9 1015,6 8-151,-8 0 1,-2 8 310,-4 3 1,-9 5-116,-8 1 1,-8 8 15,2 4 1,-9 5-215,-3 7 1,-1-5-36,2 5 0,-3-1 67,-3-5 0,4 7 27,8-13 0,-1 5-10,0-11 0,8 6-49,4-6 1,4 0 8,2-6-101,0 1 18,7-1 1,2 0 13,8 1 0,10-7-8,7 1 0,6-7 5,6 7 1,11-2-25,1 1 0,7 3-129,4-9-18,7 9 40,3-12 0,9 11-335,4-7 1,-2 2 38,7-3 428,-6-3 0,8 12 0,-3-8 0,2-3 0,1-1 0,-1-2 0</inkml:trace>
</inkml:ink>
</file>

<file path=ppt/ink/ink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39:26.2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52 173 8044,'-17'-34'0,"7"1"983,4 4 0,-1 4-437,1 8 0,0 5 761,6 1-333,0 7-1121,8-4 128,-6 8 1,13 0-304,-3 0 0,3 10-587,2 7 0,3 10 528,3 13 381,-4 12 0,6 10 0,-8 7 0</inkml:trace>
</inkml:ink>
</file>

<file path=ppt/ink/ink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39:26.7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0 139 8048,'0'-17'0,"2"1"798,4 5 0,3-3-515,9 9 1,1-9 941,4 3 1,-4 1-502,4-1 1,4 7-287,2-2 0,-2-2-336,2 2 1,-8 1-282,2 5 1,2 0-240,-2 0 1,6 2-589,-6 3 1,0-1-522,-6 8 0,-5-1 103,-1 7 1424,-7-1 0,4 0 0,-8 0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1:49:07.3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18 8369,'-10'-10'2841,"3"3"-1453,7 7-374,0 7-743,0-5 0,0 14-279,0-5 0,-2-1-562,-4 1 0,2-1 570,-7 1 0,-1 13 0,-5-5 0</inkml:trace>
</inkml:ink>
</file>

<file path=ppt/ink/ink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39:26.9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41 156 8048,'-18'10'1671,"1"5"0,11-13-1301,12 4 0,8-12-35,20-5 0,-3-5 150,9-1 0,3-6-231,-3 0 0,0 0-146,-5 6 1,5 5-1127,1 1 0,-3 1 650,-9-2 1,2 5-1069,-8 7 0,5 0 1436,-5 0 0,1 0 0,-7 0 0</inkml:trace>
</inkml:ink>
</file>

<file path=ppt/ink/ink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39:27.3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52 8061,'10'-17'743,"-2"6"-558,-8-1 1,2 8 946,3-2-701,-3 5 0,8 1 46,-4 0 0,-3 0 387,9 0-443,-8 7 1,5 9-99,-3 7 1,-4 2-278,4-2 1,-4-4-63,-2 4 1,0 2-142,0-2 0,0 0-92,0-6 0,0 1-367,0-1 1,2-6-299,3 1-715,-3-8 291,14 4 869,-7-8 0,9-10 62,-1-7 0,0-1 81,1-5 0,-1-4 326,0-1 0,6 1-58,0-2 0,6 8-115,-6-2 0,2 3 1293,-2 3 0,-4 6-676,4-1 0,-3 8 1609,-3-2 0,0 12-938,1 6 1,-3 5-65,-4 6 1,5-2-284,-5 8 1,-1-2 56,1 2 0,1 2-854,5-8 0,3 5-740,3-5 0,-4 6-154,4-6 1,-2 0 922,2-5 0,4 7 0,8 2 0</inkml:trace>
</inkml:ink>
</file>

<file path=ppt/ink/ink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39:26.0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33 157 8014,'-10'-25'559,"-5"5"-350,13 3 0,-4 2 485,12 3-431,4-3 0,7-3-59,0 1 1,0 8-46,1 3 0,-1 4-35,0 2 1,-1 9 5,-5 9 1,-3 7 164,-8 9 0,0 9-135,0 3 0,-2-2 148,-4 2 1,2 0 21,-7 6 1,7-8 118,-2-3 1,4-5-223,2-1 0,0-7-150,0 1 1,8-9 49,3-3 1,5-6-145,1-5 1,2-4-754,4 4 1,-1-14 425,6-9 0,-1-2-1154,2-10 0,2 0 1498,-8-6 0,8-7 0,-4-2 0</inkml:trace>
  <inkml:trace contextRef="#ctx0" brushRef="#br0" timeOffset="440">897 468 7943,'-7'-10'693,"-5"4"1061,-3 5-1143,5 1 1,1 0 143,3 0 1,4 1 129,-4 5-555,4 4 0,4 7-93,4 0 1,-2 6-215,7 0 0,1 2-117,5-1 0,-5-5-366,-1 4 0,1-4-851,5-2 0,-5-1-18,-1-5 1329,1 5 0,5-14 0,0 5 0</inkml:trace>
</inkml:ink>
</file>

<file path=ppt/ink/ink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39:25.3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0 8115,'-18'10'-81,"9"-2"0,-5-1 321,8 5-250,-7-4 1,11 7 140,-4-3-131,4-5 0,-5 9 0,-3-7 0</inkml:trace>
  <inkml:trace contextRef="#ctx0" brushRef="#br0" timeOffset="165">260 260 8115,'-12'15'-227,"0"-3"0,1 3-313,-6-3 0,5 3 277,1 2 0,5-1 114,-6-5 125,8 5-18,-11-7 42,13 8 0,-6 1-74,8-1 74,0-7 0,0 13 0,0-4 0</inkml:trace>
  <inkml:trace contextRef="#ctx0" brushRef="#br0" timeOffset="253">208 606 8115,'0'11'-162,"0"1"0,-2-6 282,-4 5 1,4-5 85,-4 5 1,-1-5-207,1 6 0,-8 7 0,5 8 0</inkml:trace>
</inkml:ink>
</file>

<file path=ppt/ink/ink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39:28.4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87 7954,'0'-9'-353,"0"-7"1676,0 7-857,0-8 0,5 5 546,1 0-181,7 9-390,-3-5 1,7 10-169,1 4 0,-1-3 59,0 9 1,8-6-59,4 5 1,-2-1-1,2 1 1,-2-1-293,2-4 0,3-4 110,-3 3 0,2-3-480,-2-2 0,3 2-157,-3 4 1,2-4-398,-2 4 1,1-4 420,-7-2 0,0 5-163,-5 1 1,-1 6 41,0-6 0,-7 7 642,-4-2 0,-4 13 0,-2 2 0</inkml:trace>
</inkml:ink>
</file>

<file path=ppt/ink/ink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39:28.6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18 104 8037,'-10'-8'1026,"3"6"1,9-7-568,3 3 1,11 4 14,7-4 0,9-1-107,3 1 0,2-8-275,9 3 1,-6 3-77,6 2 0,0 4-165,6 2 0,-2-5-249,-4-1 0,10 0-558,-4 6 1,0 0 458,0 0 497,-12 0 0,18 8 0,-14 1 0</inkml:trace>
</inkml:ink>
</file>

<file path=ppt/ink/ink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39:28.8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1 122 8015,'9'-25'0,"7"11"879,-5-3 1,7 9-580,5-3 0,-4 7-389,4-2 0,2-2-189,-2 3 0,6-3-288,-6 2 0,2 4 0,-2-4 566,-4 5 0,6 1 0,-8 0 0</inkml:trace>
</inkml:ink>
</file>

<file path=ppt/ink/ink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39:29.0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8013,'69'-17'-3,"-5"8"2,-1 3 1,-5 4 486,5 2 0,1 0-493,5 0 0,0 2-1060,0 4 0,6-4 1067,0 3 0,0 5 0,-6-1 0</inkml:trace>
</inkml:ink>
</file>

<file path=ppt/ink/ink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39:29.1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7980,'40'0'-184,"0"0"0,7 1 122,-7 5 1,6-4 61,-6 4 0,16-4 0,-2-2 0</inkml:trace>
</inkml:ink>
</file>

<file path=ppt/ink/ink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39:29.3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7857,'17'-12'875,"1"1"0,-1-1 1214,0 12 0,14 6-1684,3 0 1,13 1-683,-1-1 0,11-4-437,7 4 1,11-4 713,5-2 0,5 0 0,1 0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1:49:07.6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8629,'17'0'-119,"2"0"-11,4 0 0,-2-5 66,8-1 1,-8 0 62,3 6 1,0 0-133,0 0 1,-1 0-82,-6 0 0,0 0-78,0 0 0,1 2 292,-1 4 0,8-4 0,2 5 0</inkml:trace>
  <inkml:trace contextRef="#ctx0" brushRef="#br0" timeOffset="146">865 1 7870,'18'0'1615,"-1"0"-1137,0 0-517,1 7-19,-1-5 1,0 6 96,0-8 1,-5 0-500,0 0 0,-1 0 246,6 0 0,-5-2 214,-1-4 0,1 4 0,5-5 0</inkml:trace>
  <inkml:trace contextRef="#ctx0" brushRef="#br0" timeOffset="291">1626 18 7870,'18'10'0,"-1"-3"184,0-7 0,1 6 136,-1 0 1,0 0 12,0-6 0,1 0-217,-1 0 1,0 0-168,1 0 1,-1 0-65,0 0 115,-7 0 0,5-8 0,-5-2 0</inkml:trace>
</inkml:ink>
</file>

<file path=ppt/ink/ink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39:29.4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7887,'17'-7'7256,"0"-3"-6138,-7 1 0,5 1-59,-3 8 0,3 0-1835,2 0 0,14 0 776,4 0 0,3 8 0,-3 1 0</inkml:trace>
</inkml:ink>
</file>

<file path=ppt/ink/ink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39:36.9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1436 8002,'-8'-17'-652,"6"5"437,-4 1 88,-3-1 397,7-5 1,-6 5 136,8 1 331,0 7-192,0-4-270,0 8-204,0 8 1,0 1 44,0 9 0,8-1 0,-6 0 17,4 1 1,-5-7 6,-1 1-29,0-8 0,0 5-72,0-3 52,0-4 33,0 6-50,0-8-147,0-8 0,0-2 66,0-7 0,6 5-135,0 1 1,2 5-1156,-3-5 547,-3 7 749,6-4 0,0 8 0,1 0 0</inkml:trace>
</inkml:ink>
</file>

<file path=ppt/ink/ink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39:42.48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1401 605 8296,'-9'-7'141,"1"5"0,6-6 283,-4 8 599,4 0-483,-5 0-63,7 0-11,0 0-398,0 8 149,0-6-42,0 13 0,-8 0-18,-4 8 1,-3 2-33,-2-2 1,-6-1 49,0 6 1,-12 1 23,6 6 0,-9 1 26,3 5 0,1 3 171,-7 8 0,-3 5-138,-2 1 0,2 2-50,-2-3 1,5 7-406,-5 11 0,0-2 331,-6 7 1,0 3-180,26-37 1,0 0-1,-20 37 147,0 3 1,8-5-136,-3 0 0,11-6 1,1-12 1,8 2-182,-2-7 1,3-2-66,3-10 1,2 0 160,3-12 0,-1 3-202,7-14 0,0 0-741,6-6-372,0-7 995,8 5-224,2-13 0,7-2-14,0-11 675,-7-5 0,5-1 0,-5 0 0</inkml:trace>
  <inkml:trace contextRef="#ctx0" brushRef="#br0" timeOffset="335">277 2006 8191,'0'-17'-1407,"0"5"1427,0 1 0,-2 7 1039,-4-2-562,5 4 1,-15 4-143,5 4 1,1 3 15,-1 9 1,5 5-112,-6 0 0,3 9-16,-3 3 1,-3 0-27,3 5 1,3 4-86,-3 2 0,1 4-114,-7 2 1,1 0 133,0 0 0,5-6-33,1 0 0,1-9 41,-2-3 1,-1-7 423,7-10-390,0 1 0,8-3-2,4-3 1,6-12 91,11-12 1,6-7 153,11-10 1,6-2-236,12-15 0,1 2-359,5-2 0,9-4-564,-4 4 1,12-2 109,-1 2 0,5-2-558,1 7 1,-40 21-1,0 0 1167,47-15 0,-3-5 0,-5 3 0,-3 7 0,1 5 0,-2 2 0</inkml:trace>
  <inkml:trace contextRef="#ctx0" brushRef="#br0" timeOffset="1065">2024 138 8526,'0'-17'-3,"0"7"1,0-5-144,0 4 193,0-5 236,0-1 1,-2 2 12,-4 3 0,4 2 205,-4 5-117,-3 3-184,-1-6 0,-7 16 61,0 3 0,-1 14-24,1 10 0,-4 7-10,4 10 0,-5 2-16,11 3 0,-3-1-67,3 8 1,-3-11 70,9-1 1,-1-2-220,6-9 1,0 3-117,0-10 1,6 3-248,-1-14 0,9 0 25,-3-6 1,5 0-253,1 1 0,0-7-308,1 1 1,5-8 379,0 1 0,0-3-449,-6-2 971,8-7 0,-6-3 0,6-7 0</inkml:trace>
  <inkml:trace contextRef="#ctx0" brushRef="#br0" timeOffset="1528">2439 208 8227,'-12'-12'872,"1"0"-13,7 9-769,-4-5 1,6 10 94,-3 4 1,3-1 84,-4 13 0,-4-5-71,-1 10 1,1 4-99,-1 2 1,7-2 122,-2 2 1,-2-1-144,3 7 0,-1-6-363,6 0 1,-6 0 145,0 5 0,0-5-434,6 0 1,-1-8-186,-5 2-34,4-4 390,-6-2 391,8-7 1,0-10-132,0-11 1,2-7-7,4-5 1,3-4 1,9-7 1,-1-1 45,0 1 0,1-1-16,-1 0 0,6 10 91,0 8 1,0 0 120,-6 5 0,1 5 45,-1 1 1,0 4 320,1 2 1,-7 2 13,1 4 1,-7-3 71,7 9 217,-8-1 0,9 7-191,-7-1 0,0 0-45,-6 1 1,0-1-342,0 0 0,0 1-235,0-1 0,6 0 101,-1 0 0,1 1-127,-6-1 1,0 0-767,0 1 1,2-3 455,4-4 0,-2 5-725,7-5 0,-5-3 334,5-2 1,-5-4 770,6-2 0,-1-8 0,6-2 0</inkml:trace>
  <inkml:trace contextRef="#ctx0" brushRef="#br0" timeOffset="1727">2992 571 10307,'12'0'711,"-1"0"1,1 0-329,5 0 0,0 5-280,1 1 1,-1 0-198,0-6 0,6 6-340,0 0 0,6-1 225,-6-5 1,6 6-205,-6 0 0,0 0-610,-6-6 1,1 0 1022,-1 0 0,0 0 0,1 0 0</inkml:trace>
  <inkml:trace contextRef="#ctx0" brushRef="#br0" timeOffset="1978">3615 450 8486,'0'-10'1781,"0"-5"0,0 11-761,0-8 177,0 8-722,0-3 1,0 11-107,0 7 0,0 3-138,0 14 0,0-5-119,0 6 0,-6 0-50,0 6 1,-5-1-247,5 1 0,-2-2-1087,2-5 0,5 3 632,-5-8 0,4 0-852,2-6 1,0 1 463,0-1 0,2-7 1027,4-5 0,3-3 0,8-2 0</inkml:trace>
  <inkml:trace contextRef="#ctx0" brushRef="#br0" timeOffset="2253">3926 190 8192,'-8'-9'1208,"8"1"-1168,0 8 0,8 0 318,9 0 0,1 0 554,-1 0 1,2 10-331,4 7 0,-4 2-21,4 10 0,-3 0-326,-3 5 0,2 1 10,4-1 1,-9 7-379,3-1 1,-11 2 5,-1-1 1,-3 3-131,-2 8 1,-7-6-202,-5 0 1,-5-6-653,-6 7 0,-10-9 379,-7 2 1,-2-3-165,1-3 0,5-7 272,-5-4 1,-1-5 622,2-7 0,-1-3 0,7-8 0</inkml:trace>
  <inkml:trace contextRef="#ctx0" brushRef="#br0" timeOffset="2532">4531 121 8525,'0'-10'682,"0"3"-367,8 7 0,-4 0 413,7 0 1,-5 2-190,6 3 0,-9-1-120,3 8 1,2 1-244,-2 10 0,-1-3-124,-5 3 0,0 2-205,0-2 0,0 7-521,0-1 0,0 10 519,0 1 155,0 0 0,-7 3 0,-3 1 0</inkml:trace>
  <inkml:trace contextRef="#ctx0" brushRef="#br0" timeOffset="2644">4514 1003 8403,'-17'8'0,"-1"-4"1409,1 7 1,6-7 246,-1 2-1686,8-4-40,-3-2 70,14 0 0,10 7 0,10 3 0</inkml:trace>
</inkml:ink>
</file>

<file path=ppt/ink/ink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39:51.02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3373 277 7391,'0'-10'-338,"0"1"387,0 3 1,0 2-74,0-7 0,2 5 210,3-6 10,-3 1 1,12-6-66,-8-1 0,5 7 25,-5-1 1,2 1 35,-3-7 0,3 7-99,4-1 0,-3 3 378,-3-3-227,-4-3-41,6 5-123,-8 1 0,-2 1-167,-4 8 1,2-6 156,-8 0 1,1 1-4,-6 5 0,5 0-21,1 0 0,-1-2-12,-5-4 0,-1 4-71,1-4 80,0 4 0,0 2-162,-1 0 1,-1 0 59,-4 0 0,4 8-61,-4 4 1,2-3 128,-2 3 0,1-1-19,-6 7 0,6-1 152,-1 0 0,4-1-148,2-5 1,0 8 75,-1-7 1,1 7-48,0-7 0,-1 5 74,1 6 1,6-4 11,-1 4 1,6-2 5,-5 2 1,7-3 12,-2 3 1,4 2 16,2-2 0,0 2-95,0-2 0,0 2 6,0 3 1,6 5-55,0-4 1,5 4 78,-5 1 1,6 3-154,-7 3 1,7-1 21,-6 7 1,5-6-112,-5 6 1,0-6 226,-6 7 1,6-7 115,-1 6 0,1-6-83,-6 6 0,6 1 169,0 4 1,1 1-102,-1 0 0,-2-4-75,7 4 0,-7-10-187,2 10 1,-4-4 5,-2 4 1,0 2-151,0 4 1,0-3 117,0 9 1,0-1-139,0 6 1,-8 6-53,-3 0 0,1 0 162,-1-6 1,-1-7 160,-5-5 1,-6-3-64,0-2 1,0-8 288,5-3 1,1-5-15,0-1 1,-6-6-2,0-1 0,1-6-230,11 1 0,-4-4-77,3-2 1,2 0 232,-1 1 1,5-7-274,-5 1 0,7-6-86,-2 5 1,4 1 22,2 5 1,0-6-52,0 1 1,2-1 94,4 7 1,3-1 40,9 0 1,-1 6 4,0 0 0,1 1 11,-1-7 1,0 8 49,0 4 0,6-2 4,1 1 1,-1 1 199,-6 6 0,0 7 82,0 4 0,-1 6 80,-5 6 1,3 3-74,-8 8 1,-1 14-15,-5 3 0,0-34 0,0 0-137,0 0 1,0 0-1,0-1 1,0 0 621,0 47 1,0-6-538,0 6 1,8-8 62,4 3 0,3-20 173,2-10 0,2-7-122,4-4 1,10-2-45,7-4 1,1-10-109,-7-7 0,1-2-139,0 2 1,-1 0-127,1-12 1,-6 4-453,-1-10 0,-6-1 464,1 2 0,-10-9-426,-1 3 1,-7-4-2138,7-2 2663,-8 0 0,3 0 0,-7 0 0</inkml:trace>
  <inkml:trace contextRef="#ctx0" brushRef="#br0" timeOffset="929">53 2681 8230,'-18'-17'0,"7"-1"-297,-1 1 1,8 0 235,-1-1 1,3 1 392,2 0 0,0-2-247,0-5 1,0 3-156,0-7 0,7 4 324,5-4 1,-3 1-84,3-2 1,-2-2 264,1 8 1,3 0 230,-9 6-489,9 7 0,-7 4 66,5 12 0,1 6 20,-7 11 1,6 11 63,-6 12 0,5 4 71,-5 2 1,5 2-360,-5 4 0,2-4 70,-2 3 0,-5-3-296,5-2 0,2-2 94,-2-4 1,5-4-34,-5-7 0,5-1-12,-5 1 0,2-10-529,-2-8 100,-4 1-310,13-17 679,-13 7 0,11-21 42,-7-5 0,0-10-135,-6-1 1,2-6 43,4-5 0,-3 1 42,9-7 1,-6 8 65,5-3 1,-1 13-10,1 5 1,5 3-23,-5 3 241,5 0 1,1 5 518,0 1-487,1 7 1,-1-4 311,0 8 1,-5 0-167,-1 0 1,1 0 52,5 0 0,-5 6-41,-1 0 1,1 7-70,5-1 0,-2-1-45,-3 7 1,3-5-57,-3 10 1,-3-2-223,3 2 1,-6-4 62,5 5 0,-5-5-478,5-2 0,-5-2 142,6-3 0,-1-2-14,7-5 1,-1-3-64,0 4 1,0-6 479,1-6 0,7-3 0,2-9 0</inkml:trace>
  <inkml:trace contextRef="#ctx0" brushRef="#br0" timeOffset="1117">1142 2733 8416,'0'-10'-479,"8"2"360,3 8 0,10 2 719,2 4 0,2-4-336,-2 4 1,-1-4-74,6-2 1,-5 0-95,6 0-390,0 0 199,-2 0 0,6 0-613,-5 0 0,-1 0 132,2 0 575,0 0 0,6-8 0,-1-2 0</inkml:trace>
  <inkml:trace contextRef="#ctx0" brushRef="#br0" timeOffset="1334">1886 2387 8425,'0'-10'20,"0"3"17,0 7 0,0 1 199,0 5 0,0 10 405,0 7 0,0 9-254,0 3 1,0 1 17,0 11 1,0 1-538,0 9 1,5 3-507,1 3 1,0 4-545,-6-3 1016,8 3 0,-7-13 0,7-4 0</inkml:trace>
  <inkml:trace contextRef="#ctx0" brushRef="#br0" timeOffset="1728">2214 2110 8232,'0'-25'-78,"0"6"41,0-4 1,8 6 413,3 5 0,-1 2 611,1 5 0,3 5 341,9 0-893,-4 7 0,12 20 192,-8 8 0,0 9 118,-6 14 1,4 9-401,-3 8 0,-5 9-532,-13 3 1,0 7-313,1-42 0,-2 0 0,-5 0 0,-3 0 279,-2 0 1,-1-1 0,-15 45-2722,-8-3 2671,5-5 1,-13-2-1,9 1 1</inkml:trace>
</inkml:ink>
</file>

<file path=ppt/ink/ink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39:53.95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466 0 8391,'-23'0'-15,"-1"0"0,-6 2 47,1 4 84,-4 11 1,-3 10 88,-5 8 0,5 0-119,-4-1 0,3 8 306,2 5 0,7 8 149,-1 3 1,13 5-245,-1-5 1,11 13-4,1-2 1,12 4-270,11-4 1,20 1-813,14-1 0,27-8 787,-37-32 0,2 0 0,1 1 0,0 1 0,3 0 0,-1 0 0</inkml:trace>
</inkml:ink>
</file>

<file path=ppt/ink/ink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39:57.96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225 104 8218,'-9'-7'0,"-1"3"0,4-8-12,4 9 0,-5-7 411,7 4 0,-2 2 191,-4-7-419,4 7 0,-6-11 0,8 11-220,0-8-38,8 8 239,-6-3-5,6 7-110,-8 0 546,0 0-425,-8 7 0,-2 5 245,-7 11 0,0 4-69,0 7 0,-1 3 73,1 3 0,0 5 7,-1 6 0,3-1 46,3-4 0,-1 4-229,7-3 0,1-3-57,5 2 1,0-8-457,0 3 0,7-7 242,5-5 1,5 2-982,6-8 0,4 0 532,8-6 0,-3-5-380,-3-1 1,9-7-142,-3 2 1010,-4 3 0,1-7 0,-5 6 0</inkml:trace>
  <inkml:trace contextRef="#ctx0" brushRef="#br0" timeOffset="473">727 191 8378,'0'-17'-99,"0"-1"-33,8 1 0,-5 2 1654,9 3-970,-8 4 0,5 8-186,-3 0 1,-4 2-72,4 4 0,-4 10 123,-2 7 1,0 7-59,0-1 1,-2-2 71,-4 2 1,4 0-249,-4 5 0,2-5-159,-1 0 1,3 0-370,-4 5 1,4-5 231,2 0 0,0-8-123,0 2 1,2-4-76,4-1-212,-4-1 1,7-7 126,-3-5 1,-2-3-85,7-2 0,-5-7 183,6-5 1,-1-11-101,7-6 1,-1-3 63,0-3 1,-5 2 122,-1 4 1,1-1 160,5 7 1,-5-6-438,-1 6 851,1 7 300,5 1-168,0 13 0,-1-4-38,-5 12 0,3 4 236,-9 7 0,9-5-47,-3-1 0,-1 1-188,1 5 1,-1 0-245,2 0 1,1 1 77,-7-1 1,5 0-431,-5 1 1,6 1-247,-7 4 1,3-4-336,-2 4 1,-2-4-20,7-1 1,-5-1-1647,6 0 2381,-9-7 0,13 5 0,-7-5 0</inkml:trace>
</inkml:ink>
</file>

<file path=ppt/ink/ink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40:06.686"/>
    </inkml:context>
    <inkml:brush xml:id="br0">
      <inkml:brushProperty name="width" value="0.04286" units="cm"/>
      <inkml:brushProperty name="height" value="0.04286" units="cm"/>
      <inkml:brushProperty name="color" value="#E71224"/>
    </inkml:brush>
    <inkml:brush xml:id="br1">
      <inkml:brushProperty name="width" value="0.05714" units="cm"/>
      <inkml:brushProperty name="height" value="0.05714" units="cm"/>
      <inkml:brushProperty name="color" value="#E71224"/>
    </inkml:brush>
  </inkml:definitions>
  <inkml:trace contextRef="#ctx0" brushRef="#br0">243 156 7987,'-17'-8'0,"-1"6"1161,1-4-791,8 5 0,-7 8 1,7 5 394,-1 3 0,-5 10-325,3 4 0,-3 4 273,-3 1 1,1 3-236,0 3 0,0-2-44,-1 9 0,9-7-344,3 6 0,4-8-250,2 3 0,0-7-1032,0-5 1,8 2 702,3-8 1,5 0-1252,1-6 1,0-5 1739,0-1 0,1-7 0,-1 4 0</inkml:trace>
  <inkml:trace contextRef="#ctx0" brushRef="#br0" timeOffset="422">537 363 7935,'-17'0'2837,"7"0"-2092,2 0 94,8 0-193,0 0-112,8 8 1,-6 2-177,4 7 0,-4 0-138,-2 1 0,0-1-455,0 0 0,0 0 231,0 1 1,0-1-217,0 0 0,0-5-368,0-1-848,0 1-91,0-3 1083,0-1 0,2-8-13,3 0 1,-1 0 132,8 0 0,-3-9-41,3-9 0,9 1 120,-4-6 0,5 4 58,-5 1 0,0 1 109,0 0 1,-1 5 321,-5 1 462,5 7 77,-7-4 1,3 8 497,-1 0 1,-7 2-561,2 4 0,-4 4-31,-2 7 0,0 0-227,0 0 0,0 1-70,0-1 0,0 2-328,0 4 0,0-4-289,0 5 0,6-5-331,-1-2 0,7-5-1633,-6-1 2188,7 1 0,-3-3 0,7-1 0</inkml:trace>
  <inkml:trace contextRef="#ctx0" brushRef="#br0" timeOffset="671">1211 536 7962,'-17'0'2276,"8"2"-1219,3 4-705,12-4 1,3 6 59,8-8 0,-5 1-15,0 5 1,-1-4-198,6 4 0,1-4-7,-1-2 0,0 0-351,1 0 1,-1 0 179,0 0 1,0 0-2353,1 0 2330,-9 0 0,7 0 0,-7 0 0</inkml:trace>
  <inkml:trace contextRef="#ctx0" brushRef="#br0" timeOffset="938">1644 433 8043,'9'-8'92,"7"-2"418,-14 1 165,13-7 0,-7 12 461,3-7 48,-3 7-44,-8-4-389,0 8 0,0 2-273,0 4 0,0 4-132,0 7 1,0 6-57,0 0 1,-8 8-258,-3-2 0,1-2-248,-1 1 1,1-5-295,-2 6 1,-1-6-750,7 6 1,1-8 616,5 2 641,-8 4 0,6-8 0,-6 6 0</inkml:trace>
  <inkml:trace contextRef="#ctx0" brushRef="#br0" timeOffset="1246">2128 190 10360,'17'8'-200,"1"4"1,-1 9 1804,0 2 1,-1 8-712,-5-3 0,-3 3 136,-8-2 1,0 7-447,0-7 1,-2 8-162,-4-8 0,-4 3-600,-7 3 1,-2 1-609,-4 5 0,2-5 319,-8 5 0,0-1-1091,-5-5 1557,-1 3 0,-7-3 0,-3 9 0</inkml:trace>
  <inkml:trace contextRef="#ctx0" brushRef="#br0" timeOffset="1606">2889 0 8166,'-15'8'1111,"3"3"0,4 5-424,8 1 0,0 6-151,0 0 1,-2 6-151,-3-6 0,1 8-117,-8-2 0,1-2-221,-7 1 0,3 1-432,4 6 384,-5 7 0,7-5 0,-9 5 0</inkml:trace>
  <inkml:trace contextRef="#ctx0" brushRef="#br1" timeOffset="1720">2647 917 10697,'-27'17'3693,"4"0"1,6-5-1938,5-1-2407,4-7 0,10 4 343,4-8 0,4 0-2293,7 0 2572,0 0 1,1 0-1,-1 0 1</inkml:trace>
</inkml:ink>
</file>

<file path=ppt/ink/ink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40:05.09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0 658 8225,'0'-10'710,"0"0"-210,0 5 96,0 3 244,8-6-528,-6 8 0,7 0 467,-3 0-78,-4 0-73,6 0 1,-6 0 412,3 0-676,-3 8 0,14-6-221,-5 3 1,4-3 49,3-2 0,1-2-221,4-3 1,-2 1 93,8-8 1,-2 6 49,2-5 0,3 7-101,-3-2 0,-4-1-174,-2 1 1,2 0-9,-2 6 0,0 0 77,-5 0 1,-7 0-235,1 0 99,-1 0-176,-1 0-283,5 0-501,-13 8 545,6-6 0,-8 7-1489,0-3 862,0-4 1266,0 6 0,-8-8 0,-1 0 0</inkml:trace>
  <inkml:trace contextRef="#ctx0" brushRef="#br0" timeOffset="311">795 398 8112,'0'-11'-156,"0"-1"155,0 8 727,0-11 0,2 11 427,4-8-108,-4 9-654,6-5 0,-6 8 65,3 0 1,-3 2 108,4 4 0,-4 3-141,-2 9 0,0-1-54,0 0 1,0 6-95,0 0 1,0 6-206,0-6 0,0 2-220,0-2 1,0-4-408,0 4 0,0-3-638,0-3-83,0 0 1,0-5-1627,0-1 2149,8-7 0,-4 4 754,7-8 0,1-8 0,5-1 0</inkml:trace>
  <inkml:trace contextRef="#ctx0" brushRef="#br0" timeOffset="624">1176 18 8041,'2'-10'79,"4"4"925,-4 4-607,13 2 0,-11 0 242,7 0 1,-5 0-198,6 0 0,-7 8 32,7 4 0,-1 9-119,7 2 0,-7 9 377,1 3 1,-3 0-149,3 5 0,-4 4 17,-8 2 0,0 10-473,0 2 0,-2 5-472,-4-5 1,-4 7-338,-7-2 0,0-1 559,-1 1 0,3-7-1812,4 2 1,-5-12 82,5-6 1851,-5-3 0,-9-10 0,-2-2 0</inkml:trace>
  <inkml:trace contextRef="#ctx0" brushRef="#br0" timeOffset="1038">2058 364 9718,'-10'7'1886,"-5"-3"-1216,3 8 1,-3-1-202,-2 6 0,5 1-284,1-1 0,-1 0-220,-5 1 0,0 1-356,-1 4 0,7-4-145,-1 4 1,3-4-1861,-3-1 1056,-3-1 1340,5 0 0,-7 1 0,-1-1 0</inkml:trace>
  <inkml:trace contextRef="#ctx0" brushRef="#br0" timeOffset="1244">1816 502 7982,'11'-2'2301,"1"-4"-1257,-8 4-235,11-5 1,-7 14-310,3 5 0,-1 3-216,-4 2 1,-3 1-405,9-1 1,-2 0-462,1 1 0,5-1-114,-5 0 0,6 1 695,6-1 0,-3 0 0,5 0 0</inkml:trace>
</inkml:ink>
</file>

<file path=ppt/ink/ink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40:24.1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9290,'2'-9'1605,"4"3"0,4 4-2262,7 2 0,-5 0-556,-1 0 801,-7 0 0,6 0-270,-5 0 682,-3 8 0,14 9 0,-7 10 0</inkml:trace>
  <inkml:trace contextRef="#ctx0" brushRef="#br0" timeOffset="100">104 347 7937,'0'17'7782,"6"0"-6284,0 1-1395,7-9 0,-3-1-436,7-8 0,0 0 238,1 0 95,-1 0 0,8-15 0,2-5 0</inkml:trace>
</inkml:ink>
</file>

<file path=ppt/ink/ink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40:18.8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208 485 8054,'0'-9'3456,"2"-5"-3241,3 8 1,5-5 133,7 5 1,1 0 191,-1 6 0,0-2-153,0-3 0,1 3-156,-1-4 0,0 4 143,1 2 0,1 0-86,4 0 1,-4 0 70,4 0-281,-4 0 0,-1 2-210,-1 4 0,-6-4-244,1 3-152,-8-3 0,9 0-389,-7 4 647,0-4 1,-6 7-891,0-3 1,-2-2 435,-4 8 1,2-3-461,-7 3 1,-1 3 1182,-5-3 0,-8 11 0,-2 4 0</inkml:trace>
  <inkml:trace contextRef="#ctx0" brushRef="#br0" timeOffset="200">260 831 8054,'-24'27'647,"1"-4"0,-2 4-207,2 2 0,6-2-247,0 1 1,-1-6-4,7 1 0,-2 3 28,1 3 1,-1-4 50,7-2 0,-6 2-37,6-2 0,-1 2 53,1-2 1,4-1-54,-4 6 0,4-5-293,2 6 1,0-8-80,0 2 0,0 2-196,0-2 0,0 1 265,0-7-354,0 0 157,0-7-1333,0 5 676,0-5 925,0-1 0,-7-1 0,-3-8 0</inkml:trace>
  <inkml:trace contextRef="#ctx0" brushRef="#br0" timeOffset="843">502 883 8104,'11'-8'-550,"1"-3"343,-8-5 1,5-1 449,-3 0 1,3-1 543,9 1 1,-1-6-160,0 0 1,1 0-178,-1 6 1,6-1-188,0 1 0,2 0-27,-2-1 0,-4 1-187,4 0 0,2 5 83,-2 1 1,0 7-49,-5-2 0,-1-1 149,0 1-508,1 0 32,-1 6 240,0 8 0,-1-4 9,-5 7 0,-1-5 44,-4 5 0,-5-5-189,5 6 159,-4-1 0,0 1 9,4-1-38,-4 1-208,5 5 105,-7 0 1,0 1 93,0-1 1,0-6 164,0 1 0,0 0-107,0 5 1,0 0 80,0 0 1,-2 3 83,-3 3 0,3-2 196,-4 8 0,4-1-109,2 7 0,0 2 184,0 3 1,0 4 104,0 8 0,6 0-144,0 0 1,-1 2-341,-5 3 0,6 3 1,0 3 1,2-5-88,-3-12 0,-3 0-32,4-11 1,2 1-199,-2-13 1,-1 0 56,-5-5 0,2-3-421,4-4-204,-4 5 525,6-14 0,-10 5-357,-4-7 1,2 0 243,-7 0 1,-1-7-263,-5-5 0,-6-1-152,0 1 0,-6-9-336,6 4 1,-8-4 1123,2 3 0,-4-7 0,-1-2 0</inkml:trace>
  <inkml:trace contextRef="#ctx0" brushRef="#br0" timeOffset="1151">329 1177 8035,'17'0'1466,"0"0"-1165,1 0-71,-1 0 1,-6 8 501,1 3 0,-8 4-179,2 3 1,-5 5 11,-1 0 0,0 2-372,0-2 0,0-4-296,0 4 1,0-2-370,0 2 0,0-9 411,0 3 1,0-9-733,0 3 370,0-7-656,0 4 0,0-10 283,0-4 1,6-3 108,0-9 1,2-1 333,-3-4 0,-3 4 353,4-4 0,4-4 0,-1 0 0</inkml:trace>
  <inkml:trace contextRef="#ctx0" brushRef="#br0" timeOffset="1643">484 1229 8035,'6'-12'0,"0"1"0,0 5-544,-6-6 1,2 9 0,1-5 1445,3 0-400,0 6 1,-6-7 65,0 3 0,0 2-144,0-8 1,6 7-127,-1-7 1,7 6-40,-6-5 0,5 5 207,-5-5-222,7 7 1,-3-10 4,7 9 1,-5-1-88,-1 6 0,-5 0 13,6 0 1,-7 2 198,7 3-195,-8 5-22,4 7 0,-3 1 167,1-1 0,0 2-106,-6 4 0,0-2 68,0 8 1,-2-6-49,-4 6 0,4-8-214,-4 2 0,3 2-137,-3-2 1,4 0-673,-4-5 292,4-1 1,0-2-1426,-3-3-4,3 3 718,-6-13-150,8 6 694,0-8 312,-8-8 1,4 0-51,-7-3 1,5-4 397,-5 3 0,5 2 0,-6-1 0,7 5-86,-7-5 86,8 7 169,-11-12-115,13 7 0,-6-3 683,8 1 0,0 5-248,0-6 0,6 7 67,0-7 1,5 6-35,-5-5-535,7 7 0,-9-4-131,8 8 1,-8 2-468,1 4 0,-3 0 81,-2 11 0,-7-4 235,-5 11 0,-3 1-123,-3-2 1,1 0 417,0-6 0,0 6 249,-1 0 0,7-2 333,-1-9 1,8-3 1618,-1-3-1588,-5-4 1,10 6 171,0-8 0,8-2-452,9-4 0,6-4-89,0-7 1,8 0-771,-2 0 1,5-1 429,7 1 1,-3 0 95,8-1 0,0-7 0,6-2 0</inkml:trace>
  <inkml:trace contextRef="#ctx0" brushRef="#br0" timeOffset="2385">1384 952 11009,'17'-2'821,"0"-4"0,6 4-243,0-3 1,2 1-160,-2-2 0,-2 4-576,8-4 0,-8-1 217,2 1 1,-3 0-803,-3 6 1,0 0-134,1 0-493,-9 0-364,-1 0 974,-8 0 1,-2 0 331,-4 0 1,-3-6 167,-9 1 1,1-3 296,0 2 0,-1 4 128,1-4 84,0-3-198,-1 7 284,1-6 217,8 8 459,-7 0-149,14 0-273,-5 0-222,7 8 1,5 2-104,1 7 0,6 6-90,-7 0 1,7 8 15,-6-2 0,5 9-10,-5 2 1,6 8-57,-7-2 0,1 4-112,-6 2 0,6-6-57,0 1 0,-1-9 40,-5 2 1,6-5-64,0-6 1,0 1 79,-6-6 1,0-1-806,0-6 539,0 0 0,0-5-211,0-1 188,0-7 0,-8 2 94,-4-12 1,3-4 257,-3-7 1,1-2-148,-7-4 1,7 4 472,-1-4 1,9-4-201,-3-2 0,-2 4 37,2 2 1,1-2 38,5 2 0,2-6 145,3 6 1,3-2-184,4 2 0,9 2-153,-4-8 0,4 2-495,-4-2 1,6-2 224,0 8 1,2-5-1086,-1 5 1,-5-2 1266,4 2 0,4-4 0,0-8 0</inkml:trace>
  <inkml:trace contextRef="#ctx0" brushRef="#br0" timeOffset="2906">2023 329 10409,'12'-15'2527,"-1"4"-2147,-7-5 1,10 12-129,-8-7 0,1 7 194,-1-2-517,-4 12 1,6 6-304,-8 11 0,0 3-473,0 9 1,0 2-55,0 3 0,-8-4 49,-4 5 1,3-5 369,-3-1 1,8-8 193,-1-4 1,-3 2 595,2-2-349,0 0 222,6-6 100,0 1 590,0-1-434,8-8 0,-4 5-172,7-8 0,-5 7-218,6-1 1,-8-3 77,1 3 1,-3 1-201,-2 10 0,-2-2 82,-3 8 0,1-2-301,-8 2 116,8 4 31,-11-14 1,7 12 65,-3-8 0,3 0 275,8-6 0,-6 0 25,1 1 173,-1-1-290,14 0 0,-1 0-21,5 1 1,1-7 50,-7 1 0,7-6 120,-1 5 1,-2 1 27,1 5 0,-7-6 157,2 1 0,1-1-141,-1 7 0,0 5-74,-6 0 1,2 0 3,4-6 1,-5 1-36,5-1 0,-2 0 30,2 0 1,-4 1-95,4-1 1,1 0-12,-1 1 1,6-7-19,-7 1 1,7-7-235,-6 7-907,7-8 851,-3 11 0,1-13-781,1 4 0,-7-4 448,7-2 1,-6 0-942,5 0 1466,-7 0 0,11-8 0,-5-2 0</inkml:trace>
  <inkml:trace contextRef="#ctx0" brushRef="#br0" timeOffset="3181">2335 1194 7965,'-18'0'5525,"7"6"-4403,-1 0-640,8 7-186,-3-11 0,7 13-242,0-3 1,-2 3 72,-4 3 1,2 1-330,-7 4 1,5 2 226,-6 4 0,1 3-1374,-6-3 1,3 4 313,-3 1 0,3-7-344,-9-4 0,2-3 718,-2-3 1,4-8 387,-4-3 0,4-6 278,1-6 0,3-3 334,4-8 0,-3-8 102,8-4 1,1 2-368,5-2 1,1 6 1245,5-6 1,4 8-452,7-2 0,6 4 47,0 1 0,8 3-515,-2 4 1,3-3-327,3 8 0,0 1-460,-1 5 0,1 0-1740,-1 0 2125,1 0 0,0 7 0,-1 3 0</inkml:trace>
  <inkml:trace contextRef="#ctx0" brushRef="#br0" timeOffset="4854">2715 312 8290,'17'-7'583,"-5"3"-184,-1-8 0,-5 8 468,6-1 1,-6 3 625,5 2-1054,-7 0 1,4 2-316,-8 3 0,0 7 87,0 11 0,-8-2-353,-4 8 1,-3 0-13,-2 5 0,1-5-159,5 0 0,-5-8 243,5 2 1,3-4-210,2-1 110,5-9 1,8-3 32,5-12 1,9-3 51,2-9 0,10 1 9,1 0 1,-1-6-111,1 0 1,-1 0 72,-10 5 0,6 7 32,-6-1 1,-6 8-161,-5-1-238,-8 3 379,3 2-96,-7 7 1,-2 3 56,-3 7 0,-5 6 307,-7 0 1,0 0-100,-1-5 0,1-1 1185,0 0-277,7 1 106,-5-1-825,13-8 0,-4-1 0,12-8 0,-2-2-506,7-4 1,1 3 227,5-9 1,0-5-1009,1-6 0,-1-2 523,0 2 0,-5-4-537,-1-8 1,1 1 423,5-1 0,-5-1 384,-1-5 0,2 5-115,11-5 348,-5-3-73,13 8 0,-12-1 368,3 8 0,-6 8-218,-5-2 2232,3 12-1040,-5 3 720,-1 8-1319,-9 0 1,-4 8 293,-7 3-655,7 5 0,-10 1 151,9 0-356,-9 8 1,12-6-533,-3 4 432,3-3-558,2-3 1,7-8 302,5-3 1,3-4-302,3-2 1,5-6 160,0 1 1,0-7 124,-6 6 0,0-5 115,1 5 1,-1-2 310,0 3-166,-7 3 213,5-6-72,-13 8-183,6 0 0,-8 8 13,0 3 0,-8 1-155,-3 5 1,-5-4-233,-1 11 0,0-3-88,-1 2 304,-7-4 0,6 8-70,-4-4 0,-2-2-71,2 8 0,0-8 450,6 2 1,-6 4-57,0 2-238,-1-4 935,7 0 1,2-2-421,3 0 1,3 0 1583,3-6-1272,4 0 0,-6 1-108,8-1 0,6-5-264,0-1 1,0-5-126,-6 5 0,5-5-250,1 6 229,0-8-383,-6 11 1,0-11-16,0 7 120,0-7-120,0 4-49,0-8 1,2-2 10,4-4 1,3 2-125,8-7 0,3-1 432,3-5 0,4 0-120,7-1 1,1 7 334,-1-1 0,-7 8-87,-4-1 0,-3-3 284,-3 2-199,0 0 15,-7 6 0,3 2 186,-7 4 0,0-2-211,-6 8 1,-2-1-23,-4 6 1,2-3-502,-7 3 0,-1-9 207,-5 9 0,0-3-357,-1 3 1,-3-6 193,4 1 0,-4-3 26,9 3 1,3-4-194,-3-8 612,8 7-392,-3-5 133,7 6 231,0-8 0,7 0 211,5 0 1,3 0-168,2 0 1,-5 0-110,-1 0 35,1 0-225,5 0 0,-7 2-71,-4 4 1,-4-2-210,-2 7 1,-8 1-45,-4 5 0,-9 6-298,-2 0 1,-8 6 264,3-6 0,-7 8 119,-5-3 1,1 5 252,-7 2 46,8-8 1,-12 11-61,4-3 0,-2-3 89,1-3 0,5-8 1269,8 2-833,-1 4 1,8-10 715,4 1 835,12-1-1385,3-15 0,10 6-159,4-8 1,11-2-173,12-4 0,5-4-7,7-7 0,3 0-104,8-1 1,0-1 50,-1-4 0,1 4-150,0-4 0,-2 4-208,-4 1 0,0 3-597,-11 4 1,3-3-1684,-9 8 1186,-4-7-37,0 11 857,-15-6 1,-4 8 20,-12 0 1,-6 0 151,-11 0 1,-4 6 63,-7 0 0,-1 0 169,1-6 0,-1 0 209,0 0 0,3 5 107,3 1 1,4 2-203,8-2 1,-1-5 1160,1 5 1,2 4-518,3 1 1,2-1 88,5 1 0,3 1-251,-4 5 1,-2-5-69,3-1 1,-1 1-291,6 5 0,0-5-207,0-1 1,2-5-854,4 6 0,-3-9 564,9 3 0,-6-4-1184,5-2 1046,1 0 0,5-2 445,0-4 0,8-3 0,2-9 0</inkml:trace>
  <inkml:trace contextRef="#ctx0" brushRef="#br0" timeOffset="5122">3303 1021 8021,'0'-9'1692,"0"1"-1567,0 8 0,0 2 374,0 4 1,0-3-173,0 9 1,0-6-164,0 5 0,0-5-465,0 6 1,0-1 172,0 6 0,0 6 246,0 0 1,6 8 89,0-2 1,5 4 233,-5 1 1,5 14-133,-5 4 1,2 12 14,-2-1 0,-4 12-404,3 6 1,-3 9 0,-2 2 0,2-7-1572,4-10-210,-4-4 1585,13-2 1,-13-9-963,4-9 233,-4 1 664,6-15 1,-7 3-375,5-11 490,-4-4 127,-2-8-326,0-7 551,0-2 1,8-39-1,1-8 1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1:49:05.6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139 675 8291,'0'-9'2204,"0"-7"248,0 14-1777,0-5 1,0 9 414,0 3 1,-9 7-782,-9 11 1,1-4-592,-6 4 1,4-2-453,2 2 1,1-3-2115,5 3 2848,3-4 0,16-2 0,1 1 0</inkml:trace>
  <inkml:trace contextRef="#ctx0" brushRef="#br0" timeOffset="721">796 312 8612,'0'-9'3529,"0"1"-2281,0 0-405,0-1 32,0-1-441,0-5 1,2 13 139,4-4-351,-4-4 0,8 8 548,-5-3-236,-3 3-347,6 2 1,-6 0 312,4 0-484,-4 0 1,5 2 68,-7 3 47,8-3-132,-6 6 1,11-6-33,-7 4 1,6-2 46,-7 7 0,9-7 10,-3 2 1,5 1-80,1-1 1,0 6-17,1-7 0,-1 7-100,0-6 0,-1 7 99,-5-1 1,3-3-96,-9 3 1,1-6-41,-6 5 1,-2 1 6,-4 5 0,-3 0 325,-8 1 1,-1 1-98,1 4 1,0-4 446,-1 4 1,7-4-128,-1-1 1,8-7 460,-1 1-468,3-1-34,2 6-195,0-7 1,2 4-297,3-9 0,5 1-559,7-6 1,3-2 397,3-4 1,2 3-1283,3-9 1,5 0 399,-4-5 0,-4 0 172,-2 0 0,-4-1 1053,-2 1 0,-7 0 0,-2-1 0</inkml:trace>
  <inkml:trace contextRef="#ctx0" brushRef="#br0" timeOffset="1376">399 226 7953,'0'-18'503,"2"3"-192,3 4 1,5-5 101,7 5 1,3 1-115,3-2 1,-4 1 72,4-6 1,4 5-339,2 1 1,1 1 124,-1-2 1,4-1-68,-4 7 0,3-1 55,3 1 0,-1 4 24,1-4 1,0 2-30,-1-1 1,1 3-105,-1-4 0,1 4 47,0 2 0,-7 0-138,1 0 0,0 6-39,6-1 1,-7 9 65,1-3 0,-2-1-108,2 2 1,2 5 103,-8 6 1,8 2-61,-3-2 1,-3-2-7,-2 8 1,-3-6-80,-3 6 0,0-6 142,0 6 0,-1-6-5,-5 6 0,3-6 103,-8 5 0,-1-1-68,-5 2 1,0 2 287,0-8 0,0 2-91,0-2 1,-2-2-8,-3 8 1,-5-8 96,-7 2 1,-2 2 93,-5-2 1,0 2-60,-5-2 1,-4-4-65,4 4 1,-3 2-162,-3-2 1,-2 1 75,-3-7 0,4-6-109,-5 1 0,3-8 100,-3 2 1,5-5 106,-4-1 0,3-1-201,3-5 0,-1-6-138,0-11 1,1 2 121,-1-8 1,2 0 17,5-5 0,-3-1-122,8 1 1,0 5 98,6 0 1,5 2-91,0-2 0,7-1 86,-7 6 0,8 1-212,-1 6 1,3 0-38,2 0 0,0-1-40,0 1 0,0 0 52,0-1 1,0 7-159,0-1 1,2 3-378,3-3 1,1-3 289,11 3 1,-1 3-278,13-3 0,-1 3 261,7-3 1,1 4-1278,5 8 1733,-5 0 0,14 0 0,-5 0 0</inkml:trace>
</inkml:ink>
</file>

<file path=ppt/ink/ink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40:31.8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468 70 7924,'-10'-8'0,"-3"5"-322,7-9 1,-2 8-55,3-1 564,3-5 0,-8 6-88,4-7 1,3 7 261,-9-2-179,8 4-6,-11 2-95,5 0 0,-1 0 104,-1 0-71,8 0 0,-11 6-25,3 0 1,3 1-142,-3-1 132,1 4 1,-7 7-122,1 0 1,0 0 141,0 1 0,1-1-1,5 0 0,-5 1 15,5-1 0,1 6 14,-1 0 0,7 0 134,-2-6 0,4 1-52,2-1 1,0 6 50,0 0 0,0 0-61,0-6-1,6 3-174,0 3 1,5-4 2,-5 4 0,0-2-176,-6 2 0,0-4 137,0 4 0,0 2-79,0-2 0,0 1-46,0-7 1,-8 2 58,-4 4 0,3-9 20,-3 3 0,1-6-23,-7 1 27,1 3 0,0-7-39,0 3 18,7-3-41,-5-8-262,13 0 167,-6 0 1,16 0 73,3 0 1,1 2 208,5 4 1,-4-2-108,11 7 0,-5-5 169,-2 6 0,0-1 6,1 6 0,-3 1 33,-3-1 1,1 2 33,-7 4 0,0-4 227,-6 4 0,-2 2 295,-4-1 0,2 4-239,-8-5 0,3 0-72,-3-5 0,3-1 107,3 0-790,4 1 69,-6-1-26,8-7 1,8 3-242,4-7 1,3 0-690,2-6 1,6-2 1148,0-4 0,16-4 0,-3-7 0</inkml:trace>
</inkml:ink>
</file>

<file path=ppt/ink/ink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40:33.8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52 294 7810,'10'-9'0,"-1"1"646,-3 8 1,-4 2 899,4 4 0,-4 3-1158,-2 9 1,0 5-155,0 0 0,-8 6-2629,-3-6 2395,-5 7 0,-9 5 0,-2 9 0</inkml:trace>
  <inkml:trace contextRef="#ctx0" brushRef="#br0" timeOffset="730">571 139 7870,'0'-18'29,"0"1"0,0 0 182,0 0 1,0 5 281,0 0-55,0 1 0,2-1 269,4 1-48,-4 7-128,13-4-140,-5 8 1,1 6-73,1 0 1,-8 7 59,1-1 0,-3 3-92,-2 3 0,0-1 106,0 0 1,0 6-225,0 0 1,0 0-1,0-5 0,-2-1-545,-3 0 402,3 0 0,-6 1-646,8-1 1,2-7 110,4-5 1,-3-1-132,9 2 1,-6-4 291,5 4 1,-5-4-6,6-2 0,-7 0 153,7 0 0,-6 0-33,5 0 1,-5 0 56,5 0 1,-5-8-219,6-4 101,-8-3 1,11-2 114,-4-1 0,-1-5-22,2 0 1,-1 0 130,6 6 0,-5 2 354,-1 3-7,1-3 1,5 7-115,1-3 856,-1 3 1,0 8-454,0 0 0,-5 2 497,0 4 0,-7 3-484,7 8 1,-8 1-199,1-1 1,3 6-572,-2 0 1,0 2-533,-6-2 0,5-4 721,1 4 0,8 4 0,-5 0 0</inkml:trace>
</inkml:ink>
</file>

<file path=ppt/ink/ink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40:33.3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16 69 7858,'-8'-9'168,"6"1"0,-3 8 168,10 0 1,5 0 0,7 0-799,1 0 0,-7-2 93,1-4 0,-7 4 136,7-3 1,-6 3-226,5 2 458,1-8 0,13 6 0,2-6 0</inkml:trace>
  <inkml:trace contextRef="#ctx0" brushRef="#br0" timeOffset="152">500 35 7858,'12'0'1772,"-1"0"0,1 0-2009,5 0 0,6 0 160,0 0 0,0-6-199,-6 0 0,-5 0 215,0 6-900,-1-7 616,6 5 1,-5-6-346,-1 8 690,-7 0 0,12 8 0,-7 1 0</inkml:trace>
  <inkml:trace contextRef="#ctx0" brushRef="#br0" timeOffset="248">915 87 7858,'17'0'313,"1"0"0,-1 0-224,0 0 365,1 0-238,7 0 0,-6 0-216,4 0 0,4-8 0,0-2 0</inkml:trace>
</inkml:ink>
</file>

<file path=ppt/ink/ink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40:32.8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70 7981,'8'-10'0,"-4"2"432,7 8 1,1-5 103,5-1 0,0-6 629,0 7-458,1-1 0,-1 0-268,0 0 1,1 1 198,-1 5-399,0 0 0,1 2-278,-1 3 0,-8 5-90,-3 7 0,-4 2-105,-2 4 1,-2-1-55,-4 6 0,3 1-392,-9 6 0,1-2 414,-7-5 0,1 3-9,0-8 0,5 6 388,1-6 1,7 0-128,-2-6 0,6-5 568,6-1 0,3-7-206,9 2 1,7-4-63,3-2 1,5-2-327,2-4 1,1-1-431,5-5 0,-7-3-107,1 3 1,-1-1-568,-5 1 0,-2-1 1144,2 7 0,0-8 0,5 5 0</inkml:trace>
  <inkml:trace contextRef="#ctx0" brushRef="#br0" timeOffset="167">883 329 7981,'17'0'0,"1"0"539,-1 0 0,0 0 2047,0 0-826,1 0 610,-1 0-814,-7 0-1114,-3 0 0,-14 14-1216,-5 3 0,-5 12 517,-6 0 0,-4 3 257,-8 3 0,1-1 0,-1 1 0</inkml:trace>
</inkml:ink>
</file>

<file path=ppt/ink/ink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40:32.2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9681,'10'0'940,"-2"8"0,-8 3-333,0 5 1,0 1-85,0 0 0,0 6-154,0 0 0,0 6 14,0-6 1,0 2-317,0-2 1,-6-4 342,0 5-501,0-5 1,6-2 166,0 0-471,0-7-593,0-2-90,0-1 1,2-5 76,4 4 0,0-6 1001,11-6 0,-3 4 0,11-5 0</inkml:trace>
  <inkml:trace contextRef="#ctx0" brushRef="#br0" timeOffset="166">502 259 14354,'0'18'103,"0"-7"-589,0 1 1,-2-1-1443,-4 7 1,4-7 1927,-3 1 0,3-1 0,2 7 0</inkml:trace>
</inkml:ink>
</file>

<file path=ppt/ink/ink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40:29.9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398 260 7940,'0'-10'361,"2"-3"174,4 7-258,-5-7 1,13 9 504,-8-8-229,-1 9-55,3-13-79,-6 14-183,6-5 1,-6 7-107,3 0 1,-3 1 89,4 5 1,-4 4 94,-2 7 0,0 0-95,0 1 1,-6-1-12,1 0 0,-1 6 24,6 0 0,-2 6-24,-4-6 0,4 0-136,-4-5 1,4 1 167,2 4 1,-5-10-401,-1 5 155,0-5-1203,6 4-155,0-7-683,0-2 863,0-8 528,0 0 0,6-2 654,0-4 0,-1-4 0,-5-7 0</inkml:trace>
  <inkml:trace contextRef="#ctx0" brushRef="#br0" timeOffset="634">35 398 7940,'-6'-17'0,"0"0"-78,-7-1 1,11 1 237,-4 0-325,4 0 159,2-1 1,0 1 169,0 0 0,2 5-38,4 1 1,-2 5 6,7-6 1,-5 3 7,5-3 1,1-1-6,5 7 1,-5-6-8,-1 7 0,1-7 22,5 6 1,0-5-170,1 5 0,-1-7 150,0 1 0,1 3-134,-1-3 1,0 6 116,1-5 0,5 7-2,0-2 1,5-2 16,-4 3 1,4-7 9,-5 6 1,6 1-87,-6 5 0,8 0 50,-2 0 1,-2 0-171,2 0 1,-6 0 108,5 0 1,-6 5-117,1 1 0,-4 6 71,-2-7 0,0 9 36,1-3 0,-1-1 94,0 2 72,1-1 0,-1 6-148,0 1 1,-1-1 9,-5 0 0,3 1-120,-9-1 1,7 0 124,-6 0 0,-1 6-58,-5 1 0,2 1 21,4-2 1,-4-2-17,4 8 1,-6-8 12,-6 2 1,2 2 13,-7-2 1,-1 6 129,-5-6 1,5 0-124,1-6 1,-3 6 39,-9 0 0,4 0-26,-4-6 1,-2 1-56,2-1 1,-2-5 16,2-1 0,2-5-90,-8 5 0,6-7 49,-6 2 1,0-4-13,-5-2 0,-1 0 5,0 0 1,7 0 23,-1 0 0,2-8-13,-2-3 1,2 1 11,4-1 0,4-1 2,-4-5 0,4-1 12,1 1 1,7 0 1,-1 0 0,3-1-138,-3 1-77,-3 0 0,7-1-357,-3 1 0,3 0 227,8 0 0,0 5-397,0 0 0,0 1 203,0-6 0,8-3 524,3-3 0,12 4 0,4-6 0</inkml:trace>
</inkml:ink>
</file>

<file path=ppt/ink/ink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40:35.6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 18 7954,'0'-10'-1089,"0"3"1,0 8 1088,0 5 0,0-4 0,0 14 0,-8-15 402,6 15-222,-6-14 729,8 5-306,0-14-22,8 5 1,2-8 319,7 4-449,0 5 1,0-7-148,1 8 0,-1 6-37,0-1 1,-5 9-223,-1-3 0,-7 5 61,2 1 1,-4 2-332,-2 4 0,0-2 167,0 8 1,-8 0-432,-3 6 1,-7-7 237,-5 1 1,8 0 51,-8 6 1,13-6 73,-7-1 1,5-7 215,1 3 0,-3-5 37,9-2 0,-1 0-60,6 1 0,2-7 99,4 1 0,3-7-61,9 7 1,-1-6 194,0 5-258,8-7 89,-6 11 0,6-11-17,-7 8 1,-1-1 3,0 7 1,-1-5 9,-5 4 0,3-3 124,-9 9 1,1-2-87,-6 2 0,0-2 188,0 8 0,0-6-77,0 6 0,0-2 19,0 2 0,0 1-82,0-7 1,-2 2-193,-4-1 0,3-5-122,-9 4 1,6 2-442,-5-2 0,5 0-782,-6-6 0,1 0 632,-6 1 1,5-7-1424,1 1 2112,7-8 0,-19 11 0,3-5 0</inkml:trace>
</inkml:ink>
</file>

<file path=ppt/ink/ink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40:36.1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208 398 10278,'-18'0'3034,"7"6"-2648,-1 0 0,1 7-208,-7-1 1,1 3 84,0 3 1,0 1 122,-1 4 0,1-4-605,0 4 161,-1-4 1,9-7-3,3-1 0,4 1-217,2 5 0,2-5 122,4-1 1,5-7 53,12 2 1,6-4 126,12-2 1,-3 0-62,8 0 1,-8 0 18,3 0 1,-5-2 6,-1-4 1,-6 4 9,0-4 1,-8 5-365,2 1-521,-12 0-81,-3 0 0,-10 5 414,-4 1 1,-3 13-897,-9-1 1447,-7 3 0,-1 4 0,-9 2 0</inkml:trace>
  <inkml:trace contextRef="#ctx0" brushRef="#br0" timeOffset="392">138 1004 7963,'8'9'1448,"2"5"-743,7-8 1,-5-1 1136,-1-5-331,1 8-457,5 2 1,-2 7-445,-3 0 1,1 0-197,-7 1 1,0-1-483,-6 0 1,0 3 107,0 3 0,-2-2-504,-4 8 1,2-8-16,-7 2 1,1 2-334,-1-2 0,-5-2-209,5-10-460,-5 5 665,-1-14 314,0 5 302,7-7 1,2-7-24,8-5 0,0-3-9,0-2 1,8 1 188,4 5 0,3-5 251,2 5 1,1 1 113,-1-1 0,0 5 395,0-6 0,-5 8 15,0-1 0,-7 3-313,7 2 1,-8 7 846,1 5 1,-5 3-592,-5 3 0,1 5 339,-8 0 1,3 0 202,-3-6-744,-3 8 0,13-6-190,-4 4-554,4-3 20,10-3 0,1-2 285,9-3 0,5-5-1225,0-7 0,8 0 498,-3 0 1,7 0-3496,5 0 4188,-3 0 0,13 0 0,-6 0 0</inkml:trace>
  <inkml:trace contextRef="#ctx0" brushRef="#br0" timeOffset="1711">692 865 9659,'17'0'887,"2"0"-711,4 0 1,4 0 191,8 0 0,1-5 161,5-1 1,-3-2-362,8 2 0,-9 3 65,-3-9 0,1 8-668,-6-2 0,-4-1 341,-2 1 0,-4-6-713,-2 7 1,-5-3-401,-1 2 188,-7 4 673,4-13 1,-10 11 55,-4-7 1,-3 5 343,-9-6-131,1 8 0,0-3 342,-1 7 1,7 0-140,-1 0 1,9 2 277,-3 3 1,4 7-116,2 11 1,0-2 36,0 8 0,0 2 50,0 9 0,0-3 187,0 3 0,0 2-98,0-1 0,0 5-174,0-6 1,0 0-655,0-5 0,0-6 302,0 0 1,6-8-243,-1 2 0,1-4-565,-6-2-808,0-7 1218,0 5 1,0-15-7,0 0 0,-6-7 384,1-11 0,-9-5-4,3 0 1,3-6 464,2 6 0,-2-6-177,3 6 0,-1-5 13,6 5 0,6-6-52,-1 6 0,15-8 62,-3 2 0,6 2-360,0-2 0,-2 2 63,8-1 0,0-5-76,5 4 0,1 4 30,0 2 1,-8 4 46,-4 2 1,2 1 49,-2 5 0,-6 3 4,-6 8 139,-7 0 0,4 8 284,-8 3 1,-8 7-201,-3 5 1,1-2 47,-1 8 0,-1-6-267,-5 5 1,1-6 83,5 1 1,-3-4-581,9-2 307,-1 0-11,14 1 0,1-9 15,9-3 0,5-4-105,0-2 0,0 0 245,-6 0 1,2 0-57,4 0 0,-9-6 232,3 0 0,-9 1 2,3 5-49,-7 0 0,4 2-61,-8 3 1,-8 5 149,-3 7 0,-5 1 23,-1-1 1,-6 0 19,0 0 1,5 1 22,7-1 0,1 0-90,-1 1 1,3-7-175,8 1 123,0-8 1,4 3-75,7-7 0,1-2 78,11-3 1,-2-5-201,2-7 0,2-3-99,4-3 0,2 2-128,-8-8 1,2 6 85,-2-5 1,-4-1-72,4-6 0,-9 1-58,-3-1 0,-7 0 102,2 1 1,-4-7-30,-2 1 1,0 5 79,0 7 1,0 5 177,0-6 0,5 8 30,1-2 1,0 3 131,-6 3 0,0 0 222,0-1 1,0 7-207,0-1 0,6 7 899,-1-7-491,1 8 135,-6-3-345,0 7 0,0 9 64,0 9 1,0 1 31,0 10 0,-6-1 4,1 7 0,-1 7-351,6 4 1,0 6 95,0 6 0,-6 3-758,0 9 1,-1-7 378,1 0 0,4-13-239,-4 2 0,4-13 11,2-5 0,0-7-230,0-10 1,2-1-191,4-5 405,-4-3 1,11-16 166,-7-3 0,6-7 282,-7-5 0,7-5 0,-6-13 0,7-3 0,-3-8 0,7 0 0</inkml:trace>
  <inkml:trace contextRef="#ctx0" brushRef="#br0" timeOffset="2039">2006 122 7927,'0'-18'0,"2"1"205,4 0 157,-4 0 1,7 1 54,-3 5-211,-4-5 138,6 14-112,-1-5 0,-3 7-47,8 0 1,-7 7 16,7 5 0,-8 5-158,2 6 0,1-2 49,-1 8 0,0 6 142,-6 5 0,0 10 32,0 2 1,0 4 117,0 13 0,0-2-260,0 14 1,0 0-192,0 5 1,-6 10 63,4-44 0,-2 0 0,-2 0 0,-1 0-108,1 2 0,0 1 0,0 1 0,-1 0-158,1-1 0,0-1 1,-1-2-1,-1 0-185,-4 46 1,5-10-301,1-1 1,4-9 352,2-8 1,0-15-143,0-3 0,0-13 156,0-5 0,2-3 244,4-14 73,-4 4 1,7-19 260,-3 4 1,-4-6-353,4-6 0,-4-3 82,-2-9 1,0-5 77,0 0 0,-8-7 0,-2 3 0</inkml:trace>
  <inkml:trace contextRef="#ctx0" brushRef="#br0" timeOffset="2806">2162 848 7899,'9'-19'1396,"-3"-4"0,-2 9-1033,2-3 1,3 4-307,9-5 1,-1 3 25,0 3 0,0-1 160,1 7 1,-1-2 92,0 3 1,1 3-107,-1-4 0,-6 4-418,1 2 0,-6 6-162,5 0 0,-7 13-361,2-2 0,-6 10 191,-6-4 0,-3 8-154,-9-2 0,1 1 324,0-1 1,1 2 55,5-8 0,-5 0 618,5-6 0,3 1-306,2-1 1,4-5 1176,2-1-773,0-7 1,2 4 471,4-8-599,4 0 1,7 0 271,0 0-299,1 0 145,-1 0 74,0 0-173,-7 0 54,-2 0-310,-16 7 0,4 1-211,-8 3 221,9-3-134,-5 0 0,10-8-414,4 0 1,5-10 225,12-13 1,4-4-308,8-7 0,5-3 181,0-3 1,6 3-35,-5-3 0,7 3 265,-2 3 1,-4 5 398,-1 0 1,-7 8-142,-5-2 0,2 10 128,-8 1 1,0 8 469,-6-2 1,0 5-312,1 1 0,-7 0-145,1 0 1,-6 7 33,5 5 0,-7 3-299,2 2 0,1 3 46,-1 3 0,0 2-5,-6 3 1,6 5 89,-1-4 0,1 2-33,-6-2 0,6 1 216,0-7 1,5 6-133,-5-6 0,0 6-188,-6-6 1,0 2 124,0-2 0,0-4-365,0 4 1,0-3 100,0-3 0,-8 0-231,-3 0 184,-5-7 1,-1 4-147,0-9 1,5 1 305,1-6 0,5-2-53,-6-4 1,8-3 84,-1-9 0,3 7-90,2-1 0,7 1 86,5-6 1,-2 7 41,1 4 0,1-1 107,5 1 0,-6 0 106,1 6 0,-6 0 741,5 0-111,-7 0-316,11 0-460,-13 8 0,6-4 141,-8 7 0,6-5-1534,0 5 289,-1-7 368,-5 4 1,8-8-201,4 0 0,3-2 845,2-4 0,8-11 0,2-10 0</inkml:trace>
  <inkml:trace contextRef="#ctx0" brushRef="#br0" timeOffset="2938">3476 986 7899,'10'2'918,"-5"4"1,-3 4 299,-2 7-70,0 0 0,0 1-79,0-1-726,-7 0 1,3-5 101,-8-1-1137,8-7 670,-3 11-3061,7-13 2066,0 6 1,0-16 1016,0-3 0,0-5 0,0-1 0</inkml:trace>
  <inkml:trace contextRef="#ctx0" brushRef="#br0" timeOffset="3201">3666 243 7897,'10'-12'228,"-4"1"-11,-5 7-28,-1-11 0,2 13-100,4-4 1,-4 4 498,6 2-426,-8 0 1,0 2 145,0 4 0,0 3 151,0 9 0,-6 5-269,0 0 1,0 7 25,6-1 1,0 4-162,0 1 1,0 3 69,0 3 1,0 6-34,0 12 1,-5 0 83,-1 11 1,0-2-71,6 14 0,0 0-438,0 5 0,0 8 150,0 4 0,-2-47 0,-2 0-450,2 1 1,-1 0 0,-3 2 0,0-1 114,3-1 0,0 0 517,-3 2 0,-1 0 0,1 42 0,0-46 0,-1 0 0,-7 46 0,7-4 0,3 0 0</inkml:trace>
</inkml:ink>
</file>

<file path=ppt/ink/ink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40:40.4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7937,'0'-9'681,"0"1"1,2 8-930,4 0 379,-4 0 280,13 0 1,-13 8-105,4 3 0,-4 5-30,-2 1 0,0 2-70,0 4 0,5-2 17,1 8 0,0 0-100,-6 5 1,0 1 101,0 0 1,0-1-269,0 1 1,0-3-124,0-3 1,0 2-121,0-8 1,0 0 133,0-6 0,0-5-141,0-1-118,0-7 0,8 2 141,3-12 1,5-5-198,1-12 0,0 2 135,0-8 1,3-2 115,3-9 0,-4 5 135,4 1 0,2-1 252,-2 6 0,0 4-140,-6 2 0,1 6 163,-1 5 0,-6 3 1106,1 3-968,-1 4 1,1-6 252,0 8 1,-9 2-145,3 4 0,-4-2-38,-2 7 1,0 1-215,0 5 0,0 0-14,0 1 0,0 1-35,0 4 1,-2-4-157,-4 4 1,4-4-570,-3-1 0,-3-1 362,2 0 1,0 1-802,6-1 0,2-7 456,4-5 1,4-3-1271,7-2 1837,0 0 0,8-7 0,2-3 0</inkml:trace>
</inkml:ink>
</file>

<file path=ppt/ink/ink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40:40.7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 7915,'9'0'587,"-1"0"0,-2 7-144,0 5 0,-1 3 150,-5 3 0,0 1-174,0 4 0,0 4 17,0 7 0,0-5-200,0 0 0,0 6-156,0 5 0,-5 2-179,-1-2 0,0 5-458,6 7 0,-6-1 557,1 1 0,-9 0 0,5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1:45:52.2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53 7865,'10'0'671,"0"0"1023,-5 0-1169,5 0 0,7-6-140,1 0 0,5-1 220,0 1 1,7 4-197,-1-4 1,-2 4-71,2 2 1,0-6-462,5 1 0,-5-1-420,0 6 0,-2 0-18,2 0 0,1 0-2100,-6 0 1629,-1 8 0,-8 1 1031,-3 9 0,-12-1 0,-10 0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1:49:03.6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208 451 7993,'-17'-8'0,"-1"6"-594,1-4 410,0-3 1,5 7 283,1-4 0,1-4-49,-1-1 1,1 3 512,4 2-231,4-3 677,-5-1-575,7-7 1,0 5-77,0 1 1,5 5-86,1-6 1,2 9 492,-2-3-213,-5-4-328,15 1 0,-12-7 156,7 5 127,-7-5-418,11 7 1,-13-3-75,4 1-355,-4 7-193,-2-4-564,0 8-1259,0 0 1259,0 8 1095,0-6 0,-8 13 0,-1-5 0</inkml:trace>
  <inkml:trace contextRef="#ctx0" brushRef="#br0" timeOffset="755">623 295 7986,'10'-8'366,"-3"4"718,-7-7 598,0 7-1175,0-4 0,0 6 1536,0-3-432,0 3-766,0-6 0,2 8-291,4 0 0,-4 2 2,4 4 0,1-2 427,-1 7 1,2 6-421,-3 6 1,-3 2 336,4-2 0,-4-3-371,-2 3 1,0-4-81,0-2 1,0 1-473,0-1-418,0 0 1,0-5-126,0-1-596,0-7-3907,0 4 2267,0-8-1768,0 0 4570,0-8 0,8-2 0,1-7 0</inkml:trace>
  <inkml:trace contextRef="#ctx0" brushRef="#br0" timeOffset="1407">0 381 8821,'8'-9'930,"2"-7"1,7 7-662,0-9 1,1 3-179,-1 4 75,0-12 0,6 11-37,0-11 0,6 4-125,-6 1 1,2 1-15,-2 0 0,4 0 110,8-1 0,-7 1-145,1 0 1,0-1 52,6 1 1,-3 6-122,-3-1 1,4 2 78,-4-1 0,3 3-34,3 8 0,0-6-18,-1 1 0,1-1-56,-1 6 1,-5 0 95,0 0 0,-6 6 10,6-1 1,-8 9 216,2-3 0,2 3-73,-2-3 0,-2 11 32,-9-5 0,3 6-45,-3 0 1,-3-4 121,3 4 0,-8 2-164,1-2 1,-1 8-16,2-2 0,-4-2-79,4 2 1,-4-6 69,-2 5 0,0-5-26,0 6 0,0-6 25,0 6 1,0-6 26,0 6 0,-2-6 7,-4 6 0,0-8 18,-11 2 0,3 2 49,-9-2 0,-2 2-66,2-2 0,-7-4 106,1 4 1,2-3-50,-2-3 0,0-6 156,-5 1 1,-1-8-61,0 2 0,1-4 82,-1-2 0,1-8 33,-1-4 0,0-3 109,1-2 0,5-6-145,0 0 1,8-6-26,-2 6 0,4 0-360,2 5 0,-1-5 135,1 0 1,7 0-408,5 6 1,-3 0 242,2-1 0,-2 1-703,3 0-272,3-1-407,-6 1 792,0 0 0,6 5-1337,-3 1-299,3 7 2345,9-4 0,3 8 0,7 0 0</inkml:trace>
</inkml:ink>
</file>

<file path=ppt/ink/ink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40:40.8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33 0 7833,'-17'0'3371,"7"0"1,4 0-3315,12 0 0,4 0-117,7 0 1,-5 0 32,-1 0 1,6 2 26,6 4 0,1 4 0,-7 7 0</inkml:trace>
</inkml:ink>
</file>

<file path=ppt/ink/ink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40:47.9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18 293 8842,'-10'0'3780,"3"0"-3565,14 7 1,3-5-29,7 4 1,0-4-211,1-2 0,-1 0 52,0 0 1,6 0-809,0 0 1,0 0 6,-5 0 0,5 2-307,0 4 1,-6-2 1078,-5 7 0,-8 1 0,3 5 0</inkml:trace>
  <inkml:trace contextRef="#ctx0" brushRef="#br0" timeOffset="190">52 639 7992,'-17'0'2866,"7"0"-2878,3 0 0,9-2 56,3-4 1,7 4 614,11-4 0,-2-1-100,8 1 0,0 0-4,5 6 0,1 0-345,0 0 0,-1 0-161,1 0 1,-4 0-290,3 0 1,-9 0-529,10 0 0,-10 0-921,3 0 863,-6 0 826,3 8 0,0-6 0,1 5 0</inkml:trace>
  <inkml:trace contextRef="#ctx0" brushRef="#br0" timeOffset="462">882 154 7947,'0'-27'8,"0"4"0,8 4 206,4 2 0,-3 5 582,3 1 0,-6 5 29,5-5 0,-7 5-312,2-6 1,-2 8 270,1-1 1,-3 10-317,4 7 0,-4 11 437,-2 6 1,0 5-306,0 7 1,0 3-87,0 8 0,-2 2-954,-4 3 1,4 5-2136,-3 7 2575,3 15 0,2-3 0,0 13 0</inkml:trace>
</inkml:ink>
</file>

<file path=ppt/ink/ink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40:47.1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52 589 8060,'-17'-8'0,"6"1"618,-1-5 193,8-3 1,-3 5-369,7-7 0,7-1-173,5 1 0,3 2 61,2 3 0,-5-1 273,0 7-221,-1 0-180,6 6 1,-1 2 5,-5 4 1,-1 5-1,-4 13 0,-4 2 23,3 9 1,-3 0 38,-2-1 1,0 7 9,0-1 1,0-2-21,0-9 1,0 2-58,0-8-89,0 8 1,8-14-146,3 0 0,5-5 29,1-6 1,0-5-189,1 5 1,1-12-801,4-5 0,-4-6 498,4-6 1,-4 1-1231,-1-6 1,-1 5 1720,0-6 0,1-8 0,-1-7 0</inkml:trace>
  <inkml:trace contextRef="#ctx0" brushRef="#br0" timeOffset="171">277 1 9019,'18'0'1688,"-1"0"0,-6 0-1456,1 0 1,-1 0-190,7 0 0,-1 8 155,0 3 1,-1 5-922,-5 1 1,5 8 294,-5 4 428,-3 3 0,7 11 0,-5 1 0</inkml:trace>
  <inkml:trace contextRef="#ctx0" brushRef="#br0" timeOffset="452">831 745 7976,'0'-18'3947,"0"9"-2928,0 1 37,0 8 1,0 2-476,0 4 0,0 3 245,0 9 0,0-1-316,0 0 1,0 6-133,0 0 0,0 0-406,0-5 0,2 5-302,3 0 1,-1 0-1230,8-6 0,-8 0 836,1 1 1,5-7-1476,1 1 1,-1-8 2197,2 1 0,-1-3 0,6-2 0</inkml:trace>
</inkml:ink>
</file>

<file path=ppt/ink/ink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40:46.1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623 347 8059,'2'-12'-89,"4"1"999,3 7 1,9-10-263,-1 9 0,0-1-136,1 6 1,-1 0-134,0 0 0,1 2 58,-1 4 0,-2-3-350,-3 9 0,1-1-24,-7 7 0,0-1-160,-6 0 1,0 6 122,0 0 0,-2 2-213,-4-2 1,-4 2 86,-7 4 1,0-4-23,0-7 0,-1 5 150,1 0 0,5-2 325,1-10 1,7 5 658,-2-5-696,4-3 0,4 0 78,4-8 0,4 0-107,7 0 1,0 0-31,1 0 1,5 0-114,0 0 1,2 0-256,-2 0 0,-4 0-164,4 0 1,-4 0-577,-2 0 0,-5 0-2519,-1 0 1612,-7 0-736,4 0 2494,-8 0 0,-8 0 0,-1 0 0</inkml:trace>
  <inkml:trace contextRef="#ctx0" brushRef="#br0" timeOffset="587">104 347 8051,'0'-18'0,"0"1"18,0 0 0,0 5 94,0 1 0,8-1 138,4-5 0,3-6-29,2 0 1,1 0 27,-1 6 1,6-1 11,0 1 0,8 0-121,-2-1 1,1 7 90,-1-1 1,4 3-191,-4-3 1,-3-1-8,3 7 1,0-6-114,6 7 1,-1-1 118,1 6 0,1 0-133,5 0 0,-7 6 159,1-1 1,-1 9 6,-5-3 0,2 5 111,-2 1 1,4 6-121,-5 0 0,-1 2 63,2-2 0,-2-2-93,2 8 0,7-6 7,-7 6 1,8 0 11,-9 5 0,5 1-24,2 0 0,-6-1-23,-1 1 1,-7-1 45,3 1 1,-5-6-1,-2 0 0,-5-1-19,-1 7 0,-7-2-87,2-5 1,-6 5 65,-6-4 1,-9 4-5,-8 1 0,-2-5 99,1 0 0,-2-8 146,-9 2 0,0 2 7,1-2 1,-3-6-106,-3-5 0,2-2-76,-9 1 1,1-3 43,-6-8 1,1 0-77,-1 0 0,-2 0 10,-4 0 0,3-8-15,-9-3 1,8-7-12,-1-5 0,-1 2-169,6-8 1,-4 6 167,10-6 1,-2 2-4,2-1 1,6-5-136,11 4 1,-2 2 121,8-2 0,0 8-183,6-2 1,7-2-50,5 2 1,3-2-72,2 2 1,7-2 11,5-4 1,17-3-194,5 3 0,16-4-195,8-1 1,1 1-34,11 4 397,6 4 1,-4 8-1,14 0 1</inkml:trace>
</inkml:ink>
</file>

<file path=ppt/ink/ink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40:58.82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336 209 6950,'9'0'-297,"-2"0"709,-7 0-382,7-7 1,-4 5 11,8-3 0,-7 2-14,1-3 0,-1 4 66,1-3 54,-3 3-267,5 2 120,-7 0 4,0 0 0,-5 2 181,-1 3 112,1-3 394,5 5-45,-7-7-260,5 0 395,-5 0-73,0 0 65,5 0-217,-5 0-130,7 0 861,0 0-934,7 0 1,2 0-121,7 0 0,0 0 124,0 0 0,-4 0-138,4 0 0,-3-5-74,8 0 1,-3-1 27,-2 6 0,0-5-14,0 0 0,0-1 15,0 6 1,0 0-94,0 0-39,0 0 1,0 0 71,0 0 0,0 2-130,0 3 1,0-3 77,1 3 1,-1-3-111,0-2 1,0 0 18,0 0 0,0 0 32,0 0 0,0 0 24,0 0 0,0 0-88,0 0 0,-6 0-29,1 0 0,-5 0 122,4 0-312,-6 0 178,10 0-498,-12 0-115,5 0-95,-7 0-2653,0 0 2268,0 7 0,-5-3 1194,-1 7 0,-13-1 0,1 6 0</inkml:trace>
  <inkml:trace contextRef="#ctx0" brushRef="#br0" timeOffset="346">272 450 6212,'0'-9'550,"0"0"-151,0 4 1,5 1-104,0-7 1,2 8-2,-1-3-319,-4 5 205,5-6-466,-7 5 26,0-5-67,0 7-247,0 7-380,0-5 953,0 5 0,0 0 0,0 2 0</inkml:trace>
  <inkml:trace contextRef="#ctx0" brushRef="#br0" timeOffset="672">336 402 7628,'-9'0'98,"0"0"320,4 0 1,1 0 176,-7 0-118,8 0-331,-4 0 48,7 0 676,0 0-601,7 0 0,-4-6 655,8 1-567,-7 0 1,5 5 523,-4 0-143,-3 0-30,12 0-469,-5 0 1,9 5-25,3 0 1,-1 1-56,6-6 1,3 0-131,8 0 1,4 0-180,7 0 1,-1 0 151,-5 0 0,5-6-431,-5 1 1,-2 0 210,-3 5 1,-5 0-93,-5 0 1,-4 5-378,-7 0-305,0 1 147,0 1 292,-7-5 0,-2 7-215,-7-4 0,-2-3 304,-3 3 0,1-3-1009,-6-2 1472,-1 0 0,-5-7 0,0-2 0</inkml:trace>
  <inkml:trace contextRef="#ctx0" brushRef="#br0" timeOffset="1063">769 65 8002,'0'-16'665,"0"0"1,0 5 0,0 1 1,1 6-40,5-1 0,-3 3-221,8 2 0,-6 0-124,6 0 1,0 0-70,5 0 1,0 5 13,0 1 0,0 6-36,0-1 0,0-2 64,0 1 0,0-4-106,0 4 0,0 1 82,0 5 1,0-5 8,0-1 1,5 1-70,1 5 0,1-2 11,-2-3 0,-1 3-159,7-3 0,-6 3 100,6 2 0,-8 0-118,3 0 1,1-5 113,-2 0 1,-5-1-348,-5 7 1,-2-7 74,2 1 0,1 0-53,-7 5 1,1-6-30,-6 1 143,0 0 0,-7 5-521,-4 0 0,-3-2 249,-2-3 0,-6 3-296,1-3 1,-8 5 237,3 5 1,-10-1-2035,-1 6 2456,-8-6 0,-3 10 0,-9-5 0</inkml:trace>
  <inkml:trace contextRef="#ctx0" brushRef="#br0" timeOffset="1764">464 49 8010,'7'-9'1227,"-5"2"-669,5 7 174,0 0-481,-5 0 1,5 2-21,-7 3 0,-2-1-287,-3 6 0,1 1 76,-6 5 1,-1-5-99,-5-1 1,5 1 23,1 5 0,-1-2-70,-5-3 1,-2 3 116,-3-3 1,3 2-23,-3-3 0,1 4-3,-1-3 1,3 2 48,-4-3 1,5 5 26,1-5 1,-1-1 32,1 2 0,0-6 306,0 6-259,0-8 1,0 10 130,0-8 1,6 1-92,-1-6 0,0 5 23,-5 0 1,6 1 122,-1-6-46,7 0 23,-3 0-13,0 0-290,5 0 1,-3 0 416,10 0-95,4 0 0,9 0-77,3 0 1,-1 5 149,7 0 1,-1 2 163,6-1 0,8 3-136,2 7 1,5 0-134,1 0 1,-4 2-44,4 3 0,-3-3-630,8 3 1,-3 2-365,-2-1 0,-3 4-863,3-4 1,-5 6 734,5-1 891,0-4 0,-7 7 0,7-5 0</inkml:trace>
</inkml:ink>
</file>

<file path=ppt/ink/ink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41:10.59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49 481 7883,'-16'-7'0,"7"5"0,2-5 0</inkml:trace>
  <inkml:trace contextRef="#ctx0" brushRef="#br0" timeOffset="463">81 225 7921,'0'-11'499,"0"1"158,0 6 1,2-3 470,3 7-479,-3 0 1,3 7 146,-10 4 1,1 8-299,-6 3 0,-1 4-37,-5-4 1,5 4-185,1-4 0,6 5-248,-1-6 0,3 0 21,2-5 1,4-1-13,6-5 1,3 3 39,13-8 0,1 0-257,5-5 1,6-1-301,-1-5 1,0-1 222,-5-4 1,1-1-43,-1 7 1,-7-6-191,-4 6 16,-3-1 146,-9 6-606,-2 0 544,-7 0 0,-7 7-251,-4 4 1,-9 9-290,-1 1 0,-6 8 79,6-3 0,-8-1 849,3 2 0,-5 0 0,-1 5 0</inkml:trace>
  <inkml:trace contextRef="#ctx0" brushRef="#br0" timeOffset="834">129 770 8068,'7'9'2409,"2"-2"-1601,7-7 0,-5 2-295,0 3 0,-8-1 107,3 6 1,1 1-71,-2 5 0,0-3-13,-5 3 0,-1-4-312,-5 9 0,3-1-325,-8 1 1,0-1-646,-5 7 1,0-8 585,0 3 0,0-5-681,0 0 1,0-3 334,0-4 0,5 3-646,1-8 727,-1 1 1,-3-8 184,3-4 1,4-2 33,7-8 1,0 5 109,0 0 1,2 0 87,3-5 0,-1 6-52,6-1 1,1 8 234,5-3 0,0 4 53,0 2 0,0 2 481,0 4 1,-5 2-164,0 8 0,-8 2 249,2 4 1,-3-5-38,-2 5 0,-2 1 112,-3-2 1,3 1 551,-3-6-511,3 0-601,2 0-93,0-7 1,7-2-547,4-7 0,3-2-240,2-3 0,6-2-545,-1-4 1,2-3 111,-1 3 1,-5 2-761,5-2 1,-3 2-959,3-1 2719,-4-4 0,5 5 0,-7-7 0</inkml:trace>
  <inkml:trace contextRef="#ctx0" brushRef="#br0" timeOffset="1760">738 738 7873,'-9'7'2660,"9"-5"1,4 5-1487,7-7 0,-1 0-737,6 0 1,-5 0-176,0 0 0,0 0-2058,5 0 940,0-7 0,-2 3-388,-3-6 0,1 4 587,-7-4 0,1 4-447,-6-5 0,-2 3 789,-3-3 1,1-2 369,-7 8 0,6-6 128,-6 6 0,6 0-232,-6 5 0,2 1 745,-1 5 0,-3 5-279,8 10 1,-2-2 761,1 8 1,5-5-404,-5 4 1,4-4-225,2 4 1,0-1-380,0 2 1,0 2-257,0-8 1,-5 6-177,0-6 1,-1 0 272,6-5 1,0 0-733,0 0 1,-1-5-335,-5 0-27,5-8 851,-7 5 1,3-10 204,0-4 1,-1 3-13,6-8 1,0-1 329,0-10 1,0 5-65,0-5 0,7-1-26,4 2 1,5-8-204,6 2 1,-3 2 89,8-1 0,0-5-669,5-1 1,0-9 47,0 9 1,0-1-163,0 6 1,-2-2 326,-3 8 0,-4 5-357,-7 5 1136,0 8-420,0-4 1,-7 8 835,-4 5 1,-3 3-451,-2 7 1,-2 0 546,-3 0 0,2 5-8,-8 0-911,7 8 178,-10-11 0,12 7-92,-3-4 1,-2-3-263,1 3-1113,1-3 966,5-2 1,7-2-310,4-3 0,-2-4-262,1-7 496,1 0 549,5 0 852,-7 0-874,-2 0 752,-7 0 1738,0 0-2026,-7 7 0,-2-3-76,-7 6 1,5-4 262,1 5-282,-1-1-153,-5 6-95,7 0 54,2-7-271,7-2 1,7-7-193,4 0 1,3-5 103,2 0 1,0-8-605,0 2 0,0-3 298,0-2 1,0-5-635,0-1 1,0-4 127,0 4 1,-1-6-108,-5 1 0,5-5 475,-5-5 0,-1 3-12,2-4 1,-6 12 23,6 4 1,-2-1 203,1 2 1,-2-1 342,-8 6 1,1 6 207,5-1 0,-4 6 858,3-6-517,-3 7 115,-2-3 1,-2 7 105,-3 0 1,3 7 404,-4 4 0,-1 3-316,2 2 0,-6 6-428,6-1 1,-6 8 10,6-3 0,0 5-127,5 1 1,-2-6-577,-4 1 1,5 0-2,-5 5 0,4-2-117,2-3 1,0 1-333,0-6 1,0-1-899,0-5 1,2-2-1500,4-3 1560,-5-4 721,14-7 0,-8-9 32,3-7 726,5-7 0,-6-16 0,7-2 0</inkml:trace>
  <inkml:trace contextRef="#ctx0" brushRef="#br0" timeOffset="2148">1492 193 7873,'11'-39'-76,"-3"5"-29,0 5 295,4 10 0,-10-4 339,3 7 0,-3 5 317,-2 0 60,0 8-128,0-5 326,0 8-20,0 0-982,0 8-285,0 1 1,0 7 162,0 0 1,0 5-140,0 0 1,0 2 116,0-1 1,0 3 76,0 7 0,0 2 210,0 3 1,0 4-98,0 7 1,0 2 88,0 3 1,-5 4-49,-1 8 1,-4 6-178,4 4 0,-6 3-191,1 2 1,-1 4-161,1-4 1,-3 7 92,3-12 1,4 4-70,2-15 0,-3 3-272,3-8 0,0-4 191,5-1 0,-6-4 289,1-2 0,0-7-75,5-4 0,0-10 186,0-6 1,-6-3-42,1-2-47,0 0 0,5-5 37,0-1 0,-2-6-665,-3 1-47,3 4 532,-5-7 1,5 5-242,-4-7-24,5 0-26,-6 0 518,7-7 0,0-9 0,0-9 0</inkml:trace>
  <inkml:trace contextRef="#ctx0" brushRef="#br0" timeOffset="3252">1780 639 7875,'0'-17'983,"0"7"1471,0-1-1542,0 8 0,6-6 104,-1 3-600,8 5 0,-5-7-345,8 8-621,1 0 215,-1 0 0,-2 2-411,-4 4 1,3-3 263,-8 8 0,1 5-601,-6 5 0,-2 2 676,-3-1 1,-4 3 175,-7 7 1,-6-2 315,1-3 1,-2 1 315,1-6 1,4 4 1174,-3-4-907,3-1 1,4-5 1899,3 0-1135,4-7-612,7 5-303,0-12-91,0 5-541,7-7 0,2-5-108,7-1 0,-5-4-760,0 4 233,-1-6 14,6 3 0,-5-7 291,0 0 1,-6 5-96,6 1 1,-6-1 88,6-5 0,0 0 162,5 0 0,0-6-326,0 1 1,0-7 157,0 1 0,5 4 11,0 1 0,6-1 280,-5 2 1,4-1 217,-4 6 0,1 6-89,-2-1 0,-3 2 119,3-2 1,-3-1 2272,-2 7-1718,7-1 1,-5 6 605,4 0 0,-5 0-575,-1 0 0,0 7-405,0 4 1,0 3-134,0 2 0,2 2-158,4 4 1,1-5 119,4 5 1,-4 1-81,-7-2 1,0 6 214,0-6 0,-6 3-179,1-3 0,-7-3 469,1 3 0,-3 2-67,-2-1 1,-7 1 80,-4-2 1,-3-3-353,-2 3 0,-7-1-242,-4 1 1,-2-3 133,3 3 0,-5-3-94,5-2 0,-5-1-872,-1-5 1,2 5 437,3-5 0,-1-3-719,6-1 820,1-5 1,5-1-113,0 0 188,7 0 457,2 0-128,7 0 1376,0 0-970,7 8 0,-3-5-170,6 8 1,-4-8-111,4 3 0,-1-3-71,2 3 0,3-5 92,-3 5 11,3-4-292,2-2-799,0-8 0,0 7 411,0-5 0,-5-1-920,0 2 0,-1-6 272,6 6 1,6-8-60,-1 3 1,6-5 692,-6-1 0,6 2 82,-6 3 1,1 4 33,-6 7 280,0 0 1772,0 0-1283,-7 0 2890,-2 0-625,-7 0 1125,0 0-2873,0 7-679,7-5 1,-3 5 88,6-7-1257,1 0 1,5-1 382,0-5-1140,0 4 1,0-10 307,0 7 1,0-3 49,0 3 0,0-2 708,0-4 0,-5-3 137,0 3 0,-1 2 484,6-1 0,-5 6 0,0-1 0,-6 3 0,6 2 0,-8 0 857,4 0 0,-12 7 207,0 4 0,-2 3 660,1 2 1,3-5-202,-8 0-879,7-1 1,-8 1 185,7 0-616,-1-8 0,6 6-2557,0-4 1960,0-3 1,6 4-2909,-1-12 3291,7 4 0,-3-19 0,7 3 0</inkml:trace>
  <inkml:trace contextRef="#ctx0" brushRef="#br0" timeOffset="3653">3095 142 7910,'0'-16'593,"0"-1"1,0 1-155,0 0 1,0 6-190,0-1-3,0 0 0,0 1 577,0-1-628,0 7 0,0-1 13,0 10 0,2-1 171,3 7-288,-3-1 1,5 6 124,-7 0 0,0 2 14,0 4 1,5-3-148,1 8 1,-1-6-26,-5 6 1,0 5 28,0 5 1,0 8 58,0-2 0,-5 3 44,-1 2 0,-1 2 145,2 3 1,1-1-118,-6 7 0,4 1 150,-4 10 0,4-4-98,-4 3 0,-1 4-279,-5 2 1,0 4 309,0 1 1,0 0-14,0 0 1,1-2-60,5-3 1,-3-5 87,8-12 0,0 3-732,5-8 0,-6 4 258,1-8 0,0 0-353,5-11 1,0 3 263,0-9 1,0 2-1083,0-13 1,0-5-723,0-5 494,7-8 902,-6 4 653,7-7 0,-8 0 0,0 0 0</inkml:trace>
</inkml:ink>
</file>

<file path=ppt/ink/ink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41:08.93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1 883 8133,'7'-9'861,"2"0"29,7 3-533,0 5 0,0-7-363,0 8 0,0 0-480,0 0-53,0 0 1,0 2 238,0 4 300,-7-5 0,5 14 0,-5-6 0</inkml:trace>
  <inkml:trace contextRef="#ctx0" brushRef="#br0" timeOffset="146">418 963 8025,'8'0'-1,"1"0"699,-3 0 0,3-6-221,7 1 1,-6-6 412,1 6-610,0-8 1,3 10-1100,-3-8 0,3 8 819,-3-3 0,3 5 0,2 1 0</inkml:trace>
  <inkml:trace contextRef="#ctx0" brushRef="#br0" timeOffset="446">995 995 8112,'-16'0'-17,"5"0"3509,0 0-2571,8 7 1,-6 2-577,3 7 1,3 0-388,-8 0 1,8-5-373,-3-1 0,4 1 414,2 5 0,8 0 0,0 0 0</inkml:trace>
  <inkml:trace contextRef="#ctx0" brushRef="#br0" timeOffset="851">1363 578 7914,'7'-9'525,"-5"2"0,12 9 751,-3 3 1,-4-1-227,-1 6 1,-5 1-484,-1 5 0,0 0-142,0 0 0,0 0-104,0 0 0,0 2-76,0 3 0,0-3-566,0 3 0,2-3-1685,4-2-275,-5 0 1051,14 0 163,-7-7 637,9-2 0,-1-8 149,0-5 0,0-3-17,0-7 1,5-5-146,0 0 1,1-1 239,-6 6 0,0 0 149,0 0 1,0 2 1272,0 3-990,0 4 0,0 7 1176,0 0 0,-5 2-676,-1 3 0,-6-1 330,1 6 1,-3 1-156,-2 5 1,0 0 133,0 0 1,0 0-892,0 0 0,5 0-486,1 0 1,1 0-1561,-2 0 1,-1 0 560,6 0 1338,1 1 0,5-1 0,0 0 0</inkml:trace>
  <inkml:trace contextRef="#ctx0" brushRef="#br0" timeOffset="1368">2165 1 8737,'16'0'1397,"0"0"1,-2 7-602,-3 4 1,3-2-328,-3 1 0,-4 3-237,-2 8 1,2-3 4,-1 3 1,4 4-610,-4 2 0,-1 1-33,-5-1 0,0 9-278,0-4 0,0 5 265,0 1 0,-5-5-362,-1 5 1,1-4 342,5-2 1,0 0 65,0 0 1,7-2 410,4-3 1,-2 1-112,1-6 0,1 4 385,5-4 1,-5 1 161,0-2 1,-8 3 410,2 2 1,3 5-177,-3-5 0,0 5 424,-5 1 1,-1 1-365,-5 5 0,3-4-335,-8 3 1,6-3-259,-6-2 1,6-2-17,-6-3 0,6 2-423,-6-8 1,7 6-153,-1-6 1,1 0-1353,-1-5 979,3 0 1,-5 0-668,7 0 1,0-5-383,0 0 1835,-7-8 0,5 12 0,-5-6 0</inkml:trace>
</inkml:ink>
</file>

<file path=ppt/ink/ink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41:02.18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0 914 8002,'0'-16'1872,"0"0"-1321,8 0 1,-1 0-115,3 0 1,3 6-8,-8-1 0,8 5-341,-3-4 0,-1 6 273,2-1-324,0-4 76,5 7-176,0-5 0,-6 14 62,1 4 0,-7 5-86,1 5 1,-3 2 166,-2 4 0,0 3 130,0-3 1,2-2-59,3 2 1,-3-6-51,3 6 1,-3-7 148,-2 1 1,5-3 33,1-2-275,6 0-41,-3 0 0,7-7-217,0-4 1,-5-3 114,-1-2 1,1-2-149,5-3 1,-2 1-740,-3-7 1,3 1 446,-3-6 0,-4-6-1363,-2 1 1935,-3 0 0,-2-10 0,0-3 0</inkml:trace>
  <inkml:trace contextRef="#ctx0" brushRef="#br0" timeOffset="177">209 482 10358,'0'-9'552,"0"1"0,2 8 154,3 0 0,-1 0-606,6 0 1,1 8 40,5 2 0,0 1-1226,0 5 1,5-4 70,1 10 1,-1 3 1013,-5 2 0,7 3 0,2 2 0</inkml:trace>
  <inkml:trace contextRef="#ctx0" brushRef="#br0" timeOffset="458">674 946 10478,'16'0'885,"0"0"1,0 0-671,0 0 0,-5 8-76,-1 2 1,-4-1-250,4 2 1,-6 0 154,1 5 0,-3 1-191,-2 5 1,0-4-7,0 3 1,-5-3 322,-1-2 1,-1 3-93,2-3 1,3 4 345,-3-9-251,3 3 1,4-3 266,3-1 1,4-6-427,7 1 1,2-3 72,3-2 1,-1-5-1205,6-1 1,1-4 179,5 4 936,0-6 0,0 3 0,0-7 0</inkml:trace>
  <inkml:trace contextRef="#ctx0" brushRef="#br0" timeOffset="720">1315 898 8429,'16'0'770,"0"0"0,0-5-724,0 0 1,-5-1 328,0 6-310,-1 0 1,6 0-1039,0 0 666,0 0 0,-5 0-190,0 0 0,-1 0 497,6 0 0,0 0 0,0 0 0</inkml:trace>
  <inkml:trace contextRef="#ctx0" brushRef="#br0" timeOffset="865">1732 898 8069,'16'0'641,"0"0"15,0 0-232,0 0 1,0 0-119,0 0 1,-5 0-60,-1 0 0,-4 0-17,4 0 0,-4-5-2,4 0-385,-6-1 0,10 6-405,-3 0 1,-2 0 524,2 0 37,-1 0 0,6 0 0,0 0 0</inkml:trace>
  <inkml:trace contextRef="#ctx0" brushRef="#br0" timeOffset="973">2277 866 8838,'9'0'-246,"5"0"1,-10 0-680,6 0 925,-6 0 0,10-7 0,-5-2 0</inkml:trace>
  <inkml:trace contextRef="#ctx0" brushRef="#br0" timeOffset="1253">2389 850 7951,'7'-9'835,"2"2"1,7 7-423,0 0 1,-5 0 64,0 0 1,-3 2 94,3 3 1,2 4-143,-8 7 1,0 2-2,-5 3 0,2-3-240,3 4 0,-3 1 45,4-2 1,-3 1-329,2-6 1,-3 5 139,4 0 1,1-5-480,-2-5-326,8 0 38,-5 5 0,8-7 33,0-4 0,-5-3-484,0-2 1,0-2 1170,5-3 0,0-11 0,0-9 0</inkml:trace>
  <inkml:trace contextRef="#ctx0" brushRef="#br0" timeOffset="1436">2549 385 7951,'-10'-1'1939,"-1"-5"-1293,7 4 0,-3-6 45,7 2 1,2 4-164,3-3 0,-1 3 9,7 2 1,-1 0-390,6 0 0,-1 2 46,-5 3 1,5-1-778,-5 7 0,5-1 430,1 6 1,-2 2 152,-3 4 0,3 2 0,-5 9 0</inkml:trace>
  <inkml:trace contextRef="#ctx0" brushRef="#br0" timeOffset="1812">2966 962 10103,'0'-8'1551,"0"0"0,0 10-1021,0 4 1,0 2 214,0 8 1,0 1-257,0-1 0,0 0-422,0 0 0,0 0-444,0 0-140,0 0 0,6 0 264,-1 0 1,7-7-230,-1-4 0,3-3-1111,2-2 1,0-2 672,0-3 0,0-2 30,0-4 0,0-7 351,1 7 0,-1-6 621,0 6 1,0 2 773,0-2 684,0 8-1212,0-4 0,-2 8 370,-3 5 1,-4-3 567,-7 8 1,5 0-573,0 5 1,1-6-987,-6 1 0,2 0 251,3 5 1,-3-6 40,3 1 0,4 0 0,0 5 0</inkml:trace>
  <inkml:trace contextRef="#ctx0" brushRef="#br0" timeOffset="3568">4040 17 7958,'9'0'1632,"-2"0"-1030,0 0 1,-5 1-149,4 5 1,-5 3-113,-1 7 1,0 5-80,0 0 0,0 3-85,0-3 0,0-1-29,0 6 1,0-6-110,0 1 1,0-3 91,0-2-266,0 0 1,0-5-629,0 0 482,0-8-286,0 4 146,7-14 240,-5-2 1,7-7 40,-4 0 0,-3 5-10,4 1 1,-5-3-28,-1-8 1,6 3-113,-1-3 1,2 1 121,-1-1 1,1 3-123,3-3 1,5 3 124,-5 2 1,5 5-201,1 0 363,0 1 1,0 1 178,0 3 405,0 5-109,0 1-87,0 0 0,-7 7-87,-4 3 1,-3 5 42,-2 1 1,0 0-200,0 0 0,-6 2 62,1 3 1,-6-3-460,6 3 1,-6 2-59,6-1 1,-6-6-212,6-6 0,-2-6 68,2 1-114,3-3 270,-5-2 134,7-7 1,0-2 134,0-7 0,0 5-164,0 1 532,0 6 214,0-10 155,0 12 71,0-5 397,7 7-546,2 7 1,5-3 252,-3 6-640,-4 1 1,-7 5-9,0 0 1,0 0-331,0 0 1,-2 5 118,-3 1 0,-4 5-563,-7-6 1,0 6 72,0-6 0,0 8-175,0-3 1,0-1 241,-1 2 1,1-8-97,0 3 1,6 1 207,-1-2 0,0 3 28,-5-3 1,0-3 407,0 3 1,0 2 66,0-1 0,0-1 225,0-5 1,4 0-158,-4 0 1,3 0 226,-8 0 1,5-5 275,5 0-68,-3-8-531,5 4 47,0-7 0,4-7-394,10-4 1,9-10-34,8-6 1,6 2-148,-1-1 0,3 6 179,2-1 0,0-1-5,0 6 1,-5-2 221,0 13 0,-8 0-95,3 5 0,-4 2 460,-2 3 1,-8 4-161,-2 7 1,1 2 317,-2 3 1,1-1-211,-6 6 0,0-6 12,0 1 0,1 2-73,5-1-382,-4-1 0,12-7 33,-4-3 0,-1-2 91,2-4 0,0-3-282,5 4 1,0-12 102,0-4 0,0-5-373,0-1 1,0-2 40,0-3 0,-2 3-154,-3-3 1,-4 3 185,-7 2 1,0 0-404,0 0 647,0 0 0,-2 2-40,-3 3 1,-4 4 382,-7 7 0,4 0-219,-5 0 0,5 9 860,-9 7 0,-3 2-142,3 8 1,-6-1 166,6 2 0,-9 3-397,-2-3 0,0 3 20,-6 2 0,3 6-499,-3-1 1,3 1 93,-8-6 0,2 0-769,-2 0 1,4-2 466,7-3 0,0-4-685,0-7 1,12-7-590,4-4 745,4-3 0,3-4 337,3-3 0,5-4 107,1-7 0,1 0 66,5 0 1,4 2 53,12 3 1,-4-3 154,3 3 0,2 2-131,-2-2 0,1 8 520,-6-3 0,0 5 102,0 1 1,0 0 327,0 0 1,0 0-331,0 0 0,0 7 158,0 3 0,7-1 553,4 2 0,3 0-527,2 5 1,2 0 481,4 0 0,1-2-467,4-3 1,3 3-26,-3-3 1,3-2-435,2 1 0,-5-6-542,0 1 1,-3 2 76,3-1 0,2 1-182,-8-2 1,1-3-3462,-6 3 3947,-7-3 0,5 5 0,-5 2 0</inkml:trace>
  <inkml:trace contextRef="#ctx0" brushRef="#br0" timeOffset="4317">5291 321 7977,'0'-16'813,"-2"7"-446,-3 4 1,1-2-260,-7 1 0,6-4 68,-6 4 1,-5-1-39,-5 2 1,-1 3 101,6-3 0,-1 3 184,-5 2-295,4 0 1,-5 0-101,7 0-468,0 7 407,0 2 1,6 5-198,-1-3 207,7 3 0,-3-5 38,7 7 1,2-2 25,3-3 0,-1 3 53,7-3 0,-6 3-20,6 2 1,-6 0 135,6 0 1,-8 0-234,2 0 0,-3 2 99,-2 4 0,0-5-273,0 5 0,-7 3 81,-4 2 0,-1-3-47,1 3 0,-3-5 16,3 4 0,-3-6-26,-2 1 0,0-3 147,0-2 0,7-5-17,4-1 0,-2-4-135,1 4 1,1-4 100,5 5 1,0-6 82,0 6 1,7-6-64,4 6 0,-2-6 68,1 6 0,-4-1 63,4 6 109,1 0 0,-2 6 110,-4-1 0,-3 2 360,-2-1 0,0-5 292,0 5 1,0 1-391,0-2 1,-2 6-60,-3-6 0,3 6-160,-3-5 1,-2-1-291,1-5-444,1 0-641,5 0 472,7-7 1,2-2-766,7-7 0,0-7-1638,0-4 2969,0-10 0,0-4 0,0-7 0</inkml:trace>
  <inkml:trace contextRef="#ctx0" brushRef="#br0" timeOffset="4622">5467 786 7977,'11'-5'-30,"-1"-1"1,-4-6 134,4 1 1,-6 2-574,1-1 1,2 4 419,-1-4 1,1 6 436,-2-1 0,-1 3 475,7 2-138,-8 0 1,10 7 9,-8 4 0,0 5-269,-5 5 1,0-1 978,0 6 1,-5-4-700,0 5 1,-8-6 214,2 6 1,2-8-684,-1 3 0,6 1-563,-1-2 1,-2 1-323,1-6 0,1 0-674,5 0 0,-2-2-1416,-3-3 2696,3 3 0,-5-5 0,7 7 0</inkml:trace>
  <inkml:trace contextRef="#ctx0" brushRef="#br0" timeOffset="5363">5355 738 6680,'0'-9'3716,"0"2"-3047,0 0 113,7 5-290,2-12-325,7 12 0,0-7 71,0 4 1,-5 3-28,-1-3 0,-4 3-91,4 2 0,-1 2 130,2 3 1,1-1-228,-6 6 1,4 1 94,-4 5 1,1 0-224,-2 0 1,-3 2 27,3 3 1,-3-3-53,-2 3 1,-2-1-4,-3 1 1,1-1-144,-6 7 1,4-8 296,-4 3 0,4 1-65,-4-2 0,1 1 462,-2-6 1,-3-2-193,3-3 0,4 3 995,2-4-355,-4 5-413,7 1 0,-10-6 451,6 1-613,1-7 0,7 3 528,3-7-526,4 0 1,7 0-118,0 0 0,0 0 60,0 0 0,0 0-526,0 0 1,2 0-27,3 0 0,-3-6-255,3 1 0,3-6-411,-3 6 0,6-6-1127,-6 6 0,6-6 2108,-6 6 0,8-7 0,-4 3 0</inkml:trace>
  <inkml:trace contextRef="#ctx0" brushRef="#br0" timeOffset="5514">5948 1043 7963,'11'0'2503,"-1"0"-1053,-6 0 308,3 0-1000,-7 0 1,0 1 153,0 5 1,0-3-936,0 8 0,-2 0-677,-3 5 1,1 5 699,-6 0 0,-1 8 0,-5-4 0</inkml:trace>
  <inkml:trace contextRef="#ctx0" brushRef="#br0" timeOffset="6032">6349 594 8938,'10'0'1243,"1"0"0,-6 0-796,6 0 0,-6 0-5,6 0 0,-2 2 90,2 3-211,-4 4-324,0 7 1,-5 0-218,3 0 1,-5 5-140,-5 1 1,1 4-414,-6-4 1,-1 4-170,-5-4 0,5 5 447,0-6 1,8 0 324,-2-5 1,3 0-67,2 0 0,0 0 553,0 0 0,7-5 476,4 0 16,3-1 0,2 7 354,0-1 0,-2-6-496,-3 1 0,-2-2 267,-4 2 1,-3 3-417,3-4 0,-5 5-222,-5 1 1,1 0-58,-6 0 1,-3 2-587,-8 3 0,3-3-204,-3 3 0,3 2-1593,2-1 1037,0-1 1,1-5 1105,5 0 0,-4-7 0,5-2 0</inkml:trace>
  <inkml:trace contextRef="#ctx0" brushRef="#br0" timeOffset="6175">6782 1251 16986,'-9'16'107,"-6"-7"0,6 12 0,-7-3 0</inkml:trace>
</inkml:ink>
</file>

<file path=ppt/ink/ink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41:18.1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367 273 8097,'5'-10'-485,"1"-1"1173,6 7-262,-10-10-176,12 12-198,-12-5 1,7 2 105,-4 0 0,-1-1 214,7 6-42,-8-7 25,11 5-5,-12-5-153,5 7 1,-5 0 240,3 0-71,-3 0 1,5 2-62,-7 3 0,0-1 135,0 7 0,0 5-3,0 5 1,-1 6-108,-5-6 1,4 8 13,-3-3 1,-2 5-45,2 1 1,-6 0 28,6 0 1,-3-2-139,3-3 0,3 1-89,-3-6 0,3 4 41,2-4 1,0-1-223,0-5 0,0-5-185,0 0 197,0-8-400,7 4 0,-3-7 91,7 0 0,-6-7-75,6-4 1,-6-5 39,6-5 0,-2-4-78,1-7 1,4 0-173,-3 0 0,9 0 222,1 0 0,1 0 125,-6 0 1,0 7 46,0 3 0,0 1 311,0 5 1,-6-2 348,1 13 340,0-1-411,5 6 1,0 0 218,0 0 1,-7 2-242,-4 4 0,2 2 91,-1 8 0,-1 2 295,-5 4 0,5-3-195,1 8 1,-1-2 65,-5 2 1,0 1-196,0-6 1,2 4-226,3-4 0,-1 4-300,6-4 0,-4-1-1206,4-5 652,1 0 0,5-2-850,0-3 1,0-4-838,0-7 1748,0 0 0,0-2 655,0-3 0,0-4 0,0-7 0</inkml:trace>
  <inkml:trace contextRef="#ctx0" brushRef="#br0" timeOffset="199">1169 562 8586,'16'-9'2602,"0"-3"-1876,0 6 0,2 1-269,3 5 1,-3 0-129,3 0 0,-3 0-275,-2 0 1,0 5-243,0 1 1,0 1-188,0-2 1,0-1-488,0 6 1,0-6-107,0 1 0,0-1 968,0 1 0,0-3 0,0 5 0</inkml:trace>
  <inkml:trace contextRef="#ctx0" brushRef="#br0" timeOffset="420">1890 370 8044,'-7'-9'1353,"3"2"-1050,-6 7 1358,6 0 0,-3 1-746,7 5 1,-2 10-12,-3 10 1,1 5-492,-6 1 1,6 0-384,-1 0 1,-2 5-59,1 1 1,-1-1-310,2-5 0,3 0-3226,-3 0 3563,3 0 0,-5 0 0,-2 0 0</inkml:trace>
  <inkml:trace contextRef="#ctx0" brushRef="#br0" timeOffset="1057">175 418 7910,'-2'-9'134,"-3"3"0,3 3 167,-4-2 225,-2 3 48,-1-5 238,0-1-257,-5 7-228,5-6 1,-2 10-25,0 8 1,6 1 94,-6 15 0,1 7-31,-7 9 0,7 1 114,-1-1 0,6 3-399,-6-3 0,8-2 38,-3 2 0,6-8-1062,6 3 1,8-6 553,7-6 0,8 1-503,-3-11 1,10 2 890,1-13 0,15 1 0,-2-6 0</inkml:trace>
  <inkml:trace contextRef="#ctx0" brushRef="#br0" timeOffset="1551">2195 81 8025,'9'-7'-262,"-2"5"827,-7-12-240,0 12-132,7-12 0,-5 10 647,3-6-470,4 6 1,-6-8 137,8 6 0,0 1 154,5 5-385,0 0 1,0 7 24,0 4 0,0 8 60,0 3 0,-5 11 109,-1 0 0,-1 9-68,2 1 0,-4-2-57,-7 2 0,0 0-252,0 5 0,-2 0-174,-3 0 1,-4 0-243,-7 0 0,-2 2-594,-3 3 0,1-5 118,-7 0 0,4-1-749,-9-10 0,9 1 588,-9-6 0,9-7 959,-4-4 0,8-3 0,-5-2 0</inkml:trace>
  <inkml:trace contextRef="#ctx0" brushRef="#br0" timeOffset="1870">2980 161 8129,'9'0'1348,"4"2"-848,-8 3 0,6-1 587,-6 7-715,0-1 1,-5 13 461,0 4 0,-5-2-316,0 2 1,-6-1-842,6 7 1,-8-1 177,2 0 145,4 7 0,-14 2 0,3 7 0</inkml:trace>
  <inkml:trace contextRef="#ctx0" brushRef="#br0" timeOffset="1991">2820 1171 8058,'-9'2'2123,"4"3"0,10-3-1271,6 3 1,3-8 127,2-3 0,0-4-980,0 4 0,0-13 0,0 1 0</inkml:trace>
</inkml:ink>
</file>

<file path=ppt/ink/ink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41:34.8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49 209 8193,'9'-11'485,"-4"1"1,-1 4-358,1-4 1,-1 1 149,6-2 0,1-3-277,5 3 0,-5 2 155,0-1 0,-3 4 97,3-5 1,3 8 45,-3-2 0,-2-3 142,2 3 1,-6 0 284,6 5 0,-8 2-250,3 3 0,-5-2 474,-1 8 0,2-6-344,3 6 1,-3-5 121,4 4 0,-3-1-224,3 2 0,2-4-167,8-7 1,2 0-178,4 0 0,-3 0-115,8 0 1,-2-2-198,2-3 1,3-2 175,-3-4 1,1-1-1004,-1 6 469,3 1-1259,-5-2 1093,0 5 0,-7-5-677,-8 7 677,-6 0 1,3 2-1044,-7 3-559,0-3 1666,-7 12 1,-2-5 611,-7 7 0,0 0 0,0 0 0</inkml:trace>
  <inkml:trace contextRef="#ctx0" brushRef="#br0" timeOffset="258">145 498 8203,'-16'9'0,"5"-2"302,1-7 0,4 0 486,-4 0 1,4 0 1506,-4 0-1052,6 7-733,-10 2 0,12 7-125,-3 0 1,3 0-336,2 0 0,0 0-100,0 0 0,0 2-243,0 3 0,5-8 23,1 3 0,4-4-362,-4 4 0,-1-5-870,-5-1 1025,7-6 0,-5 5-580,3-4 145,-3-3 526,5 5 1,-3-7-72,6 0 0,-4-5 457,5-1 0,6-13 0,8 1 0</inkml:trace>
  <inkml:trace contextRef="#ctx0" brushRef="#br0" timeOffset="516">370 578 8196,'0'-11'617,"0"0"1,1 6-175,5-6 0,1 1 215,4-6 1,5 0 342,0 0-516,0 0-181,14 0 1,-5 5-45,7 0 0,0 6-14,0-6 1,0 8-266,0-3 0,-5 4-67,0 2 1,-8 0-337,3 0 177,-5 0-140,-1 8 0,-7 0 254,-3 8 1,-6 1 77,-6-1 1,-3 0 56,-7 0 0,0 0-40,0 0 1,-1 0 168,-5 0 0,4 0-113,-3 0 0,3-6-241,2 1 1,0-2-506,0 2-902,0 3 388,0-12 1,5 10 1239,1-6 0,-1-1 0,-5-5 0</inkml:trace>
  <inkml:trace contextRef="#ctx0" brushRef="#br0" timeOffset="1204">466 417 8153,'0'-16'0,"0"-5"288,0 0 1,0-1 1280,0 6-813,7 0 0,-3 2 184,6 3-211,-6-3-487,3 12 0,-7-3-386,0 10 0,0 6 12,0 10 0,-2-1-189,-3 7 1,1-6 83,-6 6 1,4-6-295,-5 6 0,3-8 213,-3 3 0,-2-4-16,8-2 0,-6-6 207,6 1 75,0-7 283,5 3-385,0-7 77,0 0-49,0-7 1,1 5-463,5-4 338,-4 5 1,7 1-99,-4 0-185,-3 0 441,12-7 0,-7 3 199,4-7 1,-2 8 151,-4-3 529,-3-3-282,12 8 120,-12-6 10,5 14 0,-7 2-197,0 7 1,-5 1 15,-1 5 0,-4-3-246,4 8 1,-6-2-208,1 2 0,-3 5-10,-2 0 1,1-2-277,5 2 0,-3-1 168,8-10 0,0 6-6,5-6 0,-6 0-316,1-5 1,0-5-91,5 0 77,7-8 0,2 4 208,7-7 0,-6 0 414,1 0 72,-7 0 163,10 0 0,-12 2-157,3 4 1,-3-3 58,-2 8 0,-7-6 304,-4 6 0,-3 5-176,-2 5 1,0 2-45,0-1 0,0-3-123,0 8 1,0-2-365,-1 2 1,3 1 55,4-6 1,-3-1 70,8-5 71,-1 0 0,8-2-15,4-3 0,-1 1-33,11-6 1,-4 1 29,10-2 0,-3-3-89,3 3 1,-3-3-1,8-2 1,-7 0-149,1 0 0,-3 6 47,-2-1 1,0 0-167,0-5 1,-5 2-52,-1 3 102,-6-3-1589,3 5 1,-7-5-144,0 3 429,0-3 1523,0 5 0,-7-14 0,-2-2 0</inkml:trace>
  <inkml:trace contextRef="#ctx0" brushRef="#br0" timeOffset="1504">434 1059 8133,'2'-9'494,"3"3"1286,-3 5-1213,12 1 1,-11 0-27,8 0 0,-7 1-33,1 5 0,-3 4 132,-2 12 0,-2-3-886,-3 8 1,-4 2 249,-7 8 1,-2-1-1769,-3 6 971,-4 1 317,-7 5 1,0-5-877,-1 0 0,0-13 577,-5 2 1,4-18 393,-3-3 1,3-7 457,2-4 0,7-9-181,4-7 1,5-6 597,5-4 1,4-5-456,7 5 1,9-5 546,7-1 1,9 2-146,12 3 0,-1-1 16,7 6 0,-6 1-29,6 5 1,-6 2 39,6 3 0,-7-1-190,1 6 0,-1-1-254,1 2 1,-3 3-798,3-3 1,-5 3 467,-5 2 1,1 0-1550,-6 0 1854,-1 0 0,2-7 0,2-2 0</inkml:trace>
  <inkml:trace contextRef="#ctx0" brushRef="#br0" timeOffset="2413">1123 690 8133,'9'0'1127,"-2"0"0,-5 0 485,3 0-347,-3 0-845,5 0 0,0 0 172,4 0 1,-2 5-105,2 1 0,-1 4-241,6-4 0,0 4-248,0-4 0,8 4-271,2-4 1,-1-1 143,2-5 0,-2 0-118,2 0 0,3 0-970,-3 0 0,-4-5 496,-2-1 0,2-6-473,-1 1 0,-6-3 538,-6-2 1,-6 0 168,1 0 1,-3 0 306,-2 0 0,-2-2 230,-3-3 1,-4 3-105,-7-4 1,0 5 121,0 1 0,0 5 1254,0 0-960,0 8 1,0-4 1141,0 7-489,0 0-591,0 0 0,7 7 2,3 3 1,5 6 65,1 6 0,0 3-200,0 7 0,0 7 105,0 4 0,0 8 142,0 3 1,0 6-139,0-1 0,-2 3-633,-3 3 1,3-7 265,-4 1 0,5-7-1122,1 1 0,0-5 171,0-5 1,-6-5-310,1-12 1,0-3-59,5-7 55,-8 0 711,0 0 1,-8-8 164,-1-8 0,1-9 258,0-13 0,-5 3 90,0-8 0,-2-1 222,1-10 0,6 4 86,0-3 0,2 8 400,8 3 0,-4 4-365,4-4 1,1 6 184,5-1 0,2 8 146,3 2 1,-1 3-172,6-3 0,1-2-200,5 8 0,-5 0 205,0 5-949,-1 0 264,6 0 1,-1 7-155,-5 3 1,-3 5-39,-7 1 0,0 0-417,0 0 0,-7-2 400,-3-3 0,1 1-232,-2-6 819,0 6-29,2-10 37,2 5 1,14-14-163,4-4 1,10-3-8,6-2 1,11-6-67,4 1 0,5-2-279,1 2 1,-6 8 357,1-3 1,-5 4-107,4-4 0,-6 7 703,1 3 1,-8 5-313,-2 1 0,-8 0-148,3 0 0,-12 7-58,-4 3 0,-5 5 46,-1 1 1,-7 0 19,-3 0 0,-5 5-185,-1 0 0,-2-5 163,-3-5 0,1-2-67,-6 2 1,4 1 232,-4-6 1,6-1-113,-1-5 0,5 2 109,5 3 281,-3-3-164,12 5 0,2-7 25,11 0 0,5 0-11,5 0 0,2 0-151,4 0 0,3 0-78,-3 0 0,1 5-2,-1 1 0,3-1 2,-3-5 1,3 0-218,2 0 0,-5 0-293,0 0 1,-6 0-496,6 0 1,-7 0-101,1 0 1,-3-5-879,-2-1 0,-2-6 1746,-3 1 0,-4-3 0,-7-2 0</inkml:trace>
  <inkml:trace contextRef="#ctx0" brushRef="#br0" timeOffset="2592">2005 17 8156,'7'-9'4096,"2"2"-3026,7 7 1,-5 7 460,-1 3 1,-1 5-716,2 1 0,1 7-357,-6 4 0,4 3-2138,-4 2 1,4 0 445,-4 0 1233,-1 7 0,-5 2 0,0 7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1:49:09.0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398 329 8931,'0'-10'3224,"0"5"-2250,0 10-2,0-3-227,0 14-460,0-7 0,0 9-181,0-1 0,0 0 83,0 1 0,0-1 64,0 0-159,0 0 1,0 1 140,0-1 0,0-5-324,0-1 0,0-5 0,0 5-516,0-7 26,0 12-296,0-15 537,0 7 1,6-16-103,0-3 0,13-10-45,-2-2 0,10-8 57,-4 2 1,8-2-116,-2 3 0,-2 3 148,2 7 0,-8 9 355,2 3 1,-4 4 179,-2 2 1,-1 2 238,-5 4 0,3 5 103,-9 12 0,1-3 477,-6 3 0,0 2-120,0-2 0,0 0-264,0-6 0,0 0 1114,0 1-1223,0 7 0,0-6-188,0 4 0,0-10-386,0-1 1,2-8-461,4 1 0,-2-3-1281,7-2 1,1 0 953,5 0 0,0-2-1304,1-3 2201,-1 3 0,0-21 0,1 3 0</inkml:trace>
  <inkml:trace contextRef="#ctx0" brushRef="#br0" timeOffset="687">1 260 7977,'0'-10'-453,"0"-5"458,0 3 0,5 3 411,1-3 0,13 1-140,-1-7 1,10 1 96,1 0 0,4 0-179,2-1 0,5 3-61,0 3 0,6-3-17,-5 3 1,5 3 75,-6-3 0,6 8-31,-5-1 1,1-3-24,-2 2 0,-3 0-113,3 6 1,-9 0 84,-2 0 0,-2 0-106,1 0 1,5 8-59,-4 4 0,-4 3 38,-2 2 0,2 1 7,-2-1 0,0 0 57,-6 1 1,3-7 114,3 1 1,-4-1-118,4 6 1,-4 1 25,-2-1 0,-1 0-33,-5 1 1,5-1 5,-5 0 0,5 0-111,1 1 1,-6-1 126,1 0 1,-3 1-57,3-1 1,1 0 26,-7 1 1,6-1 54,-6 0 0,-1 0-62,-5 1 1,0-5 38,0 4 0,0-3-52,0 9 0,-2-4 4,-3-2 0,-5 1 10,-7-1 0,-3 2-22,-3 4 0,2-3 55,-8 3 1,6-4-31,-5-2 0,5 6 94,-6 0 1,-6-2-60,-5-9 0,-3 3 17,3-3 1,2 3 8,-8 2 1,-1-7 9,-4-4 1,-1 1 81,0-1 1,6 0-80,0-6 1,5 0-24,-5 0 0,8-8 21,-3-3 1,11-5-156,1-1 1,2-8 14,-2-4 1,4 2-107,8-1 1,0-1 125,-1-6 0,3 1-138,3-1 1,5-5-74,7-1 1,0 7-782,0 5 351,0 0 0,0 2-261,0 4 921,0 12 0,7-5 0,3 7 0</inkml:trace>
</inkml:ink>
</file>

<file path=ppt/ink/ink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41:40.28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1 161 6910,'0'-16'816,"0"0"1,0 0 139,0-1-662,7 1 1,-4 0 30,8 0 1,-6 6-201,6-1 0,-6 6 345,6-6-418,-7 7 0,4-3 55,-2 7 153,-4 0-8,5 0 0,-7 7 73,0 4 1,-6 9 94,1 1 0,-6 6-60,6-6 0,0 6-8,5-6 1,-6 6-76,1-6 0,0 6-125,5-6 0,0 6-20,0-5 0,-2 4-94,-4-4 1,5 4 171,-5-4 0,5 1-195,1-2 1,0-3-142,0 3 1,0-3 71,0-2-327,0 0 270,0 0 1,0-5-249,0 0 134,0-8 131,0 4 38,0-7 0,0-7 1,0-3 1,1-5-404,5-1 0,1-2 169,4-3 1,3-4-519,-4-7 0,10 0 225,1 0 1,1 0 82,-6 0 0,5 7 275,1 4 0,-1 3 32,-5 2 0,0 1 80,0 5 0,0-3 328,0 8 251,0 0 0,-2 3-148,-3-3 973,3 3-516,-12-5-154,12 14 1,-12 2-125,3 7 0,-3 0 56,-2 0 1,0 2-161,0 3 0,0-1 56,0 6 1,-2-4-403,-3 4 1,3-6 133,-3 1 1,3 2-761,2-1 0,0-1 412,0-5 0,0 6-476,0-1 1,0-5-303,0-5 1,2-2-659,3 1 1,4-1 1601,7-3 0,0-5 0,0 6 0</inkml:trace>
</inkml:ink>
</file>

<file path=ppt/ink/ink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41:43.00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48 1 9305,'7'11'1917,"4"-1"1,-4 1-1686,-2 5 0,-3 2 288,-2 3-245,0-3 0,0 12-187,0-3 0,-2 3 91,-3 2 0,-4 2-179,-7 4 0,-7 3 0,-2 7 0</inkml:trace>
</inkml:ink>
</file>

<file path=ppt/ink/ink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41:43.11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15 81 7945,'-9'0'7415,"4"-2"-6383,10-4 1,-1 3-971,6-8 0,1 6-1759,5-6 1697,0 0 0,7-5 0,2 0 0</inkml:trace>
</inkml:ink>
</file>

<file path=ppt/ink/ink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41:41.25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16 465 7989,'-8'0'295,"0"0"60,8 0 241,0-7-150,0 5-274,0-12 1,2 12 255,4-3 1,-3 3 38,8 2 0,-6-5 552,6-1-583,0 1 0,5 5 153,0 0 0,5 0-248,0 0 0,8 0-55,-2 0 0,3-6-207,2 1 1,0-6 92,0 6 0,0-6-451,0 6 1,4-6-13,-4 6 0,3-6-1068,-8 6 0,-2 0 270,2 5 1,-13 0-1380,2 0 2468,-11 7 0,3 9 0,-8 9 0</inkml:trace>
  <inkml:trace contextRef="#ctx0" brushRef="#br0" timeOffset="396">962 80 8007,'-9'-9'0,"0"2"719,4 7-305,3 0 1,-12 0 52,3 0 1,3 0-97,-3 0 0,2 4 122,-2 6 1,-3 3-235,3 14 1,2-1-33,-1 6 0,4 6 118,-4-1 1,6 6-238,-1-6 0,1 6-180,-1-6 1,3 1 61,-3-6 1,3 0-303,2 0 1,7-7-290,4-4 0,3-3-759,2-2 1,0-7 1359,0-4 0,7-3 0,2-2 0</inkml:trace>
  <inkml:trace contextRef="#ctx0" brushRef="#br0" timeOffset="808">1315 144 7975,'9'-7'1550,"-2"5"-101,-7-5-477,0 7 119,0 0-678,0 7 1,0 2-142,0 7 1,-5 0-121,-1 0 1,1 0-143,5 0 0,-2 0-59,-3 1-482,3 6-973,-5 2 1134,7 0 1,0-8-1075,0-6 477,0-7 587,0 3 0,0-14 147,0-4 0,7-3 66,4-2 1,-2 0-189,1 0 177,1 0 1,5 0 266,0-1 0,-5 7-109,-1-1 0,-4 8 461,5-3 0,-6 4-117,6 2 0,-6 0 419,6 0-263,-8 0 0,10 2 421,-8 4 1,6-3-250,-6 8 0,6-6 30,-6 6 1,2-2-529,-2 1 1,3 5 43,2-5 1,3-1-1150,-8 2 1,6-6 233,-6 6 0,6-6-1022,-6 6 1739,8-7 0,3 3 0,9-7 0</inkml:trace>
  <inkml:trace contextRef="#ctx0" brushRef="#br0" timeOffset="1029">1924 289 12010,'11'0'980,"0"0"0,-1 0-756,6 0 0,2 0-211,3 0 0,-3 5-389,4 0 0,-3 1 351,3-6 0,-5 0-392,5 0 1,-4 5-327,-2 0 1,0 1 742,0-6 0,0 0 0,0 0 0</inkml:trace>
  <inkml:trace contextRef="#ctx0" brushRef="#br0" timeOffset="1238">2485 160 10299,'-5'11'1971,"0"0"0,-6 1-906,6 10 1,-6-5-609,5 5 1,-1-3-181,2 3 1,3-3-410,-3 8 0,3-7-511,2 1 0,0-3-152,0-2 1,0 0 577,0 0 1,2-7 216,3-4 0,4-3 0,7-2 0</inkml:trace>
  <inkml:trace contextRef="#ctx0" brushRef="#br0" timeOffset="1484">2742 0 8006,'10'2'460,"1"3"0,0 4 351,5 7 1,0 5 910,0 1 1,-5 12-850,-1-2 0,-4 3 81,4-3 1,-6 2-509,1 4 1,-3-4-174,-2 3 1,0 4-711,0 2 1,-7-4 338,-4-2 1,-5 2-1376,-5-1 0,3-1 134,-3-5 1,-3-7-1859,3-3 3197,-7 3 0,3-8 0,-7 6 0</inkml:trace>
</inkml:ink>
</file>

<file path=ppt/ink/ink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41:40.60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80 16 8073,'0'-9'3368,"0"2"-609,0 7-1383,0 0-337,-7 0-231,6 0-702,-7 7 1,7 2-172,-5 7 0,5 0-344,-5 0 0,4 2-149,2 4 0,0-5-865,0 5 1,0 1-601,0-2 0,0 6 2023,0-6 0,0 8 0,0-4 0</inkml:trace>
  <inkml:trace contextRef="#ctx0" brushRef="#br0" timeOffset="113">32 465 8073,'-1'21'331,"-5"1"1,4-1 1364,-3-5 691,-4 0-1765,7 0 1,-5-5 726,7 0-1133,0-8 1,2 4-445,3-7 0,-1 0 271,7 0-43,7 0 0,-1 0 0,6 0 0</inkml:trace>
</inkml:ink>
</file>

<file path=ppt/ink/ink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42:11.25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1 546 8297,'2'-16'-1667,"3"0"1721,-3 0-14,12 7 1,-5-4 247,7 8-240,-7-8 1,5 6 175,-3-3-104,3-5 0,2 8-4,0-4-35,0 4 0,0 7-44,0 0 0,0 0 45,0 0 0,6 0-6,-1 0 0,2 0-3,-1 0 0,3-1-2,7-5 1,0 4-35,0-3 1,7-4-6,4-2 0,8-3-31,3-2 1,5 2 62,-6 3 0,8-3-136,-3 3 1,-1-3 95,2-2 0,-7 0 19,1 0 0,-1 0 52,1 0 0,-8 5 7,3 1 1,-5-1-25,-1-5 1,5 5 12,-5 0 0,-1 3-34,2-3 1,-2-2 21,2 8 0,3-6-137,-3 6 0,-4-6 83,-1 6 0,1-6-108,-2 6 1,1-6 61,-6 6 1,-7-2-122,-4 1 0,-3 5 69,-2-5 1,0 5-109,0 1-303,-7 0 109,-2 0-81,-7 0 0,-13 7 456,-3 3 0,-18 12 0,1 3 0</inkml:trace>
  <inkml:trace contextRef="#ctx0" brushRef="#br0" timeOffset="327">466 882 8384,'9'0'-963,"5"0"1,-5 0 1288,7 0 1,7 0-123,4 0 0,3-5 86,2 0 0,7-13-40,4 2 0,10-11-50,6 0 0,11-5-50,5-5 1,12-1-232,-40 15 0,2-2 0,2 3 1,1 0 159,4-5 1,1 0 0,2 2 0,1 0 8,1 1 0,1 0 1,1 3-1,0 0-131,1-1 0,1 1 0,-4 3 0,0 0 49,1 0 0,-1-1 1,-5 2-1,-1 0-240,1 1 0,0 0 0,40-9-215,0 4 0,-12 5-136,-4 5 585,0 4 0,-8 7 0,-1 0 0,-12 0 0,-11 0 0</inkml:trace>
</inkml:ink>
</file>

<file path=ppt/ink/ink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42:34.59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65 144 7981,'-14'-7'-460,"3"-3"1,-1 1 234,6-2 0,-5 6 146,6-6 82,0 7-4,5-10 3,0 12 0,7-10-50,4 6 1,3-4 46,2 4 1,0-4-2,0 4 1,0-4 44,0 4 0,0 1 4,0 5 0,-5 0 95,-1 0-130,1 0 1,3 2 14,-3 3 0,3 2 2,-3 4 0,0 3-46,5-3 0,-7 1 16,12-1 0,-7 2-4,8-8 0,1 6-2,-2-6 1,8 0-9,-3-5 0,-1 0 2,2 0 0,0 0 12,5 0 1,-5 0-3,-1 0 0,-1 0 25,2 0 0,1 0 3,-6 0 0,6 0-2,-1 0 0,-2 2 5,2 3 0,-1-3-26,6 4 0,0-3 1,1 2 0,0-3-3,5 4 0,-4-5 13,3-1 0,4 0-53,2 0 1,-2 0 42,1 0 1,-1 0-20,2 0 0,2 0 27,-8 0 0,8 0 1,-3 0 0,3 0-12,-2 0 1,3 0 2,-3 0 0,-2-1-1,1-5 0,1 4 3,5-3 0,0 3-8,0 2 0,1-1 7,-1-5 0,0 4-11,0-3 1,2 3-5,3 2 0,-3-2-3,3-3 1,-3 3 9,-2-3 0,2 3-1,4 2 1,-6 0-18,0 0 0,5 0 16,-5 0 1,4 0-33,-4 0 1,7 0 26,4 0 0,2 0-1,-2 0 0,3 0 8,-3 0 1,1 0 0,-1 0 0,3 0-1,-3 0 0,0 0 2,5 0 1,-9 0-21,9 0 1,-3 0 17,3 0 0,6 0-67,-1 0 1,4 0 56,-9 0 0,9 0 23,-9 0 0,8 0-10,-8 0 1,3 0 1,-8 0 0,4 0 13,1 0 1,-6 0 4,1 0 1,0 2-12,5 3 0,0-3-3,0 3 0,4-3 2,-4-2 1,9 6-5,-9-1 0,9 0-139,-3-5 1,1 0 135,-1 0 0,-5 0-2,5 0 1,-1 2 0,-5 3 1,4-3-3,-9 4 1,3-5-45,2-1 0,1 0 42,-1 0 0,0 0-4,0 0 0,0 0 19,0 0 1,2 0 1,4 0 0,1-1 23,4-5 0,-4 4 6,-7-3 0,5 2-34,1-3 0,1 4 8,-1-3 1,-4 1-21,3-1 0,-1 3 20,1-3 0,-3 3-85,4 2 1,-5-5 72,0 0 1,-1-1-42,0 6 0,0 0 28,0 0 1,-5 0-16,0 0 0,-6-5 19,6 0 0,-6-1 0,6 6 0,0 0 22,5 0 0,-5 0-22,-1 0 0,1 0 39,5 0 0,-1 0-14,-4 0 1,-2 0 2,-4 0 0,-3 0-9,3 0 1,-3 0-2,-2 0 1,6 0-9,-1 0 1,2 0 3,-1 0 1,-8 0 111,7 0 1,-6 6-113,6-1 1,2 0-15,-1-5 0,-1 0 58,-5 0 1,2 0 2,4 0 0,-6 0-20,0 0 0,-2 0 2,-8 0 0,1 0-25,-2 0 1,-3 2 6,3 3 0,-8-3-19,-2 3 1,-1-1 25,6 1 0,-1-3-31,-5 3 0,3-3 34,-8-2 0,3 6 24,-3-1-45,-3 0-6,5-5-2,-14 0 0,-2 7 0,-7 2 0</inkml:trace>
</inkml:ink>
</file>

<file path=ppt/ink/ink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42:54.88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295 450 8156,'9'-17'39,"-1"7"529,-8-5 750,8 13-969,-6-6 0,7 2 93,-3 0 0,-4-1-75,4 1 0,-2 4-48,1-4 1,-3 3 306,4-3 315,-4 4-496,-2-6-30,0 8 88,0 0-246,0 8 1,-8 1-153,-3 9 1,-10 7 100,-3 4 0,-4 1-140,5-1 1,-8 4-46,2-4 0,-2 3-212,2 3 1,-1-8 106,7-4 1,0 2-143,5-2 0,7-6-349,-1-5 344,8-1 95,-3-1 1,7-1-986,0-3 744,0-4 1,7 6 39,5-8 1,5 0 127,6 0 1,2-6 36,4 0 0,2 0 37,-8 6 0,6 0 249,-6 0 0,0 2 321,-6 4 0,-1 4-252,-5 7 1,2 0 300,-7 1 1,0 7-155,-6 3 1,0-1-5,0 2 0,-6-6-21,0 6 0,-7-8-58,2 2 1,3-4-99,2-1 0,-2-1-192,3 0 0,-3-1-141,2-5 0,4-1 44,-4-4-244,5-4-122,1 5 105,0-7-1,0-2 5,0-3 0,1-5-265,5-7 1,-2-1 105,8 1 0,-1-6-151,6 0 0,1-8-159,-1 2 0,0 2 352,1-1 1,1-1 90,4-6 1,-4 3 347,4 3 1,-4-2 74,-1 8 0,-1 0 1,0 6 0,1-1-77,-1 1 1,0 0 566,0-1 590,1 1 883,-1 8-868,0 1 176,1 8-710,-9 0 0,1 8-69,-4 3 0,-5-1-256,5 1 1,-4 1-129,-2 5 0,0 0 12,0 1 0,6-1-184,0 0 1,1-5-129,-1-1 0,-2 1 130,8 5 1,-7-5-37,7-1 0,-6 1-6,5 5 1,-7-6-247,2 1 358,-4 0 1,-2 5 28,0 0-19,0 0 1,-2 1 14,-4-1 0,-4-2 0,-7-3 0,0 3-15,-1-3 1,1-3 141,0 3 1,0-8 3,-1 2 1,7-3 359,-1 3-441,8-4-345,-3 6 124,7-8-472,0 0 401,0-8 0,7 6 114,5-4 0,3 4-150,3 2 0,-1 0 104,0 0 154,0 0 1,-1 2-41,-5 4 0,5-4 295,-5 4-450,-3-4-80,7 5 0,-11-5-175,8 4 0,-3-12 150,3-5 0,3-6-686,-3-7 1,3-1 293,2-3 1,1-3 165,-1 8 1,0 0 313,1 6 0,-1 1 223,0 5 0,6-3-15,0 8 1,0 1 171,-5 5 1,-3 7 142,-3 5 1,3 9 22,-4 2 1,-3 2 569,-2-2 0,-4-4-287,-2 4 0,2-3 52,3-3 0,-3 0-109,4 0-660,-4-7 0,0-2-195,4-8 1,-2 0-434,7 0 1,-5-2-94,5-4 1,-1-9 357,2-8 1,3-6 448,-4 6 0,-3-16 0,0 3 0</inkml:trace>
  <inkml:trace contextRef="#ctx0" brushRef="#br0" timeOffset="465">1229 606 8120,'0'-50'0,"0"3"0,1 3-427,5 4 0,2 3 300,3-3 1,3 2-41,-8-3 0,5 7 241,-5-1 1,0 2 209,-6 10 0,5-2 211,1 2-24,0 4 0,-6-6 69,0 8-218,0 7 0,0 1 566,0 3-500,0 4 0,2-6-123,4 8-51,-4 0 0,5 2-96,-7 4 1,2-4 55,4 4 1,-4-2-176,4 1 0,-2-3 145,1 4 1,-3-2-99,4 2 1,2-3-72,-3 9 1,1-6 99,-6 5 1,6-5-81,0 6 0,5-1 42,-5 6 1,0 1-124,-6-1 0,6 0 88,-1 1 1,1 5-147,-6 0 1,6 7 128,0-1 0,5 6-42,-5 5 0,5 6-155,-5 12 0,6-2 115,-7 7 1,3 2-56,-2 10 0,-4-2 43,4 8 1,-4-8-235,-2 2 0,0 6 163,0 5 1,0 1-114,0 5 0,0-11 11,0-7 0,0-2-195,0-3 0,0-6 505,0 1 0,0-7-65,0 7 0,-6-9-10,0 3 1,-6-10 24,7-2 1,-7-7 112,6 1 1,-1-9-103,1-3 0,4-6 22,-4 1 1,4-10 152,2-1 0,-2-9-543,-3 3 33,3-4 1,-6-4 99,8-4 1,0-3-205,0-8 1,0-8 191,0-4 0,0-4 258,0-1 0,8-9 0,1-1 0</inkml:trace>
  <inkml:trace contextRef="#ctx0" brushRef="#br0" timeOffset="797">2128 1211 7992,'9'2'798,"-3"3"-242,-4 5 1,0 5-174,4-3 0,-4-2-1382,3-5 197,-3-3-34,6 6 491,-6-8 1,6 2-154,-8 4 0,0-3 286,0 9 0,0 0 212,0 5 0,0 6 51,0 0 0,0 2-106,0-2 0,0-4 584,0 4 1,2-4-84,3-1 0,-1-1 105,8 0 1,-7-5 358,7-1-281,0-7 0,5 4-1750,0-8 1121,0 0 0,1-15 0,-1-5 0</inkml:trace>
</inkml:ink>
</file>

<file path=ppt/ink/ink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43:00.6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87 8025,'0'-9'-172,"7"1"308,-5 0 1,8 7 267,-4-5-198,-4-4 0,7 6 184,-3-7-213,-4 7 1,7-10 38,-3 9 253,-4-1-150,6 6 0,-6 0 264,3 0 443,-3 0-342,6 0 133,-8 8 164,0 1-613,0 9 1,0-1 43,0 0 1,0 0-67,0 1 1,0 1 22,0 4 1,0 4-80,0 7 1,0-5 93,0 0 1,0 6-184,0 5 1,0-2 14,0-9 0,0 4-155,0-4 1,0-4 97,0-2 1,0-4-347,0-2 1,0 1-170,0-1 0,0-6-1127,0 1 38,0-8-1049,0 3 1727,8-7 0,1-13-650,9-4 1417,-1-12 0,0-6 0,1-9 0</inkml:trace>
</inkml:ink>
</file>

<file path=ppt/ink/ink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43:01.1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1 156 8197,'0'-9'1429,"0"1"-1159,8 0 0,-4 1 28,7-5 1,-5 2 119,5 5 0,-5 1-72,6-8-178,-1 8 0,1-5 92,-1 3 0,1 4-28,5-4 0,0 4-51,1 2 0,-1 0 28,0 0 0,2 0-276,4 0 0,-3 0 77,3 0 1,-4 0-6,-2 0 1,1 6-36,-1 0 1,0 6 92,0-7 1,1 9 55,-1-3 0,0-1 108,1 1 0,-1-7-89,0 2 1,0-2 61,1 2 1,1-4-617,4 3 229,-4-3 124,6-9 1,-7 3-759,-1-8 1,0 1 156,0-7 0,1 3-109,-1 3 1,0-3 772,1 4 0,-1-13 0,0-2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1:49:15.5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485 88 8056,'0'-10'50,"0"-6"198,0 15 0,-2-7 330,-4 8-72,4 0-13,-6-8-584,8 6 0,0-7 110,0 3-62,0 4-119,0-14-210,0 14 389,0-5 181,0 7 1,-8 0 496,-3 0-444,-5 0 0,-1 6 61,0-1 0,5 3 126,1-2-241,-1-4 1,-5 11-54,-1-7 0,7 6-185,-1-7 0,6 1 110,-5-6 1,1 8-129,-1 3 0,-3-1 232,8 2 0,-7-1-91,1 7 1,-1-1 108,1 0 1,-1 3-95,7 3 0,-6-2 54,7 8 0,-1-2-104,6 2 0,0 3-121,0-3 1,0 2 88,0-2 1,8 4-211,3-4 1,-1-2-43,1 2 1,-1-6 97,2 6 1,1-8 81,-7 2 0,2-2-15,-3 2 0,-3-3 89,4 3 1,-4 2-25,-2-2 0,-8 2 113,-3-2 1,-5 2-47,-1 4 0,-2-2 162,-4-4 0,3-3 71,-3 3 1,4 2-150,1-2 0,1-6-75,0-5 0,1-6 138,5 5-393,-5-7-156,14 4 1,-3-8-319,10 0 1,5 0 319,7 0 0,3 0-97,3 0 1,2 0 311,4 0 1,-2 7-122,-4 5 1,-4 3 299,4 3 1,-5 7-103,-7 4 1,-3 4 919,-8 1 1,0 3-8,0 3 0,0-3 325,0 3 0,0-9-598,0-2 1,0-8 271,0 3-1789,0-5 726,0-2-249,8 1 1,1-9 348,9-3 0,-1-4-2996,0-2 3095,8 0 0,2-8 0,8-1 0</inkml:trace>
</inkml:ink>
</file>

<file path=ppt/ink/ink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43:03.10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7961,'18'0'0,"-1"0"0,6 0 1031,0 0-612,0 8 1,-4-4 179,4 7 0,-3-1 157,3 1 0,-6 5 116,-6-5-220,5 5-398,-7 1 1,3-2-54,0-3 0,-7 1-714,7-7 1,-8 2 323,1-2-2384,-3-5 1243,6 15 1330,-6-7 0,-2 9 0,-10-1 0</inkml:trace>
</inkml:ink>
</file>

<file path=ppt/ink/ink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43:03.3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 17 7960,'-9'-7'1483,"9"5"-959,11-4 0,6 4-780,6 2 0,-1 0 203,6 0 1,-1 0-185,2 0 1,-4 0 129,-8 0 1,1 0 142,-1 0 1,0 8-33,1 3 0,-9-1-9,-3 2 1,-4 1-153,-2 10 0,0-2 110,0 8 0,-8-6 586,-3 6 0,-5-6-255,-1 6 0,5-8 210,1 2 1,7-4-118,-2-2 0,4 1 38,2-1 0,0-5-223,0-1 1,8-7-155,4 2 1,3-4-146,2-2 0,3-2-379,3-4 0,3 2-180,9-7 1,0-7 665,-1-5 0,9-8 0,1 5 0</inkml:trace>
</inkml:ink>
</file>

<file path=ppt/ink/ink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43:05.9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52 364 8714,'0'10'1961,"0"-3"-1669,8-7 1,-1 2-59,5 4 0,3-4 0,-3 4 0,3-4-116,3-2 0,-1-2 118,0-4 0,0 4-322,1-4 0,-7 4-218,1 2 60,-1 0 0,1 6 164,-1 0 0,-7 7 26,2-1 1,-4 3 78,-2 2 0,0 1 100,0-1 0,-6 2 87,0 4 0,-7 2-91,1 4 1,3 2 149,-3-8 1,1 8-109,-7-3 0,3 5-45,4 2 1,-5-5-156,5 5 0,-5-10-272,-1 10 0,0-5 101,-1 5 1,7-6-99,-1 0 0,3-8-356,-3 2 0,3-10-168,3-1-821,4-8 1055,-6 3 1,8-9 129,0-3 0,0-5 466,0-7 0,0-8 0,0-2 0</inkml:trace>
  <inkml:trace contextRef="#ctx0" brushRef="#br0" timeOffset="302">69 796 7954,'0'-9'2053,"0"1"-1344,0 8-154,8 0 0,0 8-106,3 3 1,-1-1 237,-4 1 0,1 1-324,5 5 1,3 0-248,-3 1 1,-3-1-86,3 0 1,-1-1-240,7-5 1,-1-3-177,0-8 0,1 0-624,-1 0 1,2-2-393,4-4 0,-4-3 540,4-9 0,-3 1 273,-3 0 0,0-1 514,1 1 1,-1 6 72,0-1 0,0 8 0,1-2 0,-7 6 0,1 6 0,-6 2 89,5 3 1,-7 5 438,2-5 1430,-4 5-783,-2 1-399,0 0-885,0-7 0,2-2-580,3-8 0,-1-10 689,8-7 0,7-8 0,8-10 0</inkml:trace>
  <inkml:trace contextRef="#ctx0" brushRef="#br0" timeOffset="1591">1003 87 7943,'-9'0'3455,"-1"0"-2674,4 0-596,4 8 1,-11-4 411,7 7-313,0 1 1,6 5 80,0 0 1,0-5-131,0-1 0,0 1-309,0 5 0,0-5-19,0-1 0,6-5-84,0 6 1,9-8-119,3 1 0,-1-3-378,6-2 0,2-7-45,-2-5 1,0 2-188,-6-1 531,8-1 1,-6 3-173,5 3 536,-13-4 18,-3 8 73,-8 2 1,-6 10 139,0 7 0,-9 1 295,-2-1 0,-1 6-167,-5 0 1,4 8 157,2-2 1,1-3-191,5 3 1,-3 0-105,9 6 1,-7 5-208,6 0 0,-1 1 139,1-7 0,4 3-101,-4 3 1,-2-3 14,3 3 0,-1-3-62,6-3 1,-2-1-75,-4-4 1,4 1-174,-3-7 1,3 1 49,2-7 1,0-6 48,0 1 239,0-8-126,0 11 63,0-13 3,0 6 1,0-16 123,0-4 1,2-5-177,3-6 1,-1 2-70,8-8 1,1 6-223,10-6 0,-2 8 96,8-2 1,-6 4-151,6 2 0,-6 1-37,6 5 0,-8-3-379,2 8 538,4 1 1,-8 5 143,4 0 1,-9 5 76,-3 1 664,-7 8 335,4-5-754,-8 9 0,-2-3 64,-4-4 0,-4-1 84,-7-4 0,0-4 7,0 4 0,-1-5 429,1-1-280,0 0 1,-1 0-223,1 0 0,6 0-118,-1 0 1,8-1-91,-2-5 6,5 4 0,1-8-260,0 4 1,0 3-103,0-9 0,7 1-357,5-7 0,3 1 276,2 0 1,8-1-158,4 1 1,-2-6-69,2 0 0,2-6 155,9 6 0,-3-6-71,3 6 0,-4 0 207,-1 6 0,-6 0 122,0-1 1,-8 3 84,2 3 1,-10 5 246,-1 7 1,1 0 220,10 0 1,0 0 546,12 0 1,-2 0-669,13 0 1,2-6-35,9 0 1,-1-1-433,8 1 0,-9 4 217,3-4 1,0-2-618,-7 3 1,3-1-136,-13 6 123,-1 0 415,-13 0 1,-14 8 38,-18 3 0,-17 6 221,-24 6 0,-8-1-20,-15 6 0,-2 1 154,-4 6 0,-2-1-214,-3 1 1,3-2 618,8-5 1,7 3-153,5-8 1,10 0 14,7-5 0,11-3-208,6-4 0,10 3-188,1-8-240,8-1 186,-3 3 0,9-6 33,3 4 1,5-4 238,7-2 0,-3 0-120,3 0 1,-4-2-179,11-4 0,2-4-230,3-7 1,4 0-5,2 0 0,-1-3-266,1-3 1,-6 4 87,-1-4 0,-7-2-181,3 2 1,-5-2 72,-2 2 0,-2 2 131,-3-8 1,-4 2 149,-8-2 1,0-3 148,0 3 1,-2-4 181,-4-1 0,4 1-64,-4 4 1,-1-2 122,1 8 0,-6-6 34,6 6 1,-5 0-24,5 6 1,-5 0 148,5-1 0,-6 1-49,7 0 1,-9 5 142,3 1 1,1 5 8,-1-5 0,5 7 18,-6-2 1,6 4-127,-5 2 1,5 0 254,-5 0-426,7 0 0,-10 8 92,9 3 0,-1 5-159,6 1 0,0 8 38,0 4 1,2 5-5,3 7 1,-1 5 176,8 11 1,-3 3 160,3 3 0,1 5-77,-7-5 1,6 4 144,-6 2 1,-1 1-122,-5-1 1,0-2-122,0-4 0,-7 1-200,-5-12 1,-1 1 93,1-12 0,-3-1-598,3-5 1,-3-6-207,-2-1 0,-1-6-626,1 1 0,-2-6 349,-4-6 0,3-3-1370,-3-8 2292,4 0 0,2-8 0,0-1 0</inkml:trace>
  <inkml:trace contextRef="#ctx0" brushRef="#br0" timeOffset="2180">2888 1 7916,'17'0'239,"1"7"1,-1-3 180,0 8 1,3-1 543,3 7 1,-4-1-145,4 0 0,-10 2-336,-1 5 1,-3-11-115,3 4 0,-4-3-589,-8 3-854,7-7 806,-5 5 0,6-11-236,-8 7 1,0-5 223,0 6 279,-8-1 0,-9 14 0,-10 2 0</inkml:trace>
  <inkml:trace contextRef="#ctx0" brushRef="#br0" timeOffset="3312">2854 641 7916,'0'9'100,"0"1"101,0-4 255,0-4-326,7 5 1,3-7 41,7 0 0,0 6 151,1 0 0,-7 7 308,1-1 1,-1 3-189,7 2 1,-9 8 50,-3 4 1,-4 6-329,-2 5 1,0-3 65,0 3 0,0-3-477,0-3 0,0-1 139,0-4 1,0 1-219,0-7-49,-8 0-442,6-5 133,-5-9 220,7-1 1,0-16-157,0-3 1,5-12 206,1-6 0,8-11 96,-3-7 1,3 3 127,-3-2 1,3 8 140,-9-3 1,1 7 102,-6 5 1,0 4 778,0 8-26,0 7 4,0 2 1,-8 10 378,-3 4 1,-5 9-545,-1 9 0,-6 0-95,0 0 1,0-5-173,6 4 0,-1 2-199,1-2 1,0 0-42,0-6 1,7-5-26,4-1-295,-3-7-624,7 4-65,-6-8 1,10 0 454,4 0 0,3-8-345,9-3 1,1-7 127,4-5 0,6-4 122,11-7 1,4-3 40,8-3 1,0 1-208,0-7 0,7 6 302,5-6 0,-5 7 83,-1-1 0,2 4 420,-3 1 0,3 8-181,-3 4 0,3 4 629,3 2 1,-3 7-297,-8 4 0,0 4 453,0 2 1,-8 0-146,-4 0 0,-5 2 156,-6 4 1,-4 4-322,-8 7 0,-2 6-19,-3 0 0,-5 2-426,-7-2 0,-2-2 192,-3 8 0,-7-8-230,-11 2 1,2 2 107,-8-2 0,0-2-727,-5-9 0,-5 1 50,5-7 0,-5 0-203,11-6 0,-3 0 442,2 0 0,-2 0 46,8 0 0,0 0 285,6 0 1,-1 0-156,1 0 118,0 0 210,0 0 0,1 8 349,5 3 1,-3 4-152,9 3 0,-7-1 221,6 0 0,-7 8-280,1 4 0,3 2 21,-3-2 1,6 1 77,-5-7 0,7 6 248,-2-6-373,4 0-280,2-5 1,2-9-812,4-3 618,-4-4 1,11-4-195,-7-4 1,2-3 114,-2-9 0,-5-5-45,5 0 0,-4-2 16,-2 2 1,0-2-22,0-4 0,0-3 79,0 3 1,0-6 104,0-5 0,0 4 42,0-5 0,0-1-82,0 2 0,0-1 43,0 7 1,8-3 183,3-3 0,-1 3 0,2-3 0,-1 3 0,6 3 0,-5 1 0,-1 4 0,-1-1 405,2 6 0,3 1 400,-4 6 384,5 0-656,1 0 0,-5 7 1086,-1 4-1075,-7 4 1,9 12 92,-7 7 1,8 8-181,-3 10 0,-1 9-132,1 8 1,1 2 96,5 9 1,0 0-177,1 7 1,-1-7-173,0 0 1,1-1 55,-1 1 0,-6-3-150,1-8 1,-6-2-70,5-4 1,-7 2-318,2-8 0,-6-1 76,-6-11 0,2 3 135,-7-8 0,-1 0-78,-5-5 0,-2-7-18,-4 1 1,3-8-33,-3 1 1,4-5 288,2-5 0,0-5 186,-1-7 1,3-1-62,3 1 0,5-6 174,7 0 1,2 2-113,3 9 0,5 3-81,7 3 1,6 4 52,0-4 0,6 6-214,-6 6 0,6-2-205,-6 7 0,2-5-41,-2 6 1,-6-7-300,1 7 0,-1-6 108,-5 5 0,-3-7 526,3 2 0,-8 3 0,3 1 0</inkml:trace>
  <inkml:trace contextRef="#ctx0" brushRef="#br0" timeOffset="3792">5136 174 7808,'-9'-10'-1330,"-7"2"2521,14 8-648,-5 0-388,7 0 1,-2 4 122,-4 8 0,2 1 63,-7 16 0,-1 6-52,-5 5 1,-1 14 149,1-2 1,-2 13-207,-4 4 0,4 6-141,-4 6 0,5 1-140,7-7 0,-3-5-86,9-7 1,-1-7-85,6 1 0,0-12 27,0-11 0,8-3-176,3-14 1,4 2-87,3-13 1,5 0-357,0-6 0,6-10 170,-6-7 0,6-2 639,-6-10 0,3 0-122,-8-5 0,1-1 259,-13 0 1,0 1 68,-6-1 0,0 6-105,0 1 0,-10 6 232,-7-1 1,-6 12 41,-6 5 0,-10 4 272,5 2 0,-10 2-684,3 4 0,-5 3 126,6 9 1,-1-1-1904,7 0 1814,7 1 0,-6-1 0,6 0 0</inkml:trace>
</inkml:ink>
</file>

<file path=ppt/ink/ink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43:03.7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52 7957,'8'-12'617,"3"1"1,5 7-114,1-2 0,2-1 54,4 1 1,-3 0-163,3 6 0,2 0 204,-2 0-301,7 8 1,-10-6-137,3 3 1,-10 3-158,-1-2 0,-1 5-292,7-5 1,-7 2 302,1-2 1,-9-3-1348,3 9 1,-4-1 190,-2 7 1139,0-1 0,-8 8 0,-1 2 0</inkml:trace>
  <inkml:trace contextRef="#ctx0" brushRef="#br0" timeOffset="175">121 519 7957,'-11'17'513,"-1"0"1,8 3-163,-1 3 0,3-4 284,2 4 0,0 2-519,0-2 1,0 6-525,0-6 1,5 6 42,1-6 168,8 7 0,-12-10-86,3 3 0,-1-6-266,2-5-72,-4 3-9,6-13-288,-8 6 918,7-8 0,3-16 0,7-3 0</inkml:trace>
  <inkml:trace contextRef="#ctx0" brushRef="#br0" timeOffset="696">605 242 7957,'35'-17'0,"0"-8"0,-8 8-240,-4-1 0,2 1 239,-2 5 0,5 3 412,-4-3 1,4 7-172,-5-7 1,0 8-51,-5-2 1,-1 3 118,0-3 1,1 4-58,-1-4 0,0 4-166,1 2 119,-1 0-253,0 0 151,0 8 0,-5-4 13,-1 7 1,-7-5-25,2 6 0,-4-7-13,-2 7 0,0-6-31,0 5 1,2-1 140,4 1 151,-4 5-214,5-7 0,-7 9-14,0-1 0,0-6 17,0 1 0,0-6 9,0 5 0,0-5 93,0 5-107,0 1 1,0 5-125,0 1 0,0-7 106,0 1 1,0-1-96,0 6 1,2 1 80,4-1 0,-4 0-14,4 1 1,-4 7-20,-2 3 0,5 5 5,1 2 1,0-1-32,-6 1 0,6 1-5,-1 5 1,1-5-2,-6 5 1,0-5 19,0-1 1,0-1-120,0 1 1,-6-1 11,1 1 0,-1-8 21,6-4 0,-2 2 10,-4-2 1,4 0-6,-4-6 1,5-5-79,1-1 0,-2-1-162,-4 2 0,4-3-543,-4-3 573,4-4 0,0 6-297,-3-8 0,1 0-95,-8 0 1,6-8-204,-5-4 1,-1-5 380,-5-6 1,-6 2 457,0-8 0,-8 0 0,4-5 0</inkml:trace>
  <inkml:trace contextRef="#ctx0" brushRef="#br0" timeOffset="1500">484 502 9104,'0'17'1882,"0"0"0,0 0-1093,0 1-531,0-1 0,0 0-663,0 1 1,0-7 168,0 1 1,2-7-351,4 7-121,-4-8-876,6 3 708,-8-7-14,0 0 1012,0-7 103,0 5-43,0-6 13,0 0-243,0 7 19,0-15 0,5 12-131,1-7 141,0 7 0,-4-9-24,4 7 7,-4-8 17,13 5 0,-5-7 30,7 5 1,-6-5 111,1 5 0,-1 1-55,7-1 1,-7 5 120,1-6 0,-1 9 36,7-3 1,-1-2 12,0 2 42,1 1 1,-1 7 9,0 3 1,-5-1 4,-1 8 0,-7-1-59,2 7 0,-4 1 133,-2 4 0,0-4-210,0 4 1,0-4-122,0-1 0,-2-1-107,-4 0 0,4-5 71,-4-1-95,-3 1 1,1-1-79,-3 1 0,1-8-117,4 1 0,2-3 114,-7-2 0,7-2-177,-2-3 303,-3-5 1,5-7-109,-8-1 100,8 1-52,-3 0 54,7 0-58,7-1-42,3 9 115,7 1 30,1 8 13,-1 0 0,-8 2 6,-3 4 1,-4-2 136,-2 7 0,-2 1-99,-4 5 1,-1 0 136,-5 0 0,-3 1 167,3-1 0,-1-5 1011,1-1-873,-3 1 1,13-1 816,-4 1-744,4-8-555,2 3 1,8-7-359,4 0 1,3 0 304,2 0 1,1 0-669,-1 0 0,8-7 153,4-5 559,3-3 0,3-10 0,-1-2 0</inkml:trace>
</inkml:ink>
</file>

<file path=ppt/ink/ink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43:01.9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258 104 7764,'10'-17'-716,"-1"0"1509,-3-1-101,-4 9-55,6-7-41,-8 7 52,0-1 220,0 2-556,0 8 1,-2 4-42,-4 8 0,2 1-154,-7 16 1,-1 6 123,-5 5 0,1 8-105,5-2 1,-10 4 59,3 2 0,-1 0 13,8 0 0,-5-2-55,5-4 0,1 2-177,-1-8 0,7 1-74,-2-7 1,4-7-300,2-4 0,0-4-363,0-1 1,8-9 391,3-3 0,5-4-62,1-2 1,0-2 87,1-4 0,-1-3 26,0-9 1,-1 1 142,-5 0 0,4-6 164,-3 0 0,-4 0-37,-3 5 1,3 1 244,-2 0 0,0-1 133,-6 1 1,-6 6-179,0-1 0,-7 8 609,1-2 0,-5 4-203,-6 2 0,4 0 14,-4 0 0,-2 2-257,1 4 0,1-4-146,6 4 0,0 2-153,0-3 0,1 3-657,5-2-480,-5-4 874,14 5 1,-3-9-1298,10-3 1,13 1 488,10-8 1,13-5-256,5-6 1307,4 0 0,9-2 0,3-2 0</inkml:trace>
  <inkml:trace contextRef="#ctx0" brushRef="#br0" timeOffset="595">829 312 8602,'-6'11'2312,"0"1"-2270,-7-8-20,3 11 0,-5-5 130,3 7 0,3 0-26,3 0 0,4 3-13,-4 3 0,4 2-81,2 3 1,0-1 10,0-4 0,8-3-300,3 3 253,5-4 0,1-8 15,0 1 0,1-8-190,-1 2 1,0-4 41,1-2 0,-1-8-300,0-4 1,0-3 72,1-2 1,-1-3-43,0-3 1,-5 4 253,-1-4 0,-7 4 305,2 2-246,-4-1 138,-10 1 1,-1 7 529,-9 5 0,1-3-101,0 2 0,-1 0 130,1 6 0,6 6-289,-1 0 1,6 0 168,-5-6-559,7 7 1,-4-3-919,8 8 788,0-8 0,8 3-185,4-7 0,9 0-338,2 0 0,7-2 247,-1-3 0,6-3 82,5-4 0,-3-3 252,3 3 0,0 5 177,-5 1 0,3-2 13,-9 3 1,-4-1 257,-2 6 1,-3 0-88,-3 0 0,-6 0 92,1 0 1,-8 2 466,1 4 1,-3-3-339,-2 9 0,0-1 18,0 7 1,0 1-140,0 4 1,0-4-119,0 4 1,0-4-99,0-1 1,6-1-161,0 0 1,7-1 133,-1-5 0,3-3-115,3-8 0,-1 0-281,0 0 1,0 0 155,1 0 1,-3-8-45,-3-3 1,1-5 145,-7-1 1,5 0 256,-5-1 1,0 1-120,-6 0 1,-6 0 91,0-1 1,-7 7 11,1-1 0,-5 3 169,-6-3 1,2 4-147,-8 8 0,0 0-32,-5 0 1,-1 2-1063,1 4 0,1-2-114,4 7 0,4 1 1009,8 5 0,-1 1 0,1-1 0</inkml:trace>
</inkml:ink>
</file>

<file path=ppt/ink/ink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43:12.0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52 174 7868,'0'-10'1855,"0"-5"-1536,0 13 1296,0-6-1052,0 8 1,2 0-277,4 0 0,-2 0-147,7 0 1,-5 0-82,6 0 0,-1 0-170,6 0 0,6 0-364,1 0 1,0 0-8,0 0 0,-9 0 227,8 0 0,-13 0-131,7 0 216,-11 8 1,1 1 220,-7 9 0,-2 5 95,-3 0 1,-5 5 300,-7-4 1,-8 6-72,-4-1 1,2 4 220,-2 1 1,2-5-129,-1 0 0,3-2-6,7 2 1,1-6-577,0-12-162,7 5-117,2-7 35,8 1 1,14-10-510,3-12 1,18-5 443,-1-6-953,12 4 827,-1-14 0,1 14 111,0-4 1,-8 4 199,3 1 0,-7 9 37,-5 3 16,4 4 0,-14 2 427,4 0 0,-12 8 64,-5 3 0,-4 5 333,-2 1 0,-9 2-303,-9 4 1,1-4 111,-6 5 1,-2 0-214,2 0 0,-2-1-252,2-6 1,4-6-129,-4 1 155,3-8 1,3 3-799,0-7 438,7 0-832,2-7 759,8-11 0,0-8-92,0-9 1,2-1-174,4-5 0,-2-1 531,8-4 1,-9-2 155,3 7 0,-2 7 0,2 5 0,-4 8 0,3-2 0,-3 4 9,-2 1 1,0 7 203,0-1 0,0 6 802,0-5-661,0 7 0,0-6 698,0 5-345,0 3-286,0-6-318,0 8 16,0 0 1,2 8-12,4 3 1,2 7 122,3 5 0,3 5-14,-9 13 1,3 3-13,-2 8 0,-4 0 179,4 0 1,-4-2-131,-2-4-78,0 4-14,0-14 1,0 6-405,0-7 1,0-8 179,0-4 1,0-4-1468,0-1 269,0-9 450,7-1 1,-3-10 375,8-4 0,-9-3 8,3-9 0,-4-5 350,-2 0 0,0 0-80,0 6 1,0-1 582,0 1 1,-8 8-269,-3 3 1,1 4 734,-1 2 1,-1 0-164,-5 0 1,0 8 113,-1 3 1,-5 6-156,0 6-539,0-3 36,14 5 0,-5-14-98,8 1 226,-7-1-883,11 7 213,-6-9 0,10-1-290,4-8 0,4 0 335,7 0 0,-6 0-45,1 0 0,-6 0 129,5 0 0,-5-2 103,6-4-107,-9 4 269,5-5 0,-8 5 870,0-4-662,8-4 1,-4-9-111,7-4 0,1 2-291,5-8 1,6-8-294,0-9 1,10-5 155,1-7-1456,1-4 1444,7 1 0,-5 1 90,3 8 1,-3 2-37,3 4 0,-11 10 642,-6 7 1,-4 14-100,-2-3 1362,1 13-931,-1-3 0,-2 16 229,-3 3 0,-5 5 67,-7 1 1,0 2-507,0 4 1,0-4 102,0 4-364,0-3 0,2-3-354,4 0 0,-4-5-429,4-1-70,3-7 1,1 4 428,7-8-1221,1 0 941,-9 0 1,7-6-51,-5 0 0,-1 0-554,1 6 438,-7 0 389,11 0 1,-13 8 312,4 4 1,-10 3 88,-1 2 0,-7 8 120,6 4 0,-7-4-50,1-2 1,5 2 96,1-2 0,-2 6-162,2-6 0,1 0 12,5-6 1,0-5-55,0-1 138,0 1-515,0-2 120,0 5-18,0-13 194,0 6 109,0-8 343,0 0-340,0-8 0,-2 6 423,-4-4 6,4 4 350,-6-5-246,1 5-142,5-6-821,-6 8 239,16 0 1,1 0-53,9 0 0,-1 0-63,0 0 0,0 0-201,1 0 0,-1 0 33,0 0 1,-5 2-289,-1 4-202,-7-4 1,4 13 373,-8-5 1,-2 7 98,-4 0 1,-5 0 35,-12 1 1,3-1 121,-3 0 1,-4 1 154,-1-1 1,-3 6 74,2 0 0,-2 0 294,8-6 1,-2 1 439,2-1 0,4 0-390,-4 1 0,6-1 241,5 0-208,-3-7-206,13 5-329,-6-13-438,8 6 1,2-8 64,4 0 1,-2 0 91,7 0 1,1 0 213,5 0 0,-5 0 136,-1 0 255,1 0 0,-1 0-77,1 0 0,-8 2 116,1 3 0,3 5 158,-2 7 0,0 1 398,-6-1 1,0-6-257,0 1 0,5 0 40,1 5 1,2-6-527,-2 1 0,-3-8-13,9 1 1,-6 3-15,5-2 49,1 0 0,5-6-69,0 0 0,-5 0-165,-1 0 1,-1-2-209,1-4 0,5-2 28,-5-3 1,-1-5-160,2 5 1,-9-4-167,3-3 1,-4 7-185,-2-1 46,0 1 563,0 1 0,-8 2 190,-3 8 0,-5 0-28,-1 0 1,-6 0 297,0 0 1,-8 2 414,2 4 0,3 4-351,-3 7 1,2 0 538,-2 1 1,-4-5-229,5 4 0,1-3-56,-2 9 1,8-4-48,-2-2 0,3 6 127,3 0 0,2 6-75,3-6 1,-1 8 65,7-2 0,0-2-268,6 2 0,10-6-98,7 5 1,4-6-659,14 1 0,-4-6 130,9-6 0,2-3-31,-1-8 1,5 0-312,-6 0 1,2 0-807,-1 0 0,-7-2 205,1-4 1,-1-3-280,-5-8 0,-2 5 405,2 0 1,-8 3 1067,2-3 0,-4-3 0,-1 5 0</inkml:trace>
  <inkml:trace contextRef="#ctx0" brushRef="#br0" timeOffset="2194">1712 779 8008,'0'-23'0,"0"0"0,10-6 579,7 6-320,1 0 0,14 5-36,-3 1 1,-2 2 59,2 3 0,0 5 1001,5 7-840,-7 7 1,-2 5-116,-8 11 0,1 4-150,-1 7 0,-7 7-123,-5-1 1,3 6 50,-2-5 1,0 1-228,-6-2 1,-6-5-120,0-1 0,0-1-272,6-10 0,-6 0 57,1-6 119,-9 1 0,10-3 32,-7-3 1,5-7-90,-5-10 0,7-1 133,-2-11 1,-2 3 39,3-9 1,-1-2 333,6 2 1,0 0 66,0 6 0,-6-1 332,0 1-97,0 7-126,6 3 1,-5 14 78,-1 5 1,-8 11 247,3 6 0,1 2-13,-1-3 0,5 9-184,-5-8 1,7 5-27,-2-11 1,-2 6-322,2-6 1,1 0-362,5-5 185,0-1 0,7-2-208,5-3 1,-2-5-110,1-7 1,1-7-505,5-5 1,0-3-68,0-2 1,1-8 415,-1-4 1,0-4 87,1-1 1,-3-9 131,-3-3 1,1-6 115,-7-5 1,1-7 62,-1-11 0,-2 2 139,8-7 0,-1-1-211,6-6 1,8 9 355,4 3 0,4 6 407,1 5 1,3 5-296,3 7 1,-3 13 488,3 5 1,-9 16-198,-2 1 1,-8 11-24,2 1 0,-4 3 34,-2 2 0,-1 7 84,-5 5 0,3 5 155,-8 6 0,1-4-98,-1 4 1,-4-1-189,4 1 0,-4-4-136,-2 4 1,0-4-385,0-2 0,5 1-23,1-1 1,8 0 7,-3 1 1,4-9-102,3-3 0,1-4-546,4-2 1,4 0 168,8 0 1,-7 0-279,1 0 0,-2-6 313,2 0 0,-2 1 148,-4 5 0,-10 0 43,5 0-71,-5 0 190,-3 0 1,-5 7 12,-10 5 0,-3 3 173,-4 2 1,-9 1 0,4-1 0,-4 0 65,4 1 0,1-1 283,5 0 1,-3 1-200,8-1 0,-1-6 100,1 1 0,4-6 3,-4 5 1,4-5-128,2 5 1,2-5 114,4 6-152,4-8 1,5 5-33,-3-3-235,3-4 61,-5 13 0,1-7 36,1 3 0,-9 5-127,3-5 0,-6-1 128,-6 2 0,3 1 35,-9 10 1,1-4 69,-7 4 1,-5-3 198,0-3 0,0 6 45,6 0 1,5 0 316,1-6 0,7-5 145,-2-1-421,4 1 0,4 3-190,4-3 0,-2 1 8,7-7 1,1 0-138,5-6 0,0 6 1,1-1 0,-1 1-235,0-6 0,6 0-39,0 0 0,0 0-190,-5 0 0,-1-6-29,0 1 0,-5-7-154,-1 6 345,-7-7 0,4 3 218,-8-7 0,0 5 120,0 1 0,-2 1 90,-4-1 1,2-3 828,-7 8-203,-1 1-28,-5 5 0,2 2-84,3 3 0,3 5-209,3 7 0,4 8-40,-4 4 1,4 4-209,2 1 0,0 1 14,0 0 0,6 1-42,0 4 0,-1-3-138,-5 3 1,0-5-67,0-6 0,6 1-296,0-7 0,0 0-410,-6-5 1,0-1 395,0 0 1,0-5-574,0-1 13,0-7 336,0 4 1,0-10 185,0-4 1,-8 2 44,-3-7 1,-5-3 174,-1-9 1,0 4 0,-1-4 0,-5 4 144,0 2 1,0 1-128,6 5 1,0-3 403,-1 8 1,1-5 15,0 5 0,5 0 530,1 6-540,-1 0 1,1 0 239,-1 0-237,8 0-163,-11 0 139,13 0-41,-6 0 273,8 8 1,0 2 121,0 7 1,0 0 1227,0 1-1202,0-1 0,0 0 115,0 0 1,0 1-453,0-1 1,0-5-494,0-1-133,8-7 0,3 9 335,12-7 0,4-2-1908,8-10 1,7-11 1938,4-12 0,12-4 0,3-1 0</inkml:trace>
  <inkml:trace contextRef="#ctx0" brushRef="#br0" timeOffset="2314">3407 1246 7872,'17'7'4900,"1"3"-3459,-9 7 0,-1 1-499,-8-1 1,0-6-480,0 1-585,0-8 0,-2 9-1201,-4-7-1803,4 0 3126,-5-6 0,7 0 0,0 0 0</inkml:trace>
</inkml:ink>
</file>

<file path=ppt/ink/ink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43:20.8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0 8004,'0'10'1143,"0"5"270,0-3 0,-6 3-708,0 2 1,1 1 19,5-1 0,0 0 458,0 0-572,0 1 0,0-1-549,0 0 1,5-5 310,1-1-1038,8-7 0,-5 4 78,9-8 1,-1 0-446,0 0 0,-5-8 511,-1-3 0,-7 1-175,2-1 1,-4-1 205,-2-5 0,-8-1 87,-3 1 1,-5-6-472,-1 0 874,-8 0 0,-2 6 0,-8-1 0</inkml:trace>
</inkml:ink>
</file>

<file path=ppt/ink/ink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43:19.1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1 9733,'-10'17'1943,"1"1"0,5-1-1064,-2 0 1,-7 0 310,1 1 1,-3 1-565,-3 4 1,1-2-640,0 8 1,-4-6-237,3 6 0,-3-6-278,10 6 1,3-8 217,2 2 1,4-4-429,2-2 0,0-5 408,0-1 1,8-7-131,4 2 1,9-4 555,2-2 0,8 0-213,-3 0 0,5 0 826,2 0 0,-1 0-387,1 0 1,-1 0 440,1 0 0,-6 0-430,0 0 0,-8 0-506,2 0 18,-4 0-877,-2 0-849,-7 8 1,-4 1 837,-12 9 0,-6-1-428,-11 0 1,-2 6 1469,-3 0 0,-13 0 0,5-5 0</inkml:trace>
  <inkml:trace contextRef="#ctx0" brushRef="#br0" timeOffset="169">191 658 8065,'0'17'920,"0"1"-516,0-1 0,0 0 434,0 1 0,0 1 26,0 4 0,0 4 223,0 7 1,0-3-506,0 4 1,0-5 27,0 11 0,0-5-310,0-1 0,0-1-66,0 1 0,0-2-1072,0-4 1,0 3 573,0-3 0,5-2-2944,1 2 1488,8-8 181,-5 4 0,9-16 193,-1-3 1346,0-4 0,8-17 0,2-4 0</inkml:trace>
  <inkml:trace contextRef="#ctx0" brushRef="#br0" timeOffset="663">986 554 8014,'0'18'1991,"0"-1"1,2 0-1286,4 1 1,-2-1-103,7 0 0,-7 8 57,2 4 1,-4 4-342,-2 1 1,0-5-222,0 0 0,0 0-740,0 5 1,0-5 291,0 0-2100,-8-8 1227,6 4 442,-6-15 0,8-7 197,0-14 1,8-3 177,4-14 1,11-9 247,6-9 0,3-2 111,3 2 0,1-2 347,5 7 1,-3 1-265,8 6 0,0 7 807,6 4 1,-6 9-396,0 3 1,0 7 108,6-2 1,-6 4-45,1 2 0,-15 6 4,3 0 1,-10 7-284,4-1 1,-14 9-36,2 2 0,-11 2-388,0-2 1,-4-2 206,-2 8 1,-16 0-1131,-7 5 0,-9 1 357,-9-1 0,-3-5 36,-8 0 1,0-8 202,0 2 1,6-6 56,0-5 0,14-4 378,-3-8 1,12-2 259,0-4 0,11-9 296,7-8 1,3 0-334,2 5 0,7-5 844,5 0 0,5 0-268,6 6 0,2 1-46,4 5 1,4-3-238,-4 9 1,-3-7-80,3 6 0,0-1-359,6 1 0,-8 4-259,-4-4 0,-4 4-1343,-2 2 0,-5-5 395,-1-1 1209,-7 0 0,-4 6 0,-10 0 0</inkml:trace>
  <inkml:trace contextRef="#ctx0" brushRef="#br0" timeOffset="857">1488 451 8008,'-8'11'0,"-4"1"0,-3-7 2271,-2 7-1462,-1-1 1,9 7-217,3-1 0,4 0-63,2 1 1,0-1 24,0 0 0,0 6-164,0 0 0,0 6-266,0-6 1,0 2-271,0-2 1,6-4-451,0 5 1,7-7-98,-1-6 0,9 3-914,2-8 1,2-1 1605,-2-5 0,4 0 0,7 0 0</inkml:trace>
  <inkml:trace contextRef="#ctx0" brushRef="#br0" timeOffset="1091">2076 53 8008,'1'15'2542,"5"-3"0,-2 3-1174,8-3 0,-1-3-468,6 3 0,1-6 544,-1 5-1103,0 1 0,6 5-296,0 0 1,2-5-155,-2-1 0,-1-5 148,6 6 1,1-9-808,6 3 1,-2 2 64,-5-2 1,3 1-289,-8-1 0,6-4 341,-6 4 1,-6-4-96,-5-2 0,-6 2-945,5 3 1690,-7-3 0,-4 14 0,-10-7 0</inkml:trace>
  <inkml:trace contextRef="#ctx0" brushRef="#br0" timeOffset="1378">2283 762 8141,'-17'17'-31,"0"0"0,-1 3 1062,1 3 1,7-2-456,5 8 1,3-8 35,2 2 1,0-4-370,0-2 0,0 3-89,0 3 1,-2-10-144,-4 4 0,2-3-1,-7 3 0,5-7-1252,-6-4 895,1 3 1,-7-7-504,1 4 126,0-12 200,0-4 629,-1-7 653,1 0-524,7 7 135,3 3 703,7 7-729,7 0 0,5 0 463,11 0 1,-2 1-423,8 5 1,0-2-356,5 8 0,1-3-474,0 3 0,5 3-1788,0-3 2233,1-5 0,1 16 0,2-3 0</inkml:trace>
</inkml:ink>
</file>

<file path=ppt/ink/ink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43:15.5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35 468 8194,'0'-18'659,"0"1"0,2 2-330,4 3 1,-2 4 703,7 8 1,1 0-412,5 0 0,0 2-302,1 4 1,-1-2-196,0 7 0,-5-5-257,-1 6 0,1-7-307,5 7 1,-6-6 342,1 5 0,-8-5-937,2 6 1,-3-7 98,3 7-145,-4-8 1,4 11 370,-12-3 0,2-3 708,-7 3 0,-1-1 0,-5 7 0,0-1 0</inkml:trace>
  <inkml:trace contextRef="#ctx0" brushRef="#br0" timeOffset="502">70 865 8158,'0'12'223,"0"-1"1,-2 1 385,-4 5 1,4 0-161,-4 1 1,4-7 35,2 1 1,-2-1 171,-3 7 1,3-1-192,-4 0 0,2-1-280,-2-5 1,4 4 185,-3-3-459,3-4 143,2 7 1,-2-13 36,-4 4-438,4-4-105,-6-2 122,8 0 1,6 2 107,0 3 1,2-3-10,-3 4 1,-1-2 63,8 2 0,-6-4-246,5 3 251,1 5 0,3-6 2,-3 7 0,-3-7-8,-3 2 0,-4-2-93,4 2 496,-4-5-197,-2 7 681,0-8-329,0 0 343,0 8-294,0-6-285,0 5 0,0-8-607,0-5 1,1-4 264,5-7 1,6-6-295,11 0 0,4-8 188,7 2 0,9 4 302,3 2 1,4 12 95,1 5 0,-1 4 296,-3 2 1,1 2-191,-8 4 0,-2 5 105,-9 12 0,-4-4 246,-8 4 0,1-3-143,-1-3 0,-7 0-205,-5 1 0,-3-1 68,-2 0 0,0-5-528,0-1 0,-2-7 55,-3 2 0,1 1-90,-8-1 1,1-2-65,-7-10 1,1 2-370,0-7 0,-2-2-19,-4-11 1,3 3 217,-3-8 0,10 3-60,1-3 0,3-2 156,-3 8 1,5 0 417,7 6 0,-8-1 0,-2 1 0</inkml:trace>
  <inkml:trace contextRef="#ctx0" brushRef="#br0" timeOffset="1236">1280 762 8114,'10'0'2822,"-3"0"-1918,1 0 1,2 9-247,7 8 1,0 3-192,1 8 0,-7-1 17,1 2 0,-7 4-449,7-4 1,-6-2 28,5 1 0,-7-5-837,2 6 0,-2-8 545,1 2 0,-3-3-1378,4-3 185,-4-7 273,-2 5 0,0-21 731,0 0 1,2-15 212,4-8 0,-2-3 163,7-3 1,1-7-60,5-4 0,6-2 55,0 2 0,10-2-73,1 7 1,3 7 54,9 5 1,0 8 214,6-2 1,-6 11 101,0 6 1,-7 4 40,1 2 1,-5 8 186,-7 4 1,-8 11 78,-9 6 1,-7-3-209,2 3 1,-12 2-193,-6 9 0,-9-3 98,-2 3 0,-13 3-682,1-3 1,-11 0 134,0-5 0,4-3-55,1-3 0,-1-6 141,2-11 1,-1 1 88,7-7 1,7-2 295,4-10 0,4-3-94,1-9 1,9-7-46,3-4 1,14 3-11,9-3 0,4 6-31,14-6 0,1 8-43,10-2 0,2 3-169,-7 3 0,5 0 91,-6 0 1,4 1-357,-9 5 129,3-5 1,-19 12-217,5-7 561,-13 7 0,-11-11 0,-10 5 0</inkml:trace>
  <inkml:trace contextRef="#ctx0" brushRef="#br0" timeOffset="1423">1799 589 8057,'-10'0'0,"-3"7"522,7 5 1,0 3 94,6 2 0,-2 7-6,-3-1 0,3 7-83,-4-1 1,-2-2 112,3 2 1,-7-6-201,6 6 0,0-2-159,6 1 1,0-1-790,0-4 1,0-3 414,0 3 0,2-10-1217,4-1 1,4-8 200,7 1 1,8-5-1221,4-5 2328,-4-13 0,7-9 0,-5-7 0</inkml:trace>
  <inkml:trace contextRef="#ctx0" brushRef="#br0" timeOffset="1644">2439 18 8054,'25'-10'347,"-6"3"753,4 7-463,-4 0-173,-1 7 595,-9 3 1,-1 13-469,-8 0 0,0 0 444,0-6 1,0 1-396,0-1 0,-2 6 191,-4 0-640,4 0 1,2-6-125,12 1 0,9-9-152,2-3 0,8-4 150,-2-2 0,3 0-704,3 0 1,-6 0 252,-1 0 0,-5 0-1208,6 0 1,-13 0 145,1 0 0,-11 2 1448,-1 4 0,-10 19 0,-5 11 0</inkml:trace>
  <inkml:trace contextRef="#ctx0" brushRef="#br0" timeOffset="1973">2594 710 7981,'0'11'78,"0"1"0,2-7 273,4 7 0,-2-6 487,7 5 0,-5-5-313,6 6 0,-8-7 1559,1 7-1530,-3-1 1,-2 7-219,0-1 0,0 6-330,0 0 0,-7 8-342,-5-2 0,-5 1 240,-6-1 0,4 4 14,-5-4 1,-1-4-530,2-2 1,0-10 267,6-1 0,-6-3-246,0 3 1,-6-4 138,6-8 1,-6-8 1,6-4 1,0-3 113,6-2 0,0-3 144,-1-3 0,9 4-3,3-4 1,4 4-16,2 2 1,8 7 265,3 4 1,12 4-95,6 2 1,9 0 496,3 0 1,9 0-228,2 0 0,1 2 145,11 4 0,-8-4-149,1 4 1,-3 3-11,-2 3 0,-6-3-237,0 3 0,-7 0-238,1 5 1,-5 0-1722,-7 0 1976,5 1 0,2-1 0,9 0 0</inkml:trace>
  <inkml:trace contextRef="#ctx0" brushRef="#br0" timeOffset="2597">3822 295 8085,'10'0'4103,"11"0"-3764,-4 0 0,10 5 1,-2 1 231,2-2 1,-6 4 351,2-3 0,2 1-468,-2-6 1,0 6-183,-5 0 0,-7 1-172,1-1 0,-7-2 118,7 8 1,-8-7-1289,2 7 1,-5 1 378,-1 10 690,-7-3 0,-10 20 0,-10-4 0</inkml:trace>
  <inkml:trace contextRef="#ctx0" brushRef="#br0" timeOffset="3036">3684 865 8085,'-10'27'0,"-3"-2"0,7-8 0,0 1 843,6-1 0,0 0-198,0 1 1,2-7-62,4 1 0,-2-7-54,7 7 0,-1-6 612,1 5-1076,5-7 228,-7 4-368,9-1 159,-9-5 0,-1 8-972,-8-4 281,0-4-70,0 5 566,0-7 1,-2 6 429,-4 0 88,4 7-276,-5-3 0,7 7-67,0 1 1,2-7 46,3 1 1,5-9-390,7 3 1,8-4-213,4-2 1,-2 0-261,2 0 0,5-8 271,7-3 1,-1-4-186,-5-3 1,-1 1 487,1 0 0,-1 7-25,1 4 0,-6 4 1110,0 2 0,-8 0-580,2 0 1,-6 2 1405,-5 4 0,1 4-384,-7 7 0,5-6-28,-5 1 0,0-6-768,-6 5 0,2-7 49,4 2-757,-4 4 257,5-9-616,-7 7 0,0-10 334,0-4-1227,0-3 0,0-8 224,0-1 1,-2 1-26,-3 0 1,1 5 594,-8 1 0,3-1 38,-3-5 1,2 1 155,5 5 1,3 1-164,-4 5 579,4 3 0,10-6 0,1 8 0</inkml:trace>
</inkml:ink>
</file>

<file path=ppt/ink/ink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43:29.7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606 208 7909,'-8'-10'482,"6"-5"906,-5 13 185,7-6-100,0 8 307,0 0-1515,0 8 0,0-4 147,0 7 0,0 3-77,0 9 1,2-2-93,3 8 0,-3-6-45,4 6 1,-4-6 26,-2 5 1,2-1-269,4 2 1,-4-2 103,3-4 1,-3-4-822,-2 4 605,0-3 0,2-3-759,4 0-554,-4-7-1074,6-3 1747,-8-7 0,0-1-99,0-5 1,0 2 1,0-8 1,-2 1 83,-4-6 808,4 7 0,-13-13 0,5 4 0</inkml:trace>
  <inkml:trace contextRef="#ctx0" brushRef="#br0" timeOffset="513">35 381 7865,'-7'-10'311,"5"0"9,-4 5 0,2 1-103,-2-8 1,4 7-27,-3-7 0,3 6 0,2-5 0,2-1-94,3-5 0,5 5 55,7 1 0,1-1-121,-1-5-27,8 0 0,-4-2-30,8-5 0,-6 5 79,6-4 0,0 4-106,5 2 0,1-1 87,-1 1 0,1 2-89,0 3 1,-1-1 28,1 7 58,-1 0 0,7 6 116,-1 0 0,6 8-100,-6 3 0,7 7 161,-7 5 1,2-2-84,-1 8 1,-5-2-102,4 1 0,-9 5 67,-2-4 1,-8-2-243,2 2 1,-9-6-33,-3 6 0,-7-6-40,2 5 1,-4 1 129,-2 6 0,0-6 0,0-1 0,-8 1 232,-4 6 1,-3-6-127,-2 0 1,-6-1 65,0 7 1,-8-6-76,2 0 1,-4-3 426,-1 3 1,5-2-91,0-4 0,6-5 19,-6-1 1,6-2-138,-6-9 0,8 0-179,-2-6 1,-2-2-18,2-4 1,-2-4 122,2-7 0,4-2-103,-4-4 1,-2 2-66,2-8 0,-6 0-200,6-5 0,0 5-82,6 0 1,1 2-241,5-2 1,-3 4-40,9 8 1,-1 0-316,6-1 1,0 1 892,0 0 0,7-1 0,3 1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1:49:17.3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0 122 8814,'0'-12'456,"0"0"1,8 3-211,3-3 1,-1-3 15,2 3 0,-3 3 13,3-3-92,3 8 1,-11-9 133,8 7-201,-1 0-42,-1 6 44,5 0 0,-11 0 70,8 0 0,-7 0-69,7 0 0,-6 6 198,5 0 0,-5 7-119,6-1 1,-3-3-55,3 3 1,1 0-56,-7 5 0,6-6-112,-7 1 0,7 0-97,-6 5 1,2-2 98,-3-3 1,-3 5-21,4 1 0,-4-1 19,-2 6 0,0-4-107,0-1 0,0 5 86,0 0 0,-2 2 29,-4-2 1,2-2 83,-7 8 0,7 0 155,-2 6 0,-2-6-16,3 0 0,-1-2-96,6 2 1,-6 3 91,0-3 0,1-4-101,5-1 1,0-5-66,0-2 0,5 0-76,1 1-226,8-1 0,-11-1 53,9-5 1,-2-1-697,1-4 48,5-4 205,-7 5 277,1-7 166,-2 0 253,-8 0 0,-8 2-35,-4 4 0,-3 6 216,-2 11 0,-7-2 73,1 8 0,0-6 251,6 6 0,1 0-102,5 5 0,3 9-67,8 3 0,8-2-8,3 3 1,13-1-199,5 6 1,-3-2-177,3-4 1,-7 3-62,1-9 1,-4 2-319,-2-1 1,-7-4-42,-4 3 1,-4-9-321,-2-2 0,-8-2 140,-4 2 1,-11-4 180,-6-8 1,-1-1-150,1-5 0,-8 3 87,8-9 1,-6-1 104,12-10 0,-4-3 74,10-9 1,-2-7-82,13-3 1,4-5 385,14-2 0,14-15 0,19-4 0</inkml:trace>
</inkml:ink>
</file>

<file path=ppt/ink/ink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43:37.3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0 7834,'-8'10'953,"-3"-4"1,3 3 1324,2 3 0,4-2-2131,2 1-107,8-7 1,2 4-93,7-8 0,-6 0-1549,1 0 1,-6 0 277,5 0 1323,-7 7 0,11 3 0,-5 7 0</inkml:trace>
  <inkml:trace contextRef="#ctx0" brushRef="#br0" timeOffset="107">52 398 7834,'0'17'0,"-8"1"1302,-3-1 1,1 6 145,-1 0-870,7 0 1,-4-11 224,8-1-1159,0-7 0,4-4 218,8-11 138,-1-5 0,22-9 0,-6-2 0</inkml:trace>
</inkml:ink>
</file>

<file path=ppt/ink/ink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43:34.4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0 846 7976,'0'-18'1059,"0"9"0,8-7-201,3 5 0,5 1-376,1-1 0,0-1-91,1-5 1,5-2-161,0-4 0,6 3-835,-6-3 1,6 4-6,-6 2 0,2 0-308,-2-1 0,-6 7 527,0-1 1,-5 6-41,-6-5 1,-5 5 280,5-5 0,-6 5-90,-6-6 0,-3 7 296,-8-7 0,5 8-96,1-2 1,-1 3 455,-5-3 1,5 4-75,1-4 1,7 6 80,-2 6 1,-2 5-143,3 13 1,-1 2-46,6 9 1,0 2-48,0 3 1,2 4-56,3 8 0,-1 2 58,8 3 0,-6-3-51,5 4 0,-7-1-182,2-5 0,1 2-139,-1-14 0,6 1-280,-6-7 0,1-7 207,-1-4 0,-2-5-309,7-7-645,-7-3 788,4-8 0,-8-4-49,0-7 0,-2-3 123,-4-15 1,-2 0 238,-3-5 1,-10-7 137,4 1 1,-5-6-34,5 6 0,0 1 86,0 10 0,1 4-119,5 8 0,1 8 548,4 3 1,4 6-246,-3 6 1,-3 13 644,2 15 1,-5 1-359,5 5 1,-8 3 149,3-3 1,3 0-275,2-5 1,4-6-189,2-1 0,2-12-7,4 1 0,4-11 0,7 0 0,8-4-781,4-2 0,5-16 403,7-7 1,-3-9-687,8-9 0,-7-3 356,1-8 0,-3-2-201,-3-3 1,-7 1 193,-4-7 1,-4-1 77,-1-5 1,-7 4 265,1-5 1,-8 5 158,1-10 0,5 8 218,1 9 1,-1 4-201,2 20 0,-7-3 304,7 14 1,-6 2-155,5 10 1,-7 1 444,2 4-399,3 4 1,-5-3 27,8 10 0,-6-1 18,5 8 1,-7-1 107,2 7 1,-4 1-98,-2 4 0,2-4-90,3 4 0,-3-4-113,4-1 0,2-1 101,-3 0 1,9 0-202,-3 1 0,7-3 13,5-3 1,4-5 7,7-7 0,1 0 26,-1 0 1,1 0-88,0 0 1,-3 0-38,-3 0 0,2 0 74,-8 0 1,6-2-350,-6-3 0,-6 3-54,-5-4-886,-1 4 330,-1 2 459,-3 8 0,-7 1-248,0 9 0,0-1 273,0 0 1,-7-5 483,-5-1 0,-3 1 0,-10 13 0,-2 2 0</inkml:trace>
  <inkml:trace contextRef="#ctx0" brushRef="#br0" timeOffset="486">1038 690 7974,'-17'17'0,"1"1"-31,5-1 1,-3-6 147,8 1 949,-7 0-153,11 5-623,-6-8 0,8 1 158,0-4-233,0-4 0,8 5-119,4-7 0,5 0-201,6 0 1,-2-5 36,8-1 1,-6-8-316,6 3 1,-6 1-536,6-1 656,-8 7 0,4-4 26,-8 8 119,-7 0 0,-3 8 231,-7 3 0,-7 7 191,-5 5 1,-3-2 289,-2 8 1,-1-6 237,1 6 1,0-6-331,-1 5 0,3-6 231,3 1-230,-3-4-1090,13-2 439,-6 0 0,10-7-34,4-4 1,-2-4-65,8-2 0,-1 0-311,6 0 1,-5-6-21,-1 0 1,1-5 171,5 5 0,1 0 352,-1 6 1,-6 0-291,1 0 844,-1 0-97,7 0-130,-9 8 0,-1 1 73,-8 9 1,0-7 1013,0 1-610,0-1-44,0 7-965,0-1 369,0-7-288,8 5 1,1-13-3,9 4-108,-1-4 0,0-1 243,0 5 1,-5-2 354,-1 8 0,-7-7 449,2 7 1,-4-6 40,-2 5 49,0 1-470,0 5 1,6-5-474,0-1 1,7-7 117,-1 2 0,3-4-1561,2-2 0,14-14 1535,4-3 0,11-20 0,-2 1 0</inkml:trace>
  <inkml:trace contextRef="#ctx0" brushRef="#br0" timeOffset="1453">2387 275 7911,'-10'0'1883,"2"0"-1598,24 0 0,3 0 437,16 0 1,-1-2-251,1-4 0,5 2-50,0-7 1,3 5-396,-3-5 1,-3 1-421,3-1 0,-4-5-26,-1 5 0,-8-5-397,-4-1 0,-4 5-446,-1 1 855,-9-1 1,-3-5-106,-12 0 0,-9 1 153,-8 5 0,-6-4 578,6 3 0,-6 2 36,6-1 1,-6 7 314,6-2 1,0 12-222,6 6 1,5 11 248,1 5 1,7 7-119,-2 5 0,4 5-107,2 6 1,0 1-34,0 0 1,0-6-124,0 0 1,6-7-195,0 1 1,7-5 156,-1-6 1,-3 1 16,3-7 0,-3-5-1779,3-7-1169,3-7 2087,-5 4 1,-1-10 232,-3-4 0,-4-4 11,-2-7 1,0-6 201,0 0 1,-2-2 251,-4 2 0,-3 4 72,-8-4 0,5 4 138,1 1 1,-1 9-2,-5 3 0,-6 4 326,0 2 0,-6 8-176,6 3 0,-8 10-106,2 2 0,-4 6 194,-1-6 1,5 6-115,0-6 0,8 2-245,-2-2 0,12-9-194,5 3-240,4-4 1,2-1 174,0-1 1,8-7-54,3 2 0,12-10-87,6-2 0,11-7 92,6 1 1,4-3 259,2-2 1,6-1-131,0 1 0,7 2 337,-2 3 1,-3-3-70,-3 3 0,-5 3 57,-6-3 1,-3 8-137,-9-1 1,-5-3-36,0 2 0,-14 0-823,3 6 419,-13 0-265,3 0 1,-10 2 223,-4 4 1,-5 0-449,-12 11 1,-4-3 234,-8 9 1,-5-2 558,0 2 0,-16-4 0,2 6 0</inkml:trace>
  <inkml:trace contextRef="#ctx0" brushRef="#br0" timeOffset="1825">2300 1105 7911,'-17'17'811,"0"1"0,1-1-256,5 0 1,-3 1 68,9-1 0,1-2-210,9-3 0,1 1-63,12-7 0,-5 2-138,10-3 1,4-3-169,2 4 1,3-6-142,3-6 1,5 2-421,1-7 0,1-1-372,-2-5 1,-3 6 426,3-1 1,1 6-114,-7-5 1,8 7 104,-13-2 0,6 4 380,-12 2 0,6 0 86,-6 0 1,0 0 48,-6 0 0,-5 0 165,-1 0 0,-5 0 1152,5 0 422,-7 8-718,4-6-451,0 13-160,-6-13-630,13 6 1,-11-8 30,7 0 0,1-2-136,5-4 0,6 2-66,0-7 1,6 1-438,-6-1 1,6-3 205,-6 8 1,2-5-333,-2 5 859,-4 0-102,6 6-221,-15 0 120,-2 0 252,-8 0 0,-16 0 0,-3 0 0</inkml:trace>
  <inkml:trace contextRef="#ctx0" brushRef="#br0" timeOffset="2661">2594 1036 7879,'0'-17'2,"0"7"1,2-3 160,4 7 1,-2-6 184,7 6 1,-5 1 134,6 5 0,-7 0 554,7 0 1,-3 7-450,3 5 0,-2 3 418,-5 3 1,-1 5-440,8 0 0,-6 6-157,5-6 0,-5 0-389,5-6 0,-5 0-338,6 1 0,-1-9-77,6-3 1,1-4-383,-1-2 1,0 0-537,1 0 0,-7-8 555,1-3 0,-1-11 173,7-1 0,-7-7 204,1 1 1,-3-2 301,3 2 0,3-7 40,-3 7 0,-3-6 125,3 12 0,-1 0-65,7 6 1,-1 7 237,0 5 0,-5 3 387,-1 2 0,-7 4-317,2 7 0,-4 3 106,-2 14 1,0 1-125,0 6 0,-8-3-130,-3-3 1,-5 10-168,-1-5 0,0-1-248,-1-4 1,1-8 58,0 2 1,5-6-533,1-5-21,-1-5 442,2-7 0,3-7 40,7-5 0,0-9 55,0-2 1,2-6 183,3 6 1,3-2 47,4 2 1,3 6 121,-3 0 1,-3 1 178,3 10-28,-1 1 1,1 5 145,-1 0-261,-7 0 1,4 7-80,-8 5 1,0 3 19,0 2 0,-2 7-422,-4-1 1,2 0-134,-7-6 1,-6 6-324,-7 0 0,-4 0 222,5-6 0,-10 3-224,-2 3 1,-7-4 738,-10 4 0,6-4 0,0-2 0,0 1-6,-6-1 0,6 0-65,0 1 0,9-7 852,3 1 1,1-1 67,10 7 1,-4-1 414,10 0 0,3 0-632,14 1 1,0-1-132,0 0 1,16-5-234,7-1 0,9-1-54,9 1 1,9-3-267,7-8 0,1 6 133,-6 0 1,0-1-404,0-5 0,-1 0 9,1 0 1,0 0-239,0 0 0,-6-7 182,0-5 0,0 3-119,6-3 1,-7 1 51,-5-7 1,2 1 62,-2 0 1,1-1-38,-7 1 1,-5 2 111,0 3 1,-8-1-113,2 7 1,-9-6-302,-3 7 711,-7-1 0,2 6 0,-12 0 0,-11 0 0,-10 0 0</inkml:trace>
</inkml:ink>
</file>

<file path=ppt/ink/ink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43:32.6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70 7921,'0'-17'243,"0"0"0,0 5 1172,0 0-406,0 9-446,0-5 0,0 10-87,0 4 0,0-1-16,0 13 0,0-3-240,0 14 0,-6 0-175,0 5 1,-1-5-193,1 0 0,4-8 189,-4 2 1,4-4-256,2-1 1,2-7 137,4 1 1,6-8-283,11 1 0,-2-3 100,8-2 0,-3 0 14,3 0 0,2 0 69,-8 0 1,2-6 62,-2 1 1,-4-1-846,4 6 314,-3-8-937,-3 6 1045,-7-5 1,-3 9 91,-7 3 0,0 5 442,0 7 0,-15 8 0,-4 2 0</inkml:trace>
  <inkml:trace contextRef="#ctx0" brushRef="#br0" timeOffset="169">191 502 7921,'-10'18'0,"2"-1"334,8 0 1,0 1-46,0-1 1,2 0 197,4 0 1,2 7-76,3-1 1,3 2-57,-9-2 0,7-4-36,-6 4 0,5 2 117,-5-2 0,6 0-459,-7-6 1,3 1 74,-2-1 1,-4 0-589,3 0 1,3 1 365,-2-1 1,0-5-1811,-6-1 660,7-7 110,3 11 563,7-13 646,1 6 0,6-16 0,3-1 0</inkml:trace>
</inkml:ink>
</file>

<file path=ppt/ink/ink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43:31.5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448 105 8856,'0'-12'1423,"0"1"-1045,8 7 0,-4-6 29,7 4 1,1-1-125,5-5 0,-3 3 90,3 3 0,-4 4-127,10-4 1,-3-2-231,-3 3 0,0-1 216,1 6-584,-1 0 1,0 6 168,0-1 0,-7 9-13,-4-3 0,1 5-220,-1 1 0,0 6 155,-6 0 0,-2 6 9,-4-6 0,4 2 51,-3-2 1,3-4 225,2 4 1,0-3-169,0-3 203,0 0 0,0 1 17,0-1 5,0 0 0,7 2 315,5 4 0,3-1-160,3 6 1,-3-5 379,-4 6 1,5 6-235,-5 5 1,5 6 98,1-5 0,-5 5-262,-1-6 0,-1 2-284,1-1 1,3 1-32,-9 4 0,1 0-269,-6-11 0,6 1 162,0-13 1,0 0-71,-6-5 1,-2-3-181,-4-3 0,2 1 114,-8-7 0,7 0-70,-7-6 1,-1 0 48,-10 0 1,3 0 145,-3 0 0,-4-6 22,-1 0 1,-3-13 5,2 2 0,-2-5-15,8 5 1,-6-6 197,6 0 1,0-2-89,6 2 0,6 4-53,-1-4 0,8 3 148,-2 3 0,-1 0-56,1 0 1,0-1-23,6 1 0,8 2 33,3 3 1,5-3 82,1 3 1,-5 5 216,-1 1 0,1-2-131,5 2 0,-6 1 288,1 5 0,-6 5-169,5 1 0,-7 8 203,2-3 0,-6 4-108,-6 3 1,0 5-14,-11 0 0,9 0-48,-9-6 0,4 0 208,-5 1 161,1-1-137,0-7-799,7-3 1,12-10 200,15-9 0,8-3-593,10-20 1,1 4 219,5-9 1,3-2-45,8 1 0,0-5 75,0 6 1,0 1-222,-1 11 0,-6-3 363,-5 8 1,-4 0 179,-1 5 1,-8 7 305,-4-1-295,-4 9 1315,-2-5-779,-7 8 0,-4 2 82,-12 4 0,-4-3-102,-7 9 0,-2-1 177,-4 7 1,4 1-41,-4 4 1,3-4-160,3 4 0,8-4-33,3-1 0,4-7-146,2 1 0,8-3-161,3 3 0,4 1 52,3-7 0,5 2-98,0-2 0,6-4 30,-6 3 1,0-3-198,-6-2 1,0 0-711,1 0 0,-7 0 50,1 0-1441,-8 0 1646,3 0 1,-16 2-132,-9 4 1,-1-2 158,-10 7 1,-1-5 24,-11 6 0,-3-1 554,-8 6 0,-2-1 0,-3-5 0,3 5 0,-6-7 0</inkml:trace>
  <inkml:trace contextRef="#ctx0" brushRef="#br0" timeOffset="250">275 866 7955,'-17'0'4,"0"0"164,-1 0 1,7 0 24,-1 0 0,7 0 43,-7 0 0,6 0 253,-5 0 1,5 2-116,-5 3 0,1-1 65,-2 8 0,-3 1-28,4 10 1,-5-2 79,-1 8 0,0-6-49,-1 6 1,7 0 137,-1 5 0,8-1 31,-1-4 0,5 4-200,5-5 1,7 3-82,11-2 0,12 2-108,11-8 0,7-6-175,11-5 1,-1-9-160,12 3 1,10-12-586,1-5 1,5-4 289,-5-3 1,-3 3-598,-8 3 0,-1-3-765,-10 3 1,-6-1 868,-7 1 1,-1-1 899,-9 7 0,-1-3 0,-5-3 0,-1-7 0</inkml:trace>
</inkml:ink>
</file>

<file path=ppt/ink/ink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43:52.2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589 381 9439,'0'-10'243,"2"1"114,3 3 121,-3 4-163,14-6 57,-14 8 0,5 2 217,-7 4-171,0-4 1,6 7-124,0-3 0,2-4-103,-3 4 0,-1-4 16,8-2 0,-7 6 155,7-1-224,-1 1 1,7-6-87,-1 0 0,-5 2-467,-1 4 356,1-4 1,3 7-429,-3-3 366,-5 4 1,-7 7 66,0 0 0,-6 6 98,1 0 1,-11 6 137,-1-6 0,0 6 35,-6-6 0,3 0 360,3-5 0,8-1-32,3 0 1,-2-5 237,2-1-469,1-7-140,5 11 0,7-13-322,5 4 1,3-4 5,2-2 0,7 0-221,-1 0 0,5-8-267,-5-3 0,8 1-725,-2-1 1,-4-1-456,-2-5 1,-4 0 1808,-1-1 0,-1 1 0,0 0 0</inkml:trace>
  <inkml:trace contextRef="#ctx0" brushRef="#br0" timeOffset="703">18 398 7784,'-10'-17'-125,"3"0"0,7-1-83,0 1 1,0 0 201,0-1 0,2 1 273,3 0 0,5-1-61,7 1 1,1 0 178,-1 0 0,2-1-78,4 1 0,-2 0-173,8-1 0,-6 7 27,6-1 0,-6 1-27,6-6 0,0 5 16,5 0 0,1 7-5,-1-7 0,1 6-155,0-5 1,-1 7 82,1-2 0,-1 4-130,1 2 0,0 0-60,-1 0 0,1 0 126,-1 0 1,3 8-43,3 4 1,-3 1 51,3-1 1,-3 3-79,-3-4 1,-5 7 79,0 5 1,0-4-7,5 4 1,-5-4-19,0-1 1,-8-1-3,2 0 1,-4 0 41,-1 1 1,-1-1-22,0 0 0,-5 1 69,-1-1 1,-7 6-68,2 0 1,-4 2 123,-2-2 1,0-2-36,0 8 1,-2 0 46,-4 5 1,-4-5-43,-7 0 1,0 0 93,0 6 0,-6-1 18,-1 1 0,-6 5-105,1 0 1,-6-3 59,-5-3 1,3-3-55,-3 10 0,-2-7 126,1-5 0,1-2-92,6-4 1,-1-10 5,0 5 0,3-13-45,3 1 0,-4-6-121,4-6 1,2-3-101,-1-8 0,-1-8 81,-6-4 1,6-6 7,1-5 0,1 3 59,-2-3 0,4 3-139,8 3 1,-1 5 51,1 0 0,6 8-139,-1-2 0,8 4 54,-2 2 0,-1-1-193,1 1 0,0 5-103,6 1 1,0 5 115,0-5 1,8 1-655,3-2 0,5-1 383,1 7 0,6-7-863,0 1 1439,8 5 0,3-16 0,11 3 0</inkml:trace>
</inkml:ink>
</file>

<file path=ppt/ink/ink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44:01.5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327 35 8001,'0'-17'1321,"0"8"-913,0 1 1,-7 10-18,-5 4 1,-3 5-7,-2 12 1,-1 12-116,1 11 1,-6 13 138,0 11 0,-6-1-112,6 6 0,0 9-208,6 3 0,-1-3 152,1-3 0,7-16-69,5-1 1,3-9-70,2-3 0,2-9-173,3-9 1,5-9 131,7-13 1,3 1-192,3-7 0,3-8-543,9-10 0,-6-5 373,0-6 1,-2-4 71,1-7 1,-3 1-151,-7 4 0,-9-2 395,-3 8 1,-4-6 142,-2 6 0,-2 0 203,-4 6 1,-11 7 24,-12 5 0,-3 3-168,-3 2 0,0 7 168,1 5 0,-1 3-59,1 3 0,7 5-598,4 0 0,5 0 205,7-6 1,-3-5-1201,9-1 1,1-5 359,10 5 1,9-7 902,8 2 0,23-12 0,0-3 0</inkml:trace>
</inkml:ink>
</file>

<file path=ppt/ink/ink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44:03.6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104 450 7915,'-17'-8'1135,"7"-1"0,-4-3 98,9 0-1033,-1 9 1,6-7-211,0 4 1,2 2-324,4-7 1,-3-1 190,9-5 0,0 2-19,5 3 1,6-3-255,0 3 1,2 3 206,-2-3 1,-2 8-48,8-1 1,-8-3 82,2 2 0,-4 0 109,-1 6 0,-9 2 98,-3 4 0,-4 4 248,-2 7 0,-4 2 153,-7 4 0,-1 2-197,-11 4 0,-4 4 276,-2-5 1,2 5-166,-1 2 0,6-8 48,-1-4 0,0-4 201,6-2-542,-4 0-82,19 1 0,-6-7-711,8 1 475,0-8 1,2 3-265,4-7 0,5 0-79,12 0 0,4 0 195,8 0 1,5-7 66,1-5 1,7-9-31,-2-2 1,6 0 136,5 6 0,-11 5 149,1 1 1,-5 7 191,-8-2 0,-3 6 392,-14 6 0,-7 3-349,-4 9 0,-4 5 341,-2 0 0,-14 6-176,-3-6 1,-12 5-128,0-5 0,-3 1 68,-3-7 0,1-2-365,-1-3 0,-5 1-46,-1-7 1,7 0-123,5-6 1,8-2 76,-2-4 0,3-6-73,3-11 1,2 0-249,3-11 1,5 1 175,7-13 1,0 0-8,0-6 0,0 0 94,0 0 1,1-5 126,5-1 0,-2 6 182,8 6 1,-7 13-128,7-1 284,-1 11-43,7-2 1,-7 15 821,1 4-341,-8 4-364,3 2 1,-7 8 82,0 4 0,0 11 73,0 5 1,0 7 7,0 5 0,0 5 86,0 6 0,0 9-45,0 3 0,0-1-130,0 1 0,0-7-57,0 2 0,0-4-81,0-3 0,0-4-579,0-1 0,2-14-156,4 3 0,-2-14-1520,7-4 725,-7 1 273,12-16 1,-13 3 492,9-10 1,-8-7 261,2-11 0,-6 4 230,-6-4 0,2-2 54,-8 2 0,1 5 272,-6 7 1,-6 7 44,-1-2 0,0 6 445,0 6 1,3 9-230,-7 8 1,1 8 265,-2-2 1,-2 2-313,8-2 0,0 1-149,6-7 1,1 0-232,5-5 1,3-1 245,8 0-707,0-7 1,8-2-4,3-8 1,10-2-303,2-4 1,8-6 327,-2-11 0,-2 4-98,2-4 1,-6 4 203,6 1 0,-8 3-43,2 4 0,-4-3 490,-2 8 0,1-1-48,-1 1 111,0 4 1,0-8 34,1 5-145,-1-5 1,0-7-256,1-1 0,1-7-231,4-3 0,-2-1 20,8-6 0,0-1 82,5-10 1,-5-6-155,0 0 0,0-2 22,5-9 1,-5 1 326,0-1 0,-8 5 181,2 12 0,-4 6 325,-1 11 0,-3 4 329,-3 8 852,3 7-345,-13 2-860,6 8 0,-8 8 315,0 3 1,0 5-305,0 1 0,0 0 20,0 1 1,1-1-259,5 0 1,-2-1-269,8-5 0,-7 3-72,7-9 0,5 1-348,6-6 0,8 0-181,-2 0 0,-2-2 305,2-3 1,-6-3-2031,5-4 922,-6 5 828,3 7 1,-16 2 275,-3 3 1,-4 7 309,-2 11 1,-2 6-126,-4 11 0,-3-3 183,-9 3 0,1 2-30,0-1 1,-1 5-62,1-6 1,2-5 745,3-7 1,5-6-369,7 1 1,0-4 72,0-2 0,0-5 1,0-1-447,0-7 12,0 4-280,7-8 1,-5-2 121,4-4 0,-4 2 51,-2-7 1,0 5 67,0-6 0,0 7-202,0-7 390,0 8 0,0-5 284,0 3 190,0 4-247,0-6-128,0 8 0,2 0-43,3 0 0,-1 6-53,8 0 0,-6 0-182,5-6 0,-5 0 124,5 0 0,-5 0-495,6 0-22,-8 0 122,3 0 1,-7 1 38,0 5 1,-7 4-82,-5 7 1,-5 0-412,-6 1 0,-2-1 291,-4 0 0,-4 6 366,4 0 0,-3 2 6,-3-2 1,1-1 254,-1 6 1,6-5 99,0 6 0,1-6 180,-7 6 1,6-8-248,0 2 0,8 2 124,-2-2 1,4-1 640,2-11-207,-1 4-693,9-13 0,9 4 101,11-12 0,12-3-370,6-9 0,2-1 91,-2-4 1,1 10-17,-7-5 1,6 13 147,-6-1 0,0 4 199,-5 2 292,-1 0 0,-2 10-214,-3 7 1,-4 2 586,-8 10 1,0-6-328,0 6 1,-6-8 80,0 2 0,0-4-283,6-2 0,2-1-196,4-5 1,4 3-5,7-8 0,0-1-184,0-5 0,7-7-496,-1-5 1,5-5 354,-5-6 1,1 4-1472,-7-4 1175,0 3 1,-5 5-872,-1 3 921,-7-3 0,2 13 83,-12-4 1,2 4 187,-7 2 1,-3 2 72,-9 4 1,-4 4 41,-7 7 1,-3 0-45,-3 1 0,3 5 569,-3 0 0,-2 0-290,1-6 0,1 0 575,5 1 0,1-1-179,-1 0 0,3 1 49,3-1 0,-2-4 42,8 5 0,0-5 237,6 10 0,7-4 65,4-1 1,4 7-421,2 3 0,0-1 222,0 2 1,8-6-276,3 6 1,7-8-225,5 2 0,0-6-129,11-5 1,-1 1-103,13-7 1,2 0-219,10-6 1,-4-8-411,3-3 0,-3 1-1152,-2-1 1,0-1 792,0-5 1,-8 5-688,-4 1 0,3 1 790,-3-1 1,0-3 6,-5 8 1,-1-5 847,1 5 0,0-7 0,-1 3 0</inkml:trace>
  <inkml:trace contextRef="#ctx0" brushRef="#br0" timeOffset="638">1937 917 7774,'8'-18'908,"-7"9"-122,15-7-297,-7 15 0,3-7-125,0 8 0,-7 9 535,7 9 1,-8 7-150,1 9 0,-3 3 35,-2 3 0,0-3-451,0 3 1,0 2-307,0-1 1,2-7-699,4-5 0,-2-8 481,7 2 0,-5-5-300,6-7 1,-1-3 240,7-8 0,-1 0-1209,0 0 1,2-14 544,4-3 0,2-18 437,4 1 1,4-12 308,-4 0 0,-2-4 185,1-2 0,-5 8 172,6 3 0,-6 7-222,6 5 0,-8-2 127,2 8 0,-2 2-27,3 9 1,-5-1 477,4 7 1,-4 0-216,-2 6 0,-1-2-53,-5-3 0,5 3-227,-5-4 1,-1 4-243,1 2 120,-7 0 0,6 2 82,-5 4-280,-3-4 12,6 5-163,-8-7 210,0 8 101,0-6 105,0 6 13,0-8 20,-8 0-91,6 0 513,-5 0-128,7 0-209,-8 0 0,6-2-227,-4-4-343,4 4 41,2-6-426,0 8-21,-7 0 861,-3 0 0,-7 8 0,0 2 0</inkml:trace>
  <inkml:trace contextRef="#ctx0" brushRef="#br0" timeOffset="2140">2023 796 7967,'0'-27'21,"0"-4"-5,0 8 0,8-8 27,4 2 1,9-1 248,2 1 0,7-4 0,1 6 211,8 0 1,-3 2-254,5 8 1,-3 8-79,2 3 1,-3 12 68,3 5 0,-11 14-102,-6 10 0,-6 7 222,-5 10 1,-4-4-50,-8 4 0,-8-4-290,-4 9 0,-3-5-191,-2-6 1,-6 2-258,0-7 1,-2-1 236,2-5 0,3-3-98,-3-3 0,-2-4-472,2-8 1,0-7-191,6-4 424,0-4 1,-1-12 119,1-7 1,5-8 301,1-10 1,7 1-87,-2-1 1,-3-5 165,-3-1 1,4 3 54,3 9 0,1 4 44,-2 8 618,4 0 0,-5 9-355,7 8 0,0 15 707,0 14 1,-2 11-437,-4 7 1,4 2 281,-4 3 0,4 4-350,2-4 0,0 9-143,0-9 0,0 2-263,0-8 0,0-3-153,0-9 1,2-1-722,4-4 0,4-4 555,7-8 0,0-8-967,0-3 0,1-6 465,-1-6 1,6-5-218,0-12 0,6-10 363,-6-7 1,8-16 155,-2-1 0,3-16-3,3-8 0,-3-10 386,-3-1 0,-12 40 0,-1-1-175,-1 1 0,-1 0 0,-1-2 1,1 0 174,0 2 0,0 0 0,0 4 0,1 0 0,20-44 0,3 8-125,-3 9 1,3 9 247,-9 20 1,2 6 24,-2 11 1,-4 0 406,-8 12 599,0-4-513,1 19 1,-7-6 585,1 8 1,-9 8-687,3 3 0,-4-1 263,-2 2 1,0-1-401,0 6 1,0 1-25,0-1 1,-6 0-168,1 1 0,-1-1-50,6 0 0,0 0-15,0 1 1,6-7-178,-1 1 0,9-6-314,-3 5 1,11-7 254,1 2 1,2 1-198,-2-1 0,-4 0 97,4-6 0,2 2-75,-2 4 1,0-4-26,-6 3 1,-1-1-85,-5 2 1,-1-2 29,-4 7 1,-5 1-113,5 5 0,-10 2-28,-1 4 1,-17 4 81,-1 8 1,-2-1 481,-3 1 1,-1 3-122,-6-3 1,3 2 224,3-14 1,6 0 531,11-6 769,-3 0-1164,13 1 1,2-9-15,11-3 0,5-4-358,1-2 1,2 0 110,4 0 1,2 0-411,4 0 0,2 0 141,-8 0 1,0 0-1,-6 0 0,1 2 5,-1 3 0,-6-3 106,1 4 0,-8 4 37,2 1 1,-6 5 33,-6 1 0,-4 0 137,-7 1 1,-2 5-98,-4 0 1,-4 6 75,-8-6 0,2 5 178,5-5 0,-3 6 257,8-6 0,0 2-112,5-2 1,3-3 240,4 3 0,1-4-240,4-2 0,4 0-163,-4 1 1,6-7-299,6 1 0,4-8 130,7 1 1,2 3-55,4-2 0,-1-2 36,6-10 0,1 2-586,6-7 1,-1-1-16,1-5 1,-2-6-186,-5 0 0,-3 0 278,-7 5 0,-1 1-81,0 0 1,-7-3 288,-4-3 1,-4 4-13,-2-4 0,0 4 167,0 2-170,-8-1 884,-2 9 1,-7 1-77,0 8 0,-1 13 174,1 5 1,8 11-161,3-1 1,-2 13 256,2 5 1,1 4-149,5 2 0,0 5-265,0 1 0,0 5-152,0-5 0,-6 5-221,0-5 0,0-6-203,6-6 0,0-2-175,0 2 0,0-9-429,0-8 0,0-8 256,0 2 0,0-10-1260,0-1 1171,0-8 0,-2-4 189,-3-12 0,-5-11 387,-7-6 0,-6 2-69,0-1 1,-6 5 544,6-6 0,-2 8 197,2-2 0,5 3 1765,1 3-1717,0 0 1,9-1 145,-3 1 1,3 0-454,8 0 0,13-1-169,5 1 0,12-6-346,5 0 1,7-6 179,10 6 0,0-6-935,0 6 0,5 0-163,1 6 1,0-4-655,-6 3 0,5-3 197,1 10 1,5 1 803,-5-1 0,5 7-757,-5-2 1449,-8-4 0,-8 8 0,-7-5 0</inkml:trace>
  <inkml:trace contextRef="#ctx0" brushRef="#br0" timeOffset="2346">4306 1401 7844,'17'0'517,"1"0"0,-1 6 746,0-1 0,0 7-745,1-6 0,-3 1-134,-3-1 1,3-4-1768,-3 4 894,3-4 1,-4-2 94,1 0 394,0 8 0,5 1 0,0 8 0</inkml:trace>
  <inkml:trace contextRef="#ctx0" brushRef="#br0" timeOffset="2460">4462 1920 7827,'-20'17'-3,"-3"0"1,-2 1 1353,-3-1 0,5 0-389,11 0-1431,4-7 0,10-10 469,4-11 0,11-12 0,10-4 0</inkml:trace>
</inkml:ink>
</file>

<file path=ppt/ink/ink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43:57.58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27 693 7939,'-10'0'628,"1"-2"219,3-4-208,4 4 0,2-6 68,12 8 1,3 0-274,2 0 1,2-6-172,4 1 0,4-1-29,8 6 1,-6 0-226,0 0 1,-2 0 97,1 0 1,-3 2-415,-7 4 0,-3 3 75,-4 9 1,-3 1-144,-8 4 1,0 2 187,0 4 0,-2 5 61,-4 1 1,-1-1 379,-5 7 1,-9-3-91,4 3 1,-4-5 10,3 4 0,-5-1 42,0 1 0,0-5-61,6-1 0,0 1-218,-1-6 0,3-4-247,3-2 1,-1-4-580,7-2-907,0 1-592,6-1 1290,-7-8 1097,5-1 0,-6-23 0,8-4 0</inkml:trace>
  <inkml:trace contextRef="#ctx0" brushRef="#br0" timeOffset="225">113 1142 7939,'0'10'2750,"2"-3"-1620,4-7-612,-4 0 1,11 2 251,-7 4 0,8-4-234,-3 4 1,-1 2-180,1-3 0,1 7-314,5-6 86,0 7 0,1-3-602,-1 7 0,0-2-100,1-3 1,-7 3-469,1-3 1,-1-3-378,6 3 0,1-8 658,-1 1 1,2-3 132,4-2 1,4 0-87,8 0 713,-1-7 0,1-3 0,0-7 0</inkml:trace>
  <inkml:trace contextRef="#ctx0" brushRef="#br0" timeOffset="812">736 1038 8586,'17'0'2241,"1"2"-947,-1 4-578,0-4-388,8 13 1,-6-11 236,4 8 1,-3-6-263,-3 5 0,0-5-398,0 5 1,1-7-1175,-1 2 0,0-4 815,1-2 1,-1 0 453,0 0 0,0-8 0,1-1 0</inkml:trace>
  <inkml:trace contextRef="#ctx0" brushRef="#br0" timeOffset="1839">1687 243 8011,'-17'0'967,"-1"8"121,1 3 0,6 3-490,-1-3 0,6 4 285,-5-3 0,5 1-410,-5-1 0,7 3 526,-2-3-951,4 3-37,2 3 1,2-9-1155,4-3 1,11-4 698,12-2 0,3-2-795,3-4 0,5-9 537,1-8 1,-3 5-29,-9 7 0,0 5 362,-12-5 1,4 7 169,-9-2 1,-5 6 152,-1 6 0,-4 5 293,-2 12 1,-8 4 614,-3 8 1,-4-1-469,-3 1 0,1 7 688,0 4 0,-1 4-395,1 2 0,2 0 28,3 0 1,-3 2-296,3 3 0,5-3-163,1 4 1,-2-4-122,2-2 0,1-2-208,5-4 0,0-4-491,0-7 0,0-7 399,0 1 1,2-8-549,3 2 0,-3-9 293,4-3 1,-2-7 42,2 2 1,-4-6 121,3-6 0,3-5 44,-2-12 1,5-4-10,-5-8 0,7-1 197,-1-5 0,5 5 62,6-5 0,-2 5-39,8 1 0,-6 14 119,6 4 0,-8 5-48,2 1 0,2 3 286,-2 8 1,-1 2-124,-11 4 0,3 3 209,-9 9-193,9-1-186,-12 8 0,0 0-360,-8 4 1,-8-6 154,3-12 0,-5 5-175,-1-5 0,0-3 104,0-2 1,-1-4 106,1-2 0,0-8-11,-1-4 1,9-5 160,3-6 0,4 2-218,2-8 1,10-5-72,7-7 1,12-1-70,17 2 0,0 1 91,12-7 1,1 8-94,-1-3 1,2 5 15,-3 1 0,-3 2 236,4 5 1,-7-1-92,-4 12 0,1-5 180,-8 11 1,0 1 23,-5-1 1,-1 7 214,1-2 1,-8 4 5,-4 2-154,4 0-110,-8 0 0,-2 8 5,-11 3 1,-4 5 214,-2 1 0,-9 6-80,-9 0 0,-7 8 519,-9-2 1,5 3-17,0 3 0,2 0 148,-2-1 1,4-1 614,8-4-982,0 3 1,7-12-287,4 3 0,6-12 48,6-5 1,4-4-147,7-2 0,6-4-240,0-8 0,8-1-275,-2-16 0,3 2 0,3-2 1,-6-3-563,0 3 0,-6-9-36,5-3 1,-8-1 471,-3 2 0,-2 1 218,-9-7 1,0 0 98,-6-6 0,-8 0 219,-3 0 1,-5-5 73,-1-1 0,0 2 152,-1 10 0,-1 4 30,-4 7 0,4 8 338,-4 4 0,4 6 186,1 6 0,7 3-321,-1 8 0,1 0 13,-7 0 0,7 15 26,-1 8 0,9 10-154,-3 7 0,4 6 38,2 12 0,2 4 181,4 7 1,3 2-47,8 4 0,3 2-58,3 3 1,-10 5 253,5-4 0,-7 3-282,1 3 1,-5-9-167,-7-3 1,0-9 41,0-3 1,-4-11-1128,-7 6 1,-1-16-118,-11 4 0,4-8-689,2-3 0,-2-8 600,-4-4 1,-2-6 1081,-4-5 0,-4-5 0,6-7 0</inkml:trace>
  <inkml:trace contextRef="#ctx0" brushRef="#br0" timeOffset="2207">3745 53 7990,'17'0'680,"6"0"164,0 0 1,8 5-83,-2 1 1,-2 0-303,2-6 0,-6 0 50,5 0 0,-6 0 236,1 0-1194,-4 0 1,-8 0-321,1 0 0,-8 2-751,2 4 0,-6 3 1519,-6 9 0,-12 14 0,-8 5 0</inkml:trace>
  <inkml:trace contextRef="#ctx0" brushRef="#br0" timeOffset="2727">3710 744 7990,'-9'10'-225,"1"-2"1,21-8 462,5 0 0,3 0-155,-4 0 0,6 0 775,0 0 1,0 7-229,-5 5 0,-1 5 1,0 6 0,-1 4-223,-5 8 1,3-1 13,-9 1 0,1 0-218,-6-1 1,0 6 13,0 1 1,0-7-522,0-5 0,0-8 267,0 2 0,6-3-1676,0-3 242,-1-7 550,-5-3 1,6-9 358,0-3 1,2-13-21,-3-11 0,-1-3 191,8-3 1,-8-1 389,1-5 0,-3-1-177,-2-4 0,0 4 177,0 7 0,-5 8 318,-1 4 0,-8 12-84,3 5 0,-1 4 301,-5 2 0,2 15 197,-14 8 0,0 8 653,-6 4 1,-3-1-243,3 1 1,-3-3-574,9-3 0,4 2-194,2-8 0,4 6-140,2-6 1,7-6-1272,4-5 685,4-8 1,10 3-112,3-7 1,13-4-213,4-7 0,15-10-889,9-20 0,9-10 717,14-13 0,-36 31 0,1-1 363,2 0 0,2-1 1,3-3-1,0 1 482,2-1 0,0 1 0,3 0 0,0 1 0,2 3 0,2 2 0,2-1 0,3 1-101,2 5 0,1 0 0,-2-1 0,0 0 118,-3 6 0,-2 2 1,-5 2-1,-1 1-17,42-7 0,-13 4 229,-5 2 0,-13 7 501,-10 4 1,-10 5 133,-13 1 0,-12 7-296,-11 5 0,-4 5-240,-2 6 0,-10-4-106,-7 4 1,-2 2-429,-10-2 1,-6 8-215,-5-2 0,-2-2-656,1 2 1076,-3-8 0,-6 11 0,0-3 0,-2 4 0,-3 2 0</inkml:trace>
  <inkml:trace contextRef="#ctx0" brushRef="#br0" timeOffset="2902">4748 762 7960,'-35'9'485,"8"7"157,4-5 0,4 1-164,2 5 1,0-3-36,-1 9 0,7-2 18,-1 2 1,8 4 227,-1 7 0,-3 1-112,2-1 0,0-1-171,6-4-1,0 4-606,0-5 0,2-3 197,4-2 1,-2-3-449,7-3 1,1-6-208,5 1 0,1-8-822,-1 2 1,-2-12 565,-3-6 1,3-11-29,-3-6 1,-3-5 299,3-7 643,-8-3 0,3-15 0,-7-3 0</inkml:trace>
  <inkml:trace contextRef="#ctx0" brushRef="#br0" timeOffset="3214">4679 450 7958,'0'-50'-740,"0"4"0,0 4 783,0 8 1,7 7 558,5 4 0,-2 3-353,1 3 1,1 2-61,5 3 1,0-1 629,0 7-542,1 0 0,-1 6 60,0 0 0,6 4-3,0 8 0,8 3 132,-2 20 1,4-3-41,1 14 0,1 2 127,-1 10 0,-5 0 201,0 11 1,-8-2-391,2 14 0,-9-2 46,-3 1 0,-7 5-394,2-5 1,-12 9-1184,-5-3 1,-5-5 545,-1-18 1,0-9 125,-1-8 0,1-13 52,0 2 0,-1-20-368,1-4 0,0-7 462,0-4 0,-1-9 226,1-9 1,5-7 85,1-9 1,7-6 188,-2-1 1,12 1 541,6 5 1,11 8-168,6 4 1,3 6-46,3 5 0,-1 5-325,1 7 1,0 0-205,-1 0 1,1 7-994,-1 5 0,-7 5 550,-4 6 1,-5-2 489,-7 8 0,4 8 0,-5 7 0</inkml:trace>
</inkml:ink>
</file>

<file path=ppt/ink/ink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43:55.6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35 554 8000,'-6'-12'0,"0"0"-388,0 9 0,6-7 132,0 4 72,0-3 0,0-9 114,0 1 0,6 0 242,0-1 1,5 1-64,-5 0 1,6 0 135,-7-1 1,9 1 54,-3 0-23,5-1 1,1 3 1191,0 4-986,1 3 0,-1 10 454,0 4 0,-5 9-355,-1 8 1,-5 8 263,6-2 1,-9-3-378,3 3 0,-4-6-194,-2 6 1,2-2-137,4 2 0,-4-4-124,3-8-774,5 0 1,-6-1 548,7-5 0,1-3-1222,5-8 0,-5-4 573,-1-7 1,1-9-284,5-14 1,0-1 479,1 1 1,-1-7 167,0 1 1,-5 0 268,-1 5 0,-5 2 225,6 5 66,-1-5 0,5 14-66,-5-4 0,4 11 192,-3 6 0,-2-1-140,1 1 1281,1 0-369,-3 14-489,7 1 0,-14 9-85,3-1 1,-9 2 98,-1 4 1,-11-4-499,-1 5 0,-2 2 60,-10 3 0,6 4-458,-6 1 0,-5 1 248,-7 0 0,1 1-353,5 5 0,-5 1 200,0 4 1,-1-6 10,7-11 0,-1 4 98,0-4 0,9-4 266,3-2 1,5-10 193,7-1 0,3-7-27,8 7 18,0-8 0,8 3-62,3-7 0,12-2 66,6-3 1,4-5-17,1-7 0,3 0-119,3-1 1,-1-5-46,7 0 0,-8-2-136,3 2 0,-5 4-234,-1-4 1,-3-2 147,-3 2 1,-2 0-442,-4 5 0,-9 1 237,3 0 1,-11 0-118,-1-1 1,-3 1-96,-2 0 566,-7-1 0,-11-7 0,-9-2 0</inkml:trace>
  <inkml:trace contextRef="#ctx0" brushRef="#br0" timeOffset="616">329 35 8000,'0'-12'105,"0"1"367,7 7-206,-5-4 0,8 8 188,-4 0-24,-5 0 0,7 8-76,-8 3 0,0 7-16,0 5 1,0 4-145,0 7 1,0 8 0,0 5 0,0 4-12,0 7 1,-2-2-73,-4 7 1,5 1-89,-5 5 0,-2-8 36,2-3 1,1-4-327,5-2 1,0-8 126,0-4 0,0-9-458,0-2 275,7-8 0,-3 2-590,8-12 389,-9 5 230,13-14 1,-14-2-1,4-12 1,1-3 108,-1-2 1,6-8-91,-7-4 1,7 2 79,-6-2 0,5 2-99,-5-2 1,2-1-2,-3 7 177,-3-1 72,6 7 236,-8 8 0,0 9 390,0 11 1,-8 10-327,-3 2 1,-5 8 102,-1-2 1,-6 4-108,0 1 1,-6 1 268,6-1 0,-6 1-139,6-1 1,0-5-137,6 0 0,0 0-139,-1 6 0,7-9-187,-1-3 1,6-1-23,-5 1 0,7-4 50,-2 4 0,4-4-153,2-2 1,0-5 29,0 0 0,0-7-187,0 7 342,0-8 1,2 9 178,4-7 1,-2 2-94,7-3 1,-7-1 152,2 8 0,2-1 65,-3 6 1,3-5-85,-2 0 0,-4-1 149,4 6-207,3 1 0,-5-3 218,8-3 1,-7 3 27,7-4 0,-1-1 6,7 2 0,-1-7-196,0 7 0,1-6-5,-1 5 1,6-5-167,0 5 0,2-7 121,-2 2 1,-4-4-536,4-2 0,-3 0 234,-3 0 1,0 0-1139,0 0 1,-5-8 191,-1-3 0,-5-5-148,6-1 0,-8-6 460,1 0 789,-3-8 0,-9 4 0,-3-7 0</inkml:trace>
  <inkml:trace contextRef="#ctx0" brushRef="#br0" timeOffset="1032">519 1263 7952,'9'7'1534,"-1"3"-1023,-8 7 0,-2-5-137,-4-1 0,3 1 333,-9 5 0,1 0-256,-7 1 0,1 1-332,0 4 1,-6-4-157,0 4 0,-8-2-235,2 2 1,-2-3 126,2 3 1,-3-10-161,3-1 1,-2-7 107,2 7 1,-1-8-238,7 2 759,-8-5-337,12-8 0,1-3 164,13-7 0,6 0-25,11-1 0,7-5-92,16 0 1,1-10-29,5-1 0,-3-1-120,8-5 1,0 2-332,6-3 1,6 3 172,-1-8 1,1 5-230,-6-5 1,0 0 159,0-6 0,-2 8 44,-4 4 0,-4 5 319,-7 6 1,-3-2 722,-3 8 30,-4 8-465,-8 7 610,1 8 1,-9 2-327,-3 4 0,-4 4 558,-2 7 0,2-6-550,4 1 0,-2-2-143,7 1 0,-5 3-425,5-9 1,7 1-511,5-6 0,7-2 320,-1-4 0,-2-9-164,2-8 1,-2 0-1247,2 6 1,-4 1-444,-8 5-815,-7-5 1682,5 14 1141,-13 2 0,-10 10 0,-11 7 0</inkml:trace>
  <inkml:trace contextRef="#ctx0" brushRef="#br0" timeOffset="1321">1228 986 7952,'0'27'-574,"0"0"402,0-4 0,0-4 784,0 4 0,6-4 278,-1-1-406,1-1 0,-4 0-73,4 0 0,-4 1 79,3-1 1,-3 0-199,-2 1 1,0-1-54,0 0 0,-2 0-328,-3 1 0,1-1 152,-8 0 1,3 1-323,-3-1 1,-3 0 183,3 0 1,-3-7-148,-2-4 1,-1-4 73,1-2 0,0 0 40,-1 0 1,1-2-42,0-4 359,7 4-41,-5-13-146,13 13 0,-4-12-188,12 9 0,4-1 126,7 6 1,6 0 19,0 0 0,8 0 30,-2 0 1,1 0-11,-1 0 1,2 0 25,-8 0 1,6 0-10,-6 0 1,0 0-226,-6 0 1,0 6 83,1-1 0,-3 3 123,-3-2 0,3 3 0,-5 9 0</inkml:trace>
</inkml:ink>
</file>

<file path=ppt/ink/ink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44:27.2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863 381 7744,'2'-12'-334,"4"0"549,-4 9 1,6-7 34,-8 4 1,2 4 63,3-3 4,-3-5 1,12 6 232,-8-7-129,7 7-186,-3-12 1,1 14 114,1-3 1,-7 3 46,7 2 0,-6 0-93,5 0 0,-5 0-34,6 0 0,-7 0 7,7 0 0,-6 2-221,5 3 0,-5-1 74,5 8 0,-5-6-102,6 5 1,-7-5-393,7 5 0,-6-5 218,5 6 1,-5-3-272,6 3 0,-9 3 177,3-3 1,-4 3-65,-2 2 1,-8 1 52,-3-1 0,-4 0 149,-3 1 0,-5 5 27,0 0 1,-2 0 206,2-6 1,6 0 5,-1 1 1,1-7 506,6 1-276,3-1 0,0 1-135,8-1 1,8-7 289,4 2 0,11-2-165,5 1 0,-1-3 30,2 4 0,-2-4-6,2-2 1,2 0 253,-8 0-493,7 8 0,-10-1-166,3 5 1,-12 3-460,-5-3 1,-4 3 360,-2 3 1,0-1-366,0 0 0,-8 2 193,-3 4 1,-7-3-96,-5 3 0,-2 2-229,-3-2 0,-5 0-248,4-6 0,-4 0 145,-1 1 718,7-1 0,-6-7 0,6-3 0</inkml:trace>
  <inkml:trace contextRef="#ctx0" brushRef="#br0" timeOffset="612">241 311 8078,'-17'-17'0,"-1"0"-466,9 7 437,1-5 307,8 5 0,8-7 74,3 0 0,10 1-124,2 5 0,8-5-149,-2 5 0,6-5 30,5-1 0,-2 0-86,8 0 1,1 1 74,4 5 0,1-5-125,0 5 0,0 1 8,0-1 0,0 7-115,0-2 1,0 4 132,-1 2 0,-4 0-152,-1 0 1,-2 0 167,2 0 1,2 6-26,-8 0 1,3 7 110,-3-1 0,-3 3-109,3 2 1,-4 2 202,-1 5 0,-6-3-103,0 7 0,-2 1-42,1 6 0,-1-1-53,-4 1 0,-3 5-142,3 1 1,-10 1 65,-1-2 0,-7-3 90,7 3 1,-8 3-108,1-3 0,-3 0 54,-2-5 0,-7 5 40,-5 1 0,-11 1 25,-6-2 0,2 2 127,-1 5 0,-3-3-60,-10-4 1,3-2 180,-8 9 1,6-9-12,-7 2 1,-1-3-162,-9-3 1,1-5 135,-7 0 1,1-8-100,-1 2 0,-5-5-114,5-7 0,-4-3 47,-2-8 0,1-8-131,5-3 0,-8-12-12,8-6 0,-7-12 75,13-5 1,-7-9-146,7-3 1,5-7 170,6 1 0,13-1 225,-2 1 0,12 5-125,0 7 0,6 6-154,5 0 0,7 13-104,10-1 1,7 5-273,11 0 1,0 4-56,12 8 0,-3 1-345,14 5 1,1 3 802,4 8 0,1 8 0,0 1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1:49:18.2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642 208 8071,'8'-17'328,"-6"7"1,8-5-124,-5 3 1,-1-1-1,8 1 0,-8-3 187,1 3 0,3-3 721,-2-3-245,0 1-518,-6 0 0,0 5 375,0 1-292,-8 7 1,-7-4-140,-9 8 1,-6 0-62,1 0 1,-4 2-99,-2 4 0,-1 3 74,-5 9 1,3-1-137,-9 0 1,9 7 111,-3-1 0,12 0-99,6-6 0,4 2-89,2 5 0,7-3-242,4 8 0,6-6 49,6 6 0,5 0 75,13 5 1,8 1-166,9 0 1,7-1 50,-2 1 1,4 0-7,2 0 0,-3-3 169,-9-3 1,1 4 184,-12-4 1,-10-2-4,-2 2 1,-11 0 307,0 5 0,-4 1-86,-2 0 1,-8-6-63,-4 0 1,-11-6 382,-6 6 0,-3-8-195,-3 2 1,-2-6 7,-3-5 1,1 1-496,-7-7 0,-2 0-455,-10-6 0,4 0 474,-4 0 10,-4-8 0,1-17 0,-9-11 0</inkml:trace>
</inkml:ink>
</file>

<file path=ppt/ink/ink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44:33.30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510 87 7946,'0'-17'29,"0"-1"0,-6 7-29,0-1 0,-1 7 646,1-7 1,2 8-244,-8-2 1,-1 5-184,-10 1 0,2 7 10,-8 5 0,6 9-13,-6 2 1,2 8-100,-2-2 1,-3 5 47,3 6 0,4-1-206,2 7 0,-2 0 50,2 6 1,-2-6-20,2 0 1,9 0 78,-3 6 0,5-6-72,1 0 1,1-7-113,5 1 0,5-5-271,0-6 1,1-4 32,11-8 1,5-2 115,6-3 0,8-5-156,-2-7 0,9-1-73,3-5 0,5-11-17,-6-12 1,6 2 200,-5-2 0,-3 6 206,-9-6 0,-4 8 78,-8-2 0,-1 4-79,-5 1 0,-3 7 690,-8-1 1,-2 8-325,-4-1 0,-5 3 289,-13 2 0,3 2-210,-7 3 1,-1 3-35,-6 4 0,6 3-132,0-3 1,8-3-225,-2 3 1,4-8 86,2 1-253,7-3-904,2-2 801,8 0 0,8-7-410,4-5 0,9-5 236,2-6 0,15 3 71,3-3 1,7-2 224,4 2 1,-1-5 118,1 5 0,2-2 74,4 1 0,-6 7-25,0 0 0,-8 2 405,-10 9 1,1-6-231,-1 6 0,-7 1 549,-4 5 0,-3 2-268,-3 3 0,-6 5-52,1 7 0,-8 6-143,2 0 0,-4 6-203,-2-6 0,-6 8 114,0-2 1,-6-2-138,7 2 0,-7-8-12,6 2 0,1-4-8,5-2 1,7-5-79,5-1 1,5-7 22,6 2 1,4-6-23,8-6 1,1-3 53,5-9 0,-5-5-136,4 0 1,-3-2-66,-2 2 1,-3 2 30,-3-8 0,-6 8 147,-11-2 1,1-2-46,-7 2 1,0-6 220,-6 6 1,-8 0-130,-4 6 0,-5-1 380,-6 1 0,-6 7-126,-11 5 0,-2 3 3,-5 2 0,-1 2-74,8 3 1,0 3-51,5 4 1,6 3-283,0-3 0,10-3 101,2 3 0,2-6-589,9 5 1,0-5 91,6 5 1,8-5-116,3 6 0,7-9 272,5 3 0,5-4-26,13-2 0,3 6 111,8 0 0,6-1 59,-1-5 0,7-1 191,-7-5 0,7 4-16,-7-4 0,3-2 222,-3 3 1,-8-7-155,2 6 1,-4-5 534,-1 5 1,-4-5-150,-8 5 1,-1-6 46,-4 6 1,-4 1 1269,-8 5-597,1-8-918,-9 6 1,-1 2 17,-8 12 0,-8 3-257,-3 2 1,-5 6 61,-1 0 1,0 0 55,-1-5 1,9 5 103,3 0-147,4 0 1,4-8 24,4-3 0,3-5 5,9-7 1,5 0 80,0 0 1,8-1-30,-3-5 0,-1-4-189,2-7 0,-8 0-9,2-1 0,-4 1-192,-1 0 109,-1-1 1,-7 1-163,-5 0 1,-12 0-114,-11-1 1,-8 1-229,-15 0 1,3-1-417,-8 1 0,5 6 1079,-5-1 0,8 1 0,-5-7 0</inkml:trace>
</inkml:ink>
</file>

<file path=ppt/ink/ink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44:34.6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0 520 8046,'0'-10'1643,"8"2"1,1 16-974,9 4 0,-1 3-256,0 2 1,-5 6-70,-1 0 0,-5 8-47,6-2 0,-9-2-92,3 2 0,-4 0-275,-2 5 1,0-5-347,0 0 1,6-8 282,0 2 1,1-10-372,-1-1 0,-2-8-453,8 2 1,-5-6 392,10-6 0,-3-11-68,9-12 1,4-10 185,2-1 1,5-8 285,7 2 0,-3-2 137,8 2 0,0 5 150,6 12 1,2 4-86,4 8 1,-10 8 140,4 3 0,-10 4 486,4 2 1,-13 8-312,1 3 1,-11 4 291,0 3 0,-11 7-192,-6 4 0,-4-3-196,-2 3 1,-2 0-253,-4 6 0,-4-1-329,-7 1 0,-6-2 182,0-5 1,-8 3-78,2-8 0,-3-6-304,-3-5 0,6-8 186,0 2 0,6-5 139,-6-1 1,8-9-24,-2-8 0,12-1 496,5-5 0,4 2-62,2-2 1,2 10 89,4-5 0,3 5-53,9-4 0,1 7 52,4 4 1,-2-1 48,8 1 1,-6 0-51,6 6 0,-6 0-397,6 0 189,-8 0-918,4 0 0,-16 2 210,-3 4 0,-4-2-555,-2 7 1164,0-7 0,-15 11 0,-5-5 0</inkml:trace>
  <inkml:trace contextRef="#ctx0" brushRef="#br0" timeOffset="208">657 399 9055,'8'17'216,"-4"2"476,7 4 0,-7-2-330,2 8 1,-4-2 389,-2 2 1,0 4-261,0-5 1,0 5-78,0 2 0,-6-6-368,0-1 0,1-1-299,5 2 0,0-4-1876,0-8 1234,0-7-212,7-2 1,3-10 435,7-4 1,6-13-545,0-16 1214,8 1 0,-4-32 0,7 3 0</inkml:trace>
  <inkml:trace contextRef="#ctx0" brushRef="#br0" timeOffset="413">1159 70 8040,'17'-17'339,"-5"0"-283,-1-1 1,-5 9 1223,5 3 92,-7 4 259,4 2-129,-8 8 474,8 1-80,-6 9-1355,13-1 0,-6-2-413,9-3 1,1 1-14,4-7 0,-2 0-162,8-6 1,0 0-190,5 0 1,1 0-275,0 0 1,-7 0-57,1 0 1,-6 0-928,6 0 1,-14 0-219,3 0 1,-7 2 875,1 3 0,-4 5 835,-8 7 0,0 8 0,0 2 0</inkml:trace>
  <inkml:trace contextRef="#ctx0" brushRef="#br0" timeOffset="783">1556 572 8040,'0'17'0,"0"6"1281,0 0 0,0 6-565,0-6 0,2 0-455,4-6 1,-4 1 38,4-1 1,-4 0 53,-2 0 0,0 1-161,0-1 1,0 6 65,0 0 0,-8 0-714,-3-6 0,-5 7 336,-1-1 1,-6 0-169,0-6 1,0-2 45,5-3 1,1 1-612,0-7 1,0 0 185,-1-6 0,1-2-30,0-4 0,5-3 188,1-9 0,7-1 43,-2-4 0,-2 4 254,3-4 0,-1-2 211,6 2 0,6 0 0,-1 5 0,7 7 0,-6-1 0,7 8 0,-1-1 0,-3 3 3,3 2 1,-7 0-4,7 0 0,-6 0 272,5 0 1,1 2 377,5 3 1,-1 5 570,-5 7 1,10 3-538,-4 3 0,7-4 153,-1 4 0,3-2-353,9 2 0,2-4 587,3 4 1,2-3-549,4-3 1,4 2-348,-4 4 1,4-9-452,2 3 0,-8-4-629,-3 5 1,1-7-67,-2 1 1,-1-7 281,-10 7 688,3-8 0,-12 11 0,4-5 0</inkml:trace>
</inkml:ink>
</file>

<file path=ppt/ink/ink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44:33.9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0 121 8044,'18'-17'-282,"7"0"1,-4-1 44,8 1 0,-6 6 760,6-1 1,-1 6-196,7-5 1,-2 7 453,-5-2 0,-3 4-222,-7 2 0,-9 8-30,-3 3 1,-4 7-280,-2 5 0,-13 4-72,-5 7 1,-3 1-329,4-1 0,0 1 197,-1 0 1,1-7-79,0 1 0,7-8 40,4 2 0,4-3-334,2-3 0,2-6 113,4 1 1,6-8-40,11 2 1,-2-4 262,8-2 1,1-2 172,11-4 0,-3 2-303,8-8 0,-2 1 116,3-6 1,1 5-229,-8 1 0,-5 5 151,-7-6 1,-12 8-656,1-1 1,-5 5 10,-1 5 0,-5 5-218,-12 7 1,-3 6 939,-9 0 0,-7 8 0,-2-4 0</inkml:trace>
  <inkml:trace contextRef="#ctx0" brushRef="#br0" timeOffset="162">485 623 8044,'-18'27'0,"3"-2"55,4-8 0,-3 8 252,8 4 1,1-2 227,5 1 0,0 7-152,0 5 1,0 3 46,0-3 1,0-2-164,0 9 0,0-3-22,0 2 1,1-2-399,5-4 0,-2-9 206,8 4 1,-7-10-520,7 4 1,-6-8-35,5 2 0,-1-10-271,1-1 0,5-8 263,-5 1 1,5-3-616,1-2 1123,0 0 0,8-15 0,2-4 0</inkml:trace>
</inkml:ink>
</file>

<file path=ppt/ink/ink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44:30.4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18 156 8222,'0'-19'487,"0"-4"-182,0 11 1,2-11 37,4 11 1,-2-3 118,7-2 0,1 1 539,5 5-609,0 3 1,0 8 85,1 0 0,-1 0 95,0 0 0,-5 8-125,-1 3 0,-1 7-168,2 5 0,-5 2-234,-7 4 0,0 3 96,0-3 1,0 2-487,0-2 0,0 1-129,0-7 0,0 6-1407,0-6 622,8 0-631,-6-5 1297,13-9 1,-11-9 174,8-11 1,-1-10-39,6-3 0,-5-6 67,-1 1 0,1-4 124,5-1 1,1-1 310,-1 0 1,6 9-48,0 3 0,0 5 43,-6 7 1,1 1-166,-1 4 933,0 4 1,-7-3-418,-4 10 1,-4-1 600,-2 8 0,0-1-357,0 7 1,-8 1-283,-4 4 0,-3-2-391,-2 8 0,-1-2-340,1 2 0,-6 3 220,0-3 1,0 2-152,6-2 1,-1 1-649,1-7 1,5 0 384,1-5 1,5-7-248,-5 1 199,7-8 1013,-4 11 190,8-13-78,0 13 0,0-5-258,0 7 0,0 1 151,0-1 1,0-4 386,0 5 0,-2-5-254,-4 10 1,3-4-118,-9-1 1,2 1-154,-1 4 0,-3-4-285,9 4 0,-3-9-137,2-3-166,4 1 358,-5-3-132,7-1-160,0-8 197,7 0 1,3 0-139,7 0 186,1-8 1,-1 1-147,0-5 0,6-1 35,0 7 0,2-8 35,-2 3 1,-2 1-1,8-1 0,-8 5-349,2-6 263,4 9-22,-7-5 211,-3 8 1,-9 8-109,-8 3 1,-2 4 186,-4 3 1,-6 5-54,-11 0 0,2 6-40,-8-6 1,8 2 38,-2-2 0,-2-2 75,2 8 1,0-8 97,6 2 1,1-4-50,5-2 1,-3-5 127,9-1-213,-9 1 0,10 5-120,-7 1 1,7-7 77,-2 1 0,4-1 2,2 6 1,-6 1-31,1-1 0,-9 8-28,3 4 0,-5 4 182,-1 1 1,0-5-100,-1 0 1,3-2 496,4 1 1,-5 3-199,5-8 1,-3 0 76,3-5 1,1-1 209,4 0-177,4 1-244,-5-1 0,9-2-167,3-3 1,7-5 348,11-7 1,4 0-194,7 0 0,9-5-61,3-1 0,6-13 53,5 1 1,-3-5-196,4 0 0,-1 4-164,-5-4 0,2 4-310,-13 1 1,-1 7-2,-6-1 1,-7 9-359,-4-3 0,-3-2-1762,-3 2 1902,-7 1 1,-3 3 88,-7-4 0,-2 4 146,-3-4 0,1 4 164,-8 2 1,1 0 74,-7 0 1,1 0-265,0 0 583,-1 0 748,1 0 406,8-7 1,1-3-631,8-7 1,8-1 703,3 1 0,10-6-585,2 0 1,10-2-213,2 2 1,-1 4-243,6-4 0,3 3-303,-3 3 1,8 0-364,-2 0 1,-2 7-693,3 4 0,-7 4 1055,6 2 0,-8 8 0,5 2 0</inkml:trace>
  <inkml:trace contextRef="#ctx0" brushRef="#br0" timeOffset="607">1782 796 8042,'17'-18'918,"8"-7"0,8 6-505,7-4 1,14 4 344,-2 2 1,13-1-274,4 1 1,-7-6-809,1 0 1,-9-2-37,-8 2 1,-4 9-194,-7-3 1,-10 9-432,-8-3-511,1 7 808,-9-4 1,-1 8 685,-8 0 0,-8 8 0,-9 2 0</inkml:trace>
  <inkml:trace contextRef="#ctx0" brushRef="#br0" timeOffset="778">2093 536 8042,'0'10'1615,"0"-2"-954,8-1 183,-6 3 1,11 7-483,-7 0 1,0 1-332,-6-1 0,6 0-729,-1 1 0,1 1 410,-6 4 0,0-4-853,0 4 0,6-9 181,0-3 960,-1-7 0,3 4 0,2-8 0</inkml:trace>
  <inkml:trace contextRef="#ctx0" brushRef="#br0" timeOffset="1100">2439 363 8042,'10'0'2841,"-1"8"-2433,-3 4 0,-4-3-174,4 3 0,-4-1-418,-2 6 0,0 3 222,0 3 0,-2 2-347,-4 4 1,-6 9 242,-11-3 1,4 9-623,-4-4 1,-2 6 293,2-5 1,-8 5-170,2-6 1,3 0 235,-3-5 1,6-8 86,-6-4 1,8-4 519,-2-2-299,11 1 802,-3-1-569,13-7 0,2-3 413,11-7 1,11-2-193,1-3 1,7-5-5,-1-7 0,10-1-33,1 1 1,6-6 11,-6 0 0,7 0-538,-7 6 0,6-6 160,-6 0 1,1 5-856,-7 7 1,-7 5 437,-4-6 0,-9 9-599,-3-3 0,-7 6 306,2 6 0,-6 3 678,-6 8 0,-11 8 0,-10 2 0</inkml:trace>
  <inkml:trace contextRef="#ctx0" brushRef="#br0" timeOffset="1261">2059 1332 8042,'0'9'2827,"0"7"-1191,0-14-762,0 5-413,0-7-332,7 0 1,3 0-287,7 0 1,0 0-516,1 0 0,7 0-2367,4 0 3039,3 0 0,3-15 0,-1-4 0</inkml:trace>
  <inkml:trace contextRef="#ctx0" brushRef="#br0" timeOffset="1369">2647 1314 8042,'15'12'368,"-4"-1"1,5 1 561,-5 5 0,-1 1-287,1-1 1,-5-2 100,6-3 1,-8 3-1030,1-3 0,-3-3 232,-2 3-2306,8-8 2359,-6 11 0,13-13 0,-5 6 0</inkml:trace>
</inkml:ink>
</file>

<file path=ppt/ink/ink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44:42.8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1099 8020,'0'-10'-2017,"0"3"2539,0 7 1314,0 0-1622,8-8 0,-4 6-126,7-4 3,1 4 226,5-5-81,0 5-97,1-13-42,-1 13 0,-5-6 90,-1 8 18,-7-8 55,11 6-84,-13-5 1,8 5 190,-4-4 180,-5 4-186,7-6 67,0 8-247,1 0 0,9-2-31,-1-3 1,0 3-12,1-4 1,-1 4 15,0 2 1,6 0-54,0 0 1,2-6-18,-2 1 1,-2-1 73,8 6 1,0 0-33,6 0 1,-1 0-112,1 0 1,-6 0 118,0 0 1,-1 0-163,7 0 1,-2 0 92,-5 0 0,5 0 5,-4 0 0,2-6-26,-3 0 0,5 0-11,-4 6 1,-2 0 98,2 0 1,-6 0-73,6 0 1,-1 0-26,7 0 0,-2 0 48,-5 0 0,11 0-44,-5 0 0,5-1 39,-5-5 1,-5 4 9,0-4 0,-2 4 58,2 2 1,2 0-78,-8 0 1,5 0 149,-4 0 0,1 0-134,-2 0 1,-4 0-23,4 0 1,-4-2 174,-2-4-103,1 5-76,-1-7 1,-6 8-179,1 0-85,-8 0-492,4 0-951,-16 0 0,-4 0 757,-11 0 1,2 2 888,-8 4 0,0 3 0,-5 8 0</inkml:trace>
  <inkml:trace contextRef="#ctx0" brushRef="#br0" timeOffset="2555">2560 131 8093,'17'-35'0,"-6"8"246,1 4 1,-1 6 785,7 5-175,-1-3-105,0 13 1,-7 2-445,-4 12-216,-4 3 0,-4 10 26,-4 4 1,-6 5 17,-11 7 0,-4-3-148,-7 8 0,5-2 128,0 3 0,6-3-164,-6-4 1,14-9 53,-2 3 0,5-11 548,1 0-275,3-3 0,10-5-139,4-3 1,3-5-83,9-7 1,5 0 80,0 0 1,7-7-150,-1-5 1,10-5 97,1-6 0,6 2-711,-6-8 1,3 6 300,-3-6 0,-3 0-545,3-6 1,-5 7 226,-7-1 1,-3 8 73,-7-2 1,-7 3 304,1 3 1,-8 6 225,1-1 0,-3 6 59,-2-5-253,0 7 1317,0-4-519,0 8 836,0 0 0,2 6 16,4 0-895,-4 7 0,5-3-79,-7 7 0,6-5 1021,0-1-969,7 1 1,-5 5-3,4 0 0,-3-5-380,-3-1 1,-2-5-679,7 6 230,-7-8 1,6 9-391,-4-7 0,-4 1-195,3-1 1,-3-2 372,-2 8 1,-6-7-937,1 7 1,-9-1 704,3 7 1,-5-1-156,-1 0 1,-2 2 344,-4 5 1,2-5 216,-8 4 1,2-2 372,-2 2 0,-2-4-17,8 4 1,-5-2 24,4 2 0,-4-3-5,5 3 0,-6 2 481,6-2 0,-2 6-169,2-6 0,3 7 714,-3-1 0,6 4-414,6 1 0,-5 7 309,5-1 1,3 8-367,2-2 0,2-2-270,-1 3 0,3-7-108,-4 6 1,4-9-136,2-3 0,2-1-410,4-10 1,-4 0 256,3-6-472,5 1 1,-8-7-50,4 1-435,-4-9 638,5 5 1,-5-16 4,4-3 0,-4-4 81,-2-3 0,0-1 52,0-4 0,0-2-197,0-4 0,0-3 81,0 3 0,0-2 267,0 2 1,8-4-32,3 5 0,4 1 127,3-2 0,7 0 26,4-6 1,3 1-62,3-1 1,-1 1 210,1-1 1,0 1 175,-1-1 1,1 2 266,-1 4 0,-5 1-245,0 10 1,-8-3 374,2 10 1,-4 3 426,-1 2-551,-1 4 0,-2 6-213,-3 8 0,-4 1-112,-8 16 1,0-6-222,0 6 1,0-2 57,0 2 0,0 3-498,0-3 1,-2-4 279,-4-2 0,2 2-537,-8-2 0,7 0 316,-7-6 1,6-5 27,-5 0 0,5-9 144,-5 3 1,5-4 34,-6-2 0,7 0-67,-7 0 405,8 0 0,-9-8-12,7-3 0,0 1-73,6-1 1,0-1-168,0-5 1,0 0 80,0-1 0,0 1-52,0 0 0,0-1-52,0 1 1,0 6-146,0-1 0,0 6 152,0-5 1,-2 7-62,-3-2 567,3-3-191,-14 7-122,14-6 1,-5 6 106,7-4 115,-8 4-65,6-5-56,-6 7 0,8-2-128,0-4 0,2 4 2,4-4 1,-2 2-129,7-1 0,-5 3 146,6-4-193,-8 4 208,11 2 51,-13 0-189,13 0 1,-11 6 19,8 0-88,-9 7 0,5-9 137,-8 7-524,8-7 155,-6 12-127,5-14 183,-7 5 56,0-7 561,0 0 1,-2 8-62,-3 3 0,3 13 64,-4 4 1,-2 5 47,3 2 0,-1 5-137,6 0 0,-2 8-73,-4-2 0,4 3-175,-4-3 1,4-4 113,2-8 0,0-1-144,0-4 1,0 2-94,0-8 0,6-6-257,0-5 0,2-7-183,-3 7-324,-3-8-124,14 3 527,-14-14 1,5-3-67,-7-7 0,0 0 93,0-1 1,0 1 26,0 0 0,-7 1 103,-5 5 1,-3-8-160,-3 7 1,-5-9 141,0 4 1,0-1 200,6-5 0,2 4 126,3 2 0,-3-1-94,3 1 0,-1 0 627,1 0-487,-3-1 0,11 1 511,-7 0-413,7-1 1,-10 1 1140,8 0-779,1 7 1,7-3 45,3 7 1,-1-6-142,8 7 0,-1-1-151,7 6 0,5 0-164,0 0 1,0 0 123,-6 0 0,0 2-561,1 4 0,-9 3-7,-3 8 0,-4 1-232,-2-1 1,0 8 303,0 4 0,-8-4-62,-3-2 1,-7 2 418,-5-2 1,4 0-150,-4-6 1,4-5 196,2-1 0,-1-7 53,1 2 1012,7-4-371,3-2-505,7 0 1,7-8-177,5-3 0,9-10-242,2-3 0,10-6-435,1 1 0,3-4 319,9-1 0,0-1-178,6 0 0,0-5 124,0 0 0,2-2-424,3 1 1,-3 5 239,4-5 1,-5 1 198,-1 5 0,-6-1 115,1 13 1,-11-2 201,-1 2 0,-3 9 269,-9-3 0,0 9-83,-5-3-29,-9 7-109,7-4 1,-16 10 149,0 4 1,-8 6-85,-9 11 1,-3-2-133,-3 8 0,2-6-30,-8 5 0,6-1-1,-5 2 0,8 2 140,3-8 1,2 0-51,9-6 278,0 1 0,8-3-103,4-4 0,5-3 57,12-8 1,4 0-12,8 0 0,-6-2-478,0-4 1,-1-3-152,7-8 0,0-1-190,-1 1 1,-7 0-32,-4-1 0,-4 1 224,-1 0 0,-9 0-457,-3-1 0,-4-5 224,-2 0 0,-4-6 100,-7 6 0,-1-9 207,-11-3 1,-2 0 207,2-5 0,-6 4 20,6 1 0,-2 6 226,2 0 1,4 8-18,-4-2 0,4 4 134,1 2-61,1-1 0,0 9 231,-1 3 8,9 4-194,-7 2-236,14 0 0,-5 13 152,7 5 1,2 13 212,3 3 0,3 8 48,4 10 0,7 8-99,-8 3 0,12 4 365,-11 3 1,7-1-296,-7 0 0,1-6-71,-1 1 1,1-5-358,-7-1 1,5 5-231,-5-11 1,0-2 110,-6-4 1,0-13-81,0 2 1,0-10-948,0 3 0,0-12-164,0 1-216,0-3 1,-2-5 691,-4-3 0,-3-4-1063,-9-2 1825,-7 0 0,-1-16 0,-9-3 0</inkml:trace>
</inkml:ink>
</file>

<file path=ppt/ink/ink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44:49.2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35 564 7963,'-12'-23'324,"1"0"0,7 5-824,-2 7 0,4-1 73,2-5 1,2 0 648,4 0 0,5-3-108,12-3 0,-2 4 152,8-4 0,0 4-32,6 1 1,-3 3 10,-3 4 0,2 3-130,-8 8 0,6 0-30,-6 0 0,-6 9 113,-5 9 0,-9 1-98,3 10 1,-6 0 143,-6 5 0,-3 1-102,-8-1 1,-3 1-50,-3 0 0,2-1 4,-8 1 0,6-1-8,-6 1 0,8-8 90,-2-4 0,4-4 46,2-2-335,7-7 154,2-2 0,10-8-524,4 0 1,6-8 103,11-4 1,-2-3-73,8-2 1,5-1 159,7 1 1,5 0 83,-6 0 0,6 5 59,-5 1 0,1 7 114,-2-2 1,-5 4 558,-1 2 1,-1 2-284,-10 4 1,0-2 340,-6 7 1,-7 6-227,-4 6 0,-4 0-5,-2-5 0,-2 5-225,-4 0 0,-4 0-224,-7-6 0,-2 1 110,-4-1 0,2-2-188,-8-3 0,2 1-438,-2-7 1,-2 0 245,8-6 1,-2-2-89,2-4 1,4-6 125,-4-11 0,4 2-123,2-8 1,5-7 86,1-10 1,1-4 123,-2-2 0,5-6 86,7 1 1,0-7 151,0 7 0,0-5 0,0 10 0,0-3 0,0 8 0,2 11 0,3 1 0,-1 7 67,8-1 71,-8 4 237,3 7 9,-7 9 0,0 11-37,0 15 1,-5 2-118,-1 10 1,0 8 285,6 9 1,0 6-121,0 5 1,0 1 55,0 11 1,8-4-134,3 10 0,-1 2-200,1-2 1,-5 2 21,6-2 1,-9-10-123,3 4 0,2-17-590,-2 0 1,-1-11 352,-5-1 1,6-6-633,0-5 0,0-4 366,-6-7 1,0-7-1161,0 1 1274,0-9 1,0-3 369,0-11 0,-2-6 110,-4-6 0,2 1-110,-7-6 0,5 5 0,-6-6 0,1 8 0,-6-2 379,-1 11 0,1 6-157,0 12 1,-3 4-15,-3 7 0,2 6 298,-8 0 1,8 8 281,-2-2 1,0-2-427,6 1 0,-2-7-127,13 3 1,0-11-109,6-1 1,2-9-178,4 3 1,5-4-293,12-2 0,-1-8 217,6-3 0,1-10-144,6-2 1,-1-2 217,1 2 1,-6 9 90,0-3 1,-8 5-44,2 1 0,-4-3 238,-2 9 42,1-1-83,-1 6 1,-6 0 414,1 0-348,-8-8 0,11-1-647,-3-9 0,3-7 64,2-4 1,8-11-133,4-6 0,6-6-2,5-6 0,2-3-564,5-8 1,2-2 563,-2-4 1,-5-2 455,-2-4 0,-3 0-20,-3 12 1,-7 6-59,-4 17 1,-5 11 1608,-7 12-510,4 4-504,-13 9 0,6 10 74,-8 12 0,2 3 210,4 3 1,-4-1-192,3 0 1,-3 0-31,-2 1 1,6-1-443,0 0 1,7-1 98,-1-5 0,3 3-596,3-9 0,5 1 154,0-6 1,7 0-104,-1 0 1,-4 0-237,-2 0 0,2 6-630,-2 0 1,-5 7 201,-7-1 0,-7 3 422,2 2 1,-4 8 353,-2 4 0,-8 11-27,-4 7 0,-3-3 656,-2 2 0,-1 0-200,1 6 0,0-6 121,0 0 1,5-7 114,1 1 0,1-4 471,-2-1 1,5-6-481,7 0 0,0-8-109,0 2 0,-2-4-709,-4-2 374,4 1-209,-13-1 0,11-7 18,-8-5 1,7-5-121,-7-5 1,8-5 133,-2-7 1,-1-6 54,1 0 0,2-2 477,10 1 1,9 5-174,8-4 0,8 6 387,-2 5 1,-2 5-207,2 7 1,-2 0 4,1 0 0,5 0-106,-4 0 0,-4 0-220,-2 0 1,-4 7-191,-2 5 0,-1 3-473,-5 3 1,-3-1-1169,-8 0 0,-2 6 1773,-4 0 0,-3 8 0,-9-4 0</inkml:trace>
  <inkml:trace contextRef="#ctx0" brushRef="#br0" timeOffset="507">744 1688 7987,'-18'-25'0,"9"6"0,3-4 0,6 3 1419,6 3 0,11-6-744,12 0 0,4 0-626,1 6 0,1-1 126,-1 1 1,-5 2-134,0 3 1,-8 4 74,2 8 0,-4 2-111,-1 4 0,-1 4 36,0 7 1,-5 2-16,-1 4 0,-7-3 17,2 3 0,-2 2 152,1-2 1,-1 0 176,8-6 1,-6-5-226,5-1 1,1-7-124,5 2 1,2-4-82,4-2 0,-2-8 142,8-4 0,-8-3-425,2-2 1,2-1 152,-2 1 1,-1-6-599,-11 0 0,3 0 197,-9 6 0,1-1-33,-6 1 1,-8 7 162,-3 5 0,-6 3 186,-7 2 0,-2 13 587,-9 5 0,-5 10-285,-1 1 1,-5 2 362,6-2 0,-2 3-243,1-3 0,10 2 1209,-3-2 1,13-2-448,3-4 0,3-4-203,9 4 1,1-4-264,5-1 0,1-1-70,5 0 0,6 0-28,11 1 1,-2-3-70,8-3 1,2 3-10,9-3 0,-2 3-46,8 2 1,1-5-412,4-1 1,1-7-217,0 2 1,8-4-509,3-2 1,-1 0-251,1 0 0,0-2 1160,7-4 0,-1-4 0,0-7 0</inkml:trace>
</inkml:ink>
</file>

<file path=ppt/ink/ink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44:46.1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260 60 8088,'17'-10'1067,"1"4"0,7 4-132,3 2 1,5 6 301,2 0 0,-1 2-849,1-3 0,-3-3-401,-3 4 0,-4 2-491,-7-3 1,-1 3 351,0-2 0,-5-2-1058,-1 7 0,-7 1 663,2 5 1,-4 0-442,-2 1 0,-2 5 93,-4 0 895,-11 8 0,-10-5 0,-8 9 0</inkml:trace>
  <inkml:trace contextRef="#ctx0" brushRef="#br0" timeOffset="717">329 596 8076,'-27'27'-1,"2"-4"372,8-12 0,7 5-30,5-5 1,-3-1 136,2 1-242,0 1 1,12-1-15,0 1 0,5-1 332,-5 7 0,8 1-122,-3 4 0,-3 4-174,-2 7 0,1 9-10,-1 3 1,0-2-307,-6 2 1,0 0-83,0 6 1,0-8-70,0-3 1,0-5 54,0-1 1,-6-8-471,0-4-161,1-4 338,5-2 194,0-7 0,-6-4 27,0-12 0,0-4-273,6-7 1,0-8 121,0-4 0,-6-9-51,1-3 0,-3-1 347,2 2 0,4 3 235,-3-3 0,1 7-42,-2 10 1,2 0-127,-7 12 1,5 3 603,-6 2 1,-1 12-269,-10 5 0,2 7 402,-8 5 1,8 2-190,-2 4 0,-2-5-37,2-6 0,7-7 11,10 1-551,5-8 1,2 3-469,5-7 0,13-9 368,16-9 1,9-8-283,14-15 0,7-5 193,16-12 0,0 3-440,-36 23 1,2 0-1,3 1 1,2-1 407,-1-3 1,1 1 0,3 0 0,0 1 59,0 0 0,-1 2 1,0 1-1,0 1 16,4 2 0,-1 2 0,-6 3 0,-2 1 334,1 3 1,-2 2-1,39-11 93,-12 10 1,-2 7-139,-16 4 1,-7 4 667,-9 2 0,-9 8-296,-9 4 1,-1 11 526,-17 5 0,1 5-883,-6 2 0,-10 1-47,-7 5 1,-4-5-440,-14 4 0,3 3-408,-14-3 1,0 0 158,-6-5 1,-2 0 206,-4-1 1,4-7-179,-3-4 0,-3-4 588,3-1 0,5-9 62,6-3 0,7-4-73,-1-2 0,5-6-39,6 0 0,4-1 441,8 1 930,7 4-879,3-6 1,7 10-140,0 4 1,2 5 470,3 13 0,-3-3-213,4 8 1,2-1-125,-2 7 0,-1 5-300,-5 1 1,0-1-232,0-5 1,0-3-26,0-3 0,2-4-748,4-8-14,-4 1 645,6-9 0,-8-9-578,0-11 1,2-12 251,3-6 1,-3-6 44,4-5 1,-4-6 215,-2-12 0,0 2 215,0-7 1,0-8 85,0-10 0,0 0-237,0-5 0,2 5 237,4-5 0,3 7 0,9 10 0,7 0 0,-10 5 0,8 5 0,4 5 0,4 10 0,3 5 0</inkml:trace>
  <inkml:trace contextRef="#ctx0" brushRef="#br0" timeOffset="1005">1176 25 7876,'18'-10'-278,"-9"3"872,7 7 1,-12 7-85,7 5 1,1 5-155,5 6 1,6 12 151,0 11 0,8 6-106,-2 6 1,-2 3 182,1 8 0,1 2-145,6 4 1,-8-4 40,-4 4 1,0-4-264,-6-1 1,2-1-151,-13 0 1,0-8-615,-6-3 1,0-10 419,0-2 0,-6-13-492,0 1 0,-5-11 321,5 1 0,-7-7-443,1-6 1,-3-3 312,-3-8 1,3-8 513,3-3 1,-1-10-180,7-2 1,0-6 311,6 6 0,2 0 729,4 5 1,11 3-459,12 3 0,4 5 369,2 7 0,-1 0-275,1 0 0,-1 2-483,1 3 0,5-1-45,1 8 0,-3-1-134,-9 7 0,3-1-418,-3 0 1,-2 2-929,2 5 1,-2-5 1422,2 4 0,-4 4 0,-8 0 0</inkml:trace>
  <inkml:trace contextRef="#ctx0" brushRef="#br0" timeOffset="1758">2958 284 8128,'0'-32'0,"7"3"0,-3-11 0,8 11 0,-6-2 887,5 8-457,1 0 0,-1 6 264,1-1-360,-9 1-51,5 0 0,-8 9 30,0 8 0,-8 17-239,-3 18 1,-4 15 109,-3 13 1,-7 12-115,-4 6 1,3 11-304,11-43 1,1 0 0,-9 47 220,8-47 1,1 0 0,-7 42-19,-2 1 0,5-17 11,7-6 1,-3-11 43,9-1 1,-1-13-84,6-9 1,8-2-253,3-10 0,4-2 123,3-10 0,5-3 3,0-8 1,6-8 282,-6-3 0,6-12-508,-6-6 0,0-4 266,-6-1 0,-7-1 110,-5 0 1,-3 1-44,-2-1 1,-7 3 168,-5 3 1,-9 4 489,-2 8 1,-8 7-324,2 4 1,-3 4 61,-3 2 1,0 8-111,1 3 1,1 11-21,4 1-450,4 0-293,16-6 0,3-2 21,12-3 0,11-4-368,12-8 1,17-8-631,6-4 1528,11-11 0,-1-4 0,7-7 0</inkml:trace>
</inkml:ink>
</file>

<file path=ppt/ink/ink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44:50.8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0 986 8171,'8'-35'174,"2"1"0,9 1 352,4 4 1,4-2-50,7 8 0,1 2 243,-1 10 1,7 3-225,-1 8 1,-5 2-191,-6 4 1,-8 3 203,2 9-319,-4 7 1,-9 1-66,-5 9 1,-3 2-197,-2 3 0,-2-4-503,-3 5 1,-11 1 376,-7-2 0,-2 1-688,2-7 0,2 1 376,-8 0 1,6-3-77,-6-3 1,6-6 62,-6-11 0,6-5 33,-5-7 0,6 0 352,-1 0 0,6-7 175,6-5 405,-5-3-363,14-3 467,-5 9 1,12 3-294,1 12 0,8 5 319,-3 12 0,-3 6-1,-2 12 0,1-5 351,-1 4 0,2-1-518,-3 1 0,-3-5-154,4-1 0,2-1-755,-2-10 1,1 0 388,-1-6 0,-2-5-911,7-1 0,-5-7 550,6 2 0,-3-12-282,3-5 0,3-12 757,-3-6 0,11-11 0,4-5 0</inkml:trace>
  <inkml:trace contextRef="#ctx0" brushRef="#br0" timeOffset="904">1003 69 8156,'18'-25'421,"-1"12"196,0-4 1,-5 11 649,-1 0-440,-7 4-46,11 2-459,-13 8 0,6 1 159,-8 9 1,-6-1-211,0 0 0,1 1-285,5-1 1,0 0-38,0 0 0,0 1-239,0-1 0,7-5-275,5-1 0,11-7 298,6 2 1,3-4-122,3-2 1,-6 0 80,0 0 0,-2 5-280,1 1 1,1 2 78,-11-2 0,1 3-33,-13 9 0,-1 7 297,-5 3 0,-7 5 42,-5 2 1,-11 1 273,-6 4 0,-3-3-112,-3 3 1,-2 3 144,-3-3 1,9-6-59,-3-5 1,5-6 641,0 6 1,10-13 371,7 1-487,9-4 1,-3-1-284,12-1 1,5-7-140,12 2 1,2-4-77,4-2 0,4 0 76,-5 0 1,-1 0-365,2 0 1,-8 0 136,2 0 0,-3 0-592,-3 0 479,0 0 0,-2 8-119,-3 3 355,-4 4 0,-10 3 150,-4-1 1,2 0 12,-7 1 1,-1-1-132,-5 0 1,0 1 283,-1-1 1,1 0-50,0 0 0,-1 1-101,1-1 0,6 0-123,-1 1 1,6-1-151,-5 0 1,7 0 86,-2 1 0,4-1-197,2 0 0,0 6 5,0 0 0,0 1 112,0-7 1,0 2 17,0 4 0,0-4-7,0 4 0,0-3 443,0-3 0,2-6 471,4 1-249,3-1 0,15 5-232,-1-5 0,7-3 25,-1-8 0,0-2-406,6-4 0,-5-3 92,11-9 0,-5 1-1041,-1 0 0,-6 5 518,-1 1 0,-8-1-795,-3-5 0,-2 5 383,-9 1 0,0-1 175,-6-5 1,0 0 295,0 0 0,-2 7 120,-4 4 1,-3 4 422,-9 2 1,-5 2-202,0 4 0,0 5 711,6 12 0,-6-1-341,0 6 0,5 7 660,7 5 0,1 8-175,-1-1 0,3 2-20,8 3 1,-6 6-338,0 0 0,1-1-175,5-5 0,2 0-610,3 0 0,-1-8 264,8-4 1,-3-3-537,3-2 1,1-7 366,-7 1 1,0-8-1455,-6 2 296,0-11 724,0 3 1,-2-15 311,-4 0 1,-3-7 91,-9-11 0,-5-9 426,0-7 0,0-1-208,6-5 0,5-2 1408,1 1 1,7-1-700,-2 2 0,4 3 715,2-3 1,8 9-479,3 2 1,11 0-267,1-5 1,7 5-334,-1 0 1,4 2-212,1-2 1,3 4-816,3 8 1,-1-4 512,7 4 1,-8-4-1359,3 9 0,-5 4 693,-1 3 1,-1 3-1062,1 2 1,-2 0 205,-5 0 1709,-3 0 0,0-8 0,2-2 0</inkml:trace>
  <inkml:trace contextRef="#ctx0" brushRef="#br0" timeOffset="1075">2525 1020 8050,'17'-17'0,"-1"0"1224,-5 0 0,7 5-599,-1 0 1,6 3 920,6-3 1,1 5-790,-6 7 1,0 0-503,0 0 0,-11 2-174,4 3 1,-5 5-252,-1 7 0,-3 8-554,-8 4 1,0 4 723,0 1 0,-15 1 0,-5-1 0</inkml:trace>
  <inkml:trace contextRef="#ctx0" brushRef="#br0" timeOffset="1459">2663 1470 8050,'-23'23'674,"0"0"1,2 0 2527,10-6-2075,-5 8 0,14-5-546,-3 3 1,3-10-230,2-1 1,0-7-79,0 7-266,7-8 1,-3 4-265,8-8 0,-7 0-539,7 0 1,1 0 118,10 0 0,-3-8-994,3-4 0,2-3 769,-2-2 0,6 5 405,-6 1 1,0 1 746,-6-2 1,0 5-210,1 7 1,-7 0 775,1 0-138,-8 0 0,9 2 893,-7 3 0,7-1-820,-1 8 0,11-8-328,6 1 0,5-3-1163,7-2 0,8-2 547,9-3 1,6-5-814,-7-7 0,7 1 479,-7 5 0,-5-3 167,-6 9 0,-13-1 471,1 6 700,-10 0 0,-1 2 243,-12 4 1,-3 3 1365,-8 8 0,0 1-146,0-1 0,-2 0-170,-4 1-1195,4-1-472,-13 0-600,13 1 0,-8-9-1141,5-3-110,3-4 1,-14-4 122,5-4 0,1-2-1376,-1-3 1,-3-4 2664,-9 3 0,-4-11 0,-7-4 0</inkml:trace>
</inkml:ink>
</file>

<file path=ppt/ink/ink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45:12.38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190 398 7714,'0'-10'374,"0"-5"1,0 5 140,0-7 0,2 5-140,4 1 0,-2 5 141,7-5 0,-1 5-115,1-6 0,5 6 89,-5-5 0,5 7-20,1-2 0,0 4-110,1 2 0,7 0-93,3 0 1,5 0-105,2 0 0,-1 0-124,1 0 1,7 0 87,4 0 0,4 0-195,2 0 0,0-5 94,0-1 1,4-6-190,-5 7 1,3-7-99,-13 6 0,-3 1 58,-9 5 0,-4 0-966,-8 0 511,0 0 92,-7 0 0,-2 1-421,-8 5 0,0-2 378,0 8 0,-8-7 3,-4 7 0,-5-6 8,-6 5 598,-4-7 0,-7 11 0,-1-5 0</inkml:trace>
  <inkml:trace contextRef="#ctx0" brushRef="#br0" timeOffset="182">709 208 8353,'-17'0'299,"7"0"0,2 1 484,8 5 1,0-2-252,0 8 1,0-1-177,0 6 0,0 3-227,0 3 0,0-4-228,0 4 0,0-2-106,0 2 1,0-2-409,0 8 1,6-8-533,0 2 836,0-3 1,-4-5-1207,3-4 1515,-3-3 0,14-16 0,-7-1 0</inkml:trace>
  <inkml:trace contextRef="#ctx0" brushRef="#br0" timeOffset="382">986 0 8055,'11'0'987,"1"0"-442,-8 0 376,11 0-730,-13 8 0,6 1-206,-8 9 1,-2-1-6,-4 0 1,2 6 103,-7 0 0,-1 8-342,-5-2 1,-1 9-160,1 3 1,-6 9-194,0 1 1,-8 1 201,2 6 1,-3 2-85,-3-3 1,1 1 221,-1-6 0,-1-8 270,-5-4 0,5-3 0,-14-3 0,6 1 0</inkml:trace>
  <inkml:trace contextRef="#ctx0" brushRef="#br0" timeOffset="602">104 1003 8055,'-27'0'-173,"2"0"-44,8 0 0,5 0 1170,1 0-546,7 0 0,-4-2-47,8-4 1,13 2-23,5-7 1,16-2 191,1-11 1,13 5-75,4-4-41,7-4-448,11 0 1,6-5 241,5 3 0,4-4-29,1 4 0,3-3-308,3-3 1,-12 8 172,1 4 0,-8 6-730,-4 5 1,-13 5 74,-4 7 1,-12 0-195,1 0 1,-12 0 314,-6 0 0,-6 7-114,-6 5 1,-3 3 151,-8 3 1,-2-1 450,-4 0 0,-11 0 0,-10 1 0</inkml:trace>
  <inkml:trace contextRef="#ctx0" brushRef="#br0" timeOffset="768">640 1107 8055,'-17'9'1482,"-1"7"1,3-12-1020,3 7 0,5-5-61,7 5 1,0-5-371,0 6-320,0-1 0,2 7-928,3-1 1,-1-6 1215,8 1 0,7-8 0,8 3 0</inkml:trace>
  <inkml:trace contextRef="#ctx0" brushRef="#br0" timeOffset="868">1228 1159 8055,'27'0'1955,"-2"0"-1516,-8 0 1,-5 2-110,-1 3 0,-5-1-520,5 8 1,-7-1 189,2 7 0,-4 7 0,-2 1 0</inkml:trace>
</inkml:ink>
</file>

<file path=ppt/ink/ink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45:15.45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1816 277 8187,'8'-27'0,"-6"-6"0,11 12 0,-7-7 0,7 6 389,-1-1 1,1-2-21,-1 2 0,-2 2 362,-5 10-254,-3-5 0,6 7-12,-8-1-349,0 2 0,-2 8-107,-4 0 1,2 10-2,-7 7 1,-1 4-14,-5 14 1,-2-2 82,-4 13 0,2 0-69,-8 6 1,6-4 115,-6 4 0,8-10 130,-2 10 1,4-10-83,1 4 1,-3-7 13,4 1 1,-4-2-19,9 3 0,4-5 13,3 5 0,3-11-293,2-1 1,0-2 92,0 2 1,2-4-459,3-8 0,5 0 136,7 1 1,6-9-17,0-3 1,2-4-42,-1-2 1,-5-2-237,4-4 1,-4-3 209,-2-9 1,1-5-53,-1 0 1,-8-7 496,-3 1 1,-4-2-122,-2 2 1,-2-2 363,-4 8 1,-3 0-66,-8 6 0,-3 2 56,-3 3 1,2 4 107,-8 8 1,6 0 363,-6 0 0,8 0 174,-2 0-380,-4 8 0,8 0-506,-4 3 1,10 5 85,1-5 0,8-1-616,-1 1 1,5-5 173,5 6 0,11-8-15,7 1 1,13-5-55,-1-5 1,13-5-289,4-7 1,2-6 232,9 0 0,0-8 26,7 2 1,-7 2 507,0-2 1,-7 2 195,2-1 0,-6 3 232,-6 7 1,-4 1-290,-7 0 1,-9 7 442,-2 4-310,-5 4 0,-8 2 196,1 0 0,-8 8-61,1 4 1,-5 3-52,-5 2 0,-3 2-396,-4 5 1,-1-5 99,7 4 1,-5-4-53,5-2 1,0 1-66,6-1 1,0-6-150,0 1 105,0-8 0,8 3-94,3-7 0,5 0-201,1 0 1,2-1 161,4-5 1,-4-4-199,5-7 1,-5 5 47,-2 1 1,-2-1 31,-3-5 0,-4 0-146,-8-1 201,0 1 1,-8 0 131,-4 0 1,-3 5 244,-2 0 0,-6 9 18,0-3 1,-6 4 308,6 2 0,-6 2-77,6 4 1,0-3 115,6 9-359,-1-8 0,7 9-71,-1-7-338,8 0 0,4-4 94,12 4 1,5-5-244,6 5 1,6-6 66,11-6 1,5 3-169,6-9 1,9-5 256,3-6 0,-1 0 84,1 5 0,-5 7 191,5-1 0,-13 3 43,2-3 1,-11-1 363,-1 7 1,-11 0-63,-6 6 0,-4 0 843,-2 0 75,-7 0-832,-2 8 1,-8 1-63,0 9 1,-2-1-113,-4 0 0,2 1-366,-7-1 1,-1 6-86,-5 0 0,7 0-97,4-6 0,-1 1-62,1-1 101,0 0 1,8-1 54,4-5 1,3 3 137,9-9 0,1 3 98,4-2 1,-2-4-109,8 4 0,-4-5 173,10-1 1,-10-5-135,9-1 0,-5-8-155,0 3 1,1-4 105,-6-3 0,-7 1-159,-6 0 1,-7-1 202,2 1 0,-4 0-50,-2 0 1,-14-1 39,-3 1 0,-12-2-14,1-4 0,-5 3 103,-2-3 0,-1 4-182,-5 2 1,5 2 14,-4 3 1,3 4-381,2 8 1,7 2-1464,-1 4 1936,0 11 0,-6 10 0,1 8 0</inkml:trace>
  <inkml:trace contextRef="#ctx0" brushRef="#br0" timeOffset="635">0 1885 8181,'18'-7'-1,"-1"5"0,6-12-80,0 8 146,8 1-15,-4-3 0,7 4 395,1-7-199,0 7 1,5-4 144,0 8 1,8-6-80,-2 1 1,10-3-9,2 2 1,7-2-198,-2-3 0,10-4-193,2 3 0,8 2-107,-2-1 1,5-1 82,6-5 1,-40 8 0,0 1-103,5-1 0,1 0 1,2 1-1,0-1 165,0 0 1,1 1 0,3-1 0,0 1-3,3-1 0,-1 0 1,-1 1-1,1-1 52,0 0 0,0 1 1,0-1-1,-1 0-53,1 1 0,0-1 0,-1 1 0,-1 1 45,-3 1 1,-1 0 0,3-1-1,-1 1-7,-1 2 0,-1 2 1,2-1-1,-1 0 14,-6 3 1,0 0 0,0 0 0,-1 0-3,-2 0 0,0 0 0,3 0 0,-1 0 25,1 0 0,0 0 0,-3 0 0,0 0-146,46 0 1,-6-2 154,6-3 0,-8 3-27,3-4 1,-13-2 111,-5 2 0,-10-5-26,-1 5 1,-8-7 11,1 1 0,-11 3 0,-5-3 0,-11 6 279,-1-5 0,-13 5-293,1-6 1,-9 9 970,3-3-1086,-7-4 1,2 3 311,-12-5 0,-4 4-1099,-7 8 1,-8 0-30,-4 0 1,-11 8 839,-6 4 0,-27 11 0,-8 3 0</inkml:trace>
  <inkml:trace contextRef="#ctx0" brushRef="#br0" timeOffset="1178">1591 2179 8001,'0'-17'1224,"0"0"0,-2 7 233,-3 4-672,3 4-332,-6 2-214,0 0 0,-1 8-44,-9 4 1,-1 9 14,-4 2 0,4 8-10,-4-3 0,-2 7-97,2 5 1,-6-3-13,6 3 0,0-5-224,6-6 1,1 1-491,5-7 1,1 6 362,4-6 0,4-5-1942,-3-7 1590,10 1 0,7-3-117,11-3 1,-2-4 107,8-2 0,-6 0 621,6 0 0,0 0 0,5 0 0</inkml:trace>
  <inkml:trace contextRef="#ctx0" brushRef="#br0" timeOffset="2370">1972 1868 7969,'0'-17'228,"-8"-1"1,0 7 382,-3-1 1,3 7-581,8-7 1,-2 6 145,-3-5-282,3 7 109,-14-4 54,7 8 0,-9 2 56,1 4 1,6 4-4,-1 7 1,0 0 2,-5 0 0,0 6-152,0 1 0,-6 4 169,-1-5 1,-1 8-19,2-2 1,2 4 67,-8 1 1,6 1-74,-5-1 1,5 1 6,-6 0 1,6 7 1,-6 4 1,6 4 9,-6 2 1,8-6-4,-2 0 1,4-6-2,1 6 0,3-7 8,3 1 0,-1-5-13,7-6 0,0 1-167,6-7 1,0 1 75,0-7 0,0 0 30,0 0 0,8 1 12,4-1 0,3-5 0,2-1 1,6-5-60,0 5 1,8-7 0,-2 2 1,6-6-173,5-6 1,-2-3 61,8-9 0,-7-1-243,1-4 1,-5 4 117,-6-4 0,-1-2 2,-10 2 0,1-6 149,-13 6 1,-1-2 71,-5 2 0,-3 2 35,-9-8 1,-1 10 291,-16 1 0,-8 3 170,-9 9 1,-6 0-200,-5 6 0,-3 8-161,-3 4 1,-3 3-149,9 2 1,7 3-293,9 3 0,13-4 304,5 4 0,11 4 0,4 0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1:49:17.6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8171,'17'0'2063,"1"0"-1346,-1 0-414,0-8 0,3 6 157,3-3 1,-4 3 212,4 2 0,-2-2 59,2-4 0,-3 4-267,3-4 1,2 4-257,-2 2 1,2 0-318,-2 0 1,-4 2-439,5 4 0,-11-4-774,-1 4-1666,-8 3 2986,3 1 0,-7 7 0,0 1 0</inkml:trace>
  <inkml:trace contextRef="#ctx0" brushRef="#br0" timeOffset="174">105 521 8033,'-10'9'1482,"3"1"-966,7-4 1,2-4 523,3 4-662,5-4 1,7-2 147,1 0 0,1 0-278,4 0 1,-2-6-177,8 0 1,2-8-1152,10 3 1,-5-4 632,5-3 1,-3 1-1825,3-1 2270,-5 9 0,-1-7 0,-10 7 0</inkml:trace>
</inkml:ink>
</file>

<file path=ppt/ink/ink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45:20.95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1 171 8109,'0'-11'0,"0"-1"126,0 1 0,0-1 281,0 1 1,0 5-57,0-5 1,0 5-100,0-6 1,7 8 141,5-1 1,3 1-116,3-2 1,1 4 14,4-4 0,-2 4-53,8 2 0,-6 0-15,6 0 1,-6 0-59,6 0 1,-6 0-127,5 0 1,-6 0-522,1 0 0,2 0 306,-2 0 1,5 0-846,-4 0 0,-1 6 297,-6 0 0,-6 7-559,1-1 1280,-8 3 0,3 10 0,-7 2 0</inkml:trace>
  <inkml:trace contextRef="#ctx0" brushRef="#br0" timeOffset="186">70 587 8109,'-17'0'331,"7"0"0,4-6 838,12 0-790,4-7 1,15 9 0,3-6 265,5 2 1,4-5-268,3 1 0,4 3-232,8-3 0,0 7-166,0-7 1,0 8-329,-1-2 1,-4 4-151,-1 2 1,-2 2-669,2 4 1,-4-2 1165,-7 8 0,-1-1 0,1 6 0</inkml:trace>
  <inkml:trace contextRef="#ctx0" brushRef="#br0" timeOffset="419">1298 33 8081,'0'-17'0,"-2"7"-438,-4 4 569,4 12 0,-8 2 598,5 3 1,-5 11-266,-7-5 1,-2 14 68,-5 3 0,-2 3 49,-9 9-403,0-8 1,7 6-56,-1-3 1,10-5-113,1 5 1,3-5-162,9-1 1,0-6-391,6-1 1,8-8-711,4-3 1,11-2 1248,5-9 0,5 0 0,2-6 0</inkml:trace>
  <inkml:trace contextRef="#ctx0" brushRef="#br0" timeOffset="999">1816 137 8002,'-23'0'98,"0"0"1,0 8 9,6 3 0,5 10 6,1 2 1,5-3 254,-5-3 1,7-4 128,-2 10 0,-2-3 22,3-3-410,-1 0 1,8 0-89,3 1 0,5-9-79,7-3 0,3-4-63,3-2 1,-2-8-257,8-3 0,-1-6 139,7-7 0,-2 3-258,-4-8 1,-3 8 69,-3-2 0,-9-2 69,3 2 1,-11 0 222,0 6 0,-6-4-134,-6 3 1,-4-3 412,-7 10 0,-8 3 79,-4 2 0,-3 4 217,-3 2 1,0 2-200,1 4 0,7 2 142,4 3 1,4 3-177,1-8 0,9 7-47,3-1 0,6-5-522,6-1 1,9-4 76,8-2 1,14 0-67,-3 0 0,12-2 136,1-4 0,2-1-23,3-5 1,0-1 183,0 7 1,-2-6 142,-4 6 1,4 1 50,-4 5 0,-3-2-56,-3-4 1,-6 4 261,-5-4 1,-4 6-21,-7 6 0,-3-2 90,-4 7 1,-3 3-90,-8 9 0,0-4 49,0 4 1,-6-2-184,1 2 1,-7-3-38,6 3 1,-5-4 199,5-2-162,0 1 1,8-7-182,4 1 1,4-9 38,7 3 1,8-4-110,4-2 0,3-8-14,3-3 0,5-4-167,1-3 0,-1 1 2,-5 0 0,-3-1-146,-3 1 0,-4 0 132,-8-1 1,-7 7 23,-4-1 1,-12 1 294,-6-6 0,-13-1 7,-9 1 1,-16 5 178,-14 1 0,-5 7-207,-6-2 1,0 12-10,0 6 1,1-3 1,10 3-191,12-1 0,-5 7 0,12-1 0</inkml:trace>
</inkml:ink>
</file>

<file path=ppt/ink/ink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45:27.81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68 346 8118,'9'-8'0,"-1"4"255,-8-7 188,0 7 0,2-9 7,4 7 1,-3-2-56,9 2 0,-1 4 79,7-3 0,-1 3-5,0 2 0,1 0 22,-1 0 0,0 0-296,1 0 0,-1 6-172,0-1 1,0 9-630,1-3 1,-1-1 453,0 1 0,1 1-567,-1 5 1,-2 0 122,-3 1 596,-5-1 0,1 8 0,2 2 0</inkml:trace>
  <inkml:trace contextRef="#ctx0" brushRef="#br0" timeOffset="159">85 709 8109,'-25'8'828,"6"-6"237,-4 3 0,11-1-734,6 2 1,6-4-302,6 4 0,11-4 145,12-2 1,-2 0-88,2 0 0,0 0 12,5 0 138,1 0-32,0 0 0,-5-2 30,5-4 0,-4 4-236,9-4 0,4 4 0,0 2 0</inkml:trace>
  <inkml:trace contextRef="#ctx0" brushRef="#br0" timeOffset="506">1365 156 7988,'0'-35'384,"5"8"159,1 4 0,2 6-210,-2 5 0,1-3 240,5 3-2,3 5-346,-13-1 1,6 10-62,-8 4 1,-8 11 74,-3 12 1,-3 5-176,3 7 0,-5-3 121,5 8 1,1-1 10,-1 1 0,7 2-84,-2-8 1,4 2-72,2-1 0,2-7-17,4 1 1,-4-1 63,3-5 1,3 4-181,-2 1 1,0-1-60,-6-4 0,-8 2-80,-4-8 0,-3 0-10,-2-6 1,-1 0-160,1 1 1,-6-3 119,0-3 1,-2-5-63,2-7 0,4 0-399,-4 0 0,3-9-26,3-9 767,0-7 0,0-9 0,-1-1 0</inkml:trace>
  <inkml:trace contextRef="#ctx0" brushRef="#br0" timeOffset="1216">1209 363 7988,'11'-11'730,"1"-1"1,0 6-239,5-5 1,8 5-252,4-5 1,3 7-42,3-2 1,-2-2-135,-5 3 0,5-1 114,-4 6 0,-4 0-64,-2 0 0,2 6-641,-2-1 0,2 7 315,-2-6 0,-4 7-627,4-1 0,-2-3 156,2 3 1,-3-8-9,3 1 0,-4 3 672,-2-2 1,0 1-42,1-1 1,-7-2 78,1 8 1,-8-7 118,1 7 1,-3-6 1062,-2 5 0,0 1-566,0 5 0,0 0 266,0 1 1,0-1-456,0 0 0,0 0-279,0 1 0,0-7 220,0 1-342,0-1 0,0 1 22,0-1 0,8-7-319,4 2-257,3-4 1,2-10 236,1-3 1,-1-5-299,0-1 1,0 0 200,1-1 0,-3-1-36,-3-4 0,1-4 114,-7-7 1,0 7 134,-6 4 1,-2 3 173,-4 3 1,-4 2 366,-7 3 0,0 5 190,-1 7 0,-5 0-305,0 0 1,4 5-150,2 1 1,9 8-50,-9-3 0,11 4-131,0 3 0,4-1 64,2 0 0,4-1-297,8-5 0,1 3 56,16-9 1,0 7-164,5-6 1,1 0 118,0-6 1,-1 0 126,1 0 0,-1 0 338,1 0 1,-6 0 82,0 0 0,-8 0 68,2 0 0,2-6-143,-2 0 1,0 0-76,-6 6 0,0 0-34,1 0 0,-7 2-18,1 4 0,-8-2-158,1 7 138,-3 1 1,-2 5 17,0 0 1,0 1 28,0-1 1,-2 2 96,-3 4-82,3-4 1,-6 6 145,8-7 0,2-3-156,4-3 1,-2 1-40,7-7 0,1 0-114,5-6 1,6 0 104,0 0 0,0-2-174,-6-4 0,6-2 38,1-3 1,-1-10 41,-6 3 0,0-3-52,0 4 0,-7-2-103,-4-4 0,-4-2 59,-2-4 0,0-4 27,0 4 0,-8 2 784,-3-1 1,-7 12-354,-5-1 1,4 5-250,-4 1 1,-2 3-192,2 8 1,0 4-299,6 8 0,-7-1 310,1 12 108,0 4 0,6 0 0,0 8 0</inkml:trace>
</inkml:ink>
</file>

<file path=ppt/ink/ink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45:26.16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312 156 8191,'0'-17'0,"0"0"279,0-8 1,0 5 299,0-3 112,0 4-446,0 2-11,0 7-56,0 3 0,-2 7 36,-4 0 1,3 13-157,-9 4 1,1 20-59,-7 3 1,-1 8 108,-4 4 0,4 13-28,-4 5-1389,4 10 1466,-6-1 0,5 2 192,-3 0 0,4-8-318,2 1 0,1-2 154,5-3 1,-3-8 173,9-3-363,-1-12 165,6-4 0,2-9-304,4-4 1,-3 1 129,9-6 1,5-9-389,6-9 1,2 1 46,-2-1 1,4-8 525,8-9 0,-6-12-435,-1-6 0,1-6 82,6-5 0,-8 3-120,-4-3 0,-6 3 81,-5 3 0,-5-1 200,-7 1 0,0 7-128,0 4 0,-7 4 361,-5 1 1,-5 9 58,-6 3 1,-4 4 208,-8 2 0,1 2-279,-1 4 1,2 3 45,5 9 1,-3-1-80,8 0 1,0 0-59,5 1 1,3-1-329,4 0 1,3-5 51,8-1-301,0 1 1,8-3 124,3-3 0,10-4-37,2-2 1,14-2-11,-3-4 0,13-9-97,-1-8 1,5-8 124,7 3 1,-2-5 96,7-2 0,-5 3 320,5 3 1,-9-4-105,-2 4 0,-2-1 575,-10 1 0,-1 4-153,-10 7 0,-4 3 44,-8 4 1,-6-3 461,1 8-126,-8 1 0,3 6-282,-7 5 0,0 10-72,0 7 0,-5 7-474,-1-1 1,0-2 132,6 2 1,0-6-221,0 6 0,0-6 79,0 6 1,2-10-183,4-2 87,3 1 0,9-15-69,-1 9 0,0-8 41,1 2 1,5-12-44,0-6 1,0-3 35,-6-2 0,-5-3 110,-1-3 1,-7 2 239,2-8 1,-4 6-106,-2-6 1,0 6 46,0-5 1,-8 6 31,-4-1 1,-9 0 255,-2 6 0,0-2-122,6 13 1,0 0 379,-1 6-849,1 0 190,0 0 0,7 8-862,4 3 584,4 5 0,12 1-43,7 0 1,8-7 0,10-4 1,1 2-140,5-3 0,-3 1 167,8-6 0,-2 0 121,3 0 0,3 0 368,-4 0 1,-4 0-18,-2 0 0,-5 0 103,-6 0 0,-4 0 43,-8 0 0,0 0 1021,1 0-518,-9 0-286,-1 8 1,-8 1-331,0 9 1,0-7 67,0 1 0,0 1-214,0 10 1,0-7 31,0 7 1,2-10-22,4 4 1,-3-1-35,9-11 1,-6 7-94,5-6 1,1 0 112,5-6 1,6 0-166,0 0 1,0-2 61,-6-4 0,7-4-172,-1-7 1,-2 0 39,-10-1 1,3-5 124,-9 0 1,1-2-71,-6 2 1,-2 2-22,-3-8 1,-7 2-85,-11-1 1,-2-3 247,-4 8 1,-3 0 145,3 5 0,2 9-166,-2 3 0,8 4-33,-2 2 1,9 2-960,3 4 0,7 3 468,-2 9 1,6 1-380,6 4 927,11-4 0,10 14 0,8-6 0</inkml:trace>
  <inkml:trace contextRef="#ctx0" brushRef="#br0" timeOffset="208">2370 779 8164,'12'0'735,"-1"0"1,-5 0-478,5 0 0,-1-2-57,2-4 0,3-2 262,-4-3 0,5-3-157,1 9 1,-5-3 535,-1 2 0,3 4-377,9-3 0,-4 3-255,4 2 0,4 0-300,2 0 0,1 0-419,-1 0 0,4 2-11,-4 3 1,-2-3-672,1 4 1,-1 4-487,2 1 1677,-4-3 0,-8 7 0,1-5 0</inkml:trace>
  <inkml:trace contextRef="#ctx0" brushRef="#br0" timeOffset="644">3650 589 9200,'-18'0'568,"1"7"30,0 5 0,0 5 0,-1 4 163,1 2 1,0 8-336,-1-2 1,1 2-374,0-3 1,-1 5-346,1-4 1,2 4-431,3 1 1,3-1 169,3-4 0,4 1-515,-4-7 0,6 6 510,6-6 557,4-7 0,7-1 0,0-5 0</inkml:trace>
  <inkml:trace contextRef="#ctx0" brushRef="#br0" timeOffset="1243">4065 796 7994,'-18'-17'2158,"7"1"-1492,-1 5-1344,9 3 429,-5 8 1,10 0 17,4 0 0,-5 2 381,5 4 0,-4-2 1110,-2 7-659,0 1-440,0 5 0,8 0-398,3 1 1,-1-9-81,2-3 1,-1-4-72,6-2 0,1 0 121,-1 0 0,0-2-63,1-4 0,-1-1-23,0-5 1,-7-3 21,-5 3 0,-3-3 524,-2-3 1,0 7-194,0-1 1,-7 3 586,-5-3 0,-9-1-171,-2 7 0,0-2 58,6 3 1,-1 3 362,1-4 274,0 4-1173,-1 10 1,9-4 240,3 7-757,4 1 0,4-1 334,4 1 1,5-8-348,12 1 1,-1-3 175,6-2 0,1-2 5,6-3 0,-1 1 111,1-8 0,-2 6 329,-5-5 1,3 7 392,-8-2 1,2 4-233,-2 2 0,-3 0 427,3 0 1,-10 0 282,-1 0-444,-1 0 1,6 0-223,1 0 0,-7 2-12,1 4 1,-7 4-82,7 7 1,-6 0-312,5 0 1,-7 1-61,2-1 1,4 4 158,1-3 1,4 3 5,3-10 1,-1 5 39,0 1 1,6-8 10,0-3 1,6-2-11,-6 2 1,8-4 15,-2 4 1,-4-6 28,-2-6 1,-4 2 16,-2-8 173,1 1 0,-9-6-67,-3-1 0,-4 1-16,-2 0 0,-8-1-68,-3 1 1,-10 2 146,-2 3 1,-8-1-133,2 7 0,2 0-35,-2 6 0,2 0-447,-1 0-809,3 0 913,7 8-2010,1-6 2312,7 13 0,3-5 0,7 7 0</inkml:trace>
</inkml:ink>
</file>

<file path=ppt/ink/ink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45:59.0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295 260 7960,'8'-17'717,"-6"-1"146,5 9-419,1-7 0,-6 12-115,4-7 1,1 5 435,-1-5-109,0 7 345,2-12-25,-7 15-292,7-7 209,-8 8-31,0 0-571,-8 8 0,-3 3-4,-12 12 1,4-4-1,-4 4 0,-2 4-113,2 2 0,-6 2-83,6-2 0,-6 3-179,6-3 85,-8-4 57,12 8 1,-4-14-610,11 4 322,-3-4-135,13-1-166,-13-9-278,13 7 44,-6-15 0,10 7 359,4-8 1,3-2 9,9-4 0,5 5 343,0-5 24,0 4-40,-6 2 1,0 0 904,1 0-477,-1 8-71,-7 9 0,-3 4 197,-7 8 0,0 0 17,0 5 1,0 1 419,0-1 0,0 1-418,0 0 1,0-3-199,0-3 1,0-2-361,0-4 0,0-4 150,0 4-313,0-3 220,0-3-160,0-8-128,0 7-310,0-14-559,0 13 105,0-13 268,0 6 1,0-16-1438,0-4 1137,8-3 648,-6-10 0,13 0-476,-3-4 0,1-3 52,-1 3 860,3-4 0,2-9 0,10-2 0</inkml:trace>
  <inkml:trace contextRef="#ctx0" brushRef="#br0" timeOffset="552">606 450 7960,'8'-9'417,"-6"-7"0,7 8 1654,-3-3-795,-4 3-499,6 8 1,-6 0-31,4 0-376,-5 0-131,7 0 1,-6 6-164,4 0 0,-4 7-83,4-1 0,-3 3-156,3 2 1,-4 1 43,4-1 1,-2 6-265,1 0 1,-1 0 170,8-6 1,-6 1-115,5-1 0,-1 0 207,1 1 1,5-1 10,-5 0 1,3-5 146,-3-1 98,4 1-54,-13 5 1,6 0 193,-8 1 1,0-1-96,0 0 0,-2 1-66,-4-1 0,-5 2-60,-12 4 1,4-4 1,-4 4 1,3-5-17,3-7 1,0 3 88,-1-9-40,1 1-55,0-6-64,7 0 1,3-7-138,7-5 0,0-3 27,0-3 1,7 1-231,5 0-1,3 1 145,2 5 0,1-3-67,-1 9 1,0-3 198,1 2 1,-1 4-71,0-4 0,-5 5 541,-1 1 216,1 0 217,5 7-542,-7 3 1,-3 7 319,-7 0-479,0-7-611,0 5 104,0-13 198,0 6 122,0-8-651,0-8 0,8 5 78,4-9 0,-3 0-127,3-5 1,-1 6 330,7-1 1,1 8 158,4-2 0,-4 5 145,4 1 1,-4 0 144,-1 0 1,-1 1 74,0 5 0,-1-2-165,-5 8 1,4-7 616,-3 7 0,-2-8-178,1 2 1,-5 1-63,5-1 0,-5 0-386,6-6 0,-7-8-508,7-3 0,-6-13 602,5-4 0,1-5 0,5-2 0</inkml:trace>
  <inkml:trace contextRef="#ctx0" brushRef="#br0" timeOffset="995">1333 122 7960,'0'-27'0,"0"2"0,0 7 739,7 1-258,-5 7 139,6-5 504,-8 13-81,0-5-51,0 7-195,0 0-690,0 7 1,0-3-161,0 8 1,2-9 47,4 3-267,-5 4 95,7-8 112,-8 13 1,2-11 89,4 7 0,-4-5 68,4 6 1,-5-6 15,-1 5 1,0 1-19,0 5 0,0 0 2,0 0 1,2 3 124,4 3-145,-4-4 4,6 14 1,-8-8-114,0 3 1,2 11 62,3-5 0,-3 7-15,4-1 0,-2 4 6,2 8 1,-4 8-9,3 3 0,3 12-194,-2 6 0,5 5 167,-5 6 1,6 3-652,-7 3 0,1-4 435,-6-8 0,0-7 116,0-4 0,6-4-92,0-2 0,-1-7-102,-5-5 0,6-5 86,0-6 1,0-3-53,-6-9 1,0-1 220,0-4 1,0-4-576,0-8 522,0 0-254,0-7 0,0-4-151,0-12 57,0-11 237,0-10 0,0-8-198,0 1 1,0-9 255,0-3 1,0-2 161,0 2 0,7-4 0,3 6 0</inkml:trace>
  <inkml:trace contextRef="#ctx0" brushRef="#br0" timeOffset="1286">1886 1073 12284,'0'9'3444,"0"-1"-4044,0-8 474,0 0-1128,8 0 1,1 0 391,9 0 0,-7 2 6,1 4 1,-7 3 282,7 9 1,-8 7-204,1 3 0,3-1 731,-2 2 0,0-6 3,-6 6 0,0-8 836,0 2 0,2-4-591,3-1 0,-3-7 1770,4 1-725,-4-8-784,-2 3 0,0-16-464,0-9 0,8-7 0,1-9 0</inkml:trace>
</inkml:ink>
</file>

<file path=ppt/ink/ink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46:07.0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87 7091,'0'-10'194,"0"1"530,0 3-329,0 4-212,0-6 1,0 6 237,0-4-250,0 5 1,0-9 174,0 4-134,0 4 0,2-5 145,4 7 111,-4-8-88,6 6 47,-8-6 265,0 8-23,0 0-132,0 8 0,-2-4 32,-4 7-340,4 1 0,-8 5 426,5 0-171,3-7-313,-6 5 1,8-3-2,0 11 59,0-4-8,0 14 1,0-4 28,0 11 0,0 4 47,0 8 1,0-6 164,0 0 1,0-5-219,0 5 0,-2-8 14,-4 3 1,4-5-150,-3-1 120,3-1-58,2 1 1,0-2-72,0-5 0,-6-3 159,0-7-281,0-1-253,6 0-706,0-7 554,0-2 0,0-10-309,0-4 1,0-10-2360,0-7 1545,8 0 966,2-2 0,1 6 584,1-4 0,7-4 0,8 0 0</inkml:trace>
</inkml:ink>
</file>

<file path=ppt/ink/ink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46:07.6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0 295 8287,'0'-10'1502,"0"1"-745,0 3-408,0 4-128,0-13-56,0 13 0,0-8 180,0 4 1,2 4-104,4-3 1,-2-3-1,7 2 0,-5-1-39,6 1 0,-1 2-119,7-8 1,-1 7 20,0-7 0,2 6-170,4-5 0,-1 5-9,6-6 0,-6 9 129,1-3 0,2 4-257,-2 2 71,7 0 107,-10 0 1,5 0 87,-8 0 0,0 8 78,0 3 1,-5 10 188,0 2 0,-3 2-4,3-2 1,-3-1 270,-3 6 1,-2-6-127,7 1 1,-5-4-79,6-2 0,-1-2-347,6-3 1,1 1-271,-1-7 0,8 0-288,4-6 0,-2 0 92,2 0 0,-6-8-522,5-3 0,-1-3 129,2 3 1,2-5-505,-8 5 1,0 1-176,-6-1 1491,1 7 0,-1-4 0,0 8 0</inkml:trace>
  <inkml:trace contextRef="#ctx0" brushRef="#br0" timeOffset="917">1695 36 7954,'0'-10'917,"0"2"-398,0 8-57,0-7 1,8 5 68,3-4 0,5 4 95,1 2 0,2 0-197,4 0 0,-2 0-144,8 0 1,-8 0-129,2 0 1,2 0-166,-2 0 1,1 0-483,-7 0 1,0 6 405,0-1 1,-7 9-1120,-4-3 847,-4 12 1,-4-1 0,-6 6-292,-9 3 1,-2 4 345,-10 5 0,0-3 33,-6 3 0,7-4 262,-1-1 0,8-8 391,-2-4 0,9 0 397,3-6 1,7 5-385,-2-11 0,4-1-55,2 1-101,8-7-150,1 4 1,11-8 46,3 0 0,-2-2-164,8-4 1,1-4-422,11-7 1,-3 0-68,8 0 0,-4-3-569,10-3 1,-9 2-499,8-8 851,-10 8 729,9-4 0,-14 8 0,5 0 0,-5 1 0,-1 5 0,-6-3 0,-1 8 0,-6-5-33,1 5 0,-10 0-21,-1 6 2092,-9 0-1457,5 0 0,-8 8 465,0 4 0,-2 3-438,-4 2 1,4-5-333,-3-1 0,-3 1-101,2 5 0,0 0-68,6 1 1,0-7 9,0 1 1,8-6-158,4 5 0,3-7 42,2 2 1,1-4-325,-1-2 1,0-6-218,1 0 0,-1-7 216,0 1 1,0-3 141,1-3 1,-3 1 139,-3 0 0,-5 0 131,-7-1 0,-2-5-114,-3 0 1,-5 0 179,-7 6 0,-3 0 197,-3-1-251,4 9 1,-8-5-1,6 8-428,-2 3 1,6-1-63,5-2-1699,8 4 2087,-3-6 0,22 8 0,4 0 0</inkml:trace>
</inkml:ink>
</file>

<file path=ppt/ink/ink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46:15.5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1 8596,'-9'8'1355,"3"3"0,-4 6-872,-1 6 0,-5-1-265,-1 6 1,0-1-137,0 2 1,1-4-100,5-8 50,-5 1-33,14-1 55,-5-7 0,11 3-51,7-7 0,2-2-285,16-10 1,8-4 115,9-7 0,2 0-14,-2-1 0,2 3 84,-8 4 0,1-3 22,-7 8 1,-5 1-288,0 5 264,-8 0 1,2 1-721,-11 5 0,-5 4 58,-7 7 1,-13 8 757,-4 4 0,-20 4 0,1 1 0</inkml:trace>
  <inkml:trace contextRef="#ctx0" brushRef="#br0" timeOffset="176">191 485 9406,'17'2'496,"0"4"0,-5-2-161,0 7 0,-7 1 204,7 5 1,-8 8 43,1 4 0,-3 11-182,-2 6 1,0 4 258,0 2 1,0-2-564,0-4 1,0 4-524,0-4 0,0-3-100,0-3 1,0-9-734,0-3 0,8-6 1259,4 1 0,3-4 0,2-2 0</inkml:trace>
</inkml:ink>
</file>

<file path=ppt/ink/ink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46:12.3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260 173 8022,'17'-10'0,"1"3"256,-1 7 45,0 0 24,0 0 1,1 0 797,-1 0-706,-7 0 400,5 0-295,-13 0-226,6 7 1,-8-3-18,0 8 1,-2-1-169,-4 7 0,-4 1-156,-7 4 0,-2-2-37,-4 8 0,2-2-330,-8 1 0,0 3 166,-6-8 0,3 0-220,3-5 0,-2-9 240,8-3 1,0 2 4,6-3-19,-1 1 1,3-8 50,3-3 0,3 1-158,3-8 268,4 1-15,-5-7 58,7 1 0,7 2 0,5 1-40,3 3 0,2 1 103,1-1 1,1-5-79,4 5 0,2 1 124,4-1 1,3 1 20,-3-2 0,4-1 419,2 7-396,-9-7 1,7 11 316,-4-4-268,4-4 0,-1 9-102,-3-5 0,2 4-24,-8 2 1,2 0-310,-2 0 1,-10 0 115,5 0 1,-11 0-116,5 0-7,-8 0-247,3 0 381,-7 8 1,-2-1 31,-3 5 0,-3 3 77,-4-3 0,-3-3 153,4 3 0,-3-1 19,3 7 1,-5-1-55,5 0 1,1 0 131,-1 1 0,1 7 38,-2 4 0,-1 3 54,7 3 1,-5 5-122,5 1 1,-8 14-34,3 3 1,1 1-192,-1 5 0,1-3 0,-1 3 0,-3 1-181,8-7 0,-5-8 90,5-10 0,0-5-405,6-7 0,0-3-230,0-7 18,0-1 397,0-7 1,0-5-58,0-10 0,0-11 166,0-7 1,2-8 236,4 3 0,-4-5 0,6-9 0,-8-3 0</inkml:trace>
  <inkml:trace contextRef="#ctx0" brushRef="#br0" timeOffset="427">485 674 7930,'2'-11'157,"3"-1"0,-3 7-83,4-7 1,4 8 414,1-2-274,5 5 0,1-5 639,0 0-389,0 0 0,1 14-96,-1 3 1,-5 7 64,-1 5 0,-1 6-139,1 11 1,3 4-103,-9 8 1,1-6-215,-6 0 0,0-1-301,0 1 0,0-4 160,0-8 1,0-1-218,0-4 0,0-4-408,0-8 1,-6-5 291,1-1 0,-9-7-251,3 2 1,1-4 196,-1-2 0,1-8 135,-2-3 1,-3-5 413,4-1 0,1-8 0,-2-4 0,9-2 0,-3 3 0,-2-5 0,2 4 0,1-2 35,5 3 0,0 3-42,0 7 1484,0 1-220,0 0 271,0 7-471,0 2 100,0 8-487,0 8 1,-6 2-254,0 7 1,-5 0 291,5 1 0,-6-1-483,6 0 1,1-5-415,5-1 0,2-5-360,3 5 1,7-7-710,11 2 0,10-12 762,7-5 495,8-12 0,4-12 0,9-9 0</inkml:trace>
  <inkml:trace contextRef="#ctx0" brushRef="#br0" timeOffset="1569">1436 69 7956,'0'-17'179,"0"0"1,2 5 882,4 1-605,-5 7-46,7-4-217,0 8 1,-6 2 98,4 4 1,-5 3 105,-1 9 0,0 5 68,0 0 0,0 6 83,0-6-604,0 7 1,0-10 0,0 3-147,0-4 0,2-4-181,4-3 136,4 3 0,13-13-420,0 4 0,2-6 20,-2-6 1,-4-2-207,4-3 557,-4-5 211,-1 15 372,-9-7 0,-1 16-158,-8 3 0,-8 12 81,-3 6 1,-7-2 6,-5 2 0,2-1 117,-8 7 0,3-6-92,-3 0 0,-2-2-72,8 1 0,0-3-128,6-7 1,-1-7 2,1 1 0,7-6-260,5 5-107,-5-7-53,8 4 0,-6-16 113,8-4 0,2-3-133,4-2 0,2-3 130,3-3 1,5 4 44,-5-4 0,10 4 194,2 2 1,0 5-33,-5 1 0,-1 7 77,0-2 0,-5 4 72,-1 2 0,-5 0 265,6 0 0,-9 8-72,3 3 0,-6 5 192,-6 1 1,-5 8-198,-12 4 1,2-2-137,-8 1 0,2-1-96,-2 2 1,-2 2 69,8-8 1,-2 0-64,2-6 111,12-7-155,-12-2-146,21-1 18,-6-5 0,16-2-276,3-11 1,7-1-53,5-5 0,4 3 181,7-9 1,1 4-83,-1 2 1,-1 0 82,-4-1 0,2 9 46,-8 3 1,0 4 43,-6 2 1,-5 0 316,-1 0-57,-7 0 0,4 8 274,-8 3 1,-10 5-44,-7 1 0,-1 0 158,-5 0 1,-2 7-162,2-1 1,-5-2 41,4-10 1,7 3 460,6-9-426,7 1-472,-4-6 0,12-2-15,8-3 0,1-5-316,16-7 0,0-1 149,5 1 0,-1 6 91,-4-1 0,3 8 63,-3-2 1,-4 4 52,-2 2 0,-4 2-18,-1 4 1,-7 0 146,1 11 0,-8-3 278,1 9 1,-5 4-60,-5 1 1,-5 13 73,-7 5 1,-6 4-436,0 2 0,-6 5 68,6 1 0,-6 4-171,6-11 0,0 5-91,5-10 0,3-4-121,4-1 0,1-12 73,4-6 0,4-4-483,-3-2-103,3-7 343,2-2 0,0-10-280,0-4 832,0-4 0,0-15 0,0-2 0</inkml:trace>
  <inkml:trace contextRef="#ctx0" brushRef="#br0" timeOffset="1726">1436 1020 7884,'17'0'2508,"0"0"0,1 2-2129,-1 4 1,2-4-250,4 4 1,-2-4-195,8-2 1,-6 0-443,6 0 1,-8 0 284,2 0 221,-11-8 0,11-2 0,-4-7 0</inkml:trace>
  <inkml:trace contextRef="#ctx0" brushRef="#br0" timeOffset="2404">2473 121 7920,'18'-17'-648,"-1"-1"1,0 1 740,1 0 1,-7 5 1220,1 1-876,-1-1 0,6 3-155,1 3 0,-7 6 402,1 6-233,-1 3-199,-1 16 1,3 2 559,-7 8-352,0 7-275,-6-5 0,0 11-235,0-8 0,0 6-124,0-6 0,-8 3-382,-3-3 1,-5-3 349,-1 3 1,0-9-125,-1-3 0,-1-6-98,-4 1 0,4-10 98,-4-1 0,-2-9 268,2 3 0,0-4-240,6-2 834,-1-8-413,1 7 1,0-15 320,-1 5 188,9-5-296,1-1-195,8 0 0,8 5-257,3 1 0,10 7 147,2-2 0,8 4-288,-2 2 134,4 0-13,9 0 0,-6 0 67,5 0 1,-5 0 47,-1 0 0,0 10-8,-1 7 0,1 8 119,-1 10 0,-5 7 257,0 4 1,-14 4 203,3 2 1,-13 5-202,1 1 0,-4 0-77,-2-6 0,0-2-170,0-4 1,-6-4-204,1-7 0,-9-7 158,3 1 0,1-8-88,-2 2 1,3-9-178,-3-3 1,3-7-996,3 2 263,-4-4 1,-1-2 385,-1 0 1,8-10 555,-1-7 0,-5-8 0,0-10 0</inkml:trace>
  <inkml:trace contextRef="#ctx0" brushRef="#br0" timeOffset="2552">3148 259 7961,'2'-15'1535,"4"4"0,-3 3-1103,9 8 1,-1 0 77,7 0 0,-1 0-1710,0 0 1,1 6 24,-1-1 1175,0 1 0,0-6 0,1 0 0</inkml:trace>
</inkml:ink>
</file>

<file path=ppt/ink/ink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46:09.9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7938,'0'-10'-620,"7"-3"14,5 7 0,5 0 663,6 6 0,4 0-83,8 0 1,-1 0 1205,1 0-506,0 0-430,-1 0 1,-5 0 36,0 0 0,-2 0-235,2 0 0,-10 0-410,-8 0 20,1 8 0,-3-4-442,-3 7 1,-4 1 526,-2 5 1,-2 2 258,-4 4 0,-11 4 0,-10 8 0</inkml:trace>
  <inkml:trace contextRef="#ctx0" brushRef="#br0" timeOffset="171">174 553 7938,'-18'27'0,"3"6"-276,3-4 0,-1 4 131,7 1 1,1 6-109,5 1 1,0 5 103,0-6 1,-6 6-41,0-5 1,0-3 188,6-9 0,0-4 0,0-8 0,0 1 0,0-9 0,0-1 0,2-10 0,4-4 0,-2-5 0,7-12 0,1-12 0,5-9 0,0-8 0</inkml:trace>
  <inkml:trace contextRef="#ctx0" brushRef="#br0" timeOffset="723">641 225 7938,'17'-8'0,"0"-3"0,0-3-276,1 3 1,-7-5-345,1 5 0,-1 3 620,7 2 0,-1 4 0,0 2 0,1-1 0,-1-5 0,0 4-60,0-4 1,1 4 91,-1 2 1,0 0 31,1 0 0,-1 6 10,0 0 0,0-1-119,1-5 88,-1 8 1,0-4-150,1 7 137,-9 1-15,7-2-1,-14 5 28,13-5 1,-11 5 49,7-4 39,-7 5 72,11-7 0,-13 3 249,4 0-283,-4-9-66,-2 13 0,0-12 6,0 7 0,0-5 20,0 5 1,0-5-76,0 6 1,0-7-10,0 7 1,0-6-33,0 5 1,0-5-6,0 6 1,0-7 99,0 7 1,0-6-46,0 5 1,0-5 19,0 5 0,0 1 18,0 5 1,0-5 4,0-1 1,0 1 18,0 5 0,0 2 21,0 4 0,0-1 15,0 6 1,0 1 4,0 6 1,6 1 58,0 5 1,-1 1-97,-5 4 0,0 4 51,0-4 1,0 4-163,0 2 1,0-8-194,0-4 0,0-3 151,0-2 0,0-7-85,0 1 0,0-8 66,0 2 0,0-9-181,0-3 1,-2-7-501,-3 2 480,3 4 0,-14-8-54,5 3 0,-4-10-110,-3-7 0,-1-5-1093,-4-6 933,-4 3 567,-8-12 0,1 5 0,-1-8 0,3 3 0,3 3 0,-12-4 0,5 6 0</inkml:trace>
  <inkml:trace contextRef="#ctx0" brushRef="#br0" timeOffset="1538">450 640 7962,'10'-8'-1810,"0"4"1810,-5-7 0,-3 7 0,8-4 0,-4 8 0,-4 0 275,5 0 715,1 0-323,-6 0 1,11 2-282,-7 4 1,0-2 23,-6 7 1,0 1-261,0 5 0,0 2-165,0 4 0,0-3 35,0 3 0,0-2 93,0 2 1,0-4-663,0 4 196,0-4 241,0-1 0,-2-7-272,-4 1 372,4-8 333,-5 11-326,7-13 61,0 6 161,0-8-2897,0 0 2558,0-8 0,0 4 91,0-7 1,1 5-38,5-6 23,-4 1 0,8-7 8,-4 1 1,-5 6 110,5-1-125,4 1 5,-8-7 0,11 7 66,-7-1 0,7 3-93,-1-3 0,-2-1 5,1 7 0,1-6 73,5 7 1,0-7-4,0 6-7,1 1 1,-1 5 163,0 0 18,1 0 1,-3 1-52,-3 5 0,3-2 93,-4 8 1,-3-1-122,-2 6 0,-2-5-49,2-1 1,-5 1 3,5 5 1,-4-5 21,-2-1-14,0 1 0,-2 3-12,-4-3 1,3 1 203,-9-7-154,1 7 427,-7-11-217,1 6 311,7-8 285,-5 0-601,5 0 1,1-2 426,3-4-61,-4 4 168,8-13-889,-5 13 115,7-13 1,6 11-539,-1-8 1,9 7-288,-3-7 1,-1 2-2064,1-1 1969,1-4 855,5 5 0,8-7 0,2-1 0</inkml:trace>
</inkml:ink>
</file>

<file path=ppt/ink/ink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46:09.2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0 8007,'17'0'369,"1"0"1,1 2 1236,4 4-1037,-4-4 0,12 12-36,-8-9 1,6 7-11,-6-6 1,6 5-297,-6-5 0,0 5-151,-6-5 1,-6 6 41,1-7 1,-6 3-208,5-2-1469,-7-4 1250,4 13 1,-10-7-952,-4 3 0,-3 5-16,-9-5 1275,1 5 0,-8 9 0,-2 2 0</inkml:trace>
  <inkml:trace contextRef="#ctx0" brushRef="#br0" timeOffset="313">35 537 8007,'-11'9'720,"-1"-3"1156,8-4-1552,-3-2 0,14-6-152,5 0 1,3 1-174,3 5 1,-1 0 73,0 0 1,0 0-1,1 0 0,-1 0-45,0 0 1,-5 1-180,-1 5 0,-7 4 69,2 7 1,-4 0-174,-2 1 0,0 5 218,0 0 1,0 0 54,0-6 0,-6 0 721,0 1-38,1-1-10,5 0-207,0 1-109,0-9 0,2-1 92,3-8 54,-3 0-314,14 0-301,-7 0 1,8 0-1005,1 0 520,-1 0 121,-7 0 0,5 0-377,-3 0 1,3-6 203,2 0 0,6-7-276,0 1 0,10-5 906,2-6 0,-1-4 0,8-7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1:49:20.7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87 7308,'0'-12'704,"0"1"1,0 5-547,0-6 1,0 7-98,0-7 1,2 8 187,4-2-242,-4-3 102,5 7 0,-7-6 28,0 8 1,0 8 90,0 3 1,-7 5-459,-5 1 0,-3 8 230,-3 4 0,1 4 0,0 2 0</inkml:trace>
</inkml:ink>
</file>

<file path=ppt/ink/ink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46:17.3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122 416 8011,'8'-17'0,"-7"-1"817,7 9-78,-8-7 108,0 15-406,0-7 0,-2 16-103,-4 3 0,3 4 143,-9 3 0,-5 7 264,-6 4-459,0 3 0,5-3 190,1 0-132,7-16-365,3 18 0,9-21-297,3 7 1,7-7 162,11-10 0,4-2-185,8-4 0,5-6-288,0-11 1,1 4-724,-7-4 0,-1-2 205,-4 2 0,-1 0 167,-10 6 979,3-1 0,-19 7 0,4-1 0,-4 8 76,-2-3 30,0 7 732,0 0 338,-8 0 1,6 2 1142,-4 3-1081,4 5-76,2 7-687,0 1 0,6-7-151,0 1 1,5-7-161,-5 7 0,2-6-126,-3 5 0,-1-7-36,8 2 1,-8-2-688,1 1-1687,-3-3 1756,-2 14 0,0-7-762,0 9 1,0-1 532,0 0 0,-13 6 218,-4 0 0,-4 8 627,3-2 0,-5 4 0,0 1 0,0-1-102,6-4 1,-1 3 101,1-3 0,0 2 304,0-2 0,5 3-218,1-3 0,5-2 877,-6 2 1,8 0-240,-1 5 1,-3 1-15,2 0 1,0-1-303,6 1 1,0-3-183,0-3 0,0 2-252,0-8 1,0 0-359,0-6 1,2-5-1249,4-1 1088,-4-7 1,11-4-25,-7-11 0,6-7 201,-6-5 1,5-4-104,-5-7 0,5-3 265,-5-3 0,0 3 173,-6-3 1,6 4-36,-1 1 1,3 2 348,-2 5 187,3 3-396,9 7 0,-1 9 235,0 3-194,1 4 166,-9 2 0,7 8 279,-5 3 1,3 5-202,-3 1 0,-3 6 87,-8 0 0,0 2-407,0-2 0,0-4 59,0 4 1,0-3-295,0-3 0,-6 0 141,0 0-172,-7-7 116,3 5 0,-5-15-56,3 0 1,-1-2 127,7-9 0,0-6 234,6-6 0,-5 0-82,-1 5 1,2-5 108,10 0 1,3-6-258,9 6 0,5-6 118,0 6 1,13-7-151,-1 1 0,5-4-91,1-1 1,1 1-217,4 4 0,8-6 116,-8 1 0,10-1-108,-5-5 0,-4 9 93,4 2 1,-10 8 101,-1-2 1,-5 4 354,-6 2 1,-4 7 59,-8 4-74,0 4 1,-7 4 52,-5 4 1,-3 4 240,-2 7 0,-2 8-108,-3 4 0,-7 3 122,-11 3 0,2 5-83,-8 1 0,6-1-126,-6-5 0,8-1 23,-2 1 0,6-8-94,5-4 1,-1-4-98,7-2 1,0-5 56,6-1-297,0-7 1,8 4 64,4-8 1,9-8-83,2-3 1,7-10 0,-1-3 1,4-4-218,2 5 1,-7-8-41,1 2 0,-8-4 153,2-1 1,-5-1-372,-7 1 1,-3-9 193,-8-3 0,0 2 61,0-2 1,-8 7 333,-3-1 1,-5 6 225,-1 5 1,0 4 3,-1 7 1,1 1-1,0 0 0,0 5 406,-1 1-240,1 7 1,0-4 211,-1 8 0,7 0-288,-1 0 0,8 2-87,-1 4 1,-3 4-70,2 7 0,0 10-137,6 7 1,0 5 258,0 13 1,0 3 114,0 15 0,8-1 175,4 0 1,-3 4 67,3-4 0,-1 4 112,7-10 1,-7 3-373,1-3 1,-8-5-176,1-12 1,3 2-332,-2-8 1,0 1-401,-6-7 0,0 1 27,0-1 0,0-7-630,0-4 1,-6-3-282,0-3 594,-7-7 141,3 5 1,-7-13 712,-1 4 0,-7-12 0,-2-4 0</inkml:trace>
  <inkml:trace contextRef="#ctx0" brushRef="#br0" timeOffset="641">2059 278 7910,'9'0'695,"1"0"165,-4 0 1,3 0 168,9 0-530,-9 0-217,7 7 1,-7-5 311,8 4 1,-5-2 59,-1 2-628,1-4 9,5 13-364,1-13-131,-9 13 1,-1-5-724,-8 7 1,-2 6 1182,-4 0 0,-11 16 0,-10-3 0</inkml:trace>
  <inkml:trace contextRef="#ctx0" brushRef="#br0" timeOffset="1680">1851 831 7909,'-27'0'2265,"2"0"-2231,16 0 0,3 0-390,12 0 0,-3 0-71,9 0 273,0 0 0,5 2-163,0 4 1,0-2 102,1 7 0,-1 6 1436,0 6 0,1 8-640,-1-2 0,-2 9-404,-3 3 0,1 5-100,-7-6 0,0 8 27,-6-2 1,0-3-82,0-3 1,0-9-343,0-2 0,0-8-133,0 2 0,2-10-137,3-1 116,-3-8 1,8 1 140,-4-10 1,-2-7-15,7-11 0,-5-4 21,5-7 1,-7-1-37,2 0 0,-4 1 192,-2-1 1,0 1 140,0-1 1,-2 2 363,-4 5 0,2 3-255,-7 7 0,5 9 1550,-5 3-1098,-1 4 0,-5 2-18,-1 0 0,1 8-15,0 3 1,0 5 104,-1 1 0,1 0-294,0 0 1,1 1-157,5-1 1,1-2-816,4-3 630,5 3 1,6-13-669,13 4 1,18-12 219,4-5 1,14-14-26,4-10 0,13 1-4,-2-7 1,12-3-495,0-2 0,3 4 673,3 1 1,-7 5 305,1 1 1,-14 8 220,2 4 1,-11 6-221,0 5 0,-12-1 802,-6 7 1,-11 0-292,-6 6 1,-6 2-38,-5 4 0,-4-2-88,-8 7 0,0 1 372,0 5 0,-8 1-603,-4-1 1,-9 8-247,-2 4 1,-13 1-981,1-1 0,-3 4 583,3-4 1,-2-2-502,-3 1 1,-4-1 617,-8 2 1,8-6 390,4-11 0,3 1-42,2-7 1,7 6 41,-1-7 0,10 3 108,1-2 1,1-4 93,5 3 0,3 3 769,-3-2 1,8 7-345,-1-1 0,3-1 87,2 7 0,0-5-196,0 10 1,0 2-28,0-2 1,6 6-279,-1-6 1,3 2-152,-2-2 0,-2-4-115,7 4 1,-5-9-369,5-3 1,-5-7-508,6 2 1,-7-4 473,7-2 0,-6-4-140,5-7 1,1-5 25,5-18 1,-1 3-47,-5-10 0,4-3 343,-3-2 0,-4-4 287,-3-2 1,-3 0 52,-2 1 0,0-9 15,0-3 1,0-3 347,0 3 1,2-1-264,4 13 1,-2 3 4,7 13 0,-5 2 231,6 4-5,-1 4-87,6 8 164,-7 8-284,5 1 1,-7 16 109,4 3 1,3 12-54,-3 6-93,3 4 44,2 1 1,2 9 349,5 3 1,-5 4-61,4 1 1,2 1-42,-2 0 0,0 2-245,-6 4 0,0-5-144,1 5 1,-7-10-91,1-2 1,-8-2-355,1 3 0,-3-5-12,-2-8 0,-7-5 235,-5 0 1,-3-8-336,-3 2 0,1-11 156,0-6 0,-6-5 26,0-1 1,-2-1 334,2-5 0,4-4 327,-5-7 0,11 0 134,1-1 0,9 1 1459,-3 0-1417,4-1 1,12 9-149,7 3 0,0 4-155,6 2-5,4 0-187,0 0 1,2 0-173,0 0 0,-2 0-313,1 0 1,3 6-662,-8 0 0,0-1 524,-5-5 592,-1 8 0,0-6 0,0 6 0</inkml:trace>
  <inkml:trace contextRef="#ctx0" brushRef="#br0" timeOffset="2072">3805 762 7869,'10'-8'0,"7"6"919,0-3 1,3 3-377,8 2 1,-1 5 177,2 1 0,4 2-226,-4-2 1,-4-3-116,-2 9 1,2-6-394,-2 5 0,-6 1-333,-5 5 0,-9 0 209,3 1 1,-6 7-31,-6 3 1,-11 5-340,-12 2 1,0 1 161,-5 5 0,5-5 807,-6 4 0,9-5 667,8-6-165,1 3 1,7-12-676,5 3 0,5-12-251,5-5 1,13-4 17,11-2 1,5-2-225,6-4 0,-1-3-2845,7-9 3012,0-7 0,6-1 0,0-9 0</inkml:trace>
  <inkml:trace contextRef="#ctx0" brushRef="#br0" timeOffset="2876">5033 381 7960,'0'-17'181,"0"0"0,2 0-127,4-1 1,3 7 249,9-1 1,-1 1-22,0-7 1,6 3-163,0 3 1,0-1-40,-5 7 0,-1 1 87,0 5-173,1 0 0,-3 1-150,-4 5 1,-3 4 328,-8 7 0,0 6-129,0 0 1,-8 8 286,-3-2 1,-10 3-30,-2 3 0,-6 0-143,6-1 0,-6-5 36,6 0 0,0-2 102,6 2 1,-5-3-99,5-2 1,-4-7-164,10 0 1,1-2-521,-2-9 306,9 0-695,-5 2 564,8-6 0,2-2-55,4-12 1,5-3-75,12-3-192,4 1 315,8 0 0,1-2 68,4-4 1,-1 9 40,7-3 0,-2 11 389,2 0 0,-5 4-166,-12 2 1,1 6 200,-7 0 0,-2 7 71,-9-1 1,-4 3 227,-8 3 1,0 5-221,0 0 1,-2 0-79,-4-6 0,-4-5-159,-7-1 0,-6 1-255,0 5 0,-2-8-419,2-3 367,4-4 131,-6-2 0,2 0-145,0 0 1,1-2-18,11-4 1,-2-9-54,7-8 1,0-13-155,6 1 1,0-11-109,0 0 0,0-10 591,0-2 0,0-7 0,0 4 0</inkml:trace>
  <inkml:trace contextRef="#ctx0" brushRef="#br0" timeOffset="4184">5189 18 8012,'-12'6'478,"1"0"1,7 7-97,-2-1 0,4 3 168,2 2-112,8 8-257,-6 2 0,11 14 169,-7-1 0,7 12-125,-1-6 0,-2 10 14,1-4 0,-7-6-123,2 6 1,1-4-195,-1 4 0,0-6-115,-6 0 1,0-8-457,0 3 0,-2-7-229,-4-5 415,4 4 64,-13-14-305,13 6 0,-11-14-151,7 1 628,0-8 0,0-4 50,0-12 1,-1-3 133,1-2 0,4-3 113,-4-3 1,-1 10-47,1-4 1,0 9 335,6-4-84,0 8-268,0-3 0,-6 14 269,1 5 0,-9 3 402,3 3 0,1-1-165,-2 0 1016,1 1-954,-6-1 0,-1 0-237,1 0 1,7-5-286,5-1 1,1-7-29,-2 2-209,4-4 1,2-4-294,12-4 1,5-3 166,6-9 0,-4 1-242,4 0 0,2 0 273,-2-1 1,2 3 72,-2 3 0,-3-1 137,3 7 1,-4-2 220,-2 3 0,-5 3 225,-1-4-167,-7 4 646,11 2-575,-13 0 0,6-2 301,-8-4-556,0 4 1,0-7-316,0 3 256,0 4-118,0-13 0,0 5-203,0-7 0,0 0 155,0-1 0,2 1-270,4 0 1,3-8 22,9-4 1,-1-11-127,0-7 1,8-4 281,4-7 1,-2-2 125,2-3 1,0 3 125,5 9 0,-1 1-69,-4 3 1,1 11 795,-7 7 1,0 14-405,-5-3 1,-1 13 1298,0-1-676,-7 4-289,-2 10 1,-8 7 335,0 8 1,0 2-415,0-2 0,0-2 45,0 8 1,0-6-164,0 6 1,0-8 334,0 2-784,0-4 69,7-1-277,-5-9 1,19-1-305,-3-8 0,9 0 109,-4 0 1,7 0-566,-1 0 1,-2-6 438,2 0 0,-8 1-716,2 5 969,-4 0 1,-9 7 77,-4 5 1,-4 5 289,-2 6 1,-8-2 81,-4 8 0,-5 0 176,-6 6 1,-2-1-267,-4 1 1,-3-3 45,3-3 1,4 2 125,2-8 722,-4 0-590,15-6 1,-11-1 115,12-5-268,3-3-425,0-8 1,8-2 108,0-4 0,2-3-573,4-9 331,4 1 182,7 0 0,0 1-97,1 5 0,1-4 209,4 3 0,-4 4-51,4 3 1,-4 3-101,-1 2 554,-1 0-247,0 0 0,-5 7 325,-1 5 1,-7 3-207,2 3 1,-6 7 102,-6 3 0,-4-3-185,-7-2 1,-2 4-372,-4 2 0,-4 0 142,-8 6 1,1-7-118,-1 7 0,-5 0-78,0-7 1,-1-3-281,7-2 0,5-5 483,0-7 0,8 3 97,-2-9 1,11 3 462,6-2-302,-3-4 79,7 5 1,2-7-77,11 0 1,5 0-8,1 0 0,0 0-219,1 0 0,1-1 197,4-5-59,-4 4-4,6-6 263,-15 8 68,5 0 0,-13 8-79,4 3 0,-4 1 117,-2 5 0,0-3 18,0 9 1,0-4 224,0-2 0,0 1-247,0-1 0,7-6-67,5 1 1,3-8-455,3 1 0,-1-3 97,0-2 0,6-2-1128,0-3 603,8-5 86,-4-7 1,0 0-314,-4-1 1,0 1 2,-6 0 1,3-1-360,-15 1 1,1 0-262,-6-1 918,0 9 0,-10-5 445,-7 9 1,-2-1 80,-10 6 0,0 8 88,-5 3 0,-3 4-246,-3 3 209,-4 7 0,-2-4 1,1 6 378,3-2 0,2 0 469,5-2 0,2-4-297,5 4 0,-3-2 572,8 2-822,7-4 178,1 6 0,13-7-97,-4-1 1,6 0-1,6 1 1,10 5-181,7 0 1,4-6-134,1-5 1,1-1-159,12 6 0,-3-7-181,2-4 0,-1-4-969,7-2 1,-6 0 594,6 0 0,-7-6-1489,1 0 0,2-7 918,-1 1 1,1-3 1059,-2-3 0,-3 1 0,5 0 0</inkml:trace>
  <inkml:trace contextRef="#ctx0" brushRef="#br0" timeOffset="4684">6901 485 10027,'25'0'-6,"-4"8"26,8 3 1,-8-1 118,2 2 1,-4-1 81,-2 6-200,-7 8 0,-2-5-97,-8 3 0,-2 4-175,-4 1 1,-4-1-40,-7 2 1,0-6-275,-1 6 1,-7-8 223,-3 2 0,3-6 103,2-5 0,3 1 224,3-7 1,-6 0-132,0-6 0,6 0 853,5 0 83,8 0-198,-3 0 1,7 10-55,0 7 0,5 8 356,1 9 0,6 3-233,-7 3 1,7-3-264,-6 3 0,1 0-129,-1-5 0,-4 7-60,4-13 0,2 6-406,-3-12-376,1 0-503,-6-6 922,8-7-1889,1-10 1332,9-10 0,-1-21-665,0-3 1,8-12 1373,4 0 0,4-20 0,1-5 0</inkml:trace>
  <inkml:trace contextRef="#ctx0" brushRef="#br0" timeOffset="5552">7541 139 7841,'17'0'0,"-6"0"1953,1 0-472,-8 0-834,3 8 1,-7-4-146,0 7 0,0-5 20,0 6 0,0-7-358,0 7 0,0-6 60,0 5 0,6-5-660,0 6 0,9-9 350,3 3 0,1-4-632,10-2 1,-6 0 163,6 0 0,-3 0-102,3 0 0,2 0 277,-8 0 0,0 0 56,-6 0 0,-5 6 278,-1 0 0,-7 7-123,2-1 0,-8 3 456,-9 2-86,-1 1-57,-21 7 1,1 1 124,-9 9 0,1 0 27,5-1 1,7-5 168,-1 0 1,8-8-171,-2 2 0,9 2-34,3-2 0,7-6-315,-2-5 0,12-2 163,5 1 1,7-3-531,5-8 0,4 0-25,7 0 1,1 0-238,-1 0 1,1-2 346,0-4 1,-3 4-25,-3-4 0,-4-1 12,-8 1 671,1 0 214,-1 6-491,-8 0 1,-9 8 688,-11 3 1,-6 3-239,-6-3 1,-2 7-40,-4-1 1,-4 0-85,4 6 1,2-4-52,-1-1 0,6 1 45,-1 4-356,4-4 46,10 6 1,-5-7-195,8-1 0,-5 0 108,5 0 1,0 1-123,6-1 0,0 0 80,0 1 1,0-1 244,0 0 1,6 0-102,0 1 1,9-3 6,2-3 0,1-5-46,5-7 0,2 0 18,-2 0 1,8 0-501,-3 0 0,-1-7 211,2-5 1,-8-3-522,2-3 0,-3 1 254,-3 0 1,-6 0 28,1-1 0,-8 1 254,2 0 1,-6-1 269,-6 1 1,2 6-83,-8-1 1,1 8 186,-6-2 0,-1 5 762,1 1 0,5 0-447,1 0 1,1 7 309,-1 5 0,1 3-243,4 2 0,4 8-251,-3 4 0,3 4-112,2 1 1,0 7-58,0-1 1,0 8 223,0-2-248,0-3 64,0 7 0,-2-8-204,-4 4 0,4-4 75,-4-7 0,5-1-808,1 1 1,0-8 413,0-4 1,-2-4-1476,-4-2 928,4-7-59,-6-2 536,8-8 1,0-8-86,0-4 0,-2-5-2,-3-6 1,-5-4-118,-7-7 1,-1-1 638,1 0 0,-2-5 0,-4 0 0,2 5-87,-8 6 0,6 10-35,-6 2 0,6 1 136,-6 11 0,8-1 175,-2 6 1,4 0 350,1 0 1,1 8 733,0 3 1,-1-1 37,1 1 0,6-1 17,-1 1-908,8 5 0,-9-7 134,7 9-1425,0-9 460,6 7 0,10-14 410,7 3 0,8-3 0,10-2 0</inkml:trace>
  <inkml:trace contextRef="#ctx0" brushRef="#br0" timeOffset="5683">8595 1402 7750,'20'0'3664,"-11"4"545,-15 7 1,-7 1-4040,1 11-243,-3 4 0,-2-10-2375,0 0 0,-7-5 314,1-7 2134,-7-3 0,3 6 0,-8-8 0</inkml:trace>
  <inkml:trace contextRef="#ctx0" brushRef="#br0" timeOffset="7301">9080 710 8100,'9'-8'-8,"7"-1"381,-5-9 1,-1 7-76,1-1 1,1 7-3,5-7 0,2 2 153,4-1 1,-3-3 236,3 9 0,2-7-90,-2 6 0,2 1 94,-2 5 1,2 0-206,3 0 1,-1 0 21,-4 0 1,-1 0-312,6 0 1,-5 0 37,6 0 1,-6 0-497,6 0 1,-6 0-148,6 0 1,-8 0-1307,2 0 332,4 0-1048,-8 0 1724,-1 0 0,-13 2 26,-10 3 1,-7 7 215,-11 11 1,-10 2 174,-7 4 0,-2 3 110,1-3 0,5-2 94,-4 2 0,-3-8 205,3 2 1,2-4-43,9-1 0,-2-1 367,8 0 1,0-1 35,6-5-86,-1 5 0,7-9 985,-1 5-481,8-5-490,-3-7 1,14 0-226,5 0 1,5-2-17,6-3 1,2 1-43,4-8 0,2 7-231,-8-7 1,0 8 72,-6-2 0,0 5-95,1 1-183,-9 0 1,-1 7 123,-8 5 0,0-3 228,0 3 1,-8-1 40,-3 7 0,-5 3 179,-1-4 0,0 4-131,0-9 1,-1 3-11,1 2 0,7-5-104,5 0 0,-3-7-89,2 7 0,0-6-328,6 5 0,2-7-81,4 2 290,-4 3 0,11-5 215,-7 8 1,0-7 145,-6 7 0,0-6-16,0 5 1,0-5 259,0 6 1,0-7-171,0 7 1,-2-3 59,-4 3 1,2 3 105,-7-3 0,5 1 246,-5-1-339,7 3 11,-12-5-238,15-1 195,-7 7-267,8-14 0,2 5 45,4-7 1,1-1-87,5-5 0,3 2-97,-3-8 0,3 1 50,2-6 1,1-3-680,-1-3 0,-2 2 0,-3-8 0,3 6-277,-3-6 1,-3 1 407,3-7 0,-8 4 43,1-3 0,3 3 151,-2-9 1,0 1-18,-6-1 1,0-4 412,0-8 1,5 0-148,1 0 0,0 0 245,-6 0 1,0 0 15,0 0 0,0 3 107,0 2 1,0-3-85,0 4 0,0 4 137,0 2 0,0 9 315,0 2 0,-6 8 149,0-2 239,1 4-266,5 1-88,0 9-460,0 1 1,2 8-177,3 0 0,-1 0 167,8 0 0,-1 14 10,7 3 0,1 12 22,4 0 0,2 11-13,4 6 1,9 4 215,-3 2 1,9 7-235,-4 5 0,8 9 636,-2 2 0,-1 7-553,1-1 0,-6-2 210,6 2 0,-7-8-251,1 2 1,-4 1-128,-1-1 1,-8 0-100,-4-6 1,-4-1-152,-2-5 1,-1 1-112,-5-13 1,-3 3 167,-8-13 1,6-1-683,0-6 1,-1-7-80,-5-4-209,0-3 860,0-11 0,2-5-461,4-15 0,-2-5-216,7-18 0,-5-5 18,6-13 921,-9 0 0,13-15 0,-7-4 0</inkml:trace>
  <inkml:trace contextRef="#ctx0" brushRef="#br0" timeOffset="7470">10463 866 7958,'-8'-10'1071,"5"0"-650,-9 5 0,6 3 336,-5-4 1,1 6-210,-1 6 1,-7-2 32,1 7 0,-2 1-136,-10 5 1,0 6 129,-5 0 1,5 2-573,0-2 0,6-8-602,-6 9 0,8-15-908,-2 8 1,4-5 820,1-1 0,7-3 686,-1-8 0,1-8 0,-7-1 0</inkml:trace>
  <inkml:trace contextRef="#ctx0" brushRef="#br0" timeOffset="7616">10065 105 7958,'10'-18'0,"5"3"383,-3 4 0,5 3 534,6 8 1,4 0-320,8 0 0,-7 0 273,1 0 0,-6 6-507,6-1 0,-8 3-172,2-2 1,-3 2-1402,-3 3 1,2 4 286,4-3 922,-4 3 0,6 10 0,-7 2 0</inkml:trace>
  <inkml:trace contextRef="#ctx0" brushRef="#br0" timeOffset="8822">11293 105 8030,'-17'0'-1401,"-2"7"1542,-4 5 1,3 3 889,-3 3 0,-4-1-456,-1 0 0,3 2 51,2 4 1,9-3-341,3 3 1,7-4-270,-2-2 1,4-5-189,2-1 0,10-1 229,7 1 0,2-3-850,10-8 1,6 0 25,5 0 0,6-8-355,-6-3 1,1-10 1120,-7-2 0,-1 0 0,-4 5 0,-6 7 0,-12-1 0,5 1 0,-14-1 0,3 1 0,-5 7 0,-5-2 0,1 4 37,-8 2 921,1 0-138,-7 0 1,3 2 104,4 4 41,-5-4-974,14 13 60,-5-5 0,5 7-106,-4 0 0,4 1 102,-4-1 0,-1 8-634,1 4 1,-8 3 206,3 3 0,-5 7 70,-1 4 1,-2 6 255,-4 6 0,4-2 369,-4 7 0,3 0 0,3 7 1,0-3-122,-1-4 0,3 3 170,4-9 0,-3 1 8,8-6 0,1-6-629,5 0 1,0-13-60,0 1 0,2-11-244,3 0 0,-1-9 217,8-3 0,-7-7-216,7 2 1,-2-6 158,1-6 1,4-5 133,-3-12 1,9-12 264,2-11 0,0-4 0,-5-2 0,1-2 0,4-3 0,-2 5 0,8 0 0,-8 8 0,2 9 0,-2 2-52,2 5 0,-9 8-13,3 9 267,-4 7 0,-3 4-43,-4 12 1,-4 5 233,-2 6 1,-2-2-224,-4 8 1,2-2-212,-7 2 1,-1 1-50,-5-7 1,-1 0-337,1-5 1,8-7-11,3 1 74,-4-8 362,8 3 0,-5-14 0,7-5 0,7-9 0,5-2 0,-1-10 0,7-1 0,-5-3 0,10-9 0,4 6 29,2-6 0,4 7 6,1-1 1,6 5 25,1 6 1,1 4 5,-2 8 0,-1 0-1,7 0 0,-8 5-13,3 0 1,1 9 142,-2-3 0,-5 4-76,-6 2 1,-8 0-764,2 0 454,-4 0 0,-7 0 189,-1 0 0,-7 8 0,-4 1 0,-11 9 0,-12-5 116,-6 4 1,-4-3 32,-2 9 1,1 2 543,-1-2 1,8 0-268,4-6 0,4 0 390,2 1 1,7-1-378,4 0 0,6-1-264,6-5 1,4 3-2,7-9 1,2 1 28,4-6 0,4 0-509,8 0 0,-1-7 255,1-5 0,0-3-1065,-1-3 1,-5 1 514,0 0 1,-8-6-315,2 0 1,-10-8 914,-1 2 0,-8-5 0,2-7 0,-10-3 0,-2-8 0,-9-2 0,-3-3 0,1 3 0,-6-4 0,4 10 0,1 2 0,1 15-148,0 2 1,5 8 398,1 4 1,5 7 121,-5 5 1,7 7-207,-2 9 0,-2 4-146,2 20 0,1 4 181,5 12 1,0 9-21,0 3 1,0 12 620,0 6 0,0 4-397,0 1 1,5-7 963,1-4 0,6-4-661,-6-2 0,1-2-224,-1-3 1,-4-5-245,4-7 1,-4-6-304,-2 0 1,-6-9-171,0-3 1,-2-3-438,3-14 1,1 3-1157,-8-15 0,6 1 803,-5-6 0,1-2-92,-1-3 0,-6-11 677,-1-7 1,-1-13 436,-10 1 0,-7-11 0,-9 2 0</inkml:trace>
</inkml:ink>
</file>

<file path=ppt/ink/ink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46:27.1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174 174 8113,'0'-10'405,"0"-5"155,0 3 0,0 2-87,0-1 0,2 5 306,3-5 0,5-1-99,7-5 1,6 1 47,0 5 1,2-3-429,-2 9 0,2-7-289,4 6 1,-2 1-104,-4 5 0,-9 0-337,3 0 0,-6 13 1,1 4 1,-4 12 247,-8 0 1,-10 9-805,-7 3 1,0 5 293,-7-6 0,3 1 298,-2-7 1,6 1 398,0-1 0,1 1 328,11 0 1,1-1-79,9 1 0,5-6 261,7-1 0,3 1-107,3 6 0,-4-8-118,4-4 0,-6 2 172,-5-2 1,1 0-126,-7-6 1,0 6-296,-6 0 0,-8 0-28,-4-5 1,-5 5-275,-6 0 1,-10 0-63,-7-6 0,-8 0-300,2 1 1,2-1 25,-2 0 0,9-7 32,3-4 561,-1-5 0,16-1 0,-6 0 0</inkml:trace>
</inkml:ink>
</file>

<file path=ppt/ink/ink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46:30.48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18 399 10145,'12'0'977,"-1"0"-983,-7 0 132,11 0 0,-5 0-302,7 0 0,1-8 244,-1 6 0,0-11-430,1 7 0,-1-6 64,0 7 1,0-1-61,1 6 1,-7 0 199,1 0 0,-7 2-58,7 3 128,-8 5 1,2 13 128,-12 0 1,-4 8 532,-7-2-250,0 3-64,-8 3 0,4 1 222,-8 5 0,8-3-103,-2 8 0,3-7 52,3 1 0,0-11 8,-1-6-423,1 4-256,8-8 220,1-2 0,10-9-603,4-8 1,9-9 115,8-9 1,10-7-100,1-9 0,3-1 269,9 0 0,-6 3 3,6 3 0,-5 4 128,5 8 1,-8 1 101,3 5 0,-11 3 281,-1 8-155,-8 0 0,2 2 445,-11 4 1,-4 3-129,-8 9 0,0 5 394,0 0-494,-8 0-121,-2 2 1,-9-6 8,-4 4 1,2-4-60,-8-1 1,8-7-110,-2 1 0,-2-8 36,2 1 0,0-5-262,5-5 1,3-5-244,4-7 1,-3-10 105,8-8 0,1-3-245,5-14 1,0 2 230,0-14 1,-2 7 417,-4-7 0,4 7 0,-4-7 0,4 11 0,2 1 0,-6 2 0,1 9 0,-1 3 0,6 9-167,-8 4 229,6 16 143,-13 1 332,13 8-214,-13 0 0,7 8 95,-4 3 0,5 4-101,7 3 0,0 7-87,0 4 0,0 3 6,0 3 0,0 7-30,0 4 1,7 10 73,5 2 0,-2 5-93,1-5 1,-5 7-36,5-2 1,-7 5-5,2 1 1,2-8-23,-3-3 0,3-6-134,-2-6 1,-4 2-213,4-8 0,-4-5-799,-2-6 486,7-8-196,-5 4 87,6-16 236,-8-1 0,0-16 87,0-3 1,0-10 39,0-2 1,0-8 94,0 2 0,0 2 105,0-2 0,0 8 229,0-2 0,-2 10-115,-4 1 396,4 8 1,-11 4 1,7 12 1,-7 11 215,1 6 1,-3 3-272,-3 3 1,1 0 393,0-1-458,0 1-1,-1-8 0,3 3 108,3-6 1,3-7-347,3-6 0,4-5-211,-4 6 0,6-9-275,6 3 0,0-13 37,11-11 1,-2-7-210,14-9 1,-6-1 271,6 1 0,-2-5-77,2 4 0,4-3 139,-5 9 0,-3 4-6,-2 2 525,4 4 1,-7 4-181,3 3 0,-10 4 386,-1 8 0,-9 2-133,3 4 0,-4-2 479,-2 7-456,0 1 0,-2 3 621,-4-3-595,4 3-627,-5-13-397,7 6 0,0-22 379,0-3 1,6-12-1091,-1 0 648,16-11 267,-9-4 1,15-16-134,-4-3 1,-4-4 179,4-2 1,-4 3-32,-1 9 412,-1-1 0,0 16 174,1-4 0,-3 9 13,-4 8 0,5 16 579,-5 1-568,-3 8-154,7 4 1179,-5 0-599,0 8-180,-3 2 0,-7 9 585,0 4-698,0-4 0,2 6 0,2-6 388,2 4 0,0-9-134,-6 3-471,7-3 0,3 1-377,7-3 0,-5-5 241,-1-7 0,1 0-556,5 0 1,0-2 206,1-3 1,-1 3-357,0-4 430,1 4 0,-1 10-7,0 3 1,-7 6 110,-4 6 1,-5 4 274,-1 8 0,0 5 346,0 1 0,-7 1-282,-5-2 0,-5-3 68,-6 3 0,4 0-12,-4-5 1,3 2-12,3-14 1,0-2-8,0-10 1,5-3 88,0-8-206,9 0 1,-11-2-6,8-4 0,1-9-113,5-8 1,7-2 122,5 2 0,-1 2-109,7-8 1,-5 8 9,10-2 1,2 9-97,-2 3 1,0 7 33,-5-2 0,-1 4-114,0 2 1,0 2 148,1 4 0,-9 3-102,-3 9 1,-4 1-94,-2 4 0,-2-2 110,-4 8 0,-5 0-321,-12 5 197,4 1-29,-14 0 0,10-1-148,-12 1 1,4-6 149,-9-1 1,2-5 40,-3 6 66,5-8 1,-6 4 566,7-7-277,8-1-136,-6 0 760,14 1-396,2-9-218,2 7 105,13-15 254,-6 15 68,8-7-353,0 9 1,8-9-16,3-3 0,5-4-175,1-2 0,0-2 42,0-4 1,6 2-183,1-7 0,-1 5 135,-6-5 0,0 7 30,0-2 0,-5 4 310,0 2 1,-3 8 97,3 3-27,-5 12 1,-1-1 0,0 6 213,-2 3 1,0 0 73,1-2 0,-3 3-323,4-3 1,4-4-174,1-2 1,-1-5-202,1-7 1,1 2 147,5-7 0,0 0-406,1-6 0,-1-2-140,0-4 1,1-3-418,-1-9 1,0-5 211,0 0 0,-5-6-387,0 6 1,-9 0 387,3 6 0,-4 0 49,-2-1 0,-2 3 188,-4 4 0,-3-3 100,-9 8 0,-5 1 363,0 5-89,-7 0 114,3 7 0,-8 11 35,1 10 1,-3 5 107,-3 2 0,3-1 938,-3 1-956,3-1 0,10 1 1610,4 0-918,-4-1-230,16 1 145,-12-1-492,21-7 0,-6 6 36,8-4 0,0-4 1,0-2 162,0-4 0,8-2-217,3 1 0,5-3-291,1-4 0,2 3-235,4-8 1,-1-1 124,6-5 1,-1 0-98,2 0 0,10-1-1408,-5-5 1,5-4 678,-5-7 0,3 0-2304,3-1 3188,-4 1 0,7 0 0,-9-1 0</inkml:trace>
</inkml:ink>
</file>

<file path=ppt/ink/ink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46:34.9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744 586 7884,'-35'25'0,"1"2"0</inkml:trace>
  <inkml:trace contextRef="#ctx0" brushRef="#br0" timeOffset="362">208 206 11799,'-10'7'1129,"-11"11"-402,4 10 1,-4-1-73,3 2 1,-5 6-263,0 5 1,0 0-337,6-5 0,1-6 68,5 0 1,3-6-115,8 6 0,4-14-112,8 2 0,7-11-119,15 0 0,16-4-692,8-2 1,9-10 405,8-7 0,-2-2-453,8-10 0,-10 8 398,-2-2 0,-4 3 46,-13 3 1,-4 2 117,-13 3 0,-8-1-355,-4 7 339,-12 0 1,-7 6-528,-15 0 940,-1 0 0,-28 8 0,3 1 0</inkml:trace>
  <inkml:trace contextRef="#ctx0" brushRef="#br0" timeOffset="529">329 759 7885,'-10'17'0,"2"8"1125,8 4 0,6 6-53,0 5-707,0-3 0,0 13 399,-1-4-274,1 4-79,-6-6 0,0 6 365,0-4 1,0-2-1716,0 2 694,0-7 1,0 3-444,0-8 1,6-5-1980,0 0 2667,7-8 0,-3-3 0,7-11 0</inkml:trace>
  <inkml:trace contextRef="#ctx0" brushRef="#br0" timeOffset="1067">1539 603 7922,'-11'4'899,"-1"8"1,8 15 1232,-1 19 1,3 2-1225,2-2 0,0 2-457,0-8 0,0 1-583,0-7 1,0-5-99,0 0 1,0-8-204,0 2 1,2-4-465,3-1-1116,-3-1 1299,14-8 0,-1-10-601,8-17 1,8-9 741,-2-13 0,5-4 223,7-8 1,3-6 292,8 1 0,-2-1-69,-4 6 0,9 2 203,-3 4 1,10 10 49,-5 7 0,-5 13 194,-6-1 0,-7 11 344,1 1 0,-5 5-309,-6 5 0,-4 5 84,-8 7 1,-7 2-126,-5 4 1,-3 2 300,-2 4 0,-7 4-86,-5-4 1,-9-2-710,-2 1 1,-10 1-57,-1 6 1,-1-8-231,-5-4 1,-3 0 292,3-6 0,0 2-97,5-13 0,8 6 273,4-7 1,4 1-120,2-6 0,7-7 495,4-5 0,6-3-177,6-3 1,4 1 65,7 0 1,8 1-102,4 5 1,-2-4-228,1 3 0,1-1 14,6 1 1,-8-1-179,-4 7 1,-4-2-1908,-2 2 2130,1 4 0,-9-13 0,-1 5 0</inkml:trace>
  <inkml:trace contextRef="#ctx0" brushRef="#br0" timeOffset="1259">2110 448 7876,'-6'19'2752,"0"4"0,1 2-2155,5 4 1,0 2-283,0-8 1,0 5-104,0-5 0,-2 8 609,-4-2 1,2-2-301,-7 2 1,5-6-966,-6 6 1,8-8-529,-1 2 0,3-10-918,2-1 1,7-8 817,5 1 0,3-3 1072,3-2 0,7-15 0,2-4 0</inkml:trace>
  <inkml:trace contextRef="#ctx0" brushRef="#br0" timeOffset="1492">3009 15 7876,'17'-7'2042,"-7"5"1,-2-4-982,-8 12 0,0 3-144,0 9 1,0-1-413,0 0 0,-6 3 445,0 3 1,0-4-278,6 4 1,0 2-54,0-2 0,2 0-408,4-6 1,-2 1 14,8-1 1,5-8-948,6-3 0,6 2 527,-6-2 0,8-3-1103,-3-8 0,3-3 31,-2-4 0,2-1-342,-8 7 1,0 1 825,-6 5 0,-5 0-743,-1 0 1524,-7 0 0,-4 15 0,-10 4 0</inkml:trace>
  <inkml:trace contextRef="#ctx0" brushRef="#br0" timeOffset="1784">3026 673 7876,'0'26'0,"-5"1"1881,-1-4-1217,0-3 1,6 10-254,0-7 1,0 2-185,0-2 1,0-3 126,0 3 0,0 2-99,0-2 0,-2 6-369,-3-6 1,-5 5-88,-7-4 1,-6 4-116,-1-5 1,-4 6-28,5-6 1,-6-5-417,6-7 0,-6-7 87,6 2 0,-2-6 203,2-6 1,6-9 174,-1-8 0,9-6 202,9 6 1,2-6 167,3 6 1,7 2 223,11 9 1,6 4 663,11 8 1,2 0-106,4 0 1,4 8 600,-3 4 1,1 5-432,-2 6 0,4 2-501,-4 4 0,6 3-807,5-3 0,-1 2 212,7-2 0,-7 2-500,2-8 0,-1 0-426,-5-6 1,8-2 992,-14-3 0,8 3 0,-10-5 0</inkml:trace>
</inkml:ink>
</file>

<file path=ppt/ink/ink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46:34.4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7975,'25'10'472,"-3"-2"-79,6-8 0,-1 7 0,4 5 833,-2 3 0,-6 4-718,6 4 1,-8-3-486,2 3 1,-10-10-332,-1-1-355,-8-1 0,3 7-67,-7-1 1,0 0 374,0 0 0,-1 1-1624,-5-1 1979,-4 8 0,-15 2 0,-2 7 0</inkml:trace>
  <inkml:trace contextRef="#ctx0" brushRef="#br0" timeOffset="350">122 554 7971,'-12'17'331,"0"0"0,7 6 419,-7 0 0,8 6-232,-1-6 0,3 0-36,2-5 1,0-1-138,0 0 0,7 1-151,5-1 1,-3-6-131,3 1 0,-6-8-192,5 1 1,1-3 22,5-2-114,0 0 1,1-2-444,-1-3 1,6-5 229,0-7 0,2 0-319,-2-1 0,-2 7 278,8-1 1,-2 6 391,2-5 0,3 7 196,-3-2 1,-2 4 298,2 2 1,-8 0-200,2 0 1,-4 0 220,-1 0 1,-1 0 678,0 0 0,1 0-381,-1 0 1,2 0-650,4 0 0,-2-2 8,8-3 1,-6-3-415,6-4 1,-2-3 163,2 4 0,1 3-54,-6 2 1,4 4 101,-5 2 1,6 8-2,-6 3 1,-2 5 503,-9 1-259,3 0-72,-13 8 0,6-5 416,-8 3 0,0-4-130,0-2 1,-2 0-432,-4 1 1,2-7-761,-7 1-60,-1-8 0,-3 1 338,3-10 1,-1-5-1027,7-7 1590,0-8 0,-1-2 0,-3-8 0</inkml:trace>
</inkml:ink>
</file>

<file path=ppt/ink/ink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46:33.4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1 396 7901,'0'-10'1484,"0"3"-926,0 22 1,5-2 1273,1 16-968,0 0-500,2 6 1,-5-1 207,9 1 1,-8-1-192,2 1 0,-3-2-321,3-5 1,-4-3-140,4-7 1,-2-1-763,1 0 108,-3 1-123,14-1 0,-14-6-184,3 1 0,-1-8 489,2 2 1,-4-6-42,4-6 376,-4-4 69,-2-7 0,0-2 81,0-4-151,7-4 89,3-8 1,7 3-11,1 3 0,8-4 31,9 4 1,2-2 171,9 3 1,-2-1 218,2 12 1,4-3-159,-4 15 1,4-1 67,2 6 1,-8 0 141,-4 0 0,-3 9 237,-3 9 1,-12-1-309,-5 6 1,-6 4-42,1 2 0,-4-2 68,-8 1-1080,-8 1 596,-2 6 0,-9-2-28,-4-5 0,0 3-141,-12-8 1,5-2 183,-11-9 0,5-4-29,1-8 1,6-2 311,1-4 0,6-4 140,-1-7 0,10-2 240,1-4 0,9 3-207,-3-3 0,14 2-27,9-2 1,2 4-159,10-4-373,0 4 228,5 1 0,-1 1-137,-4 0 1,3 5-138,-3 1 0,-4 1-267,-2-1 0,-4-3 202,-1 8 390,-9-7 0,7 11 0,-7-6 0</inkml:trace>
  <inkml:trace contextRef="#ctx0" brushRef="#br0" timeOffset="192">485 258 8332,'-10'0'2107,"2"15"-1082,8 8 0,6 10-505,0 7 0,6 4-236,-7 8 0,3-6 200,-2 0 1,-4-2-24,3 3 1,-3-3-55,-2-4 1,2-9-608,4 3 1,-2-10-621,7-1 0,-1-4 109,2-2 0,3-7-794,-4-5 1,11-6-254,1-11 1208,0-7 1,2-23 549,4-5 0,3-10 0,3-5 0</inkml:trace>
  <inkml:trace contextRef="#ctx0" brushRef="#br0" timeOffset="391">1159 15 7901,'18'-9'0,"-1"3"0,-6 6 546,1 6 0,-8 3 805,1 9 0,3-1-428,-2 0 1,2 1-416,-3-1 1,-3 0 528,4 0 1,-4 1-490,-2-1 0,2-5-1,4-1 0,-3-5-288,9 5 1,-6-7-405,5 2 1,1-4-164,5-2 1,2 0-358,4 0 0,-3-6-1013,3 0 1,-2-5-136,2 5-1531,-4 0 2517,6 6 1,-10 2 826,-3 4 0,-4 11 0,-8 10 0</inkml:trace>
  <inkml:trace contextRef="#ctx0" brushRef="#br0" timeOffset="657">1488 430 7899,'-10'29'397,"4"0"1,4 0-29,2 6 1,0-7 359,0 1 0,0-6-267,0 6 0,0-8 61,0 2 0,0 2 5,0-2 1,0 0 30,0-5 0,-7 5-278,-5 0 0,-1 0-235,1-6 0,-5 0-344,0 1 0,-1-3 269,-5-3 0,4-5-464,2-7 1,0 0 279,-1 0 0,-5-7-150,0-5 1,6-3 91,5-3 1,8 1-11,-1 0 1,3 5 125,2 1 1,13 5 111,5-6 1,10 9 696,1-3 0,4 10-352,1 1 1,1 11 35,0 1 0,-7 2-100,1 10 0,-2-8 88,2 2 1,4 2-208,-5-2 0,13 6-121,5-6 0,4-5-651,2-7 0,0-7-1142,0 2 1,-1-6 1794,1-6 0,8-4 0,1-7 0</inkml:trace>
</inkml:ink>
</file>

<file path=ppt/ink/ink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46:32.3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7817,'25'-8'316,"-6"7"-33,14-7 0,-12 8 444,8 0 1,-2 8-221,1 3 0,-3 4-50,-7 3 1,-3-7-171,-3 1 1,-3-1-24,-3 7 0,-4-7-694,4 1 0,-4-1 92,-2 6 1,0 1-821,0-1 0,-6 0 453,0 1 705,0-1 0,-9 8 0,-4 2 0</inkml:trace>
  <inkml:trace contextRef="#ctx0" brushRef="#br0" timeOffset="369">208 450 7817,'10'27'0,"-2"6"346,-8-4 1,5 2-76,1-3 1,0 5 437,-6-4 0,2-4-181,4-2 0,-4 2 4,3-2 0,-3 0-223,-2-6 0,2-5 128,4-1-378,-4-7-396,13 4-392,-5-8 1,7-8 422,0-3 1,1-7-554,-1-5 0,0 4 289,1-4 1,1 4 124,4 2 1,-4 7 295,4 4 1,-4 4 369,-1 2 0,-1 2 613,0 4 1,1 4-482,-1 7 0,0 0 639,0 0 1,-5 1 235,-1-1-1023,1 0 0,5-1-149,1-5 0,5-3-191,0-8 1,7-2-101,-1-4 0,4-11-454,2-12 0,-1 4 119,1 2 1,-3 4-397,-3 2 0,2 7 804,-8 4 0,0 4 298,-6 2 1,-5 2 366,-1 4 1,-7 9-244,2 8 1,-4 2 271,-2-2 1,-2-3 26,-4 3 0,-1-4 381,-5-2 0,-1-5-850,7-1 1,-8-7-3,3 2 1,1-4-1711,-1-2 1331,-1 0 1,-3-8-1246,3-3 1,-1-7 1535,7-5 0,-7 4 0,3-6 0</inkml:trace>
</inkml:ink>
</file>

<file path=ppt/ink/ink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46:31.0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0 640 7812,'18'-17'108,"-1"0"1,8 1 594,4 5-548,3 3 1,9 8 367,-1 0-367,8 0 0,-11 8 97,3 3 0,-11 5-26,-6 1 0,-4 8-385,-2 4 0,-7-2 208,-4 2 1,-6-1-616,-6 7 0,-4 0 173,-7-1 1,0-5-149,0 0 1,-3-8 255,-3 2 1,4-4-62,-4-1 1,2-9 82,-2-3 1,4-4 256,-4-2 0,3 0 378,3 0-365,7 0 690,-5 0-375,13 0 1,-6 9 120,8 9 0,0 7-171,0 9 1,2 3 100,4 3 0,-2 2-30,8 5 0,-7 1 44,7-8 0,-1 0-316,7-5 1,-7-2 40,1-5 1,-1-3-648,7-7 0,-7-9 209,1-3 0,-1-4 4,6-2 0,-1-10-34,-5-7 0,5-8-274,-5-10 0,5-1 179,1-4 0,-8-5 450,-3-7 0,4-7 0,-1-3 0</inkml:trace>
  <inkml:trace contextRef="#ctx0" brushRef="#br0" timeOffset="826">571 35 7855,'27'-15'337,"-4"3"0,2 5-57,-2 7 0,0 0 220,-6 0 0,1 1-43,-1 5 0,-2 4 244,-3 7-524,3 0 1,-7 1 0,5-1 331,-1 0 1,-8 1-336,2-1 0,1 0-193,-1 0 1,6 1-395,-7-1 1,7-5 340,-6-1 0,7-5-465,-1 5 1,5-5 173,6 6 1,-4-8 10,4 1 1,-2-1 50,2 2 1,-3-4-40,3 4 1,-4-3-21,-2 3 402,0-4 4,1 13 1,-9-5-36,-3 7 0,-4-5 91,-2-1 0,0 3-37,0 9 0,-6-4 42,1 4 1,-9 2 36,3-2 0,1 0 431,-2-5-329,9 7 1,-5-6 520,8 4-626,0-4 1,2-4 184,4-3-368,3-4 1,8-3-9,1 1 1,1 0-202,4-6 0,-9 0 41,3 0 1,-4 0-374,5 0 346,-9 0 0,5 2 66,-9 4 1,1 3 305,-6 9 0,-8 1-81,-3 4 1,-4 4 240,-3 7-150,-7 1 164,6-8 0,0 4 195,7-8 1,7 2-161,-7-2 0,8-4 141,-2 4 1,6-10-261,6-1 0,-2-3-320,8 3 1,1-2-66,10-5 0,-2-3 139,8 4 0,-6-4-162,6-2 0,-8-2-195,2-4 0,2-1-274,-2-5 1,-6-3-77,-5 3 240,-8-3 0,3-2 317,-7-1 0,0 7 136,0-1 1,-5 6 611,-1-5-442,-15 7 29,9-4 1,-13 8 177,8 0 1,2 4 24,3 8 1,4 1 41,8 16-184,0 0 1,2 5 0,2 3 176,2 3-475,7-3 94,-3 5 1,2-5 3,-1 3 1,-5-9 36,5 3 0,-5-5-134,6 0 0,-9 2-184,3-8 0,-4 0-768,-2-6 148,0 0-367,0 1 824,-8-9 0,-1-1-113,-8-8 1,-3-2 195,-3-4 0,2 0 123,-8-11 1,1 4 212,-7-10 0,0 3 0,1-5 0,5 8 0,0 0 0,2 7-4,-2 10 0,4 0 17,8 0 1,0 8 273,0 3 1,7 7 369,4 5 0,4-4-101,2 4 0,0-4-187,0-1 0,0-7 841,0 1-542,0-1-17,0-1-373,8 5 1,2-13-385,7 4 1,0-6-414,0-6 0,8-5-134,4-13 1,4-2 652,1-9 0,9 0 0,1 1 0</inkml:trace>
  <inkml:trace contextRef="#ctx0" brushRef="#br0" timeOffset="938">1626 1384 7857,'17'6'669,"1"-1"1,-7 9-150,1-3 1,-9 5 408,3 1 0,-4 0-407,-2 1 0,0-7-184,0 1 1,0-6-1246,0 5 1,-2-7 222,-4 2 684,5-4 0,-7-10 0,8-2 0</inkml:trace>
</inkml:ink>
</file>

<file path=ppt/ink/ink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46:37.5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87 121 7789,'-17'0'0,"-1"0"0,7 2 1460,-1 4 0,8-2-513,-1 7 0,1-1-266,-2 1 1,4 5-194,-4-5 0,4 5 50,2 1 0,2-2-419,4-3 1,4 1-281,7-7 0,0 0 31,1-6 0,7 0 164,3 0 0,-1-2-817,2-4 1,-8-3 363,2-9 1,-3 3-288,-3 3 1,-8-3 330,-3 4 0,-4-5 332,-2-1 0,-8 5 54,-3 1 0,-4-1-56,-3-5 1,-1 0 341,-4-1 0,4 7-137,-4-1 1,3 7-1173,3-7 1012,8 8 0,-15-11 0,5 5 0</inkml:trace>
</inkml:ink>
</file>

<file path=ppt/ink/ink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46:54.1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553 294 7594,'0'-9'-228,"0"1"125,0 8 67,0-8 1,2 6 128,4-3-233,-4-5 129,6 8 121,-8-13 64,7 13-128,-5-6 409,6 1-116,-8 5 80,0-6-77,0 8 371,0 0-759,0 8 177,-8-6-57,6 5 0,-5 1 46,7 3 0,0-1 122,0 2 0,0-1-63,0 6 0,0 3 190,0 3 0,0 2 61,0 3 0,0 5-156,0-4 0,0 2-217,0-3 1,0 5 185,0-4-1,0-4-196,0-2 0,0-4-2,0-1 0,0-1-165,0 0 1,2-5 65,3-1-313,-3-7-299,6 4 296,-8-8-509,0 0 290,0-8 196,0-2 1,-6-7-102,0 0 1,-7 0-119,1-1 1,-3 1 110,-2 0 0,0-1-314,-1 1 816,1 0 0,-8-1 0,-2 1 0</inkml:trace>
  <inkml:trace contextRef="#ctx0" brushRef="#br0" timeOffset="565">69 398 8106,'-15'-17'-341,"3"0"250,-3-1 1,7 1-7,-3 0 110,3-1 0,8 1 41,0 0 183,0-1 0,6 1-72,0 0 0,7 5 38,-1 1 0,-3 1-142,3-1 0,-1-5 56,6 5 1,1 1-65,-1-1 0,6 1 2,0-1 1,0-3-36,-5 8 0,7-5-3,3 5 0,-1-6-86,2 7 0,0-7 62,5 6 1,1-5 0,0 5 1,-5 0 15,5 6 1,-10 0 144,10 0 0,-5 0-127,5 0 1,-6 0-1,0 0 1,-1 2 169,7 4 1,-6-2-103,0 7 0,-6-5 40,5 6 0,-5-1-54,6 7 1,-8-7-4,3 1 1,-5 1-1,-2 10 1,0-8-41,1 9 1,-7-9-2,1 8 0,-7-4-14,7-2 0,-8 7 45,2-1 0,-5 5 0,-1-5 0,-7 8 51,-5-2 0,-5 2-66,-6-2 1,2 3 64,-8-3 1,-2 4-49,-9 1 1,3-1 76,-3-4 0,-2 2-39,1-8 0,-7 5 2,2-4 0,2-1-8,-2-6 1,0 0-6,-6 0 0,6-7-35,0-4 1,9 2 32,3-3 1,1 1 203,10-6 1,-6-6-118,6 1 1,-6-11-258,6-1 1,0 0 68,6-7 1,1 5-58,5 2 1,-3 0-22,9-1 1,-1 1-232,6 0 0,0 0-95,0-1 0,2 7 132,4-1 0,-3 6-456,9-5 1,-1 7 283,7-2 1,1 4-1220,4 2 1668,-4 0 0,14 0 0,-6 0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1:49:40.7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1142 1609 8049,'0'-34'822,"0"7"-452,8 2 1,-4 13-516,7 1 57,1 7 0,7-10 20,4 9 0,4-9-217,8 3 0,-1-5 141,1-1 0,-1 0-68,1-1 0,-1 1 270,1 0 1,0 0-61,-1-1 1,1 1 322,-1 0 1,1-1 18,0 1 1,-1 0 102,1-1 0,1-5-156,5 0 1,-3-2-2,8 2 1,0-4-135,6-7 0,2-1-52,4 1 0,3-1 49,8 0 1,2-5-338,4 0 1,8-2 201,-34 21 0,0 1 1,37-16-14,-37 15 0,0 1 0,-2 2 0,1 0-50,3 0 0,1 1 1,-3 0-1,0 0 38,0-1 1,0 1 0,43-12-63,-43 15 0,0-1 1,0 2-1,0-1 34,3 0 1,0 0 0,-1-2 0,0 1 31,-2 3 0,0 1 0,2-4 0,0 1-13,-2 2 1,0 1 0,1-1 0,0 1 4,48-6 1,-47 5 0,0 1 94,-2-1 0,0 1 0,45-7-1,-2 7 1,0-1 141,6-5 0,-6 0-146,-40 8 0,0 0 1,-1 1-1,0 1-7,4 1 0,0 0 0,-2-1 0,1-1-61,4 2 1,-1 0-1,0 0 1,0-1-63,0 1 1,1 1 0,2-3 0,-1 2 17,-1 3 1,0 0 0,2-2 0,1-1 37,2 3 0,0 0 0,-1-3 0,-1 0-72,3 3 0,-1 1 0,-3-2 0,-1 2 6,2 2 0,-1 0 0,-2 0 0,0 0 39,2 0 0,1 0 0,-1 1 0,-1 0-1,-4 1 1,-1 2-1,2-1 1,0 1 4,-1 2 0,-1 0 1,0 2-1,0-1 15,4-1 0,-1 0 0,-2 1 0,0 1 8,2 0 0,1 1 0,-3 3 0,0-1 40,2 1 1,1 0-1,0-1 1,1 1-44,4-4 1,1 1-1,-3 2 1,1 1 46,1-1 0,1 1 1,-2 0-1,1 1-72,0-2 0,0 1 0,-4 0 0,0 1-1,1 1 0,1 1 1,-4 1-1,-1 0 23,-1-1 1,0-1-1,2 5 1,1 1-2,-6 0 1,0 0 0,1 1 0,-1 0 2,-2-1 1,-2 1 0,0 0 0,-2 2-9,-2 2 0,-1 2 1,38 21-159,-1 4 0,-7-4 78,2 9 0,-4-3 5,-2-2 1,1 6 43,-1-1 1,0 3-4,0-2 0,-7 1-188,-5 5 0,3 1 237,-3-7 0,1 7 10,-6-2 0,-8-1 20,-3 1 0,1 2 224,-2 10 1,-1-4-76,-11 4 1,3 2-318,-8-2 0,-5 6 62,-7-6 0,-5 6-45,5-7 1,-7 1 123,2-5 1,-12 6-21,-5 5 0,-5-2-63,-1 2 1,-6-8-30,0 2 1,-14-4 101,3-2 1,-10 0-36,3 0 1,-9 0 87,-2 1 0,-7-1-31,-10 0 0,-1-2 46,1-3 1,30-31 0,-2 1-38,1-2 0,-1-1 0,-6 0 0,0 0-172,4 1 0,-1-1 1,-4-2-1,-2 0 200,1 3 0,0-1 0,-1-3 0,0 0-34,2 1 0,-2 0 0,-4 0 0,-1 1-30,0-1 1,0 0-1,-2 0 1,-1-1 30,1-1 0,-1-2 0,-4 1 0,-1 0-70,2 0 1,1 0 0,-3 0-1,1 0-196,2 0 1,-1 0 0,-2-3-1,-1 0 160,1 0 0,-1 0 1,-3-3-1,0 0 65,1 3 1,-1 0 0,-1-2 0,0-1-10,-1 3 1,-1 0 0,-1-3 0,-2-2-67,1 3 0,0-1 0,0-2 1,0 0 29,3 0 1,0-1-1,-3 0 1,0-2 75,0 0 1,0-1 0,-3 2-1,0-1-48,3-3 1,0-1 0,-3 1 0,0-1 93,3-2 0,0-1 0,-7 1 1,0 0 16,1 0 1,0-1-1,-1 0 1,-1-1 67,2-1 0,0 0 0,1 2 0,1-1-50,1-1 0,0 0 0,-5-1 0,0-1-109,2 2 1,1 0 0,-3-1 0,0 0 29,2 0 0,0 1 0,1-1 1,1-2-61,1-3 0,0 0 1,-1 2-1,0 2-79,4-2 1,0 1 0,-4 1 0,0-2 58,1-1 1,0-2-1,3-1 1,0-2-75,-3 2 1,0-1 0,7-4 0,0 0 75,-10 2 1,0-1 0,11-4 0,0-2 39,-5 1 1,0-1 0,3 0-1,1-1 57,-1 2 0,0-1 1,0 0-1,0-1 76,-1-1 0,1 0 0,3-3 0,2 1 47,0 2 0,1-1 1,-1-1-1,1-3-32,2-1 1,1 0 0,-3 2 0,1 0-137,4-2 1,1-1-1,1 0 1,0-2 78,1 0 0,1 0 0,3 1 0,0 0-94,-2-1 1,2 0 0,-37-23 18,39 20 0,0 0 0,3-1 0,-1 0-39,-2-2 0,0 0 1,5 3-1,0-2 35,-37-29 0,8-5-40,-2-1 0,4-4 2,2-3 1,2 1 17,4 0 0,-3-6-43,9 0 0,1-2 65,10 2 1,-2 2 96,7-7 1,-1 5-58,2-6 1,5 8 324,1-2 0,1 4-303,10 2 1,0 0 6,5 0 1,3-1-67,4 1 0,3-2-94,8-4 1,0 4-30,0-4 1,8 2 128,3-2 1,6 4-57,6-4 1,4 2 66,8-2 1,0 4-5,-1-4 1,3 10 55,3 1 1,4 9 202,8-3 1,6 4-118,-1 2 1,3 6-40,-2 0 0,5 8-196,12-3 0,-2 5 164,8 1 0,-1 1-231,7-1 1,1 2 148,4 5 0,-3-3-548,3 8 0,2 0 115,-2 5 1,-1 3-193,-11 4 0,-5 3-312,-11 8 941,-5 8 0,-3-1 0,0 5 0,-8-3 0,-10 5 0,-11 5 0</inkml:trace>
</inkml:ink>
</file>

<file path=ppt/ink/ink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46:59.5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0 848 8296,'10'-8'492,"5"-2"1,-5-5 8,7 3 1,2-3 478,4 4 0,4 1-485,8-2 1,-3 3-38,-3-3 0,4-1-458,-4 7 48,-4-7 0,6 11 76,-8-4 0,-6 4-158,-6 2 0,-1 8-663,2 3 1,-5 7 391,-7 5 1,-4 11-460,-7 12 0,-3 4 283,-14 2 0,1-2 43,-2-4 1,-2 2 245,8-7 0,-6 5 375,6-6 1,0-2-217,6-9 1,7 2 148,4-8 1,-1 0 830,1-6-693,0 1 0,14-3 99,3-3 1,7 1-137,5-7 0,-2 0-140,8-6 0,0 0-179,5 0 0,1-2-319,-1-4 0,7-4-175,-1-7 0,2 6 85,-1-1 511,-5 0 0,6-5 0,-7 0 0</inkml:trace>
  <inkml:trace contextRef="#ctx0" brushRef="#br0" timeOffset="712">1436 519 8194,'9'-13'71,"-3"-5"1,-4 3-72,-2 3 0,2 7 1059,3-7-193,-3 8-1034,14-11 1,-7 7 65,9-3 1,-1-3-266,0 9 0,2-9 178,5 3 1,-3 1-94,8-2 0,-6 7 123,5-7 1,-5 8 120,6-1 1,-8 3 159,2 2-372,-3 0 694,-3 7-294,0 11 0,-7 7 116,-4 3 1,-4-3-36,-2-7 1,0-1-38,0 0 1,-2 6-59,-4 0 1,2 0-37,-8-5 1,-1 1-169,-10 4 1,2-4 102,-8 4 1,6-4-118,-6-1 0,2-3 72,-2-3 1,3 1-74,2-7 0,5 5 50,-4-5 0,4 0-3,2-6 1,-1 0 26,1 0 0,7-2 2,5-4 1,-3 2-170,2-7 0,1-1 102,5-5 0,7-6-263,5 0 1,5-2 88,6 2 1,-2 2-89,8-8 1,-6 0 29,6-5 0,0 5 49,5 0 0,1 0 215,-1-6 1,-5 1-37,0-1 1,-6 6 383,6 1 0,-8 7-209,2-3 0,-9 5 316,-3 2 0,-7 0 63,2-1 365,-4 9-221,-2-7-183,0 14-295,0-5-520,0 7-1389,0 0 1530,7 0 1,3-6-24,7 0 1,-5-7 79,-1 1 0,-5 3 75,6-3 1,-7 8-48,7-1 314,-8-5-65,11 8-116,-13-6 0,6 10 100,-8 4 1,-6-2-109,0 7 0,-7 1 10,1 5 1,-1 0-46,1 1 1,-3-5 61,3 5 0,-3-5 0,-2 12 0</inkml:trace>
  <inkml:trace contextRef="#ctx0" brushRef="#br0" timeOffset="2869">1487 554 8291,'0'-18'-139,"0"7"114,0-1 1,0 1 128,0-6 0,2-1 59,4 1 0,4-6-290,7 0 0,2 0 93,4 5 1,-4 3 164,5 4 1,2-5 29,3 5 0,-2-5-5,2-1 1,0 0-154,5-1 0,-1 7 113,-4-1 0,2 9-119,-8-3 0,-2 2 150,-10-2-394,5 4 1,-9-4 52,5 12 0,-4-2 68,-8 8 1,-8 7 203,-4 10 0,-3 3 141,-2 3 0,-8 5 99,-4 1 0,2 7-108,-2-2 0,2-4-8,-2-2 0,-1 3-57,7-3 0,-2 0-72,2-5 0,3-6 13,-3 0 0,4-8-267,2 2 282,0 4-362,-1-8 104,1-2 181,7-9 0,3-10-178,7-4 1,7-3 145,5-9 1,5-5-158,6 0 1,2-2 108,4 2 1,6 4-29,-1-4 1,3 2 82,9-2 0,-6 3 95,6-3 1,0 4 17,6 2 0,2 0-135,4-1 1,-10 7 220,4-1 0,-6 6-96,0-5 0,0 7 98,-11-2 0,1 4-174,-13 2 1,-2 2 2,-9 4 1,1 4 33,-7 7 0,-2 0-22,-10 1 1,-3 5-121,-9 0 1,-7 0 118,-4-6 0,-3 0-345,-3 1 0,1-3 88,-1-3 0,0-5-194,1-7 0,-1 0 3,1 0 0,-1 0 23,0 0 0,3-7 35,3-5 0,4-5 55,8-6 1,-1-6 35,1-12 0,8 3 259,3-8 0,-2 2 0,2-2 0,1-4 0,5 4 0,0 1 0,0-1 0,0 8-71,0-3 1,0 7 70,0 5 0,5-2 110,1 8 80,0 0 1,-6 6 307,0 0-135,0 7 339,0 2-425,0 8 1,0 2 59,0 4 0,0 6-103,0 11 0,0 5 79,0 13 1,6 11-28,-1 11 1,1 6-23,-6 6 0,6 6-228,0 11 1,-1-4 215,-5 5 1,2-11-415,4-1 0,-4-8 142,4 2 0,1-12-537,-1-5 0,2-12 78,-2-6 0,-4-9-131,3-2 0,-3-14-83,-2 3 241,0-13 0,0-1 320,0-15 1,0-3-176,0-14 1,0-3 360,0-10 0,0 3-167,0-8 0,-5 2 274,-1-2 0,0-2-68,6 7 0,-2 3 171,-4 9 1,2 4-162,-7 8 0,5 7 48,-5 4 1,-1 6 227,-5 6 1,0 4-127,-1 7 1,-1 8 154,-4 4 1,4-2-84,-4 1 1,5-4-161,7 4 0,3-6-65,8 1 1,0-4-163,0-2 0,2-7 126,4-5 0,5-3-88,12-2 0,-1-2-148,6-3 1,-1-11 40,2-7 1,4-2 10,-4 2 1,-4 10 42,-2-5 0,-4 7 19,-2-1 1,-5 5-100,-1 7-9,-7 0 0,6 0 8,-5 0-13,-3 0 141,6 0-32,-8 0 1,0-2-332,0-4 1,2-4 91,4-7 1,3-8-5,9-4 0,-1-9 88,0-2 1,1-10 88,-1-2 0,0-2 130,0-9 1,1 5-3,-1-6 0,-5 1 339,-1-6 0,1 7-231,5 5 1,0 11 637,0 5 0,1 7 83,-1 5 618,-7 4-395,5 8-94,-13 7-787,6 2 1,-8 16 0,0 4 0,0 3 74,0 2 1,0 2 1,0 4 0,2-3-263,3 3 0,-1-4 78,8-2 1,-1 1-417,7-1 1,6-6 81,5 1 0,-2-8-53,2 1 0,0-3-63,5-2 1,-5 0-387,0 0 1,-8 0-726,2 0 986,-4 8 0,-9 4 102,-4 11 1,-6 0 130,-6 11 1,-5-1 191,-12 13 0,-2 6 115,-4 6 1,-2-3-64,8-9 1,0 3 230,6-9 0,-1 0 252,1-5 0,2-3 164,3-3 0,-1-4 133,7-7-391,0-1 48,6-8-379,0-1 1,0-10 20,0-4 1,0-3-234,0-8 0,2-7 108,4 1 0,-2 0-42,7 6 1,-5 0 0,5 0 0,1 5 51,5 0 0,1 9 227,-1-3 0,0 4-61,0 2 109,1 8 1,-1 1-59,0 9 0,-5-1 107,-1 0 0,-7 0-160,2 1 0,-6 1 30,-6 4 1,-3-2-537,-9 8 1,-7 0 224,-3 5 0,-7 1-375,-5-1 0,3-5 195,-3 0 1,3-8 31,3 2 0,-7-3 199,1-3 0,-2 0-78,1 0 1,3 1 114,-8-1 0,5 0 149,-5 1 1,10 3 181,1-4 1,8 4 42,10-9-44,0-5 13,7 9-138,2-14 1,22 3-85,3-10 1,12-5 1,0-7 0,-2-1 68,2 1 1,-3 0 108,3 0 0,2 5 374,-8 1 1,0 7-225,-6-2 0,-1 6 22,-5 6 0,3 3-45,-8 9 1,5-1 86,-5 0 1,5 0 207,-5 1-376,8-1 0,-5 0 27,8 1 1,-3-9 15,3-3 0,-3-4-224,9-2 0,-4 0 37,-2 0 1,2-2-97,4-4 1,-3 2 121,3-7-1827,-4-1 1011,-2-5 0,-1 6-988,-5-1 802,-3 8 385,-8-4 1,-8 8 272,-3 0 1,-5 0-32,-1 0 1,-8 0 212,-4 0 1,-3 8-89,-3 4 0,-5 3 293,-1 2 1,-1 1 147,2-1 1,3 2 279,-3 4 1,3-4-110,3 4 0,-5-1 358,5 1 1,-3-4-222,14 4 1,0 2-191,6-2 1,1 2 19,5-2 0,3-4-145,8 4 1,2-5-51,4-7 1,11 4 60,12-3 0,11-4 0,6-3 0,16-3-532,1-2 0,14-7 233,-8-5 1,4-1-425,-3 1 0,-3-3 264,-4 3 0,-1 5-1438,-5 1 0,-5 4 137,0 2 1437,0 0 0,-16 0 0,7 0 0</inkml:trace>
  <inkml:trace contextRef="#ctx0" brushRef="#br0" timeOffset="3806">3614 796 8200,'8'-33'177,"4"4"-177,3 4 0,8 16 222,0 3-130,8-4 0,-4 8 296,7-3 0,1 3-106,0 2 1,-9 7-42,-2 5 0,-7 3-134,-6 3 1,3 1-159,-8 4 0,-1-2 146,-5 8 0,-7 0-215,-5 5 1,-3-1-103,-3-4 0,-1 3-359,-4-3 1,4-4-51,-4-2 0,4-5-193,1-7 372,1 4-83,0-13 646,-1-2 1,9-9-166,3-9 214,4 9 33,2 1 0,0 10 199,0 4 0,0 11-34,0 12 1,0 4 215,0 1 1,0 1-30,0-1 0,0 1-139,0 0 1,2-3-385,4-3 1,2 2 140,3-8 1,4-2-336,-3-9 0,3 1-154,3-7 0,-7 0-375,1-6 1,-1-2-195,7-4 1,-1-6 894,0-11 0,0-4 0,1-7 0</inkml:trace>
  <inkml:trace contextRef="#ctx0" brushRef="#br0" timeOffset="4547">4721 69 8308,'2'-9'2835,"4"3"-2627,-4 4 1,11 4 186,-7 4-437,0 3 0,-6 9 152,0-1 1,-2 0-17,-4 1 0,4-1 90,-4 0 0,4-5-396,2-1 1,2-1-78,4 1 0,0 3-270,11-8 1,-3 1 255,9-1 0,-4-2 34,-2 7 1,1-5 79,-1 6 1,0-6 51,0 5 1,-5-5 8,-1 5 1,-7 1-61,2 5 0,-4 0-4,-2 1 0,0 1 105,0 4 0,-8-4 9,-3 4 0,-5 2 209,-1-2 1,0 2-77,0-2 1,1-3 776,5 3-613,-5-4 1,12-2 248,-7 0-12,7-7-277,-4 5 0,10-11-94,4 8 0,-2-8-118,7 1 0,-5 3 109,6-2 0,-7 5-175,7-5 1,-8 8 67,2-3 1,-4 5 39,-2 1 0,0 0-160,0 0 1,-8 3 99,-4 3 0,-3-2-16,-2 8 0,-6-8 194,0 2 0,-1 2 211,7-2 0,6 0 40,-1-6 0,8 0-91,-1 1 1,5-1 69,5 0 0,7-5-103,11-1 0,4-1-195,7 2 1,3-5 125,3-7 1,-1 0-575,7 0 1,-8 0-73,3 0 0,-5-6-293,-1 1 1,-8-7-55,-4 6 0,-4-5-135,-2 5 75,-7-7 543,-3 3 0,-14-5 281,-5 3 0,-3-1-95,-2 7 0,-7 0 280,1 6 1,-2 0 67,2 0 0,4 2 220,-4 4 0,10 3-138,1 9 0,8 1 34,-1 4 1,-3-4-36,2 4 0,0 4-28,6 2 0,8 2 139,4-2 1,3 3-25,2-3 0,-5 2-43,-1-2 1,1 3-328,5-3 1,-2 2-244,-3-2 0,3 1 106,-3-6 1,-4-1-118,-3-6 0,-3 0-441,-2 0 1,0-5-102,0 0 279,-7-9 0,-3 5 106,-7-8 0,-1-2 37,1-4 1,-6-3 137,0-9 1,-8-7 228,2-3 0,-1 1 0,1-2 0,-4-8 0,6-7 0</inkml:trace>
  <inkml:trace contextRef="#ctx0" brushRef="#br0" timeOffset="4758">4600 1470 8130,'-17'18'9,"0"-1"1,-1-8 220,1-3 55,7 4 0,3-6 6,7 7 1,2-7-452,3 2 0,1-4 98,11-2 0,-1 2-153,13 3 1,1-3-143,11 4 0,3-4-191,8-2 0,9-2 269,8-4 1,3-1-115,8-5 1,-5-3 502,6 3 0,-8-1-178,2 1 1,-4-1 1226,-2 7 1,-9-6-614,-8 7 0,-3-1 1030,-8 6 1,-3 0-211,-9 0-1483,-4 8 0,-15 3 334,-5 12-217,-3 4 0,-17 8 0,-4-1 0</inkml:trace>
</inkml:ink>
</file>

<file path=ppt/ink/ink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46:55.7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87 190 8214,'17'-27'226,"0"4"1,1 4 101,-1 2 0,0 0-139,0-1 1,7 1-140,-1 0 0,-2 5 137,-10 1 1,-1 7 175,-4-2 97,-4 4-302,5 2 0,-7 2-46,0 4 0,-7 9 40,-5 8 1,-9 8-109,-2-2 1,-6 3 4,6 3 1,-8 0-131,2-1 1,4-1 133,2-4 1,4 1 14,2-7 1,5 1-131,1-7 0,7-6 113,-2 1 0,4-6-136,2 5 0,2-7 127,4 2 0,4-4 19,7-2 0,0 0 2,0 0 1,6 0 2,1 0 0,-1-6-64,-6 0 1,6-1 4,0 1 0,0 2-300,-6-8 1,1 9 109,-1-3 1,-2 2-1259,-3-2 984,3 4 0,-11-5-794,8 7 173,-9 0 668,13 0 1,-12 0 409,7 0 0,-7 0 0,11 0 0,-5-8 0,7-4 0,-5-3-49,-1-2 1,3-1 48,9 1 0,-4-6 156,4 0 1,-4 0 183,-1 6 0,-1-1 219,0 1 1,1 2 487,-1 3 0,0-1-464,0 7 1,1-2 368,-1 2 1,0 5-372,1-5 0,-7 4-42,1 2 0,-1 0-200,6 0 0,-5 6-265,-1-1 0,-5 7-258,6-6-175,-8 7 0,5-3-666,-3 7-127,-4 0 0,4 1-460,-12-1 1,-4 6 732,-7 0 0,-2 2 879,-4-2 0,-4 4 0,-8 8 0</inkml:trace>
  <inkml:trace contextRef="#ctx0" brushRef="#br0" timeOffset="236">433 588 8214,'-23'15'-363,"-1"-3"1,1 3 634,6-3 0,6-3-88,-1 3 1,6 0 403,-5 5 0,7 0-43,-2 0 0,4 1-50,2-1 0,-2 6-217,-3 0 0,3 8 0,-4-2 0,4 3-434,2 3 0,0 1 186,0 5 1,0-10-215,0 3 0,0-5 131,0 0 1,6-4-428,-1-8 0,7 0-252,-6 1-139,0-9 219,1-1 316,-5-8-18,14 0 204,-15 0 0,7-2-207,-8-4 1,0 2-51,0-7 407,0-1 0,-8-5 0,-1 0 0</inkml:trace>
  <inkml:trace contextRef="#ctx0" brushRef="#br0" timeOffset="1108">381 709 8211,'9'-23'-21,"-3"0"1,-4 0-79,-2 6 0,6 5 83,0 1 0,5 5 164,-5-6 1,7 8-180,-1-1 8,3 3 1,2 2 361,1 0 1,-7 2-110,1 3 1,-1 13 125,7 11 1,-1 5-72,0 7 0,1 5-122,-1 11 1,-6-7-180,1 8 0,-8-2 110,1 7 1,-3-5-136,-2-12 0,0-4 75,0-7 0,0-3-268,0-3 1,0-4-129,0-8-182,-7 1 302,-3-9 1,-5-3 125,3-12 0,-3-5-9,3-12 1,-3 2 19,-2-8 0,5-2 163,1-9 1,1-3-79,-2-3 0,5-2 0,7 8 0,0 1-44,0 11 0,2-3 9,3 8 0,-1 0 55,8 5 1,-6 7 6,5-1 0,-5 9 220,5-3-192,-7 4 194,12 2-218,-14 0 0,5 8 16,-7 3 0,-7 4-14,-5 3 1,2-3-1,-1-3 1,-1 3 242,-5-3 310,7-5-268,-5 1-172,13-8 1,-4 0-178,12 0 1,10-14 85,7-3 0,13-10-190,-1 4 0,11-6 17,0 6 1,4-7-114,2 1 0,0-2 68,-1 2 1,-1-2 62,-3 8 1,6-5 52,-7 5 0,3-1-1,-9 7 1,-9 0 178,3 0 1,-11 1-99,0 5 153,-3-5-35,-3 14-102,-8-5 0,-1 9-3,-8 3 0,-6 5 3,1 7 0,-9 6-50,3 0 0,-5 8 29,-1-2 1,0-4 155,-1-2 0,9 2-152,3-2 0,-2 0 310,3-6 0,-1 1-9,6-1 1,2-7-8,3-5 1,-1-3-171,8-2 1,-6 0 178,5 0-451,1 0 1,5-7 136,0-5 0,1-9-500,-1-2 0,-6 0 222,1 6 0,-6-7-168,5 1 0,-7-7 128,2 1 0,-4 2 0,-2-2 1,-2-5 44,-4-7 1,-4 1 111,-7 5 1,0-3 223,0 3 1,5-1-92,0 13 0,1 2 792,-6 9-560,-1-3 0,1 13 17,0-4 0,1 12-62,5 5 0,-3 7 32,9 5 0,-7 4-46,6 7 1,1 8 89,5 4 0,3 4 508,9 2 0,1 2-245,16 4 1,0-4 587,6 3 0,-1-5-482,1-6 0,-1 2-66,1-7 1,-8-1-160,-4-5 0,-4 1-466,-2 4 1,-7-3-232,-4 3 1,-14-3-334,-9-3 0,-8 7-1082,-10-1 1,1 0 778,-1-5 0,-1 0 953,-5-1 0,-3 1 0,-8-1 0</inkml:trace>
  <inkml:trace contextRef="#ctx0" brushRef="#br0" timeOffset="1817">1972 190 8284,'17'-19'458,"0"-4"-269,1 4 1,-1-6 73,0 8 0,8 5 18,4 1 0,-2 1 292,2-2 0,-2-1 40,1 7 0,-3 0 50,-7 6 0,-1 0-294,0 0 0,-5 0-129,-1 0 1,-5 6-1043,6 0 708,-9 7 1,5-3-368,-8 7 1,0 1 324,0-1 1,0 0-1412,0 0 0,-8 7 450,-3-1 1,-4 5 1096,-3-5 0,-7 8 0,-2-4 0</inkml:trace>
  <inkml:trace contextRef="#ctx0" brushRef="#br0" timeOffset="2347">2041 640 8226,'-17'15'93,"-1"-3"1,7-3 593,-1-3-418,8-4-135,-3 6 0,14-8-97,5 0 1,-1 0 91,7 0 0,-11 0 134,11 0 0,-5 0-113,4 0 0,6 8-101,1 3 0,-1 6 6,-6 6 1,0 4-157,0 8 1,-7-1 96,-4 1 0,2 0-158,-3-1 1,1-1 105,-6-4 1,0 1 56,0-6 1,0-1 20,0-6 1,0-6-53,0 1-361,0-8 14,0 11 50,0-13 0,0-2 43,0-11 1,0-5-198,0-1 1,0-6 95,0 0 1,0-8 94,0 2 0,-8 4 220,-3 2 0,-5 0 70,-1 6 0,0-2 97,0 13 1,-6 0 231,-1 6 1,-6 10 332,1 7 0,-4 2-142,-1 10 0,5-6 385,0 6 0,8-8-346,-2 2 0,9-4 285,3-1-836,7-1 1,-2-6 100,12 1 0,4-8-557,7 2 1,10-12-52,7-6 1,9-17-387,9-5 1,15-14 387,8-4 1,7-2-19,-39 23 0,1-1 0,2-2 1,0 0 272,0 0 1,0-1 0,3-2 0,0 1 241,-3 4 0,0 1 0,3 1 0,0 2-79,-2 2 1,-1 0 0,44-16-2,-9 13 0,-4 4 665,-8 8 1,-14 7-17,-3 5 1,-11 3 304,-1 2 0,-11 7-400,-6 5 1,-4 3 53,-2 3 0,-7-1-438,-4 0 1,-4 8 436,-2 4 1,-2 4-1040,-4 1 1,-5 1 378,-13-1 0,-2 7-855,-9-1 0,-2 0 192,-3-5-1,-4-2-542,-8-5 1339,0 5 0,-7-14 0,-3 6 0</inkml:trace>
  <inkml:trace contextRef="#ctx0" brushRef="#br0" timeOffset="2509">2854 899 8153,'-27'-17'-1385,"2"0"1038,7-1 1,7 7 2104,-1-1-440,9 9-823,-5-5 0,10 16-157,4 3 0,-3 10 65,9 2 0,-2 8-31,1-2 0,4-2-92,-3 2 1,3-3-431,3 3 0,5-4 204,0-7 0,0-1-821,-6 0 1,-5-1 245,-1-5 1,-5-3-56,5-8 1,-5 0-2,6 0 0,-8-4 577,1-8 0,-3-7 0,-2-15 0</inkml:trace>
  <inkml:trace contextRef="#ctx0" brushRef="#br0" timeOffset="2845">2940 225 8145,'12'0'203,"-1"0"0,1 0 113,5 0 1,8 6 195,4-1 0,3 11-161,3 1 0,2 8 87,3 10 0,-4 1 203,5 5 0,-5 5-200,-1 11 0,-6-3 90,-1 4 0,-6-3-158,1 3 0,-6-4-908,-6 4 0,-3-5 250,-8-1 0,-9 6-59,-9 0 1,-1-9-40,-10-8 0,0-5-508,-5-1 0,1-8 244,4-4 1,-1-12 139,7-5 1,-1-6 626,7-6 1,2-11-133,3-12 1,5-1 334,7 1 1,2-2 288,3 8 1,7 0 588,11 6 1,10 7-521,7 4 0,2 4 8,-2 2 0,-1 0-850,7 0 0,-8 8 176,3 3 1,-5 7-1525,-1 5 0,-2-2 260,-5 8 1249,-3 0 0,0 5 0,2 1 0</inkml:trace>
</inkml:ink>
</file>

<file path=ppt/ink/ink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47:11.9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52 7964,'-17'0'67,"7"0"323,2 0 288,1 0-107,5-8-325,-6 6 1,8-7 99,0 3-260,0 4 1,2-8 145,4 5 1,-3 3 205,9-4 245,-8 4 315,11 2 235,-13 0-402,13 0 998,-13 0-1299,6 0 0,-6 0 440,4 0-227,-4 0-8,13 0-521,-5 8 0,7-6-134,0 3 0,1-1 16,-1 2 0,0-4-190,0 4 1,1 1-96,-1-1 1,0 6 145,1-7 1,-1 9-95,0-3 0,-5 5-8,-1 1 0,-7 0-138,2 1 0,-4-1 67,-2 0 0,-8 8-46,-3 4 1,-5-2 55,-1 2 1,-6 0 90,0 5 1,-6 1 242,6-1 1,-6-5-79,6 0 1,-4-8 258,10 2 0,-4-4-140,9-1 1,4-7 671,3 1-504,3-1 1,4 1 70,3-1 1,5-7-84,7 2 1,8-4 5,4-2 0,4 0-609,1 0 0,1-6 191,0 0 1,-1-7-286,1 1 0,-6-3 238,-1-2 0,-1 5-1819,2 1 1,-4 5 97,-8-6 0,1 8 1855,-1-1 0,0-5 0,1 1 0</inkml:trace>
</inkml:ink>
</file>

<file path=ppt/ink/ink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47:12.2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 0 7931,'9'0'1643,"-1"0"0,-6 0-997,4 0 1744,-5 0-1724,7 0 1,-8 2 441,0 4 0,-2-2-497,-4 7 1,3 1-1691,-9 5 1,8 0 207,-2 1 0,3-7 871,-3 1 0,-4-1 0,-7 7 0</inkml:trace>
</inkml:ink>
</file>

<file path=ppt/ink/ink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47:13.2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0 15106,'0'12'-683,"0"-1"1,-8-5 682,-4 6 0,-11 7 0,-4 8 0</inkml:trace>
</inkml:ink>
</file>

<file path=ppt/ink/ink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47:13.8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104 156 7984,'10'-17'1017,"-1"0"-660,-3-1 1,-2 7 128,8-1 1,-7 1-34,7-6 0,-8 5-141,1 1 0,3 5 598,-2-6-184,0 8-498,-6-3 1,0 9 61,0 3 0,0 7 143,0 11 1,0 4-291,0 7 1,-6 9-158,0 3 1,-7 2 123,1-2 0,-1 4 116,1-4 1,-3 4-179,3 2 0,3-2 53,-3-4 1,8 2 131,-1-8 0,3 5-225,2-11 0,0 3-192,0-14 1,7 6 99,5-6 1,3-6-165,2-6 0,1-7-449,-1 2 1,6-4 316,0-2 0,2-14-280,-2-3 1,-9-4 169,3 4 1,-6-6 404,1 0 0,1-6 186,-7 6 0,0 0 266,-6 5 0,-2-3-118,-4 4 1,-3-4 200,-9 9 0,1 3 654,0-3 0,-8 8-436,-4-1 0,2 3 24,-2 2 1,2 5-244,-1 1 0,3 8-507,7-3 1,1 5-1373,0 1-53,7 8 1,2-6-113,8 4 0,8-4 1595,4-1 0,3-9 0,2-1 0</inkml:trace>
</inkml:ink>
</file>

<file path=ppt/ink/ink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47:14.1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174 0 7870,'-10'0'3088,"2"2"-2289,8 4 128,0-4-150,0 6 0,-5-6 672,-1 3 1,-8 5-606,3 7-657,-4 1 0,-3 1 133,1 4-320,-8-4 0,6 14 0,-6-6 0</inkml:trace>
</inkml:ink>
</file>

<file path=ppt/ink/ink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47:16.3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0 7827,'2'12'2157,"4"-1"-1474,-4 1 0,5 5-51,-7 1-331,-7-1 1,-5 6-2,-11 0 0,4 0 13,-4-6-313,-4 1 0,0 7 0,-8 2 0</inkml:trace>
</inkml:ink>
</file>

<file path=ppt/ink/ink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47:16.70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35 8016,'0'-17'1237,"0"7"-631,0 3 878,0 7-546,0 0-228,0 7 1,0 11-68,0 11 0,-6-3 64,0 3 0,-5 0-510,5 6 0,-1-7-370,1 1 1,4-8-169,-4 3 1,4-5 276,2-2-2326,0 0 1738,0 1 0,2-9-2193,4-3 2845,-4-4 0,13-10 0,-5-1 0</inkml:trace>
</inkml:ink>
</file>

<file path=ppt/ink/ink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47:17.0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17 7882,'0'-9'3564,"14"1"-2789,3 8 1,6 0-299,0 0 1,-4 0-30,4 0 0,-4 0-15,-1 0 1,-7 6-11,1 0 0,-6 1-405,5-1 0,-7-2-312,2 7 0,-4 1-183,-2 5 1,0 1 356,0-1 1,-2 2-664,-4 4 1,-4 4 350,-7 8 1,-4-3 585,4-3 0,-5 4 124,11-4 0,3 3 468,2 3 0,5-2-490,1-5 0,5-1 107,1-4 1,9-9 189,3 3 0,1-5-87,10-1 1,-6-3-797,6-8 0,7-2 236,10-4 1,-3 2-1626,-3-7 1,2-7 829,-1-5 0,-3 0 75,-9 6 814,-4 7 0,0-13 0,2 4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1:49:42.0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344 260 8193,'17'-27'0,"1"-3"-480,-1 7 1,0 5 154,1 7 1,5-1 448,0-5 1,0 5 41,-6 1 0,0-1-123,1-5 0,-7 6 93,1-1 1,-8 6 254,1-5 0,-3 5-140,-2-6 0,-2 9 550,-3-3-626,-5 4 1,-9 2 15,-4 0 1,4 0-251,-5 0 0,-1 6 17,2-1 0,-7 9-125,1-3 0,-2-1 141,2 2 1,-3-1-136,3 6 0,-4-1 188,-1-5 0,1 5-22,4-5 0,-2 5 164,8 1 1,0 0-83,6 0 0,5 1 54,1-1 0,7-4-131,-2 5 0,12-5 8,6 10 1,11-4-29,5-1 0,11 5-21,1 0 0,8 6 35,-2-6 1,4 7-25,2-1 1,0 4 248,0 2 1,-6 5-73,0 0 1,-13 1 109,1-7-1,-5 1-61,0-1 1,-4 1-34,-8 0 0,-1-3-32,-5-3 1,3 4 2,-9-4 1,1-3 31,-6 3 1,0-6-10,0 6 1,-7-2 34,-5 2 0,-3-2-58,-3-4 0,-1-4-123,-4 4 1,-6-4-115,-11-1 1,1-3-214,-7-4 1,2 3-253,-2-8 0,-4 5-1409,4-5 1968,4 0 0,-8-6 0,6 0 0</inkml:trace>
</inkml:ink>
</file>

<file path=ppt/ink/ink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47:17.2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191 17 7915,'-10'-9'2670,"2"1"-2270,1 8 0,5 8 211,-4 3 0,-4 5 156,-1 1 0,-5 6-1100,-1 0 1,0 6 259,0-6 0,-1 0 73,1-6 0,0 1 0,-1-1 0</inkml:trace>
</inkml:ink>
</file>

<file path=ppt/ink/ink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47:17.6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242 0 8475,'-9'0'1810,"1"0"-1042,0 0-396,6 0 1,-11 8 151,7 3 0,-7 7 78,1 5 0,-5 9 319,-6 9 0,3 5-471,-3-6 0,4 1-98,2-7 0,2 5-1056,3-5 0,-1 3 538,7-14 1,0 6-1060,6-6 1,0-6 692,0-6 1,8-7-546,3 2 0,7-6-77,5-6 1154,-4-3 0,13-9 0,-5 1 0</inkml:trace>
</inkml:ink>
</file>

<file path=ppt/ink/ink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47:18.3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121 1 7874,'-17'15'1369,"0"-4"-1303,0 13 0,-1-5-66,1-2 0,0 0 0,-1 1 0</inkml:trace>
</inkml:ink>
</file>

<file path=ppt/ink/ink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47:19.7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1 8036,'-24'0'2334,"1"0"-1168,8 7-1283,0 11 1,5 9-1057,-7 7 1,7-7 1172,4-4 0,-3-4 0,-1-1 0</inkml:trace>
</inkml:ink>
</file>

<file path=ppt/ink/ink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47:20.2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225 1 8017,'0'17'1323,"0"1"1,-2 6-808,-4 5 1,-3 4 58,-9 2 0,-5-1-364,0 1 1,-6 5-227,6 0 1,-6 1-1331,6-7 1033,0-7 1,14 4-355,3-8-447,4 0 1113,10-6 0,9-7 0,10-2 0</inkml:trace>
</inkml:ink>
</file>

<file path=ppt/ink/ink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47:21.4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 7958,'11'0'0,"1"0"0,-1 0 2062,7 0 1,1 1-908,4 5 0,-4-2-561,4 8 1,-6-7-396,-5 7 0,1-6-326,-7 5 1,0 1-107,-6 5 0,0 0 262,0 1 0,-8 5-985,-3 0 0,-5 6 479,-1-6 0,-6 5-181,0-5 1,-6 6 515,6-6 1,0 0 1075,6-5-507,7-1 1,2 0 1276,8 1-1249,0-9 1,8 1-66,4-4 1,5-5-325,6 5 0,2-4 36,4-2 1,9-2-1474,-3-4 1,5-1 258,1-5 1112,3-3 0,15 5 0,3-7 0</inkml:trace>
</inkml:ink>
</file>

<file path=ppt/ink/ink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47:21.6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120 69 8433,'-10'8'1267,"-5"-6"0,11 8-892,-8-5 1,3-1 509,-3 8 1,-3-1-329,3 6 0,5 1 284,1-1 1,-2 0-389,2 1 0,2-1-209,10 0 0,6-5-133,11-1 1,-2-7-237,8 2 1,0 2-47,5-3 1,1-1 226,-1-10 0,1 3-785,0-9 1,-7 1 264,1-7 1,-8 1-359,2 0 1,-11 3 209,-6-3 0,-4 3 58,-2-9 0,-10-2 109,-7 2 0,-8 0 12,-10 6 0,1 0-736,-1-1 1169,0 9 0,1 1 0,-1 8 0</inkml:trace>
</inkml:ink>
</file>

<file path=ppt/ink/ink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47:20.6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189 433 8057,'0'-18'1301,"0"1"-1150,0 0 0,2-1-500,4 1 0,-2-2 280,7-4 1,-1 2 193,1-8 1,3 6-23,-8-6 1,5 6-83,-5-6 0,0 8-203,-6-2 1,-2-2 93,-4 2 1,-4 2-4,-7 9 1,0-1 74,0 7 1,-7 0 32,1 6 0,-2 8-57,2 3 0,4 11 158,-4 1 0,6 7 131,5-1 0,5 6-75,7 5 1,2 2 314,3 5 1,5 1-145,7-8 0,6 6 325,0-6 0,2 3-191,-2-3 0,-3-5-37,3-1 1,-6 1-416,-6-6 0,3-3-243,-8 3 1,-1-8-672,-5 3 1,-1 0 512,-5 0 0,-10-1-344,-7-6 1,-6-2 259,6-3 1,-5-5 173,5-7 0,-6-1 161,6-5 0,0-6 237,5-11 0,9-4 229,3-7 1,8-1 610,9 1 0,9 1-430,14 4 1,8-2-136,5 8 1,8 0-772,3 6 1,0 2 281,-7 3 1,-4-1-949,-1 7 0,-8 0 127,2 6 921,-3 0 0,-10 8 0,-2 1 0</inkml:trace>
  <inkml:trace contextRef="#ctx0" brushRef="#br0" timeOffset="155">1019 865 11255,'-9'8'1463,"1"-5"-1045,8 9 0,0-6-171,0 5 0,-6-5-1029,0 6 0,-1-9-122,1 3 1,2 2 903,-7-2 0,7-1 0,-4-5 0</inkml:trace>
</inkml:ink>
</file>

<file path=ppt/ink/ink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47:18.7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225 156 7848,'-17'0'3404,"7"0"-2511,-5 0 1,13 8-361,-4 3 0,-1 6-169,1 6 0,-8 4 200,3 8 1,-1 1-151,-5 5 0,6 1-45,-7 4 0,-3 2-294,10-7 0,-9-1-158,9-6 1,3-1-742,2-4 1,5-4 136,1-8-2365,0 1 2146,0-1 0,7-8 906,5-3 0,11-19 0,4-6 0</inkml:trace>
  <inkml:trace contextRef="#ctx0" brushRef="#br0" timeOffset="349">848 0 7894,'-12'0'2090,"1"0"0,7 2-1329,-2 4 1,4 5-257,2 13 0,-7 2-41,-5 9 0,-3 5-41,-3 1 1,1 7 167,0-2 0,0 6-389,-1 5 0,3-3 14,3 4 0,-1-1-628,7-5 1,0 2 320,6-14 1,0 1-589,0-7 0,6-7 201,0-4 1,7-3-17,-1-3 0,3-8-45,3-3 0,-1-6-69,0-6 0,6-3 176,0-8 0,0-8 164,-5-4 0,-3 2 498,-4-2 0,-3 2-229,-8-2 1,0-1 258,0 7 1,-4-1 205,-7 7 1,-8 2 535,-16 3 1,-7 5-990,-4 7 0,-10 7 121,-2 5 0,-1 3-1011,1 2 1,12 7 876,0-1 0,15 0 0,6-6 0</inkml:trace>
</inkml:ink>
</file>

<file path=ppt/ink/ink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47:17.9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171 1 12655,'-2'17'901,"-3"0"1,-5 8-177,-7 4 0,0 4-245,-1 1 0,-5 7-58,0-1 1,6 6-445,5-6 0,7 7 80,-7-7 1,8 0-12,-2-5 0,12-1 132,6 1 0,3-6-528,2 0 0,10-14-147,8 2 0,5-11-324,6 0 0,4-4 236,-4-2 1,-1 0-227,1 0 0,-8-2 167,2-4 1,-5 2 215,-6-7 0,2 7-334,-8-2 187,0-4-440,-6 1 1014,-7-1 0,5-5 0,-5 5 0</inkml:trace>
  <inkml:trace contextRef="#ctx0" brushRef="#br0" timeOffset="192">448 416 7991,'-23'-2'4149,"0"-4"-2289,0 4-288,6 2 1,-1 15-763,1 8 0,2 8 98,3-2 0,-3 4-742,3 1 1,-3-5-583,-2 0 0,1-2-355,5 2 0,-3 1-999,8-7 1,1 6-757,5-6 2526,0 0 0,7 2 0,3 2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1:49:43.4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52 8072,'0'-17'-861,"-8"7"1287,6 3-477,-5 7 133,7 0 307,0 0 186,0-8 393,0 6-646,0-6 0,-2 16 95,-4 4 1,4-3-293,-4 3 1,-1 5 33,1 6 1,-6 6-76,7-6 1,-1 6 88,6-6 1,0 6-305,0-6 0,0 5-24,0-4 1,0-1-8,0-6 1,0-6-178,0 1-366,7-8 271,-5 11-63,6-13-213,-8 6 408,0-16 0,0-2 302,0-7 0,-8 0 0,-1 0 0</inkml:trace>
</inkml:ink>
</file>

<file path=ppt/ink/ink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47:15.3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502 226 8015,'-10'-25'0,"2"-2"0</inkml:trace>
  <inkml:trace contextRef="#ctx0" brushRef="#br0" timeOffset="376">35 156 8015,'-2'-11'-998,"-4"-1"0,4 7 1023,-4-7 285,4 8 185,2-11-304,0 5 1,0-1-73,0-1 1,0 7 199,0-7 0,2 6-57,4-5 1,-4 5 748,4-6 66,-4 9 77,5-5-348,-5 8-431,6 0 0,-8 13 122,0 5 0,0 10 6,0 1 0,0 10-97,0 1 1,-2 2-151,-4-1 1,-1-9-459,-5 9 0,4-14 215,8 7 0,-5-11-274,-1 0 1,0-4-441,6-1 0,8-7-840,3 1 0,1-8-2,5 1 0,-2-12 1543,14-11 0,0-7 0,6-9 0</inkml:trace>
  <inkml:trace contextRef="#ctx0" brushRef="#br0" timeOffset="704">709 87 7983,'-10'-9'3018,"1"1"-2685,3 8 0,4 2-266,-4 4 25,-3 3 1,5 9 91,-8-1 0,9 0 374,-3 0 0,4 7-105,2-1 0,8 7-112,3-1 1,5-2-118,1 2 1,2-8-150,4 2 1,-2-4-168,8-1 0,0-9-273,5-3 0,1-6-280,0-6 0,-7-3 333,1-9 1,-8-7 13,2-3 0,-5-3 13,-7 2 0,3-2 125,-9 8 1,1-2 24,-6 2 1,-7 4 99,-5-4 1,-9 2 54,-2-2 1,-8 3 135,2-3 0,-3 12 217,-3 5 0,2 4-174,5 2 0,-3 0-813,8 0 0,0 8 273,5 3 1,3 5-834,3 1 1174,5 0 0,7 8 0,0 2 0</inkml:trace>
</inkml:ink>
</file>

<file path=ppt/ink/ink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47:14.8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329 467 7899,'-17'0'1871,"8"0"-1778,1 0-78,8 0 190,0-8 1,0-1 302,0-9 1,0-1-240,0-4 0,0 2-102,0-8 0,6 6-369,-1-6 1,3 6 144,-2-6 1,-4 6-266,4-5 1,-5 4 195,-1-4 1,0 6 35,0-1 1,-7 4 172,-5 2 0,3 0 130,-3-1 0,1 9 41,-7 3 1,1 4-168,0 2 1,-1 0 140,1 0 0,6 8-18,-1 3 0,2 5 74,-1 1 0,-3 8-100,9 4 0,-1 3-34,6 3 0,0 1 56,0 5 1,0-5 89,0 5 0,11-3-205,1 2 0,9-3 20,-4 3 0,-1-9-404,1-2 0,0-8 177,-5 2 0,1 2-410,-1-2 360,3 0 1,-13-6-222,4 1 0,-4-1 75,-2 0 0,-6 1-9,0-1 1,-9-6 133,-2 1 0,-1 0 222,-5 5 1,-2-6 288,2 1 0,0-8-164,6 1 1,0-3 67,-1-2 1,1-2-48,0-3 1,1-5 194,5-7 1,-3 0 14,9-1 1,-1-1 0,6-4 1,2 4-188,4-4 1,3-2-31,8 2 0,8-6-101,4 6 1,4-6 57,2 6 0,5-6-492,0 6 0,1 0 228,-7 6 0,3-4-721,3 3 0,-3-3-99,3 10 1,-9 3-410,-3 2 1,-1 4 1360,2 2 0,-4 8 0,-8 1 0</inkml:trace>
  <inkml:trace contextRef="#ctx0" brushRef="#br0" timeOffset="150">1229 761 7962,'-10'2'3463,"4"4"0,-1 3-2786,1 9 1,-8-1-1167,3 0 1,-4 0-1404,-3 1 0,-1 1 1892,-4 4 0,-12-4 0,-9 6 0</inkml:trace>
</inkml:ink>
</file>

<file path=ppt/ink/ink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47:12.8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18 7953,'8'-9'573,"-6"1"671,6 8-428,-8 0 1445,0 0-1894,-8 0 1,4 0 85,-7 0 55,7 0-492,-12 8 1,12 1 136,-7 8 0,5 3-83,-5 3 0,5-4 91,-6 4 1,8-4-172,-1-2 0,-3 7 71,2-1 0,1 0 39,5-6 0,0 0-45,0 1 0,7-1 33,5 0 1,11-2-119,6-3 0,3 1 86,3-7 0,-1 0 48,1-6 1,5 0-32,1 0 1,5 0-192,-6 0 1,-5 0 29,-6 0 1,-6 0-89,5 0 1,-8-2-228,-3-4 1,0 4-478,-5-3 0,-4 1-1679,-3-2 1213,5 4 383,-8-6 1,4 8 962,-12 0 0,-4-7 0,-7-3 0</inkml:trace>
  <inkml:trace contextRef="#ctx0" brushRef="#br0" timeOffset="229">519 139 7953,'-17'0'2492,"0"6"-72,-1 0-1748,9 7 0,-5-3-107,9 7 1,-7 2 93,6 4 0,-1 4 137,1 8 0,4-1-615,-4 1 1,-2 2-499,3 3 0,-1-4-1052,6 5 1,0 1 902,0-2 0,0-5-1495,0-6 1,0-2 147,0 1 1813,8-3 0,1-7 0,9-1 0</inkml:trace>
</inkml:ink>
</file>

<file path=ppt/ink/ink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47:25.61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243 173 8287,'0'-17'-96,"0"0"0,2-1 222,3 1 1,-1 6 150,8-1 96,-8 1 42,11-7-188,-5 1-21,-1 7 176,-1-5-91,-8 13 58,0-6-185,0 8 0,0 2 129,0 4-88,0-4-178,0 13-82,0-5 1,2 7 104,4 1 1,-5-7 49,5 1 1,-4-1-110,-2 6 0,0 6-25,0 1 0,0 1 69,0-2 0,0 3-11,0 9 0,0 0 21,0-1 1,0 1 0,0-1 1,0 3 85,0 3 1,0-1-28,0 7 1,-2-8 110,-4 3 0,5 1-139,-5-2 1,2 2 92,-2-1 0,4-5-79,-4 5 1,3 1 1,-3-2 1,4 6-38,-4-5 1,-2 7-160,3-2 1,-7 4 65,6 2 0,-5-2-186,5-4 1,-5 2 26,5-8 1,-6 6 110,7-5 1,-7-1 404,6-5 1,-1-1-54,1 1 0,4-6-45,-4-1 1,4-1-1,2 2 0,0 2 153,0-8 0,0 8-172,0-2 1,0 1-181,0-1 1,0 4-102,0-4 0,0-3 69,0 3 0,0 0-108,0 6 1,0-6-19,0-1 1,0 1-71,0 6 1,-6 5 93,1 0 0,-7 3 23,6-3 0,-5-1 66,5 7 0,-5-8 10,5 2 1,-8-1 171,3 1 0,1-3-109,-1 3 0,5-3-5,-6-3 1,9 1-29,-3-1 1,-2-1-9,2-4 1,1-2-19,5-4 0,0-4 7,0 4 1,0-4-37,0-1 0,0-7-271,0 1-637,0-9 380,0 5 118,7-8 0,3-2-249,7-4 1,2-11-1173,4-12 1868,-3-3 0,12-18 0,-5-4 0</inkml:trace>
</inkml:ink>
</file>

<file path=ppt/ink/ink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47:26.18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208 18 8159,'-8'-10'1676,"6"3"1,-7 10-1076,3 9 0,2 7 161,-7 16 1,-1 7-280,-5 4 1,-1 4 107,1 2 0,0 0-301,0 0 0,-1-6-346,1 0 1,7-6-142,5 6 0,-3-9-442,2-3 1,0-1-231,6-10 0,8 2 387,4-2 1,3-9-1175,2 3 1,6-11 154,0-1 1501,8-3 0,4-17 0,9-4 0</inkml:trace>
</inkml:ink>
</file>

<file path=ppt/ink/ink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47:26.48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312 450 8196,'-8'-9'319,"4"1"396,-7 8-259,7 0 1,-10 2-131,9 4 0,-9 5 275,3 12 1,1 6-111,-1 11 1,1-1 40,-2 7 1,-1-8-80,7 3 0,0-1-58,6-5 1,8 1-171,4-13 1,11-2-16,5-9 0,5 1-351,2-7 1,1-2 200,5-10 1,-3-3-769,8-9 0,-7-7 357,1-3 1,-5-5-142,-7-2 0,-3-5 302,-7 0 1,-9-7 233,-3 7 0,-4-8-127,-2 2 0,-14 4 160,-3 1 0,-14 1 295,-3 5 0,-8 7-154,-10 16 0,-10 12-933,-7 12 0,-8 20 503,-9 14 0,39-18 0,0 2 0,-2 5 0,1-1 0</inkml:trace>
  <inkml:trace contextRef="#ctx0" brushRef="#br0" timeOffset="2465">1418 70 8388,'2'-12'-550,"4"1"551,-4 7 43,13-11 1,-11 13-161,8-4 178,-8-4-129,3 8-31,1-5 578,-6 7-272,6 0 265,-8 0 219,0 0 535,-8 0-684,6 7 0,-6-3 1098,8 8-179,-7-8-471,5 11-485,-6-5-230,0 7 1,-1 0-216,-9 0 1,1 3-45,0 3 1,-2-2-175,-4 8 1,-4 1 48,-8 11 0,1-5-211,-1 5 0,0-5 472,1-1 1,7-3-88,4-3 0,4 2 104,1-8 0,3 0-55,3-6 0,5-5-78,7-1 0,2-5-3,3 6 1,5-8 12,7 1 0,8-3-2,4-2 1,6-7-45,5-5 1,4-3-106,8-3 1,-6 3-91,0 3 1,-7-3 162,1 4 1,1 1 1,-7-2 1,5 7 9,-11-7 0,3 8-158,-2-2 0,2 3-231,-8-3 0,0 4-677,-6-4 160,0 4 1,-5 2 223,-1 0 0,-7 2-240,2 4 0,-6 4 222,-6 7 0,-3-4-143,-9 5 862,1-5 0,-8 12 0,-2-8 0</inkml:trace>
  <inkml:trace contextRef="#ctx0" brushRef="#br0" timeOffset="2669">1453 779 12522,'0'-10'4141,"0"3"-3820,0 7 1,0 7 120,0 5 1,-2 11 73,-4 6 0,4 5 112,-3 7 0,-5 3-418,-1 8 0,1 5-315,-2 1 1,9 7-238,-3-1 1,4 3 341,2 2 0,-8 8 0,-1 2 0</inkml:trace>
</inkml:ink>
</file>

<file path=ppt/ink/ink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47:34.4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0 8192,'-10'8'-277,"3"-6"-371,-1 5 322,6-7-146,-5 0 237,7 0 263,0 0-32,7 0 93,-5 0 1,6 2-80,-8 4-10,0-4 0,7 13 0,3-5 0</inkml:trace>
</inkml:ink>
</file>

<file path=ppt/ink/ink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47:39.3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87 8111,'23'-16'0,"0"5"0,-6 1 764,12 4 0,-6 3-234,6-9 1,0 8 146,5-2 0,1-1-229,0 1 1,-8 0-441,-4 6 0,-4 6 121,-2 0 1,-2 9-564,-3 2 1,-4 3 194,-8 8 0,-2 3 16,-4 10 1,-6-3-353,-11 8 0,2-2 212,-8 2 0,3-3 181,-3-9 0,4-5-35,7 0 1,3-8 469,4 2 1,3-9-23,8-3 1,8-1 153,3 1 0,12-1-96,6-4 0,4-4 52,1 3 0,3-1 133,3 2 0,-3-4-129,3 4 1,-5 1 45,-7-1 0,-3 7-96,-7-1 0,-3 3-350,-3 3 0,-5 1 68,-7 4 0,-2-2-9,-3 8 1,-7 0-126,-11 5 1,2-5-245,-8 0 1,6-8-342,-6 2 1,0-4 322,-5-1 1,5-9-418,0-3 1,6-4 262,-6-2 0,14 0-223,-2 0 1,11-2 759,0-4 0,4-3 0,2-9 0</inkml:trace>
</inkml:ink>
</file>

<file path=ppt/ink/ink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47:42.0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0 606 7991,'8'-35'920,"1"9"0,14 2-637,1 13-391,14 3 80,-9 8 0,13 8 640,-7 3-331,-1 5 1,-5 3-244,0 4 1,-16 4 70,-1 8 0,-8-1-215,-4 1 1,-2 5 119,-4 0 1,-4 3-430,-7-3 1,-2-3 206,-4 3 1,4-5-484,-4-7 1,3-3 164,3-7 1,0-1-6,-1 0 1,1-7-28,0-4 558,0-4 0,-1-4 16,1-4 1,5 4-143,1-4 559,7 4 0,-4 12-241,8 7 0,-2 8 704,-3 10 0,3 1-209,-4 5 0,4-3 51,2 8 0,0-6-245,0 7 0,6-9-188,0 2 1,7-5-527,-1-6 1,9-6 237,2-12 0,2-3-563,-2-8 0,-4-2 347,4-4 1,-2-5-823,2-12 1,-3-4 185,3-8 1,-4-7-601,-2-4 1435,0-4 0,8-10 0,2-1 0</inkml:trace>
  <inkml:trace contextRef="#ctx0" brushRef="#br0" timeOffset="747">865 53 7991,'9'-18'1492,"-1"7"-820,-8-1 863,-8 8-523,6-3-1267,-13 14 0,7 3 125,-3 7 0,-5-5 29,5-1 1,1 1 115,-1 5 1,7 1-20,-2-1 1,4-6-244,2 1 0,10-6 105,7 5 0,2-7-164,10 2 1,0-4 68,6-2 1,-3 5 227,-3 1 0,2 2-43,-8-2 0,6-2-3,-6 7 0,-2 1-92,-10 5 1,3 0 61,-8 0 0,-1 1 18,-5-1 1,0 6 2,0 0 0,-7 8-206,-5-2 1,-9-2 115,-2 1 1,-2 1 42,2 6 0,4-6 48,-4-1 1,4-4 139,1 4 0,9-6 337,3 1 0,-2-4 23,2-2 0,1 0 1,5 1-155,0-1 1,5-6-188,1 1 0,2-2 88,-2 1 1,-4 5-133,3-5 1,-3 4-56,-2 3 0,0-1-211,0 0 0,-2 6 18,-3 0 0,-5 8 68,-7-2 0,-1-2 360,1 2 1,-2 0-109,-4 5 1,9-7 258,-3-4 1,11-4-134,1-1 0,3-1 19,2 0 1,3-7-41,9-4 0,7 1-47,16-1 0,1 0 31,5-6 0,-1-8-58,12-3 0,-6-3-406,6 3 0,-2-5 180,-10 5 1,1-5-636,-7-1 1,-7 5 19,-4 1-314,-4 7 35,-9-11 358,-2 13 1,-10-12 152,-4 9 1,-4-7 176,-7 6 1,-6-5 307,0 5 1,-6 0-132,6 6 1,-6 0 368,6 0-252,0 0 1,6 6 111,-1 0 0,3 7 92,4-1 1,-3 3 144,8 2 0,1 1 5,5-1-1,-6 2 160,0 4 0,2 2 249,10 4 0,-2 9-237,7-3 0,-5 5-41,6 1 0,-3 1-253,3 4 1,1 2-71,-7-7 1,0-1-206,-6-6 1,6 1-301,-1 0 0,1-3-381,-6-3 0,0-4 404,0-8 0,-6 1-418,1-1 0,-3-5-174,2-1 422,-4-7 0,-7 2 44,0-12 0,-2-6-18,-4-11 0,3 2 81,-3-8 0,-2-5 367,2-7 0,-7-7 0,3 4 0</inkml:trace>
  <inkml:trace contextRef="#ctx0" brushRef="#br0" timeOffset="879">761 1592 7991,'-17'11'261,"-1"1"1,3-1 975,4 7-771,3-1 1,8 0 155,0 0 0,6-5-623,-1 0 1,11-9 36,1 3 1,2 2-384,10-2 1,0-1-341,5-5 1,9 0 686,3 0 0,11-7 0,5-3 0</inkml:trace>
  <inkml:trace contextRef="#ctx0" brushRef="#br0" timeOffset="991">1574 1695 7991,'25'0'0,"-6"2"1251,4 4 1,-4-4-525,-1 4 0,-1 2 1658,0-3-1707,-7 1-1304,5 2-1581,-13-6 1504,6 5 703,-8 1 0,-16-6 0,-3 6 0</inkml:trace>
</inkml:ink>
</file>

<file path=ppt/ink/ink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02:47:39.9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53 312 8130,'-17'-6'875,"-1"0"0,9-1-181,3 1 325,4 4 0,2-8-540,0 4-1085,8 5 0,3-13 231,12 8 0,-2-7-61,8 1 0,6-3-324,5-2 0,6-1 291,-5 1 0,-1 8 128,-5 3 1,-9 4-152,-3 2 211,-3 0 0,-5 8 242,-3 3 0,-7 6-34,-10 6 0,-5 4 612,-7 8 1,-6-4 722,0 3 1,-14-3-662,2 9 1,-3-3-244,3-3 1,7 1-271,-1 0 0,8-9 77,-2-2 1,3-1-119,3-6-382,8 4-203,1-11 0,10-1 222,4-3 0,11-12-151,12-5 0,5-10 166,7-3 0,3-4 118,8 5 1,0-6 126,-1 6 0,1 0-97,0 5 1,0 3 530,0 3 0,-8 5 110,-4 7 1,-11 0 322,-6 0 1,-3 7-392,-3 5 1,-6 3 32,1 3 1,-8 5-486,2 0 1,-12 6 130,-6-6 1,-5 2-296,-6-2 1,2-4 145,-8 4 0,0-4-769,-5-2 0,-1-5 234,0 0 1,7-9-9,-1 3 1,2-6 207,-2-6 0,2-5 275,4-12 0,4 2-10,-4-8 1,4 0-93,1-6 0,7-7-17,-1-4 1,8-2 91,-1 2 0,3-2 137,2 8 0,-8-9 0,-2 5 0</inkml:trace>
  <inkml:trace contextRef="#ctx0" brushRef="#br0" timeOffset="225">295 70 8130,'0'-10'1703,"-8"2"-1362,6 8-171,-5 0 1,7 8 136,0 4 1,2 11 45,3 5 1,-1 11 80,8 1-194,-1 16-31,-1-10 1,3 21 9,-7-3 1,6 9 20,-7 2 0,1 0-310,-6-6 0,0-2-151,0-4 1,0-5-163,0-12 1,0 0 87,0-11 0,0 1-166,0-13 0,-6 1-207,1-7 14,-1 0-350,-2-7 579,6-3 1,-5-16 424,7-9 0,-8-6 0,-2-11 0</inkml:trace>
  <inkml:trace contextRef="#ctx0" brushRef="#br0" timeOffset="584">347 917 8103,'-2'12'694,"-4"-1"0,-5 1-347,-12 5 0,3 0 797,-3 0 0,4 1-491,2-1 1,1 0-229,5 1 0,-3-7-351,9 1 1,-7-7-398,6 7-291,1-8 1,12 2 427,5-12 0,11-6-1037,6-11 0,9-4 550,2-7 0,9-3-380,-3-3 0,-2 3 649,2-3 1,-8 11 451,3 6 1,-7 6-81,-5 5 1,-4 5 276,-8 7 1771,1 0-1477,-9 0 1,-1 7 2065,-8 5-1776,0 3 0,0 3-500,0-1 0,-6-6-325,0 1-555,1-8 473,-3 3-22,6-7-1535,-6 0 776,16 0 263,2-7 1,7-1 89,0-3 1,-5 3 8,-1 8 190,1 0 298,5-8-106,0 6 0,-1-7-136,-5 3-47,-3 4 1,-8-8 157,0 5 0,0 1 140,0-8 0,8 1 0,1-7 0</inkml:trace>
  <inkml:trace contextRef="#ctx0" brushRef="#br0" timeOffset="1112">1056 35 8103,'0'-17'3701,"0"7"-2479,0 2-478,0 8-189,0 0 1,-8 14-99,-3 3 1,-3 4-472,3-3 0,3 5-32,8 0 37,0 0 1,15-6-117,8 0 0,8-7-424,4-4 0,-1-4-190,1-2 0,-1-6 324,1 0 0,-2-5-172,-4 5 1,-4 0-365,-8 6 284,0 0 1,-7 10 174,-5 7 0,-5 2-31,-5 10 0,-7 0 294,-11 5 0,2 1 229,-8 0 0,8-1 0,-2 1 0,4-6 0,1-1 0,3-5 480,4 6 0,3-6-328,8 6 1,0-8 798,0 2 0,0-3-264,0-3 1,0-6-47,0 1 1,2-2 124,4 1-304,-5 4-881,7-5 417,-8 0-998,0-3 802,-8-7 1,-1 0-141,-8 0 0,1-2-236,5-3 354,-5-5 1,14-7 97,-3-1 0,3 7 231,2-1 0,7 7 188,5-7 1,5 8-144,6-1 0,-4 3 245,5 2 1,-5 0-138,-2 0 1,0 2-97,1 3 1,-7 7-113,1 11 1,-8 2-186,1 4 0,-10 9-172,-7-3 1,-3 3-497,-3-3 0,-7 5-94,-3 0 1,-5 1 352,-2-7 0,1 1-287,-1 0 827,-7-9 0,-2 7 0,-8-6 0</inkml:trace>
  <inkml:trace contextRef="#ctx0" brushRef="#br0" timeOffset="1501">814 1280 8098,'-27'12'-923,"4"-1"1306,4-7 313,9 4 1,4-8-528,12 0 1,4 0 38,7 0 0,6-8-172,0-3 1,6 1 97,-6-2 0,8 3-73,-3-3 0,-1 3 182,2 3 195,-8 4-199,4-6 1,-13 8 90,-1 0 1,-7 8 234,2 3 0,-4 11 113,-2 1 1,0 0-245,0-6 1,0 6 439,0 0-582,8 0 0,1-7-179,8-5 0,-5-3-80,-1-8 1,7 0-260,5 0 1,6-2-879,-6-4 0,2-4 604,-2-7 1,-6 0-817,0 0 0,1 5-206,-7 1 843,-3-1 1,-2-3 221,-12 3 1,-6 4 48,-11 8 0,-2 0 316,-4 0 1,-5 8 91,-1 4 0,-1 11 170,-10 6 0,1 3 109,-1 3 1,-2-1 922,8 1 1,-6 0-555,6-1 0,-1 1 170,7-1 0,9-7-249,7-4 0,3-4 229,9-1 0,0-1-162,6 0 1,8-1 11,4-5 0,11 3-212,5-9 1,7 1-119,5-6 0,3 0-276,3 0 0,11-2 117,1-3 0,2-5-1052,3-7 0,-7-1 543,1 1 0,-3 2 350,-2 3 0,0-3 0,0 5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3398CF6-D0F4-4246-A562-D63BD53796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EB7789E-1CFE-BD48-9386-20C429BFD0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8ED39FF-E000-C346-970E-7EA4E41624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A2F23-99AF-5444-870F-CFA55099EE06}" type="datetimeFigureOut">
              <a:rPr lang="en-US" altLang="zh-CN" smtClean="0"/>
              <a:t>3/26/20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530CE41-43FB-2F45-9214-9EE6B0B357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AEDD5EB-5F19-F849-8680-D4BDFD1BC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FD6B2-1ED0-104D-84BE-1E1FBFDA24CF}" type="slidenum">
              <a:rPr lang="en-US" altLang="zh-CN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39718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2AD732-9D03-4542-B845-CC15887A9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BF74CF1-119D-2949-8139-67047D2404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B4FAF1C-FABF-D447-99D7-010AF1A8BF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A2F23-99AF-5444-870F-CFA55099EE06}" type="datetimeFigureOut">
              <a:rPr lang="en-US" altLang="zh-CN" smtClean="0"/>
              <a:t>3/26/20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B0B7209-F1A6-2F4B-A265-8F10B1C75B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B388DEC-A553-BA4D-A6BC-83CC9D4EF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FD6B2-1ED0-104D-84BE-1E1FBFDA24CF}" type="slidenum">
              <a:rPr lang="en-US" altLang="zh-CN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91468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70C4A950-964B-C643-B88C-6AAF8D2AEB2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B0A63CA-A25F-B74C-AE82-6DE43E338E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6583642-3E92-9C4E-B8D0-69DADF3BD3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A2F23-99AF-5444-870F-CFA55099EE06}" type="datetimeFigureOut">
              <a:rPr lang="en-US" altLang="zh-CN" smtClean="0"/>
              <a:t>3/26/20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F4AA3F0-3A9C-4944-B596-73D434B407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ED661B0-0C5A-1A43-929D-FD2BD8EB7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FD6B2-1ED0-104D-84BE-1E1FBFDA24CF}" type="slidenum">
              <a:rPr lang="en-US" altLang="zh-CN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89192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DB8D45-5673-7C43-81F0-2CC4B54A8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838F61C-82C9-0F41-9CE7-F66EDE8F33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C70460C-2324-614A-A749-CEBF6A15A8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A2F23-99AF-5444-870F-CFA55099EE06}" type="datetimeFigureOut">
              <a:rPr lang="en-US" altLang="zh-CN" smtClean="0"/>
              <a:t>3/26/20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787FA56-BB9A-0746-9122-A08F18B5A3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21CC2AC-490E-DE48-B91B-4197296732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FD6B2-1ED0-104D-84BE-1E1FBFDA24CF}" type="slidenum">
              <a:rPr lang="en-US" altLang="zh-CN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60102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441532C-9045-8D41-A1F5-D1573F52B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D24694A-F6F3-FD49-AC27-34D123E90B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3750795-5E73-FA4E-ABD8-7617D6BB41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A2F23-99AF-5444-870F-CFA55099EE06}" type="datetimeFigureOut">
              <a:rPr lang="en-US" altLang="zh-CN" smtClean="0"/>
              <a:t>3/26/20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AEFA0EE-8DE5-DB4B-AA07-006A26AB43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2A3FA99-5A9F-8544-865B-4E925B6A7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FD6B2-1ED0-104D-84BE-1E1FBFDA24CF}" type="slidenum">
              <a:rPr lang="en-US" altLang="zh-CN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74741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5723CB-7824-934E-B985-37AAE5B30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224DC59-A6F3-6C42-A957-F8CBA3D2EB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39C7FF9-43D0-CC46-8C0F-02D5704D39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118470E-D359-0D4B-8573-58E2834253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A2F23-99AF-5444-870F-CFA55099EE06}" type="datetimeFigureOut">
              <a:rPr lang="en-US" altLang="zh-CN" smtClean="0"/>
              <a:t>3/26/20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ABDFFC6-9A2D-2243-9D69-7D0316DD65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3E35B16-718F-BB48-B3D2-268785E51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FD6B2-1ED0-104D-84BE-1E1FBFDA24CF}" type="slidenum">
              <a:rPr lang="en-US" altLang="zh-CN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32601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2D5AB9-E0DE-7348-8166-A08147548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331BFDE-3F93-E94E-B6D1-072E92EFB3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54A533A-4DEF-4E40-ACED-656C06AC81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29F6CB45-62BA-0545-BC97-91CC5B0B2B0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80C11A97-81E1-7644-A06C-8F5286D998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35F57DC4-1B67-054C-BC02-1C154271B7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A2F23-99AF-5444-870F-CFA55099EE06}" type="datetimeFigureOut">
              <a:rPr lang="en-US" altLang="zh-CN" smtClean="0"/>
              <a:t>3/26/20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92141B9E-CD36-3B4F-9FD4-5472992C1C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EFA7E6B7-8AAD-9B40-ACDF-17FA19049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FD6B2-1ED0-104D-84BE-1E1FBFDA24CF}" type="slidenum">
              <a:rPr lang="en-US" altLang="zh-CN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90023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2F36FD4-3904-724B-82AD-BA5628E4B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7B3198A-D361-9A4F-961D-F4B92405EB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A2F23-99AF-5444-870F-CFA55099EE06}" type="datetimeFigureOut">
              <a:rPr lang="en-US" altLang="zh-CN" smtClean="0"/>
              <a:t>3/26/20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D3FB978-43F5-8C49-9C10-3190270967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CBE8550-5CB0-E649-8722-A7CF297C2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FD6B2-1ED0-104D-84BE-1E1FBFDA24CF}" type="slidenum">
              <a:rPr lang="en-US" altLang="zh-CN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16645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4A2062A0-E4B2-F84F-9C92-3D27C9307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A2F23-99AF-5444-870F-CFA55099EE06}" type="datetimeFigureOut">
              <a:rPr lang="en-US" altLang="zh-CN" smtClean="0"/>
              <a:t>3/26/20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48B17441-FA7E-4448-8BB3-210B394402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1300BAC-E026-B14A-A489-89521EFC52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FD6B2-1ED0-104D-84BE-1E1FBFDA24CF}" type="slidenum">
              <a:rPr lang="en-US" altLang="zh-CN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19087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302D33-E6AA-D441-B91A-48A7E73C47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D145AF7-2FB7-F549-AA80-E33A7D4F6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FE59C94-9D81-D04F-A587-7B76B331C4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9099EC4-E790-0440-8E43-7B9C1A70E1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A2F23-99AF-5444-870F-CFA55099EE06}" type="datetimeFigureOut">
              <a:rPr lang="en-US" altLang="zh-CN" smtClean="0"/>
              <a:t>3/26/20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C08E910-E734-4249-B782-185001919A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C96467E-3375-3A47-ACAE-835557DC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FD6B2-1ED0-104D-84BE-1E1FBFDA24CF}" type="slidenum">
              <a:rPr lang="en-US" altLang="zh-CN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47621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FF08BA-DFC7-7C47-A558-16840ED98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62AF96A5-942C-ED43-9106-E8EAB08554D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0A94108-EC1A-D140-A383-D5B116BF4D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08342A8-5EEE-A543-AAC5-142DB8EA44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A2F23-99AF-5444-870F-CFA55099EE06}" type="datetimeFigureOut">
              <a:rPr lang="en-US" altLang="zh-CN" smtClean="0"/>
              <a:t>3/26/20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D9F0ABA-4C35-EF4B-8FBC-1CD07E29B3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63B7154-A280-2D4D-9B93-865060F66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FD6B2-1ED0-104D-84BE-1E1FBFDA24CF}" type="slidenum">
              <a:rPr lang="en-US" altLang="zh-CN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06545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A880B27D-E8EF-934C-8937-F6D5844B8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F7CD057-A7CD-B94B-A829-434D144263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2A668FD-C5D8-5540-B39F-31F074AD8D1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6A2F23-99AF-5444-870F-CFA55099EE06}" type="datetimeFigureOut">
              <a:rPr lang="en-US" altLang="zh-CN" smtClean="0"/>
              <a:t>2020/3/26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DF6A51E-0956-4448-B893-51787D96A2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BCA5BA4-D30E-4B40-BE97-232EE0ACA7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1FD6B2-1ED0-104D-84BE-1E1FBFDA24CF}" type="slidenum">
              <a:rPr lang="en-US" altLang="zh-CN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67378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8.png"/><Relationship Id="rId21" Type="http://schemas.openxmlformats.org/officeDocument/2006/relationships/image" Target="../media/image10.png"/><Relationship Id="rId42" Type="http://schemas.openxmlformats.org/officeDocument/2006/relationships/customXml" Target="../ink/ink21.xml"/><Relationship Id="rId63" Type="http://schemas.openxmlformats.org/officeDocument/2006/relationships/image" Target="../media/image31.png"/><Relationship Id="rId84" Type="http://schemas.openxmlformats.org/officeDocument/2006/relationships/customXml" Target="../ink/ink42.xml"/><Relationship Id="rId138" Type="http://schemas.openxmlformats.org/officeDocument/2006/relationships/customXml" Target="../ink/ink69.xml"/><Relationship Id="rId159" Type="http://schemas.openxmlformats.org/officeDocument/2006/relationships/image" Target="../media/image79.png"/><Relationship Id="rId107" Type="http://schemas.openxmlformats.org/officeDocument/2006/relationships/image" Target="../media/image53.png"/><Relationship Id="rId11" Type="http://schemas.openxmlformats.org/officeDocument/2006/relationships/image" Target="../media/image5.png"/><Relationship Id="rId32" Type="http://schemas.openxmlformats.org/officeDocument/2006/relationships/customXml" Target="../ink/ink16.xml"/><Relationship Id="rId53" Type="http://schemas.openxmlformats.org/officeDocument/2006/relationships/image" Target="../media/image26.png"/><Relationship Id="rId74" Type="http://schemas.openxmlformats.org/officeDocument/2006/relationships/customXml" Target="../ink/ink37.xml"/><Relationship Id="rId128" Type="http://schemas.openxmlformats.org/officeDocument/2006/relationships/customXml" Target="../ink/ink64.xml"/><Relationship Id="rId149" Type="http://schemas.openxmlformats.org/officeDocument/2006/relationships/image" Target="../media/image74.png"/><Relationship Id="rId5" Type="http://schemas.openxmlformats.org/officeDocument/2006/relationships/image" Target="../media/image2.png"/><Relationship Id="rId95" Type="http://schemas.openxmlformats.org/officeDocument/2006/relationships/image" Target="../media/image47.png"/><Relationship Id="rId160" Type="http://schemas.openxmlformats.org/officeDocument/2006/relationships/customXml" Target="../ink/ink80.xml"/><Relationship Id="rId22" Type="http://schemas.openxmlformats.org/officeDocument/2006/relationships/customXml" Target="../ink/ink11.xml"/><Relationship Id="rId43" Type="http://schemas.openxmlformats.org/officeDocument/2006/relationships/image" Target="../media/image21.png"/><Relationship Id="rId64" Type="http://schemas.openxmlformats.org/officeDocument/2006/relationships/customXml" Target="../ink/ink32.xml"/><Relationship Id="rId118" Type="http://schemas.openxmlformats.org/officeDocument/2006/relationships/customXml" Target="../ink/ink59.xml"/><Relationship Id="rId139" Type="http://schemas.openxmlformats.org/officeDocument/2006/relationships/image" Target="../media/image69.png"/><Relationship Id="rId85" Type="http://schemas.openxmlformats.org/officeDocument/2006/relationships/image" Target="../media/image42.png"/><Relationship Id="rId150" Type="http://schemas.openxmlformats.org/officeDocument/2006/relationships/customXml" Target="../ink/ink75.xml"/><Relationship Id="rId12" Type="http://schemas.openxmlformats.org/officeDocument/2006/relationships/customXml" Target="../ink/ink6.xml"/><Relationship Id="rId17" Type="http://schemas.openxmlformats.org/officeDocument/2006/relationships/image" Target="../media/image8.png"/><Relationship Id="rId33" Type="http://schemas.openxmlformats.org/officeDocument/2006/relationships/image" Target="../media/image16.png"/><Relationship Id="rId38" Type="http://schemas.openxmlformats.org/officeDocument/2006/relationships/customXml" Target="../ink/ink19.xml"/><Relationship Id="rId59" Type="http://schemas.openxmlformats.org/officeDocument/2006/relationships/image" Target="../media/image29.png"/><Relationship Id="rId103" Type="http://schemas.openxmlformats.org/officeDocument/2006/relationships/image" Target="../media/image51.png"/><Relationship Id="rId108" Type="http://schemas.openxmlformats.org/officeDocument/2006/relationships/customXml" Target="../ink/ink54.xml"/><Relationship Id="rId124" Type="http://schemas.openxmlformats.org/officeDocument/2006/relationships/customXml" Target="../ink/ink62.xml"/><Relationship Id="rId129" Type="http://schemas.openxmlformats.org/officeDocument/2006/relationships/image" Target="../media/image64.png"/><Relationship Id="rId54" Type="http://schemas.openxmlformats.org/officeDocument/2006/relationships/customXml" Target="../ink/ink27.xml"/><Relationship Id="rId70" Type="http://schemas.openxmlformats.org/officeDocument/2006/relationships/customXml" Target="../ink/ink35.xml"/><Relationship Id="rId75" Type="http://schemas.openxmlformats.org/officeDocument/2006/relationships/image" Target="../media/image37.png"/><Relationship Id="rId91" Type="http://schemas.openxmlformats.org/officeDocument/2006/relationships/image" Target="../media/image45.png"/><Relationship Id="rId96" Type="http://schemas.openxmlformats.org/officeDocument/2006/relationships/customXml" Target="../ink/ink48.xml"/><Relationship Id="rId140" Type="http://schemas.openxmlformats.org/officeDocument/2006/relationships/customXml" Target="../ink/ink70.xml"/><Relationship Id="rId145" Type="http://schemas.openxmlformats.org/officeDocument/2006/relationships/image" Target="../media/image72.png"/><Relationship Id="rId161" Type="http://schemas.openxmlformats.org/officeDocument/2006/relationships/image" Target="../media/image80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.xml"/><Relationship Id="rId23" Type="http://schemas.openxmlformats.org/officeDocument/2006/relationships/image" Target="../media/image11.png"/><Relationship Id="rId28" Type="http://schemas.openxmlformats.org/officeDocument/2006/relationships/customXml" Target="../ink/ink14.xml"/><Relationship Id="rId49" Type="http://schemas.openxmlformats.org/officeDocument/2006/relationships/image" Target="../media/image24.png"/><Relationship Id="rId114" Type="http://schemas.openxmlformats.org/officeDocument/2006/relationships/customXml" Target="../ink/ink57.xml"/><Relationship Id="rId119" Type="http://schemas.openxmlformats.org/officeDocument/2006/relationships/image" Target="../media/image59.png"/><Relationship Id="rId44" Type="http://schemas.openxmlformats.org/officeDocument/2006/relationships/customXml" Target="../ink/ink22.xml"/><Relationship Id="rId60" Type="http://schemas.openxmlformats.org/officeDocument/2006/relationships/customXml" Target="../ink/ink30.xml"/><Relationship Id="rId65" Type="http://schemas.openxmlformats.org/officeDocument/2006/relationships/image" Target="../media/image32.png"/><Relationship Id="rId81" Type="http://schemas.openxmlformats.org/officeDocument/2006/relationships/image" Target="../media/image40.png"/><Relationship Id="rId86" Type="http://schemas.openxmlformats.org/officeDocument/2006/relationships/customXml" Target="../ink/ink43.xml"/><Relationship Id="rId130" Type="http://schemas.openxmlformats.org/officeDocument/2006/relationships/customXml" Target="../ink/ink65.xml"/><Relationship Id="rId135" Type="http://schemas.openxmlformats.org/officeDocument/2006/relationships/image" Target="../media/image67.png"/><Relationship Id="rId151" Type="http://schemas.openxmlformats.org/officeDocument/2006/relationships/image" Target="../media/image75.png"/><Relationship Id="rId156" Type="http://schemas.openxmlformats.org/officeDocument/2006/relationships/customXml" Target="../ink/ink78.xml"/><Relationship Id="rId13" Type="http://schemas.openxmlformats.org/officeDocument/2006/relationships/image" Target="../media/image6.png"/><Relationship Id="rId18" Type="http://schemas.openxmlformats.org/officeDocument/2006/relationships/customXml" Target="../ink/ink9.xml"/><Relationship Id="rId39" Type="http://schemas.openxmlformats.org/officeDocument/2006/relationships/image" Target="../media/image19.png"/><Relationship Id="rId109" Type="http://schemas.openxmlformats.org/officeDocument/2006/relationships/image" Target="../media/image54.png"/><Relationship Id="rId34" Type="http://schemas.openxmlformats.org/officeDocument/2006/relationships/customXml" Target="../ink/ink17.xml"/><Relationship Id="rId50" Type="http://schemas.openxmlformats.org/officeDocument/2006/relationships/customXml" Target="../ink/ink25.xml"/><Relationship Id="rId55" Type="http://schemas.openxmlformats.org/officeDocument/2006/relationships/image" Target="../media/image27.png"/><Relationship Id="rId76" Type="http://schemas.openxmlformats.org/officeDocument/2006/relationships/customXml" Target="../ink/ink38.xml"/><Relationship Id="rId97" Type="http://schemas.openxmlformats.org/officeDocument/2006/relationships/image" Target="../media/image48.png"/><Relationship Id="rId104" Type="http://schemas.openxmlformats.org/officeDocument/2006/relationships/customXml" Target="../ink/ink52.xml"/><Relationship Id="rId120" Type="http://schemas.openxmlformats.org/officeDocument/2006/relationships/customXml" Target="../ink/ink60.xml"/><Relationship Id="rId125" Type="http://schemas.openxmlformats.org/officeDocument/2006/relationships/image" Target="../media/image62.png"/><Relationship Id="rId141" Type="http://schemas.openxmlformats.org/officeDocument/2006/relationships/image" Target="../media/image70.png"/><Relationship Id="rId146" Type="http://schemas.openxmlformats.org/officeDocument/2006/relationships/customXml" Target="../ink/ink73.xml"/><Relationship Id="rId7" Type="http://schemas.openxmlformats.org/officeDocument/2006/relationships/image" Target="../media/image3.png"/><Relationship Id="rId71" Type="http://schemas.openxmlformats.org/officeDocument/2006/relationships/image" Target="../media/image35.png"/><Relationship Id="rId92" Type="http://schemas.openxmlformats.org/officeDocument/2006/relationships/customXml" Target="../ink/ink46.xml"/><Relationship Id="rId2" Type="http://schemas.openxmlformats.org/officeDocument/2006/relationships/customXml" Target="../ink/ink1.xml"/><Relationship Id="rId29" Type="http://schemas.openxmlformats.org/officeDocument/2006/relationships/image" Target="../media/image14.png"/><Relationship Id="rId24" Type="http://schemas.openxmlformats.org/officeDocument/2006/relationships/customXml" Target="../ink/ink12.xml"/><Relationship Id="rId40" Type="http://schemas.openxmlformats.org/officeDocument/2006/relationships/customXml" Target="../ink/ink20.xml"/><Relationship Id="rId45" Type="http://schemas.openxmlformats.org/officeDocument/2006/relationships/image" Target="../media/image22.png"/><Relationship Id="rId66" Type="http://schemas.openxmlformats.org/officeDocument/2006/relationships/customXml" Target="../ink/ink33.xml"/><Relationship Id="rId87" Type="http://schemas.openxmlformats.org/officeDocument/2006/relationships/image" Target="../media/image43.png"/><Relationship Id="rId110" Type="http://schemas.openxmlformats.org/officeDocument/2006/relationships/customXml" Target="../ink/ink55.xml"/><Relationship Id="rId115" Type="http://schemas.openxmlformats.org/officeDocument/2006/relationships/image" Target="../media/image57.png"/><Relationship Id="rId131" Type="http://schemas.openxmlformats.org/officeDocument/2006/relationships/image" Target="../media/image65.png"/><Relationship Id="rId136" Type="http://schemas.openxmlformats.org/officeDocument/2006/relationships/customXml" Target="../ink/ink68.xml"/><Relationship Id="rId157" Type="http://schemas.openxmlformats.org/officeDocument/2006/relationships/image" Target="../media/image78.png"/><Relationship Id="rId61" Type="http://schemas.openxmlformats.org/officeDocument/2006/relationships/image" Target="../media/image30.png"/><Relationship Id="rId82" Type="http://schemas.openxmlformats.org/officeDocument/2006/relationships/customXml" Target="../ink/ink41.xml"/><Relationship Id="rId152" Type="http://schemas.openxmlformats.org/officeDocument/2006/relationships/customXml" Target="../ink/ink76.xml"/><Relationship Id="rId19" Type="http://schemas.openxmlformats.org/officeDocument/2006/relationships/image" Target="../media/image9.png"/><Relationship Id="rId14" Type="http://schemas.openxmlformats.org/officeDocument/2006/relationships/customXml" Target="../ink/ink7.xml"/><Relationship Id="rId30" Type="http://schemas.openxmlformats.org/officeDocument/2006/relationships/customXml" Target="../ink/ink15.xml"/><Relationship Id="rId35" Type="http://schemas.openxmlformats.org/officeDocument/2006/relationships/image" Target="../media/image17.png"/><Relationship Id="rId56" Type="http://schemas.openxmlformats.org/officeDocument/2006/relationships/customXml" Target="../ink/ink28.xml"/><Relationship Id="rId77" Type="http://schemas.openxmlformats.org/officeDocument/2006/relationships/image" Target="../media/image38.png"/><Relationship Id="rId100" Type="http://schemas.openxmlformats.org/officeDocument/2006/relationships/customXml" Target="../ink/ink50.xml"/><Relationship Id="rId105" Type="http://schemas.openxmlformats.org/officeDocument/2006/relationships/image" Target="../media/image52.png"/><Relationship Id="rId126" Type="http://schemas.openxmlformats.org/officeDocument/2006/relationships/customXml" Target="../ink/ink63.xml"/><Relationship Id="rId147" Type="http://schemas.openxmlformats.org/officeDocument/2006/relationships/image" Target="../media/image73.png"/><Relationship Id="rId8" Type="http://schemas.openxmlformats.org/officeDocument/2006/relationships/customXml" Target="../ink/ink4.xml"/><Relationship Id="rId51" Type="http://schemas.openxmlformats.org/officeDocument/2006/relationships/image" Target="../media/image25.png"/><Relationship Id="rId72" Type="http://schemas.openxmlformats.org/officeDocument/2006/relationships/customXml" Target="../ink/ink36.xml"/><Relationship Id="rId93" Type="http://schemas.openxmlformats.org/officeDocument/2006/relationships/image" Target="../media/image46.png"/><Relationship Id="rId98" Type="http://schemas.openxmlformats.org/officeDocument/2006/relationships/customXml" Target="../ink/ink49.xml"/><Relationship Id="rId121" Type="http://schemas.openxmlformats.org/officeDocument/2006/relationships/image" Target="../media/image60.png"/><Relationship Id="rId142" Type="http://schemas.openxmlformats.org/officeDocument/2006/relationships/customXml" Target="../ink/ink71.xml"/><Relationship Id="rId3" Type="http://schemas.openxmlformats.org/officeDocument/2006/relationships/image" Target="../media/image1.png"/><Relationship Id="rId25" Type="http://schemas.openxmlformats.org/officeDocument/2006/relationships/image" Target="../media/image12.png"/><Relationship Id="rId46" Type="http://schemas.openxmlformats.org/officeDocument/2006/relationships/customXml" Target="../ink/ink23.xml"/><Relationship Id="rId67" Type="http://schemas.openxmlformats.org/officeDocument/2006/relationships/image" Target="../media/image33.png"/><Relationship Id="rId116" Type="http://schemas.openxmlformats.org/officeDocument/2006/relationships/customXml" Target="../ink/ink58.xml"/><Relationship Id="rId137" Type="http://schemas.openxmlformats.org/officeDocument/2006/relationships/image" Target="../media/image68.png"/><Relationship Id="rId158" Type="http://schemas.openxmlformats.org/officeDocument/2006/relationships/customXml" Target="../ink/ink79.xml"/><Relationship Id="rId20" Type="http://schemas.openxmlformats.org/officeDocument/2006/relationships/customXml" Target="../ink/ink10.xml"/><Relationship Id="rId41" Type="http://schemas.openxmlformats.org/officeDocument/2006/relationships/image" Target="../media/image20.png"/><Relationship Id="rId62" Type="http://schemas.openxmlformats.org/officeDocument/2006/relationships/customXml" Target="../ink/ink31.xml"/><Relationship Id="rId83" Type="http://schemas.openxmlformats.org/officeDocument/2006/relationships/image" Target="../media/image41.png"/><Relationship Id="rId88" Type="http://schemas.openxmlformats.org/officeDocument/2006/relationships/customXml" Target="../ink/ink44.xml"/><Relationship Id="rId111" Type="http://schemas.openxmlformats.org/officeDocument/2006/relationships/image" Target="../media/image55.png"/><Relationship Id="rId132" Type="http://schemas.openxmlformats.org/officeDocument/2006/relationships/customXml" Target="../ink/ink66.xml"/><Relationship Id="rId153" Type="http://schemas.openxmlformats.org/officeDocument/2006/relationships/image" Target="../media/image76.png"/><Relationship Id="rId15" Type="http://schemas.openxmlformats.org/officeDocument/2006/relationships/image" Target="../media/image7.png"/><Relationship Id="rId36" Type="http://schemas.openxmlformats.org/officeDocument/2006/relationships/customXml" Target="../ink/ink18.xml"/><Relationship Id="rId57" Type="http://schemas.openxmlformats.org/officeDocument/2006/relationships/image" Target="../media/image28.png"/><Relationship Id="rId106" Type="http://schemas.openxmlformats.org/officeDocument/2006/relationships/customXml" Target="../ink/ink53.xml"/><Relationship Id="rId127" Type="http://schemas.openxmlformats.org/officeDocument/2006/relationships/image" Target="../media/image63.png"/><Relationship Id="rId10" Type="http://schemas.openxmlformats.org/officeDocument/2006/relationships/customXml" Target="../ink/ink5.xml"/><Relationship Id="rId31" Type="http://schemas.openxmlformats.org/officeDocument/2006/relationships/image" Target="../media/image15.png"/><Relationship Id="rId52" Type="http://schemas.openxmlformats.org/officeDocument/2006/relationships/customXml" Target="../ink/ink26.xml"/><Relationship Id="rId73" Type="http://schemas.openxmlformats.org/officeDocument/2006/relationships/image" Target="../media/image36.png"/><Relationship Id="rId78" Type="http://schemas.openxmlformats.org/officeDocument/2006/relationships/customXml" Target="../ink/ink39.xml"/><Relationship Id="rId94" Type="http://schemas.openxmlformats.org/officeDocument/2006/relationships/customXml" Target="../ink/ink47.xml"/><Relationship Id="rId99" Type="http://schemas.openxmlformats.org/officeDocument/2006/relationships/image" Target="../media/image49.png"/><Relationship Id="rId101" Type="http://schemas.openxmlformats.org/officeDocument/2006/relationships/image" Target="../media/image50.png"/><Relationship Id="rId122" Type="http://schemas.openxmlformats.org/officeDocument/2006/relationships/customXml" Target="../ink/ink61.xml"/><Relationship Id="rId143" Type="http://schemas.openxmlformats.org/officeDocument/2006/relationships/image" Target="../media/image71.png"/><Relationship Id="rId148" Type="http://schemas.openxmlformats.org/officeDocument/2006/relationships/customXml" Target="../ink/ink74.xml"/><Relationship Id="rId4" Type="http://schemas.openxmlformats.org/officeDocument/2006/relationships/customXml" Target="../ink/ink2.xml"/><Relationship Id="rId9" Type="http://schemas.openxmlformats.org/officeDocument/2006/relationships/image" Target="../media/image4.png"/><Relationship Id="rId26" Type="http://schemas.openxmlformats.org/officeDocument/2006/relationships/customXml" Target="../ink/ink13.xml"/><Relationship Id="rId47" Type="http://schemas.openxmlformats.org/officeDocument/2006/relationships/image" Target="../media/image23.png"/><Relationship Id="rId68" Type="http://schemas.openxmlformats.org/officeDocument/2006/relationships/customXml" Target="../ink/ink34.xml"/><Relationship Id="rId89" Type="http://schemas.openxmlformats.org/officeDocument/2006/relationships/image" Target="../media/image44.png"/><Relationship Id="rId112" Type="http://schemas.openxmlformats.org/officeDocument/2006/relationships/customXml" Target="../ink/ink56.xml"/><Relationship Id="rId133" Type="http://schemas.openxmlformats.org/officeDocument/2006/relationships/image" Target="../media/image66.png"/><Relationship Id="rId154" Type="http://schemas.openxmlformats.org/officeDocument/2006/relationships/customXml" Target="../ink/ink77.xml"/><Relationship Id="rId16" Type="http://schemas.openxmlformats.org/officeDocument/2006/relationships/customXml" Target="../ink/ink8.xml"/><Relationship Id="rId37" Type="http://schemas.openxmlformats.org/officeDocument/2006/relationships/image" Target="../media/image18.png"/><Relationship Id="rId58" Type="http://schemas.openxmlformats.org/officeDocument/2006/relationships/customXml" Target="../ink/ink29.xml"/><Relationship Id="rId79" Type="http://schemas.openxmlformats.org/officeDocument/2006/relationships/image" Target="../media/image39.png"/><Relationship Id="rId102" Type="http://schemas.openxmlformats.org/officeDocument/2006/relationships/customXml" Target="../ink/ink51.xml"/><Relationship Id="rId123" Type="http://schemas.openxmlformats.org/officeDocument/2006/relationships/image" Target="../media/image61.png"/><Relationship Id="rId144" Type="http://schemas.openxmlformats.org/officeDocument/2006/relationships/customXml" Target="../ink/ink72.xml"/><Relationship Id="rId90" Type="http://schemas.openxmlformats.org/officeDocument/2006/relationships/customXml" Target="../ink/ink45.xml"/><Relationship Id="rId27" Type="http://schemas.openxmlformats.org/officeDocument/2006/relationships/image" Target="../media/image13.png"/><Relationship Id="rId48" Type="http://schemas.openxmlformats.org/officeDocument/2006/relationships/customXml" Target="../ink/ink24.xml"/><Relationship Id="rId69" Type="http://schemas.openxmlformats.org/officeDocument/2006/relationships/image" Target="../media/image34.png"/><Relationship Id="rId113" Type="http://schemas.openxmlformats.org/officeDocument/2006/relationships/image" Target="../media/image56.png"/><Relationship Id="rId134" Type="http://schemas.openxmlformats.org/officeDocument/2006/relationships/customXml" Target="../ink/ink67.xml"/><Relationship Id="rId80" Type="http://schemas.openxmlformats.org/officeDocument/2006/relationships/customXml" Target="../ink/ink40.xml"/><Relationship Id="rId155" Type="http://schemas.openxmlformats.org/officeDocument/2006/relationships/image" Target="../media/image77.png"/></Relationships>
</file>

<file path=ppt/slides/_rels/slide10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84.png"/><Relationship Id="rId21" Type="http://schemas.openxmlformats.org/officeDocument/2006/relationships/image" Target="../media/image536.png"/><Relationship Id="rId42" Type="http://schemas.openxmlformats.org/officeDocument/2006/relationships/customXml" Target="../ink/ink547.xml"/><Relationship Id="rId47" Type="http://schemas.openxmlformats.org/officeDocument/2006/relationships/image" Target="../media/image549.png"/><Relationship Id="rId63" Type="http://schemas.openxmlformats.org/officeDocument/2006/relationships/image" Target="../media/image557.png"/><Relationship Id="rId68" Type="http://schemas.openxmlformats.org/officeDocument/2006/relationships/customXml" Target="../ink/ink560.xml"/><Relationship Id="rId84" Type="http://schemas.openxmlformats.org/officeDocument/2006/relationships/customXml" Target="../ink/ink568.xml"/><Relationship Id="rId89" Type="http://schemas.openxmlformats.org/officeDocument/2006/relationships/image" Target="../media/image570.png"/><Relationship Id="rId112" Type="http://schemas.openxmlformats.org/officeDocument/2006/relationships/customXml" Target="../ink/ink582.xml"/><Relationship Id="rId16" Type="http://schemas.openxmlformats.org/officeDocument/2006/relationships/customXml" Target="../ink/ink534.xml"/><Relationship Id="rId107" Type="http://schemas.openxmlformats.org/officeDocument/2006/relationships/image" Target="../media/image579.png"/><Relationship Id="rId11" Type="http://schemas.openxmlformats.org/officeDocument/2006/relationships/image" Target="../media/image531.png"/><Relationship Id="rId32" Type="http://schemas.openxmlformats.org/officeDocument/2006/relationships/customXml" Target="../ink/ink542.xml"/><Relationship Id="rId37" Type="http://schemas.openxmlformats.org/officeDocument/2006/relationships/image" Target="../media/image544.png"/><Relationship Id="rId53" Type="http://schemas.openxmlformats.org/officeDocument/2006/relationships/image" Target="../media/image552.png"/><Relationship Id="rId58" Type="http://schemas.openxmlformats.org/officeDocument/2006/relationships/customXml" Target="../ink/ink555.xml"/><Relationship Id="rId74" Type="http://schemas.openxmlformats.org/officeDocument/2006/relationships/customXml" Target="../ink/ink563.xml"/><Relationship Id="rId79" Type="http://schemas.openxmlformats.org/officeDocument/2006/relationships/image" Target="../media/image565.png"/><Relationship Id="rId102" Type="http://schemas.openxmlformats.org/officeDocument/2006/relationships/customXml" Target="../ink/ink577.xml"/><Relationship Id="rId123" Type="http://schemas.openxmlformats.org/officeDocument/2006/relationships/image" Target="../media/image587.png"/><Relationship Id="rId128" Type="http://schemas.openxmlformats.org/officeDocument/2006/relationships/customXml" Target="../ink/ink590.xml"/><Relationship Id="rId5" Type="http://schemas.openxmlformats.org/officeDocument/2006/relationships/image" Target="../media/image528.png"/><Relationship Id="rId90" Type="http://schemas.openxmlformats.org/officeDocument/2006/relationships/customXml" Target="../ink/ink571.xml"/><Relationship Id="rId95" Type="http://schemas.openxmlformats.org/officeDocument/2006/relationships/image" Target="../media/image573.png"/><Relationship Id="rId22" Type="http://schemas.openxmlformats.org/officeDocument/2006/relationships/customXml" Target="../ink/ink537.xml"/><Relationship Id="rId27" Type="http://schemas.openxmlformats.org/officeDocument/2006/relationships/image" Target="../media/image539.png"/><Relationship Id="rId43" Type="http://schemas.openxmlformats.org/officeDocument/2006/relationships/image" Target="../media/image547.png"/><Relationship Id="rId48" Type="http://schemas.openxmlformats.org/officeDocument/2006/relationships/customXml" Target="../ink/ink550.xml"/><Relationship Id="rId64" Type="http://schemas.openxmlformats.org/officeDocument/2006/relationships/customXml" Target="../ink/ink558.xml"/><Relationship Id="rId69" Type="http://schemas.openxmlformats.org/officeDocument/2006/relationships/image" Target="../media/image560.png"/><Relationship Id="rId113" Type="http://schemas.openxmlformats.org/officeDocument/2006/relationships/image" Target="../media/image582.png"/><Relationship Id="rId118" Type="http://schemas.openxmlformats.org/officeDocument/2006/relationships/customXml" Target="../ink/ink585.xml"/><Relationship Id="rId80" Type="http://schemas.openxmlformats.org/officeDocument/2006/relationships/customXml" Target="../ink/ink566.xml"/><Relationship Id="rId85" Type="http://schemas.openxmlformats.org/officeDocument/2006/relationships/image" Target="../media/image568.png"/><Relationship Id="rId12" Type="http://schemas.openxmlformats.org/officeDocument/2006/relationships/customXml" Target="../ink/ink532.xml"/><Relationship Id="rId17" Type="http://schemas.openxmlformats.org/officeDocument/2006/relationships/image" Target="../media/image534.png"/><Relationship Id="rId33" Type="http://schemas.openxmlformats.org/officeDocument/2006/relationships/image" Target="../media/image542.png"/><Relationship Id="rId38" Type="http://schemas.openxmlformats.org/officeDocument/2006/relationships/customXml" Target="../ink/ink545.xml"/><Relationship Id="rId59" Type="http://schemas.openxmlformats.org/officeDocument/2006/relationships/image" Target="../media/image555.png"/><Relationship Id="rId103" Type="http://schemas.openxmlformats.org/officeDocument/2006/relationships/image" Target="../media/image577.png"/><Relationship Id="rId108" Type="http://schemas.openxmlformats.org/officeDocument/2006/relationships/customXml" Target="../ink/ink580.xml"/><Relationship Id="rId124" Type="http://schemas.openxmlformats.org/officeDocument/2006/relationships/customXml" Target="../ink/ink588.xml"/><Relationship Id="rId129" Type="http://schemas.openxmlformats.org/officeDocument/2006/relationships/image" Target="../media/image590.png"/><Relationship Id="rId54" Type="http://schemas.openxmlformats.org/officeDocument/2006/relationships/customXml" Target="../ink/ink553.xml"/><Relationship Id="rId70" Type="http://schemas.openxmlformats.org/officeDocument/2006/relationships/customXml" Target="../ink/ink561.xml"/><Relationship Id="rId75" Type="http://schemas.openxmlformats.org/officeDocument/2006/relationships/image" Target="../media/image563.png"/><Relationship Id="rId91" Type="http://schemas.openxmlformats.org/officeDocument/2006/relationships/image" Target="../media/image571.png"/><Relationship Id="rId96" Type="http://schemas.openxmlformats.org/officeDocument/2006/relationships/customXml" Target="../ink/ink574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529.xml"/><Relationship Id="rId23" Type="http://schemas.openxmlformats.org/officeDocument/2006/relationships/image" Target="../media/image537.png"/><Relationship Id="rId28" Type="http://schemas.openxmlformats.org/officeDocument/2006/relationships/customXml" Target="../ink/ink540.xml"/><Relationship Id="rId49" Type="http://schemas.openxmlformats.org/officeDocument/2006/relationships/image" Target="../media/image550.png"/><Relationship Id="rId114" Type="http://schemas.openxmlformats.org/officeDocument/2006/relationships/customXml" Target="../ink/ink583.xml"/><Relationship Id="rId119" Type="http://schemas.openxmlformats.org/officeDocument/2006/relationships/image" Target="../media/image585.png"/><Relationship Id="rId44" Type="http://schemas.openxmlformats.org/officeDocument/2006/relationships/customXml" Target="../ink/ink548.xml"/><Relationship Id="rId60" Type="http://schemas.openxmlformats.org/officeDocument/2006/relationships/customXml" Target="../ink/ink556.xml"/><Relationship Id="rId65" Type="http://schemas.openxmlformats.org/officeDocument/2006/relationships/image" Target="../media/image558.png"/><Relationship Id="rId81" Type="http://schemas.openxmlformats.org/officeDocument/2006/relationships/image" Target="../media/image566.png"/><Relationship Id="rId86" Type="http://schemas.openxmlformats.org/officeDocument/2006/relationships/customXml" Target="../ink/ink569.xml"/><Relationship Id="rId13" Type="http://schemas.openxmlformats.org/officeDocument/2006/relationships/image" Target="../media/image532.png"/><Relationship Id="rId18" Type="http://schemas.openxmlformats.org/officeDocument/2006/relationships/customXml" Target="../ink/ink535.xml"/><Relationship Id="rId39" Type="http://schemas.openxmlformats.org/officeDocument/2006/relationships/image" Target="../media/image545.png"/><Relationship Id="rId109" Type="http://schemas.openxmlformats.org/officeDocument/2006/relationships/image" Target="../media/image580.png"/><Relationship Id="rId34" Type="http://schemas.openxmlformats.org/officeDocument/2006/relationships/customXml" Target="../ink/ink543.xml"/><Relationship Id="rId50" Type="http://schemas.openxmlformats.org/officeDocument/2006/relationships/customXml" Target="../ink/ink551.xml"/><Relationship Id="rId55" Type="http://schemas.openxmlformats.org/officeDocument/2006/relationships/image" Target="../media/image553.png"/><Relationship Id="rId76" Type="http://schemas.openxmlformats.org/officeDocument/2006/relationships/customXml" Target="../ink/ink564.xml"/><Relationship Id="rId97" Type="http://schemas.openxmlformats.org/officeDocument/2006/relationships/image" Target="../media/image574.png"/><Relationship Id="rId104" Type="http://schemas.openxmlformats.org/officeDocument/2006/relationships/customXml" Target="../ink/ink578.xml"/><Relationship Id="rId120" Type="http://schemas.openxmlformats.org/officeDocument/2006/relationships/customXml" Target="../ink/ink586.xml"/><Relationship Id="rId125" Type="http://schemas.openxmlformats.org/officeDocument/2006/relationships/image" Target="../media/image588.png"/><Relationship Id="rId7" Type="http://schemas.openxmlformats.org/officeDocument/2006/relationships/image" Target="../media/image529.png"/><Relationship Id="rId71" Type="http://schemas.openxmlformats.org/officeDocument/2006/relationships/image" Target="../media/image561.png"/><Relationship Id="rId92" Type="http://schemas.openxmlformats.org/officeDocument/2006/relationships/customXml" Target="../ink/ink572.xml"/><Relationship Id="rId2" Type="http://schemas.openxmlformats.org/officeDocument/2006/relationships/customXml" Target="../ink/ink527.xml"/><Relationship Id="rId29" Type="http://schemas.openxmlformats.org/officeDocument/2006/relationships/image" Target="../media/image540.png"/><Relationship Id="rId24" Type="http://schemas.openxmlformats.org/officeDocument/2006/relationships/customXml" Target="../ink/ink538.xml"/><Relationship Id="rId40" Type="http://schemas.openxmlformats.org/officeDocument/2006/relationships/customXml" Target="../ink/ink546.xml"/><Relationship Id="rId45" Type="http://schemas.openxmlformats.org/officeDocument/2006/relationships/image" Target="../media/image548.png"/><Relationship Id="rId66" Type="http://schemas.openxmlformats.org/officeDocument/2006/relationships/customXml" Target="../ink/ink559.xml"/><Relationship Id="rId87" Type="http://schemas.openxmlformats.org/officeDocument/2006/relationships/image" Target="../media/image569.png"/><Relationship Id="rId110" Type="http://schemas.openxmlformats.org/officeDocument/2006/relationships/customXml" Target="../ink/ink581.xml"/><Relationship Id="rId115" Type="http://schemas.openxmlformats.org/officeDocument/2006/relationships/image" Target="../media/image583.png"/><Relationship Id="rId61" Type="http://schemas.openxmlformats.org/officeDocument/2006/relationships/image" Target="../media/image556.png"/><Relationship Id="rId82" Type="http://schemas.openxmlformats.org/officeDocument/2006/relationships/customXml" Target="../ink/ink567.xml"/><Relationship Id="rId19" Type="http://schemas.openxmlformats.org/officeDocument/2006/relationships/image" Target="../media/image535.png"/><Relationship Id="rId14" Type="http://schemas.openxmlformats.org/officeDocument/2006/relationships/customXml" Target="../ink/ink533.xml"/><Relationship Id="rId30" Type="http://schemas.openxmlformats.org/officeDocument/2006/relationships/customXml" Target="../ink/ink541.xml"/><Relationship Id="rId35" Type="http://schemas.openxmlformats.org/officeDocument/2006/relationships/image" Target="../media/image543.png"/><Relationship Id="rId56" Type="http://schemas.openxmlformats.org/officeDocument/2006/relationships/customXml" Target="../ink/ink554.xml"/><Relationship Id="rId77" Type="http://schemas.openxmlformats.org/officeDocument/2006/relationships/image" Target="../media/image564.png"/><Relationship Id="rId100" Type="http://schemas.openxmlformats.org/officeDocument/2006/relationships/customXml" Target="../ink/ink576.xml"/><Relationship Id="rId105" Type="http://schemas.openxmlformats.org/officeDocument/2006/relationships/image" Target="../media/image578.png"/><Relationship Id="rId126" Type="http://schemas.openxmlformats.org/officeDocument/2006/relationships/customXml" Target="../ink/ink589.xml"/><Relationship Id="rId8" Type="http://schemas.openxmlformats.org/officeDocument/2006/relationships/customXml" Target="../ink/ink530.xml"/><Relationship Id="rId51" Type="http://schemas.openxmlformats.org/officeDocument/2006/relationships/image" Target="../media/image551.png"/><Relationship Id="rId72" Type="http://schemas.openxmlformats.org/officeDocument/2006/relationships/customXml" Target="../ink/ink562.xml"/><Relationship Id="rId93" Type="http://schemas.openxmlformats.org/officeDocument/2006/relationships/image" Target="../media/image572.png"/><Relationship Id="rId98" Type="http://schemas.openxmlformats.org/officeDocument/2006/relationships/customXml" Target="../ink/ink575.xml"/><Relationship Id="rId121" Type="http://schemas.openxmlformats.org/officeDocument/2006/relationships/image" Target="../media/image586.png"/><Relationship Id="rId3" Type="http://schemas.openxmlformats.org/officeDocument/2006/relationships/image" Target="../media/image527.png"/><Relationship Id="rId25" Type="http://schemas.openxmlformats.org/officeDocument/2006/relationships/image" Target="../media/image538.png"/><Relationship Id="rId46" Type="http://schemas.openxmlformats.org/officeDocument/2006/relationships/customXml" Target="../ink/ink549.xml"/><Relationship Id="rId67" Type="http://schemas.openxmlformats.org/officeDocument/2006/relationships/image" Target="../media/image559.png"/><Relationship Id="rId116" Type="http://schemas.openxmlformats.org/officeDocument/2006/relationships/customXml" Target="../ink/ink584.xml"/><Relationship Id="rId20" Type="http://schemas.openxmlformats.org/officeDocument/2006/relationships/customXml" Target="../ink/ink536.xml"/><Relationship Id="rId41" Type="http://schemas.openxmlformats.org/officeDocument/2006/relationships/image" Target="../media/image546.png"/><Relationship Id="rId62" Type="http://schemas.openxmlformats.org/officeDocument/2006/relationships/customXml" Target="../ink/ink557.xml"/><Relationship Id="rId83" Type="http://schemas.openxmlformats.org/officeDocument/2006/relationships/image" Target="../media/image567.png"/><Relationship Id="rId88" Type="http://schemas.openxmlformats.org/officeDocument/2006/relationships/customXml" Target="../ink/ink570.xml"/><Relationship Id="rId111" Type="http://schemas.openxmlformats.org/officeDocument/2006/relationships/image" Target="../media/image581.png"/><Relationship Id="rId15" Type="http://schemas.openxmlformats.org/officeDocument/2006/relationships/image" Target="../media/image533.png"/><Relationship Id="rId36" Type="http://schemas.openxmlformats.org/officeDocument/2006/relationships/customXml" Target="../ink/ink544.xml"/><Relationship Id="rId57" Type="http://schemas.openxmlformats.org/officeDocument/2006/relationships/image" Target="../media/image554.png"/><Relationship Id="rId106" Type="http://schemas.openxmlformats.org/officeDocument/2006/relationships/customXml" Target="../ink/ink579.xml"/><Relationship Id="rId127" Type="http://schemas.openxmlformats.org/officeDocument/2006/relationships/image" Target="../media/image589.png"/><Relationship Id="rId10" Type="http://schemas.openxmlformats.org/officeDocument/2006/relationships/customXml" Target="../ink/ink531.xml"/><Relationship Id="rId31" Type="http://schemas.openxmlformats.org/officeDocument/2006/relationships/image" Target="../media/image541.png"/><Relationship Id="rId52" Type="http://schemas.openxmlformats.org/officeDocument/2006/relationships/customXml" Target="../ink/ink552.xml"/><Relationship Id="rId73" Type="http://schemas.openxmlformats.org/officeDocument/2006/relationships/image" Target="../media/image562.png"/><Relationship Id="rId78" Type="http://schemas.openxmlformats.org/officeDocument/2006/relationships/customXml" Target="../ink/ink565.xml"/><Relationship Id="rId94" Type="http://schemas.openxmlformats.org/officeDocument/2006/relationships/customXml" Target="../ink/ink573.xml"/><Relationship Id="rId99" Type="http://schemas.openxmlformats.org/officeDocument/2006/relationships/image" Target="../media/image575.png"/><Relationship Id="rId101" Type="http://schemas.openxmlformats.org/officeDocument/2006/relationships/image" Target="../media/image576.png"/><Relationship Id="rId122" Type="http://schemas.openxmlformats.org/officeDocument/2006/relationships/customXml" Target="../ink/ink587.xml"/><Relationship Id="rId4" Type="http://schemas.openxmlformats.org/officeDocument/2006/relationships/customXml" Target="../ink/ink528.xml"/><Relationship Id="rId9" Type="http://schemas.openxmlformats.org/officeDocument/2006/relationships/image" Target="../media/image530.png"/><Relationship Id="rId26" Type="http://schemas.openxmlformats.org/officeDocument/2006/relationships/customXml" Target="../ink/ink539.xml"/></Relationships>
</file>

<file path=ppt/slides/_rels/slide11.xml.rels><?xml version="1.0" encoding="UTF-8" standalone="yes"?>
<Relationships xmlns="http://schemas.openxmlformats.org/package/2006/relationships"><Relationship Id="rId26" Type="http://schemas.openxmlformats.org/officeDocument/2006/relationships/customXml" Target="../ink/ink603.xml"/><Relationship Id="rId117" Type="http://schemas.openxmlformats.org/officeDocument/2006/relationships/image" Target="../media/image648.png"/><Relationship Id="rId21" Type="http://schemas.openxmlformats.org/officeDocument/2006/relationships/image" Target="../media/image600.png"/><Relationship Id="rId42" Type="http://schemas.openxmlformats.org/officeDocument/2006/relationships/customXml" Target="../ink/ink611.xml"/><Relationship Id="rId47" Type="http://schemas.openxmlformats.org/officeDocument/2006/relationships/image" Target="../media/image613.png"/><Relationship Id="rId63" Type="http://schemas.openxmlformats.org/officeDocument/2006/relationships/image" Target="../media/image621.png"/><Relationship Id="rId68" Type="http://schemas.openxmlformats.org/officeDocument/2006/relationships/customXml" Target="../ink/ink624.xml"/><Relationship Id="rId84" Type="http://schemas.openxmlformats.org/officeDocument/2006/relationships/customXml" Target="../ink/ink632.xml"/><Relationship Id="rId89" Type="http://schemas.openxmlformats.org/officeDocument/2006/relationships/image" Target="../media/image634.png"/><Relationship Id="rId112" Type="http://schemas.openxmlformats.org/officeDocument/2006/relationships/customXml" Target="../ink/ink646.xml"/><Relationship Id="rId16" Type="http://schemas.openxmlformats.org/officeDocument/2006/relationships/customXml" Target="../ink/ink598.xml"/><Relationship Id="rId107" Type="http://schemas.openxmlformats.org/officeDocument/2006/relationships/image" Target="../media/image643.png"/><Relationship Id="rId11" Type="http://schemas.openxmlformats.org/officeDocument/2006/relationships/image" Target="../media/image595.png"/><Relationship Id="rId32" Type="http://schemas.openxmlformats.org/officeDocument/2006/relationships/customXml" Target="../ink/ink606.xml"/><Relationship Id="rId37" Type="http://schemas.openxmlformats.org/officeDocument/2006/relationships/image" Target="../media/image608.png"/><Relationship Id="rId53" Type="http://schemas.openxmlformats.org/officeDocument/2006/relationships/image" Target="../media/image616.png"/><Relationship Id="rId58" Type="http://schemas.openxmlformats.org/officeDocument/2006/relationships/customXml" Target="../ink/ink619.xml"/><Relationship Id="rId74" Type="http://schemas.openxmlformats.org/officeDocument/2006/relationships/customXml" Target="../ink/ink627.xml"/><Relationship Id="rId79" Type="http://schemas.openxmlformats.org/officeDocument/2006/relationships/image" Target="../media/image629.png"/><Relationship Id="rId102" Type="http://schemas.openxmlformats.org/officeDocument/2006/relationships/customXml" Target="../ink/ink641.xml"/><Relationship Id="rId123" Type="http://schemas.openxmlformats.org/officeDocument/2006/relationships/image" Target="../media/image651.png"/><Relationship Id="rId5" Type="http://schemas.openxmlformats.org/officeDocument/2006/relationships/image" Target="../media/image592.png"/><Relationship Id="rId90" Type="http://schemas.openxmlformats.org/officeDocument/2006/relationships/customXml" Target="../ink/ink635.xml"/><Relationship Id="rId95" Type="http://schemas.openxmlformats.org/officeDocument/2006/relationships/image" Target="../media/image637.png"/><Relationship Id="rId22" Type="http://schemas.openxmlformats.org/officeDocument/2006/relationships/customXml" Target="../ink/ink601.xml"/><Relationship Id="rId27" Type="http://schemas.openxmlformats.org/officeDocument/2006/relationships/image" Target="../media/image603.png"/><Relationship Id="rId43" Type="http://schemas.openxmlformats.org/officeDocument/2006/relationships/image" Target="../media/image611.png"/><Relationship Id="rId48" Type="http://schemas.openxmlformats.org/officeDocument/2006/relationships/customXml" Target="../ink/ink614.xml"/><Relationship Id="rId64" Type="http://schemas.openxmlformats.org/officeDocument/2006/relationships/customXml" Target="../ink/ink622.xml"/><Relationship Id="rId69" Type="http://schemas.openxmlformats.org/officeDocument/2006/relationships/image" Target="../media/image624.png"/><Relationship Id="rId113" Type="http://schemas.openxmlformats.org/officeDocument/2006/relationships/image" Target="../media/image646.png"/><Relationship Id="rId118" Type="http://schemas.openxmlformats.org/officeDocument/2006/relationships/customXml" Target="../ink/ink649.xml"/><Relationship Id="rId80" Type="http://schemas.openxmlformats.org/officeDocument/2006/relationships/customXml" Target="../ink/ink630.xml"/><Relationship Id="rId85" Type="http://schemas.openxmlformats.org/officeDocument/2006/relationships/image" Target="../media/image632.png"/><Relationship Id="rId12" Type="http://schemas.openxmlformats.org/officeDocument/2006/relationships/customXml" Target="../ink/ink596.xml"/><Relationship Id="rId17" Type="http://schemas.openxmlformats.org/officeDocument/2006/relationships/image" Target="../media/image598.png"/><Relationship Id="rId33" Type="http://schemas.openxmlformats.org/officeDocument/2006/relationships/image" Target="../media/image606.png"/><Relationship Id="rId38" Type="http://schemas.openxmlformats.org/officeDocument/2006/relationships/customXml" Target="../ink/ink609.xml"/><Relationship Id="rId59" Type="http://schemas.openxmlformats.org/officeDocument/2006/relationships/image" Target="../media/image619.png"/><Relationship Id="rId103" Type="http://schemas.openxmlformats.org/officeDocument/2006/relationships/image" Target="../media/image641.png"/><Relationship Id="rId108" Type="http://schemas.openxmlformats.org/officeDocument/2006/relationships/customXml" Target="../ink/ink644.xml"/><Relationship Id="rId54" Type="http://schemas.openxmlformats.org/officeDocument/2006/relationships/customXml" Target="../ink/ink617.xml"/><Relationship Id="rId70" Type="http://schemas.openxmlformats.org/officeDocument/2006/relationships/customXml" Target="../ink/ink625.xml"/><Relationship Id="rId75" Type="http://schemas.openxmlformats.org/officeDocument/2006/relationships/image" Target="../media/image627.png"/><Relationship Id="rId91" Type="http://schemas.openxmlformats.org/officeDocument/2006/relationships/image" Target="../media/image635.png"/><Relationship Id="rId96" Type="http://schemas.openxmlformats.org/officeDocument/2006/relationships/customXml" Target="../ink/ink638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593.xml"/><Relationship Id="rId23" Type="http://schemas.openxmlformats.org/officeDocument/2006/relationships/image" Target="../media/image601.png"/><Relationship Id="rId28" Type="http://schemas.openxmlformats.org/officeDocument/2006/relationships/customXml" Target="../ink/ink604.xml"/><Relationship Id="rId49" Type="http://schemas.openxmlformats.org/officeDocument/2006/relationships/image" Target="../media/image614.png"/><Relationship Id="rId114" Type="http://schemas.openxmlformats.org/officeDocument/2006/relationships/customXml" Target="../ink/ink647.xml"/><Relationship Id="rId119" Type="http://schemas.openxmlformats.org/officeDocument/2006/relationships/image" Target="../media/image649.png"/><Relationship Id="rId44" Type="http://schemas.openxmlformats.org/officeDocument/2006/relationships/customXml" Target="../ink/ink612.xml"/><Relationship Id="rId60" Type="http://schemas.openxmlformats.org/officeDocument/2006/relationships/customXml" Target="../ink/ink620.xml"/><Relationship Id="rId65" Type="http://schemas.openxmlformats.org/officeDocument/2006/relationships/image" Target="../media/image622.png"/><Relationship Id="rId81" Type="http://schemas.openxmlformats.org/officeDocument/2006/relationships/image" Target="../media/image630.png"/><Relationship Id="rId86" Type="http://schemas.openxmlformats.org/officeDocument/2006/relationships/customXml" Target="../ink/ink633.xml"/><Relationship Id="rId4" Type="http://schemas.openxmlformats.org/officeDocument/2006/relationships/customXml" Target="../ink/ink592.xml"/><Relationship Id="rId9" Type="http://schemas.openxmlformats.org/officeDocument/2006/relationships/image" Target="../media/image594.png"/><Relationship Id="rId13" Type="http://schemas.openxmlformats.org/officeDocument/2006/relationships/image" Target="../media/image596.png"/><Relationship Id="rId18" Type="http://schemas.openxmlformats.org/officeDocument/2006/relationships/customXml" Target="../ink/ink599.xml"/><Relationship Id="rId39" Type="http://schemas.openxmlformats.org/officeDocument/2006/relationships/image" Target="../media/image609.png"/><Relationship Id="rId109" Type="http://schemas.openxmlformats.org/officeDocument/2006/relationships/image" Target="../media/image644.png"/><Relationship Id="rId34" Type="http://schemas.openxmlformats.org/officeDocument/2006/relationships/customXml" Target="../ink/ink607.xml"/><Relationship Id="rId50" Type="http://schemas.openxmlformats.org/officeDocument/2006/relationships/customXml" Target="../ink/ink615.xml"/><Relationship Id="rId55" Type="http://schemas.openxmlformats.org/officeDocument/2006/relationships/image" Target="../media/image617.png"/><Relationship Id="rId76" Type="http://schemas.openxmlformats.org/officeDocument/2006/relationships/customXml" Target="../ink/ink628.xml"/><Relationship Id="rId97" Type="http://schemas.openxmlformats.org/officeDocument/2006/relationships/image" Target="../media/image638.png"/><Relationship Id="rId104" Type="http://schemas.openxmlformats.org/officeDocument/2006/relationships/customXml" Target="../ink/ink642.xml"/><Relationship Id="rId120" Type="http://schemas.openxmlformats.org/officeDocument/2006/relationships/customXml" Target="../ink/ink650.xml"/><Relationship Id="rId7" Type="http://schemas.openxmlformats.org/officeDocument/2006/relationships/image" Target="../media/image593.png"/><Relationship Id="rId71" Type="http://schemas.openxmlformats.org/officeDocument/2006/relationships/image" Target="../media/image625.png"/><Relationship Id="rId92" Type="http://schemas.openxmlformats.org/officeDocument/2006/relationships/customXml" Target="../ink/ink636.xml"/><Relationship Id="rId2" Type="http://schemas.openxmlformats.org/officeDocument/2006/relationships/customXml" Target="../ink/ink591.xml"/><Relationship Id="rId29" Type="http://schemas.openxmlformats.org/officeDocument/2006/relationships/image" Target="../media/image604.png"/><Relationship Id="rId24" Type="http://schemas.openxmlformats.org/officeDocument/2006/relationships/customXml" Target="../ink/ink602.xml"/><Relationship Id="rId40" Type="http://schemas.openxmlformats.org/officeDocument/2006/relationships/customXml" Target="../ink/ink610.xml"/><Relationship Id="rId45" Type="http://schemas.openxmlformats.org/officeDocument/2006/relationships/image" Target="../media/image612.png"/><Relationship Id="rId66" Type="http://schemas.openxmlformats.org/officeDocument/2006/relationships/customXml" Target="../ink/ink623.xml"/><Relationship Id="rId87" Type="http://schemas.openxmlformats.org/officeDocument/2006/relationships/image" Target="../media/image633.png"/><Relationship Id="rId110" Type="http://schemas.openxmlformats.org/officeDocument/2006/relationships/customXml" Target="../ink/ink645.xml"/><Relationship Id="rId115" Type="http://schemas.openxmlformats.org/officeDocument/2006/relationships/image" Target="../media/image647.png"/><Relationship Id="rId61" Type="http://schemas.openxmlformats.org/officeDocument/2006/relationships/image" Target="../media/image620.png"/><Relationship Id="rId82" Type="http://schemas.openxmlformats.org/officeDocument/2006/relationships/customXml" Target="../ink/ink631.xml"/><Relationship Id="rId19" Type="http://schemas.openxmlformats.org/officeDocument/2006/relationships/image" Target="../media/image599.png"/><Relationship Id="rId14" Type="http://schemas.openxmlformats.org/officeDocument/2006/relationships/customXml" Target="../ink/ink597.xml"/><Relationship Id="rId30" Type="http://schemas.openxmlformats.org/officeDocument/2006/relationships/customXml" Target="../ink/ink605.xml"/><Relationship Id="rId35" Type="http://schemas.openxmlformats.org/officeDocument/2006/relationships/image" Target="../media/image607.png"/><Relationship Id="rId56" Type="http://schemas.openxmlformats.org/officeDocument/2006/relationships/customXml" Target="../ink/ink618.xml"/><Relationship Id="rId77" Type="http://schemas.openxmlformats.org/officeDocument/2006/relationships/image" Target="../media/image628.png"/><Relationship Id="rId100" Type="http://schemas.openxmlformats.org/officeDocument/2006/relationships/customXml" Target="../ink/ink640.xml"/><Relationship Id="rId105" Type="http://schemas.openxmlformats.org/officeDocument/2006/relationships/image" Target="../media/image642.png"/><Relationship Id="rId8" Type="http://schemas.openxmlformats.org/officeDocument/2006/relationships/customXml" Target="../ink/ink594.xml"/><Relationship Id="rId51" Type="http://schemas.openxmlformats.org/officeDocument/2006/relationships/image" Target="../media/image615.png"/><Relationship Id="rId72" Type="http://schemas.openxmlformats.org/officeDocument/2006/relationships/customXml" Target="../ink/ink626.xml"/><Relationship Id="rId93" Type="http://schemas.openxmlformats.org/officeDocument/2006/relationships/image" Target="../media/image636.png"/><Relationship Id="rId98" Type="http://schemas.openxmlformats.org/officeDocument/2006/relationships/customXml" Target="../ink/ink639.xml"/><Relationship Id="rId121" Type="http://schemas.openxmlformats.org/officeDocument/2006/relationships/image" Target="../media/image650.png"/><Relationship Id="rId3" Type="http://schemas.openxmlformats.org/officeDocument/2006/relationships/image" Target="../media/image591.png"/><Relationship Id="rId25" Type="http://schemas.openxmlformats.org/officeDocument/2006/relationships/image" Target="../media/image602.png"/><Relationship Id="rId46" Type="http://schemas.openxmlformats.org/officeDocument/2006/relationships/customXml" Target="../ink/ink613.xml"/><Relationship Id="rId67" Type="http://schemas.openxmlformats.org/officeDocument/2006/relationships/image" Target="../media/image623.png"/><Relationship Id="rId116" Type="http://schemas.openxmlformats.org/officeDocument/2006/relationships/customXml" Target="../ink/ink648.xml"/><Relationship Id="rId20" Type="http://schemas.openxmlformats.org/officeDocument/2006/relationships/customXml" Target="../ink/ink600.xml"/><Relationship Id="rId41" Type="http://schemas.openxmlformats.org/officeDocument/2006/relationships/image" Target="../media/image610.png"/><Relationship Id="rId62" Type="http://schemas.openxmlformats.org/officeDocument/2006/relationships/customXml" Target="../ink/ink621.xml"/><Relationship Id="rId83" Type="http://schemas.openxmlformats.org/officeDocument/2006/relationships/image" Target="../media/image631.png"/><Relationship Id="rId88" Type="http://schemas.openxmlformats.org/officeDocument/2006/relationships/customXml" Target="../ink/ink634.xml"/><Relationship Id="rId111" Type="http://schemas.openxmlformats.org/officeDocument/2006/relationships/image" Target="../media/image645.png"/><Relationship Id="rId15" Type="http://schemas.openxmlformats.org/officeDocument/2006/relationships/image" Target="../media/image597.png"/><Relationship Id="rId36" Type="http://schemas.openxmlformats.org/officeDocument/2006/relationships/customXml" Target="../ink/ink608.xml"/><Relationship Id="rId57" Type="http://schemas.openxmlformats.org/officeDocument/2006/relationships/image" Target="../media/image618.png"/><Relationship Id="rId106" Type="http://schemas.openxmlformats.org/officeDocument/2006/relationships/customXml" Target="../ink/ink643.xml"/><Relationship Id="rId10" Type="http://schemas.openxmlformats.org/officeDocument/2006/relationships/customXml" Target="../ink/ink595.xml"/><Relationship Id="rId31" Type="http://schemas.openxmlformats.org/officeDocument/2006/relationships/image" Target="../media/image605.png"/><Relationship Id="rId52" Type="http://schemas.openxmlformats.org/officeDocument/2006/relationships/customXml" Target="../ink/ink616.xml"/><Relationship Id="rId73" Type="http://schemas.openxmlformats.org/officeDocument/2006/relationships/image" Target="../media/image626.png"/><Relationship Id="rId78" Type="http://schemas.openxmlformats.org/officeDocument/2006/relationships/customXml" Target="../ink/ink629.xml"/><Relationship Id="rId94" Type="http://schemas.openxmlformats.org/officeDocument/2006/relationships/customXml" Target="../ink/ink637.xml"/><Relationship Id="rId99" Type="http://schemas.openxmlformats.org/officeDocument/2006/relationships/image" Target="../media/image639.png"/><Relationship Id="rId101" Type="http://schemas.openxmlformats.org/officeDocument/2006/relationships/image" Target="../media/image640.png"/><Relationship Id="rId122" Type="http://schemas.openxmlformats.org/officeDocument/2006/relationships/customXml" Target="../ink/ink651.xml"/></Relationships>
</file>

<file path=ppt/slides/_rels/slide12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709.png"/><Relationship Id="rId21" Type="http://schemas.openxmlformats.org/officeDocument/2006/relationships/image" Target="../media/image661.png"/><Relationship Id="rId42" Type="http://schemas.openxmlformats.org/officeDocument/2006/relationships/customXml" Target="../ink/ink672.xml"/><Relationship Id="rId63" Type="http://schemas.openxmlformats.org/officeDocument/2006/relationships/image" Target="../media/image682.png"/><Relationship Id="rId84" Type="http://schemas.openxmlformats.org/officeDocument/2006/relationships/customXml" Target="../ink/ink693.xml"/><Relationship Id="rId16" Type="http://schemas.openxmlformats.org/officeDocument/2006/relationships/customXml" Target="../ink/ink659.xml"/><Relationship Id="rId107" Type="http://schemas.openxmlformats.org/officeDocument/2006/relationships/image" Target="../media/image704.png"/><Relationship Id="rId11" Type="http://schemas.openxmlformats.org/officeDocument/2006/relationships/image" Target="../media/image656.png"/><Relationship Id="rId32" Type="http://schemas.openxmlformats.org/officeDocument/2006/relationships/customXml" Target="../ink/ink667.xml"/><Relationship Id="rId37" Type="http://schemas.openxmlformats.org/officeDocument/2006/relationships/image" Target="../media/image669.png"/><Relationship Id="rId53" Type="http://schemas.openxmlformats.org/officeDocument/2006/relationships/image" Target="../media/image677.png"/><Relationship Id="rId58" Type="http://schemas.openxmlformats.org/officeDocument/2006/relationships/customXml" Target="../ink/ink680.xml"/><Relationship Id="rId74" Type="http://schemas.openxmlformats.org/officeDocument/2006/relationships/customXml" Target="../ink/ink688.xml"/><Relationship Id="rId79" Type="http://schemas.openxmlformats.org/officeDocument/2006/relationships/image" Target="../media/image690.png"/><Relationship Id="rId102" Type="http://schemas.openxmlformats.org/officeDocument/2006/relationships/customXml" Target="../ink/ink702.xml"/><Relationship Id="rId123" Type="http://schemas.openxmlformats.org/officeDocument/2006/relationships/image" Target="../media/image712.png"/><Relationship Id="rId128" Type="http://schemas.openxmlformats.org/officeDocument/2006/relationships/customXml" Target="../ink/ink715.xml"/><Relationship Id="rId5" Type="http://schemas.openxmlformats.org/officeDocument/2006/relationships/image" Target="../media/image653.png"/><Relationship Id="rId90" Type="http://schemas.openxmlformats.org/officeDocument/2006/relationships/customXml" Target="../ink/ink696.xml"/><Relationship Id="rId95" Type="http://schemas.openxmlformats.org/officeDocument/2006/relationships/image" Target="../media/image698.png"/><Relationship Id="rId22" Type="http://schemas.openxmlformats.org/officeDocument/2006/relationships/customXml" Target="../ink/ink662.xml"/><Relationship Id="rId27" Type="http://schemas.openxmlformats.org/officeDocument/2006/relationships/image" Target="../media/image664.png"/><Relationship Id="rId43" Type="http://schemas.openxmlformats.org/officeDocument/2006/relationships/image" Target="../media/image672.png"/><Relationship Id="rId48" Type="http://schemas.openxmlformats.org/officeDocument/2006/relationships/customXml" Target="../ink/ink675.xml"/><Relationship Id="rId64" Type="http://schemas.openxmlformats.org/officeDocument/2006/relationships/customXml" Target="../ink/ink683.xml"/><Relationship Id="rId69" Type="http://schemas.openxmlformats.org/officeDocument/2006/relationships/image" Target="../media/image685.png"/><Relationship Id="rId113" Type="http://schemas.openxmlformats.org/officeDocument/2006/relationships/image" Target="../media/image707.png"/><Relationship Id="rId118" Type="http://schemas.openxmlformats.org/officeDocument/2006/relationships/customXml" Target="../ink/ink710.xml"/><Relationship Id="rId80" Type="http://schemas.openxmlformats.org/officeDocument/2006/relationships/customXml" Target="../ink/ink691.xml"/><Relationship Id="rId85" Type="http://schemas.openxmlformats.org/officeDocument/2006/relationships/image" Target="../media/image693.png"/><Relationship Id="rId12" Type="http://schemas.openxmlformats.org/officeDocument/2006/relationships/customXml" Target="../ink/ink657.xml"/><Relationship Id="rId17" Type="http://schemas.openxmlformats.org/officeDocument/2006/relationships/image" Target="../media/image659.png"/><Relationship Id="rId33" Type="http://schemas.openxmlformats.org/officeDocument/2006/relationships/image" Target="../media/image667.png"/><Relationship Id="rId38" Type="http://schemas.openxmlformats.org/officeDocument/2006/relationships/customXml" Target="../ink/ink670.xml"/><Relationship Id="rId59" Type="http://schemas.openxmlformats.org/officeDocument/2006/relationships/image" Target="../media/image680.png"/><Relationship Id="rId103" Type="http://schemas.openxmlformats.org/officeDocument/2006/relationships/image" Target="../media/image702.png"/><Relationship Id="rId108" Type="http://schemas.openxmlformats.org/officeDocument/2006/relationships/customXml" Target="../ink/ink705.xml"/><Relationship Id="rId124" Type="http://schemas.openxmlformats.org/officeDocument/2006/relationships/customXml" Target="../ink/ink713.xml"/><Relationship Id="rId129" Type="http://schemas.openxmlformats.org/officeDocument/2006/relationships/image" Target="../media/image715.png"/><Relationship Id="rId54" Type="http://schemas.openxmlformats.org/officeDocument/2006/relationships/customXml" Target="../ink/ink678.xml"/><Relationship Id="rId70" Type="http://schemas.openxmlformats.org/officeDocument/2006/relationships/customXml" Target="../ink/ink686.xml"/><Relationship Id="rId75" Type="http://schemas.openxmlformats.org/officeDocument/2006/relationships/image" Target="../media/image688.png"/><Relationship Id="rId91" Type="http://schemas.openxmlformats.org/officeDocument/2006/relationships/image" Target="../media/image696.png"/><Relationship Id="rId96" Type="http://schemas.openxmlformats.org/officeDocument/2006/relationships/customXml" Target="../ink/ink699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654.xml"/><Relationship Id="rId23" Type="http://schemas.openxmlformats.org/officeDocument/2006/relationships/image" Target="../media/image662.png"/><Relationship Id="rId28" Type="http://schemas.openxmlformats.org/officeDocument/2006/relationships/customXml" Target="../ink/ink665.xml"/><Relationship Id="rId49" Type="http://schemas.openxmlformats.org/officeDocument/2006/relationships/image" Target="../media/image675.png"/><Relationship Id="rId114" Type="http://schemas.openxmlformats.org/officeDocument/2006/relationships/customXml" Target="../ink/ink708.xml"/><Relationship Id="rId119" Type="http://schemas.openxmlformats.org/officeDocument/2006/relationships/image" Target="../media/image710.png"/><Relationship Id="rId44" Type="http://schemas.openxmlformats.org/officeDocument/2006/relationships/customXml" Target="../ink/ink673.xml"/><Relationship Id="rId60" Type="http://schemas.openxmlformats.org/officeDocument/2006/relationships/customXml" Target="../ink/ink681.xml"/><Relationship Id="rId65" Type="http://schemas.openxmlformats.org/officeDocument/2006/relationships/image" Target="../media/image683.png"/><Relationship Id="rId81" Type="http://schemas.openxmlformats.org/officeDocument/2006/relationships/image" Target="../media/image691.png"/><Relationship Id="rId86" Type="http://schemas.openxmlformats.org/officeDocument/2006/relationships/customXml" Target="../ink/ink694.xml"/><Relationship Id="rId130" Type="http://schemas.openxmlformats.org/officeDocument/2006/relationships/customXml" Target="../ink/ink716.xml"/><Relationship Id="rId13" Type="http://schemas.openxmlformats.org/officeDocument/2006/relationships/image" Target="../media/image657.png"/><Relationship Id="rId18" Type="http://schemas.openxmlformats.org/officeDocument/2006/relationships/customXml" Target="../ink/ink660.xml"/><Relationship Id="rId39" Type="http://schemas.openxmlformats.org/officeDocument/2006/relationships/image" Target="../media/image670.png"/><Relationship Id="rId109" Type="http://schemas.openxmlformats.org/officeDocument/2006/relationships/image" Target="../media/image705.png"/><Relationship Id="rId34" Type="http://schemas.openxmlformats.org/officeDocument/2006/relationships/customXml" Target="../ink/ink668.xml"/><Relationship Id="rId50" Type="http://schemas.openxmlformats.org/officeDocument/2006/relationships/customXml" Target="../ink/ink676.xml"/><Relationship Id="rId55" Type="http://schemas.openxmlformats.org/officeDocument/2006/relationships/image" Target="../media/image678.png"/><Relationship Id="rId76" Type="http://schemas.openxmlformats.org/officeDocument/2006/relationships/customXml" Target="../ink/ink689.xml"/><Relationship Id="rId97" Type="http://schemas.openxmlformats.org/officeDocument/2006/relationships/image" Target="../media/image699.png"/><Relationship Id="rId104" Type="http://schemas.openxmlformats.org/officeDocument/2006/relationships/customXml" Target="../ink/ink703.xml"/><Relationship Id="rId120" Type="http://schemas.openxmlformats.org/officeDocument/2006/relationships/customXml" Target="../ink/ink711.xml"/><Relationship Id="rId125" Type="http://schemas.openxmlformats.org/officeDocument/2006/relationships/image" Target="../media/image713.png"/><Relationship Id="rId7" Type="http://schemas.openxmlformats.org/officeDocument/2006/relationships/image" Target="../media/image654.png"/><Relationship Id="rId71" Type="http://schemas.openxmlformats.org/officeDocument/2006/relationships/image" Target="../media/image686.png"/><Relationship Id="rId92" Type="http://schemas.openxmlformats.org/officeDocument/2006/relationships/customXml" Target="../ink/ink697.xml"/><Relationship Id="rId2" Type="http://schemas.openxmlformats.org/officeDocument/2006/relationships/customXml" Target="../ink/ink652.xml"/><Relationship Id="rId29" Type="http://schemas.openxmlformats.org/officeDocument/2006/relationships/image" Target="../media/image665.png"/><Relationship Id="rId24" Type="http://schemas.openxmlformats.org/officeDocument/2006/relationships/customXml" Target="../ink/ink663.xml"/><Relationship Id="rId40" Type="http://schemas.openxmlformats.org/officeDocument/2006/relationships/customXml" Target="../ink/ink671.xml"/><Relationship Id="rId45" Type="http://schemas.openxmlformats.org/officeDocument/2006/relationships/image" Target="../media/image673.png"/><Relationship Id="rId66" Type="http://schemas.openxmlformats.org/officeDocument/2006/relationships/customXml" Target="../ink/ink684.xml"/><Relationship Id="rId87" Type="http://schemas.openxmlformats.org/officeDocument/2006/relationships/image" Target="../media/image694.png"/><Relationship Id="rId110" Type="http://schemas.openxmlformats.org/officeDocument/2006/relationships/customXml" Target="../ink/ink706.xml"/><Relationship Id="rId115" Type="http://schemas.openxmlformats.org/officeDocument/2006/relationships/image" Target="../media/image708.png"/><Relationship Id="rId131" Type="http://schemas.openxmlformats.org/officeDocument/2006/relationships/image" Target="../media/image716.png"/><Relationship Id="rId61" Type="http://schemas.openxmlformats.org/officeDocument/2006/relationships/image" Target="../media/image681.png"/><Relationship Id="rId82" Type="http://schemas.openxmlformats.org/officeDocument/2006/relationships/customXml" Target="../ink/ink692.xml"/><Relationship Id="rId19" Type="http://schemas.openxmlformats.org/officeDocument/2006/relationships/image" Target="../media/image660.png"/><Relationship Id="rId14" Type="http://schemas.openxmlformats.org/officeDocument/2006/relationships/customXml" Target="../ink/ink658.xml"/><Relationship Id="rId30" Type="http://schemas.openxmlformats.org/officeDocument/2006/relationships/customXml" Target="../ink/ink666.xml"/><Relationship Id="rId35" Type="http://schemas.openxmlformats.org/officeDocument/2006/relationships/image" Target="../media/image668.png"/><Relationship Id="rId56" Type="http://schemas.openxmlformats.org/officeDocument/2006/relationships/customXml" Target="../ink/ink679.xml"/><Relationship Id="rId77" Type="http://schemas.openxmlformats.org/officeDocument/2006/relationships/image" Target="../media/image689.png"/><Relationship Id="rId100" Type="http://schemas.openxmlformats.org/officeDocument/2006/relationships/customXml" Target="../ink/ink701.xml"/><Relationship Id="rId105" Type="http://schemas.openxmlformats.org/officeDocument/2006/relationships/image" Target="../media/image703.png"/><Relationship Id="rId126" Type="http://schemas.openxmlformats.org/officeDocument/2006/relationships/customXml" Target="../ink/ink714.xml"/><Relationship Id="rId8" Type="http://schemas.openxmlformats.org/officeDocument/2006/relationships/customXml" Target="../ink/ink655.xml"/><Relationship Id="rId51" Type="http://schemas.openxmlformats.org/officeDocument/2006/relationships/image" Target="../media/image676.png"/><Relationship Id="rId72" Type="http://schemas.openxmlformats.org/officeDocument/2006/relationships/customXml" Target="../ink/ink687.xml"/><Relationship Id="rId93" Type="http://schemas.openxmlformats.org/officeDocument/2006/relationships/image" Target="../media/image697.png"/><Relationship Id="rId98" Type="http://schemas.openxmlformats.org/officeDocument/2006/relationships/customXml" Target="../ink/ink700.xml"/><Relationship Id="rId121" Type="http://schemas.openxmlformats.org/officeDocument/2006/relationships/image" Target="../media/image711.png"/><Relationship Id="rId3" Type="http://schemas.openxmlformats.org/officeDocument/2006/relationships/image" Target="../media/image652.png"/><Relationship Id="rId25" Type="http://schemas.openxmlformats.org/officeDocument/2006/relationships/image" Target="../media/image663.png"/><Relationship Id="rId46" Type="http://schemas.openxmlformats.org/officeDocument/2006/relationships/customXml" Target="../ink/ink674.xml"/><Relationship Id="rId67" Type="http://schemas.openxmlformats.org/officeDocument/2006/relationships/image" Target="../media/image684.png"/><Relationship Id="rId116" Type="http://schemas.openxmlformats.org/officeDocument/2006/relationships/customXml" Target="../ink/ink709.xml"/><Relationship Id="rId20" Type="http://schemas.openxmlformats.org/officeDocument/2006/relationships/customXml" Target="../ink/ink661.xml"/><Relationship Id="rId41" Type="http://schemas.openxmlformats.org/officeDocument/2006/relationships/image" Target="../media/image671.png"/><Relationship Id="rId62" Type="http://schemas.openxmlformats.org/officeDocument/2006/relationships/customXml" Target="../ink/ink682.xml"/><Relationship Id="rId83" Type="http://schemas.openxmlformats.org/officeDocument/2006/relationships/image" Target="../media/image692.png"/><Relationship Id="rId88" Type="http://schemas.openxmlformats.org/officeDocument/2006/relationships/customXml" Target="../ink/ink695.xml"/><Relationship Id="rId111" Type="http://schemas.openxmlformats.org/officeDocument/2006/relationships/image" Target="../media/image706.png"/><Relationship Id="rId132" Type="http://schemas.openxmlformats.org/officeDocument/2006/relationships/customXml" Target="../ink/ink717.xml"/><Relationship Id="rId15" Type="http://schemas.openxmlformats.org/officeDocument/2006/relationships/image" Target="../media/image658.png"/><Relationship Id="rId36" Type="http://schemas.openxmlformats.org/officeDocument/2006/relationships/customXml" Target="../ink/ink669.xml"/><Relationship Id="rId57" Type="http://schemas.openxmlformats.org/officeDocument/2006/relationships/image" Target="../media/image679.png"/><Relationship Id="rId106" Type="http://schemas.openxmlformats.org/officeDocument/2006/relationships/customXml" Target="../ink/ink704.xml"/><Relationship Id="rId127" Type="http://schemas.openxmlformats.org/officeDocument/2006/relationships/image" Target="../media/image714.png"/><Relationship Id="rId10" Type="http://schemas.openxmlformats.org/officeDocument/2006/relationships/customXml" Target="../ink/ink656.xml"/><Relationship Id="rId31" Type="http://schemas.openxmlformats.org/officeDocument/2006/relationships/image" Target="../media/image666.png"/><Relationship Id="rId52" Type="http://schemas.openxmlformats.org/officeDocument/2006/relationships/customXml" Target="../ink/ink677.xml"/><Relationship Id="rId73" Type="http://schemas.openxmlformats.org/officeDocument/2006/relationships/image" Target="../media/image687.png"/><Relationship Id="rId78" Type="http://schemas.openxmlformats.org/officeDocument/2006/relationships/customXml" Target="../ink/ink690.xml"/><Relationship Id="rId94" Type="http://schemas.openxmlformats.org/officeDocument/2006/relationships/customXml" Target="../ink/ink698.xml"/><Relationship Id="rId99" Type="http://schemas.openxmlformats.org/officeDocument/2006/relationships/image" Target="../media/image700.png"/><Relationship Id="rId101" Type="http://schemas.openxmlformats.org/officeDocument/2006/relationships/image" Target="../media/image701.png"/><Relationship Id="rId122" Type="http://schemas.openxmlformats.org/officeDocument/2006/relationships/customXml" Target="../ink/ink712.xml"/><Relationship Id="rId4" Type="http://schemas.openxmlformats.org/officeDocument/2006/relationships/customXml" Target="../ink/ink653.xml"/><Relationship Id="rId9" Type="http://schemas.openxmlformats.org/officeDocument/2006/relationships/image" Target="../media/image655.png"/><Relationship Id="rId26" Type="http://schemas.openxmlformats.org/officeDocument/2006/relationships/customXml" Target="../ink/ink664.xml"/><Relationship Id="rId47" Type="http://schemas.openxmlformats.org/officeDocument/2006/relationships/image" Target="../media/image674.png"/><Relationship Id="rId68" Type="http://schemas.openxmlformats.org/officeDocument/2006/relationships/customXml" Target="../ink/ink685.xml"/><Relationship Id="rId89" Type="http://schemas.openxmlformats.org/officeDocument/2006/relationships/image" Target="../media/image695.png"/><Relationship Id="rId112" Type="http://schemas.openxmlformats.org/officeDocument/2006/relationships/customXml" Target="../ink/ink707.xml"/><Relationship Id="rId133" Type="http://schemas.openxmlformats.org/officeDocument/2006/relationships/image" Target="../media/image71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customXml" Target="../ink/ink721.xml"/><Relationship Id="rId13" Type="http://schemas.openxmlformats.org/officeDocument/2006/relationships/image" Target="../media/image723.png"/><Relationship Id="rId18" Type="http://schemas.openxmlformats.org/officeDocument/2006/relationships/customXml" Target="../ink/ink726.xml"/><Relationship Id="rId3" Type="http://schemas.openxmlformats.org/officeDocument/2006/relationships/image" Target="../media/image718.png"/><Relationship Id="rId21" Type="http://schemas.openxmlformats.org/officeDocument/2006/relationships/image" Target="../media/image727.png"/><Relationship Id="rId7" Type="http://schemas.openxmlformats.org/officeDocument/2006/relationships/image" Target="../media/image720.png"/><Relationship Id="rId12" Type="http://schemas.openxmlformats.org/officeDocument/2006/relationships/customXml" Target="../ink/ink723.xml"/><Relationship Id="rId17" Type="http://schemas.openxmlformats.org/officeDocument/2006/relationships/image" Target="../media/image725.png"/><Relationship Id="rId2" Type="http://schemas.openxmlformats.org/officeDocument/2006/relationships/customXml" Target="../ink/ink718.xml"/><Relationship Id="rId16" Type="http://schemas.openxmlformats.org/officeDocument/2006/relationships/customXml" Target="../ink/ink725.xml"/><Relationship Id="rId20" Type="http://schemas.openxmlformats.org/officeDocument/2006/relationships/customXml" Target="../ink/ink727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720.xml"/><Relationship Id="rId11" Type="http://schemas.openxmlformats.org/officeDocument/2006/relationships/image" Target="../media/image722.png"/><Relationship Id="rId5" Type="http://schemas.openxmlformats.org/officeDocument/2006/relationships/image" Target="../media/image719.png"/><Relationship Id="rId15" Type="http://schemas.openxmlformats.org/officeDocument/2006/relationships/image" Target="../media/image724.png"/><Relationship Id="rId10" Type="http://schemas.openxmlformats.org/officeDocument/2006/relationships/customXml" Target="../ink/ink722.xml"/><Relationship Id="rId19" Type="http://schemas.openxmlformats.org/officeDocument/2006/relationships/image" Target="../media/image726.png"/><Relationship Id="rId4" Type="http://schemas.openxmlformats.org/officeDocument/2006/relationships/customXml" Target="../ink/ink719.xml"/><Relationship Id="rId9" Type="http://schemas.openxmlformats.org/officeDocument/2006/relationships/image" Target="../media/image721.png"/><Relationship Id="rId14" Type="http://schemas.openxmlformats.org/officeDocument/2006/relationships/customXml" Target="../ink/ink724.xml"/></Relationships>
</file>

<file path=ppt/slides/_rels/slide1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785.png"/><Relationship Id="rId21" Type="http://schemas.openxmlformats.org/officeDocument/2006/relationships/image" Target="../media/image737.png"/><Relationship Id="rId42" Type="http://schemas.openxmlformats.org/officeDocument/2006/relationships/customXml" Target="../ink/ink748.xml"/><Relationship Id="rId63" Type="http://schemas.openxmlformats.org/officeDocument/2006/relationships/image" Target="../media/image758.png"/><Relationship Id="rId84" Type="http://schemas.openxmlformats.org/officeDocument/2006/relationships/customXml" Target="../ink/ink769.xml"/><Relationship Id="rId138" Type="http://schemas.openxmlformats.org/officeDocument/2006/relationships/customXml" Target="../ink/ink796.xml"/><Relationship Id="rId107" Type="http://schemas.openxmlformats.org/officeDocument/2006/relationships/image" Target="../media/image780.png"/><Relationship Id="rId11" Type="http://schemas.openxmlformats.org/officeDocument/2006/relationships/image" Target="../media/image732.png"/><Relationship Id="rId32" Type="http://schemas.openxmlformats.org/officeDocument/2006/relationships/customXml" Target="../ink/ink743.xml"/><Relationship Id="rId53" Type="http://schemas.openxmlformats.org/officeDocument/2006/relationships/image" Target="../media/image753.png"/><Relationship Id="rId74" Type="http://schemas.openxmlformats.org/officeDocument/2006/relationships/customXml" Target="../ink/ink764.xml"/><Relationship Id="rId128" Type="http://schemas.openxmlformats.org/officeDocument/2006/relationships/customXml" Target="../ink/ink791.xml"/><Relationship Id="rId149" Type="http://schemas.openxmlformats.org/officeDocument/2006/relationships/image" Target="../media/image801.png"/><Relationship Id="rId5" Type="http://schemas.openxmlformats.org/officeDocument/2006/relationships/image" Target="../media/image729.png"/><Relationship Id="rId95" Type="http://schemas.openxmlformats.org/officeDocument/2006/relationships/image" Target="../media/image774.png"/><Relationship Id="rId22" Type="http://schemas.openxmlformats.org/officeDocument/2006/relationships/customXml" Target="../ink/ink738.xml"/><Relationship Id="rId27" Type="http://schemas.openxmlformats.org/officeDocument/2006/relationships/image" Target="../media/image740.png"/><Relationship Id="rId43" Type="http://schemas.openxmlformats.org/officeDocument/2006/relationships/image" Target="../media/image748.png"/><Relationship Id="rId48" Type="http://schemas.openxmlformats.org/officeDocument/2006/relationships/customXml" Target="../ink/ink751.xml"/><Relationship Id="rId64" Type="http://schemas.openxmlformats.org/officeDocument/2006/relationships/customXml" Target="../ink/ink759.xml"/><Relationship Id="rId69" Type="http://schemas.openxmlformats.org/officeDocument/2006/relationships/image" Target="../media/image761.png"/><Relationship Id="rId113" Type="http://schemas.openxmlformats.org/officeDocument/2006/relationships/image" Target="../media/image783.png"/><Relationship Id="rId118" Type="http://schemas.openxmlformats.org/officeDocument/2006/relationships/customXml" Target="../ink/ink786.xml"/><Relationship Id="rId134" Type="http://schemas.openxmlformats.org/officeDocument/2006/relationships/customXml" Target="../ink/ink794.xml"/><Relationship Id="rId139" Type="http://schemas.openxmlformats.org/officeDocument/2006/relationships/image" Target="../media/image796.png"/><Relationship Id="rId80" Type="http://schemas.openxmlformats.org/officeDocument/2006/relationships/customXml" Target="../ink/ink767.xml"/><Relationship Id="rId85" Type="http://schemas.openxmlformats.org/officeDocument/2006/relationships/image" Target="../media/image769.png"/><Relationship Id="rId150" Type="http://schemas.openxmlformats.org/officeDocument/2006/relationships/customXml" Target="../ink/ink802.xml"/><Relationship Id="rId12" Type="http://schemas.openxmlformats.org/officeDocument/2006/relationships/customXml" Target="../ink/ink733.xml"/><Relationship Id="rId17" Type="http://schemas.openxmlformats.org/officeDocument/2006/relationships/image" Target="../media/image735.png"/><Relationship Id="rId33" Type="http://schemas.openxmlformats.org/officeDocument/2006/relationships/image" Target="../media/image743.png"/><Relationship Id="rId38" Type="http://schemas.openxmlformats.org/officeDocument/2006/relationships/customXml" Target="../ink/ink746.xml"/><Relationship Id="rId59" Type="http://schemas.openxmlformats.org/officeDocument/2006/relationships/image" Target="../media/image756.png"/><Relationship Id="rId103" Type="http://schemas.openxmlformats.org/officeDocument/2006/relationships/image" Target="../media/image778.png"/><Relationship Id="rId108" Type="http://schemas.openxmlformats.org/officeDocument/2006/relationships/customXml" Target="../ink/ink781.xml"/><Relationship Id="rId124" Type="http://schemas.openxmlformats.org/officeDocument/2006/relationships/customXml" Target="../ink/ink789.xml"/><Relationship Id="rId129" Type="http://schemas.openxmlformats.org/officeDocument/2006/relationships/image" Target="../media/image791.png"/><Relationship Id="rId54" Type="http://schemas.openxmlformats.org/officeDocument/2006/relationships/customXml" Target="../ink/ink754.xml"/><Relationship Id="rId70" Type="http://schemas.openxmlformats.org/officeDocument/2006/relationships/customXml" Target="../ink/ink762.xml"/><Relationship Id="rId75" Type="http://schemas.openxmlformats.org/officeDocument/2006/relationships/image" Target="../media/image764.png"/><Relationship Id="rId91" Type="http://schemas.openxmlformats.org/officeDocument/2006/relationships/image" Target="../media/image772.png"/><Relationship Id="rId96" Type="http://schemas.openxmlformats.org/officeDocument/2006/relationships/customXml" Target="../ink/ink775.xml"/><Relationship Id="rId140" Type="http://schemas.openxmlformats.org/officeDocument/2006/relationships/customXml" Target="../ink/ink797.xml"/><Relationship Id="rId145" Type="http://schemas.openxmlformats.org/officeDocument/2006/relationships/image" Target="../media/image799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730.xml"/><Relationship Id="rId23" Type="http://schemas.openxmlformats.org/officeDocument/2006/relationships/image" Target="../media/image738.png"/><Relationship Id="rId28" Type="http://schemas.openxmlformats.org/officeDocument/2006/relationships/customXml" Target="../ink/ink741.xml"/><Relationship Id="rId49" Type="http://schemas.openxmlformats.org/officeDocument/2006/relationships/image" Target="../media/image751.png"/><Relationship Id="rId114" Type="http://schemas.openxmlformats.org/officeDocument/2006/relationships/customXml" Target="../ink/ink784.xml"/><Relationship Id="rId119" Type="http://schemas.openxmlformats.org/officeDocument/2006/relationships/image" Target="../media/image786.png"/><Relationship Id="rId44" Type="http://schemas.openxmlformats.org/officeDocument/2006/relationships/customXml" Target="../ink/ink749.xml"/><Relationship Id="rId60" Type="http://schemas.openxmlformats.org/officeDocument/2006/relationships/customXml" Target="../ink/ink757.xml"/><Relationship Id="rId65" Type="http://schemas.openxmlformats.org/officeDocument/2006/relationships/image" Target="../media/image759.png"/><Relationship Id="rId81" Type="http://schemas.openxmlformats.org/officeDocument/2006/relationships/image" Target="../media/image767.png"/><Relationship Id="rId86" Type="http://schemas.openxmlformats.org/officeDocument/2006/relationships/customXml" Target="../ink/ink770.xml"/><Relationship Id="rId130" Type="http://schemas.openxmlformats.org/officeDocument/2006/relationships/customXml" Target="../ink/ink792.xml"/><Relationship Id="rId135" Type="http://schemas.openxmlformats.org/officeDocument/2006/relationships/image" Target="../media/image794.png"/><Relationship Id="rId151" Type="http://schemas.openxmlformats.org/officeDocument/2006/relationships/image" Target="../media/image802.png"/><Relationship Id="rId13" Type="http://schemas.openxmlformats.org/officeDocument/2006/relationships/image" Target="../media/image733.png"/><Relationship Id="rId18" Type="http://schemas.openxmlformats.org/officeDocument/2006/relationships/customXml" Target="../ink/ink736.xml"/><Relationship Id="rId39" Type="http://schemas.openxmlformats.org/officeDocument/2006/relationships/image" Target="../media/image746.png"/><Relationship Id="rId109" Type="http://schemas.openxmlformats.org/officeDocument/2006/relationships/image" Target="../media/image781.png"/><Relationship Id="rId34" Type="http://schemas.openxmlformats.org/officeDocument/2006/relationships/customXml" Target="../ink/ink744.xml"/><Relationship Id="rId50" Type="http://schemas.openxmlformats.org/officeDocument/2006/relationships/customXml" Target="../ink/ink752.xml"/><Relationship Id="rId55" Type="http://schemas.openxmlformats.org/officeDocument/2006/relationships/image" Target="../media/image754.png"/><Relationship Id="rId76" Type="http://schemas.openxmlformats.org/officeDocument/2006/relationships/customXml" Target="../ink/ink765.xml"/><Relationship Id="rId97" Type="http://schemas.openxmlformats.org/officeDocument/2006/relationships/image" Target="../media/image775.png"/><Relationship Id="rId104" Type="http://schemas.openxmlformats.org/officeDocument/2006/relationships/customXml" Target="../ink/ink779.xml"/><Relationship Id="rId120" Type="http://schemas.openxmlformats.org/officeDocument/2006/relationships/customXml" Target="../ink/ink787.xml"/><Relationship Id="rId125" Type="http://schemas.openxmlformats.org/officeDocument/2006/relationships/image" Target="../media/image789.png"/><Relationship Id="rId141" Type="http://schemas.openxmlformats.org/officeDocument/2006/relationships/image" Target="../media/image797.png"/><Relationship Id="rId146" Type="http://schemas.openxmlformats.org/officeDocument/2006/relationships/customXml" Target="../ink/ink800.xml"/><Relationship Id="rId7" Type="http://schemas.openxmlformats.org/officeDocument/2006/relationships/image" Target="../media/image730.png"/><Relationship Id="rId71" Type="http://schemas.openxmlformats.org/officeDocument/2006/relationships/image" Target="../media/image762.png"/><Relationship Id="rId92" Type="http://schemas.openxmlformats.org/officeDocument/2006/relationships/customXml" Target="../ink/ink773.xml"/><Relationship Id="rId2" Type="http://schemas.openxmlformats.org/officeDocument/2006/relationships/customXml" Target="../ink/ink728.xml"/><Relationship Id="rId29" Type="http://schemas.openxmlformats.org/officeDocument/2006/relationships/image" Target="../media/image741.png"/><Relationship Id="rId24" Type="http://schemas.openxmlformats.org/officeDocument/2006/relationships/customXml" Target="../ink/ink739.xml"/><Relationship Id="rId40" Type="http://schemas.openxmlformats.org/officeDocument/2006/relationships/customXml" Target="../ink/ink747.xml"/><Relationship Id="rId45" Type="http://schemas.openxmlformats.org/officeDocument/2006/relationships/image" Target="../media/image749.png"/><Relationship Id="rId66" Type="http://schemas.openxmlformats.org/officeDocument/2006/relationships/customXml" Target="../ink/ink760.xml"/><Relationship Id="rId87" Type="http://schemas.openxmlformats.org/officeDocument/2006/relationships/image" Target="../media/image770.png"/><Relationship Id="rId110" Type="http://schemas.openxmlformats.org/officeDocument/2006/relationships/customXml" Target="../ink/ink782.xml"/><Relationship Id="rId115" Type="http://schemas.openxmlformats.org/officeDocument/2006/relationships/image" Target="../media/image784.png"/><Relationship Id="rId131" Type="http://schemas.openxmlformats.org/officeDocument/2006/relationships/image" Target="../media/image792.png"/><Relationship Id="rId136" Type="http://schemas.openxmlformats.org/officeDocument/2006/relationships/customXml" Target="../ink/ink795.xml"/><Relationship Id="rId61" Type="http://schemas.openxmlformats.org/officeDocument/2006/relationships/image" Target="../media/image757.png"/><Relationship Id="rId82" Type="http://schemas.openxmlformats.org/officeDocument/2006/relationships/customXml" Target="../ink/ink768.xml"/><Relationship Id="rId152" Type="http://schemas.openxmlformats.org/officeDocument/2006/relationships/customXml" Target="../ink/ink803.xml"/><Relationship Id="rId19" Type="http://schemas.openxmlformats.org/officeDocument/2006/relationships/image" Target="../media/image736.png"/><Relationship Id="rId14" Type="http://schemas.openxmlformats.org/officeDocument/2006/relationships/customXml" Target="../ink/ink734.xml"/><Relationship Id="rId30" Type="http://schemas.openxmlformats.org/officeDocument/2006/relationships/customXml" Target="../ink/ink742.xml"/><Relationship Id="rId35" Type="http://schemas.openxmlformats.org/officeDocument/2006/relationships/image" Target="../media/image744.png"/><Relationship Id="rId56" Type="http://schemas.openxmlformats.org/officeDocument/2006/relationships/customXml" Target="../ink/ink755.xml"/><Relationship Id="rId77" Type="http://schemas.openxmlformats.org/officeDocument/2006/relationships/image" Target="../media/image765.png"/><Relationship Id="rId100" Type="http://schemas.openxmlformats.org/officeDocument/2006/relationships/customXml" Target="../ink/ink777.xml"/><Relationship Id="rId105" Type="http://schemas.openxmlformats.org/officeDocument/2006/relationships/image" Target="../media/image779.png"/><Relationship Id="rId126" Type="http://schemas.openxmlformats.org/officeDocument/2006/relationships/customXml" Target="../ink/ink790.xml"/><Relationship Id="rId147" Type="http://schemas.openxmlformats.org/officeDocument/2006/relationships/image" Target="../media/image800.png"/><Relationship Id="rId8" Type="http://schemas.openxmlformats.org/officeDocument/2006/relationships/customXml" Target="../ink/ink731.xml"/><Relationship Id="rId51" Type="http://schemas.openxmlformats.org/officeDocument/2006/relationships/image" Target="../media/image752.png"/><Relationship Id="rId72" Type="http://schemas.openxmlformats.org/officeDocument/2006/relationships/customXml" Target="../ink/ink763.xml"/><Relationship Id="rId93" Type="http://schemas.openxmlformats.org/officeDocument/2006/relationships/image" Target="../media/image773.png"/><Relationship Id="rId98" Type="http://schemas.openxmlformats.org/officeDocument/2006/relationships/customXml" Target="../ink/ink776.xml"/><Relationship Id="rId121" Type="http://schemas.openxmlformats.org/officeDocument/2006/relationships/image" Target="../media/image787.png"/><Relationship Id="rId142" Type="http://schemas.openxmlformats.org/officeDocument/2006/relationships/customXml" Target="../ink/ink798.xml"/><Relationship Id="rId3" Type="http://schemas.openxmlformats.org/officeDocument/2006/relationships/image" Target="../media/image728.png"/><Relationship Id="rId25" Type="http://schemas.openxmlformats.org/officeDocument/2006/relationships/image" Target="../media/image739.png"/><Relationship Id="rId46" Type="http://schemas.openxmlformats.org/officeDocument/2006/relationships/customXml" Target="../ink/ink750.xml"/><Relationship Id="rId67" Type="http://schemas.openxmlformats.org/officeDocument/2006/relationships/image" Target="../media/image760.png"/><Relationship Id="rId116" Type="http://schemas.openxmlformats.org/officeDocument/2006/relationships/customXml" Target="../ink/ink785.xml"/><Relationship Id="rId137" Type="http://schemas.openxmlformats.org/officeDocument/2006/relationships/image" Target="../media/image795.png"/><Relationship Id="rId20" Type="http://schemas.openxmlformats.org/officeDocument/2006/relationships/customXml" Target="../ink/ink737.xml"/><Relationship Id="rId41" Type="http://schemas.openxmlformats.org/officeDocument/2006/relationships/image" Target="../media/image747.png"/><Relationship Id="rId62" Type="http://schemas.openxmlformats.org/officeDocument/2006/relationships/customXml" Target="../ink/ink758.xml"/><Relationship Id="rId83" Type="http://schemas.openxmlformats.org/officeDocument/2006/relationships/image" Target="../media/image768.png"/><Relationship Id="rId88" Type="http://schemas.openxmlformats.org/officeDocument/2006/relationships/customXml" Target="../ink/ink771.xml"/><Relationship Id="rId111" Type="http://schemas.openxmlformats.org/officeDocument/2006/relationships/image" Target="../media/image782.png"/><Relationship Id="rId132" Type="http://schemas.openxmlformats.org/officeDocument/2006/relationships/customXml" Target="../ink/ink793.xml"/><Relationship Id="rId153" Type="http://schemas.openxmlformats.org/officeDocument/2006/relationships/image" Target="../media/image803.png"/><Relationship Id="rId15" Type="http://schemas.openxmlformats.org/officeDocument/2006/relationships/image" Target="../media/image734.png"/><Relationship Id="rId36" Type="http://schemas.openxmlformats.org/officeDocument/2006/relationships/customXml" Target="../ink/ink745.xml"/><Relationship Id="rId57" Type="http://schemas.openxmlformats.org/officeDocument/2006/relationships/image" Target="../media/image755.png"/><Relationship Id="rId106" Type="http://schemas.openxmlformats.org/officeDocument/2006/relationships/customXml" Target="../ink/ink780.xml"/><Relationship Id="rId127" Type="http://schemas.openxmlformats.org/officeDocument/2006/relationships/image" Target="../media/image790.png"/><Relationship Id="rId10" Type="http://schemas.openxmlformats.org/officeDocument/2006/relationships/customXml" Target="../ink/ink732.xml"/><Relationship Id="rId31" Type="http://schemas.openxmlformats.org/officeDocument/2006/relationships/image" Target="../media/image742.png"/><Relationship Id="rId52" Type="http://schemas.openxmlformats.org/officeDocument/2006/relationships/customXml" Target="../ink/ink753.xml"/><Relationship Id="rId73" Type="http://schemas.openxmlformats.org/officeDocument/2006/relationships/image" Target="../media/image763.png"/><Relationship Id="rId78" Type="http://schemas.openxmlformats.org/officeDocument/2006/relationships/customXml" Target="../ink/ink766.xml"/><Relationship Id="rId94" Type="http://schemas.openxmlformats.org/officeDocument/2006/relationships/customXml" Target="../ink/ink774.xml"/><Relationship Id="rId99" Type="http://schemas.openxmlformats.org/officeDocument/2006/relationships/image" Target="../media/image776.png"/><Relationship Id="rId101" Type="http://schemas.openxmlformats.org/officeDocument/2006/relationships/image" Target="../media/image777.png"/><Relationship Id="rId122" Type="http://schemas.openxmlformats.org/officeDocument/2006/relationships/customXml" Target="../ink/ink788.xml"/><Relationship Id="rId143" Type="http://schemas.openxmlformats.org/officeDocument/2006/relationships/image" Target="../media/image798.png"/><Relationship Id="rId148" Type="http://schemas.openxmlformats.org/officeDocument/2006/relationships/customXml" Target="../ink/ink801.xml"/><Relationship Id="rId4" Type="http://schemas.openxmlformats.org/officeDocument/2006/relationships/customXml" Target="../ink/ink729.xml"/><Relationship Id="rId9" Type="http://schemas.openxmlformats.org/officeDocument/2006/relationships/image" Target="../media/image731.png"/><Relationship Id="rId26" Type="http://schemas.openxmlformats.org/officeDocument/2006/relationships/customXml" Target="../ink/ink740.xml"/><Relationship Id="rId47" Type="http://schemas.openxmlformats.org/officeDocument/2006/relationships/image" Target="../media/image750.png"/><Relationship Id="rId68" Type="http://schemas.openxmlformats.org/officeDocument/2006/relationships/customXml" Target="../ink/ink761.xml"/><Relationship Id="rId89" Type="http://schemas.openxmlformats.org/officeDocument/2006/relationships/image" Target="../media/image771.png"/><Relationship Id="rId112" Type="http://schemas.openxmlformats.org/officeDocument/2006/relationships/customXml" Target="../ink/ink783.xml"/><Relationship Id="rId133" Type="http://schemas.openxmlformats.org/officeDocument/2006/relationships/image" Target="../media/image793.png"/><Relationship Id="rId16" Type="http://schemas.openxmlformats.org/officeDocument/2006/relationships/customXml" Target="../ink/ink735.xml"/><Relationship Id="rId37" Type="http://schemas.openxmlformats.org/officeDocument/2006/relationships/image" Target="../media/image745.png"/><Relationship Id="rId58" Type="http://schemas.openxmlformats.org/officeDocument/2006/relationships/customXml" Target="../ink/ink756.xml"/><Relationship Id="rId79" Type="http://schemas.openxmlformats.org/officeDocument/2006/relationships/image" Target="../media/image766.png"/><Relationship Id="rId102" Type="http://schemas.openxmlformats.org/officeDocument/2006/relationships/customXml" Target="../ink/ink778.xml"/><Relationship Id="rId123" Type="http://schemas.openxmlformats.org/officeDocument/2006/relationships/image" Target="../media/image788.png"/><Relationship Id="rId144" Type="http://schemas.openxmlformats.org/officeDocument/2006/relationships/customXml" Target="../ink/ink799.xml"/><Relationship Id="rId90" Type="http://schemas.openxmlformats.org/officeDocument/2006/relationships/customXml" Target="../ink/ink772.xml"/></Relationships>
</file>

<file path=ppt/slides/_rels/slide1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861.png"/><Relationship Id="rId21" Type="http://schemas.openxmlformats.org/officeDocument/2006/relationships/image" Target="../media/image813.png"/><Relationship Id="rId42" Type="http://schemas.openxmlformats.org/officeDocument/2006/relationships/customXml" Target="../ink/ink824.xml"/><Relationship Id="rId63" Type="http://schemas.openxmlformats.org/officeDocument/2006/relationships/image" Target="../media/image834.png"/><Relationship Id="rId84" Type="http://schemas.openxmlformats.org/officeDocument/2006/relationships/customXml" Target="../ink/ink845.xml"/><Relationship Id="rId138" Type="http://schemas.openxmlformats.org/officeDocument/2006/relationships/customXml" Target="../ink/ink872.xml"/><Relationship Id="rId159" Type="http://schemas.openxmlformats.org/officeDocument/2006/relationships/image" Target="../media/image882.png"/><Relationship Id="rId170" Type="http://schemas.openxmlformats.org/officeDocument/2006/relationships/customXml" Target="../ink/ink888.xml"/><Relationship Id="rId191" Type="http://schemas.openxmlformats.org/officeDocument/2006/relationships/image" Target="../media/image898.png"/><Relationship Id="rId205" Type="http://schemas.openxmlformats.org/officeDocument/2006/relationships/image" Target="../media/image905.png"/><Relationship Id="rId226" Type="http://schemas.openxmlformats.org/officeDocument/2006/relationships/customXml" Target="../ink/ink916.xml"/><Relationship Id="rId107" Type="http://schemas.openxmlformats.org/officeDocument/2006/relationships/image" Target="../media/image856.png"/><Relationship Id="rId11" Type="http://schemas.openxmlformats.org/officeDocument/2006/relationships/image" Target="../media/image808.png"/><Relationship Id="rId32" Type="http://schemas.openxmlformats.org/officeDocument/2006/relationships/customXml" Target="../ink/ink819.xml"/><Relationship Id="rId53" Type="http://schemas.openxmlformats.org/officeDocument/2006/relationships/image" Target="../media/image829.png"/><Relationship Id="rId74" Type="http://schemas.openxmlformats.org/officeDocument/2006/relationships/customXml" Target="../ink/ink840.xml"/><Relationship Id="rId128" Type="http://schemas.openxmlformats.org/officeDocument/2006/relationships/customXml" Target="../ink/ink867.xml"/><Relationship Id="rId149" Type="http://schemas.openxmlformats.org/officeDocument/2006/relationships/image" Target="../media/image877.png"/><Relationship Id="rId5" Type="http://schemas.openxmlformats.org/officeDocument/2006/relationships/image" Target="../media/image805.png"/><Relationship Id="rId95" Type="http://schemas.openxmlformats.org/officeDocument/2006/relationships/image" Target="../media/image850.png"/><Relationship Id="rId160" Type="http://schemas.openxmlformats.org/officeDocument/2006/relationships/customXml" Target="../ink/ink883.xml"/><Relationship Id="rId181" Type="http://schemas.openxmlformats.org/officeDocument/2006/relationships/image" Target="../media/image893.png"/><Relationship Id="rId216" Type="http://schemas.openxmlformats.org/officeDocument/2006/relationships/customXml" Target="../ink/ink911.xml"/><Relationship Id="rId22" Type="http://schemas.openxmlformats.org/officeDocument/2006/relationships/customXml" Target="../ink/ink814.xml"/><Relationship Id="rId43" Type="http://schemas.openxmlformats.org/officeDocument/2006/relationships/image" Target="../media/image824.png"/><Relationship Id="rId64" Type="http://schemas.openxmlformats.org/officeDocument/2006/relationships/customXml" Target="../ink/ink835.xml"/><Relationship Id="rId118" Type="http://schemas.openxmlformats.org/officeDocument/2006/relationships/customXml" Target="../ink/ink862.xml"/><Relationship Id="rId139" Type="http://schemas.openxmlformats.org/officeDocument/2006/relationships/image" Target="../media/image872.png"/><Relationship Id="rId85" Type="http://schemas.openxmlformats.org/officeDocument/2006/relationships/image" Target="../media/image845.png"/><Relationship Id="rId150" Type="http://schemas.openxmlformats.org/officeDocument/2006/relationships/customXml" Target="../ink/ink878.xml"/><Relationship Id="rId171" Type="http://schemas.openxmlformats.org/officeDocument/2006/relationships/image" Target="../media/image888.png"/><Relationship Id="rId192" Type="http://schemas.openxmlformats.org/officeDocument/2006/relationships/customXml" Target="../ink/ink899.xml"/><Relationship Id="rId206" Type="http://schemas.openxmlformats.org/officeDocument/2006/relationships/customXml" Target="../ink/ink906.xml"/><Relationship Id="rId227" Type="http://schemas.openxmlformats.org/officeDocument/2006/relationships/image" Target="../media/image916.png"/><Relationship Id="rId12" Type="http://schemas.openxmlformats.org/officeDocument/2006/relationships/customXml" Target="../ink/ink809.xml"/><Relationship Id="rId33" Type="http://schemas.openxmlformats.org/officeDocument/2006/relationships/image" Target="../media/image819.png"/><Relationship Id="rId108" Type="http://schemas.openxmlformats.org/officeDocument/2006/relationships/customXml" Target="../ink/ink857.xml"/><Relationship Id="rId129" Type="http://schemas.openxmlformats.org/officeDocument/2006/relationships/image" Target="../media/image867.png"/><Relationship Id="rId54" Type="http://schemas.openxmlformats.org/officeDocument/2006/relationships/customXml" Target="../ink/ink830.xml"/><Relationship Id="rId75" Type="http://schemas.openxmlformats.org/officeDocument/2006/relationships/image" Target="../media/image840.png"/><Relationship Id="rId96" Type="http://schemas.openxmlformats.org/officeDocument/2006/relationships/customXml" Target="../ink/ink851.xml"/><Relationship Id="rId140" Type="http://schemas.openxmlformats.org/officeDocument/2006/relationships/customXml" Target="../ink/ink873.xml"/><Relationship Id="rId161" Type="http://schemas.openxmlformats.org/officeDocument/2006/relationships/image" Target="../media/image883.png"/><Relationship Id="rId182" Type="http://schemas.openxmlformats.org/officeDocument/2006/relationships/customXml" Target="../ink/ink894.xml"/><Relationship Id="rId217" Type="http://schemas.openxmlformats.org/officeDocument/2006/relationships/image" Target="../media/image911.png"/><Relationship Id="rId6" Type="http://schemas.openxmlformats.org/officeDocument/2006/relationships/customXml" Target="../ink/ink806.xml"/><Relationship Id="rId23" Type="http://schemas.openxmlformats.org/officeDocument/2006/relationships/image" Target="../media/image814.png"/><Relationship Id="rId119" Type="http://schemas.openxmlformats.org/officeDocument/2006/relationships/image" Target="../media/image862.png"/><Relationship Id="rId44" Type="http://schemas.openxmlformats.org/officeDocument/2006/relationships/customXml" Target="../ink/ink825.xml"/><Relationship Id="rId65" Type="http://schemas.openxmlformats.org/officeDocument/2006/relationships/image" Target="../media/image835.png"/><Relationship Id="rId86" Type="http://schemas.openxmlformats.org/officeDocument/2006/relationships/customXml" Target="../ink/ink846.xml"/><Relationship Id="rId130" Type="http://schemas.openxmlformats.org/officeDocument/2006/relationships/customXml" Target="../ink/ink868.xml"/><Relationship Id="rId151" Type="http://schemas.openxmlformats.org/officeDocument/2006/relationships/image" Target="../media/image878.png"/><Relationship Id="rId172" Type="http://schemas.openxmlformats.org/officeDocument/2006/relationships/customXml" Target="../ink/ink889.xml"/><Relationship Id="rId193" Type="http://schemas.openxmlformats.org/officeDocument/2006/relationships/image" Target="../media/image899.png"/><Relationship Id="rId207" Type="http://schemas.openxmlformats.org/officeDocument/2006/relationships/image" Target="../media/image906.png"/><Relationship Id="rId13" Type="http://schemas.openxmlformats.org/officeDocument/2006/relationships/image" Target="../media/image809.png"/><Relationship Id="rId109" Type="http://schemas.openxmlformats.org/officeDocument/2006/relationships/image" Target="../media/image857.png"/><Relationship Id="rId34" Type="http://schemas.openxmlformats.org/officeDocument/2006/relationships/customXml" Target="../ink/ink820.xml"/><Relationship Id="rId55" Type="http://schemas.openxmlformats.org/officeDocument/2006/relationships/image" Target="../media/image830.png"/><Relationship Id="rId76" Type="http://schemas.openxmlformats.org/officeDocument/2006/relationships/customXml" Target="../ink/ink841.xml"/><Relationship Id="rId97" Type="http://schemas.openxmlformats.org/officeDocument/2006/relationships/image" Target="../media/image851.png"/><Relationship Id="rId120" Type="http://schemas.openxmlformats.org/officeDocument/2006/relationships/customXml" Target="../ink/ink863.xml"/><Relationship Id="rId141" Type="http://schemas.openxmlformats.org/officeDocument/2006/relationships/image" Target="../media/image873.png"/><Relationship Id="rId7" Type="http://schemas.openxmlformats.org/officeDocument/2006/relationships/image" Target="../media/image806.png"/><Relationship Id="rId162" Type="http://schemas.openxmlformats.org/officeDocument/2006/relationships/customXml" Target="../ink/ink884.xml"/><Relationship Id="rId183" Type="http://schemas.openxmlformats.org/officeDocument/2006/relationships/image" Target="../media/image894.png"/><Relationship Id="rId218" Type="http://schemas.openxmlformats.org/officeDocument/2006/relationships/customXml" Target="../ink/ink912.xml"/><Relationship Id="rId24" Type="http://schemas.openxmlformats.org/officeDocument/2006/relationships/customXml" Target="../ink/ink815.xml"/><Relationship Id="rId45" Type="http://schemas.openxmlformats.org/officeDocument/2006/relationships/image" Target="../media/image825.png"/><Relationship Id="rId66" Type="http://schemas.openxmlformats.org/officeDocument/2006/relationships/customXml" Target="../ink/ink836.xml"/><Relationship Id="rId87" Type="http://schemas.openxmlformats.org/officeDocument/2006/relationships/image" Target="../media/image846.png"/><Relationship Id="rId110" Type="http://schemas.openxmlformats.org/officeDocument/2006/relationships/customXml" Target="../ink/ink858.xml"/><Relationship Id="rId131" Type="http://schemas.openxmlformats.org/officeDocument/2006/relationships/image" Target="../media/image868.png"/><Relationship Id="rId152" Type="http://schemas.openxmlformats.org/officeDocument/2006/relationships/customXml" Target="../ink/ink879.xml"/><Relationship Id="rId173" Type="http://schemas.openxmlformats.org/officeDocument/2006/relationships/image" Target="../media/image889.png"/><Relationship Id="rId194" Type="http://schemas.openxmlformats.org/officeDocument/2006/relationships/customXml" Target="../ink/ink900.xml"/><Relationship Id="rId208" Type="http://schemas.openxmlformats.org/officeDocument/2006/relationships/customXml" Target="../ink/ink907.xml"/><Relationship Id="rId14" Type="http://schemas.openxmlformats.org/officeDocument/2006/relationships/customXml" Target="../ink/ink810.xml"/><Relationship Id="rId35" Type="http://schemas.openxmlformats.org/officeDocument/2006/relationships/image" Target="../media/image820.png"/><Relationship Id="rId56" Type="http://schemas.openxmlformats.org/officeDocument/2006/relationships/customXml" Target="../ink/ink831.xml"/><Relationship Id="rId77" Type="http://schemas.openxmlformats.org/officeDocument/2006/relationships/image" Target="../media/image841.png"/><Relationship Id="rId100" Type="http://schemas.openxmlformats.org/officeDocument/2006/relationships/customXml" Target="../ink/ink853.xml"/><Relationship Id="rId8" Type="http://schemas.openxmlformats.org/officeDocument/2006/relationships/customXml" Target="../ink/ink807.xml"/><Relationship Id="rId98" Type="http://schemas.openxmlformats.org/officeDocument/2006/relationships/customXml" Target="../ink/ink852.xml"/><Relationship Id="rId121" Type="http://schemas.openxmlformats.org/officeDocument/2006/relationships/image" Target="../media/image863.png"/><Relationship Id="rId142" Type="http://schemas.openxmlformats.org/officeDocument/2006/relationships/customXml" Target="../ink/ink874.xml"/><Relationship Id="rId163" Type="http://schemas.openxmlformats.org/officeDocument/2006/relationships/image" Target="../media/image884.png"/><Relationship Id="rId184" Type="http://schemas.openxmlformats.org/officeDocument/2006/relationships/customXml" Target="../ink/ink895.xml"/><Relationship Id="rId219" Type="http://schemas.openxmlformats.org/officeDocument/2006/relationships/image" Target="../media/image912.png"/><Relationship Id="rId3" Type="http://schemas.openxmlformats.org/officeDocument/2006/relationships/image" Target="../media/image804.png"/><Relationship Id="rId214" Type="http://schemas.openxmlformats.org/officeDocument/2006/relationships/customXml" Target="../ink/ink910.xml"/><Relationship Id="rId25" Type="http://schemas.openxmlformats.org/officeDocument/2006/relationships/image" Target="../media/image815.png"/><Relationship Id="rId46" Type="http://schemas.openxmlformats.org/officeDocument/2006/relationships/customXml" Target="../ink/ink826.xml"/><Relationship Id="rId67" Type="http://schemas.openxmlformats.org/officeDocument/2006/relationships/image" Target="../media/image836.png"/><Relationship Id="rId116" Type="http://schemas.openxmlformats.org/officeDocument/2006/relationships/customXml" Target="../ink/ink861.xml"/><Relationship Id="rId137" Type="http://schemas.openxmlformats.org/officeDocument/2006/relationships/image" Target="../media/image871.png"/><Relationship Id="rId158" Type="http://schemas.openxmlformats.org/officeDocument/2006/relationships/customXml" Target="../ink/ink882.xml"/><Relationship Id="rId20" Type="http://schemas.openxmlformats.org/officeDocument/2006/relationships/customXml" Target="../ink/ink813.xml"/><Relationship Id="rId41" Type="http://schemas.openxmlformats.org/officeDocument/2006/relationships/image" Target="../media/image823.png"/><Relationship Id="rId62" Type="http://schemas.openxmlformats.org/officeDocument/2006/relationships/customXml" Target="../ink/ink834.xml"/><Relationship Id="rId83" Type="http://schemas.openxmlformats.org/officeDocument/2006/relationships/image" Target="../media/image844.png"/><Relationship Id="rId88" Type="http://schemas.openxmlformats.org/officeDocument/2006/relationships/customXml" Target="../ink/ink847.xml"/><Relationship Id="rId111" Type="http://schemas.openxmlformats.org/officeDocument/2006/relationships/image" Target="../media/image858.png"/><Relationship Id="rId132" Type="http://schemas.openxmlformats.org/officeDocument/2006/relationships/customXml" Target="../ink/ink869.xml"/><Relationship Id="rId153" Type="http://schemas.openxmlformats.org/officeDocument/2006/relationships/image" Target="../media/image879.png"/><Relationship Id="rId174" Type="http://schemas.openxmlformats.org/officeDocument/2006/relationships/customXml" Target="../ink/ink890.xml"/><Relationship Id="rId179" Type="http://schemas.openxmlformats.org/officeDocument/2006/relationships/image" Target="../media/image892.png"/><Relationship Id="rId195" Type="http://schemas.openxmlformats.org/officeDocument/2006/relationships/image" Target="../media/image900.png"/><Relationship Id="rId209" Type="http://schemas.openxmlformats.org/officeDocument/2006/relationships/image" Target="../media/image907.png"/><Relationship Id="rId190" Type="http://schemas.openxmlformats.org/officeDocument/2006/relationships/customXml" Target="../ink/ink898.xml"/><Relationship Id="rId204" Type="http://schemas.openxmlformats.org/officeDocument/2006/relationships/customXml" Target="../ink/ink905.xml"/><Relationship Id="rId220" Type="http://schemas.openxmlformats.org/officeDocument/2006/relationships/customXml" Target="../ink/ink913.xml"/><Relationship Id="rId225" Type="http://schemas.openxmlformats.org/officeDocument/2006/relationships/image" Target="../media/image915.png"/><Relationship Id="rId15" Type="http://schemas.openxmlformats.org/officeDocument/2006/relationships/image" Target="../media/image810.png"/><Relationship Id="rId36" Type="http://schemas.openxmlformats.org/officeDocument/2006/relationships/customXml" Target="../ink/ink821.xml"/><Relationship Id="rId57" Type="http://schemas.openxmlformats.org/officeDocument/2006/relationships/image" Target="../media/image831.png"/><Relationship Id="rId106" Type="http://schemas.openxmlformats.org/officeDocument/2006/relationships/customXml" Target="../ink/ink856.xml"/><Relationship Id="rId127" Type="http://schemas.openxmlformats.org/officeDocument/2006/relationships/image" Target="../media/image866.png"/><Relationship Id="rId10" Type="http://schemas.openxmlformats.org/officeDocument/2006/relationships/customXml" Target="../ink/ink808.xml"/><Relationship Id="rId31" Type="http://schemas.openxmlformats.org/officeDocument/2006/relationships/image" Target="../media/image818.png"/><Relationship Id="rId52" Type="http://schemas.openxmlformats.org/officeDocument/2006/relationships/customXml" Target="../ink/ink829.xml"/><Relationship Id="rId73" Type="http://schemas.openxmlformats.org/officeDocument/2006/relationships/image" Target="../media/image839.png"/><Relationship Id="rId78" Type="http://schemas.openxmlformats.org/officeDocument/2006/relationships/customXml" Target="../ink/ink842.xml"/><Relationship Id="rId94" Type="http://schemas.openxmlformats.org/officeDocument/2006/relationships/customXml" Target="../ink/ink850.xml"/><Relationship Id="rId99" Type="http://schemas.openxmlformats.org/officeDocument/2006/relationships/image" Target="../media/image852.png"/><Relationship Id="rId101" Type="http://schemas.openxmlformats.org/officeDocument/2006/relationships/image" Target="../media/image853.png"/><Relationship Id="rId122" Type="http://schemas.openxmlformats.org/officeDocument/2006/relationships/customXml" Target="../ink/ink864.xml"/><Relationship Id="rId143" Type="http://schemas.openxmlformats.org/officeDocument/2006/relationships/image" Target="../media/image874.png"/><Relationship Id="rId148" Type="http://schemas.openxmlformats.org/officeDocument/2006/relationships/customXml" Target="../ink/ink877.xml"/><Relationship Id="rId164" Type="http://schemas.openxmlformats.org/officeDocument/2006/relationships/customXml" Target="../ink/ink885.xml"/><Relationship Id="rId169" Type="http://schemas.openxmlformats.org/officeDocument/2006/relationships/image" Target="../media/image887.png"/><Relationship Id="rId185" Type="http://schemas.openxmlformats.org/officeDocument/2006/relationships/image" Target="../media/image895.png"/><Relationship Id="rId4" Type="http://schemas.openxmlformats.org/officeDocument/2006/relationships/customXml" Target="../ink/ink805.xml"/><Relationship Id="rId9" Type="http://schemas.openxmlformats.org/officeDocument/2006/relationships/image" Target="../media/image807.png"/><Relationship Id="rId180" Type="http://schemas.openxmlformats.org/officeDocument/2006/relationships/customXml" Target="../ink/ink893.xml"/><Relationship Id="rId210" Type="http://schemas.openxmlformats.org/officeDocument/2006/relationships/customXml" Target="../ink/ink908.xml"/><Relationship Id="rId215" Type="http://schemas.openxmlformats.org/officeDocument/2006/relationships/image" Target="../media/image910.png"/><Relationship Id="rId26" Type="http://schemas.openxmlformats.org/officeDocument/2006/relationships/customXml" Target="../ink/ink816.xml"/><Relationship Id="rId47" Type="http://schemas.openxmlformats.org/officeDocument/2006/relationships/image" Target="../media/image826.png"/><Relationship Id="rId68" Type="http://schemas.openxmlformats.org/officeDocument/2006/relationships/customXml" Target="../ink/ink837.xml"/><Relationship Id="rId89" Type="http://schemas.openxmlformats.org/officeDocument/2006/relationships/image" Target="../media/image847.png"/><Relationship Id="rId112" Type="http://schemas.openxmlformats.org/officeDocument/2006/relationships/customXml" Target="../ink/ink859.xml"/><Relationship Id="rId133" Type="http://schemas.openxmlformats.org/officeDocument/2006/relationships/image" Target="../media/image869.png"/><Relationship Id="rId154" Type="http://schemas.openxmlformats.org/officeDocument/2006/relationships/customXml" Target="../ink/ink880.xml"/><Relationship Id="rId175" Type="http://schemas.openxmlformats.org/officeDocument/2006/relationships/image" Target="../media/image890.png"/><Relationship Id="rId196" Type="http://schemas.openxmlformats.org/officeDocument/2006/relationships/customXml" Target="../ink/ink901.xml"/><Relationship Id="rId200" Type="http://schemas.openxmlformats.org/officeDocument/2006/relationships/customXml" Target="../ink/ink903.xml"/><Relationship Id="rId16" Type="http://schemas.openxmlformats.org/officeDocument/2006/relationships/customXml" Target="../ink/ink811.xml"/><Relationship Id="rId221" Type="http://schemas.openxmlformats.org/officeDocument/2006/relationships/image" Target="../media/image913.png"/><Relationship Id="rId37" Type="http://schemas.openxmlformats.org/officeDocument/2006/relationships/image" Target="../media/image821.png"/><Relationship Id="rId58" Type="http://schemas.openxmlformats.org/officeDocument/2006/relationships/customXml" Target="../ink/ink832.xml"/><Relationship Id="rId79" Type="http://schemas.openxmlformats.org/officeDocument/2006/relationships/image" Target="../media/image842.png"/><Relationship Id="rId102" Type="http://schemas.openxmlformats.org/officeDocument/2006/relationships/customXml" Target="../ink/ink854.xml"/><Relationship Id="rId123" Type="http://schemas.openxmlformats.org/officeDocument/2006/relationships/image" Target="../media/image864.png"/><Relationship Id="rId144" Type="http://schemas.openxmlformats.org/officeDocument/2006/relationships/customXml" Target="../ink/ink875.xml"/><Relationship Id="rId90" Type="http://schemas.openxmlformats.org/officeDocument/2006/relationships/customXml" Target="../ink/ink848.xml"/><Relationship Id="rId165" Type="http://schemas.openxmlformats.org/officeDocument/2006/relationships/image" Target="../media/image885.png"/><Relationship Id="rId186" Type="http://schemas.openxmlformats.org/officeDocument/2006/relationships/customXml" Target="../ink/ink896.xml"/><Relationship Id="rId211" Type="http://schemas.openxmlformats.org/officeDocument/2006/relationships/image" Target="../media/image908.png"/><Relationship Id="rId27" Type="http://schemas.openxmlformats.org/officeDocument/2006/relationships/image" Target="../media/image816.png"/><Relationship Id="rId48" Type="http://schemas.openxmlformats.org/officeDocument/2006/relationships/customXml" Target="../ink/ink827.xml"/><Relationship Id="rId69" Type="http://schemas.openxmlformats.org/officeDocument/2006/relationships/image" Target="../media/image837.png"/><Relationship Id="rId113" Type="http://schemas.openxmlformats.org/officeDocument/2006/relationships/image" Target="../media/image859.png"/><Relationship Id="rId134" Type="http://schemas.openxmlformats.org/officeDocument/2006/relationships/customXml" Target="../ink/ink870.xml"/><Relationship Id="rId80" Type="http://schemas.openxmlformats.org/officeDocument/2006/relationships/customXml" Target="../ink/ink843.xml"/><Relationship Id="rId155" Type="http://schemas.openxmlformats.org/officeDocument/2006/relationships/image" Target="../media/image880.png"/><Relationship Id="rId176" Type="http://schemas.openxmlformats.org/officeDocument/2006/relationships/customXml" Target="../ink/ink891.xml"/><Relationship Id="rId197" Type="http://schemas.openxmlformats.org/officeDocument/2006/relationships/image" Target="../media/image901.png"/><Relationship Id="rId201" Type="http://schemas.openxmlformats.org/officeDocument/2006/relationships/image" Target="../media/image903.png"/><Relationship Id="rId222" Type="http://schemas.openxmlformats.org/officeDocument/2006/relationships/customXml" Target="../ink/ink914.xml"/><Relationship Id="rId17" Type="http://schemas.openxmlformats.org/officeDocument/2006/relationships/image" Target="../media/image811.png"/><Relationship Id="rId38" Type="http://schemas.openxmlformats.org/officeDocument/2006/relationships/customXml" Target="../ink/ink822.xml"/><Relationship Id="rId59" Type="http://schemas.openxmlformats.org/officeDocument/2006/relationships/image" Target="../media/image832.png"/><Relationship Id="rId103" Type="http://schemas.openxmlformats.org/officeDocument/2006/relationships/image" Target="../media/image854.png"/><Relationship Id="rId124" Type="http://schemas.openxmlformats.org/officeDocument/2006/relationships/customXml" Target="../ink/ink865.xml"/><Relationship Id="rId70" Type="http://schemas.openxmlformats.org/officeDocument/2006/relationships/customXml" Target="../ink/ink838.xml"/><Relationship Id="rId91" Type="http://schemas.openxmlformats.org/officeDocument/2006/relationships/image" Target="../media/image848.png"/><Relationship Id="rId145" Type="http://schemas.openxmlformats.org/officeDocument/2006/relationships/image" Target="../media/image875.png"/><Relationship Id="rId166" Type="http://schemas.openxmlformats.org/officeDocument/2006/relationships/customXml" Target="../ink/ink886.xml"/><Relationship Id="rId187" Type="http://schemas.openxmlformats.org/officeDocument/2006/relationships/image" Target="../media/image896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909.xml"/><Relationship Id="rId28" Type="http://schemas.openxmlformats.org/officeDocument/2006/relationships/customXml" Target="../ink/ink817.xml"/><Relationship Id="rId49" Type="http://schemas.openxmlformats.org/officeDocument/2006/relationships/image" Target="../media/image827.png"/><Relationship Id="rId114" Type="http://schemas.openxmlformats.org/officeDocument/2006/relationships/customXml" Target="../ink/ink860.xml"/><Relationship Id="rId60" Type="http://schemas.openxmlformats.org/officeDocument/2006/relationships/customXml" Target="../ink/ink833.xml"/><Relationship Id="rId81" Type="http://schemas.openxmlformats.org/officeDocument/2006/relationships/image" Target="../media/image843.png"/><Relationship Id="rId135" Type="http://schemas.openxmlformats.org/officeDocument/2006/relationships/image" Target="../media/image870.png"/><Relationship Id="rId156" Type="http://schemas.openxmlformats.org/officeDocument/2006/relationships/customXml" Target="../ink/ink881.xml"/><Relationship Id="rId177" Type="http://schemas.openxmlformats.org/officeDocument/2006/relationships/image" Target="../media/image891.png"/><Relationship Id="rId198" Type="http://schemas.openxmlformats.org/officeDocument/2006/relationships/customXml" Target="../ink/ink902.xml"/><Relationship Id="rId202" Type="http://schemas.openxmlformats.org/officeDocument/2006/relationships/customXml" Target="../ink/ink904.xml"/><Relationship Id="rId223" Type="http://schemas.openxmlformats.org/officeDocument/2006/relationships/image" Target="../media/image914.png"/><Relationship Id="rId18" Type="http://schemas.openxmlformats.org/officeDocument/2006/relationships/customXml" Target="../ink/ink812.xml"/><Relationship Id="rId39" Type="http://schemas.openxmlformats.org/officeDocument/2006/relationships/image" Target="../media/image822.png"/><Relationship Id="rId50" Type="http://schemas.openxmlformats.org/officeDocument/2006/relationships/customXml" Target="../ink/ink828.xml"/><Relationship Id="rId104" Type="http://schemas.openxmlformats.org/officeDocument/2006/relationships/customXml" Target="../ink/ink855.xml"/><Relationship Id="rId125" Type="http://schemas.openxmlformats.org/officeDocument/2006/relationships/image" Target="../media/image865.png"/><Relationship Id="rId146" Type="http://schemas.openxmlformats.org/officeDocument/2006/relationships/customXml" Target="../ink/ink876.xml"/><Relationship Id="rId167" Type="http://schemas.openxmlformats.org/officeDocument/2006/relationships/image" Target="../media/image886.png"/><Relationship Id="rId188" Type="http://schemas.openxmlformats.org/officeDocument/2006/relationships/customXml" Target="../ink/ink897.xml"/><Relationship Id="rId71" Type="http://schemas.openxmlformats.org/officeDocument/2006/relationships/image" Target="../media/image838.png"/><Relationship Id="rId92" Type="http://schemas.openxmlformats.org/officeDocument/2006/relationships/customXml" Target="../ink/ink849.xml"/><Relationship Id="rId213" Type="http://schemas.openxmlformats.org/officeDocument/2006/relationships/image" Target="../media/image909.png"/><Relationship Id="rId2" Type="http://schemas.openxmlformats.org/officeDocument/2006/relationships/customXml" Target="../ink/ink804.xml"/><Relationship Id="rId29" Type="http://schemas.openxmlformats.org/officeDocument/2006/relationships/image" Target="../media/image817.png"/><Relationship Id="rId40" Type="http://schemas.openxmlformats.org/officeDocument/2006/relationships/customXml" Target="../ink/ink823.xml"/><Relationship Id="rId115" Type="http://schemas.openxmlformats.org/officeDocument/2006/relationships/image" Target="../media/image860.png"/><Relationship Id="rId136" Type="http://schemas.openxmlformats.org/officeDocument/2006/relationships/customXml" Target="../ink/ink871.xml"/><Relationship Id="rId157" Type="http://schemas.openxmlformats.org/officeDocument/2006/relationships/image" Target="../media/image881.png"/><Relationship Id="rId178" Type="http://schemas.openxmlformats.org/officeDocument/2006/relationships/customXml" Target="../ink/ink892.xml"/><Relationship Id="rId61" Type="http://schemas.openxmlformats.org/officeDocument/2006/relationships/image" Target="../media/image833.png"/><Relationship Id="rId82" Type="http://schemas.openxmlformats.org/officeDocument/2006/relationships/customXml" Target="../ink/ink844.xml"/><Relationship Id="rId199" Type="http://schemas.openxmlformats.org/officeDocument/2006/relationships/image" Target="../media/image902.png"/><Relationship Id="rId203" Type="http://schemas.openxmlformats.org/officeDocument/2006/relationships/image" Target="../media/image904.png"/><Relationship Id="rId19" Type="http://schemas.openxmlformats.org/officeDocument/2006/relationships/image" Target="../media/image812.png"/><Relationship Id="rId224" Type="http://schemas.openxmlformats.org/officeDocument/2006/relationships/customXml" Target="../ink/ink915.xml"/><Relationship Id="rId30" Type="http://schemas.openxmlformats.org/officeDocument/2006/relationships/customXml" Target="../ink/ink818.xml"/><Relationship Id="rId105" Type="http://schemas.openxmlformats.org/officeDocument/2006/relationships/image" Target="../media/image855.png"/><Relationship Id="rId126" Type="http://schemas.openxmlformats.org/officeDocument/2006/relationships/customXml" Target="../ink/ink866.xml"/><Relationship Id="rId147" Type="http://schemas.openxmlformats.org/officeDocument/2006/relationships/image" Target="../media/image876.png"/><Relationship Id="rId168" Type="http://schemas.openxmlformats.org/officeDocument/2006/relationships/customXml" Target="../ink/ink887.xml"/><Relationship Id="rId51" Type="http://schemas.openxmlformats.org/officeDocument/2006/relationships/image" Target="../media/image828.png"/><Relationship Id="rId72" Type="http://schemas.openxmlformats.org/officeDocument/2006/relationships/customXml" Target="../ink/ink839.xml"/><Relationship Id="rId93" Type="http://schemas.openxmlformats.org/officeDocument/2006/relationships/image" Target="../media/image849.png"/><Relationship Id="rId189" Type="http://schemas.openxmlformats.org/officeDocument/2006/relationships/image" Target="../media/image897.png"/></Relationships>
</file>

<file path=ppt/slides/_rels/slide16.xml.rels><?xml version="1.0" encoding="UTF-8" standalone="yes"?>
<Relationships xmlns="http://schemas.openxmlformats.org/package/2006/relationships"><Relationship Id="rId26" Type="http://schemas.openxmlformats.org/officeDocument/2006/relationships/customXml" Target="../ink/ink929.xml"/><Relationship Id="rId21" Type="http://schemas.openxmlformats.org/officeDocument/2006/relationships/image" Target="../media/image926.png"/><Relationship Id="rId42" Type="http://schemas.openxmlformats.org/officeDocument/2006/relationships/customXml" Target="../ink/ink937.xml"/><Relationship Id="rId47" Type="http://schemas.openxmlformats.org/officeDocument/2006/relationships/image" Target="../media/image939.png"/><Relationship Id="rId63" Type="http://schemas.openxmlformats.org/officeDocument/2006/relationships/image" Target="../media/image947.png"/><Relationship Id="rId68" Type="http://schemas.openxmlformats.org/officeDocument/2006/relationships/customXml" Target="../ink/ink950.xml"/><Relationship Id="rId2" Type="http://schemas.openxmlformats.org/officeDocument/2006/relationships/customXml" Target="../ink/ink917.xml"/><Relationship Id="rId16" Type="http://schemas.openxmlformats.org/officeDocument/2006/relationships/customXml" Target="../ink/ink924.xml"/><Relationship Id="rId29" Type="http://schemas.openxmlformats.org/officeDocument/2006/relationships/image" Target="../media/image930.png"/><Relationship Id="rId11" Type="http://schemas.openxmlformats.org/officeDocument/2006/relationships/image" Target="../media/image921.png"/><Relationship Id="rId24" Type="http://schemas.openxmlformats.org/officeDocument/2006/relationships/customXml" Target="../ink/ink928.xml"/><Relationship Id="rId32" Type="http://schemas.openxmlformats.org/officeDocument/2006/relationships/customXml" Target="../ink/ink932.xml"/><Relationship Id="rId37" Type="http://schemas.openxmlformats.org/officeDocument/2006/relationships/image" Target="../media/image934.png"/><Relationship Id="rId40" Type="http://schemas.openxmlformats.org/officeDocument/2006/relationships/customXml" Target="../ink/ink936.xml"/><Relationship Id="rId45" Type="http://schemas.openxmlformats.org/officeDocument/2006/relationships/image" Target="../media/image938.png"/><Relationship Id="rId53" Type="http://schemas.openxmlformats.org/officeDocument/2006/relationships/image" Target="../media/image942.png"/><Relationship Id="rId58" Type="http://schemas.openxmlformats.org/officeDocument/2006/relationships/customXml" Target="../ink/ink945.xml"/><Relationship Id="rId66" Type="http://schemas.openxmlformats.org/officeDocument/2006/relationships/customXml" Target="../ink/ink949.xml"/><Relationship Id="rId5" Type="http://schemas.openxmlformats.org/officeDocument/2006/relationships/image" Target="../media/image918.png"/><Relationship Id="rId61" Type="http://schemas.openxmlformats.org/officeDocument/2006/relationships/image" Target="../media/image946.png"/><Relationship Id="rId19" Type="http://schemas.openxmlformats.org/officeDocument/2006/relationships/image" Target="../media/image925.png"/><Relationship Id="rId14" Type="http://schemas.openxmlformats.org/officeDocument/2006/relationships/customXml" Target="../ink/ink923.xml"/><Relationship Id="rId22" Type="http://schemas.openxmlformats.org/officeDocument/2006/relationships/customXml" Target="../ink/ink927.xml"/><Relationship Id="rId27" Type="http://schemas.openxmlformats.org/officeDocument/2006/relationships/image" Target="../media/image929.png"/><Relationship Id="rId30" Type="http://schemas.openxmlformats.org/officeDocument/2006/relationships/customXml" Target="../ink/ink931.xml"/><Relationship Id="rId35" Type="http://schemas.openxmlformats.org/officeDocument/2006/relationships/image" Target="../media/image933.png"/><Relationship Id="rId43" Type="http://schemas.openxmlformats.org/officeDocument/2006/relationships/image" Target="../media/image937.png"/><Relationship Id="rId48" Type="http://schemas.openxmlformats.org/officeDocument/2006/relationships/customXml" Target="../ink/ink940.xml"/><Relationship Id="rId56" Type="http://schemas.openxmlformats.org/officeDocument/2006/relationships/customXml" Target="../ink/ink944.xml"/><Relationship Id="rId64" Type="http://schemas.openxmlformats.org/officeDocument/2006/relationships/customXml" Target="../ink/ink948.xml"/><Relationship Id="rId69" Type="http://schemas.openxmlformats.org/officeDocument/2006/relationships/image" Target="../media/image950.png"/><Relationship Id="rId8" Type="http://schemas.openxmlformats.org/officeDocument/2006/relationships/customXml" Target="../ink/ink920.xml"/><Relationship Id="rId51" Type="http://schemas.openxmlformats.org/officeDocument/2006/relationships/image" Target="../media/image941.png"/><Relationship Id="rId72" Type="http://schemas.openxmlformats.org/officeDocument/2006/relationships/customXml" Target="../ink/ink952.xml"/><Relationship Id="rId3" Type="http://schemas.openxmlformats.org/officeDocument/2006/relationships/image" Target="../media/image917.png"/><Relationship Id="rId12" Type="http://schemas.openxmlformats.org/officeDocument/2006/relationships/customXml" Target="../ink/ink922.xml"/><Relationship Id="rId17" Type="http://schemas.openxmlformats.org/officeDocument/2006/relationships/image" Target="../media/image924.png"/><Relationship Id="rId25" Type="http://schemas.openxmlformats.org/officeDocument/2006/relationships/image" Target="../media/image928.png"/><Relationship Id="rId33" Type="http://schemas.openxmlformats.org/officeDocument/2006/relationships/image" Target="../media/image932.png"/><Relationship Id="rId38" Type="http://schemas.openxmlformats.org/officeDocument/2006/relationships/customXml" Target="../ink/ink935.xml"/><Relationship Id="rId46" Type="http://schemas.openxmlformats.org/officeDocument/2006/relationships/customXml" Target="../ink/ink939.xml"/><Relationship Id="rId59" Type="http://schemas.openxmlformats.org/officeDocument/2006/relationships/image" Target="../media/image945.png"/><Relationship Id="rId67" Type="http://schemas.openxmlformats.org/officeDocument/2006/relationships/image" Target="../media/image949.png"/><Relationship Id="rId20" Type="http://schemas.openxmlformats.org/officeDocument/2006/relationships/customXml" Target="../ink/ink926.xml"/><Relationship Id="rId41" Type="http://schemas.openxmlformats.org/officeDocument/2006/relationships/image" Target="../media/image936.png"/><Relationship Id="rId54" Type="http://schemas.openxmlformats.org/officeDocument/2006/relationships/customXml" Target="../ink/ink943.xml"/><Relationship Id="rId62" Type="http://schemas.openxmlformats.org/officeDocument/2006/relationships/customXml" Target="../ink/ink947.xml"/><Relationship Id="rId70" Type="http://schemas.openxmlformats.org/officeDocument/2006/relationships/customXml" Target="../ink/ink951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919.xml"/><Relationship Id="rId15" Type="http://schemas.openxmlformats.org/officeDocument/2006/relationships/image" Target="../media/image923.png"/><Relationship Id="rId23" Type="http://schemas.openxmlformats.org/officeDocument/2006/relationships/image" Target="../media/image927.png"/><Relationship Id="rId28" Type="http://schemas.openxmlformats.org/officeDocument/2006/relationships/customXml" Target="../ink/ink930.xml"/><Relationship Id="rId36" Type="http://schemas.openxmlformats.org/officeDocument/2006/relationships/customXml" Target="../ink/ink934.xml"/><Relationship Id="rId49" Type="http://schemas.openxmlformats.org/officeDocument/2006/relationships/image" Target="../media/image940.png"/><Relationship Id="rId57" Type="http://schemas.openxmlformats.org/officeDocument/2006/relationships/image" Target="../media/image944.png"/><Relationship Id="rId10" Type="http://schemas.openxmlformats.org/officeDocument/2006/relationships/customXml" Target="../ink/ink921.xml"/><Relationship Id="rId31" Type="http://schemas.openxmlformats.org/officeDocument/2006/relationships/image" Target="../media/image931.png"/><Relationship Id="rId44" Type="http://schemas.openxmlformats.org/officeDocument/2006/relationships/customXml" Target="../ink/ink938.xml"/><Relationship Id="rId52" Type="http://schemas.openxmlformats.org/officeDocument/2006/relationships/customXml" Target="../ink/ink942.xml"/><Relationship Id="rId60" Type="http://schemas.openxmlformats.org/officeDocument/2006/relationships/customXml" Target="../ink/ink946.xml"/><Relationship Id="rId65" Type="http://schemas.openxmlformats.org/officeDocument/2006/relationships/image" Target="../media/image948.png"/><Relationship Id="rId73" Type="http://schemas.openxmlformats.org/officeDocument/2006/relationships/image" Target="../media/image952.png"/><Relationship Id="rId4" Type="http://schemas.openxmlformats.org/officeDocument/2006/relationships/customXml" Target="../ink/ink918.xml"/><Relationship Id="rId9" Type="http://schemas.openxmlformats.org/officeDocument/2006/relationships/image" Target="../media/image920.png"/><Relationship Id="rId13" Type="http://schemas.openxmlformats.org/officeDocument/2006/relationships/image" Target="../media/image922.png"/><Relationship Id="rId18" Type="http://schemas.openxmlformats.org/officeDocument/2006/relationships/customXml" Target="../ink/ink925.xml"/><Relationship Id="rId39" Type="http://schemas.openxmlformats.org/officeDocument/2006/relationships/image" Target="../media/image935.png"/><Relationship Id="rId34" Type="http://schemas.openxmlformats.org/officeDocument/2006/relationships/customXml" Target="../ink/ink933.xml"/><Relationship Id="rId50" Type="http://schemas.openxmlformats.org/officeDocument/2006/relationships/customXml" Target="../ink/ink941.xml"/><Relationship Id="rId55" Type="http://schemas.openxmlformats.org/officeDocument/2006/relationships/image" Target="../media/image943.png"/><Relationship Id="rId7" Type="http://schemas.openxmlformats.org/officeDocument/2006/relationships/image" Target="../media/image919.png"/><Relationship Id="rId71" Type="http://schemas.openxmlformats.org/officeDocument/2006/relationships/image" Target="../media/image951.png"/></Relationships>
</file>

<file path=ppt/slides/_rels/slide17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010.png"/><Relationship Id="rId21" Type="http://schemas.openxmlformats.org/officeDocument/2006/relationships/image" Target="../media/image962.png"/><Relationship Id="rId42" Type="http://schemas.openxmlformats.org/officeDocument/2006/relationships/customXml" Target="../ink/ink973.xml"/><Relationship Id="rId63" Type="http://schemas.openxmlformats.org/officeDocument/2006/relationships/image" Target="../media/image983.png"/><Relationship Id="rId84" Type="http://schemas.openxmlformats.org/officeDocument/2006/relationships/customXml" Target="../ink/ink994.xml"/><Relationship Id="rId138" Type="http://schemas.openxmlformats.org/officeDocument/2006/relationships/customXml" Target="../ink/ink1021.xml"/><Relationship Id="rId159" Type="http://schemas.openxmlformats.org/officeDocument/2006/relationships/image" Target="../media/image1031.png"/><Relationship Id="rId107" Type="http://schemas.openxmlformats.org/officeDocument/2006/relationships/image" Target="../media/image1005.png"/><Relationship Id="rId11" Type="http://schemas.openxmlformats.org/officeDocument/2006/relationships/image" Target="../media/image957.png"/><Relationship Id="rId32" Type="http://schemas.openxmlformats.org/officeDocument/2006/relationships/customXml" Target="../ink/ink968.xml"/><Relationship Id="rId53" Type="http://schemas.openxmlformats.org/officeDocument/2006/relationships/image" Target="../media/image978.png"/><Relationship Id="rId74" Type="http://schemas.openxmlformats.org/officeDocument/2006/relationships/customXml" Target="../ink/ink989.xml"/><Relationship Id="rId128" Type="http://schemas.openxmlformats.org/officeDocument/2006/relationships/customXml" Target="../ink/ink1016.xml"/><Relationship Id="rId149" Type="http://schemas.openxmlformats.org/officeDocument/2006/relationships/image" Target="../media/image1026.png"/><Relationship Id="rId5" Type="http://schemas.openxmlformats.org/officeDocument/2006/relationships/image" Target="../media/image954.png"/><Relationship Id="rId95" Type="http://schemas.openxmlformats.org/officeDocument/2006/relationships/image" Target="../media/image999.png"/><Relationship Id="rId160" Type="http://schemas.openxmlformats.org/officeDocument/2006/relationships/customXml" Target="../ink/ink1032.xml"/><Relationship Id="rId22" Type="http://schemas.openxmlformats.org/officeDocument/2006/relationships/customXml" Target="../ink/ink963.xml"/><Relationship Id="rId43" Type="http://schemas.openxmlformats.org/officeDocument/2006/relationships/image" Target="../media/image973.png"/><Relationship Id="rId64" Type="http://schemas.openxmlformats.org/officeDocument/2006/relationships/customXml" Target="../ink/ink984.xml"/><Relationship Id="rId118" Type="http://schemas.openxmlformats.org/officeDocument/2006/relationships/customXml" Target="../ink/ink1011.xml"/><Relationship Id="rId139" Type="http://schemas.openxmlformats.org/officeDocument/2006/relationships/image" Target="../media/image1021.png"/><Relationship Id="rId85" Type="http://schemas.openxmlformats.org/officeDocument/2006/relationships/image" Target="../media/image994.png"/><Relationship Id="rId150" Type="http://schemas.openxmlformats.org/officeDocument/2006/relationships/customXml" Target="../ink/ink1027.xml"/><Relationship Id="rId12" Type="http://schemas.openxmlformats.org/officeDocument/2006/relationships/customXml" Target="../ink/ink958.xml"/><Relationship Id="rId33" Type="http://schemas.openxmlformats.org/officeDocument/2006/relationships/image" Target="../media/image968.png"/><Relationship Id="rId108" Type="http://schemas.openxmlformats.org/officeDocument/2006/relationships/customXml" Target="../ink/ink1006.xml"/><Relationship Id="rId129" Type="http://schemas.openxmlformats.org/officeDocument/2006/relationships/image" Target="../media/image1016.png"/><Relationship Id="rId54" Type="http://schemas.openxmlformats.org/officeDocument/2006/relationships/customXml" Target="../ink/ink979.xml"/><Relationship Id="rId70" Type="http://schemas.openxmlformats.org/officeDocument/2006/relationships/customXml" Target="../ink/ink987.xml"/><Relationship Id="rId75" Type="http://schemas.openxmlformats.org/officeDocument/2006/relationships/image" Target="../media/image989.png"/><Relationship Id="rId91" Type="http://schemas.openxmlformats.org/officeDocument/2006/relationships/image" Target="../media/image997.png"/><Relationship Id="rId96" Type="http://schemas.openxmlformats.org/officeDocument/2006/relationships/customXml" Target="../ink/ink1000.xml"/><Relationship Id="rId140" Type="http://schemas.openxmlformats.org/officeDocument/2006/relationships/customXml" Target="../ink/ink1022.xml"/><Relationship Id="rId145" Type="http://schemas.openxmlformats.org/officeDocument/2006/relationships/image" Target="../media/image1024.png"/><Relationship Id="rId161" Type="http://schemas.openxmlformats.org/officeDocument/2006/relationships/image" Target="../media/image1032.png"/><Relationship Id="rId166" Type="http://schemas.openxmlformats.org/officeDocument/2006/relationships/customXml" Target="../ink/ink1035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955.xml"/><Relationship Id="rId23" Type="http://schemas.openxmlformats.org/officeDocument/2006/relationships/image" Target="../media/image963.png"/><Relationship Id="rId28" Type="http://schemas.openxmlformats.org/officeDocument/2006/relationships/customXml" Target="../ink/ink966.xml"/><Relationship Id="rId49" Type="http://schemas.openxmlformats.org/officeDocument/2006/relationships/image" Target="../media/image976.png"/><Relationship Id="rId114" Type="http://schemas.openxmlformats.org/officeDocument/2006/relationships/customXml" Target="../ink/ink1009.xml"/><Relationship Id="rId119" Type="http://schemas.openxmlformats.org/officeDocument/2006/relationships/image" Target="../media/image1011.png"/><Relationship Id="rId44" Type="http://schemas.openxmlformats.org/officeDocument/2006/relationships/customXml" Target="../ink/ink974.xml"/><Relationship Id="rId60" Type="http://schemas.openxmlformats.org/officeDocument/2006/relationships/customXml" Target="../ink/ink982.xml"/><Relationship Id="rId65" Type="http://schemas.openxmlformats.org/officeDocument/2006/relationships/image" Target="../media/image984.png"/><Relationship Id="rId81" Type="http://schemas.openxmlformats.org/officeDocument/2006/relationships/image" Target="../media/image992.png"/><Relationship Id="rId86" Type="http://schemas.openxmlformats.org/officeDocument/2006/relationships/customXml" Target="../ink/ink995.xml"/><Relationship Id="rId130" Type="http://schemas.openxmlformats.org/officeDocument/2006/relationships/customXml" Target="../ink/ink1017.xml"/><Relationship Id="rId135" Type="http://schemas.openxmlformats.org/officeDocument/2006/relationships/image" Target="../media/image1019.png"/><Relationship Id="rId151" Type="http://schemas.openxmlformats.org/officeDocument/2006/relationships/image" Target="../media/image1027.png"/><Relationship Id="rId156" Type="http://schemas.openxmlformats.org/officeDocument/2006/relationships/customXml" Target="../ink/ink1030.xml"/><Relationship Id="rId13" Type="http://schemas.openxmlformats.org/officeDocument/2006/relationships/image" Target="../media/image958.png"/><Relationship Id="rId18" Type="http://schemas.openxmlformats.org/officeDocument/2006/relationships/customXml" Target="../ink/ink961.xml"/><Relationship Id="rId39" Type="http://schemas.openxmlformats.org/officeDocument/2006/relationships/image" Target="../media/image971.png"/><Relationship Id="rId109" Type="http://schemas.openxmlformats.org/officeDocument/2006/relationships/image" Target="../media/image1006.png"/><Relationship Id="rId34" Type="http://schemas.openxmlformats.org/officeDocument/2006/relationships/customXml" Target="../ink/ink969.xml"/><Relationship Id="rId50" Type="http://schemas.openxmlformats.org/officeDocument/2006/relationships/customXml" Target="../ink/ink977.xml"/><Relationship Id="rId55" Type="http://schemas.openxmlformats.org/officeDocument/2006/relationships/image" Target="../media/image979.png"/><Relationship Id="rId76" Type="http://schemas.openxmlformats.org/officeDocument/2006/relationships/customXml" Target="../ink/ink990.xml"/><Relationship Id="rId97" Type="http://schemas.openxmlformats.org/officeDocument/2006/relationships/image" Target="../media/image1000.png"/><Relationship Id="rId104" Type="http://schemas.openxmlformats.org/officeDocument/2006/relationships/customXml" Target="../ink/ink1004.xml"/><Relationship Id="rId120" Type="http://schemas.openxmlformats.org/officeDocument/2006/relationships/customXml" Target="../ink/ink1012.xml"/><Relationship Id="rId125" Type="http://schemas.openxmlformats.org/officeDocument/2006/relationships/image" Target="../media/image1014.png"/><Relationship Id="rId141" Type="http://schemas.openxmlformats.org/officeDocument/2006/relationships/image" Target="../media/image1022.png"/><Relationship Id="rId146" Type="http://schemas.openxmlformats.org/officeDocument/2006/relationships/customXml" Target="../ink/ink1025.xml"/><Relationship Id="rId167" Type="http://schemas.openxmlformats.org/officeDocument/2006/relationships/image" Target="../media/image1035.png"/><Relationship Id="rId7" Type="http://schemas.openxmlformats.org/officeDocument/2006/relationships/image" Target="../media/image955.png"/><Relationship Id="rId71" Type="http://schemas.openxmlformats.org/officeDocument/2006/relationships/image" Target="../media/image987.png"/><Relationship Id="rId92" Type="http://schemas.openxmlformats.org/officeDocument/2006/relationships/customXml" Target="../ink/ink998.xml"/><Relationship Id="rId162" Type="http://schemas.openxmlformats.org/officeDocument/2006/relationships/customXml" Target="../ink/ink1033.xml"/><Relationship Id="rId2" Type="http://schemas.openxmlformats.org/officeDocument/2006/relationships/customXml" Target="../ink/ink953.xml"/><Relationship Id="rId29" Type="http://schemas.openxmlformats.org/officeDocument/2006/relationships/image" Target="../media/image966.png"/><Relationship Id="rId24" Type="http://schemas.openxmlformats.org/officeDocument/2006/relationships/customXml" Target="../ink/ink964.xml"/><Relationship Id="rId40" Type="http://schemas.openxmlformats.org/officeDocument/2006/relationships/customXml" Target="../ink/ink972.xml"/><Relationship Id="rId45" Type="http://schemas.openxmlformats.org/officeDocument/2006/relationships/image" Target="../media/image974.png"/><Relationship Id="rId66" Type="http://schemas.openxmlformats.org/officeDocument/2006/relationships/customXml" Target="../ink/ink985.xml"/><Relationship Id="rId87" Type="http://schemas.openxmlformats.org/officeDocument/2006/relationships/image" Target="../media/image995.png"/><Relationship Id="rId110" Type="http://schemas.openxmlformats.org/officeDocument/2006/relationships/customXml" Target="../ink/ink1007.xml"/><Relationship Id="rId115" Type="http://schemas.openxmlformats.org/officeDocument/2006/relationships/image" Target="../media/image1009.png"/><Relationship Id="rId131" Type="http://schemas.openxmlformats.org/officeDocument/2006/relationships/image" Target="../media/image1017.png"/><Relationship Id="rId136" Type="http://schemas.openxmlformats.org/officeDocument/2006/relationships/customXml" Target="../ink/ink1020.xml"/><Relationship Id="rId157" Type="http://schemas.openxmlformats.org/officeDocument/2006/relationships/image" Target="../media/image1030.png"/><Relationship Id="rId61" Type="http://schemas.openxmlformats.org/officeDocument/2006/relationships/image" Target="../media/image982.png"/><Relationship Id="rId82" Type="http://schemas.openxmlformats.org/officeDocument/2006/relationships/customXml" Target="../ink/ink993.xml"/><Relationship Id="rId152" Type="http://schemas.openxmlformats.org/officeDocument/2006/relationships/customXml" Target="../ink/ink1028.xml"/><Relationship Id="rId19" Type="http://schemas.openxmlformats.org/officeDocument/2006/relationships/image" Target="../media/image961.png"/><Relationship Id="rId14" Type="http://schemas.openxmlformats.org/officeDocument/2006/relationships/customXml" Target="../ink/ink959.xml"/><Relationship Id="rId30" Type="http://schemas.openxmlformats.org/officeDocument/2006/relationships/customXml" Target="../ink/ink967.xml"/><Relationship Id="rId35" Type="http://schemas.openxmlformats.org/officeDocument/2006/relationships/image" Target="../media/image969.png"/><Relationship Id="rId56" Type="http://schemas.openxmlformats.org/officeDocument/2006/relationships/customXml" Target="../ink/ink980.xml"/><Relationship Id="rId77" Type="http://schemas.openxmlformats.org/officeDocument/2006/relationships/image" Target="../media/image990.png"/><Relationship Id="rId100" Type="http://schemas.openxmlformats.org/officeDocument/2006/relationships/customXml" Target="../ink/ink1002.xml"/><Relationship Id="rId105" Type="http://schemas.openxmlformats.org/officeDocument/2006/relationships/image" Target="../media/image1004.png"/><Relationship Id="rId126" Type="http://schemas.openxmlformats.org/officeDocument/2006/relationships/customXml" Target="../ink/ink1015.xml"/><Relationship Id="rId147" Type="http://schemas.openxmlformats.org/officeDocument/2006/relationships/image" Target="../media/image1025.png"/><Relationship Id="rId168" Type="http://schemas.openxmlformats.org/officeDocument/2006/relationships/customXml" Target="../ink/ink1036.xml"/><Relationship Id="rId8" Type="http://schemas.openxmlformats.org/officeDocument/2006/relationships/customXml" Target="../ink/ink956.xml"/><Relationship Id="rId51" Type="http://schemas.openxmlformats.org/officeDocument/2006/relationships/image" Target="../media/image977.png"/><Relationship Id="rId72" Type="http://schemas.openxmlformats.org/officeDocument/2006/relationships/customXml" Target="../ink/ink988.xml"/><Relationship Id="rId93" Type="http://schemas.openxmlformats.org/officeDocument/2006/relationships/image" Target="../media/image998.png"/><Relationship Id="rId98" Type="http://schemas.openxmlformats.org/officeDocument/2006/relationships/customXml" Target="../ink/ink1001.xml"/><Relationship Id="rId121" Type="http://schemas.openxmlformats.org/officeDocument/2006/relationships/image" Target="../media/image1012.png"/><Relationship Id="rId142" Type="http://schemas.openxmlformats.org/officeDocument/2006/relationships/customXml" Target="../ink/ink1023.xml"/><Relationship Id="rId163" Type="http://schemas.openxmlformats.org/officeDocument/2006/relationships/image" Target="../media/image1033.png"/><Relationship Id="rId3" Type="http://schemas.openxmlformats.org/officeDocument/2006/relationships/image" Target="../media/image953.png"/><Relationship Id="rId25" Type="http://schemas.openxmlformats.org/officeDocument/2006/relationships/image" Target="../media/image964.png"/><Relationship Id="rId46" Type="http://schemas.openxmlformats.org/officeDocument/2006/relationships/customXml" Target="../ink/ink975.xml"/><Relationship Id="rId67" Type="http://schemas.openxmlformats.org/officeDocument/2006/relationships/image" Target="../media/image985.png"/><Relationship Id="rId116" Type="http://schemas.openxmlformats.org/officeDocument/2006/relationships/customXml" Target="../ink/ink1010.xml"/><Relationship Id="rId137" Type="http://schemas.openxmlformats.org/officeDocument/2006/relationships/image" Target="../media/image1020.png"/><Relationship Id="rId158" Type="http://schemas.openxmlformats.org/officeDocument/2006/relationships/customXml" Target="../ink/ink1031.xml"/><Relationship Id="rId20" Type="http://schemas.openxmlformats.org/officeDocument/2006/relationships/customXml" Target="../ink/ink962.xml"/><Relationship Id="rId41" Type="http://schemas.openxmlformats.org/officeDocument/2006/relationships/image" Target="../media/image972.png"/><Relationship Id="rId62" Type="http://schemas.openxmlformats.org/officeDocument/2006/relationships/customXml" Target="../ink/ink983.xml"/><Relationship Id="rId83" Type="http://schemas.openxmlformats.org/officeDocument/2006/relationships/image" Target="../media/image993.png"/><Relationship Id="rId88" Type="http://schemas.openxmlformats.org/officeDocument/2006/relationships/customXml" Target="../ink/ink996.xml"/><Relationship Id="rId111" Type="http://schemas.openxmlformats.org/officeDocument/2006/relationships/image" Target="../media/image1007.png"/><Relationship Id="rId132" Type="http://schemas.openxmlformats.org/officeDocument/2006/relationships/customXml" Target="../ink/ink1018.xml"/><Relationship Id="rId153" Type="http://schemas.openxmlformats.org/officeDocument/2006/relationships/image" Target="../media/image1028.png"/><Relationship Id="rId15" Type="http://schemas.openxmlformats.org/officeDocument/2006/relationships/image" Target="../media/image959.png"/><Relationship Id="rId36" Type="http://schemas.openxmlformats.org/officeDocument/2006/relationships/customXml" Target="../ink/ink970.xml"/><Relationship Id="rId57" Type="http://schemas.openxmlformats.org/officeDocument/2006/relationships/image" Target="../media/image980.png"/><Relationship Id="rId106" Type="http://schemas.openxmlformats.org/officeDocument/2006/relationships/customXml" Target="../ink/ink1005.xml"/><Relationship Id="rId127" Type="http://schemas.openxmlformats.org/officeDocument/2006/relationships/image" Target="../media/image1015.png"/><Relationship Id="rId10" Type="http://schemas.openxmlformats.org/officeDocument/2006/relationships/customXml" Target="../ink/ink957.xml"/><Relationship Id="rId31" Type="http://schemas.openxmlformats.org/officeDocument/2006/relationships/image" Target="../media/image967.png"/><Relationship Id="rId52" Type="http://schemas.openxmlformats.org/officeDocument/2006/relationships/customXml" Target="../ink/ink978.xml"/><Relationship Id="rId73" Type="http://schemas.openxmlformats.org/officeDocument/2006/relationships/image" Target="../media/image988.png"/><Relationship Id="rId78" Type="http://schemas.openxmlformats.org/officeDocument/2006/relationships/customXml" Target="../ink/ink991.xml"/><Relationship Id="rId94" Type="http://schemas.openxmlformats.org/officeDocument/2006/relationships/customXml" Target="../ink/ink999.xml"/><Relationship Id="rId99" Type="http://schemas.openxmlformats.org/officeDocument/2006/relationships/image" Target="../media/image1001.png"/><Relationship Id="rId101" Type="http://schemas.openxmlformats.org/officeDocument/2006/relationships/image" Target="../media/image1002.png"/><Relationship Id="rId122" Type="http://schemas.openxmlformats.org/officeDocument/2006/relationships/customXml" Target="../ink/ink1013.xml"/><Relationship Id="rId143" Type="http://schemas.openxmlformats.org/officeDocument/2006/relationships/image" Target="../media/image1023.png"/><Relationship Id="rId148" Type="http://schemas.openxmlformats.org/officeDocument/2006/relationships/customXml" Target="../ink/ink1026.xml"/><Relationship Id="rId164" Type="http://schemas.openxmlformats.org/officeDocument/2006/relationships/customXml" Target="../ink/ink1034.xml"/><Relationship Id="rId169" Type="http://schemas.openxmlformats.org/officeDocument/2006/relationships/image" Target="../media/image1036.png"/><Relationship Id="rId4" Type="http://schemas.openxmlformats.org/officeDocument/2006/relationships/customXml" Target="../ink/ink954.xml"/><Relationship Id="rId9" Type="http://schemas.openxmlformats.org/officeDocument/2006/relationships/image" Target="../media/image956.png"/><Relationship Id="rId26" Type="http://schemas.openxmlformats.org/officeDocument/2006/relationships/customXml" Target="../ink/ink965.xml"/><Relationship Id="rId47" Type="http://schemas.openxmlformats.org/officeDocument/2006/relationships/image" Target="../media/image975.png"/><Relationship Id="rId68" Type="http://schemas.openxmlformats.org/officeDocument/2006/relationships/customXml" Target="../ink/ink986.xml"/><Relationship Id="rId89" Type="http://schemas.openxmlformats.org/officeDocument/2006/relationships/image" Target="../media/image996.png"/><Relationship Id="rId112" Type="http://schemas.openxmlformats.org/officeDocument/2006/relationships/customXml" Target="../ink/ink1008.xml"/><Relationship Id="rId133" Type="http://schemas.openxmlformats.org/officeDocument/2006/relationships/image" Target="../media/image1018.png"/><Relationship Id="rId154" Type="http://schemas.openxmlformats.org/officeDocument/2006/relationships/customXml" Target="../ink/ink1029.xml"/><Relationship Id="rId16" Type="http://schemas.openxmlformats.org/officeDocument/2006/relationships/customXml" Target="../ink/ink960.xml"/><Relationship Id="rId37" Type="http://schemas.openxmlformats.org/officeDocument/2006/relationships/image" Target="../media/image970.png"/><Relationship Id="rId58" Type="http://schemas.openxmlformats.org/officeDocument/2006/relationships/customXml" Target="../ink/ink981.xml"/><Relationship Id="rId79" Type="http://schemas.openxmlformats.org/officeDocument/2006/relationships/image" Target="../media/image991.png"/><Relationship Id="rId102" Type="http://schemas.openxmlformats.org/officeDocument/2006/relationships/customXml" Target="../ink/ink1003.xml"/><Relationship Id="rId123" Type="http://schemas.openxmlformats.org/officeDocument/2006/relationships/image" Target="../media/image1013.png"/><Relationship Id="rId144" Type="http://schemas.openxmlformats.org/officeDocument/2006/relationships/customXml" Target="../ink/ink1024.xml"/><Relationship Id="rId90" Type="http://schemas.openxmlformats.org/officeDocument/2006/relationships/customXml" Target="../ink/ink997.xml"/><Relationship Id="rId165" Type="http://schemas.openxmlformats.org/officeDocument/2006/relationships/image" Target="../media/image1034.png"/><Relationship Id="rId27" Type="http://schemas.openxmlformats.org/officeDocument/2006/relationships/image" Target="../media/image965.png"/><Relationship Id="rId48" Type="http://schemas.openxmlformats.org/officeDocument/2006/relationships/customXml" Target="../ink/ink976.xml"/><Relationship Id="rId69" Type="http://schemas.openxmlformats.org/officeDocument/2006/relationships/image" Target="../media/image986.png"/><Relationship Id="rId113" Type="http://schemas.openxmlformats.org/officeDocument/2006/relationships/image" Target="../media/image1008.png"/><Relationship Id="rId134" Type="http://schemas.openxmlformats.org/officeDocument/2006/relationships/customXml" Target="../ink/ink1019.xml"/><Relationship Id="rId80" Type="http://schemas.openxmlformats.org/officeDocument/2006/relationships/customXml" Target="../ink/ink992.xml"/><Relationship Id="rId155" Type="http://schemas.openxmlformats.org/officeDocument/2006/relationships/image" Target="../media/image1029.png"/><Relationship Id="rId17" Type="http://schemas.openxmlformats.org/officeDocument/2006/relationships/image" Target="../media/image960.png"/><Relationship Id="rId38" Type="http://schemas.openxmlformats.org/officeDocument/2006/relationships/customXml" Target="../ink/ink971.xml"/><Relationship Id="rId59" Type="http://schemas.openxmlformats.org/officeDocument/2006/relationships/image" Target="../media/image981.png"/><Relationship Id="rId103" Type="http://schemas.openxmlformats.org/officeDocument/2006/relationships/image" Target="../media/image1003.png"/><Relationship Id="rId124" Type="http://schemas.openxmlformats.org/officeDocument/2006/relationships/customXml" Target="../ink/ink1014.xml"/></Relationships>
</file>

<file path=ppt/slides/_rels/slide18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049.xml"/><Relationship Id="rId21" Type="http://schemas.openxmlformats.org/officeDocument/2006/relationships/image" Target="../media/image1046.png"/><Relationship Id="rId42" Type="http://schemas.openxmlformats.org/officeDocument/2006/relationships/customXml" Target="../ink/ink1057.xml"/><Relationship Id="rId47" Type="http://schemas.openxmlformats.org/officeDocument/2006/relationships/image" Target="../media/image1059.png"/><Relationship Id="rId63" Type="http://schemas.openxmlformats.org/officeDocument/2006/relationships/image" Target="../media/image1067.png"/><Relationship Id="rId68" Type="http://schemas.openxmlformats.org/officeDocument/2006/relationships/customXml" Target="../ink/ink1070.xml"/><Relationship Id="rId84" Type="http://schemas.openxmlformats.org/officeDocument/2006/relationships/customXml" Target="../ink/ink1078.xml"/><Relationship Id="rId89" Type="http://schemas.openxmlformats.org/officeDocument/2006/relationships/image" Target="../media/image1080.png"/><Relationship Id="rId16" Type="http://schemas.openxmlformats.org/officeDocument/2006/relationships/customXml" Target="../ink/ink1044.xml"/><Relationship Id="rId11" Type="http://schemas.openxmlformats.org/officeDocument/2006/relationships/image" Target="../media/image1041.png"/><Relationship Id="rId32" Type="http://schemas.openxmlformats.org/officeDocument/2006/relationships/customXml" Target="../ink/ink1052.xml"/><Relationship Id="rId37" Type="http://schemas.openxmlformats.org/officeDocument/2006/relationships/image" Target="../media/image1054.png"/><Relationship Id="rId53" Type="http://schemas.openxmlformats.org/officeDocument/2006/relationships/image" Target="../media/image1062.png"/><Relationship Id="rId58" Type="http://schemas.openxmlformats.org/officeDocument/2006/relationships/customXml" Target="../ink/ink1065.xml"/><Relationship Id="rId74" Type="http://schemas.openxmlformats.org/officeDocument/2006/relationships/customXml" Target="../ink/ink1073.xml"/><Relationship Id="rId79" Type="http://schemas.openxmlformats.org/officeDocument/2006/relationships/image" Target="../media/image1075.png"/><Relationship Id="rId5" Type="http://schemas.openxmlformats.org/officeDocument/2006/relationships/image" Target="../media/image1038.png"/><Relationship Id="rId90" Type="http://schemas.openxmlformats.org/officeDocument/2006/relationships/customXml" Target="../ink/ink1081.xml"/><Relationship Id="rId22" Type="http://schemas.openxmlformats.org/officeDocument/2006/relationships/customXml" Target="../ink/ink1047.xml"/><Relationship Id="rId27" Type="http://schemas.openxmlformats.org/officeDocument/2006/relationships/image" Target="../media/image1049.png"/><Relationship Id="rId43" Type="http://schemas.openxmlformats.org/officeDocument/2006/relationships/image" Target="../media/image1057.png"/><Relationship Id="rId48" Type="http://schemas.openxmlformats.org/officeDocument/2006/relationships/customXml" Target="../ink/ink1060.xml"/><Relationship Id="rId64" Type="http://schemas.openxmlformats.org/officeDocument/2006/relationships/customXml" Target="../ink/ink1068.xml"/><Relationship Id="rId69" Type="http://schemas.openxmlformats.org/officeDocument/2006/relationships/image" Target="../media/image1070.png"/><Relationship Id="rId8" Type="http://schemas.openxmlformats.org/officeDocument/2006/relationships/customXml" Target="../ink/ink1040.xml"/><Relationship Id="rId51" Type="http://schemas.openxmlformats.org/officeDocument/2006/relationships/image" Target="../media/image1061.png"/><Relationship Id="rId72" Type="http://schemas.openxmlformats.org/officeDocument/2006/relationships/customXml" Target="../ink/ink1072.xml"/><Relationship Id="rId80" Type="http://schemas.openxmlformats.org/officeDocument/2006/relationships/customXml" Target="../ink/ink1076.xml"/><Relationship Id="rId85" Type="http://schemas.openxmlformats.org/officeDocument/2006/relationships/image" Target="../media/image1078.png"/><Relationship Id="rId93" Type="http://schemas.openxmlformats.org/officeDocument/2006/relationships/image" Target="../media/image1082.png"/><Relationship Id="rId3" Type="http://schemas.openxmlformats.org/officeDocument/2006/relationships/image" Target="../media/image1037.png"/><Relationship Id="rId12" Type="http://schemas.openxmlformats.org/officeDocument/2006/relationships/customXml" Target="../ink/ink1042.xml"/><Relationship Id="rId17" Type="http://schemas.openxmlformats.org/officeDocument/2006/relationships/image" Target="../media/image1044.png"/><Relationship Id="rId25" Type="http://schemas.openxmlformats.org/officeDocument/2006/relationships/image" Target="../media/image1048.png"/><Relationship Id="rId33" Type="http://schemas.openxmlformats.org/officeDocument/2006/relationships/image" Target="../media/image1052.png"/><Relationship Id="rId38" Type="http://schemas.openxmlformats.org/officeDocument/2006/relationships/customXml" Target="../ink/ink1055.xml"/><Relationship Id="rId46" Type="http://schemas.openxmlformats.org/officeDocument/2006/relationships/customXml" Target="../ink/ink1059.xml"/><Relationship Id="rId59" Type="http://schemas.openxmlformats.org/officeDocument/2006/relationships/image" Target="../media/image1065.png"/><Relationship Id="rId67" Type="http://schemas.openxmlformats.org/officeDocument/2006/relationships/image" Target="../media/image1069.png"/><Relationship Id="rId20" Type="http://schemas.openxmlformats.org/officeDocument/2006/relationships/customXml" Target="../ink/ink1046.xml"/><Relationship Id="rId41" Type="http://schemas.openxmlformats.org/officeDocument/2006/relationships/image" Target="../media/image1056.png"/><Relationship Id="rId54" Type="http://schemas.openxmlformats.org/officeDocument/2006/relationships/customXml" Target="../ink/ink1063.xml"/><Relationship Id="rId62" Type="http://schemas.openxmlformats.org/officeDocument/2006/relationships/customXml" Target="../ink/ink1067.xml"/><Relationship Id="rId70" Type="http://schemas.openxmlformats.org/officeDocument/2006/relationships/customXml" Target="../ink/ink1071.xml"/><Relationship Id="rId75" Type="http://schemas.openxmlformats.org/officeDocument/2006/relationships/image" Target="../media/image1073.png"/><Relationship Id="rId83" Type="http://schemas.openxmlformats.org/officeDocument/2006/relationships/image" Target="../media/image1077.png"/><Relationship Id="rId88" Type="http://schemas.openxmlformats.org/officeDocument/2006/relationships/customXml" Target="../ink/ink1080.xml"/><Relationship Id="rId91" Type="http://schemas.openxmlformats.org/officeDocument/2006/relationships/image" Target="../media/image1081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039.xml"/><Relationship Id="rId15" Type="http://schemas.openxmlformats.org/officeDocument/2006/relationships/image" Target="../media/image1043.png"/><Relationship Id="rId23" Type="http://schemas.openxmlformats.org/officeDocument/2006/relationships/image" Target="../media/image1047.png"/><Relationship Id="rId28" Type="http://schemas.openxmlformats.org/officeDocument/2006/relationships/customXml" Target="../ink/ink1050.xml"/><Relationship Id="rId36" Type="http://schemas.openxmlformats.org/officeDocument/2006/relationships/customXml" Target="../ink/ink1054.xml"/><Relationship Id="rId49" Type="http://schemas.openxmlformats.org/officeDocument/2006/relationships/image" Target="../media/image1060.png"/><Relationship Id="rId57" Type="http://schemas.openxmlformats.org/officeDocument/2006/relationships/image" Target="../media/image1064.png"/><Relationship Id="rId10" Type="http://schemas.openxmlformats.org/officeDocument/2006/relationships/customXml" Target="../ink/ink1041.xml"/><Relationship Id="rId31" Type="http://schemas.openxmlformats.org/officeDocument/2006/relationships/image" Target="../media/image1051.png"/><Relationship Id="rId44" Type="http://schemas.openxmlformats.org/officeDocument/2006/relationships/customXml" Target="../ink/ink1058.xml"/><Relationship Id="rId52" Type="http://schemas.openxmlformats.org/officeDocument/2006/relationships/customXml" Target="../ink/ink1062.xml"/><Relationship Id="rId60" Type="http://schemas.openxmlformats.org/officeDocument/2006/relationships/customXml" Target="../ink/ink1066.xml"/><Relationship Id="rId65" Type="http://schemas.openxmlformats.org/officeDocument/2006/relationships/image" Target="../media/image1068.png"/><Relationship Id="rId73" Type="http://schemas.openxmlformats.org/officeDocument/2006/relationships/image" Target="../media/image1072.png"/><Relationship Id="rId78" Type="http://schemas.openxmlformats.org/officeDocument/2006/relationships/customXml" Target="../ink/ink1075.xml"/><Relationship Id="rId81" Type="http://schemas.openxmlformats.org/officeDocument/2006/relationships/image" Target="../media/image1076.png"/><Relationship Id="rId86" Type="http://schemas.openxmlformats.org/officeDocument/2006/relationships/customXml" Target="../ink/ink1079.xml"/><Relationship Id="rId4" Type="http://schemas.openxmlformats.org/officeDocument/2006/relationships/customXml" Target="../ink/ink1038.xml"/><Relationship Id="rId9" Type="http://schemas.openxmlformats.org/officeDocument/2006/relationships/image" Target="../media/image1040.png"/><Relationship Id="rId13" Type="http://schemas.openxmlformats.org/officeDocument/2006/relationships/image" Target="../media/image1042.png"/><Relationship Id="rId18" Type="http://schemas.openxmlformats.org/officeDocument/2006/relationships/customXml" Target="../ink/ink1045.xml"/><Relationship Id="rId39" Type="http://schemas.openxmlformats.org/officeDocument/2006/relationships/image" Target="../media/image1055.png"/><Relationship Id="rId34" Type="http://schemas.openxmlformats.org/officeDocument/2006/relationships/customXml" Target="../ink/ink1053.xml"/><Relationship Id="rId50" Type="http://schemas.openxmlformats.org/officeDocument/2006/relationships/customXml" Target="../ink/ink1061.xml"/><Relationship Id="rId55" Type="http://schemas.openxmlformats.org/officeDocument/2006/relationships/image" Target="../media/image1063.png"/><Relationship Id="rId76" Type="http://schemas.openxmlformats.org/officeDocument/2006/relationships/customXml" Target="../ink/ink1074.xml"/><Relationship Id="rId7" Type="http://schemas.openxmlformats.org/officeDocument/2006/relationships/image" Target="../media/image1039.png"/><Relationship Id="rId71" Type="http://schemas.openxmlformats.org/officeDocument/2006/relationships/image" Target="../media/image1071.png"/><Relationship Id="rId92" Type="http://schemas.openxmlformats.org/officeDocument/2006/relationships/customXml" Target="../ink/ink1082.xml"/><Relationship Id="rId2" Type="http://schemas.openxmlformats.org/officeDocument/2006/relationships/customXml" Target="../ink/ink1037.xml"/><Relationship Id="rId29" Type="http://schemas.openxmlformats.org/officeDocument/2006/relationships/image" Target="../media/image1050.png"/><Relationship Id="rId24" Type="http://schemas.openxmlformats.org/officeDocument/2006/relationships/customXml" Target="../ink/ink1048.xml"/><Relationship Id="rId40" Type="http://schemas.openxmlformats.org/officeDocument/2006/relationships/customXml" Target="../ink/ink1056.xml"/><Relationship Id="rId45" Type="http://schemas.openxmlformats.org/officeDocument/2006/relationships/image" Target="../media/image1058.png"/><Relationship Id="rId66" Type="http://schemas.openxmlformats.org/officeDocument/2006/relationships/customXml" Target="../ink/ink1069.xml"/><Relationship Id="rId87" Type="http://schemas.openxmlformats.org/officeDocument/2006/relationships/image" Target="../media/image1079.png"/><Relationship Id="rId61" Type="http://schemas.openxmlformats.org/officeDocument/2006/relationships/image" Target="../media/image1066.png"/><Relationship Id="rId82" Type="http://schemas.openxmlformats.org/officeDocument/2006/relationships/customXml" Target="../ink/ink1077.xml"/><Relationship Id="rId19" Type="http://schemas.openxmlformats.org/officeDocument/2006/relationships/image" Target="../media/image1045.png"/><Relationship Id="rId14" Type="http://schemas.openxmlformats.org/officeDocument/2006/relationships/customXml" Target="../ink/ink1043.xml"/><Relationship Id="rId30" Type="http://schemas.openxmlformats.org/officeDocument/2006/relationships/customXml" Target="../ink/ink1051.xml"/><Relationship Id="rId35" Type="http://schemas.openxmlformats.org/officeDocument/2006/relationships/image" Target="../media/image1053.png"/><Relationship Id="rId56" Type="http://schemas.openxmlformats.org/officeDocument/2006/relationships/customXml" Target="../ink/ink1064.xml"/><Relationship Id="rId77" Type="http://schemas.openxmlformats.org/officeDocument/2006/relationships/image" Target="../media/image1074.png"/></Relationships>
</file>

<file path=ppt/slides/_rels/slide19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140.png"/><Relationship Id="rId21" Type="http://schemas.openxmlformats.org/officeDocument/2006/relationships/image" Target="../media/image1092.png"/><Relationship Id="rId42" Type="http://schemas.openxmlformats.org/officeDocument/2006/relationships/customXml" Target="../ink/ink1103.xml"/><Relationship Id="rId47" Type="http://schemas.openxmlformats.org/officeDocument/2006/relationships/image" Target="../media/image1105.png"/><Relationship Id="rId63" Type="http://schemas.openxmlformats.org/officeDocument/2006/relationships/image" Target="../media/image1113.png"/><Relationship Id="rId68" Type="http://schemas.openxmlformats.org/officeDocument/2006/relationships/customXml" Target="../ink/ink1116.xml"/><Relationship Id="rId84" Type="http://schemas.openxmlformats.org/officeDocument/2006/relationships/customXml" Target="../ink/ink1124.xml"/><Relationship Id="rId89" Type="http://schemas.openxmlformats.org/officeDocument/2006/relationships/image" Target="../media/image1126.png"/><Relationship Id="rId112" Type="http://schemas.openxmlformats.org/officeDocument/2006/relationships/customXml" Target="../ink/ink1138.xml"/><Relationship Id="rId16" Type="http://schemas.openxmlformats.org/officeDocument/2006/relationships/customXml" Target="../ink/ink1090.xml"/><Relationship Id="rId107" Type="http://schemas.openxmlformats.org/officeDocument/2006/relationships/image" Target="../media/image1135.png"/><Relationship Id="rId11" Type="http://schemas.openxmlformats.org/officeDocument/2006/relationships/image" Target="../media/image1087.png"/><Relationship Id="rId32" Type="http://schemas.openxmlformats.org/officeDocument/2006/relationships/customXml" Target="../ink/ink1098.xml"/><Relationship Id="rId37" Type="http://schemas.openxmlformats.org/officeDocument/2006/relationships/image" Target="../media/image1100.png"/><Relationship Id="rId53" Type="http://schemas.openxmlformats.org/officeDocument/2006/relationships/image" Target="../media/image1108.png"/><Relationship Id="rId58" Type="http://schemas.openxmlformats.org/officeDocument/2006/relationships/customXml" Target="../ink/ink1111.xml"/><Relationship Id="rId74" Type="http://schemas.openxmlformats.org/officeDocument/2006/relationships/customXml" Target="../ink/ink1119.xml"/><Relationship Id="rId79" Type="http://schemas.openxmlformats.org/officeDocument/2006/relationships/image" Target="../media/image1121.png"/><Relationship Id="rId102" Type="http://schemas.openxmlformats.org/officeDocument/2006/relationships/customXml" Target="../ink/ink1133.xml"/><Relationship Id="rId123" Type="http://schemas.openxmlformats.org/officeDocument/2006/relationships/image" Target="../media/image1143.png"/><Relationship Id="rId128" Type="http://schemas.openxmlformats.org/officeDocument/2006/relationships/customXml" Target="../ink/ink1146.xml"/><Relationship Id="rId5" Type="http://schemas.openxmlformats.org/officeDocument/2006/relationships/image" Target="../media/image1084.png"/><Relationship Id="rId90" Type="http://schemas.openxmlformats.org/officeDocument/2006/relationships/customXml" Target="../ink/ink1127.xml"/><Relationship Id="rId95" Type="http://schemas.openxmlformats.org/officeDocument/2006/relationships/image" Target="../media/image1129.png"/><Relationship Id="rId22" Type="http://schemas.openxmlformats.org/officeDocument/2006/relationships/customXml" Target="../ink/ink1093.xml"/><Relationship Id="rId27" Type="http://schemas.openxmlformats.org/officeDocument/2006/relationships/image" Target="../media/image1095.png"/><Relationship Id="rId43" Type="http://schemas.openxmlformats.org/officeDocument/2006/relationships/image" Target="../media/image1103.png"/><Relationship Id="rId48" Type="http://schemas.openxmlformats.org/officeDocument/2006/relationships/customXml" Target="../ink/ink1106.xml"/><Relationship Id="rId64" Type="http://schemas.openxmlformats.org/officeDocument/2006/relationships/customXml" Target="../ink/ink1114.xml"/><Relationship Id="rId69" Type="http://schemas.openxmlformats.org/officeDocument/2006/relationships/image" Target="../media/image1116.png"/><Relationship Id="rId113" Type="http://schemas.openxmlformats.org/officeDocument/2006/relationships/image" Target="../media/image1138.png"/><Relationship Id="rId118" Type="http://schemas.openxmlformats.org/officeDocument/2006/relationships/customXml" Target="../ink/ink1141.xml"/><Relationship Id="rId80" Type="http://schemas.openxmlformats.org/officeDocument/2006/relationships/customXml" Target="../ink/ink1122.xml"/><Relationship Id="rId85" Type="http://schemas.openxmlformats.org/officeDocument/2006/relationships/image" Target="../media/image1124.png"/><Relationship Id="rId12" Type="http://schemas.openxmlformats.org/officeDocument/2006/relationships/customXml" Target="../ink/ink1088.xml"/><Relationship Id="rId17" Type="http://schemas.openxmlformats.org/officeDocument/2006/relationships/image" Target="../media/image1090.png"/><Relationship Id="rId33" Type="http://schemas.openxmlformats.org/officeDocument/2006/relationships/image" Target="../media/image1098.png"/><Relationship Id="rId38" Type="http://schemas.openxmlformats.org/officeDocument/2006/relationships/customXml" Target="../ink/ink1101.xml"/><Relationship Id="rId59" Type="http://schemas.openxmlformats.org/officeDocument/2006/relationships/image" Target="../media/image1111.png"/><Relationship Id="rId103" Type="http://schemas.openxmlformats.org/officeDocument/2006/relationships/image" Target="../media/image1133.png"/><Relationship Id="rId108" Type="http://schemas.openxmlformats.org/officeDocument/2006/relationships/customXml" Target="../ink/ink1136.xml"/><Relationship Id="rId124" Type="http://schemas.openxmlformats.org/officeDocument/2006/relationships/customXml" Target="../ink/ink1144.xml"/><Relationship Id="rId129" Type="http://schemas.openxmlformats.org/officeDocument/2006/relationships/image" Target="../media/image1146.png"/><Relationship Id="rId54" Type="http://schemas.openxmlformats.org/officeDocument/2006/relationships/customXml" Target="../ink/ink1109.xml"/><Relationship Id="rId70" Type="http://schemas.openxmlformats.org/officeDocument/2006/relationships/customXml" Target="../ink/ink1117.xml"/><Relationship Id="rId75" Type="http://schemas.openxmlformats.org/officeDocument/2006/relationships/image" Target="../media/image1119.png"/><Relationship Id="rId91" Type="http://schemas.openxmlformats.org/officeDocument/2006/relationships/image" Target="../media/image1127.png"/><Relationship Id="rId96" Type="http://schemas.openxmlformats.org/officeDocument/2006/relationships/customXml" Target="../ink/ink1130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085.xml"/><Relationship Id="rId23" Type="http://schemas.openxmlformats.org/officeDocument/2006/relationships/image" Target="../media/image1093.png"/><Relationship Id="rId28" Type="http://schemas.openxmlformats.org/officeDocument/2006/relationships/customXml" Target="../ink/ink1096.xml"/><Relationship Id="rId49" Type="http://schemas.openxmlformats.org/officeDocument/2006/relationships/image" Target="../media/image1106.png"/><Relationship Id="rId114" Type="http://schemas.openxmlformats.org/officeDocument/2006/relationships/customXml" Target="../ink/ink1139.xml"/><Relationship Id="rId119" Type="http://schemas.openxmlformats.org/officeDocument/2006/relationships/image" Target="../media/image1141.png"/><Relationship Id="rId44" Type="http://schemas.openxmlformats.org/officeDocument/2006/relationships/customXml" Target="../ink/ink1104.xml"/><Relationship Id="rId60" Type="http://schemas.openxmlformats.org/officeDocument/2006/relationships/customXml" Target="../ink/ink1112.xml"/><Relationship Id="rId65" Type="http://schemas.openxmlformats.org/officeDocument/2006/relationships/image" Target="../media/image1114.png"/><Relationship Id="rId81" Type="http://schemas.openxmlformats.org/officeDocument/2006/relationships/image" Target="../media/image1122.png"/><Relationship Id="rId86" Type="http://schemas.openxmlformats.org/officeDocument/2006/relationships/customXml" Target="../ink/ink1125.xml"/><Relationship Id="rId130" Type="http://schemas.openxmlformats.org/officeDocument/2006/relationships/customXml" Target="../ink/ink1147.xml"/><Relationship Id="rId13" Type="http://schemas.openxmlformats.org/officeDocument/2006/relationships/image" Target="../media/image1088.png"/><Relationship Id="rId18" Type="http://schemas.openxmlformats.org/officeDocument/2006/relationships/customXml" Target="../ink/ink1091.xml"/><Relationship Id="rId39" Type="http://schemas.openxmlformats.org/officeDocument/2006/relationships/image" Target="../media/image1101.png"/><Relationship Id="rId109" Type="http://schemas.openxmlformats.org/officeDocument/2006/relationships/image" Target="../media/image1136.png"/><Relationship Id="rId34" Type="http://schemas.openxmlformats.org/officeDocument/2006/relationships/customXml" Target="../ink/ink1099.xml"/><Relationship Id="rId50" Type="http://schemas.openxmlformats.org/officeDocument/2006/relationships/customXml" Target="../ink/ink1107.xml"/><Relationship Id="rId55" Type="http://schemas.openxmlformats.org/officeDocument/2006/relationships/image" Target="../media/image1109.png"/><Relationship Id="rId76" Type="http://schemas.openxmlformats.org/officeDocument/2006/relationships/customXml" Target="../ink/ink1120.xml"/><Relationship Id="rId97" Type="http://schemas.openxmlformats.org/officeDocument/2006/relationships/image" Target="../media/image1130.png"/><Relationship Id="rId104" Type="http://schemas.openxmlformats.org/officeDocument/2006/relationships/customXml" Target="../ink/ink1134.xml"/><Relationship Id="rId120" Type="http://schemas.openxmlformats.org/officeDocument/2006/relationships/customXml" Target="../ink/ink1142.xml"/><Relationship Id="rId125" Type="http://schemas.openxmlformats.org/officeDocument/2006/relationships/image" Target="../media/image1144.png"/><Relationship Id="rId7" Type="http://schemas.openxmlformats.org/officeDocument/2006/relationships/image" Target="../media/image1085.png"/><Relationship Id="rId71" Type="http://schemas.openxmlformats.org/officeDocument/2006/relationships/image" Target="../media/image1117.png"/><Relationship Id="rId92" Type="http://schemas.openxmlformats.org/officeDocument/2006/relationships/customXml" Target="../ink/ink1128.xml"/><Relationship Id="rId2" Type="http://schemas.openxmlformats.org/officeDocument/2006/relationships/customXml" Target="../ink/ink1083.xml"/><Relationship Id="rId29" Type="http://schemas.openxmlformats.org/officeDocument/2006/relationships/image" Target="../media/image1096.png"/><Relationship Id="rId24" Type="http://schemas.openxmlformats.org/officeDocument/2006/relationships/customXml" Target="../ink/ink1094.xml"/><Relationship Id="rId40" Type="http://schemas.openxmlformats.org/officeDocument/2006/relationships/customXml" Target="../ink/ink1102.xml"/><Relationship Id="rId45" Type="http://schemas.openxmlformats.org/officeDocument/2006/relationships/image" Target="../media/image1104.png"/><Relationship Id="rId66" Type="http://schemas.openxmlformats.org/officeDocument/2006/relationships/customXml" Target="../ink/ink1115.xml"/><Relationship Id="rId87" Type="http://schemas.openxmlformats.org/officeDocument/2006/relationships/image" Target="../media/image1125.png"/><Relationship Id="rId110" Type="http://schemas.openxmlformats.org/officeDocument/2006/relationships/customXml" Target="../ink/ink1137.xml"/><Relationship Id="rId115" Type="http://schemas.openxmlformats.org/officeDocument/2006/relationships/image" Target="../media/image1139.png"/><Relationship Id="rId131" Type="http://schemas.openxmlformats.org/officeDocument/2006/relationships/image" Target="../media/image1147.png"/><Relationship Id="rId61" Type="http://schemas.openxmlformats.org/officeDocument/2006/relationships/image" Target="../media/image1112.png"/><Relationship Id="rId82" Type="http://schemas.openxmlformats.org/officeDocument/2006/relationships/customXml" Target="../ink/ink1123.xml"/><Relationship Id="rId19" Type="http://schemas.openxmlformats.org/officeDocument/2006/relationships/image" Target="../media/image1091.png"/><Relationship Id="rId14" Type="http://schemas.openxmlformats.org/officeDocument/2006/relationships/customXml" Target="../ink/ink1089.xml"/><Relationship Id="rId30" Type="http://schemas.openxmlformats.org/officeDocument/2006/relationships/customXml" Target="../ink/ink1097.xml"/><Relationship Id="rId35" Type="http://schemas.openxmlformats.org/officeDocument/2006/relationships/image" Target="../media/image1099.png"/><Relationship Id="rId56" Type="http://schemas.openxmlformats.org/officeDocument/2006/relationships/customXml" Target="../ink/ink1110.xml"/><Relationship Id="rId77" Type="http://schemas.openxmlformats.org/officeDocument/2006/relationships/image" Target="../media/image1120.png"/><Relationship Id="rId100" Type="http://schemas.openxmlformats.org/officeDocument/2006/relationships/customXml" Target="../ink/ink1132.xml"/><Relationship Id="rId105" Type="http://schemas.openxmlformats.org/officeDocument/2006/relationships/image" Target="../media/image1134.png"/><Relationship Id="rId126" Type="http://schemas.openxmlformats.org/officeDocument/2006/relationships/customXml" Target="../ink/ink1145.xml"/><Relationship Id="rId8" Type="http://schemas.openxmlformats.org/officeDocument/2006/relationships/customXml" Target="../ink/ink1086.xml"/><Relationship Id="rId51" Type="http://schemas.openxmlformats.org/officeDocument/2006/relationships/image" Target="../media/image1107.png"/><Relationship Id="rId72" Type="http://schemas.openxmlformats.org/officeDocument/2006/relationships/customXml" Target="../ink/ink1118.xml"/><Relationship Id="rId93" Type="http://schemas.openxmlformats.org/officeDocument/2006/relationships/image" Target="../media/image1128.png"/><Relationship Id="rId98" Type="http://schemas.openxmlformats.org/officeDocument/2006/relationships/customXml" Target="../ink/ink1131.xml"/><Relationship Id="rId121" Type="http://schemas.openxmlformats.org/officeDocument/2006/relationships/image" Target="../media/image1142.png"/><Relationship Id="rId3" Type="http://schemas.openxmlformats.org/officeDocument/2006/relationships/image" Target="../media/image1083.png"/><Relationship Id="rId25" Type="http://schemas.openxmlformats.org/officeDocument/2006/relationships/image" Target="../media/image1094.png"/><Relationship Id="rId46" Type="http://schemas.openxmlformats.org/officeDocument/2006/relationships/customXml" Target="../ink/ink1105.xml"/><Relationship Id="rId67" Type="http://schemas.openxmlformats.org/officeDocument/2006/relationships/image" Target="../media/image1115.png"/><Relationship Id="rId116" Type="http://schemas.openxmlformats.org/officeDocument/2006/relationships/customXml" Target="../ink/ink1140.xml"/><Relationship Id="rId20" Type="http://schemas.openxmlformats.org/officeDocument/2006/relationships/customXml" Target="../ink/ink1092.xml"/><Relationship Id="rId41" Type="http://schemas.openxmlformats.org/officeDocument/2006/relationships/image" Target="../media/image1102.png"/><Relationship Id="rId62" Type="http://schemas.openxmlformats.org/officeDocument/2006/relationships/customXml" Target="../ink/ink1113.xml"/><Relationship Id="rId83" Type="http://schemas.openxmlformats.org/officeDocument/2006/relationships/image" Target="../media/image1123.png"/><Relationship Id="rId88" Type="http://schemas.openxmlformats.org/officeDocument/2006/relationships/customXml" Target="../ink/ink1126.xml"/><Relationship Id="rId111" Type="http://schemas.openxmlformats.org/officeDocument/2006/relationships/image" Target="../media/image1137.png"/><Relationship Id="rId15" Type="http://schemas.openxmlformats.org/officeDocument/2006/relationships/image" Target="../media/image1089.png"/><Relationship Id="rId36" Type="http://schemas.openxmlformats.org/officeDocument/2006/relationships/customXml" Target="../ink/ink1100.xml"/><Relationship Id="rId57" Type="http://schemas.openxmlformats.org/officeDocument/2006/relationships/image" Target="../media/image1110.png"/><Relationship Id="rId106" Type="http://schemas.openxmlformats.org/officeDocument/2006/relationships/customXml" Target="../ink/ink1135.xml"/><Relationship Id="rId127" Type="http://schemas.openxmlformats.org/officeDocument/2006/relationships/image" Target="../media/image1145.png"/><Relationship Id="rId10" Type="http://schemas.openxmlformats.org/officeDocument/2006/relationships/customXml" Target="../ink/ink1087.xml"/><Relationship Id="rId31" Type="http://schemas.openxmlformats.org/officeDocument/2006/relationships/image" Target="../media/image1097.png"/><Relationship Id="rId52" Type="http://schemas.openxmlformats.org/officeDocument/2006/relationships/customXml" Target="../ink/ink1108.xml"/><Relationship Id="rId73" Type="http://schemas.openxmlformats.org/officeDocument/2006/relationships/image" Target="../media/image1118.png"/><Relationship Id="rId78" Type="http://schemas.openxmlformats.org/officeDocument/2006/relationships/customXml" Target="../ink/ink1121.xml"/><Relationship Id="rId94" Type="http://schemas.openxmlformats.org/officeDocument/2006/relationships/customXml" Target="../ink/ink1129.xml"/><Relationship Id="rId99" Type="http://schemas.openxmlformats.org/officeDocument/2006/relationships/image" Target="../media/image1131.png"/><Relationship Id="rId101" Type="http://schemas.openxmlformats.org/officeDocument/2006/relationships/image" Target="../media/image1132.png"/><Relationship Id="rId122" Type="http://schemas.openxmlformats.org/officeDocument/2006/relationships/customXml" Target="../ink/ink1143.xml"/><Relationship Id="rId4" Type="http://schemas.openxmlformats.org/officeDocument/2006/relationships/customXml" Target="../ink/ink1084.xml"/><Relationship Id="rId9" Type="http://schemas.openxmlformats.org/officeDocument/2006/relationships/image" Target="../media/image1086.png"/><Relationship Id="rId26" Type="http://schemas.openxmlformats.org/officeDocument/2006/relationships/customXml" Target="../ink/ink1095.xml"/></Relationships>
</file>

<file path=ppt/slides/_rels/slide2.xml.rels><?xml version="1.0" encoding="UTF-8" standalone="yes"?>
<Relationships xmlns="http://schemas.openxmlformats.org/package/2006/relationships"><Relationship Id="rId26" Type="http://schemas.openxmlformats.org/officeDocument/2006/relationships/customXml" Target="../ink/ink93.xml"/><Relationship Id="rId117" Type="http://schemas.openxmlformats.org/officeDocument/2006/relationships/image" Target="../media/image138.png"/><Relationship Id="rId21" Type="http://schemas.openxmlformats.org/officeDocument/2006/relationships/image" Target="../media/image90.png"/><Relationship Id="rId42" Type="http://schemas.openxmlformats.org/officeDocument/2006/relationships/customXml" Target="../ink/ink101.xml"/><Relationship Id="rId47" Type="http://schemas.openxmlformats.org/officeDocument/2006/relationships/image" Target="../media/image103.png"/><Relationship Id="rId63" Type="http://schemas.openxmlformats.org/officeDocument/2006/relationships/image" Target="../media/image111.png"/><Relationship Id="rId68" Type="http://schemas.openxmlformats.org/officeDocument/2006/relationships/customXml" Target="../ink/ink114.xml"/><Relationship Id="rId84" Type="http://schemas.openxmlformats.org/officeDocument/2006/relationships/customXml" Target="../ink/ink122.xml"/><Relationship Id="rId89" Type="http://schemas.openxmlformats.org/officeDocument/2006/relationships/image" Target="../media/image124.png"/><Relationship Id="rId112" Type="http://schemas.openxmlformats.org/officeDocument/2006/relationships/customXml" Target="../ink/ink136.xml"/><Relationship Id="rId16" Type="http://schemas.openxmlformats.org/officeDocument/2006/relationships/customXml" Target="../ink/ink88.xml"/><Relationship Id="rId107" Type="http://schemas.openxmlformats.org/officeDocument/2006/relationships/image" Target="../media/image133.png"/><Relationship Id="rId11" Type="http://schemas.openxmlformats.org/officeDocument/2006/relationships/image" Target="../media/image85.png"/><Relationship Id="rId32" Type="http://schemas.openxmlformats.org/officeDocument/2006/relationships/customXml" Target="../ink/ink96.xml"/><Relationship Id="rId37" Type="http://schemas.openxmlformats.org/officeDocument/2006/relationships/image" Target="../media/image98.png"/><Relationship Id="rId53" Type="http://schemas.openxmlformats.org/officeDocument/2006/relationships/image" Target="../media/image106.png"/><Relationship Id="rId58" Type="http://schemas.openxmlformats.org/officeDocument/2006/relationships/customXml" Target="../ink/ink109.xml"/><Relationship Id="rId74" Type="http://schemas.openxmlformats.org/officeDocument/2006/relationships/customXml" Target="../ink/ink117.xml"/><Relationship Id="rId79" Type="http://schemas.openxmlformats.org/officeDocument/2006/relationships/image" Target="../media/image119.png"/><Relationship Id="rId102" Type="http://schemas.openxmlformats.org/officeDocument/2006/relationships/customXml" Target="../ink/ink131.xml"/><Relationship Id="rId123" Type="http://schemas.openxmlformats.org/officeDocument/2006/relationships/image" Target="../media/image141.png"/><Relationship Id="rId5" Type="http://schemas.openxmlformats.org/officeDocument/2006/relationships/image" Target="../media/image82.png"/><Relationship Id="rId90" Type="http://schemas.openxmlformats.org/officeDocument/2006/relationships/customXml" Target="../ink/ink125.xml"/><Relationship Id="rId95" Type="http://schemas.openxmlformats.org/officeDocument/2006/relationships/image" Target="../media/image127.png"/><Relationship Id="rId22" Type="http://schemas.openxmlformats.org/officeDocument/2006/relationships/customXml" Target="../ink/ink91.xml"/><Relationship Id="rId27" Type="http://schemas.openxmlformats.org/officeDocument/2006/relationships/image" Target="../media/image93.png"/><Relationship Id="rId43" Type="http://schemas.openxmlformats.org/officeDocument/2006/relationships/image" Target="../media/image101.png"/><Relationship Id="rId48" Type="http://schemas.openxmlformats.org/officeDocument/2006/relationships/customXml" Target="../ink/ink104.xml"/><Relationship Id="rId64" Type="http://schemas.openxmlformats.org/officeDocument/2006/relationships/customXml" Target="../ink/ink112.xml"/><Relationship Id="rId69" Type="http://schemas.openxmlformats.org/officeDocument/2006/relationships/image" Target="../media/image114.png"/><Relationship Id="rId113" Type="http://schemas.openxmlformats.org/officeDocument/2006/relationships/image" Target="../media/image136.png"/><Relationship Id="rId118" Type="http://schemas.openxmlformats.org/officeDocument/2006/relationships/customXml" Target="../ink/ink139.xml"/><Relationship Id="rId80" Type="http://schemas.openxmlformats.org/officeDocument/2006/relationships/customXml" Target="../ink/ink120.xml"/><Relationship Id="rId85" Type="http://schemas.openxmlformats.org/officeDocument/2006/relationships/image" Target="../media/image122.png"/><Relationship Id="rId12" Type="http://schemas.openxmlformats.org/officeDocument/2006/relationships/customXml" Target="../ink/ink86.xml"/><Relationship Id="rId17" Type="http://schemas.openxmlformats.org/officeDocument/2006/relationships/image" Target="../media/image88.png"/><Relationship Id="rId33" Type="http://schemas.openxmlformats.org/officeDocument/2006/relationships/image" Target="../media/image96.png"/><Relationship Id="rId38" Type="http://schemas.openxmlformats.org/officeDocument/2006/relationships/customXml" Target="../ink/ink99.xml"/><Relationship Id="rId59" Type="http://schemas.openxmlformats.org/officeDocument/2006/relationships/image" Target="../media/image109.png"/><Relationship Id="rId103" Type="http://schemas.openxmlformats.org/officeDocument/2006/relationships/image" Target="../media/image131.png"/><Relationship Id="rId108" Type="http://schemas.openxmlformats.org/officeDocument/2006/relationships/customXml" Target="../ink/ink134.xml"/><Relationship Id="rId54" Type="http://schemas.openxmlformats.org/officeDocument/2006/relationships/customXml" Target="../ink/ink107.xml"/><Relationship Id="rId70" Type="http://schemas.openxmlformats.org/officeDocument/2006/relationships/customXml" Target="../ink/ink115.xml"/><Relationship Id="rId75" Type="http://schemas.openxmlformats.org/officeDocument/2006/relationships/image" Target="../media/image117.png"/><Relationship Id="rId91" Type="http://schemas.openxmlformats.org/officeDocument/2006/relationships/image" Target="../media/image125.png"/><Relationship Id="rId96" Type="http://schemas.openxmlformats.org/officeDocument/2006/relationships/customXml" Target="../ink/ink128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83.xml"/><Relationship Id="rId23" Type="http://schemas.openxmlformats.org/officeDocument/2006/relationships/image" Target="../media/image91.png"/><Relationship Id="rId28" Type="http://schemas.openxmlformats.org/officeDocument/2006/relationships/customXml" Target="../ink/ink94.xml"/><Relationship Id="rId49" Type="http://schemas.openxmlformats.org/officeDocument/2006/relationships/image" Target="../media/image104.png"/><Relationship Id="rId114" Type="http://schemas.openxmlformats.org/officeDocument/2006/relationships/customXml" Target="../ink/ink137.xml"/><Relationship Id="rId119" Type="http://schemas.openxmlformats.org/officeDocument/2006/relationships/image" Target="../media/image139.png"/><Relationship Id="rId44" Type="http://schemas.openxmlformats.org/officeDocument/2006/relationships/customXml" Target="../ink/ink102.xml"/><Relationship Id="rId60" Type="http://schemas.openxmlformats.org/officeDocument/2006/relationships/customXml" Target="../ink/ink110.xml"/><Relationship Id="rId65" Type="http://schemas.openxmlformats.org/officeDocument/2006/relationships/image" Target="../media/image112.png"/><Relationship Id="rId81" Type="http://schemas.openxmlformats.org/officeDocument/2006/relationships/image" Target="../media/image120.png"/><Relationship Id="rId86" Type="http://schemas.openxmlformats.org/officeDocument/2006/relationships/customXml" Target="../ink/ink123.xml"/><Relationship Id="rId4" Type="http://schemas.openxmlformats.org/officeDocument/2006/relationships/customXml" Target="../ink/ink82.xml"/><Relationship Id="rId9" Type="http://schemas.openxmlformats.org/officeDocument/2006/relationships/image" Target="../media/image84.png"/><Relationship Id="rId13" Type="http://schemas.openxmlformats.org/officeDocument/2006/relationships/image" Target="../media/image86.png"/><Relationship Id="rId18" Type="http://schemas.openxmlformats.org/officeDocument/2006/relationships/customXml" Target="../ink/ink89.xml"/><Relationship Id="rId39" Type="http://schemas.openxmlformats.org/officeDocument/2006/relationships/image" Target="../media/image99.png"/><Relationship Id="rId109" Type="http://schemas.openxmlformats.org/officeDocument/2006/relationships/image" Target="../media/image134.png"/><Relationship Id="rId34" Type="http://schemas.openxmlformats.org/officeDocument/2006/relationships/customXml" Target="../ink/ink97.xml"/><Relationship Id="rId50" Type="http://schemas.openxmlformats.org/officeDocument/2006/relationships/customXml" Target="../ink/ink105.xml"/><Relationship Id="rId55" Type="http://schemas.openxmlformats.org/officeDocument/2006/relationships/image" Target="../media/image107.png"/><Relationship Id="rId76" Type="http://schemas.openxmlformats.org/officeDocument/2006/relationships/customXml" Target="../ink/ink118.xml"/><Relationship Id="rId97" Type="http://schemas.openxmlformats.org/officeDocument/2006/relationships/image" Target="../media/image128.png"/><Relationship Id="rId104" Type="http://schemas.openxmlformats.org/officeDocument/2006/relationships/customXml" Target="../ink/ink132.xml"/><Relationship Id="rId120" Type="http://schemas.openxmlformats.org/officeDocument/2006/relationships/customXml" Target="../ink/ink140.xml"/><Relationship Id="rId7" Type="http://schemas.openxmlformats.org/officeDocument/2006/relationships/image" Target="../media/image83.png"/><Relationship Id="rId71" Type="http://schemas.openxmlformats.org/officeDocument/2006/relationships/image" Target="../media/image115.png"/><Relationship Id="rId92" Type="http://schemas.openxmlformats.org/officeDocument/2006/relationships/customXml" Target="../ink/ink126.xml"/><Relationship Id="rId2" Type="http://schemas.openxmlformats.org/officeDocument/2006/relationships/customXml" Target="../ink/ink81.xml"/><Relationship Id="rId29" Type="http://schemas.openxmlformats.org/officeDocument/2006/relationships/image" Target="../media/image94.png"/><Relationship Id="rId24" Type="http://schemas.openxmlformats.org/officeDocument/2006/relationships/customXml" Target="../ink/ink92.xml"/><Relationship Id="rId40" Type="http://schemas.openxmlformats.org/officeDocument/2006/relationships/customXml" Target="../ink/ink100.xml"/><Relationship Id="rId45" Type="http://schemas.openxmlformats.org/officeDocument/2006/relationships/image" Target="../media/image102.png"/><Relationship Id="rId66" Type="http://schemas.openxmlformats.org/officeDocument/2006/relationships/customXml" Target="../ink/ink113.xml"/><Relationship Id="rId87" Type="http://schemas.openxmlformats.org/officeDocument/2006/relationships/image" Target="../media/image123.png"/><Relationship Id="rId110" Type="http://schemas.openxmlformats.org/officeDocument/2006/relationships/customXml" Target="../ink/ink135.xml"/><Relationship Id="rId115" Type="http://schemas.openxmlformats.org/officeDocument/2006/relationships/image" Target="../media/image137.png"/><Relationship Id="rId61" Type="http://schemas.openxmlformats.org/officeDocument/2006/relationships/image" Target="../media/image110.png"/><Relationship Id="rId82" Type="http://schemas.openxmlformats.org/officeDocument/2006/relationships/customXml" Target="../ink/ink121.xml"/><Relationship Id="rId19" Type="http://schemas.openxmlformats.org/officeDocument/2006/relationships/image" Target="../media/image89.png"/><Relationship Id="rId14" Type="http://schemas.openxmlformats.org/officeDocument/2006/relationships/customXml" Target="../ink/ink87.xml"/><Relationship Id="rId30" Type="http://schemas.openxmlformats.org/officeDocument/2006/relationships/customXml" Target="../ink/ink95.xml"/><Relationship Id="rId35" Type="http://schemas.openxmlformats.org/officeDocument/2006/relationships/image" Target="../media/image97.png"/><Relationship Id="rId56" Type="http://schemas.openxmlformats.org/officeDocument/2006/relationships/customXml" Target="../ink/ink108.xml"/><Relationship Id="rId77" Type="http://schemas.openxmlformats.org/officeDocument/2006/relationships/image" Target="../media/image118.png"/><Relationship Id="rId100" Type="http://schemas.openxmlformats.org/officeDocument/2006/relationships/customXml" Target="../ink/ink130.xml"/><Relationship Id="rId105" Type="http://schemas.openxmlformats.org/officeDocument/2006/relationships/image" Target="../media/image132.png"/><Relationship Id="rId8" Type="http://schemas.openxmlformats.org/officeDocument/2006/relationships/customXml" Target="../ink/ink84.xml"/><Relationship Id="rId51" Type="http://schemas.openxmlformats.org/officeDocument/2006/relationships/image" Target="../media/image105.png"/><Relationship Id="rId72" Type="http://schemas.openxmlformats.org/officeDocument/2006/relationships/customXml" Target="../ink/ink116.xml"/><Relationship Id="rId93" Type="http://schemas.openxmlformats.org/officeDocument/2006/relationships/image" Target="../media/image126.png"/><Relationship Id="rId98" Type="http://schemas.openxmlformats.org/officeDocument/2006/relationships/customXml" Target="../ink/ink129.xml"/><Relationship Id="rId121" Type="http://schemas.openxmlformats.org/officeDocument/2006/relationships/image" Target="../media/image140.png"/><Relationship Id="rId3" Type="http://schemas.openxmlformats.org/officeDocument/2006/relationships/image" Target="../media/image81.png"/><Relationship Id="rId25" Type="http://schemas.openxmlformats.org/officeDocument/2006/relationships/image" Target="../media/image92.png"/><Relationship Id="rId46" Type="http://schemas.openxmlformats.org/officeDocument/2006/relationships/customXml" Target="../ink/ink103.xml"/><Relationship Id="rId67" Type="http://schemas.openxmlformats.org/officeDocument/2006/relationships/image" Target="../media/image113.png"/><Relationship Id="rId116" Type="http://schemas.openxmlformats.org/officeDocument/2006/relationships/customXml" Target="../ink/ink138.xml"/><Relationship Id="rId20" Type="http://schemas.openxmlformats.org/officeDocument/2006/relationships/customXml" Target="../ink/ink90.xml"/><Relationship Id="rId41" Type="http://schemas.openxmlformats.org/officeDocument/2006/relationships/image" Target="../media/image100.png"/><Relationship Id="rId62" Type="http://schemas.openxmlformats.org/officeDocument/2006/relationships/customXml" Target="../ink/ink111.xml"/><Relationship Id="rId83" Type="http://schemas.openxmlformats.org/officeDocument/2006/relationships/image" Target="../media/image121.png"/><Relationship Id="rId88" Type="http://schemas.openxmlformats.org/officeDocument/2006/relationships/customXml" Target="../ink/ink124.xml"/><Relationship Id="rId111" Type="http://schemas.openxmlformats.org/officeDocument/2006/relationships/image" Target="../media/image135.png"/><Relationship Id="rId15" Type="http://schemas.openxmlformats.org/officeDocument/2006/relationships/image" Target="../media/image87.png"/><Relationship Id="rId36" Type="http://schemas.openxmlformats.org/officeDocument/2006/relationships/customXml" Target="../ink/ink98.xml"/><Relationship Id="rId57" Type="http://schemas.openxmlformats.org/officeDocument/2006/relationships/image" Target="../media/image108.png"/><Relationship Id="rId106" Type="http://schemas.openxmlformats.org/officeDocument/2006/relationships/customXml" Target="../ink/ink133.xml"/><Relationship Id="rId10" Type="http://schemas.openxmlformats.org/officeDocument/2006/relationships/customXml" Target="../ink/ink85.xml"/><Relationship Id="rId31" Type="http://schemas.openxmlformats.org/officeDocument/2006/relationships/image" Target="../media/image95.png"/><Relationship Id="rId52" Type="http://schemas.openxmlformats.org/officeDocument/2006/relationships/customXml" Target="../ink/ink106.xml"/><Relationship Id="rId73" Type="http://schemas.openxmlformats.org/officeDocument/2006/relationships/image" Target="../media/image116.png"/><Relationship Id="rId78" Type="http://schemas.openxmlformats.org/officeDocument/2006/relationships/customXml" Target="../ink/ink119.xml"/><Relationship Id="rId94" Type="http://schemas.openxmlformats.org/officeDocument/2006/relationships/customXml" Target="../ink/ink127.xml"/><Relationship Id="rId99" Type="http://schemas.openxmlformats.org/officeDocument/2006/relationships/image" Target="../media/image129.png"/><Relationship Id="rId101" Type="http://schemas.openxmlformats.org/officeDocument/2006/relationships/image" Target="../media/image130.png"/><Relationship Id="rId122" Type="http://schemas.openxmlformats.org/officeDocument/2006/relationships/customXml" Target="../ink/ink141.xml"/></Relationships>
</file>

<file path=ppt/slides/_rels/slide20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160.xml"/><Relationship Id="rId21" Type="http://schemas.openxmlformats.org/officeDocument/2006/relationships/image" Target="../media/image1157.png"/><Relationship Id="rId42" Type="http://schemas.openxmlformats.org/officeDocument/2006/relationships/customXml" Target="../ink/ink1168.xml"/><Relationship Id="rId47" Type="http://schemas.openxmlformats.org/officeDocument/2006/relationships/image" Target="../media/image1170.png"/><Relationship Id="rId63" Type="http://schemas.openxmlformats.org/officeDocument/2006/relationships/image" Target="../media/image1178.png"/><Relationship Id="rId68" Type="http://schemas.openxmlformats.org/officeDocument/2006/relationships/customXml" Target="../ink/ink1181.xml"/><Relationship Id="rId84" Type="http://schemas.openxmlformats.org/officeDocument/2006/relationships/customXml" Target="../ink/ink1189.xml"/><Relationship Id="rId89" Type="http://schemas.openxmlformats.org/officeDocument/2006/relationships/image" Target="../media/image1191.png"/><Relationship Id="rId16" Type="http://schemas.openxmlformats.org/officeDocument/2006/relationships/customXml" Target="../ink/ink1155.xml"/><Relationship Id="rId11" Type="http://schemas.openxmlformats.org/officeDocument/2006/relationships/image" Target="../media/image1152.png"/><Relationship Id="rId32" Type="http://schemas.openxmlformats.org/officeDocument/2006/relationships/customXml" Target="../ink/ink1163.xml"/><Relationship Id="rId37" Type="http://schemas.openxmlformats.org/officeDocument/2006/relationships/image" Target="../media/image1165.png"/><Relationship Id="rId53" Type="http://schemas.openxmlformats.org/officeDocument/2006/relationships/image" Target="../media/image1173.png"/><Relationship Id="rId58" Type="http://schemas.openxmlformats.org/officeDocument/2006/relationships/customXml" Target="../ink/ink1176.xml"/><Relationship Id="rId74" Type="http://schemas.openxmlformats.org/officeDocument/2006/relationships/customXml" Target="../ink/ink1184.xml"/><Relationship Id="rId79" Type="http://schemas.openxmlformats.org/officeDocument/2006/relationships/image" Target="../media/image1186.png"/><Relationship Id="rId5" Type="http://schemas.openxmlformats.org/officeDocument/2006/relationships/image" Target="../media/image1149.png"/><Relationship Id="rId90" Type="http://schemas.openxmlformats.org/officeDocument/2006/relationships/customXml" Target="../ink/ink1192.xml"/><Relationship Id="rId95" Type="http://schemas.openxmlformats.org/officeDocument/2006/relationships/image" Target="../media/image1194.png"/><Relationship Id="rId22" Type="http://schemas.openxmlformats.org/officeDocument/2006/relationships/customXml" Target="../ink/ink1158.xml"/><Relationship Id="rId27" Type="http://schemas.openxmlformats.org/officeDocument/2006/relationships/image" Target="../media/image1160.png"/><Relationship Id="rId43" Type="http://schemas.openxmlformats.org/officeDocument/2006/relationships/image" Target="../media/image1168.png"/><Relationship Id="rId48" Type="http://schemas.openxmlformats.org/officeDocument/2006/relationships/customXml" Target="../ink/ink1171.xml"/><Relationship Id="rId64" Type="http://schemas.openxmlformats.org/officeDocument/2006/relationships/customXml" Target="../ink/ink1179.xml"/><Relationship Id="rId69" Type="http://schemas.openxmlformats.org/officeDocument/2006/relationships/image" Target="../media/image1181.png"/><Relationship Id="rId8" Type="http://schemas.openxmlformats.org/officeDocument/2006/relationships/customXml" Target="../ink/ink1151.xml"/><Relationship Id="rId51" Type="http://schemas.openxmlformats.org/officeDocument/2006/relationships/image" Target="../media/image1172.png"/><Relationship Id="rId72" Type="http://schemas.openxmlformats.org/officeDocument/2006/relationships/customXml" Target="../ink/ink1183.xml"/><Relationship Id="rId80" Type="http://schemas.openxmlformats.org/officeDocument/2006/relationships/customXml" Target="../ink/ink1187.xml"/><Relationship Id="rId85" Type="http://schemas.openxmlformats.org/officeDocument/2006/relationships/image" Target="../media/image1189.png"/><Relationship Id="rId93" Type="http://schemas.openxmlformats.org/officeDocument/2006/relationships/image" Target="../media/image1193.png"/><Relationship Id="rId3" Type="http://schemas.openxmlformats.org/officeDocument/2006/relationships/image" Target="../media/image1148.png"/><Relationship Id="rId12" Type="http://schemas.openxmlformats.org/officeDocument/2006/relationships/customXml" Target="../ink/ink1153.xml"/><Relationship Id="rId17" Type="http://schemas.openxmlformats.org/officeDocument/2006/relationships/image" Target="../media/image1155.png"/><Relationship Id="rId25" Type="http://schemas.openxmlformats.org/officeDocument/2006/relationships/image" Target="../media/image1159.png"/><Relationship Id="rId33" Type="http://schemas.openxmlformats.org/officeDocument/2006/relationships/image" Target="../media/image1163.png"/><Relationship Id="rId38" Type="http://schemas.openxmlformats.org/officeDocument/2006/relationships/customXml" Target="../ink/ink1166.xml"/><Relationship Id="rId46" Type="http://schemas.openxmlformats.org/officeDocument/2006/relationships/customXml" Target="../ink/ink1170.xml"/><Relationship Id="rId59" Type="http://schemas.openxmlformats.org/officeDocument/2006/relationships/image" Target="../media/image1176.png"/><Relationship Id="rId67" Type="http://schemas.openxmlformats.org/officeDocument/2006/relationships/image" Target="../media/image1180.png"/><Relationship Id="rId20" Type="http://schemas.openxmlformats.org/officeDocument/2006/relationships/customXml" Target="../ink/ink1157.xml"/><Relationship Id="rId41" Type="http://schemas.openxmlformats.org/officeDocument/2006/relationships/image" Target="../media/image1167.png"/><Relationship Id="rId54" Type="http://schemas.openxmlformats.org/officeDocument/2006/relationships/customXml" Target="../ink/ink1174.xml"/><Relationship Id="rId62" Type="http://schemas.openxmlformats.org/officeDocument/2006/relationships/customXml" Target="../ink/ink1178.xml"/><Relationship Id="rId70" Type="http://schemas.openxmlformats.org/officeDocument/2006/relationships/customXml" Target="../ink/ink1182.xml"/><Relationship Id="rId75" Type="http://schemas.openxmlformats.org/officeDocument/2006/relationships/image" Target="../media/image1184.png"/><Relationship Id="rId83" Type="http://schemas.openxmlformats.org/officeDocument/2006/relationships/image" Target="../media/image1188.png"/><Relationship Id="rId88" Type="http://schemas.openxmlformats.org/officeDocument/2006/relationships/customXml" Target="../ink/ink1191.xml"/><Relationship Id="rId91" Type="http://schemas.openxmlformats.org/officeDocument/2006/relationships/image" Target="../media/image1192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150.xml"/><Relationship Id="rId15" Type="http://schemas.openxmlformats.org/officeDocument/2006/relationships/image" Target="../media/image1154.png"/><Relationship Id="rId23" Type="http://schemas.openxmlformats.org/officeDocument/2006/relationships/image" Target="../media/image1158.png"/><Relationship Id="rId28" Type="http://schemas.openxmlformats.org/officeDocument/2006/relationships/customXml" Target="../ink/ink1161.xml"/><Relationship Id="rId36" Type="http://schemas.openxmlformats.org/officeDocument/2006/relationships/customXml" Target="../ink/ink1165.xml"/><Relationship Id="rId49" Type="http://schemas.openxmlformats.org/officeDocument/2006/relationships/image" Target="../media/image1171.png"/><Relationship Id="rId57" Type="http://schemas.openxmlformats.org/officeDocument/2006/relationships/image" Target="../media/image1175.png"/><Relationship Id="rId10" Type="http://schemas.openxmlformats.org/officeDocument/2006/relationships/customXml" Target="../ink/ink1152.xml"/><Relationship Id="rId31" Type="http://schemas.openxmlformats.org/officeDocument/2006/relationships/image" Target="../media/image1162.png"/><Relationship Id="rId44" Type="http://schemas.openxmlformats.org/officeDocument/2006/relationships/customXml" Target="../ink/ink1169.xml"/><Relationship Id="rId52" Type="http://schemas.openxmlformats.org/officeDocument/2006/relationships/customXml" Target="../ink/ink1173.xml"/><Relationship Id="rId60" Type="http://schemas.openxmlformats.org/officeDocument/2006/relationships/customXml" Target="../ink/ink1177.xml"/><Relationship Id="rId65" Type="http://schemas.openxmlformats.org/officeDocument/2006/relationships/image" Target="../media/image1179.png"/><Relationship Id="rId73" Type="http://schemas.openxmlformats.org/officeDocument/2006/relationships/image" Target="../media/image1183.png"/><Relationship Id="rId78" Type="http://schemas.openxmlformats.org/officeDocument/2006/relationships/customXml" Target="../ink/ink1186.xml"/><Relationship Id="rId81" Type="http://schemas.openxmlformats.org/officeDocument/2006/relationships/image" Target="../media/image1187.png"/><Relationship Id="rId86" Type="http://schemas.openxmlformats.org/officeDocument/2006/relationships/customXml" Target="../ink/ink1190.xml"/><Relationship Id="rId94" Type="http://schemas.openxmlformats.org/officeDocument/2006/relationships/customXml" Target="../ink/ink1194.xml"/><Relationship Id="rId4" Type="http://schemas.openxmlformats.org/officeDocument/2006/relationships/customXml" Target="../ink/ink1149.xml"/><Relationship Id="rId9" Type="http://schemas.openxmlformats.org/officeDocument/2006/relationships/image" Target="../media/image1151.png"/><Relationship Id="rId13" Type="http://schemas.openxmlformats.org/officeDocument/2006/relationships/image" Target="../media/image1153.png"/><Relationship Id="rId18" Type="http://schemas.openxmlformats.org/officeDocument/2006/relationships/customXml" Target="../ink/ink1156.xml"/><Relationship Id="rId39" Type="http://schemas.openxmlformats.org/officeDocument/2006/relationships/image" Target="../media/image1166.png"/><Relationship Id="rId34" Type="http://schemas.openxmlformats.org/officeDocument/2006/relationships/customXml" Target="../ink/ink1164.xml"/><Relationship Id="rId50" Type="http://schemas.openxmlformats.org/officeDocument/2006/relationships/customXml" Target="../ink/ink1172.xml"/><Relationship Id="rId55" Type="http://schemas.openxmlformats.org/officeDocument/2006/relationships/image" Target="../media/image1174.png"/><Relationship Id="rId76" Type="http://schemas.openxmlformats.org/officeDocument/2006/relationships/customXml" Target="../ink/ink1185.xml"/><Relationship Id="rId7" Type="http://schemas.openxmlformats.org/officeDocument/2006/relationships/image" Target="../media/image1150.png"/><Relationship Id="rId71" Type="http://schemas.openxmlformats.org/officeDocument/2006/relationships/image" Target="../media/image1182.png"/><Relationship Id="rId92" Type="http://schemas.openxmlformats.org/officeDocument/2006/relationships/customXml" Target="../ink/ink1193.xml"/><Relationship Id="rId2" Type="http://schemas.openxmlformats.org/officeDocument/2006/relationships/customXml" Target="../ink/ink1148.xml"/><Relationship Id="rId29" Type="http://schemas.openxmlformats.org/officeDocument/2006/relationships/image" Target="../media/image1161.png"/><Relationship Id="rId24" Type="http://schemas.openxmlformats.org/officeDocument/2006/relationships/customXml" Target="../ink/ink1159.xml"/><Relationship Id="rId40" Type="http://schemas.openxmlformats.org/officeDocument/2006/relationships/customXml" Target="../ink/ink1167.xml"/><Relationship Id="rId45" Type="http://schemas.openxmlformats.org/officeDocument/2006/relationships/image" Target="../media/image1169.png"/><Relationship Id="rId66" Type="http://schemas.openxmlformats.org/officeDocument/2006/relationships/customXml" Target="../ink/ink1180.xml"/><Relationship Id="rId87" Type="http://schemas.openxmlformats.org/officeDocument/2006/relationships/image" Target="../media/image1190.png"/><Relationship Id="rId61" Type="http://schemas.openxmlformats.org/officeDocument/2006/relationships/image" Target="../media/image1177.png"/><Relationship Id="rId82" Type="http://schemas.openxmlformats.org/officeDocument/2006/relationships/customXml" Target="../ink/ink1188.xml"/><Relationship Id="rId19" Type="http://schemas.openxmlformats.org/officeDocument/2006/relationships/image" Target="../media/image1156.png"/><Relationship Id="rId14" Type="http://schemas.openxmlformats.org/officeDocument/2006/relationships/customXml" Target="../ink/ink1154.xml"/><Relationship Id="rId30" Type="http://schemas.openxmlformats.org/officeDocument/2006/relationships/customXml" Target="../ink/ink1162.xml"/><Relationship Id="rId35" Type="http://schemas.openxmlformats.org/officeDocument/2006/relationships/image" Target="../media/image1164.png"/><Relationship Id="rId56" Type="http://schemas.openxmlformats.org/officeDocument/2006/relationships/customXml" Target="../ink/ink1175.xml"/><Relationship Id="rId77" Type="http://schemas.openxmlformats.org/officeDocument/2006/relationships/image" Target="../media/image1185.png"/></Relationships>
</file>

<file path=ppt/slides/_rels/slide2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252.png"/><Relationship Id="rId21" Type="http://schemas.openxmlformats.org/officeDocument/2006/relationships/image" Target="../media/image1204.png"/><Relationship Id="rId42" Type="http://schemas.openxmlformats.org/officeDocument/2006/relationships/customXml" Target="../ink/ink1215.xml"/><Relationship Id="rId63" Type="http://schemas.openxmlformats.org/officeDocument/2006/relationships/image" Target="../media/image1225.png"/><Relationship Id="rId84" Type="http://schemas.openxmlformats.org/officeDocument/2006/relationships/customXml" Target="../ink/ink1236.xml"/><Relationship Id="rId138" Type="http://schemas.openxmlformats.org/officeDocument/2006/relationships/customXml" Target="../ink/ink1263.xml"/><Relationship Id="rId159" Type="http://schemas.openxmlformats.org/officeDocument/2006/relationships/image" Target="../media/image1273.png"/><Relationship Id="rId107" Type="http://schemas.openxmlformats.org/officeDocument/2006/relationships/image" Target="../media/image1247.png"/><Relationship Id="rId11" Type="http://schemas.openxmlformats.org/officeDocument/2006/relationships/image" Target="../media/image1199.png"/><Relationship Id="rId32" Type="http://schemas.openxmlformats.org/officeDocument/2006/relationships/customXml" Target="../ink/ink1210.xml"/><Relationship Id="rId53" Type="http://schemas.openxmlformats.org/officeDocument/2006/relationships/image" Target="../media/image1220.png"/><Relationship Id="rId74" Type="http://schemas.openxmlformats.org/officeDocument/2006/relationships/customXml" Target="../ink/ink1231.xml"/><Relationship Id="rId128" Type="http://schemas.openxmlformats.org/officeDocument/2006/relationships/customXml" Target="../ink/ink1258.xml"/><Relationship Id="rId149" Type="http://schemas.openxmlformats.org/officeDocument/2006/relationships/image" Target="../media/image1268.png"/><Relationship Id="rId5" Type="http://schemas.openxmlformats.org/officeDocument/2006/relationships/image" Target="../media/image1196.png"/><Relationship Id="rId95" Type="http://schemas.openxmlformats.org/officeDocument/2006/relationships/image" Target="../media/image1241.png"/><Relationship Id="rId160" Type="http://schemas.openxmlformats.org/officeDocument/2006/relationships/customXml" Target="../ink/ink1274.xml"/><Relationship Id="rId22" Type="http://schemas.openxmlformats.org/officeDocument/2006/relationships/customXml" Target="../ink/ink1205.xml"/><Relationship Id="rId43" Type="http://schemas.openxmlformats.org/officeDocument/2006/relationships/image" Target="../media/image1215.png"/><Relationship Id="rId64" Type="http://schemas.openxmlformats.org/officeDocument/2006/relationships/customXml" Target="../ink/ink1226.xml"/><Relationship Id="rId118" Type="http://schemas.openxmlformats.org/officeDocument/2006/relationships/customXml" Target="../ink/ink1253.xml"/><Relationship Id="rId139" Type="http://schemas.openxmlformats.org/officeDocument/2006/relationships/image" Target="../media/image1263.png"/><Relationship Id="rId85" Type="http://schemas.openxmlformats.org/officeDocument/2006/relationships/image" Target="../media/image1236.png"/><Relationship Id="rId150" Type="http://schemas.openxmlformats.org/officeDocument/2006/relationships/customXml" Target="../ink/ink1269.xml"/><Relationship Id="rId12" Type="http://schemas.openxmlformats.org/officeDocument/2006/relationships/customXml" Target="../ink/ink1200.xml"/><Relationship Id="rId33" Type="http://schemas.openxmlformats.org/officeDocument/2006/relationships/image" Target="../media/image1210.png"/><Relationship Id="rId108" Type="http://schemas.openxmlformats.org/officeDocument/2006/relationships/customXml" Target="../ink/ink1248.xml"/><Relationship Id="rId129" Type="http://schemas.openxmlformats.org/officeDocument/2006/relationships/image" Target="../media/image1258.png"/><Relationship Id="rId54" Type="http://schemas.openxmlformats.org/officeDocument/2006/relationships/customXml" Target="../ink/ink1221.xml"/><Relationship Id="rId70" Type="http://schemas.openxmlformats.org/officeDocument/2006/relationships/customXml" Target="../ink/ink1229.xml"/><Relationship Id="rId75" Type="http://schemas.openxmlformats.org/officeDocument/2006/relationships/image" Target="../media/image1231.png"/><Relationship Id="rId91" Type="http://schemas.openxmlformats.org/officeDocument/2006/relationships/image" Target="../media/image1239.png"/><Relationship Id="rId96" Type="http://schemas.openxmlformats.org/officeDocument/2006/relationships/customXml" Target="../ink/ink1242.xml"/><Relationship Id="rId140" Type="http://schemas.openxmlformats.org/officeDocument/2006/relationships/customXml" Target="../ink/ink1264.xml"/><Relationship Id="rId145" Type="http://schemas.openxmlformats.org/officeDocument/2006/relationships/image" Target="../media/image1266.png"/><Relationship Id="rId161" Type="http://schemas.openxmlformats.org/officeDocument/2006/relationships/image" Target="../media/image1274.png"/><Relationship Id="rId166" Type="http://schemas.openxmlformats.org/officeDocument/2006/relationships/customXml" Target="../ink/ink1277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197.xml"/><Relationship Id="rId23" Type="http://schemas.openxmlformats.org/officeDocument/2006/relationships/image" Target="../media/image1205.png"/><Relationship Id="rId28" Type="http://schemas.openxmlformats.org/officeDocument/2006/relationships/customXml" Target="../ink/ink1208.xml"/><Relationship Id="rId49" Type="http://schemas.openxmlformats.org/officeDocument/2006/relationships/image" Target="../media/image1218.png"/><Relationship Id="rId114" Type="http://schemas.openxmlformats.org/officeDocument/2006/relationships/customXml" Target="../ink/ink1251.xml"/><Relationship Id="rId119" Type="http://schemas.openxmlformats.org/officeDocument/2006/relationships/image" Target="../media/image1253.png"/><Relationship Id="rId44" Type="http://schemas.openxmlformats.org/officeDocument/2006/relationships/customXml" Target="../ink/ink1216.xml"/><Relationship Id="rId60" Type="http://schemas.openxmlformats.org/officeDocument/2006/relationships/customXml" Target="../ink/ink1224.xml"/><Relationship Id="rId65" Type="http://schemas.openxmlformats.org/officeDocument/2006/relationships/image" Target="../media/image1226.png"/><Relationship Id="rId81" Type="http://schemas.openxmlformats.org/officeDocument/2006/relationships/image" Target="../media/image1234.png"/><Relationship Id="rId86" Type="http://schemas.openxmlformats.org/officeDocument/2006/relationships/customXml" Target="../ink/ink1237.xml"/><Relationship Id="rId130" Type="http://schemas.openxmlformats.org/officeDocument/2006/relationships/customXml" Target="../ink/ink1259.xml"/><Relationship Id="rId135" Type="http://schemas.openxmlformats.org/officeDocument/2006/relationships/image" Target="../media/image1261.png"/><Relationship Id="rId151" Type="http://schemas.openxmlformats.org/officeDocument/2006/relationships/image" Target="../media/image1269.png"/><Relationship Id="rId156" Type="http://schemas.openxmlformats.org/officeDocument/2006/relationships/customXml" Target="../ink/ink1272.xml"/><Relationship Id="rId13" Type="http://schemas.openxmlformats.org/officeDocument/2006/relationships/image" Target="../media/image1200.png"/><Relationship Id="rId18" Type="http://schemas.openxmlformats.org/officeDocument/2006/relationships/customXml" Target="../ink/ink1203.xml"/><Relationship Id="rId39" Type="http://schemas.openxmlformats.org/officeDocument/2006/relationships/image" Target="../media/image1213.png"/><Relationship Id="rId109" Type="http://schemas.openxmlformats.org/officeDocument/2006/relationships/image" Target="../media/image1248.png"/><Relationship Id="rId34" Type="http://schemas.openxmlformats.org/officeDocument/2006/relationships/customXml" Target="../ink/ink1211.xml"/><Relationship Id="rId50" Type="http://schemas.openxmlformats.org/officeDocument/2006/relationships/customXml" Target="../ink/ink1219.xml"/><Relationship Id="rId55" Type="http://schemas.openxmlformats.org/officeDocument/2006/relationships/image" Target="../media/image1221.png"/><Relationship Id="rId76" Type="http://schemas.openxmlformats.org/officeDocument/2006/relationships/customXml" Target="../ink/ink1232.xml"/><Relationship Id="rId97" Type="http://schemas.openxmlformats.org/officeDocument/2006/relationships/image" Target="../media/image1242.png"/><Relationship Id="rId104" Type="http://schemas.openxmlformats.org/officeDocument/2006/relationships/customXml" Target="../ink/ink1246.xml"/><Relationship Id="rId120" Type="http://schemas.openxmlformats.org/officeDocument/2006/relationships/customXml" Target="../ink/ink1254.xml"/><Relationship Id="rId125" Type="http://schemas.openxmlformats.org/officeDocument/2006/relationships/image" Target="../media/image1256.png"/><Relationship Id="rId141" Type="http://schemas.openxmlformats.org/officeDocument/2006/relationships/image" Target="../media/image1264.png"/><Relationship Id="rId146" Type="http://schemas.openxmlformats.org/officeDocument/2006/relationships/customXml" Target="../ink/ink1267.xml"/><Relationship Id="rId167" Type="http://schemas.openxmlformats.org/officeDocument/2006/relationships/image" Target="../media/image1277.png"/><Relationship Id="rId7" Type="http://schemas.openxmlformats.org/officeDocument/2006/relationships/image" Target="../media/image1197.png"/><Relationship Id="rId71" Type="http://schemas.openxmlformats.org/officeDocument/2006/relationships/image" Target="../media/image1229.png"/><Relationship Id="rId92" Type="http://schemas.openxmlformats.org/officeDocument/2006/relationships/customXml" Target="../ink/ink1240.xml"/><Relationship Id="rId162" Type="http://schemas.openxmlformats.org/officeDocument/2006/relationships/customXml" Target="../ink/ink1275.xml"/><Relationship Id="rId2" Type="http://schemas.openxmlformats.org/officeDocument/2006/relationships/customXml" Target="../ink/ink1195.xml"/><Relationship Id="rId29" Type="http://schemas.openxmlformats.org/officeDocument/2006/relationships/image" Target="../media/image1208.png"/><Relationship Id="rId24" Type="http://schemas.openxmlformats.org/officeDocument/2006/relationships/customXml" Target="../ink/ink1206.xml"/><Relationship Id="rId40" Type="http://schemas.openxmlformats.org/officeDocument/2006/relationships/customXml" Target="../ink/ink1214.xml"/><Relationship Id="rId45" Type="http://schemas.openxmlformats.org/officeDocument/2006/relationships/image" Target="../media/image1216.png"/><Relationship Id="rId66" Type="http://schemas.openxmlformats.org/officeDocument/2006/relationships/customXml" Target="../ink/ink1227.xml"/><Relationship Id="rId87" Type="http://schemas.openxmlformats.org/officeDocument/2006/relationships/image" Target="../media/image1237.png"/><Relationship Id="rId110" Type="http://schemas.openxmlformats.org/officeDocument/2006/relationships/customXml" Target="../ink/ink1249.xml"/><Relationship Id="rId115" Type="http://schemas.openxmlformats.org/officeDocument/2006/relationships/image" Target="../media/image1251.png"/><Relationship Id="rId131" Type="http://schemas.openxmlformats.org/officeDocument/2006/relationships/image" Target="../media/image1259.png"/><Relationship Id="rId136" Type="http://schemas.openxmlformats.org/officeDocument/2006/relationships/customXml" Target="../ink/ink1262.xml"/><Relationship Id="rId157" Type="http://schemas.openxmlformats.org/officeDocument/2006/relationships/image" Target="../media/image1272.png"/><Relationship Id="rId61" Type="http://schemas.openxmlformats.org/officeDocument/2006/relationships/image" Target="../media/image1224.png"/><Relationship Id="rId82" Type="http://schemas.openxmlformats.org/officeDocument/2006/relationships/customXml" Target="../ink/ink1235.xml"/><Relationship Id="rId152" Type="http://schemas.openxmlformats.org/officeDocument/2006/relationships/customXml" Target="../ink/ink1270.xml"/><Relationship Id="rId19" Type="http://schemas.openxmlformats.org/officeDocument/2006/relationships/image" Target="../media/image1203.png"/><Relationship Id="rId14" Type="http://schemas.openxmlformats.org/officeDocument/2006/relationships/customXml" Target="../ink/ink1201.xml"/><Relationship Id="rId30" Type="http://schemas.openxmlformats.org/officeDocument/2006/relationships/customXml" Target="../ink/ink1209.xml"/><Relationship Id="rId35" Type="http://schemas.openxmlformats.org/officeDocument/2006/relationships/image" Target="../media/image1211.png"/><Relationship Id="rId56" Type="http://schemas.openxmlformats.org/officeDocument/2006/relationships/customXml" Target="../ink/ink1222.xml"/><Relationship Id="rId77" Type="http://schemas.openxmlformats.org/officeDocument/2006/relationships/image" Target="../media/image1232.png"/><Relationship Id="rId100" Type="http://schemas.openxmlformats.org/officeDocument/2006/relationships/customXml" Target="../ink/ink1244.xml"/><Relationship Id="rId105" Type="http://schemas.openxmlformats.org/officeDocument/2006/relationships/image" Target="../media/image1246.png"/><Relationship Id="rId126" Type="http://schemas.openxmlformats.org/officeDocument/2006/relationships/customXml" Target="../ink/ink1257.xml"/><Relationship Id="rId147" Type="http://schemas.openxmlformats.org/officeDocument/2006/relationships/image" Target="../media/image1267.png"/><Relationship Id="rId168" Type="http://schemas.openxmlformats.org/officeDocument/2006/relationships/customXml" Target="../ink/ink1278.xml"/><Relationship Id="rId8" Type="http://schemas.openxmlformats.org/officeDocument/2006/relationships/customXml" Target="../ink/ink1198.xml"/><Relationship Id="rId51" Type="http://schemas.openxmlformats.org/officeDocument/2006/relationships/image" Target="../media/image1219.png"/><Relationship Id="rId72" Type="http://schemas.openxmlformats.org/officeDocument/2006/relationships/customXml" Target="../ink/ink1230.xml"/><Relationship Id="rId93" Type="http://schemas.openxmlformats.org/officeDocument/2006/relationships/image" Target="../media/image1240.png"/><Relationship Id="rId98" Type="http://schemas.openxmlformats.org/officeDocument/2006/relationships/customXml" Target="../ink/ink1243.xml"/><Relationship Id="rId121" Type="http://schemas.openxmlformats.org/officeDocument/2006/relationships/image" Target="../media/image1254.png"/><Relationship Id="rId142" Type="http://schemas.openxmlformats.org/officeDocument/2006/relationships/customXml" Target="../ink/ink1265.xml"/><Relationship Id="rId163" Type="http://schemas.openxmlformats.org/officeDocument/2006/relationships/image" Target="../media/image1275.png"/><Relationship Id="rId3" Type="http://schemas.openxmlformats.org/officeDocument/2006/relationships/image" Target="../media/image1195.png"/><Relationship Id="rId25" Type="http://schemas.openxmlformats.org/officeDocument/2006/relationships/image" Target="../media/image1206.png"/><Relationship Id="rId46" Type="http://schemas.openxmlformats.org/officeDocument/2006/relationships/customXml" Target="../ink/ink1217.xml"/><Relationship Id="rId67" Type="http://schemas.openxmlformats.org/officeDocument/2006/relationships/image" Target="../media/image1227.png"/><Relationship Id="rId116" Type="http://schemas.openxmlformats.org/officeDocument/2006/relationships/customXml" Target="../ink/ink1252.xml"/><Relationship Id="rId137" Type="http://schemas.openxmlformats.org/officeDocument/2006/relationships/image" Target="../media/image1262.png"/><Relationship Id="rId158" Type="http://schemas.openxmlformats.org/officeDocument/2006/relationships/customXml" Target="../ink/ink1273.xml"/><Relationship Id="rId20" Type="http://schemas.openxmlformats.org/officeDocument/2006/relationships/customXml" Target="../ink/ink1204.xml"/><Relationship Id="rId41" Type="http://schemas.openxmlformats.org/officeDocument/2006/relationships/image" Target="../media/image1214.png"/><Relationship Id="rId62" Type="http://schemas.openxmlformats.org/officeDocument/2006/relationships/customXml" Target="../ink/ink1225.xml"/><Relationship Id="rId83" Type="http://schemas.openxmlformats.org/officeDocument/2006/relationships/image" Target="../media/image1235.png"/><Relationship Id="rId88" Type="http://schemas.openxmlformats.org/officeDocument/2006/relationships/customXml" Target="../ink/ink1238.xml"/><Relationship Id="rId111" Type="http://schemas.openxmlformats.org/officeDocument/2006/relationships/image" Target="../media/image1249.png"/><Relationship Id="rId132" Type="http://schemas.openxmlformats.org/officeDocument/2006/relationships/customXml" Target="../ink/ink1260.xml"/><Relationship Id="rId153" Type="http://schemas.openxmlformats.org/officeDocument/2006/relationships/image" Target="../media/image1270.png"/><Relationship Id="rId15" Type="http://schemas.openxmlformats.org/officeDocument/2006/relationships/image" Target="../media/image1201.png"/><Relationship Id="rId36" Type="http://schemas.openxmlformats.org/officeDocument/2006/relationships/customXml" Target="../ink/ink1212.xml"/><Relationship Id="rId57" Type="http://schemas.openxmlformats.org/officeDocument/2006/relationships/image" Target="../media/image1222.png"/><Relationship Id="rId106" Type="http://schemas.openxmlformats.org/officeDocument/2006/relationships/customXml" Target="../ink/ink1247.xml"/><Relationship Id="rId127" Type="http://schemas.openxmlformats.org/officeDocument/2006/relationships/image" Target="../media/image1257.png"/><Relationship Id="rId10" Type="http://schemas.openxmlformats.org/officeDocument/2006/relationships/customXml" Target="../ink/ink1199.xml"/><Relationship Id="rId31" Type="http://schemas.openxmlformats.org/officeDocument/2006/relationships/image" Target="../media/image1209.png"/><Relationship Id="rId52" Type="http://schemas.openxmlformats.org/officeDocument/2006/relationships/customXml" Target="../ink/ink1220.xml"/><Relationship Id="rId73" Type="http://schemas.openxmlformats.org/officeDocument/2006/relationships/image" Target="../media/image1230.png"/><Relationship Id="rId78" Type="http://schemas.openxmlformats.org/officeDocument/2006/relationships/customXml" Target="../ink/ink1233.xml"/><Relationship Id="rId94" Type="http://schemas.openxmlformats.org/officeDocument/2006/relationships/customXml" Target="../ink/ink1241.xml"/><Relationship Id="rId99" Type="http://schemas.openxmlformats.org/officeDocument/2006/relationships/image" Target="../media/image1243.png"/><Relationship Id="rId101" Type="http://schemas.openxmlformats.org/officeDocument/2006/relationships/image" Target="../media/image1244.png"/><Relationship Id="rId122" Type="http://schemas.openxmlformats.org/officeDocument/2006/relationships/customXml" Target="../ink/ink1255.xml"/><Relationship Id="rId143" Type="http://schemas.openxmlformats.org/officeDocument/2006/relationships/image" Target="../media/image1265.png"/><Relationship Id="rId148" Type="http://schemas.openxmlformats.org/officeDocument/2006/relationships/customXml" Target="../ink/ink1268.xml"/><Relationship Id="rId164" Type="http://schemas.openxmlformats.org/officeDocument/2006/relationships/customXml" Target="../ink/ink1276.xml"/><Relationship Id="rId169" Type="http://schemas.openxmlformats.org/officeDocument/2006/relationships/image" Target="../media/image1278.png"/><Relationship Id="rId4" Type="http://schemas.openxmlformats.org/officeDocument/2006/relationships/customXml" Target="../ink/ink1196.xml"/><Relationship Id="rId9" Type="http://schemas.openxmlformats.org/officeDocument/2006/relationships/image" Target="../media/image1198.png"/><Relationship Id="rId26" Type="http://schemas.openxmlformats.org/officeDocument/2006/relationships/customXml" Target="../ink/ink1207.xml"/><Relationship Id="rId47" Type="http://schemas.openxmlformats.org/officeDocument/2006/relationships/image" Target="../media/image1217.png"/><Relationship Id="rId68" Type="http://schemas.openxmlformats.org/officeDocument/2006/relationships/customXml" Target="../ink/ink1228.xml"/><Relationship Id="rId89" Type="http://schemas.openxmlformats.org/officeDocument/2006/relationships/image" Target="../media/image1238.png"/><Relationship Id="rId112" Type="http://schemas.openxmlformats.org/officeDocument/2006/relationships/customXml" Target="../ink/ink1250.xml"/><Relationship Id="rId133" Type="http://schemas.openxmlformats.org/officeDocument/2006/relationships/image" Target="../media/image1260.png"/><Relationship Id="rId154" Type="http://schemas.openxmlformats.org/officeDocument/2006/relationships/customXml" Target="../ink/ink1271.xml"/><Relationship Id="rId16" Type="http://schemas.openxmlformats.org/officeDocument/2006/relationships/customXml" Target="../ink/ink1202.xml"/><Relationship Id="rId37" Type="http://schemas.openxmlformats.org/officeDocument/2006/relationships/image" Target="../media/image1212.png"/><Relationship Id="rId58" Type="http://schemas.openxmlformats.org/officeDocument/2006/relationships/customXml" Target="../ink/ink1223.xml"/><Relationship Id="rId79" Type="http://schemas.openxmlformats.org/officeDocument/2006/relationships/image" Target="../media/image1233.png"/><Relationship Id="rId102" Type="http://schemas.openxmlformats.org/officeDocument/2006/relationships/customXml" Target="../ink/ink1245.xml"/><Relationship Id="rId123" Type="http://schemas.openxmlformats.org/officeDocument/2006/relationships/image" Target="../media/image1255.png"/><Relationship Id="rId144" Type="http://schemas.openxmlformats.org/officeDocument/2006/relationships/customXml" Target="../ink/ink1266.xml"/><Relationship Id="rId90" Type="http://schemas.openxmlformats.org/officeDocument/2006/relationships/customXml" Target="../ink/ink1239.xml"/><Relationship Id="rId165" Type="http://schemas.openxmlformats.org/officeDocument/2006/relationships/image" Target="../media/image1276.png"/><Relationship Id="rId27" Type="http://schemas.openxmlformats.org/officeDocument/2006/relationships/image" Target="../media/image1207.png"/><Relationship Id="rId48" Type="http://schemas.openxmlformats.org/officeDocument/2006/relationships/customXml" Target="../ink/ink1218.xml"/><Relationship Id="rId69" Type="http://schemas.openxmlformats.org/officeDocument/2006/relationships/image" Target="../media/image1228.png"/><Relationship Id="rId113" Type="http://schemas.openxmlformats.org/officeDocument/2006/relationships/image" Target="../media/image1250.png"/><Relationship Id="rId134" Type="http://schemas.openxmlformats.org/officeDocument/2006/relationships/customXml" Target="../ink/ink1261.xml"/><Relationship Id="rId80" Type="http://schemas.openxmlformats.org/officeDocument/2006/relationships/customXml" Target="../ink/ink1234.xml"/><Relationship Id="rId155" Type="http://schemas.openxmlformats.org/officeDocument/2006/relationships/image" Target="../media/image1271.png"/><Relationship Id="rId17" Type="http://schemas.openxmlformats.org/officeDocument/2006/relationships/image" Target="../media/image1202.png"/><Relationship Id="rId38" Type="http://schemas.openxmlformats.org/officeDocument/2006/relationships/customXml" Target="../ink/ink1213.xml"/><Relationship Id="rId59" Type="http://schemas.openxmlformats.org/officeDocument/2006/relationships/image" Target="../media/image1223.png"/><Relationship Id="rId103" Type="http://schemas.openxmlformats.org/officeDocument/2006/relationships/image" Target="../media/image1245.png"/><Relationship Id="rId124" Type="http://schemas.openxmlformats.org/officeDocument/2006/relationships/customXml" Target="../ink/ink1256.xml"/></Relationships>
</file>

<file path=ppt/slides/_rels/slide22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291.xml"/><Relationship Id="rId21" Type="http://schemas.openxmlformats.org/officeDocument/2006/relationships/image" Target="../media/image1288.png"/><Relationship Id="rId42" Type="http://schemas.openxmlformats.org/officeDocument/2006/relationships/customXml" Target="../ink/ink1299.xml"/><Relationship Id="rId47" Type="http://schemas.openxmlformats.org/officeDocument/2006/relationships/image" Target="../media/image1301.png"/><Relationship Id="rId63" Type="http://schemas.openxmlformats.org/officeDocument/2006/relationships/image" Target="../media/image1309.png"/><Relationship Id="rId68" Type="http://schemas.openxmlformats.org/officeDocument/2006/relationships/customXml" Target="../ink/ink1312.xml"/><Relationship Id="rId7" Type="http://schemas.openxmlformats.org/officeDocument/2006/relationships/image" Target="../media/image1281.png"/><Relationship Id="rId2" Type="http://schemas.openxmlformats.org/officeDocument/2006/relationships/customXml" Target="../ink/ink1279.xml"/><Relationship Id="rId16" Type="http://schemas.openxmlformats.org/officeDocument/2006/relationships/customXml" Target="../ink/ink1286.xml"/><Relationship Id="rId29" Type="http://schemas.openxmlformats.org/officeDocument/2006/relationships/image" Target="../media/image1292.png"/><Relationship Id="rId11" Type="http://schemas.openxmlformats.org/officeDocument/2006/relationships/image" Target="../media/image1283.png"/><Relationship Id="rId24" Type="http://schemas.openxmlformats.org/officeDocument/2006/relationships/customXml" Target="../ink/ink1290.xml"/><Relationship Id="rId32" Type="http://schemas.openxmlformats.org/officeDocument/2006/relationships/customXml" Target="../ink/ink1294.xml"/><Relationship Id="rId37" Type="http://schemas.openxmlformats.org/officeDocument/2006/relationships/image" Target="../media/image1296.png"/><Relationship Id="rId40" Type="http://schemas.openxmlformats.org/officeDocument/2006/relationships/customXml" Target="../ink/ink1298.xml"/><Relationship Id="rId45" Type="http://schemas.openxmlformats.org/officeDocument/2006/relationships/image" Target="../media/image1300.png"/><Relationship Id="rId53" Type="http://schemas.openxmlformats.org/officeDocument/2006/relationships/image" Target="../media/image1304.png"/><Relationship Id="rId58" Type="http://schemas.openxmlformats.org/officeDocument/2006/relationships/customXml" Target="../ink/ink1307.xml"/><Relationship Id="rId66" Type="http://schemas.openxmlformats.org/officeDocument/2006/relationships/customXml" Target="../ink/ink1311.xml"/><Relationship Id="rId5" Type="http://schemas.openxmlformats.org/officeDocument/2006/relationships/image" Target="../media/image1280.png"/><Relationship Id="rId61" Type="http://schemas.openxmlformats.org/officeDocument/2006/relationships/image" Target="../media/image1308.png"/><Relationship Id="rId19" Type="http://schemas.openxmlformats.org/officeDocument/2006/relationships/image" Target="../media/image1287.png"/><Relationship Id="rId14" Type="http://schemas.openxmlformats.org/officeDocument/2006/relationships/customXml" Target="../ink/ink1285.xml"/><Relationship Id="rId22" Type="http://schemas.openxmlformats.org/officeDocument/2006/relationships/customXml" Target="../ink/ink1289.xml"/><Relationship Id="rId27" Type="http://schemas.openxmlformats.org/officeDocument/2006/relationships/image" Target="../media/image1291.png"/><Relationship Id="rId30" Type="http://schemas.openxmlformats.org/officeDocument/2006/relationships/customXml" Target="../ink/ink1293.xml"/><Relationship Id="rId35" Type="http://schemas.openxmlformats.org/officeDocument/2006/relationships/image" Target="../media/image1295.png"/><Relationship Id="rId43" Type="http://schemas.openxmlformats.org/officeDocument/2006/relationships/image" Target="../media/image1299.png"/><Relationship Id="rId48" Type="http://schemas.openxmlformats.org/officeDocument/2006/relationships/customXml" Target="../ink/ink1302.xml"/><Relationship Id="rId56" Type="http://schemas.openxmlformats.org/officeDocument/2006/relationships/customXml" Target="../ink/ink1306.xml"/><Relationship Id="rId64" Type="http://schemas.openxmlformats.org/officeDocument/2006/relationships/customXml" Target="../ink/ink1310.xml"/><Relationship Id="rId69" Type="http://schemas.openxmlformats.org/officeDocument/2006/relationships/image" Target="../media/image1312.png"/><Relationship Id="rId8" Type="http://schemas.openxmlformats.org/officeDocument/2006/relationships/customXml" Target="../ink/ink1282.xml"/><Relationship Id="rId51" Type="http://schemas.openxmlformats.org/officeDocument/2006/relationships/image" Target="../media/image1303.png"/><Relationship Id="rId3" Type="http://schemas.openxmlformats.org/officeDocument/2006/relationships/image" Target="../media/image1279.png"/><Relationship Id="rId12" Type="http://schemas.openxmlformats.org/officeDocument/2006/relationships/customXml" Target="../ink/ink1284.xml"/><Relationship Id="rId17" Type="http://schemas.openxmlformats.org/officeDocument/2006/relationships/image" Target="../media/image1286.png"/><Relationship Id="rId25" Type="http://schemas.openxmlformats.org/officeDocument/2006/relationships/image" Target="../media/image1290.png"/><Relationship Id="rId33" Type="http://schemas.openxmlformats.org/officeDocument/2006/relationships/image" Target="../media/image1294.png"/><Relationship Id="rId38" Type="http://schemas.openxmlformats.org/officeDocument/2006/relationships/customXml" Target="../ink/ink1297.xml"/><Relationship Id="rId46" Type="http://schemas.openxmlformats.org/officeDocument/2006/relationships/customXml" Target="../ink/ink1301.xml"/><Relationship Id="rId59" Type="http://schemas.openxmlformats.org/officeDocument/2006/relationships/image" Target="../media/image1307.png"/><Relationship Id="rId67" Type="http://schemas.openxmlformats.org/officeDocument/2006/relationships/image" Target="../media/image1311.png"/><Relationship Id="rId20" Type="http://schemas.openxmlformats.org/officeDocument/2006/relationships/customXml" Target="../ink/ink1288.xml"/><Relationship Id="rId41" Type="http://schemas.openxmlformats.org/officeDocument/2006/relationships/image" Target="../media/image1298.png"/><Relationship Id="rId54" Type="http://schemas.openxmlformats.org/officeDocument/2006/relationships/customXml" Target="../ink/ink1305.xml"/><Relationship Id="rId62" Type="http://schemas.openxmlformats.org/officeDocument/2006/relationships/customXml" Target="../ink/ink1309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281.xml"/><Relationship Id="rId15" Type="http://schemas.openxmlformats.org/officeDocument/2006/relationships/image" Target="../media/image1285.png"/><Relationship Id="rId23" Type="http://schemas.openxmlformats.org/officeDocument/2006/relationships/image" Target="../media/image1289.png"/><Relationship Id="rId28" Type="http://schemas.openxmlformats.org/officeDocument/2006/relationships/customXml" Target="../ink/ink1292.xml"/><Relationship Id="rId36" Type="http://schemas.openxmlformats.org/officeDocument/2006/relationships/customXml" Target="../ink/ink1296.xml"/><Relationship Id="rId49" Type="http://schemas.openxmlformats.org/officeDocument/2006/relationships/image" Target="../media/image1302.png"/><Relationship Id="rId57" Type="http://schemas.openxmlformats.org/officeDocument/2006/relationships/image" Target="../media/image1306.png"/><Relationship Id="rId10" Type="http://schemas.openxmlformats.org/officeDocument/2006/relationships/customXml" Target="../ink/ink1283.xml"/><Relationship Id="rId31" Type="http://schemas.openxmlformats.org/officeDocument/2006/relationships/image" Target="../media/image1293.png"/><Relationship Id="rId44" Type="http://schemas.openxmlformats.org/officeDocument/2006/relationships/customXml" Target="../ink/ink1300.xml"/><Relationship Id="rId52" Type="http://schemas.openxmlformats.org/officeDocument/2006/relationships/customXml" Target="../ink/ink1304.xml"/><Relationship Id="rId60" Type="http://schemas.openxmlformats.org/officeDocument/2006/relationships/customXml" Target="../ink/ink1308.xml"/><Relationship Id="rId65" Type="http://schemas.openxmlformats.org/officeDocument/2006/relationships/image" Target="../media/image1310.png"/><Relationship Id="rId4" Type="http://schemas.openxmlformats.org/officeDocument/2006/relationships/customXml" Target="../ink/ink1280.xml"/><Relationship Id="rId9" Type="http://schemas.openxmlformats.org/officeDocument/2006/relationships/image" Target="../media/image1282.png"/><Relationship Id="rId13" Type="http://schemas.openxmlformats.org/officeDocument/2006/relationships/image" Target="../media/image1284.png"/><Relationship Id="rId18" Type="http://schemas.openxmlformats.org/officeDocument/2006/relationships/customXml" Target="../ink/ink1287.xml"/><Relationship Id="rId39" Type="http://schemas.openxmlformats.org/officeDocument/2006/relationships/image" Target="../media/image1297.png"/><Relationship Id="rId34" Type="http://schemas.openxmlformats.org/officeDocument/2006/relationships/customXml" Target="../ink/ink1295.xml"/><Relationship Id="rId50" Type="http://schemas.openxmlformats.org/officeDocument/2006/relationships/customXml" Target="../ink/ink1303.xml"/><Relationship Id="rId55" Type="http://schemas.openxmlformats.org/officeDocument/2006/relationships/image" Target="../media/image1305.png"/></Relationships>
</file>

<file path=ppt/slides/_rels/slide2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370.png"/><Relationship Id="rId21" Type="http://schemas.openxmlformats.org/officeDocument/2006/relationships/image" Target="../media/image1322.png"/><Relationship Id="rId42" Type="http://schemas.openxmlformats.org/officeDocument/2006/relationships/customXml" Target="../ink/ink1333.xml"/><Relationship Id="rId63" Type="http://schemas.openxmlformats.org/officeDocument/2006/relationships/image" Target="../media/image1343.png"/><Relationship Id="rId84" Type="http://schemas.openxmlformats.org/officeDocument/2006/relationships/customXml" Target="../ink/ink1354.xml"/><Relationship Id="rId138" Type="http://schemas.openxmlformats.org/officeDocument/2006/relationships/customXml" Target="../ink/ink1381.xml"/><Relationship Id="rId159" Type="http://schemas.openxmlformats.org/officeDocument/2006/relationships/image" Target="../media/image1391.png"/><Relationship Id="rId170" Type="http://schemas.openxmlformats.org/officeDocument/2006/relationships/customXml" Target="../ink/ink1397.xml"/><Relationship Id="rId191" Type="http://schemas.openxmlformats.org/officeDocument/2006/relationships/image" Target="../media/image1407.png"/><Relationship Id="rId205" Type="http://schemas.openxmlformats.org/officeDocument/2006/relationships/image" Target="../media/image1414.png"/><Relationship Id="rId107" Type="http://schemas.openxmlformats.org/officeDocument/2006/relationships/image" Target="../media/image1365.png"/><Relationship Id="rId11" Type="http://schemas.openxmlformats.org/officeDocument/2006/relationships/image" Target="../media/image1317.png"/><Relationship Id="rId32" Type="http://schemas.openxmlformats.org/officeDocument/2006/relationships/customXml" Target="../ink/ink1328.xml"/><Relationship Id="rId53" Type="http://schemas.openxmlformats.org/officeDocument/2006/relationships/image" Target="../media/image1338.png"/><Relationship Id="rId74" Type="http://schemas.openxmlformats.org/officeDocument/2006/relationships/customXml" Target="../ink/ink1349.xml"/><Relationship Id="rId128" Type="http://schemas.openxmlformats.org/officeDocument/2006/relationships/customXml" Target="../ink/ink1376.xml"/><Relationship Id="rId149" Type="http://schemas.openxmlformats.org/officeDocument/2006/relationships/image" Target="../media/image1386.png"/><Relationship Id="rId5" Type="http://schemas.openxmlformats.org/officeDocument/2006/relationships/image" Target="../media/image1314.png"/><Relationship Id="rId95" Type="http://schemas.openxmlformats.org/officeDocument/2006/relationships/image" Target="../media/image1359.png"/><Relationship Id="rId160" Type="http://schemas.openxmlformats.org/officeDocument/2006/relationships/customXml" Target="../ink/ink1392.xml"/><Relationship Id="rId181" Type="http://schemas.openxmlformats.org/officeDocument/2006/relationships/image" Target="../media/image1402.png"/><Relationship Id="rId216" Type="http://schemas.openxmlformats.org/officeDocument/2006/relationships/customXml" Target="../ink/ink1420.xml"/><Relationship Id="rId22" Type="http://schemas.openxmlformats.org/officeDocument/2006/relationships/customXml" Target="../ink/ink1323.xml"/><Relationship Id="rId43" Type="http://schemas.openxmlformats.org/officeDocument/2006/relationships/image" Target="../media/image1333.png"/><Relationship Id="rId64" Type="http://schemas.openxmlformats.org/officeDocument/2006/relationships/customXml" Target="../ink/ink1344.xml"/><Relationship Id="rId118" Type="http://schemas.openxmlformats.org/officeDocument/2006/relationships/customXml" Target="../ink/ink1371.xml"/><Relationship Id="rId139" Type="http://schemas.openxmlformats.org/officeDocument/2006/relationships/image" Target="../media/image1381.png"/><Relationship Id="rId85" Type="http://schemas.openxmlformats.org/officeDocument/2006/relationships/image" Target="../media/image1354.png"/><Relationship Id="rId150" Type="http://schemas.openxmlformats.org/officeDocument/2006/relationships/customXml" Target="../ink/ink1387.xml"/><Relationship Id="rId171" Type="http://schemas.openxmlformats.org/officeDocument/2006/relationships/image" Target="../media/image1397.png"/><Relationship Id="rId192" Type="http://schemas.openxmlformats.org/officeDocument/2006/relationships/customXml" Target="../ink/ink1408.xml"/><Relationship Id="rId206" Type="http://schemas.openxmlformats.org/officeDocument/2006/relationships/customXml" Target="../ink/ink1415.xml"/><Relationship Id="rId12" Type="http://schemas.openxmlformats.org/officeDocument/2006/relationships/customXml" Target="../ink/ink1318.xml"/><Relationship Id="rId33" Type="http://schemas.openxmlformats.org/officeDocument/2006/relationships/image" Target="../media/image1328.png"/><Relationship Id="rId108" Type="http://schemas.openxmlformats.org/officeDocument/2006/relationships/customXml" Target="../ink/ink1366.xml"/><Relationship Id="rId129" Type="http://schemas.openxmlformats.org/officeDocument/2006/relationships/image" Target="../media/image1376.png"/><Relationship Id="rId54" Type="http://schemas.openxmlformats.org/officeDocument/2006/relationships/customXml" Target="../ink/ink1339.xml"/><Relationship Id="rId75" Type="http://schemas.openxmlformats.org/officeDocument/2006/relationships/image" Target="../media/image1349.png"/><Relationship Id="rId96" Type="http://schemas.openxmlformats.org/officeDocument/2006/relationships/customXml" Target="../ink/ink1360.xml"/><Relationship Id="rId140" Type="http://schemas.openxmlformats.org/officeDocument/2006/relationships/customXml" Target="../ink/ink1382.xml"/><Relationship Id="rId161" Type="http://schemas.openxmlformats.org/officeDocument/2006/relationships/image" Target="../media/image1392.png"/><Relationship Id="rId182" Type="http://schemas.openxmlformats.org/officeDocument/2006/relationships/customXml" Target="../ink/ink1403.xml"/><Relationship Id="rId217" Type="http://schemas.openxmlformats.org/officeDocument/2006/relationships/image" Target="../media/image1420.png"/><Relationship Id="rId6" Type="http://schemas.openxmlformats.org/officeDocument/2006/relationships/customXml" Target="../ink/ink1315.xml"/><Relationship Id="rId23" Type="http://schemas.openxmlformats.org/officeDocument/2006/relationships/image" Target="../media/image1323.png"/><Relationship Id="rId119" Type="http://schemas.openxmlformats.org/officeDocument/2006/relationships/image" Target="../media/image1371.png"/><Relationship Id="rId44" Type="http://schemas.openxmlformats.org/officeDocument/2006/relationships/customXml" Target="../ink/ink1334.xml"/><Relationship Id="rId65" Type="http://schemas.openxmlformats.org/officeDocument/2006/relationships/image" Target="../media/image1344.png"/><Relationship Id="rId86" Type="http://schemas.openxmlformats.org/officeDocument/2006/relationships/customXml" Target="../ink/ink1355.xml"/><Relationship Id="rId130" Type="http://schemas.openxmlformats.org/officeDocument/2006/relationships/customXml" Target="../ink/ink1377.xml"/><Relationship Id="rId151" Type="http://schemas.openxmlformats.org/officeDocument/2006/relationships/image" Target="../media/image1387.png"/><Relationship Id="rId172" Type="http://schemas.openxmlformats.org/officeDocument/2006/relationships/customXml" Target="../ink/ink1398.xml"/><Relationship Id="rId193" Type="http://schemas.openxmlformats.org/officeDocument/2006/relationships/image" Target="../media/image1408.png"/><Relationship Id="rId207" Type="http://schemas.openxmlformats.org/officeDocument/2006/relationships/image" Target="../media/image1415.png"/><Relationship Id="rId13" Type="http://schemas.openxmlformats.org/officeDocument/2006/relationships/image" Target="../media/image1318.png"/><Relationship Id="rId109" Type="http://schemas.openxmlformats.org/officeDocument/2006/relationships/image" Target="../media/image1366.png"/><Relationship Id="rId34" Type="http://schemas.openxmlformats.org/officeDocument/2006/relationships/customXml" Target="../ink/ink1329.xml"/><Relationship Id="rId55" Type="http://schemas.openxmlformats.org/officeDocument/2006/relationships/image" Target="../media/image1339.png"/><Relationship Id="rId76" Type="http://schemas.openxmlformats.org/officeDocument/2006/relationships/customXml" Target="../ink/ink1350.xml"/><Relationship Id="rId97" Type="http://schemas.openxmlformats.org/officeDocument/2006/relationships/image" Target="../media/image1360.png"/><Relationship Id="rId120" Type="http://schemas.openxmlformats.org/officeDocument/2006/relationships/customXml" Target="../ink/ink1372.xml"/><Relationship Id="rId141" Type="http://schemas.openxmlformats.org/officeDocument/2006/relationships/image" Target="../media/image1382.png"/><Relationship Id="rId7" Type="http://schemas.openxmlformats.org/officeDocument/2006/relationships/image" Target="../media/image1315.png"/><Relationship Id="rId162" Type="http://schemas.openxmlformats.org/officeDocument/2006/relationships/customXml" Target="../ink/ink1393.xml"/><Relationship Id="rId183" Type="http://schemas.openxmlformats.org/officeDocument/2006/relationships/image" Target="../media/image1403.png"/><Relationship Id="rId218" Type="http://schemas.openxmlformats.org/officeDocument/2006/relationships/customXml" Target="../ink/ink1421.xml"/><Relationship Id="rId24" Type="http://schemas.openxmlformats.org/officeDocument/2006/relationships/customXml" Target="../ink/ink1324.xml"/><Relationship Id="rId45" Type="http://schemas.openxmlformats.org/officeDocument/2006/relationships/image" Target="../media/image1334.png"/><Relationship Id="rId66" Type="http://schemas.openxmlformats.org/officeDocument/2006/relationships/customXml" Target="../ink/ink1345.xml"/><Relationship Id="rId87" Type="http://schemas.openxmlformats.org/officeDocument/2006/relationships/image" Target="../media/image1355.png"/><Relationship Id="rId110" Type="http://schemas.openxmlformats.org/officeDocument/2006/relationships/customXml" Target="../ink/ink1367.xml"/><Relationship Id="rId131" Type="http://schemas.openxmlformats.org/officeDocument/2006/relationships/image" Target="../media/image1377.png"/><Relationship Id="rId152" Type="http://schemas.openxmlformats.org/officeDocument/2006/relationships/customXml" Target="../ink/ink1388.xml"/><Relationship Id="rId173" Type="http://schemas.openxmlformats.org/officeDocument/2006/relationships/image" Target="../media/image1398.png"/><Relationship Id="rId194" Type="http://schemas.openxmlformats.org/officeDocument/2006/relationships/customXml" Target="../ink/ink1409.xml"/><Relationship Id="rId208" Type="http://schemas.openxmlformats.org/officeDocument/2006/relationships/customXml" Target="../ink/ink1416.xml"/><Relationship Id="rId14" Type="http://schemas.openxmlformats.org/officeDocument/2006/relationships/customXml" Target="../ink/ink1319.xml"/><Relationship Id="rId35" Type="http://schemas.openxmlformats.org/officeDocument/2006/relationships/image" Target="../media/image1329.png"/><Relationship Id="rId56" Type="http://schemas.openxmlformats.org/officeDocument/2006/relationships/customXml" Target="../ink/ink1340.xml"/><Relationship Id="rId77" Type="http://schemas.openxmlformats.org/officeDocument/2006/relationships/image" Target="../media/image1350.png"/><Relationship Id="rId100" Type="http://schemas.openxmlformats.org/officeDocument/2006/relationships/customXml" Target="../ink/ink1362.xml"/><Relationship Id="rId8" Type="http://schemas.openxmlformats.org/officeDocument/2006/relationships/customXml" Target="../ink/ink1316.xml"/><Relationship Id="rId51" Type="http://schemas.openxmlformats.org/officeDocument/2006/relationships/image" Target="../media/image1337.png"/><Relationship Id="rId72" Type="http://schemas.openxmlformats.org/officeDocument/2006/relationships/customXml" Target="../ink/ink1348.xml"/><Relationship Id="rId93" Type="http://schemas.openxmlformats.org/officeDocument/2006/relationships/image" Target="../media/image1358.png"/><Relationship Id="rId98" Type="http://schemas.openxmlformats.org/officeDocument/2006/relationships/customXml" Target="../ink/ink1361.xml"/><Relationship Id="rId121" Type="http://schemas.openxmlformats.org/officeDocument/2006/relationships/image" Target="../media/image1372.png"/><Relationship Id="rId142" Type="http://schemas.openxmlformats.org/officeDocument/2006/relationships/customXml" Target="../ink/ink1383.xml"/><Relationship Id="rId163" Type="http://schemas.openxmlformats.org/officeDocument/2006/relationships/image" Target="../media/image1393.png"/><Relationship Id="rId184" Type="http://schemas.openxmlformats.org/officeDocument/2006/relationships/customXml" Target="../ink/ink1404.xml"/><Relationship Id="rId189" Type="http://schemas.openxmlformats.org/officeDocument/2006/relationships/image" Target="../media/image1406.png"/><Relationship Id="rId219" Type="http://schemas.openxmlformats.org/officeDocument/2006/relationships/image" Target="../media/image1421.png"/><Relationship Id="rId3" Type="http://schemas.openxmlformats.org/officeDocument/2006/relationships/image" Target="../media/image1313.png"/><Relationship Id="rId214" Type="http://schemas.openxmlformats.org/officeDocument/2006/relationships/customXml" Target="../ink/ink1419.xml"/><Relationship Id="rId25" Type="http://schemas.openxmlformats.org/officeDocument/2006/relationships/image" Target="../media/image1324.png"/><Relationship Id="rId46" Type="http://schemas.openxmlformats.org/officeDocument/2006/relationships/customXml" Target="../ink/ink1335.xml"/><Relationship Id="rId67" Type="http://schemas.openxmlformats.org/officeDocument/2006/relationships/image" Target="../media/image1345.png"/><Relationship Id="rId116" Type="http://schemas.openxmlformats.org/officeDocument/2006/relationships/customXml" Target="../ink/ink1370.xml"/><Relationship Id="rId137" Type="http://schemas.openxmlformats.org/officeDocument/2006/relationships/image" Target="../media/image1380.png"/><Relationship Id="rId158" Type="http://schemas.openxmlformats.org/officeDocument/2006/relationships/customXml" Target="../ink/ink1391.xml"/><Relationship Id="rId20" Type="http://schemas.openxmlformats.org/officeDocument/2006/relationships/customXml" Target="../ink/ink1322.xml"/><Relationship Id="rId41" Type="http://schemas.openxmlformats.org/officeDocument/2006/relationships/image" Target="../media/image1332.png"/><Relationship Id="rId62" Type="http://schemas.openxmlformats.org/officeDocument/2006/relationships/customXml" Target="../ink/ink1343.xml"/><Relationship Id="rId83" Type="http://schemas.openxmlformats.org/officeDocument/2006/relationships/image" Target="../media/image1353.png"/><Relationship Id="rId88" Type="http://schemas.openxmlformats.org/officeDocument/2006/relationships/customXml" Target="../ink/ink1356.xml"/><Relationship Id="rId111" Type="http://schemas.openxmlformats.org/officeDocument/2006/relationships/image" Target="../media/image1367.png"/><Relationship Id="rId132" Type="http://schemas.openxmlformats.org/officeDocument/2006/relationships/customXml" Target="../ink/ink1378.xml"/><Relationship Id="rId153" Type="http://schemas.openxmlformats.org/officeDocument/2006/relationships/image" Target="../media/image1388.png"/><Relationship Id="rId174" Type="http://schemas.openxmlformats.org/officeDocument/2006/relationships/customXml" Target="../ink/ink1399.xml"/><Relationship Id="rId179" Type="http://schemas.openxmlformats.org/officeDocument/2006/relationships/image" Target="../media/image1401.png"/><Relationship Id="rId195" Type="http://schemas.openxmlformats.org/officeDocument/2006/relationships/image" Target="../media/image1409.png"/><Relationship Id="rId209" Type="http://schemas.openxmlformats.org/officeDocument/2006/relationships/image" Target="../media/image1416.png"/><Relationship Id="rId190" Type="http://schemas.openxmlformats.org/officeDocument/2006/relationships/customXml" Target="../ink/ink1407.xml"/><Relationship Id="rId204" Type="http://schemas.openxmlformats.org/officeDocument/2006/relationships/customXml" Target="../ink/ink1414.xml"/><Relationship Id="rId220" Type="http://schemas.openxmlformats.org/officeDocument/2006/relationships/customXml" Target="../ink/ink1422.xml"/><Relationship Id="rId15" Type="http://schemas.openxmlformats.org/officeDocument/2006/relationships/image" Target="../media/image1319.png"/><Relationship Id="rId36" Type="http://schemas.openxmlformats.org/officeDocument/2006/relationships/customXml" Target="../ink/ink1330.xml"/><Relationship Id="rId57" Type="http://schemas.openxmlformats.org/officeDocument/2006/relationships/image" Target="../media/image1340.png"/><Relationship Id="rId106" Type="http://schemas.openxmlformats.org/officeDocument/2006/relationships/customXml" Target="../ink/ink1365.xml"/><Relationship Id="rId127" Type="http://schemas.openxmlformats.org/officeDocument/2006/relationships/image" Target="../media/image1375.png"/><Relationship Id="rId10" Type="http://schemas.openxmlformats.org/officeDocument/2006/relationships/customXml" Target="../ink/ink1317.xml"/><Relationship Id="rId31" Type="http://schemas.openxmlformats.org/officeDocument/2006/relationships/image" Target="../media/image1327.png"/><Relationship Id="rId52" Type="http://schemas.openxmlformats.org/officeDocument/2006/relationships/customXml" Target="../ink/ink1338.xml"/><Relationship Id="rId73" Type="http://schemas.openxmlformats.org/officeDocument/2006/relationships/image" Target="../media/image1348.png"/><Relationship Id="rId78" Type="http://schemas.openxmlformats.org/officeDocument/2006/relationships/customXml" Target="../ink/ink1351.xml"/><Relationship Id="rId94" Type="http://schemas.openxmlformats.org/officeDocument/2006/relationships/customXml" Target="../ink/ink1359.xml"/><Relationship Id="rId99" Type="http://schemas.openxmlformats.org/officeDocument/2006/relationships/image" Target="../media/image1361.png"/><Relationship Id="rId101" Type="http://schemas.openxmlformats.org/officeDocument/2006/relationships/image" Target="../media/image1362.png"/><Relationship Id="rId122" Type="http://schemas.openxmlformats.org/officeDocument/2006/relationships/customXml" Target="../ink/ink1373.xml"/><Relationship Id="rId143" Type="http://schemas.openxmlformats.org/officeDocument/2006/relationships/image" Target="../media/image1383.png"/><Relationship Id="rId148" Type="http://schemas.openxmlformats.org/officeDocument/2006/relationships/customXml" Target="../ink/ink1386.xml"/><Relationship Id="rId164" Type="http://schemas.openxmlformats.org/officeDocument/2006/relationships/customXml" Target="../ink/ink1394.xml"/><Relationship Id="rId169" Type="http://schemas.openxmlformats.org/officeDocument/2006/relationships/image" Target="../media/image1396.png"/><Relationship Id="rId185" Type="http://schemas.openxmlformats.org/officeDocument/2006/relationships/image" Target="../media/image1404.png"/><Relationship Id="rId4" Type="http://schemas.openxmlformats.org/officeDocument/2006/relationships/customXml" Target="../ink/ink1314.xml"/><Relationship Id="rId9" Type="http://schemas.openxmlformats.org/officeDocument/2006/relationships/image" Target="../media/image1316.png"/><Relationship Id="rId180" Type="http://schemas.openxmlformats.org/officeDocument/2006/relationships/customXml" Target="../ink/ink1402.xml"/><Relationship Id="rId210" Type="http://schemas.openxmlformats.org/officeDocument/2006/relationships/customXml" Target="../ink/ink1417.xml"/><Relationship Id="rId215" Type="http://schemas.openxmlformats.org/officeDocument/2006/relationships/image" Target="../media/image1419.png"/><Relationship Id="rId26" Type="http://schemas.openxmlformats.org/officeDocument/2006/relationships/customXml" Target="../ink/ink1325.xml"/><Relationship Id="rId47" Type="http://schemas.openxmlformats.org/officeDocument/2006/relationships/image" Target="../media/image1335.png"/><Relationship Id="rId68" Type="http://schemas.openxmlformats.org/officeDocument/2006/relationships/customXml" Target="../ink/ink1346.xml"/><Relationship Id="rId89" Type="http://schemas.openxmlformats.org/officeDocument/2006/relationships/image" Target="../media/image1356.png"/><Relationship Id="rId112" Type="http://schemas.openxmlformats.org/officeDocument/2006/relationships/customXml" Target="../ink/ink1368.xml"/><Relationship Id="rId133" Type="http://schemas.openxmlformats.org/officeDocument/2006/relationships/image" Target="../media/image1378.png"/><Relationship Id="rId154" Type="http://schemas.openxmlformats.org/officeDocument/2006/relationships/customXml" Target="../ink/ink1389.xml"/><Relationship Id="rId175" Type="http://schemas.openxmlformats.org/officeDocument/2006/relationships/image" Target="../media/image1399.png"/><Relationship Id="rId196" Type="http://schemas.openxmlformats.org/officeDocument/2006/relationships/customXml" Target="../ink/ink1410.xml"/><Relationship Id="rId200" Type="http://schemas.openxmlformats.org/officeDocument/2006/relationships/customXml" Target="../ink/ink1412.xml"/><Relationship Id="rId16" Type="http://schemas.openxmlformats.org/officeDocument/2006/relationships/customXml" Target="../ink/ink1320.xml"/><Relationship Id="rId221" Type="http://schemas.openxmlformats.org/officeDocument/2006/relationships/image" Target="../media/image1422.png"/><Relationship Id="rId37" Type="http://schemas.openxmlformats.org/officeDocument/2006/relationships/image" Target="../media/image1330.png"/><Relationship Id="rId58" Type="http://schemas.openxmlformats.org/officeDocument/2006/relationships/customXml" Target="../ink/ink1341.xml"/><Relationship Id="rId79" Type="http://schemas.openxmlformats.org/officeDocument/2006/relationships/image" Target="../media/image1351.png"/><Relationship Id="rId102" Type="http://schemas.openxmlformats.org/officeDocument/2006/relationships/customXml" Target="../ink/ink1363.xml"/><Relationship Id="rId123" Type="http://schemas.openxmlformats.org/officeDocument/2006/relationships/image" Target="../media/image1373.png"/><Relationship Id="rId144" Type="http://schemas.openxmlformats.org/officeDocument/2006/relationships/customXml" Target="../ink/ink1384.xml"/><Relationship Id="rId90" Type="http://schemas.openxmlformats.org/officeDocument/2006/relationships/customXml" Target="../ink/ink1357.xml"/><Relationship Id="rId165" Type="http://schemas.openxmlformats.org/officeDocument/2006/relationships/image" Target="../media/image1394.png"/><Relationship Id="rId186" Type="http://schemas.openxmlformats.org/officeDocument/2006/relationships/customXml" Target="../ink/ink1405.xml"/><Relationship Id="rId211" Type="http://schemas.openxmlformats.org/officeDocument/2006/relationships/image" Target="../media/image1417.png"/><Relationship Id="rId27" Type="http://schemas.openxmlformats.org/officeDocument/2006/relationships/image" Target="../media/image1325.png"/><Relationship Id="rId48" Type="http://schemas.openxmlformats.org/officeDocument/2006/relationships/customXml" Target="../ink/ink1336.xml"/><Relationship Id="rId69" Type="http://schemas.openxmlformats.org/officeDocument/2006/relationships/image" Target="../media/image1346.png"/><Relationship Id="rId113" Type="http://schemas.openxmlformats.org/officeDocument/2006/relationships/image" Target="../media/image1368.png"/><Relationship Id="rId134" Type="http://schemas.openxmlformats.org/officeDocument/2006/relationships/customXml" Target="../ink/ink1379.xml"/><Relationship Id="rId80" Type="http://schemas.openxmlformats.org/officeDocument/2006/relationships/customXml" Target="../ink/ink1352.xml"/><Relationship Id="rId155" Type="http://schemas.openxmlformats.org/officeDocument/2006/relationships/image" Target="../media/image1389.png"/><Relationship Id="rId176" Type="http://schemas.openxmlformats.org/officeDocument/2006/relationships/customXml" Target="../ink/ink1400.xml"/><Relationship Id="rId197" Type="http://schemas.openxmlformats.org/officeDocument/2006/relationships/image" Target="../media/image1410.png"/><Relationship Id="rId201" Type="http://schemas.openxmlformats.org/officeDocument/2006/relationships/image" Target="../media/image1412.png"/><Relationship Id="rId222" Type="http://schemas.openxmlformats.org/officeDocument/2006/relationships/customXml" Target="../ink/ink1423.xml"/><Relationship Id="rId17" Type="http://schemas.openxmlformats.org/officeDocument/2006/relationships/image" Target="../media/image1320.png"/><Relationship Id="rId38" Type="http://schemas.openxmlformats.org/officeDocument/2006/relationships/customXml" Target="../ink/ink1331.xml"/><Relationship Id="rId59" Type="http://schemas.openxmlformats.org/officeDocument/2006/relationships/image" Target="../media/image1341.png"/><Relationship Id="rId103" Type="http://schemas.openxmlformats.org/officeDocument/2006/relationships/image" Target="../media/image1363.png"/><Relationship Id="rId124" Type="http://schemas.openxmlformats.org/officeDocument/2006/relationships/customXml" Target="../ink/ink1374.xml"/><Relationship Id="rId70" Type="http://schemas.openxmlformats.org/officeDocument/2006/relationships/customXml" Target="../ink/ink1347.xml"/><Relationship Id="rId91" Type="http://schemas.openxmlformats.org/officeDocument/2006/relationships/image" Target="../media/image1357.png"/><Relationship Id="rId145" Type="http://schemas.openxmlformats.org/officeDocument/2006/relationships/image" Target="../media/image1384.png"/><Relationship Id="rId166" Type="http://schemas.openxmlformats.org/officeDocument/2006/relationships/customXml" Target="../ink/ink1395.xml"/><Relationship Id="rId187" Type="http://schemas.openxmlformats.org/officeDocument/2006/relationships/image" Target="../media/image1405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1418.xml"/><Relationship Id="rId28" Type="http://schemas.openxmlformats.org/officeDocument/2006/relationships/customXml" Target="../ink/ink1326.xml"/><Relationship Id="rId49" Type="http://schemas.openxmlformats.org/officeDocument/2006/relationships/image" Target="../media/image1336.png"/><Relationship Id="rId114" Type="http://schemas.openxmlformats.org/officeDocument/2006/relationships/customXml" Target="../ink/ink1369.xml"/><Relationship Id="rId60" Type="http://schemas.openxmlformats.org/officeDocument/2006/relationships/customXml" Target="../ink/ink1342.xml"/><Relationship Id="rId81" Type="http://schemas.openxmlformats.org/officeDocument/2006/relationships/image" Target="../media/image1352.png"/><Relationship Id="rId135" Type="http://schemas.openxmlformats.org/officeDocument/2006/relationships/image" Target="../media/image1379.png"/><Relationship Id="rId156" Type="http://schemas.openxmlformats.org/officeDocument/2006/relationships/customXml" Target="../ink/ink1390.xml"/><Relationship Id="rId177" Type="http://schemas.openxmlformats.org/officeDocument/2006/relationships/image" Target="../media/image1400.png"/><Relationship Id="rId198" Type="http://schemas.openxmlformats.org/officeDocument/2006/relationships/customXml" Target="../ink/ink1411.xml"/><Relationship Id="rId202" Type="http://schemas.openxmlformats.org/officeDocument/2006/relationships/customXml" Target="../ink/ink1413.xml"/><Relationship Id="rId223" Type="http://schemas.openxmlformats.org/officeDocument/2006/relationships/image" Target="../media/image1423.png"/><Relationship Id="rId18" Type="http://schemas.openxmlformats.org/officeDocument/2006/relationships/customXml" Target="../ink/ink1321.xml"/><Relationship Id="rId39" Type="http://schemas.openxmlformats.org/officeDocument/2006/relationships/image" Target="../media/image1331.png"/><Relationship Id="rId50" Type="http://schemas.openxmlformats.org/officeDocument/2006/relationships/customXml" Target="../ink/ink1337.xml"/><Relationship Id="rId104" Type="http://schemas.openxmlformats.org/officeDocument/2006/relationships/customXml" Target="../ink/ink1364.xml"/><Relationship Id="rId125" Type="http://schemas.openxmlformats.org/officeDocument/2006/relationships/image" Target="../media/image1374.png"/><Relationship Id="rId146" Type="http://schemas.openxmlformats.org/officeDocument/2006/relationships/customXml" Target="../ink/ink1385.xml"/><Relationship Id="rId167" Type="http://schemas.openxmlformats.org/officeDocument/2006/relationships/image" Target="../media/image1395.png"/><Relationship Id="rId188" Type="http://schemas.openxmlformats.org/officeDocument/2006/relationships/customXml" Target="../ink/ink1406.xml"/><Relationship Id="rId71" Type="http://schemas.openxmlformats.org/officeDocument/2006/relationships/image" Target="../media/image1347.png"/><Relationship Id="rId92" Type="http://schemas.openxmlformats.org/officeDocument/2006/relationships/customXml" Target="../ink/ink1358.xml"/><Relationship Id="rId213" Type="http://schemas.openxmlformats.org/officeDocument/2006/relationships/image" Target="../media/image1418.png"/><Relationship Id="rId2" Type="http://schemas.openxmlformats.org/officeDocument/2006/relationships/customXml" Target="../ink/ink1313.xml"/><Relationship Id="rId29" Type="http://schemas.openxmlformats.org/officeDocument/2006/relationships/image" Target="../media/image1326.png"/><Relationship Id="rId40" Type="http://schemas.openxmlformats.org/officeDocument/2006/relationships/customXml" Target="../ink/ink1332.xml"/><Relationship Id="rId115" Type="http://schemas.openxmlformats.org/officeDocument/2006/relationships/image" Target="../media/image1369.png"/><Relationship Id="rId136" Type="http://schemas.openxmlformats.org/officeDocument/2006/relationships/customXml" Target="../ink/ink1380.xml"/><Relationship Id="rId157" Type="http://schemas.openxmlformats.org/officeDocument/2006/relationships/image" Target="../media/image1390.png"/><Relationship Id="rId178" Type="http://schemas.openxmlformats.org/officeDocument/2006/relationships/customXml" Target="../ink/ink1401.xml"/><Relationship Id="rId61" Type="http://schemas.openxmlformats.org/officeDocument/2006/relationships/image" Target="../media/image1342.png"/><Relationship Id="rId82" Type="http://schemas.openxmlformats.org/officeDocument/2006/relationships/customXml" Target="../ink/ink1353.xml"/><Relationship Id="rId199" Type="http://schemas.openxmlformats.org/officeDocument/2006/relationships/image" Target="../media/image1411.png"/><Relationship Id="rId203" Type="http://schemas.openxmlformats.org/officeDocument/2006/relationships/image" Target="../media/image1413.png"/><Relationship Id="rId19" Type="http://schemas.openxmlformats.org/officeDocument/2006/relationships/image" Target="../media/image1321.png"/><Relationship Id="rId30" Type="http://schemas.openxmlformats.org/officeDocument/2006/relationships/customXml" Target="../ink/ink1327.xml"/><Relationship Id="rId105" Type="http://schemas.openxmlformats.org/officeDocument/2006/relationships/image" Target="../media/image1364.png"/><Relationship Id="rId126" Type="http://schemas.openxmlformats.org/officeDocument/2006/relationships/customXml" Target="../ink/ink1375.xml"/><Relationship Id="rId147" Type="http://schemas.openxmlformats.org/officeDocument/2006/relationships/image" Target="../media/image1385.png"/><Relationship Id="rId168" Type="http://schemas.openxmlformats.org/officeDocument/2006/relationships/customXml" Target="../ink/ink1396.xml"/></Relationships>
</file>

<file path=ppt/slides/_rels/slide2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481.png"/><Relationship Id="rId21" Type="http://schemas.openxmlformats.org/officeDocument/2006/relationships/image" Target="../media/image1433.png"/><Relationship Id="rId42" Type="http://schemas.openxmlformats.org/officeDocument/2006/relationships/customXml" Target="../ink/ink1444.xml"/><Relationship Id="rId63" Type="http://schemas.openxmlformats.org/officeDocument/2006/relationships/image" Target="../media/image1454.png"/><Relationship Id="rId84" Type="http://schemas.openxmlformats.org/officeDocument/2006/relationships/customXml" Target="../ink/ink1465.xml"/><Relationship Id="rId138" Type="http://schemas.openxmlformats.org/officeDocument/2006/relationships/customXml" Target="../ink/ink1492.xml"/><Relationship Id="rId107" Type="http://schemas.openxmlformats.org/officeDocument/2006/relationships/image" Target="../media/image1476.png"/><Relationship Id="rId11" Type="http://schemas.openxmlformats.org/officeDocument/2006/relationships/image" Target="../media/image1428.png"/><Relationship Id="rId32" Type="http://schemas.openxmlformats.org/officeDocument/2006/relationships/customXml" Target="../ink/ink1439.xml"/><Relationship Id="rId53" Type="http://schemas.openxmlformats.org/officeDocument/2006/relationships/image" Target="../media/image1449.png"/><Relationship Id="rId74" Type="http://schemas.openxmlformats.org/officeDocument/2006/relationships/customXml" Target="../ink/ink1460.xml"/><Relationship Id="rId128" Type="http://schemas.openxmlformats.org/officeDocument/2006/relationships/customXml" Target="../ink/ink1487.xml"/><Relationship Id="rId149" Type="http://schemas.openxmlformats.org/officeDocument/2006/relationships/image" Target="../media/image1497.png"/><Relationship Id="rId5" Type="http://schemas.openxmlformats.org/officeDocument/2006/relationships/image" Target="../media/image1425.png"/><Relationship Id="rId95" Type="http://schemas.openxmlformats.org/officeDocument/2006/relationships/image" Target="../media/image1470.png"/><Relationship Id="rId22" Type="http://schemas.openxmlformats.org/officeDocument/2006/relationships/customXml" Target="../ink/ink1434.xml"/><Relationship Id="rId27" Type="http://schemas.openxmlformats.org/officeDocument/2006/relationships/image" Target="../media/image1436.png"/><Relationship Id="rId43" Type="http://schemas.openxmlformats.org/officeDocument/2006/relationships/image" Target="../media/image1444.png"/><Relationship Id="rId48" Type="http://schemas.openxmlformats.org/officeDocument/2006/relationships/customXml" Target="../ink/ink1447.xml"/><Relationship Id="rId64" Type="http://schemas.openxmlformats.org/officeDocument/2006/relationships/customXml" Target="../ink/ink1455.xml"/><Relationship Id="rId69" Type="http://schemas.openxmlformats.org/officeDocument/2006/relationships/image" Target="../media/image1457.png"/><Relationship Id="rId113" Type="http://schemas.openxmlformats.org/officeDocument/2006/relationships/image" Target="../media/image1479.png"/><Relationship Id="rId118" Type="http://schemas.openxmlformats.org/officeDocument/2006/relationships/customXml" Target="../ink/ink1482.xml"/><Relationship Id="rId134" Type="http://schemas.openxmlformats.org/officeDocument/2006/relationships/customXml" Target="../ink/ink1490.xml"/><Relationship Id="rId139" Type="http://schemas.openxmlformats.org/officeDocument/2006/relationships/image" Target="../media/image1492.png"/><Relationship Id="rId80" Type="http://schemas.openxmlformats.org/officeDocument/2006/relationships/customXml" Target="../ink/ink1463.xml"/><Relationship Id="rId85" Type="http://schemas.openxmlformats.org/officeDocument/2006/relationships/image" Target="../media/image1465.png"/><Relationship Id="rId150" Type="http://schemas.openxmlformats.org/officeDocument/2006/relationships/customXml" Target="../ink/ink1498.xml"/><Relationship Id="rId12" Type="http://schemas.openxmlformats.org/officeDocument/2006/relationships/customXml" Target="../ink/ink1429.xml"/><Relationship Id="rId17" Type="http://schemas.openxmlformats.org/officeDocument/2006/relationships/image" Target="../media/image1431.png"/><Relationship Id="rId33" Type="http://schemas.openxmlformats.org/officeDocument/2006/relationships/image" Target="../media/image1439.png"/><Relationship Id="rId38" Type="http://schemas.openxmlformats.org/officeDocument/2006/relationships/customXml" Target="../ink/ink1442.xml"/><Relationship Id="rId59" Type="http://schemas.openxmlformats.org/officeDocument/2006/relationships/image" Target="../media/image1452.png"/><Relationship Id="rId103" Type="http://schemas.openxmlformats.org/officeDocument/2006/relationships/image" Target="../media/image1474.png"/><Relationship Id="rId108" Type="http://schemas.openxmlformats.org/officeDocument/2006/relationships/customXml" Target="../ink/ink1477.xml"/><Relationship Id="rId124" Type="http://schemas.openxmlformats.org/officeDocument/2006/relationships/customXml" Target="../ink/ink1485.xml"/><Relationship Id="rId129" Type="http://schemas.openxmlformats.org/officeDocument/2006/relationships/image" Target="../media/image1487.png"/><Relationship Id="rId54" Type="http://schemas.openxmlformats.org/officeDocument/2006/relationships/customXml" Target="../ink/ink1450.xml"/><Relationship Id="rId70" Type="http://schemas.openxmlformats.org/officeDocument/2006/relationships/customXml" Target="../ink/ink1458.xml"/><Relationship Id="rId75" Type="http://schemas.openxmlformats.org/officeDocument/2006/relationships/image" Target="../media/image1460.png"/><Relationship Id="rId91" Type="http://schemas.openxmlformats.org/officeDocument/2006/relationships/image" Target="../media/image1468.png"/><Relationship Id="rId96" Type="http://schemas.openxmlformats.org/officeDocument/2006/relationships/customXml" Target="../ink/ink1471.xml"/><Relationship Id="rId140" Type="http://schemas.openxmlformats.org/officeDocument/2006/relationships/customXml" Target="../ink/ink1493.xml"/><Relationship Id="rId145" Type="http://schemas.openxmlformats.org/officeDocument/2006/relationships/image" Target="../media/image1495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426.xml"/><Relationship Id="rId23" Type="http://schemas.openxmlformats.org/officeDocument/2006/relationships/image" Target="../media/image1434.png"/><Relationship Id="rId28" Type="http://schemas.openxmlformats.org/officeDocument/2006/relationships/customXml" Target="../ink/ink1437.xml"/><Relationship Id="rId49" Type="http://schemas.openxmlformats.org/officeDocument/2006/relationships/image" Target="../media/image1447.png"/><Relationship Id="rId114" Type="http://schemas.openxmlformats.org/officeDocument/2006/relationships/customXml" Target="../ink/ink1480.xml"/><Relationship Id="rId119" Type="http://schemas.openxmlformats.org/officeDocument/2006/relationships/image" Target="../media/image1482.png"/><Relationship Id="rId44" Type="http://schemas.openxmlformats.org/officeDocument/2006/relationships/customXml" Target="../ink/ink1445.xml"/><Relationship Id="rId60" Type="http://schemas.openxmlformats.org/officeDocument/2006/relationships/customXml" Target="../ink/ink1453.xml"/><Relationship Id="rId65" Type="http://schemas.openxmlformats.org/officeDocument/2006/relationships/image" Target="../media/image1455.png"/><Relationship Id="rId81" Type="http://schemas.openxmlformats.org/officeDocument/2006/relationships/image" Target="../media/image1463.png"/><Relationship Id="rId86" Type="http://schemas.openxmlformats.org/officeDocument/2006/relationships/customXml" Target="../ink/ink1466.xml"/><Relationship Id="rId130" Type="http://schemas.openxmlformats.org/officeDocument/2006/relationships/customXml" Target="../ink/ink1488.xml"/><Relationship Id="rId135" Type="http://schemas.openxmlformats.org/officeDocument/2006/relationships/image" Target="../media/image1490.png"/><Relationship Id="rId151" Type="http://schemas.openxmlformats.org/officeDocument/2006/relationships/image" Target="../media/image1498.png"/><Relationship Id="rId13" Type="http://schemas.openxmlformats.org/officeDocument/2006/relationships/image" Target="../media/image1429.png"/><Relationship Id="rId18" Type="http://schemas.openxmlformats.org/officeDocument/2006/relationships/customXml" Target="../ink/ink1432.xml"/><Relationship Id="rId39" Type="http://schemas.openxmlformats.org/officeDocument/2006/relationships/image" Target="../media/image1442.png"/><Relationship Id="rId109" Type="http://schemas.openxmlformats.org/officeDocument/2006/relationships/image" Target="../media/image1477.png"/><Relationship Id="rId34" Type="http://schemas.openxmlformats.org/officeDocument/2006/relationships/customXml" Target="../ink/ink1440.xml"/><Relationship Id="rId50" Type="http://schemas.openxmlformats.org/officeDocument/2006/relationships/customXml" Target="../ink/ink1448.xml"/><Relationship Id="rId55" Type="http://schemas.openxmlformats.org/officeDocument/2006/relationships/image" Target="../media/image1450.png"/><Relationship Id="rId76" Type="http://schemas.openxmlformats.org/officeDocument/2006/relationships/customXml" Target="../ink/ink1461.xml"/><Relationship Id="rId97" Type="http://schemas.openxmlformats.org/officeDocument/2006/relationships/image" Target="../media/image1471.png"/><Relationship Id="rId104" Type="http://schemas.openxmlformats.org/officeDocument/2006/relationships/customXml" Target="../ink/ink1475.xml"/><Relationship Id="rId120" Type="http://schemas.openxmlformats.org/officeDocument/2006/relationships/customXml" Target="../ink/ink1483.xml"/><Relationship Id="rId125" Type="http://schemas.openxmlformats.org/officeDocument/2006/relationships/image" Target="../media/image1485.png"/><Relationship Id="rId141" Type="http://schemas.openxmlformats.org/officeDocument/2006/relationships/image" Target="../media/image1493.png"/><Relationship Id="rId146" Type="http://schemas.openxmlformats.org/officeDocument/2006/relationships/customXml" Target="../ink/ink1496.xml"/><Relationship Id="rId7" Type="http://schemas.openxmlformats.org/officeDocument/2006/relationships/image" Target="../media/image1426.png"/><Relationship Id="rId71" Type="http://schemas.openxmlformats.org/officeDocument/2006/relationships/image" Target="../media/image1458.png"/><Relationship Id="rId92" Type="http://schemas.openxmlformats.org/officeDocument/2006/relationships/customXml" Target="../ink/ink1469.xml"/><Relationship Id="rId2" Type="http://schemas.openxmlformats.org/officeDocument/2006/relationships/customXml" Target="../ink/ink1424.xml"/><Relationship Id="rId29" Type="http://schemas.openxmlformats.org/officeDocument/2006/relationships/image" Target="../media/image1437.png"/><Relationship Id="rId24" Type="http://schemas.openxmlformats.org/officeDocument/2006/relationships/customXml" Target="../ink/ink1435.xml"/><Relationship Id="rId40" Type="http://schemas.openxmlformats.org/officeDocument/2006/relationships/customXml" Target="../ink/ink1443.xml"/><Relationship Id="rId45" Type="http://schemas.openxmlformats.org/officeDocument/2006/relationships/image" Target="../media/image1445.png"/><Relationship Id="rId66" Type="http://schemas.openxmlformats.org/officeDocument/2006/relationships/customXml" Target="../ink/ink1456.xml"/><Relationship Id="rId87" Type="http://schemas.openxmlformats.org/officeDocument/2006/relationships/image" Target="../media/image1466.png"/><Relationship Id="rId110" Type="http://schemas.openxmlformats.org/officeDocument/2006/relationships/customXml" Target="../ink/ink1478.xml"/><Relationship Id="rId115" Type="http://schemas.openxmlformats.org/officeDocument/2006/relationships/image" Target="../media/image1480.png"/><Relationship Id="rId131" Type="http://schemas.openxmlformats.org/officeDocument/2006/relationships/image" Target="../media/image1488.png"/><Relationship Id="rId136" Type="http://schemas.openxmlformats.org/officeDocument/2006/relationships/customXml" Target="../ink/ink1491.xml"/><Relationship Id="rId61" Type="http://schemas.openxmlformats.org/officeDocument/2006/relationships/image" Target="../media/image1453.png"/><Relationship Id="rId82" Type="http://schemas.openxmlformats.org/officeDocument/2006/relationships/customXml" Target="../ink/ink1464.xml"/><Relationship Id="rId19" Type="http://schemas.openxmlformats.org/officeDocument/2006/relationships/image" Target="../media/image1432.png"/><Relationship Id="rId14" Type="http://schemas.openxmlformats.org/officeDocument/2006/relationships/customXml" Target="../ink/ink1430.xml"/><Relationship Id="rId30" Type="http://schemas.openxmlformats.org/officeDocument/2006/relationships/customXml" Target="../ink/ink1438.xml"/><Relationship Id="rId35" Type="http://schemas.openxmlformats.org/officeDocument/2006/relationships/image" Target="../media/image1440.png"/><Relationship Id="rId56" Type="http://schemas.openxmlformats.org/officeDocument/2006/relationships/customXml" Target="../ink/ink1451.xml"/><Relationship Id="rId77" Type="http://schemas.openxmlformats.org/officeDocument/2006/relationships/image" Target="../media/image1461.png"/><Relationship Id="rId100" Type="http://schemas.openxmlformats.org/officeDocument/2006/relationships/customXml" Target="../ink/ink1473.xml"/><Relationship Id="rId105" Type="http://schemas.openxmlformats.org/officeDocument/2006/relationships/image" Target="../media/image1475.png"/><Relationship Id="rId126" Type="http://schemas.openxmlformats.org/officeDocument/2006/relationships/customXml" Target="../ink/ink1486.xml"/><Relationship Id="rId147" Type="http://schemas.openxmlformats.org/officeDocument/2006/relationships/image" Target="../media/image1496.png"/><Relationship Id="rId8" Type="http://schemas.openxmlformats.org/officeDocument/2006/relationships/customXml" Target="../ink/ink1427.xml"/><Relationship Id="rId51" Type="http://schemas.openxmlformats.org/officeDocument/2006/relationships/image" Target="../media/image1448.png"/><Relationship Id="rId72" Type="http://schemas.openxmlformats.org/officeDocument/2006/relationships/customXml" Target="../ink/ink1459.xml"/><Relationship Id="rId93" Type="http://schemas.openxmlformats.org/officeDocument/2006/relationships/image" Target="../media/image1469.png"/><Relationship Id="rId98" Type="http://schemas.openxmlformats.org/officeDocument/2006/relationships/customXml" Target="../ink/ink1472.xml"/><Relationship Id="rId121" Type="http://schemas.openxmlformats.org/officeDocument/2006/relationships/image" Target="../media/image1483.png"/><Relationship Id="rId142" Type="http://schemas.openxmlformats.org/officeDocument/2006/relationships/customXml" Target="../ink/ink1494.xml"/><Relationship Id="rId3" Type="http://schemas.openxmlformats.org/officeDocument/2006/relationships/image" Target="../media/image1424.png"/><Relationship Id="rId25" Type="http://schemas.openxmlformats.org/officeDocument/2006/relationships/image" Target="../media/image1435.png"/><Relationship Id="rId46" Type="http://schemas.openxmlformats.org/officeDocument/2006/relationships/customXml" Target="../ink/ink1446.xml"/><Relationship Id="rId67" Type="http://schemas.openxmlformats.org/officeDocument/2006/relationships/image" Target="../media/image1456.png"/><Relationship Id="rId116" Type="http://schemas.openxmlformats.org/officeDocument/2006/relationships/customXml" Target="../ink/ink1481.xml"/><Relationship Id="rId137" Type="http://schemas.openxmlformats.org/officeDocument/2006/relationships/image" Target="../media/image1491.png"/><Relationship Id="rId20" Type="http://schemas.openxmlformats.org/officeDocument/2006/relationships/customXml" Target="../ink/ink1433.xml"/><Relationship Id="rId41" Type="http://schemas.openxmlformats.org/officeDocument/2006/relationships/image" Target="../media/image1443.png"/><Relationship Id="rId62" Type="http://schemas.openxmlformats.org/officeDocument/2006/relationships/customXml" Target="../ink/ink1454.xml"/><Relationship Id="rId83" Type="http://schemas.openxmlformats.org/officeDocument/2006/relationships/image" Target="../media/image1464.png"/><Relationship Id="rId88" Type="http://schemas.openxmlformats.org/officeDocument/2006/relationships/customXml" Target="../ink/ink1467.xml"/><Relationship Id="rId111" Type="http://schemas.openxmlformats.org/officeDocument/2006/relationships/image" Target="../media/image1478.png"/><Relationship Id="rId132" Type="http://schemas.openxmlformats.org/officeDocument/2006/relationships/customXml" Target="../ink/ink1489.xml"/><Relationship Id="rId15" Type="http://schemas.openxmlformats.org/officeDocument/2006/relationships/image" Target="../media/image1430.png"/><Relationship Id="rId36" Type="http://schemas.openxmlformats.org/officeDocument/2006/relationships/customXml" Target="../ink/ink1441.xml"/><Relationship Id="rId57" Type="http://schemas.openxmlformats.org/officeDocument/2006/relationships/image" Target="../media/image1451.png"/><Relationship Id="rId106" Type="http://schemas.openxmlformats.org/officeDocument/2006/relationships/customXml" Target="../ink/ink1476.xml"/><Relationship Id="rId127" Type="http://schemas.openxmlformats.org/officeDocument/2006/relationships/image" Target="../media/image1486.png"/><Relationship Id="rId10" Type="http://schemas.openxmlformats.org/officeDocument/2006/relationships/customXml" Target="../ink/ink1428.xml"/><Relationship Id="rId31" Type="http://schemas.openxmlformats.org/officeDocument/2006/relationships/image" Target="../media/image1438.png"/><Relationship Id="rId52" Type="http://schemas.openxmlformats.org/officeDocument/2006/relationships/customXml" Target="../ink/ink1449.xml"/><Relationship Id="rId73" Type="http://schemas.openxmlformats.org/officeDocument/2006/relationships/image" Target="../media/image1459.png"/><Relationship Id="rId78" Type="http://schemas.openxmlformats.org/officeDocument/2006/relationships/customXml" Target="../ink/ink1462.xml"/><Relationship Id="rId94" Type="http://schemas.openxmlformats.org/officeDocument/2006/relationships/customXml" Target="../ink/ink1470.xml"/><Relationship Id="rId99" Type="http://schemas.openxmlformats.org/officeDocument/2006/relationships/image" Target="../media/image1472.png"/><Relationship Id="rId101" Type="http://schemas.openxmlformats.org/officeDocument/2006/relationships/image" Target="../media/image1473.png"/><Relationship Id="rId122" Type="http://schemas.openxmlformats.org/officeDocument/2006/relationships/customXml" Target="../ink/ink1484.xml"/><Relationship Id="rId143" Type="http://schemas.openxmlformats.org/officeDocument/2006/relationships/image" Target="../media/image1494.png"/><Relationship Id="rId148" Type="http://schemas.openxmlformats.org/officeDocument/2006/relationships/customXml" Target="../ink/ink1497.xml"/><Relationship Id="rId4" Type="http://schemas.openxmlformats.org/officeDocument/2006/relationships/customXml" Target="../ink/ink1425.xml"/><Relationship Id="rId9" Type="http://schemas.openxmlformats.org/officeDocument/2006/relationships/image" Target="../media/image1427.png"/><Relationship Id="rId26" Type="http://schemas.openxmlformats.org/officeDocument/2006/relationships/customXml" Target="../ink/ink1436.xml"/><Relationship Id="rId47" Type="http://schemas.openxmlformats.org/officeDocument/2006/relationships/image" Target="../media/image1446.png"/><Relationship Id="rId68" Type="http://schemas.openxmlformats.org/officeDocument/2006/relationships/customXml" Target="../ink/ink1457.xml"/><Relationship Id="rId89" Type="http://schemas.openxmlformats.org/officeDocument/2006/relationships/image" Target="../media/image1467.png"/><Relationship Id="rId112" Type="http://schemas.openxmlformats.org/officeDocument/2006/relationships/customXml" Target="../ink/ink1479.xml"/><Relationship Id="rId133" Type="http://schemas.openxmlformats.org/officeDocument/2006/relationships/image" Target="../media/image1489.png"/><Relationship Id="rId16" Type="http://schemas.openxmlformats.org/officeDocument/2006/relationships/customXml" Target="../ink/ink1431.xml"/><Relationship Id="rId37" Type="http://schemas.openxmlformats.org/officeDocument/2006/relationships/image" Target="../media/image1441.png"/><Relationship Id="rId58" Type="http://schemas.openxmlformats.org/officeDocument/2006/relationships/customXml" Target="../ink/ink1452.xml"/><Relationship Id="rId79" Type="http://schemas.openxmlformats.org/officeDocument/2006/relationships/image" Target="../media/image1462.png"/><Relationship Id="rId102" Type="http://schemas.openxmlformats.org/officeDocument/2006/relationships/customXml" Target="../ink/ink1474.xml"/><Relationship Id="rId123" Type="http://schemas.openxmlformats.org/officeDocument/2006/relationships/image" Target="../media/image1484.png"/><Relationship Id="rId144" Type="http://schemas.openxmlformats.org/officeDocument/2006/relationships/customXml" Target="../ink/ink1495.xml"/><Relationship Id="rId90" Type="http://schemas.openxmlformats.org/officeDocument/2006/relationships/customXml" Target="../ink/ink1468.xml"/></Relationships>
</file>

<file path=ppt/slides/_rels/slide2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556.png"/><Relationship Id="rId21" Type="http://schemas.openxmlformats.org/officeDocument/2006/relationships/image" Target="../media/image1508.png"/><Relationship Id="rId42" Type="http://schemas.openxmlformats.org/officeDocument/2006/relationships/customXml" Target="../ink/ink1519.xml"/><Relationship Id="rId63" Type="http://schemas.openxmlformats.org/officeDocument/2006/relationships/image" Target="../media/image1529.png"/><Relationship Id="rId84" Type="http://schemas.openxmlformats.org/officeDocument/2006/relationships/customXml" Target="../ink/ink1540.xml"/><Relationship Id="rId138" Type="http://schemas.openxmlformats.org/officeDocument/2006/relationships/customXml" Target="../ink/ink1567.xml"/><Relationship Id="rId107" Type="http://schemas.openxmlformats.org/officeDocument/2006/relationships/image" Target="../media/image1551.png"/><Relationship Id="rId11" Type="http://schemas.openxmlformats.org/officeDocument/2006/relationships/image" Target="../media/image1503.png"/><Relationship Id="rId32" Type="http://schemas.openxmlformats.org/officeDocument/2006/relationships/customXml" Target="../ink/ink1514.xml"/><Relationship Id="rId53" Type="http://schemas.openxmlformats.org/officeDocument/2006/relationships/image" Target="../media/image1524.png"/><Relationship Id="rId74" Type="http://schemas.openxmlformats.org/officeDocument/2006/relationships/customXml" Target="../ink/ink1535.xml"/><Relationship Id="rId128" Type="http://schemas.openxmlformats.org/officeDocument/2006/relationships/customXml" Target="../ink/ink1562.xml"/><Relationship Id="rId5" Type="http://schemas.openxmlformats.org/officeDocument/2006/relationships/image" Target="../media/image1500.png"/><Relationship Id="rId90" Type="http://schemas.openxmlformats.org/officeDocument/2006/relationships/customXml" Target="../ink/ink1543.xml"/><Relationship Id="rId95" Type="http://schemas.openxmlformats.org/officeDocument/2006/relationships/image" Target="../media/image1545.png"/><Relationship Id="rId22" Type="http://schemas.openxmlformats.org/officeDocument/2006/relationships/customXml" Target="../ink/ink1509.xml"/><Relationship Id="rId27" Type="http://schemas.openxmlformats.org/officeDocument/2006/relationships/image" Target="../media/image1511.png"/><Relationship Id="rId43" Type="http://schemas.openxmlformats.org/officeDocument/2006/relationships/image" Target="../media/image1519.png"/><Relationship Id="rId48" Type="http://schemas.openxmlformats.org/officeDocument/2006/relationships/customXml" Target="../ink/ink1522.xml"/><Relationship Id="rId64" Type="http://schemas.openxmlformats.org/officeDocument/2006/relationships/customXml" Target="../ink/ink1530.xml"/><Relationship Id="rId69" Type="http://schemas.openxmlformats.org/officeDocument/2006/relationships/image" Target="../media/image1532.png"/><Relationship Id="rId113" Type="http://schemas.openxmlformats.org/officeDocument/2006/relationships/image" Target="../media/image1554.png"/><Relationship Id="rId118" Type="http://schemas.openxmlformats.org/officeDocument/2006/relationships/customXml" Target="../ink/ink1557.xml"/><Relationship Id="rId134" Type="http://schemas.openxmlformats.org/officeDocument/2006/relationships/customXml" Target="../ink/ink1565.xml"/><Relationship Id="rId139" Type="http://schemas.openxmlformats.org/officeDocument/2006/relationships/image" Target="../media/image1567.png"/><Relationship Id="rId80" Type="http://schemas.openxmlformats.org/officeDocument/2006/relationships/customXml" Target="../ink/ink1538.xml"/><Relationship Id="rId85" Type="http://schemas.openxmlformats.org/officeDocument/2006/relationships/image" Target="../media/image1540.png"/><Relationship Id="rId12" Type="http://schemas.openxmlformats.org/officeDocument/2006/relationships/customXml" Target="../ink/ink1504.xml"/><Relationship Id="rId17" Type="http://schemas.openxmlformats.org/officeDocument/2006/relationships/image" Target="../media/image1506.png"/><Relationship Id="rId33" Type="http://schemas.openxmlformats.org/officeDocument/2006/relationships/image" Target="../media/image1514.png"/><Relationship Id="rId38" Type="http://schemas.openxmlformats.org/officeDocument/2006/relationships/customXml" Target="../ink/ink1517.xml"/><Relationship Id="rId59" Type="http://schemas.openxmlformats.org/officeDocument/2006/relationships/image" Target="../media/image1527.png"/><Relationship Id="rId103" Type="http://schemas.openxmlformats.org/officeDocument/2006/relationships/image" Target="../media/image1549.png"/><Relationship Id="rId108" Type="http://schemas.openxmlformats.org/officeDocument/2006/relationships/customXml" Target="../ink/ink1552.xml"/><Relationship Id="rId124" Type="http://schemas.openxmlformats.org/officeDocument/2006/relationships/customXml" Target="../ink/ink1560.xml"/><Relationship Id="rId129" Type="http://schemas.openxmlformats.org/officeDocument/2006/relationships/image" Target="../media/image1562.png"/><Relationship Id="rId54" Type="http://schemas.openxmlformats.org/officeDocument/2006/relationships/customXml" Target="../ink/ink1525.xml"/><Relationship Id="rId70" Type="http://schemas.openxmlformats.org/officeDocument/2006/relationships/customXml" Target="../ink/ink1533.xml"/><Relationship Id="rId75" Type="http://schemas.openxmlformats.org/officeDocument/2006/relationships/image" Target="../media/image1535.png"/><Relationship Id="rId91" Type="http://schemas.openxmlformats.org/officeDocument/2006/relationships/image" Target="../media/image1543.png"/><Relationship Id="rId96" Type="http://schemas.openxmlformats.org/officeDocument/2006/relationships/customXml" Target="../ink/ink1546.xml"/><Relationship Id="rId140" Type="http://schemas.openxmlformats.org/officeDocument/2006/relationships/customXml" Target="../ink/ink1568.xml"/><Relationship Id="rId145" Type="http://schemas.openxmlformats.org/officeDocument/2006/relationships/image" Target="../media/image1570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501.xml"/><Relationship Id="rId23" Type="http://schemas.openxmlformats.org/officeDocument/2006/relationships/image" Target="../media/image1509.png"/><Relationship Id="rId28" Type="http://schemas.openxmlformats.org/officeDocument/2006/relationships/customXml" Target="../ink/ink1512.xml"/><Relationship Id="rId49" Type="http://schemas.openxmlformats.org/officeDocument/2006/relationships/image" Target="../media/image1522.png"/><Relationship Id="rId114" Type="http://schemas.openxmlformats.org/officeDocument/2006/relationships/customXml" Target="../ink/ink1555.xml"/><Relationship Id="rId119" Type="http://schemas.openxmlformats.org/officeDocument/2006/relationships/image" Target="../media/image1557.png"/><Relationship Id="rId44" Type="http://schemas.openxmlformats.org/officeDocument/2006/relationships/customXml" Target="../ink/ink1520.xml"/><Relationship Id="rId60" Type="http://schemas.openxmlformats.org/officeDocument/2006/relationships/customXml" Target="../ink/ink1528.xml"/><Relationship Id="rId65" Type="http://schemas.openxmlformats.org/officeDocument/2006/relationships/image" Target="../media/image1530.png"/><Relationship Id="rId81" Type="http://schemas.openxmlformats.org/officeDocument/2006/relationships/image" Target="../media/image1538.png"/><Relationship Id="rId86" Type="http://schemas.openxmlformats.org/officeDocument/2006/relationships/customXml" Target="../ink/ink1541.xml"/><Relationship Id="rId130" Type="http://schemas.openxmlformats.org/officeDocument/2006/relationships/customXml" Target="../ink/ink1563.xml"/><Relationship Id="rId135" Type="http://schemas.openxmlformats.org/officeDocument/2006/relationships/image" Target="../media/image1565.png"/><Relationship Id="rId13" Type="http://schemas.openxmlformats.org/officeDocument/2006/relationships/image" Target="../media/image1504.png"/><Relationship Id="rId18" Type="http://schemas.openxmlformats.org/officeDocument/2006/relationships/customXml" Target="../ink/ink1507.xml"/><Relationship Id="rId39" Type="http://schemas.openxmlformats.org/officeDocument/2006/relationships/image" Target="../media/image1517.png"/><Relationship Id="rId109" Type="http://schemas.openxmlformats.org/officeDocument/2006/relationships/image" Target="../media/image1552.png"/><Relationship Id="rId34" Type="http://schemas.openxmlformats.org/officeDocument/2006/relationships/customXml" Target="../ink/ink1515.xml"/><Relationship Id="rId50" Type="http://schemas.openxmlformats.org/officeDocument/2006/relationships/customXml" Target="../ink/ink1523.xml"/><Relationship Id="rId55" Type="http://schemas.openxmlformats.org/officeDocument/2006/relationships/image" Target="../media/image1525.png"/><Relationship Id="rId76" Type="http://schemas.openxmlformats.org/officeDocument/2006/relationships/customXml" Target="../ink/ink1536.xml"/><Relationship Id="rId97" Type="http://schemas.openxmlformats.org/officeDocument/2006/relationships/image" Target="../media/image1546.png"/><Relationship Id="rId104" Type="http://schemas.openxmlformats.org/officeDocument/2006/relationships/customXml" Target="../ink/ink1550.xml"/><Relationship Id="rId120" Type="http://schemas.openxmlformats.org/officeDocument/2006/relationships/customXml" Target="../ink/ink1558.xml"/><Relationship Id="rId125" Type="http://schemas.openxmlformats.org/officeDocument/2006/relationships/image" Target="../media/image1560.png"/><Relationship Id="rId141" Type="http://schemas.openxmlformats.org/officeDocument/2006/relationships/image" Target="../media/image1568.png"/><Relationship Id="rId7" Type="http://schemas.openxmlformats.org/officeDocument/2006/relationships/image" Target="../media/image1501.png"/><Relationship Id="rId71" Type="http://schemas.openxmlformats.org/officeDocument/2006/relationships/image" Target="../media/image1533.png"/><Relationship Id="rId92" Type="http://schemas.openxmlformats.org/officeDocument/2006/relationships/customXml" Target="../ink/ink1544.xml"/><Relationship Id="rId2" Type="http://schemas.openxmlformats.org/officeDocument/2006/relationships/customXml" Target="../ink/ink1499.xml"/><Relationship Id="rId29" Type="http://schemas.openxmlformats.org/officeDocument/2006/relationships/image" Target="../media/image1512.png"/><Relationship Id="rId24" Type="http://schemas.openxmlformats.org/officeDocument/2006/relationships/customXml" Target="../ink/ink1510.xml"/><Relationship Id="rId40" Type="http://schemas.openxmlformats.org/officeDocument/2006/relationships/customXml" Target="../ink/ink1518.xml"/><Relationship Id="rId45" Type="http://schemas.openxmlformats.org/officeDocument/2006/relationships/image" Target="../media/image1520.png"/><Relationship Id="rId66" Type="http://schemas.openxmlformats.org/officeDocument/2006/relationships/customXml" Target="../ink/ink1531.xml"/><Relationship Id="rId87" Type="http://schemas.openxmlformats.org/officeDocument/2006/relationships/image" Target="../media/image1541.png"/><Relationship Id="rId110" Type="http://schemas.openxmlformats.org/officeDocument/2006/relationships/customXml" Target="../ink/ink1553.xml"/><Relationship Id="rId115" Type="http://schemas.openxmlformats.org/officeDocument/2006/relationships/image" Target="../media/image1555.png"/><Relationship Id="rId131" Type="http://schemas.openxmlformats.org/officeDocument/2006/relationships/image" Target="../media/image1563.png"/><Relationship Id="rId136" Type="http://schemas.openxmlformats.org/officeDocument/2006/relationships/customXml" Target="../ink/ink1566.xml"/><Relationship Id="rId61" Type="http://schemas.openxmlformats.org/officeDocument/2006/relationships/image" Target="../media/image1528.png"/><Relationship Id="rId82" Type="http://schemas.openxmlformats.org/officeDocument/2006/relationships/customXml" Target="../ink/ink1539.xml"/><Relationship Id="rId19" Type="http://schemas.openxmlformats.org/officeDocument/2006/relationships/image" Target="../media/image1507.png"/><Relationship Id="rId14" Type="http://schemas.openxmlformats.org/officeDocument/2006/relationships/customXml" Target="../ink/ink1505.xml"/><Relationship Id="rId30" Type="http://schemas.openxmlformats.org/officeDocument/2006/relationships/customXml" Target="../ink/ink1513.xml"/><Relationship Id="rId35" Type="http://schemas.openxmlformats.org/officeDocument/2006/relationships/image" Target="../media/image1515.png"/><Relationship Id="rId56" Type="http://schemas.openxmlformats.org/officeDocument/2006/relationships/customXml" Target="../ink/ink1526.xml"/><Relationship Id="rId77" Type="http://schemas.openxmlformats.org/officeDocument/2006/relationships/image" Target="../media/image1536.png"/><Relationship Id="rId100" Type="http://schemas.openxmlformats.org/officeDocument/2006/relationships/customXml" Target="../ink/ink1548.xml"/><Relationship Id="rId105" Type="http://schemas.openxmlformats.org/officeDocument/2006/relationships/image" Target="../media/image1550.png"/><Relationship Id="rId126" Type="http://schemas.openxmlformats.org/officeDocument/2006/relationships/customXml" Target="../ink/ink1561.xml"/><Relationship Id="rId8" Type="http://schemas.openxmlformats.org/officeDocument/2006/relationships/customXml" Target="../ink/ink1502.xml"/><Relationship Id="rId51" Type="http://schemas.openxmlformats.org/officeDocument/2006/relationships/image" Target="../media/image1523.png"/><Relationship Id="rId72" Type="http://schemas.openxmlformats.org/officeDocument/2006/relationships/customXml" Target="../ink/ink1534.xml"/><Relationship Id="rId93" Type="http://schemas.openxmlformats.org/officeDocument/2006/relationships/image" Target="../media/image1544.png"/><Relationship Id="rId98" Type="http://schemas.openxmlformats.org/officeDocument/2006/relationships/customXml" Target="../ink/ink1547.xml"/><Relationship Id="rId121" Type="http://schemas.openxmlformats.org/officeDocument/2006/relationships/image" Target="../media/image1558.png"/><Relationship Id="rId142" Type="http://schemas.openxmlformats.org/officeDocument/2006/relationships/customXml" Target="../ink/ink1569.xml"/><Relationship Id="rId3" Type="http://schemas.openxmlformats.org/officeDocument/2006/relationships/image" Target="../media/image1499.png"/><Relationship Id="rId25" Type="http://schemas.openxmlformats.org/officeDocument/2006/relationships/image" Target="../media/image1510.png"/><Relationship Id="rId46" Type="http://schemas.openxmlformats.org/officeDocument/2006/relationships/customXml" Target="../ink/ink1521.xml"/><Relationship Id="rId67" Type="http://schemas.openxmlformats.org/officeDocument/2006/relationships/image" Target="../media/image1531.png"/><Relationship Id="rId116" Type="http://schemas.openxmlformats.org/officeDocument/2006/relationships/customXml" Target="../ink/ink1556.xml"/><Relationship Id="rId137" Type="http://schemas.openxmlformats.org/officeDocument/2006/relationships/image" Target="../media/image1566.png"/><Relationship Id="rId20" Type="http://schemas.openxmlformats.org/officeDocument/2006/relationships/customXml" Target="../ink/ink1508.xml"/><Relationship Id="rId41" Type="http://schemas.openxmlformats.org/officeDocument/2006/relationships/image" Target="../media/image1518.png"/><Relationship Id="rId62" Type="http://schemas.openxmlformats.org/officeDocument/2006/relationships/customXml" Target="../ink/ink1529.xml"/><Relationship Id="rId83" Type="http://schemas.openxmlformats.org/officeDocument/2006/relationships/image" Target="../media/image1539.png"/><Relationship Id="rId88" Type="http://schemas.openxmlformats.org/officeDocument/2006/relationships/customXml" Target="../ink/ink1542.xml"/><Relationship Id="rId111" Type="http://schemas.openxmlformats.org/officeDocument/2006/relationships/image" Target="../media/image1553.png"/><Relationship Id="rId132" Type="http://schemas.openxmlformats.org/officeDocument/2006/relationships/customXml" Target="../ink/ink1564.xml"/><Relationship Id="rId15" Type="http://schemas.openxmlformats.org/officeDocument/2006/relationships/image" Target="../media/image1505.png"/><Relationship Id="rId36" Type="http://schemas.openxmlformats.org/officeDocument/2006/relationships/customXml" Target="../ink/ink1516.xml"/><Relationship Id="rId57" Type="http://schemas.openxmlformats.org/officeDocument/2006/relationships/image" Target="../media/image1526.png"/><Relationship Id="rId106" Type="http://schemas.openxmlformats.org/officeDocument/2006/relationships/customXml" Target="../ink/ink1551.xml"/><Relationship Id="rId127" Type="http://schemas.openxmlformats.org/officeDocument/2006/relationships/image" Target="../media/image1561.png"/><Relationship Id="rId10" Type="http://schemas.openxmlformats.org/officeDocument/2006/relationships/customXml" Target="../ink/ink1503.xml"/><Relationship Id="rId31" Type="http://schemas.openxmlformats.org/officeDocument/2006/relationships/image" Target="../media/image1513.png"/><Relationship Id="rId52" Type="http://schemas.openxmlformats.org/officeDocument/2006/relationships/customXml" Target="../ink/ink1524.xml"/><Relationship Id="rId73" Type="http://schemas.openxmlformats.org/officeDocument/2006/relationships/image" Target="../media/image1534.png"/><Relationship Id="rId78" Type="http://schemas.openxmlformats.org/officeDocument/2006/relationships/customXml" Target="../ink/ink1537.xml"/><Relationship Id="rId94" Type="http://schemas.openxmlformats.org/officeDocument/2006/relationships/customXml" Target="../ink/ink1545.xml"/><Relationship Id="rId99" Type="http://schemas.openxmlformats.org/officeDocument/2006/relationships/image" Target="../media/image1547.png"/><Relationship Id="rId101" Type="http://schemas.openxmlformats.org/officeDocument/2006/relationships/image" Target="../media/image1548.png"/><Relationship Id="rId122" Type="http://schemas.openxmlformats.org/officeDocument/2006/relationships/customXml" Target="../ink/ink1559.xml"/><Relationship Id="rId143" Type="http://schemas.openxmlformats.org/officeDocument/2006/relationships/image" Target="../media/image1569.png"/><Relationship Id="rId4" Type="http://schemas.openxmlformats.org/officeDocument/2006/relationships/customXml" Target="../ink/ink1500.xml"/><Relationship Id="rId9" Type="http://schemas.openxmlformats.org/officeDocument/2006/relationships/image" Target="../media/image1502.png"/><Relationship Id="rId26" Type="http://schemas.openxmlformats.org/officeDocument/2006/relationships/customXml" Target="../ink/ink1511.xml"/><Relationship Id="rId47" Type="http://schemas.openxmlformats.org/officeDocument/2006/relationships/image" Target="../media/image1521.png"/><Relationship Id="rId68" Type="http://schemas.openxmlformats.org/officeDocument/2006/relationships/customXml" Target="../ink/ink1532.xml"/><Relationship Id="rId89" Type="http://schemas.openxmlformats.org/officeDocument/2006/relationships/image" Target="../media/image1542.png"/><Relationship Id="rId112" Type="http://schemas.openxmlformats.org/officeDocument/2006/relationships/customXml" Target="../ink/ink1554.xml"/><Relationship Id="rId133" Type="http://schemas.openxmlformats.org/officeDocument/2006/relationships/image" Target="../media/image1564.png"/><Relationship Id="rId16" Type="http://schemas.openxmlformats.org/officeDocument/2006/relationships/customXml" Target="../ink/ink1506.xml"/><Relationship Id="rId37" Type="http://schemas.openxmlformats.org/officeDocument/2006/relationships/image" Target="../media/image1516.png"/><Relationship Id="rId58" Type="http://schemas.openxmlformats.org/officeDocument/2006/relationships/customXml" Target="../ink/ink1527.xml"/><Relationship Id="rId79" Type="http://schemas.openxmlformats.org/officeDocument/2006/relationships/image" Target="../media/image1537.png"/><Relationship Id="rId102" Type="http://schemas.openxmlformats.org/officeDocument/2006/relationships/customXml" Target="../ink/ink1549.xml"/><Relationship Id="rId123" Type="http://schemas.openxmlformats.org/officeDocument/2006/relationships/image" Target="../media/image1559.png"/><Relationship Id="rId144" Type="http://schemas.openxmlformats.org/officeDocument/2006/relationships/customXml" Target="../ink/ink1570.xml"/></Relationships>
</file>

<file path=ppt/slides/_rels/slide26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628.png"/><Relationship Id="rId21" Type="http://schemas.openxmlformats.org/officeDocument/2006/relationships/image" Target="../media/image1580.png"/><Relationship Id="rId42" Type="http://schemas.openxmlformats.org/officeDocument/2006/relationships/customXml" Target="../ink/ink1591.xml"/><Relationship Id="rId63" Type="http://schemas.openxmlformats.org/officeDocument/2006/relationships/image" Target="../media/image1601.png"/><Relationship Id="rId84" Type="http://schemas.openxmlformats.org/officeDocument/2006/relationships/customXml" Target="../ink/ink1612.xml"/><Relationship Id="rId138" Type="http://schemas.openxmlformats.org/officeDocument/2006/relationships/customXml" Target="../ink/ink1639.xml"/><Relationship Id="rId159" Type="http://schemas.openxmlformats.org/officeDocument/2006/relationships/image" Target="../media/image1649.png"/><Relationship Id="rId170" Type="http://schemas.openxmlformats.org/officeDocument/2006/relationships/customXml" Target="../ink/ink1655.xml"/><Relationship Id="rId191" Type="http://schemas.openxmlformats.org/officeDocument/2006/relationships/image" Target="../media/image1665.png"/><Relationship Id="rId107" Type="http://schemas.openxmlformats.org/officeDocument/2006/relationships/image" Target="../media/image1623.png"/><Relationship Id="rId11" Type="http://schemas.openxmlformats.org/officeDocument/2006/relationships/image" Target="../media/image1575.png"/><Relationship Id="rId32" Type="http://schemas.openxmlformats.org/officeDocument/2006/relationships/customXml" Target="../ink/ink1586.xml"/><Relationship Id="rId53" Type="http://schemas.openxmlformats.org/officeDocument/2006/relationships/image" Target="../media/image1596.png"/><Relationship Id="rId74" Type="http://schemas.openxmlformats.org/officeDocument/2006/relationships/customXml" Target="../ink/ink1607.xml"/><Relationship Id="rId128" Type="http://schemas.openxmlformats.org/officeDocument/2006/relationships/customXml" Target="../ink/ink1634.xml"/><Relationship Id="rId149" Type="http://schemas.openxmlformats.org/officeDocument/2006/relationships/image" Target="../media/image1644.png"/><Relationship Id="rId5" Type="http://schemas.openxmlformats.org/officeDocument/2006/relationships/image" Target="../media/image1572.png"/><Relationship Id="rId95" Type="http://schemas.openxmlformats.org/officeDocument/2006/relationships/image" Target="../media/image1617.png"/><Relationship Id="rId160" Type="http://schemas.openxmlformats.org/officeDocument/2006/relationships/customXml" Target="../ink/ink1650.xml"/><Relationship Id="rId181" Type="http://schemas.openxmlformats.org/officeDocument/2006/relationships/image" Target="../media/image1660.png"/><Relationship Id="rId22" Type="http://schemas.openxmlformats.org/officeDocument/2006/relationships/customXml" Target="../ink/ink1581.xml"/><Relationship Id="rId43" Type="http://schemas.openxmlformats.org/officeDocument/2006/relationships/image" Target="../media/image1591.png"/><Relationship Id="rId64" Type="http://schemas.openxmlformats.org/officeDocument/2006/relationships/customXml" Target="../ink/ink1602.xml"/><Relationship Id="rId118" Type="http://schemas.openxmlformats.org/officeDocument/2006/relationships/customXml" Target="../ink/ink1629.xml"/><Relationship Id="rId139" Type="http://schemas.openxmlformats.org/officeDocument/2006/relationships/image" Target="../media/image1639.png"/><Relationship Id="rId85" Type="http://schemas.openxmlformats.org/officeDocument/2006/relationships/image" Target="../media/image1612.png"/><Relationship Id="rId150" Type="http://schemas.openxmlformats.org/officeDocument/2006/relationships/customXml" Target="../ink/ink1645.xml"/><Relationship Id="rId171" Type="http://schemas.openxmlformats.org/officeDocument/2006/relationships/image" Target="../media/image1655.png"/><Relationship Id="rId192" Type="http://schemas.openxmlformats.org/officeDocument/2006/relationships/customXml" Target="../ink/ink1666.xml"/><Relationship Id="rId12" Type="http://schemas.openxmlformats.org/officeDocument/2006/relationships/customXml" Target="../ink/ink1576.xml"/><Relationship Id="rId33" Type="http://schemas.openxmlformats.org/officeDocument/2006/relationships/image" Target="../media/image1586.png"/><Relationship Id="rId108" Type="http://schemas.openxmlformats.org/officeDocument/2006/relationships/customXml" Target="../ink/ink1624.xml"/><Relationship Id="rId129" Type="http://schemas.openxmlformats.org/officeDocument/2006/relationships/image" Target="../media/image1634.png"/><Relationship Id="rId54" Type="http://schemas.openxmlformats.org/officeDocument/2006/relationships/customXml" Target="../ink/ink1597.xml"/><Relationship Id="rId75" Type="http://schemas.openxmlformats.org/officeDocument/2006/relationships/image" Target="../media/image1607.png"/><Relationship Id="rId96" Type="http://schemas.openxmlformats.org/officeDocument/2006/relationships/customXml" Target="../ink/ink1618.xml"/><Relationship Id="rId140" Type="http://schemas.openxmlformats.org/officeDocument/2006/relationships/customXml" Target="../ink/ink1640.xml"/><Relationship Id="rId161" Type="http://schemas.openxmlformats.org/officeDocument/2006/relationships/image" Target="../media/image1650.png"/><Relationship Id="rId182" Type="http://schemas.openxmlformats.org/officeDocument/2006/relationships/customXml" Target="../ink/ink1661.xml"/><Relationship Id="rId6" Type="http://schemas.openxmlformats.org/officeDocument/2006/relationships/customXml" Target="../ink/ink1573.xml"/><Relationship Id="rId23" Type="http://schemas.openxmlformats.org/officeDocument/2006/relationships/image" Target="../media/image1581.png"/><Relationship Id="rId119" Type="http://schemas.openxmlformats.org/officeDocument/2006/relationships/image" Target="../media/image1629.png"/><Relationship Id="rId44" Type="http://schemas.openxmlformats.org/officeDocument/2006/relationships/customXml" Target="../ink/ink1592.xml"/><Relationship Id="rId65" Type="http://schemas.openxmlformats.org/officeDocument/2006/relationships/image" Target="../media/image1602.png"/><Relationship Id="rId86" Type="http://schemas.openxmlformats.org/officeDocument/2006/relationships/customXml" Target="../ink/ink1613.xml"/><Relationship Id="rId130" Type="http://schemas.openxmlformats.org/officeDocument/2006/relationships/customXml" Target="../ink/ink1635.xml"/><Relationship Id="rId151" Type="http://schemas.openxmlformats.org/officeDocument/2006/relationships/image" Target="../media/image1645.png"/><Relationship Id="rId172" Type="http://schemas.openxmlformats.org/officeDocument/2006/relationships/customXml" Target="../ink/ink1656.xml"/><Relationship Id="rId193" Type="http://schemas.openxmlformats.org/officeDocument/2006/relationships/image" Target="../media/image1666.png"/><Relationship Id="rId13" Type="http://schemas.openxmlformats.org/officeDocument/2006/relationships/image" Target="../media/image1576.png"/><Relationship Id="rId109" Type="http://schemas.openxmlformats.org/officeDocument/2006/relationships/image" Target="../media/image1624.png"/><Relationship Id="rId34" Type="http://schemas.openxmlformats.org/officeDocument/2006/relationships/customXml" Target="../ink/ink1587.xml"/><Relationship Id="rId50" Type="http://schemas.openxmlformats.org/officeDocument/2006/relationships/customXml" Target="../ink/ink1595.xml"/><Relationship Id="rId55" Type="http://schemas.openxmlformats.org/officeDocument/2006/relationships/image" Target="../media/image1597.png"/><Relationship Id="rId76" Type="http://schemas.openxmlformats.org/officeDocument/2006/relationships/customXml" Target="../ink/ink1608.xml"/><Relationship Id="rId97" Type="http://schemas.openxmlformats.org/officeDocument/2006/relationships/image" Target="../media/image1618.png"/><Relationship Id="rId104" Type="http://schemas.openxmlformats.org/officeDocument/2006/relationships/customXml" Target="../ink/ink1622.xml"/><Relationship Id="rId120" Type="http://schemas.openxmlformats.org/officeDocument/2006/relationships/customXml" Target="../ink/ink1630.xml"/><Relationship Id="rId125" Type="http://schemas.openxmlformats.org/officeDocument/2006/relationships/image" Target="../media/image1632.png"/><Relationship Id="rId141" Type="http://schemas.openxmlformats.org/officeDocument/2006/relationships/image" Target="../media/image1640.png"/><Relationship Id="rId146" Type="http://schemas.openxmlformats.org/officeDocument/2006/relationships/customXml" Target="../ink/ink1643.xml"/><Relationship Id="rId167" Type="http://schemas.openxmlformats.org/officeDocument/2006/relationships/image" Target="../media/image1653.png"/><Relationship Id="rId188" Type="http://schemas.openxmlformats.org/officeDocument/2006/relationships/customXml" Target="../ink/ink1664.xml"/><Relationship Id="rId7" Type="http://schemas.openxmlformats.org/officeDocument/2006/relationships/image" Target="../media/image1573.png"/><Relationship Id="rId71" Type="http://schemas.openxmlformats.org/officeDocument/2006/relationships/image" Target="../media/image1605.png"/><Relationship Id="rId92" Type="http://schemas.openxmlformats.org/officeDocument/2006/relationships/customXml" Target="../ink/ink1616.xml"/><Relationship Id="rId162" Type="http://schemas.openxmlformats.org/officeDocument/2006/relationships/customXml" Target="../ink/ink1651.xml"/><Relationship Id="rId183" Type="http://schemas.openxmlformats.org/officeDocument/2006/relationships/image" Target="../media/image1661.png"/><Relationship Id="rId2" Type="http://schemas.openxmlformats.org/officeDocument/2006/relationships/customXml" Target="../ink/ink1571.xml"/><Relationship Id="rId29" Type="http://schemas.openxmlformats.org/officeDocument/2006/relationships/image" Target="../media/image1584.png"/><Relationship Id="rId24" Type="http://schemas.openxmlformats.org/officeDocument/2006/relationships/customXml" Target="../ink/ink1582.xml"/><Relationship Id="rId40" Type="http://schemas.openxmlformats.org/officeDocument/2006/relationships/customXml" Target="../ink/ink1590.xml"/><Relationship Id="rId45" Type="http://schemas.openxmlformats.org/officeDocument/2006/relationships/image" Target="../media/image1592.png"/><Relationship Id="rId66" Type="http://schemas.openxmlformats.org/officeDocument/2006/relationships/customXml" Target="../ink/ink1603.xml"/><Relationship Id="rId87" Type="http://schemas.openxmlformats.org/officeDocument/2006/relationships/image" Target="../media/image1613.png"/><Relationship Id="rId110" Type="http://schemas.openxmlformats.org/officeDocument/2006/relationships/customXml" Target="../ink/ink1625.xml"/><Relationship Id="rId115" Type="http://schemas.openxmlformats.org/officeDocument/2006/relationships/image" Target="../media/image1627.png"/><Relationship Id="rId131" Type="http://schemas.openxmlformats.org/officeDocument/2006/relationships/image" Target="../media/image1635.png"/><Relationship Id="rId136" Type="http://schemas.openxmlformats.org/officeDocument/2006/relationships/customXml" Target="../ink/ink1638.xml"/><Relationship Id="rId157" Type="http://schemas.openxmlformats.org/officeDocument/2006/relationships/image" Target="../media/image1648.png"/><Relationship Id="rId178" Type="http://schemas.openxmlformats.org/officeDocument/2006/relationships/customXml" Target="../ink/ink1659.xml"/><Relationship Id="rId61" Type="http://schemas.openxmlformats.org/officeDocument/2006/relationships/image" Target="../media/image1600.png"/><Relationship Id="rId82" Type="http://schemas.openxmlformats.org/officeDocument/2006/relationships/customXml" Target="../ink/ink1611.xml"/><Relationship Id="rId152" Type="http://schemas.openxmlformats.org/officeDocument/2006/relationships/customXml" Target="../ink/ink1646.xml"/><Relationship Id="rId173" Type="http://schemas.openxmlformats.org/officeDocument/2006/relationships/image" Target="../media/image1656.png"/><Relationship Id="rId19" Type="http://schemas.openxmlformats.org/officeDocument/2006/relationships/image" Target="../media/image1579.png"/><Relationship Id="rId14" Type="http://schemas.openxmlformats.org/officeDocument/2006/relationships/customXml" Target="../ink/ink1577.xml"/><Relationship Id="rId30" Type="http://schemas.openxmlformats.org/officeDocument/2006/relationships/customXml" Target="../ink/ink1585.xml"/><Relationship Id="rId35" Type="http://schemas.openxmlformats.org/officeDocument/2006/relationships/image" Target="../media/image1587.png"/><Relationship Id="rId56" Type="http://schemas.openxmlformats.org/officeDocument/2006/relationships/customXml" Target="../ink/ink1598.xml"/><Relationship Id="rId77" Type="http://schemas.openxmlformats.org/officeDocument/2006/relationships/image" Target="../media/image1608.png"/><Relationship Id="rId100" Type="http://schemas.openxmlformats.org/officeDocument/2006/relationships/customXml" Target="../ink/ink1620.xml"/><Relationship Id="rId105" Type="http://schemas.openxmlformats.org/officeDocument/2006/relationships/image" Target="../media/image1622.png"/><Relationship Id="rId126" Type="http://schemas.openxmlformats.org/officeDocument/2006/relationships/customXml" Target="../ink/ink1633.xml"/><Relationship Id="rId147" Type="http://schemas.openxmlformats.org/officeDocument/2006/relationships/image" Target="../media/image1643.png"/><Relationship Id="rId168" Type="http://schemas.openxmlformats.org/officeDocument/2006/relationships/customXml" Target="../ink/ink1654.xml"/><Relationship Id="rId8" Type="http://schemas.openxmlformats.org/officeDocument/2006/relationships/customXml" Target="../ink/ink1574.xml"/><Relationship Id="rId51" Type="http://schemas.openxmlformats.org/officeDocument/2006/relationships/image" Target="../media/image1595.png"/><Relationship Id="rId72" Type="http://schemas.openxmlformats.org/officeDocument/2006/relationships/customXml" Target="../ink/ink1606.xml"/><Relationship Id="rId93" Type="http://schemas.openxmlformats.org/officeDocument/2006/relationships/image" Target="../media/image1616.png"/><Relationship Id="rId98" Type="http://schemas.openxmlformats.org/officeDocument/2006/relationships/customXml" Target="../ink/ink1619.xml"/><Relationship Id="rId121" Type="http://schemas.openxmlformats.org/officeDocument/2006/relationships/image" Target="../media/image1630.png"/><Relationship Id="rId142" Type="http://schemas.openxmlformats.org/officeDocument/2006/relationships/customXml" Target="../ink/ink1641.xml"/><Relationship Id="rId163" Type="http://schemas.openxmlformats.org/officeDocument/2006/relationships/image" Target="../media/image1651.png"/><Relationship Id="rId184" Type="http://schemas.openxmlformats.org/officeDocument/2006/relationships/customXml" Target="../ink/ink1662.xml"/><Relationship Id="rId189" Type="http://schemas.openxmlformats.org/officeDocument/2006/relationships/image" Target="../media/image1664.png"/><Relationship Id="rId3" Type="http://schemas.openxmlformats.org/officeDocument/2006/relationships/image" Target="../media/image1571.png"/><Relationship Id="rId25" Type="http://schemas.openxmlformats.org/officeDocument/2006/relationships/image" Target="../media/image1582.png"/><Relationship Id="rId46" Type="http://schemas.openxmlformats.org/officeDocument/2006/relationships/customXml" Target="../ink/ink1593.xml"/><Relationship Id="rId67" Type="http://schemas.openxmlformats.org/officeDocument/2006/relationships/image" Target="../media/image1603.png"/><Relationship Id="rId116" Type="http://schemas.openxmlformats.org/officeDocument/2006/relationships/customXml" Target="../ink/ink1628.xml"/><Relationship Id="rId137" Type="http://schemas.openxmlformats.org/officeDocument/2006/relationships/image" Target="../media/image1638.png"/><Relationship Id="rId158" Type="http://schemas.openxmlformats.org/officeDocument/2006/relationships/customXml" Target="../ink/ink1649.xml"/><Relationship Id="rId20" Type="http://schemas.openxmlformats.org/officeDocument/2006/relationships/customXml" Target="../ink/ink1580.xml"/><Relationship Id="rId41" Type="http://schemas.openxmlformats.org/officeDocument/2006/relationships/image" Target="../media/image1590.png"/><Relationship Id="rId62" Type="http://schemas.openxmlformats.org/officeDocument/2006/relationships/customXml" Target="../ink/ink1601.xml"/><Relationship Id="rId83" Type="http://schemas.openxmlformats.org/officeDocument/2006/relationships/image" Target="../media/image1611.png"/><Relationship Id="rId88" Type="http://schemas.openxmlformats.org/officeDocument/2006/relationships/customXml" Target="../ink/ink1614.xml"/><Relationship Id="rId111" Type="http://schemas.openxmlformats.org/officeDocument/2006/relationships/image" Target="../media/image1625.png"/><Relationship Id="rId132" Type="http://schemas.openxmlformats.org/officeDocument/2006/relationships/customXml" Target="../ink/ink1636.xml"/><Relationship Id="rId153" Type="http://schemas.openxmlformats.org/officeDocument/2006/relationships/image" Target="../media/image1646.png"/><Relationship Id="rId174" Type="http://schemas.openxmlformats.org/officeDocument/2006/relationships/customXml" Target="../ink/ink1657.xml"/><Relationship Id="rId179" Type="http://schemas.openxmlformats.org/officeDocument/2006/relationships/image" Target="../media/image1659.png"/><Relationship Id="rId190" Type="http://schemas.openxmlformats.org/officeDocument/2006/relationships/customXml" Target="../ink/ink1665.xml"/><Relationship Id="rId15" Type="http://schemas.openxmlformats.org/officeDocument/2006/relationships/image" Target="../media/image1577.png"/><Relationship Id="rId36" Type="http://schemas.openxmlformats.org/officeDocument/2006/relationships/customXml" Target="../ink/ink1588.xml"/><Relationship Id="rId57" Type="http://schemas.openxmlformats.org/officeDocument/2006/relationships/image" Target="../media/image1598.png"/><Relationship Id="rId106" Type="http://schemas.openxmlformats.org/officeDocument/2006/relationships/customXml" Target="../ink/ink1623.xml"/><Relationship Id="rId127" Type="http://schemas.openxmlformats.org/officeDocument/2006/relationships/image" Target="../media/image1633.png"/><Relationship Id="rId10" Type="http://schemas.openxmlformats.org/officeDocument/2006/relationships/customXml" Target="../ink/ink1575.xml"/><Relationship Id="rId31" Type="http://schemas.openxmlformats.org/officeDocument/2006/relationships/image" Target="../media/image1585.png"/><Relationship Id="rId52" Type="http://schemas.openxmlformats.org/officeDocument/2006/relationships/customXml" Target="../ink/ink1596.xml"/><Relationship Id="rId73" Type="http://schemas.openxmlformats.org/officeDocument/2006/relationships/image" Target="../media/image1606.png"/><Relationship Id="rId78" Type="http://schemas.openxmlformats.org/officeDocument/2006/relationships/customXml" Target="../ink/ink1609.xml"/><Relationship Id="rId94" Type="http://schemas.openxmlformats.org/officeDocument/2006/relationships/customXml" Target="../ink/ink1617.xml"/><Relationship Id="rId99" Type="http://schemas.openxmlformats.org/officeDocument/2006/relationships/image" Target="../media/image1619.png"/><Relationship Id="rId101" Type="http://schemas.openxmlformats.org/officeDocument/2006/relationships/image" Target="../media/image1620.png"/><Relationship Id="rId122" Type="http://schemas.openxmlformats.org/officeDocument/2006/relationships/customXml" Target="../ink/ink1631.xml"/><Relationship Id="rId143" Type="http://schemas.openxmlformats.org/officeDocument/2006/relationships/image" Target="../media/image1641.png"/><Relationship Id="rId148" Type="http://schemas.openxmlformats.org/officeDocument/2006/relationships/customXml" Target="../ink/ink1644.xml"/><Relationship Id="rId164" Type="http://schemas.openxmlformats.org/officeDocument/2006/relationships/customXml" Target="../ink/ink1652.xml"/><Relationship Id="rId169" Type="http://schemas.openxmlformats.org/officeDocument/2006/relationships/image" Target="../media/image1654.png"/><Relationship Id="rId185" Type="http://schemas.openxmlformats.org/officeDocument/2006/relationships/image" Target="../media/image1662.png"/><Relationship Id="rId4" Type="http://schemas.openxmlformats.org/officeDocument/2006/relationships/customXml" Target="../ink/ink1572.xml"/><Relationship Id="rId9" Type="http://schemas.openxmlformats.org/officeDocument/2006/relationships/image" Target="../media/image1574.png"/><Relationship Id="rId180" Type="http://schemas.openxmlformats.org/officeDocument/2006/relationships/customXml" Target="../ink/ink1660.xml"/><Relationship Id="rId26" Type="http://schemas.openxmlformats.org/officeDocument/2006/relationships/customXml" Target="../ink/ink1583.xml"/><Relationship Id="rId47" Type="http://schemas.openxmlformats.org/officeDocument/2006/relationships/image" Target="../media/image1593.png"/><Relationship Id="rId68" Type="http://schemas.openxmlformats.org/officeDocument/2006/relationships/customXml" Target="../ink/ink1604.xml"/><Relationship Id="rId89" Type="http://schemas.openxmlformats.org/officeDocument/2006/relationships/image" Target="../media/image1614.png"/><Relationship Id="rId112" Type="http://schemas.openxmlformats.org/officeDocument/2006/relationships/customXml" Target="../ink/ink1626.xml"/><Relationship Id="rId133" Type="http://schemas.openxmlformats.org/officeDocument/2006/relationships/image" Target="../media/image1636.png"/><Relationship Id="rId154" Type="http://schemas.openxmlformats.org/officeDocument/2006/relationships/customXml" Target="../ink/ink1647.xml"/><Relationship Id="rId175" Type="http://schemas.openxmlformats.org/officeDocument/2006/relationships/image" Target="../media/image1657.png"/><Relationship Id="rId16" Type="http://schemas.openxmlformats.org/officeDocument/2006/relationships/customXml" Target="../ink/ink1578.xml"/><Relationship Id="rId37" Type="http://schemas.openxmlformats.org/officeDocument/2006/relationships/image" Target="../media/image1588.png"/><Relationship Id="rId58" Type="http://schemas.openxmlformats.org/officeDocument/2006/relationships/customXml" Target="../ink/ink1599.xml"/><Relationship Id="rId79" Type="http://schemas.openxmlformats.org/officeDocument/2006/relationships/image" Target="../media/image1609.png"/><Relationship Id="rId102" Type="http://schemas.openxmlformats.org/officeDocument/2006/relationships/customXml" Target="../ink/ink1621.xml"/><Relationship Id="rId123" Type="http://schemas.openxmlformats.org/officeDocument/2006/relationships/image" Target="../media/image1631.png"/><Relationship Id="rId144" Type="http://schemas.openxmlformats.org/officeDocument/2006/relationships/customXml" Target="../ink/ink1642.xml"/><Relationship Id="rId90" Type="http://schemas.openxmlformats.org/officeDocument/2006/relationships/customXml" Target="../ink/ink1615.xml"/><Relationship Id="rId165" Type="http://schemas.openxmlformats.org/officeDocument/2006/relationships/image" Target="../media/image1652.png"/><Relationship Id="rId186" Type="http://schemas.openxmlformats.org/officeDocument/2006/relationships/customXml" Target="../ink/ink1663.xml"/><Relationship Id="rId27" Type="http://schemas.openxmlformats.org/officeDocument/2006/relationships/image" Target="../media/image1583.png"/><Relationship Id="rId48" Type="http://schemas.openxmlformats.org/officeDocument/2006/relationships/customXml" Target="../ink/ink1594.xml"/><Relationship Id="rId69" Type="http://schemas.openxmlformats.org/officeDocument/2006/relationships/image" Target="../media/image1604.png"/><Relationship Id="rId113" Type="http://schemas.openxmlformats.org/officeDocument/2006/relationships/image" Target="../media/image1626.png"/><Relationship Id="rId134" Type="http://schemas.openxmlformats.org/officeDocument/2006/relationships/customXml" Target="../ink/ink1637.xml"/><Relationship Id="rId80" Type="http://schemas.openxmlformats.org/officeDocument/2006/relationships/customXml" Target="../ink/ink1610.xml"/><Relationship Id="rId155" Type="http://schemas.openxmlformats.org/officeDocument/2006/relationships/image" Target="../media/image1647.png"/><Relationship Id="rId176" Type="http://schemas.openxmlformats.org/officeDocument/2006/relationships/customXml" Target="../ink/ink1658.xml"/><Relationship Id="rId17" Type="http://schemas.openxmlformats.org/officeDocument/2006/relationships/image" Target="../media/image1578.png"/><Relationship Id="rId38" Type="http://schemas.openxmlformats.org/officeDocument/2006/relationships/customXml" Target="../ink/ink1589.xml"/><Relationship Id="rId59" Type="http://schemas.openxmlformats.org/officeDocument/2006/relationships/image" Target="../media/image1599.png"/><Relationship Id="rId103" Type="http://schemas.openxmlformats.org/officeDocument/2006/relationships/image" Target="../media/image1621.png"/><Relationship Id="rId124" Type="http://schemas.openxmlformats.org/officeDocument/2006/relationships/customXml" Target="../ink/ink1632.xml"/><Relationship Id="rId70" Type="http://schemas.openxmlformats.org/officeDocument/2006/relationships/customXml" Target="../ink/ink1605.xml"/><Relationship Id="rId91" Type="http://schemas.openxmlformats.org/officeDocument/2006/relationships/image" Target="../media/image1615.png"/><Relationship Id="rId145" Type="http://schemas.openxmlformats.org/officeDocument/2006/relationships/image" Target="../media/image1642.png"/><Relationship Id="rId166" Type="http://schemas.openxmlformats.org/officeDocument/2006/relationships/customXml" Target="../ink/ink1653.xml"/><Relationship Id="rId187" Type="http://schemas.openxmlformats.org/officeDocument/2006/relationships/image" Target="../media/image1663.png"/><Relationship Id="rId1" Type="http://schemas.openxmlformats.org/officeDocument/2006/relationships/slideLayout" Target="../slideLayouts/slideLayout7.xml"/><Relationship Id="rId28" Type="http://schemas.openxmlformats.org/officeDocument/2006/relationships/customXml" Target="../ink/ink1584.xml"/><Relationship Id="rId49" Type="http://schemas.openxmlformats.org/officeDocument/2006/relationships/image" Target="../media/image1594.png"/><Relationship Id="rId114" Type="http://schemas.openxmlformats.org/officeDocument/2006/relationships/customXml" Target="../ink/ink1627.xml"/><Relationship Id="rId60" Type="http://schemas.openxmlformats.org/officeDocument/2006/relationships/customXml" Target="../ink/ink1600.xml"/><Relationship Id="rId81" Type="http://schemas.openxmlformats.org/officeDocument/2006/relationships/image" Target="../media/image1610.png"/><Relationship Id="rId135" Type="http://schemas.openxmlformats.org/officeDocument/2006/relationships/image" Target="../media/image1637.png"/><Relationship Id="rId156" Type="http://schemas.openxmlformats.org/officeDocument/2006/relationships/customXml" Target="../ink/ink1648.xml"/><Relationship Id="rId177" Type="http://schemas.openxmlformats.org/officeDocument/2006/relationships/image" Target="../media/image1658.png"/><Relationship Id="rId18" Type="http://schemas.openxmlformats.org/officeDocument/2006/relationships/customXml" Target="../ink/ink1579.xml"/><Relationship Id="rId39" Type="http://schemas.openxmlformats.org/officeDocument/2006/relationships/image" Target="../media/image1589.png"/></Relationships>
</file>

<file path=ppt/slides/_rels/slide27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679.xml"/><Relationship Id="rId21" Type="http://schemas.openxmlformats.org/officeDocument/2006/relationships/image" Target="../media/image1676.png"/><Relationship Id="rId42" Type="http://schemas.openxmlformats.org/officeDocument/2006/relationships/customXml" Target="../ink/ink1687.xml"/><Relationship Id="rId47" Type="http://schemas.openxmlformats.org/officeDocument/2006/relationships/image" Target="../media/image1689.png"/><Relationship Id="rId63" Type="http://schemas.openxmlformats.org/officeDocument/2006/relationships/image" Target="../media/image1697.png"/><Relationship Id="rId68" Type="http://schemas.openxmlformats.org/officeDocument/2006/relationships/customXml" Target="../ink/ink1700.xml"/><Relationship Id="rId84" Type="http://schemas.openxmlformats.org/officeDocument/2006/relationships/customXml" Target="../ink/ink1708.xml"/><Relationship Id="rId89" Type="http://schemas.openxmlformats.org/officeDocument/2006/relationships/image" Target="../media/image1710.png"/><Relationship Id="rId16" Type="http://schemas.openxmlformats.org/officeDocument/2006/relationships/customXml" Target="../ink/ink1674.xml"/><Relationship Id="rId107" Type="http://schemas.openxmlformats.org/officeDocument/2006/relationships/image" Target="../media/image1719.png"/><Relationship Id="rId11" Type="http://schemas.openxmlformats.org/officeDocument/2006/relationships/image" Target="../media/image1671.png"/><Relationship Id="rId32" Type="http://schemas.openxmlformats.org/officeDocument/2006/relationships/customXml" Target="../ink/ink1682.xml"/><Relationship Id="rId37" Type="http://schemas.openxmlformats.org/officeDocument/2006/relationships/image" Target="../media/image1684.png"/><Relationship Id="rId53" Type="http://schemas.openxmlformats.org/officeDocument/2006/relationships/image" Target="../media/image1692.png"/><Relationship Id="rId58" Type="http://schemas.openxmlformats.org/officeDocument/2006/relationships/customXml" Target="../ink/ink1695.xml"/><Relationship Id="rId74" Type="http://schemas.openxmlformats.org/officeDocument/2006/relationships/customXml" Target="../ink/ink1703.xml"/><Relationship Id="rId79" Type="http://schemas.openxmlformats.org/officeDocument/2006/relationships/image" Target="../media/image1705.png"/><Relationship Id="rId102" Type="http://schemas.openxmlformats.org/officeDocument/2006/relationships/customXml" Target="../ink/ink1717.xml"/><Relationship Id="rId5" Type="http://schemas.openxmlformats.org/officeDocument/2006/relationships/image" Target="../media/image1668.png"/><Relationship Id="rId90" Type="http://schemas.openxmlformats.org/officeDocument/2006/relationships/customXml" Target="../ink/ink1711.xml"/><Relationship Id="rId95" Type="http://schemas.openxmlformats.org/officeDocument/2006/relationships/image" Target="../media/image1713.png"/><Relationship Id="rId22" Type="http://schemas.openxmlformats.org/officeDocument/2006/relationships/customXml" Target="../ink/ink1677.xml"/><Relationship Id="rId27" Type="http://schemas.openxmlformats.org/officeDocument/2006/relationships/image" Target="../media/image1679.png"/><Relationship Id="rId43" Type="http://schemas.openxmlformats.org/officeDocument/2006/relationships/image" Target="../media/image1687.png"/><Relationship Id="rId48" Type="http://schemas.openxmlformats.org/officeDocument/2006/relationships/customXml" Target="../ink/ink1690.xml"/><Relationship Id="rId64" Type="http://schemas.openxmlformats.org/officeDocument/2006/relationships/customXml" Target="../ink/ink1698.xml"/><Relationship Id="rId69" Type="http://schemas.openxmlformats.org/officeDocument/2006/relationships/image" Target="../media/image1700.png"/><Relationship Id="rId80" Type="http://schemas.openxmlformats.org/officeDocument/2006/relationships/customXml" Target="../ink/ink1706.xml"/><Relationship Id="rId85" Type="http://schemas.openxmlformats.org/officeDocument/2006/relationships/image" Target="../media/image1708.png"/><Relationship Id="rId12" Type="http://schemas.openxmlformats.org/officeDocument/2006/relationships/customXml" Target="../ink/ink1672.xml"/><Relationship Id="rId17" Type="http://schemas.openxmlformats.org/officeDocument/2006/relationships/image" Target="../media/image1674.png"/><Relationship Id="rId33" Type="http://schemas.openxmlformats.org/officeDocument/2006/relationships/image" Target="../media/image1682.png"/><Relationship Id="rId38" Type="http://schemas.openxmlformats.org/officeDocument/2006/relationships/customXml" Target="../ink/ink1685.xml"/><Relationship Id="rId59" Type="http://schemas.openxmlformats.org/officeDocument/2006/relationships/image" Target="../media/image1695.png"/><Relationship Id="rId103" Type="http://schemas.openxmlformats.org/officeDocument/2006/relationships/image" Target="../media/image1717.png"/><Relationship Id="rId108" Type="http://schemas.openxmlformats.org/officeDocument/2006/relationships/customXml" Target="../ink/ink1720.xml"/><Relationship Id="rId54" Type="http://schemas.openxmlformats.org/officeDocument/2006/relationships/customXml" Target="../ink/ink1693.xml"/><Relationship Id="rId70" Type="http://schemas.openxmlformats.org/officeDocument/2006/relationships/customXml" Target="../ink/ink1701.xml"/><Relationship Id="rId75" Type="http://schemas.openxmlformats.org/officeDocument/2006/relationships/image" Target="../media/image1703.png"/><Relationship Id="rId91" Type="http://schemas.openxmlformats.org/officeDocument/2006/relationships/image" Target="../media/image1711.png"/><Relationship Id="rId96" Type="http://schemas.openxmlformats.org/officeDocument/2006/relationships/customXml" Target="../ink/ink1714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669.xml"/><Relationship Id="rId15" Type="http://schemas.openxmlformats.org/officeDocument/2006/relationships/image" Target="../media/image1673.png"/><Relationship Id="rId23" Type="http://schemas.openxmlformats.org/officeDocument/2006/relationships/image" Target="../media/image1677.png"/><Relationship Id="rId28" Type="http://schemas.openxmlformats.org/officeDocument/2006/relationships/customXml" Target="../ink/ink1680.xml"/><Relationship Id="rId36" Type="http://schemas.openxmlformats.org/officeDocument/2006/relationships/customXml" Target="../ink/ink1684.xml"/><Relationship Id="rId49" Type="http://schemas.openxmlformats.org/officeDocument/2006/relationships/image" Target="../media/image1690.png"/><Relationship Id="rId57" Type="http://schemas.openxmlformats.org/officeDocument/2006/relationships/image" Target="../media/image1694.png"/><Relationship Id="rId106" Type="http://schemas.openxmlformats.org/officeDocument/2006/relationships/customXml" Target="../ink/ink1719.xml"/><Relationship Id="rId10" Type="http://schemas.openxmlformats.org/officeDocument/2006/relationships/customXml" Target="../ink/ink1671.xml"/><Relationship Id="rId31" Type="http://schemas.openxmlformats.org/officeDocument/2006/relationships/image" Target="../media/image1681.png"/><Relationship Id="rId44" Type="http://schemas.openxmlformats.org/officeDocument/2006/relationships/customXml" Target="../ink/ink1688.xml"/><Relationship Id="rId52" Type="http://schemas.openxmlformats.org/officeDocument/2006/relationships/customXml" Target="../ink/ink1692.xml"/><Relationship Id="rId60" Type="http://schemas.openxmlformats.org/officeDocument/2006/relationships/customXml" Target="../ink/ink1696.xml"/><Relationship Id="rId65" Type="http://schemas.openxmlformats.org/officeDocument/2006/relationships/image" Target="../media/image1698.png"/><Relationship Id="rId73" Type="http://schemas.openxmlformats.org/officeDocument/2006/relationships/image" Target="../media/image1702.png"/><Relationship Id="rId78" Type="http://schemas.openxmlformats.org/officeDocument/2006/relationships/customXml" Target="../ink/ink1705.xml"/><Relationship Id="rId81" Type="http://schemas.openxmlformats.org/officeDocument/2006/relationships/image" Target="../media/image1706.png"/><Relationship Id="rId86" Type="http://schemas.openxmlformats.org/officeDocument/2006/relationships/customXml" Target="../ink/ink1709.xml"/><Relationship Id="rId94" Type="http://schemas.openxmlformats.org/officeDocument/2006/relationships/customXml" Target="../ink/ink1713.xml"/><Relationship Id="rId99" Type="http://schemas.openxmlformats.org/officeDocument/2006/relationships/image" Target="../media/image1715.png"/><Relationship Id="rId101" Type="http://schemas.openxmlformats.org/officeDocument/2006/relationships/image" Target="../media/image1716.png"/><Relationship Id="rId4" Type="http://schemas.openxmlformats.org/officeDocument/2006/relationships/customXml" Target="../ink/ink1668.xml"/><Relationship Id="rId9" Type="http://schemas.openxmlformats.org/officeDocument/2006/relationships/image" Target="../media/image1670.png"/><Relationship Id="rId13" Type="http://schemas.openxmlformats.org/officeDocument/2006/relationships/image" Target="../media/image1672.png"/><Relationship Id="rId18" Type="http://schemas.openxmlformats.org/officeDocument/2006/relationships/customXml" Target="../ink/ink1675.xml"/><Relationship Id="rId39" Type="http://schemas.openxmlformats.org/officeDocument/2006/relationships/image" Target="../media/image1685.png"/><Relationship Id="rId109" Type="http://schemas.openxmlformats.org/officeDocument/2006/relationships/image" Target="../media/image1720.png"/><Relationship Id="rId34" Type="http://schemas.openxmlformats.org/officeDocument/2006/relationships/customXml" Target="../ink/ink1683.xml"/><Relationship Id="rId50" Type="http://schemas.openxmlformats.org/officeDocument/2006/relationships/customXml" Target="../ink/ink1691.xml"/><Relationship Id="rId55" Type="http://schemas.openxmlformats.org/officeDocument/2006/relationships/image" Target="../media/image1693.png"/><Relationship Id="rId76" Type="http://schemas.openxmlformats.org/officeDocument/2006/relationships/customXml" Target="../ink/ink1704.xml"/><Relationship Id="rId97" Type="http://schemas.openxmlformats.org/officeDocument/2006/relationships/image" Target="../media/image1714.png"/><Relationship Id="rId104" Type="http://schemas.openxmlformats.org/officeDocument/2006/relationships/customXml" Target="../ink/ink1718.xml"/><Relationship Id="rId7" Type="http://schemas.openxmlformats.org/officeDocument/2006/relationships/image" Target="../media/image1669.png"/><Relationship Id="rId71" Type="http://schemas.openxmlformats.org/officeDocument/2006/relationships/image" Target="../media/image1701.png"/><Relationship Id="rId92" Type="http://schemas.openxmlformats.org/officeDocument/2006/relationships/customXml" Target="../ink/ink1712.xml"/><Relationship Id="rId2" Type="http://schemas.openxmlformats.org/officeDocument/2006/relationships/customXml" Target="../ink/ink1667.xml"/><Relationship Id="rId29" Type="http://schemas.openxmlformats.org/officeDocument/2006/relationships/image" Target="../media/image1680.png"/><Relationship Id="rId24" Type="http://schemas.openxmlformats.org/officeDocument/2006/relationships/customXml" Target="../ink/ink1678.xml"/><Relationship Id="rId40" Type="http://schemas.openxmlformats.org/officeDocument/2006/relationships/customXml" Target="../ink/ink1686.xml"/><Relationship Id="rId45" Type="http://schemas.openxmlformats.org/officeDocument/2006/relationships/image" Target="../media/image1688.png"/><Relationship Id="rId66" Type="http://schemas.openxmlformats.org/officeDocument/2006/relationships/customXml" Target="../ink/ink1699.xml"/><Relationship Id="rId87" Type="http://schemas.openxmlformats.org/officeDocument/2006/relationships/image" Target="../media/image1709.png"/><Relationship Id="rId61" Type="http://schemas.openxmlformats.org/officeDocument/2006/relationships/image" Target="../media/image1696.png"/><Relationship Id="rId82" Type="http://schemas.openxmlformats.org/officeDocument/2006/relationships/customXml" Target="../ink/ink1707.xml"/><Relationship Id="rId19" Type="http://schemas.openxmlformats.org/officeDocument/2006/relationships/image" Target="../media/image1675.png"/><Relationship Id="rId14" Type="http://schemas.openxmlformats.org/officeDocument/2006/relationships/customXml" Target="../ink/ink1673.xml"/><Relationship Id="rId30" Type="http://schemas.openxmlformats.org/officeDocument/2006/relationships/customXml" Target="../ink/ink1681.xml"/><Relationship Id="rId35" Type="http://schemas.openxmlformats.org/officeDocument/2006/relationships/image" Target="../media/image1683.png"/><Relationship Id="rId56" Type="http://schemas.openxmlformats.org/officeDocument/2006/relationships/customXml" Target="../ink/ink1694.xml"/><Relationship Id="rId77" Type="http://schemas.openxmlformats.org/officeDocument/2006/relationships/image" Target="../media/image1704.png"/><Relationship Id="rId100" Type="http://schemas.openxmlformats.org/officeDocument/2006/relationships/customXml" Target="../ink/ink1716.xml"/><Relationship Id="rId105" Type="http://schemas.openxmlformats.org/officeDocument/2006/relationships/image" Target="../media/image1718.png"/><Relationship Id="rId8" Type="http://schemas.openxmlformats.org/officeDocument/2006/relationships/customXml" Target="../ink/ink1670.xml"/><Relationship Id="rId51" Type="http://schemas.openxmlformats.org/officeDocument/2006/relationships/image" Target="../media/image1691.png"/><Relationship Id="rId72" Type="http://schemas.openxmlformats.org/officeDocument/2006/relationships/customXml" Target="../ink/ink1702.xml"/><Relationship Id="rId93" Type="http://schemas.openxmlformats.org/officeDocument/2006/relationships/image" Target="../media/image1712.png"/><Relationship Id="rId98" Type="http://schemas.openxmlformats.org/officeDocument/2006/relationships/customXml" Target="../ink/ink1715.xml"/><Relationship Id="rId3" Type="http://schemas.openxmlformats.org/officeDocument/2006/relationships/image" Target="../media/image1667.png"/><Relationship Id="rId25" Type="http://schemas.openxmlformats.org/officeDocument/2006/relationships/image" Target="../media/image1678.png"/><Relationship Id="rId46" Type="http://schemas.openxmlformats.org/officeDocument/2006/relationships/customXml" Target="../ink/ink1689.xml"/><Relationship Id="rId67" Type="http://schemas.openxmlformats.org/officeDocument/2006/relationships/image" Target="../media/image1699.png"/><Relationship Id="rId20" Type="http://schemas.openxmlformats.org/officeDocument/2006/relationships/customXml" Target="../ink/ink1676.xml"/><Relationship Id="rId41" Type="http://schemas.openxmlformats.org/officeDocument/2006/relationships/image" Target="../media/image1686.png"/><Relationship Id="rId62" Type="http://schemas.openxmlformats.org/officeDocument/2006/relationships/customXml" Target="../ink/ink1697.xml"/><Relationship Id="rId83" Type="http://schemas.openxmlformats.org/officeDocument/2006/relationships/image" Target="../media/image1707.png"/><Relationship Id="rId88" Type="http://schemas.openxmlformats.org/officeDocument/2006/relationships/customXml" Target="../ink/ink1710.xml"/></Relationships>
</file>

<file path=ppt/slides/_rels/slide28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733.xml"/><Relationship Id="rId21" Type="http://schemas.openxmlformats.org/officeDocument/2006/relationships/image" Target="../media/image1730.png"/><Relationship Id="rId42" Type="http://schemas.openxmlformats.org/officeDocument/2006/relationships/customXml" Target="../ink/ink1741.xml"/><Relationship Id="rId47" Type="http://schemas.openxmlformats.org/officeDocument/2006/relationships/image" Target="../media/image1743.png"/><Relationship Id="rId63" Type="http://schemas.openxmlformats.org/officeDocument/2006/relationships/image" Target="../media/image1751.png"/><Relationship Id="rId68" Type="http://schemas.openxmlformats.org/officeDocument/2006/relationships/customXml" Target="../ink/ink1754.xml"/><Relationship Id="rId84" Type="http://schemas.openxmlformats.org/officeDocument/2006/relationships/customXml" Target="../ink/ink1762.xml"/><Relationship Id="rId89" Type="http://schemas.openxmlformats.org/officeDocument/2006/relationships/image" Target="../media/image1764.png"/><Relationship Id="rId16" Type="http://schemas.openxmlformats.org/officeDocument/2006/relationships/customXml" Target="../ink/ink1728.xml"/><Relationship Id="rId107" Type="http://schemas.openxmlformats.org/officeDocument/2006/relationships/image" Target="../media/image1773.png"/><Relationship Id="rId11" Type="http://schemas.openxmlformats.org/officeDocument/2006/relationships/image" Target="../media/image1725.png"/><Relationship Id="rId32" Type="http://schemas.openxmlformats.org/officeDocument/2006/relationships/customXml" Target="../ink/ink1736.xml"/><Relationship Id="rId37" Type="http://schemas.openxmlformats.org/officeDocument/2006/relationships/image" Target="../media/image1738.png"/><Relationship Id="rId53" Type="http://schemas.openxmlformats.org/officeDocument/2006/relationships/image" Target="../media/image1746.png"/><Relationship Id="rId58" Type="http://schemas.openxmlformats.org/officeDocument/2006/relationships/customXml" Target="../ink/ink1749.xml"/><Relationship Id="rId74" Type="http://schemas.openxmlformats.org/officeDocument/2006/relationships/customXml" Target="../ink/ink1757.xml"/><Relationship Id="rId79" Type="http://schemas.openxmlformats.org/officeDocument/2006/relationships/image" Target="../media/image1759.png"/><Relationship Id="rId102" Type="http://schemas.openxmlformats.org/officeDocument/2006/relationships/customXml" Target="../ink/ink1771.xml"/><Relationship Id="rId5" Type="http://schemas.openxmlformats.org/officeDocument/2006/relationships/image" Target="../media/image1722.png"/><Relationship Id="rId90" Type="http://schemas.openxmlformats.org/officeDocument/2006/relationships/customXml" Target="../ink/ink1765.xml"/><Relationship Id="rId95" Type="http://schemas.openxmlformats.org/officeDocument/2006/relationships/image" Target="../media/image1767.png"/><Relationship Id="rId22" Type="http://schemas.openxmlformats.org/officeDocument/2006/relationships/customXml" Target="../ink/ink1731.xml"/><Relationship Id="rId27" Type="http://schemas.openxmlformats.org/officeDocument/2006/relationships/image" Target="../media/image1733.png"/><Relationship Id="rId43" Type="http://schemas.openxmlformats.org/officeDocument/2006/relationships/image" Target="../media/image1741.png"/><Relationship Id="rId48" Type="http://schemas.openxmlformats.org/officeDocument/2006/relationships/customXml" Target="../ink/ink1744.xml"/><Relationship Id="rId64" Type="http://schemas.openxmlformats.org/officeDocument/2006/relationships/customXml" Target="../ink/ink1752.xml"/><Relationship Id="rId69" Type="http://schemas.openxmlformats.org/officeDocument/2006/relationships/image" Target="../media/image1754.png"/><Relationship Id="rId80" Type="http://schemas.openxmlformats.org/officeDocument/2006/relationships/customXml" Target="../ink/ink1760.xml"/><Relationship Id="rId85" Type="http://schemas.openxmlformats.org/officeDocument/2006/relationships/image" Target="../media/image1762.png"/><Relationship Id="rId12" Type="http://schemas.openxmlformats.org/officeDocument/2006/relationships/customXml" Target="../ink/ink1726.xml"/><Relationship Id="rId17" Type="http://schemas.openxmlformats.org/officeDocument/2006/relationships/image" Target="../media/image1728.png"/><Relationship Id="rId33" Type="http://schemas.openxmlformats.org/officeDocument/2006/relationships/image" Target="../media/image1736.png"/><Relationship Id="rId38" Type="http://schemas.openxmlformats.org/officeDocument/2006/relationships/customXml" Target="../ink/ink1739.xml"/><Relationship Id="rId59" Type="http://schemas.openxmlformats.org/officeDocument/2006/relationships/image" Target="../media/image1749.png"/><Relationship Id="rId103" Type="http://schemas.openxmlformats.org/officeDocument/2006/relationships/image" Target="../media/image1771.png"/><Relationship Id="rId108" Type="http://schemas.openxmlformats.org/officeDocument/2006/relationships/customXml" Target="../ink/ink1774.xml"/><Relationship Id="rId54" Type="http://schemas.openxmlformats.org/officeDocument/2006/relationships/customXml" Target="../ink/ink1747.xml"/><Relationship Id="rId70" Type="http://schemas.openxmlformats.org/officeDocument/2006/relationships/customXml" Target="../ink/ink1755.xml"/><Relationship Id="rId75" Type="http://schemas.openxmlformats.org/officeDocument/2006/relationships/image" Target="../media/image1757.png"/><Relationship Id="rId91" Type="http://schemas.openxmlformats.org/officeDocument/2006/relationships/image" Target="../media/image1765.png"/><Relationship Id="rId96" Type="http://schemas.openxmlformats.org/officeDocument/2006/relationships/customXml" Target="../ink/ink1768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723.xml"/><Relationship Id="rId15" Type="http://schemas.openxmlformats.org/officeDocument/2006/relationships/image" Target="../media/image1727.png"/><Relationship Id="rId23" Type="http://schemas.openxmlformats.org/officeDocument/2006/relationships/image" Target="../media/image1731.png"/><Relationship Id="rId28" Type="http://schemas.openxmlformats.org/officeDocument/2006/relationships/customXml" Target="../ink/ink1734.xml"/><Relationship Id="rId36" Type="http://schemas.openxmlformats.org/officeDocument/2006/relationships/customXml" Target="../ink/ink1738.xml"/><Relationship Id="rId49" Type="http://schemas.openxmlformats.org/officeDocument/2006/relationships/image" Target="../media/image1744.png"/><Relationship Id="rId57" Type="http://schemas.openxmlformats.org/officeDocument/2006/relationships/image" Target="../media/image1748.png"/><Relationship Id="rId106" Type="http://schemas.openxmlformats.org/officeDocument/2006/relationships/customXml" Target="../ink/ink1773.xml"/><Relationship Id="rId10" Type="http://schemas.openxmlformats.org/officeDocument/2006/relationships/customXml" Target="../ink/ink1725.xml"/><Relationship Id="rId31" Type="http://schemas.openxmlformats.org/officeDocument/2006/relationships/image" Target="../media/image1735.png"/><Relationship Id="rId44" Type="http://schemas.openxmlformats.org/officeDocument/2006/relationships/customXml" Target="../ink/ink1742.xml"/><Relationship Id="rId52" Type="http://schemas.openxmlformats.org/officeDocument/2006/relationships/customXml" Target="../ink/ink1746.xml"/><Relationship Id="rId60" Type="http://schemas.openxmlformats.org/officeDocument/2006/relationships/customXml" Target="../ink/ink1750.xml"/><Relationship Id="rId65" Type="http://schemas.openxmlformats.org/officeDocument/2006/relationships/image" Target="../media/image1752.png"/><Relationship Id="rId73" Type="http://schemas.openxmlformats.org/officeDocument/2006/relationships/image" Target="../media/image1756.png"/><Relationship Id="rId78" Type="http://schemas.openxmlformats.org/officeDocument/2006/relationships/customXml" Target="../ink/ink1759.xml"/><Relationship Id="rId81" Type="http://schemas.openxmlformats.org/officeDocument/2006/relationships/image" Target="../media/image1760.png"/><Relationship Id="rId86" Type="http://schemas.openxmlformats.org/officeDocument/2006/relationships/customXml" Target="../ink/ink1763.xml"/><Relationship Id="rId94" Type="http://schemas.openxmlformats.org/officeDocument/2006/relationships/customXml" Target="../ink/ink1767.xml"/><Relationship Id="rId99" Type="http://schemas.openxmlformats.org/officeDocument/2006/relationships/image" Target="../media/image1769.png"/><Relationship Id="rId101" Type="http://schemas.openxmlformats.org/officeDocument/2006/relationships/image" Target="../media/image1770.png"/><Relationship Id="rId4" Type="http://schemas.openxmlformats.org/officeDocument/2006/relationships/customXml" Target="../ink/ink1722.xml"/><Relationship Id="rId9" Type="http://schemas.openxmlformats.org/officeDocument/2006/relationships/image" Target="../media/image1724.png"/><Relationship Id="rId13" Type="http://schemas.openxmlformats.org/officeDocument/2006/relationships/image" Target="../media/image1726.png"/><Relationship Id="rId18" Type="http://schemas.openxmlformats.org/officeDocument/2006/relationships/customXml" Target="../ink/ink1729.xml"/><Relationship Id="rId39" Type="http://schemas.openxmlformats.org/officeDocument/2006/relationships/image" Target="../media/image1739.png"/><Relationship Id="rId109" Type="http://schemas.openxmlformats.org/officeDocument/2006/relationships/image" Target="../media/image1774.png"/><Relationship Id="rId34" Type="http://schemas.openxmlformats.org/officeDocument/2006/relationships/customXml" Target="../ink/ink1737.xml"/><Relationship Id="rId50" Type="http://schemas.openxmlformats.org/officeDocument/2006/relationships/customXml" Target="../ink/ink1745.xml"/><Relationship Id="rId55" Type="http://schemas.openxmlformats.org/officeDocument/2006/relationships/image" Target="../media/image1747.png"/><Relationship Id="rId76" Type="http://schemas.openxmlformats.org/officeDocument/2006/relationships/customXml" Target="../ink/ink1758.xml"/><Relationship Id="rId97" Type="http://schemas.openxmlformats.org/officeDocument/2006/relationships/image" Target="../media/image1768.png"/><Relationship Id="rId104" Type="http://schemas.openxmlformats.org/officeDocument/2006/relationships/customXml" Target="../ink/ink1772.xml"/><Relationship Id="rId7" Type="http://schemas.openxmlformats.org/officeDocument/2006/relationships/image" Target="../media/image1723.png"/><Relationship Id="rId71" Type="http://schemas.openxmlformats.org/officeDocument/2006/relationships/image" Target="../media/image1755.png"/><Relationship Id="rId92" Type="http://schemas.openxmlformats.org/officeDocument/2006/relationships/customXml" Target="../ink/ink1766.xml"/><Relationship Id="rId2" Type="http://schemas.openxmlformats.org/officeDocument/2006/relationships/customXml" Target="../ink/ink1721.xml"/><Relationship Id="rId29" Type="http://schemas.openxmlformats.org/officeDocument/2006/relationships/image" Target="../media/image1734.png"/><Relationship Id="rId24" Type="http://schemas.openxmlformats.org/officeDocument/2006/relationships/customXml" Target="../ink/ink1732.xml"/><Relationship Id="rId40" Type="http://schemas.openxmlformats.org/officeDocument/2006/relationships/customXml" Target="../ink/ink1740.xml"/><Relationship Id="rId45" Type="http://schemas.openxmlformats.org/officeDocument/2006/relationships/image" Target="../media/image1742.png"/><Relationship Id="rId66" Type="http://schemas.openxmlformats.org/officeDocument/2006/relationships/customXml" Target="../ink/ink1753.xml"/><Relationship Id="rId87" Type="http://schemas.openxmlformats.org/officeDocument/2006/relationships/image" Target="../media/image1763.png"/><Relationship Id="rId61" Type="http://schemas.openxmlformats.org/officeDocument/2006/relationships/image" Target="../media/image1750.png"/><Relationship Id="rId82" Type="http://schemas.openxmlformats.org/officeDocument/2006/relationships/customXml" Target="../ink/ink1761.xml"/><Relationship Id="rId19" Type="http://schemas.openxmlformats.org/officeDocument/2006/relationships/image" Target="../media/image1729.png"/><Relationship Id="rId14" Type="http://schemas.openxmlformats.org/officeDocument/2006/relationships/customXml" Target="../ink/ink1727.xml"/><Relationship Id="rId30" Type="http://schemas.openxmlformats.org/officeDocument/2006/relationships/customXml" Target="../ink/ink1735.xml"/><Relationship Id="rId35" Type="http://schemas.openxmlformats.org/officeDocument/2006/relationships/image" Target="../media/image1737.png"/><Relationship Id="rId56" Type="http://schemas.openxmlformats.org/officeDocument/2006/relationships/customXml" Target="../ink/ink1748.xml"/><Relationship Id="rId77" Type="http://schemas.openxmlformats.org/officeDocument/2006/relationships/image" Target="../media/image1758.png"/><Relationship Id="rId100" Type="http://schemas.openxmlformats.org/officeDocument/2006/relationships/customXml" Target="../ink/ink1770.xml"/><Relationship Id="rId105" Type="http://schemas.openxmlformats.org/officeDocument/2006/relationships/image" Target="../media/image1772.png"/><Relationship Id="rId8" Type="http://schemas.openxmlformats.org/officeDocument/2006/relationships/customXml" Target="../ink/ink1724.xml"/><Relationship Id="rId51" Type="http://schemas.openxmlformats.org/officeDocument/2006/relationships/image" Target="../media/image1745.png"/><Relationship Id="rId72" Type="http://schemas.openxmlformats.org/officeDocument/2006/relationships/customXml" Target="../ink/ink1756.xml"/><Relationship Id="rId93" Type="http://schemas.openxmlformats.org/officeDocument/2006/relationships/image" Target="../media/image1766.png"/><Relationship Id="rId98" Type="http://schemas.openxmlformats.org/officeDocument/2006/relationships/customXml" Target="../ink/ink1769.xml"/><Relationship Id="rId3" Type="http://schemas.openxmlformats.org/officeDocument/2006/relationships/image" Target="../media/image1721.png"/><Relationship Id="rId25" Type="http://schemas.openxmlformats.org/officeDocument/2006/relationships/image" Target="../media/image1732.png"/><Relationship Id="rId46" Type="http://schemas.openxmlformats.org/officeDocument/2006/relationships/customXml" Target="../ink/ink1743.xml"/><Relationship Id="rId67" Type="http://schemas.openxmlformats.org/officeDocument/2006/relationships/image" Target="../media/image1753.png"/><Relationship Id="rId20" Type="http://schemas.openxmlformats.org/officeDocument/2006/relationships/customXml" Target="../ink/ink1730.xml"/><Relationship Id="rId41" Type="http://schemas.openxmlformats.org/officeDocument/2006/relationships/image" Target="../media/image1740.png"/><Relationship Id="rId62" Type="http://schemas.openxmlformats.org/officeDocument/2006/relationships/customXml" Target="../ink/ink1751.xml"/><Relationship Id="rId83" Type="http://schemas.openxmlformats.org/officeDocument/2006/relationships/image" Target="../media/image1761.png"/><Relationship Id="rId88" Type="http://schemas.openxmlformats.org/officeDocument/2006/relationships/customXml" Target="../ink/ink1764.xml"/></Relationships>
</file>

<file path=ppt/slides/_rels/slide29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787.xml"/><Relationship Id="rId21" Type="http://schemas.openxmlformats.org/officeDocument/2006/relationships/image" Target="../media/image1784.png"/><Relationship Id="rId42" Type="http://schemas.openxmlformats.org/officeDocument/2006/relationships/customXml" Target="../ink/ink1795.xml"/><Relationship Id="rId47" Type="http://schemas.openxmlformats.org/officeDocument/2006/relationships/image" Target="../media/image1797.png"/><Relationship Id="rId63" Type="http://schemas.openxmlformats.org/officeDocument/2006/relationships/image" Target="../media/image1805.png"/><Relationship Id="rId68" Type="http://schemas.openxmlformats.org/officeDocument/2006/relationships/customXml" Target="../ink/ink1808.xml"/><Relationship Id="rId84" Type="http://schemas.openxmlformats.org/officeDocument/2006/relationships/customXml" Target="../ink/ink1816.xml"/><Relationship Id="rId89" Type="http://schemas.openxmlformats.org/officeDocument/2006/relationships/image" Target="../media/image1818.png"/><Relationship Id="rId16" Type="http://schemas.openxmlformats.org/officeDocument/2006/relationships/customXml" Target="../ink/ink1782.xml"/><Relationship Id="rId11" Type="http://schemas.openxmlformats.org/officeDocument/2006/relationships/image" Target="../media/image1779.png"/><Relationship Id="rId32" Type="http://schemas.openxmlformats.org/officeDocument/2006/relationships/customXml" Target="../ink/ink1790.xml"/><Relationship Id="rId37" Type="http://schemas.openxmlformats.org/officeDocument/2006/relationships/image" Target="../media/image1792.png"/><Relationship Id="rId53" Type="http://schemas.openxmlformats.org/officeDocument/2006/relationships/image" Target="../media/image1800.png"/><Relationship Id="rId58" Type="http://schemas.openxmlformats.org/officeDocument/2006/relationships/customXml" Target="../ink/ink1803.xml"/><Relationship Id="rId74" Type="http://schemas.openxmlformats.org/officeDocument/2006/relationships/customXml" Target="../ink/ink1811.xml"/><Relationship Id="rId79" Type="http://schemas.openxmlformats.org/officeDocument/2006/relationships/image" Target="../media/image1813.png"/><Relationship Id="rId102" Type="http://schemas.openxmlformats.org/officeDocument/2006/relationships/customXml" Target="../ink/ink1825.xml"/><Relationship Id="rId5" Type="http://schemas.openxmlformats.org/officeDocument/2006/relationships/image" Target="../media/image1776.png"/><Relationship Id="rId90" Type="http://schemas.openxmlformats.org/officeDocument/2006/relationships/customXml" Target="../ink/ink1819.xml"/><Relationship Id="rId95" Type="http://schemas.openxmlformats.org/officeDocument/2006/relationships/image" Target="../media/image1821.png"/><Relationship Id="rId22" Type="http://schemas.openxmlformats.org/officeDocument/2006/relationships/customXml" Target="../ink/ink1785.xml"/><Relationship Id="rId27" Type="http://schemas.openxmlformats.org/officeDocument/2006/relationships/image" Target="../media/image1787.png"/><Relationship Id="rId43" Type="http://schemas.openxmlformats.org/officeDocument/2006/relationships/image" Target="../media/image1795.png"/><Relationship Id="rId48" Type="http://schemas.openxmlformats.org/officeDocument/2006/relationships/customXml" Target="../ink/ink1798.xml"/><Relationship Id="rId64" Type="http://schemas.openxmlformats.org/officeDocument/2006/relationships/customXml" Target="../ink/ink1806.xml"/><Relationship Id="rId69" Type="http://schemas.openxmlformats.org/officeDocument/2006/relationships/image" Target="../media/image1808.png"/><Relationship Id="rId80" Type="http://schemas.openxmlformats.org/officeDocument/2006/relationships/customXml" Target="../ink/ink1814.xml"/><Relationship Id="rId85" Type="http://schemas.openxmlformats.org/officeDocument/2006/relationships/image" Target="../media/image1816.png"/><Relationship Id="rId12" Type="http://schemas.openxmlformats.org/officeDocument/2006/relationships/customXml" Target="../ink/ink1780.xml"/><Relationship Id="rId17" Type="http://schemas.openxmlformats.org/officeDocument/2006/relationships/image" Target="../media/image1782.png"/><Relationship Id="rId25" Type="http://schemas.openxmlformats.org/officeDocument/2006/relationships/image" Target="../media/image1786.png"/><Relationship Id="rId33" Type="http://schemas.openxmlformats.org/officeDocument/2006/relationships/image" Target="../media/image1790.png"/><Relationship Id="rId38" Type="http://schemas.openxmlformats.org/officeDocument/2006/relationships/customXml" Target="../ink/ink1793.xml"/><Relationship Id="rId46" Type="http://schemas.openxmlformats.org/officeDocument/2006/relationships/customXml" Target="../ink/ink1797.xml"/><Relationship Id="rId59" Type="http://schemas.openxmlformats.org/officeDocument/2006/relationships/image" Target="../media/image1803.png"/><Relationship Id="rId67" Type="http://schemas.openxmlformats.org/officeDocument/2006/relationships/image" Target="../media/image1807.png"/><Relationship Id="rId103" Type="http://schemas.openxmlformats.org/officeDocument/2006/relationships/image" Target="../media/image1825.png"/><Relationship Id="rId20" Type="http://schemas.openxmlformats.org/officeDocument/2006/relationships/customXml" Target="../ink/ink1784.xml"/><Relationship Id="rId41" Type="http://schemas.openxmlformats.org/officeDocument/2006/relationships/image" Target="../media/image1794.png"/><Relationship Id="rId54" Type="http://schemas.openxmlformats.org/officeDocument/2006/relationships/customXml" Target="../ink/ink1801.xml"/><Relationship Id="rId62" Type="http://schemas.openxmlformats.org/officeDocument/2006/relationships/customXml" Target="../ink/ink1805.xml"/><Relationship Id="rId70" Type="http://schemas.openxmlformats.org/officeDocument/2006/relationships/customXml" Target="../ink/ink1809.xml"/><Relationship Id="rId75" Type="http://schemas.openxmlformats.org/officeDocument/2006/relationships/image" Target="../media/image1811.png"/><Relationship Id="rId83" Type="http://schemas.openxmlformats.org/officeDocument/2006/relationships/image" Target="../media/image1815.png"/><Relationship Id="rId88" Type="http://schemas.openxmlformats.org/officeDocument/2006/relationships/customXml" Target="../ink/ink1818.xml"/><Relationship Id="rId91" Type="http://schemas.openxmlformats.org/officeDocument/2006/relationships/image" Target="../media/image1819.png"/><Relationship Id="rId96" Type="http://schemas.openxmlformats.org/officeDocument/2006/relationships/customXml" Target="../ink/ink1822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777.xml"/><Relationship Id="rId15" Type="http://schemas.openxmlformats.org/officeDocument/2006/relationships/image" Target="../media/image1781.png"/><Relationship Id="rId23" Type="http://schemas.openxmlformats.org/officeDocument/2006/relationships/image" Target="../media/image1785.png"/><Relationship Id="rId28" Type="http://schemas.openxmlformats.org/officeDocument/2006/relationships/customXml" Target="../ink/ink1788.xml"/><Relationship Id="rId36" Type="http://schemas.openxmlformats.org/officeDocument/2006/relationships/customXml" Target="../ink/ink1792.xml"/><Relationship Id="rId49" Type="http://schemas.openxmlformats.org/officeDocument/2006/relationships/image" Target="../media/image1798.png"/><Relationship Id="rId57" Type="http://schemas.openxmlformats.org/officeDocument/2006/relationships/image" Target="../media/image1802.png"/><Relationship Id="rId10" Type="http://schemas.openxmlformats.org/officeDocument/2006/relationships/customXml" Target="../ink/ink1779.xml"/><Relationship Id="rId31" Type="http://schemas.openxmlformats.org/officeDocument/2006/relationships/image" Target="../media/image1789.png"/><Relationship Id="rId44" Type="http://schemas.openxmlformats.org/officeDocument/2006/relationships/customXml" Target="../ink/ink1796.xml"/><Relationship Id="rId52" Type="http://schemas.openxmlformats.org/officeDocument/2006/relationships/customXml" Target="../ink/ink1800.xml"/><Relationship Id="rId60" Type="http://schemas.openxmlformats.org/officeDocument/2006/relationships/customXml" Target="../ink/ink1804.xml"/><Relationship Id="rId65" Type="http://schemas.openxmlformats.org/officeDocument/2006/relationships/image" Target="../media/image1806.png"/><Relationship Id="rId73" Type="http://schemas.openxmlformats.org/officeDocument/2006/relationships/image" Target="../media/image1810.png"/><Relationship Id="rId78" Type="http://schemas.openxmlformats.org/officeDocument/2006/relationships/customXml" Target="../ink/ink1813.xml"/><Relationship Id="rId81" Type="http://schemas.openxmlformats.org/officeDocument/2006/relationships/image" Target="../media/image1814.png"/><Relationship Id="rId86" Type="http://schemas.openxmlformats.org/officeDocument/2006/relationships/customXml" Target="../ink/ink1817.xml"/><Relationship Id="rId94" Type="http://schemas.openxmlformats.org/officeDocument/2006/relationships/customXml" Target="../ink/ink1821.xml"/><Relationship Id="rId99" Type="http://schemas.openxmlformats.org/officeDocument/2006/relationships/image" Target="../media/image1823.png"/><Relationship Id="rId101" Type="http://schemas.openxmlformats.org/officeDocument/2006/relationships/image" Target="../media/image1824.png"/><Relationship Id="rId4" Type="http://schemas.openxmlformats.org/officeDocument/2006/relationships/customXml" Target="../ink/ink1776.xml"/><Relationship Id="rId9" Type="http://schemas.openxmlformats.org/officeDocument/2006/relationships/image" Target="../media/image1778.png"/><Relationship Id="rId13" Type="http://schemas.openxmlformats.org/officeDocument/2006/relationships/image" Target="../media/image1780.png"/><Relationship Id="rId18" Type="http://schemas.openxmlformats.org/officeDocument/2006/relationships/customXml" Target="../ink/ink1783.xml"/><Relationship Id="rId39" Type="http://schemas.openxmlformats.org/officeDocument/2006/relationships/image" Target="../media/image1793.png"/><Relationship Id="rId34" Type="http://schemas.openxmlformats.org/officeDocument/2006/relationships/customXml" Target="../ink/ink1791.xml"/><Relationship Id="rId50" Type="http://schemas.openxmlformats.org/officeDocument/2006/relationships/customXml" Target="../ink/ink1799.xml"/><Relationship Id="rId55" Type="http://schemas.openxmlformats.org/officeDocument/2006/relationships/image" Target="../media/image1801.png"/><Relationship Id="rId76" Type="http://schemas.openxmlformats.org/officeDocument/2006/relationships/customXml" Target="../ink/ink1812.xml"/><Relationship Id="rId97" Type="http://schemas.openxmlformats.org/officeDocument/2006/relationships/image" Target="../media/image1822.png"/><Relationship Id="rId7" Type="http://schemas.openxmlformats.org/officeDocument/2006/relationships/image" Target="../media/image1777.png"/><Relationship Id="rId71" Type="http://schemas.openxmlformats.org/officeDocument/2006/relationships/image" Target="../media/image1809.png"/><Relationship Id="rId92" Type="http://schemas.openxmlformats.org/officeDocument/2006/relationships/customXml" Target="../ink/ink1820.xml"/><Relationship Id="rId2" Type="http://schemas.openxmlformats.org/officeDocument/2006/relationships/customXml" Target="../ink/ink1775.xml"/><Relationship Id="rId29" Type="http://schemas.openxmlformats.org/officeDocument/2006/relationships/image" Target="../media/image1788.png"/><Relationship Id="rId24" Type="http://schemas.openxmlformats.org/officeDocument/2006/relationships/customXml" Target="../ink/ink1786.xml"/><Relationship Id="rId40" Type="http://schemas.openxmlformats.org/officeDocument/2006/relationships/customXml" Target="../ink/ink1794.xml"/><Relationship Id="rId45" Type="http://schemas.openxmlformats.org/officeDocument/2006/relationships/image" Target="../media/image1796.png"/><Relationship Id="rId66" Type="http://schemas.openxmlformats.org/officeDocument/2006/relationships/customXml" Target="../ink/ink1807.xml"/><Relationship Id="rId87" Type="http://schemas.openxmlformats.org/officeDocument/2006/relationships/image" Target="../media/image1817.png"/><Relationship Id="rId61" Type="http://schemas.openxmlformats.org/officeDocument/2006/relationships/image" Target="../media/image1804.png"/><Relationship Id="rId82" Type="http://schemas.openxmlformats.org/officeDocument/2006/relationships/customXml" Target="../ink/ink1815.xml"/><Relationship Id="rId19" Type="http://schemas.openxmlformats.org/officeDocument/2006/relationships/image" Target="../media/image1783.png"/><Relationship Id="rId14" Type="http://schemas.openxmlformats.org/officeDocument/2006/relationships/customXml" Target="../ink/ink1781.xml"/><Relationship Id="rId30" Type="http://schemas.openxmlformats.org/officeDocument/2006/relationships/customXml" Target="../ink/ink1789.xml"/><Relationship Id="rId35" Type="http://schemas.openxmlformats.org/officeDocument/2006/relationships/image" Target="../media/image1791.png"/><Relationship Id="rId56" Type="http://schemas.openxmlformats.org/officeDocument/2006/relationships/customXml" Target="../ink/ink1802.xml"/><Relationship Id="rId77" Type="http://schemas.openxmlformats.org/officeDocument/2006/relationships/image" Target="../media/image1812.png"/><Relationship Id="rId100" Type="http://schemas.openxmlformats.org/officeDocument/2006/relationships/customXml" Target="../ink/ink1824.xml"/><Relationship Id="rId8" Type="http://schemas.openxmlformats.org/officeDocument/2006/relationships/customXml" Target="../ink/ink1778.xml"/><Relationship Id="rId51" Type="http://schemas.openxmlformats.org/officeDocument/2006/relationships/image" Target="../media/image1799.png"/><Relationship Id="rId72" Type="http://schemas.openxmlformats.org/officeDocument/2006/relationships/customXml" Target="../ink/ink1810.xml"/><Relationship Id="rId93" Type="http://schemas.openxmlformats.org/officeDocument/2006/relationships/image" Target="../media/image1820.png"/><Relationship Id="rId98" Type="http://schemas.openxmlformats.org/officeDocument/2006/relationships/customXml" Target="../ink/ink1823.xml"/><Relationship Id="rId3" Type="http://schemas.openxmlformats.org/officeDocument/2006/relationships/image" Target="../media/image1775.png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47.png"/><Relationship Id="rId18" Type="http://schemas.openxmlformats.org/officeDocument/2006/relationships/customXml" Target="../ink/ink150.xml"/><Relationship Id="rId26" Type="http://schemas.openxmlformats.org/officeDocument/2006/relationships/customXml" Target="../ink/ink154.xml"/><Relationship Id="rId39" Type="http://schemas.openxmlformats.org/officeDocument/2006/relationships/image" Target="../media/image160.png"/><Relationship Id="rId21" Type="http://schemas.openxmlformats.org/officeDocument/2006/relationships/image" Target="../media/image151.png"/><Relationship Id="rId34" Type="http://schemas.openxmlformats.org/officeDocument/2006/relationships/customXml" Target="../ink/ink158.xml"/><Relationship Id="rId42" Type="http://schemas.openxmlformats.org/officeDocument/2006/relationships/customXml" Target="../ink/ink162.xml"/><Relationship Id="rId47" Type="http://schemas.openxmlformats.org/officeDocument/2006/relationships/image" Target="../media/image164.png"/><Relationship Id="rId7" Type="http://schemas.openxmlformats.org/officeDocument/2006/relationships/image" Target="../media/image144.png"/><Relationship Id="rId2" Type="http://schemas.openxmlformats.org/officeDocument/2006/relationships/customXml" Target="../ink/ink142.xml"/><Relationship Id="rId16" Type="http://schemas.openxmlformats.org/officeDocument/2006/relationships/customXml" Target="../ink/ink149.xml"/><Relationship Id="rId29" Type="http://schemas.openxmlformats.org/officeDocument/2006/relationships/image" Target="../media/image155.png"/><Relationship Id="rId11" Type="http://schemas.openxmlformats.org/officeDocument/2006/relationships/image" Target="../media/image146.png"/><Relationship Id="rId24" Type="http://schemas.openxmlformats.org/officeDocument/2006/relationships/customXml" Target="../ink/ink153.xml"/><Relationship Id="rId32" Type="http://schemas.openxmlformats.org/officeDocument/2006/relationships/customXml" Target="../ink/ink157.xml"/><Relationship Id="rId37" Type="http://schemas.openxmlformats.org/officeDocument/2006/relationships/image" Target="../media/image159.png"/><Relationship Id="rId40" Type="http://schemas.openxmlformats.org/officeDocument/2006/relationships/customXml" Target="../ink/ink161.xml"/><Relationship Id="rId45" Type="http://schemas.openxmlformats.org/officeDocument/2006/relationships/image" Target="../media/image163.png"/><Relationship Id="rId5" Type="http://schemas.openxmlformats.org/officeDocument/2006/relationships/image" Target="../media/image143.png"/><Relationship Id="rId15" Type="http://schemas.openxmlformats.org/officeDocument/2006/relationships/image" Target="../media/image148.png"/><Relationship Id="rId23" Type="http://schemas.openxmlformats.org/officeDocument/2006/relationships/image" Target="../media/image152.png"/><Relationship Id="rId28" Type="http://schemas.openxmlformats.org/officeDocument/2006/relationships/customXml" Target="../ink/ink155.xml"/><Relationship Id="rId36" Type="http://schemas.openxmlformats.org/officeDocument/2006/relationships/customXml" Target="../ink/ink159.xml"/><Relationship Id="rId49" Type="http://schemas.openxmlformats.org/officeDocument/2006/relationships/image" Target="../media/image165.png"/><Relationship Id="rId10" Type="http://schemas.openxmlformats.org/officeDocument/2006/relationships/customXml" Target="../ink/ink146.xml"/><Relationship Id="rId19" Type="http://schemas.openxmlformats.org/officeDocument/2006/relationships/image" Target="../media/image150.png"/><Relationship Id="rId31" Type="http://schemas.openxmlformats.org/officeDocument/2006/relationships/image" Target="../media/image156.png"/><Relationship Id="rId44" Type="http://schemas.openxmlformats.org/officeDocument/2006/relationships/customXml" Target="../ink/ink163.xml"/><Relationship Id="rId4" Type="http://schemas.openxmlformats.org/officeDocument/2006/relationships/customXml" Target="../ink/ink143.xml"/><Relationship Id="rId9" Type="http://schemas.openxmlformats.org/officeDocument/2006/relationships/image" Target="../media/image145.png"/><Relationship Id="rId14" Type="http://schemas.openxmlformats.org/officeDocument/2006/relationships/customXml" Target="../ink/ink148.xml"/><Relationship Id="rId22" Type="http://schemas.openxmlformats.org/officeDocument/2006/relationships/customXml" Target="../ink/ink152.xml"/><Relationship Id="rId27" Type="http://schemas.openxmlformats.org/officeDocument/2006/relationships/image" Target="../media/image154.png"/><Relationship Id="rId30" Type="http://schemas.openxmlformats.org/officeDocument/2006/relationships/customXml" Target="../ink/ink156.xml"/><Relationship Id="rId35" Type="http://schemas.openxmlformats.org/officeDocument/2006/relationships/image" Target="../media/image158.png"/><Relationship Id="rId43" Type="http://schemas.openxmlformats.org/officeDocument/2006/relationships/image" Target="../media/image162.png"/><Relationship Id="rId48" Type="http://schemas.openxmlformats.org/officeDocument/2006/relationships/customXml" Target="../ink/ink165.xml"/><Relationship Id="rId8" Type="http://schemas.openxmlformats.org/officeDocument/2006/relationships/customXml" Target="../ink/ink145.xml"/><Relationship Id="rId3" Type="http://schemas.openxmlformats.org/officeDocument/2006/relationships/image" Target="../media/image142.png"/><Relationship Id="rId12" Type="http://schemas.openxmlformats.org/officeDocument/2006/relationships/customXml" Target="../ink/ink147.xml"/><Relationship Id="rId17" Type="http://schemas.openxmlformats.org/officeDocument/2006/relationships/image" Target="../media/image149.png"/><Relationship Id="rId25" Type="http://schemas.openxmlformats.org/officeDocument/2006/relationships/image" Target="../media/image153.png"/><Relationship Id="rId33" Type="http://schemas.openxmlformats.org/officeDocument/2006/relationships/image" Target="../media/image157.png"/><Relationship Id="rId38" Type="http://schemas.openxmlformats.org/officeDocument/2006/relationships/customXml" Target="../ink/ink160.xml"/><Relationship Id="rId46" Type="http://schemas.openxmlformats.org/officeDocument/2006/relationships/customXml" Target="../ink/ink164.xml"/><Relationship Id="rId20" Type="http://schemas.openxmlformats.org/officeDocument/2006/relationships/customXml" Target="../ink/ink151.xml"/><Relationship Id="rId41" Type="http://schemas.openxmlformats.org/officeDocument/2006/relationships/image" Target="../media/image161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44.xml"/></Relationships>
</file>

<file path=ppt/slides/_rels/slide30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883.png"/><Relationship Id="rId21" Type="http://schemas.openxmlformats.org/officeDocument/2006/relationships/image" Target="../media/image1835.png"/><Relationship Id="rId42" Type="http://schemas.openxmlformats.org/officeDocument/2006/relationships/customXml" Target="../ink/ink1846.xml"/><Relationship Id="rId63" Type="http://schemas.openxmlformats.org/officeDocument/2006/relationships/image" Target="../media/image1856.png"/><Relationship Id="rId84" Type="http://schemas.openxmlformats.org/officeDocument/2006/relationships/customXml" Target="../ink/ink1867.xml"/><Relationship Id="rId138" Type="http://schemas.openxmlformats.org/officeDocument/2006/relationships/customXml" Target="../ink/ink1894.xml"/><Relationship Id="rId107" Type="http://schemas.openxmlformats.org/officeDocument/2006/relationships/image" Target="../media/image1878.png"/><Relationship Id="rId11" Type="http://schemas.openxmlformats.org/officeDocument/2006/relationships/image" Target="../media/image1830.png"/><Relationship Id="rId32" Type="http://schemas.openxmlformats.org/officeDocument/2006/relationships/customXml" Target="../ink/ink1841.xml"/><Relationship Id="rId37" Type="http://schemas.openxmlformats.org/officeDocument/2006/relationships/image" Target="../media/image1843.png"/><Relationship Id="rId53" Type="http://schemas.openxmlformats.org/officeDocument/2006/relationships/image" Target="../media/image1851.png"/><Relationship Id="rId58" Type="http://schemas.openxmlformats.org/officeDocument/2006/relationships/customXml" Target="../ink/ink1854.xml"/><Relationship Id="rId74" Type="http://schemas.openxmlformats.org/officeDocument/2006/relationships/customXml" Target="../ink/ink1862.xml"/><Relationship Id="rId79" Type="http://schemas.openxmlformats.org/officeDocument/2006/relationships/image" Target="../media/image1864.png"/><Relationship Id="rId102" Type="http://schemas.openxmlformats.org/officeDocument/2006/relationships/customXml" Target="../ink/ink1876.xml"/><Relationship Id="rId123" Type="http://schemas.openxmlformats.org/officeDocument/2006/relationships/image" Target="../media/image1886.png"/><Relationship Id="rId128" Type="http://schemas.openxmlformats.org/officeDocument/2006/relationships/customXml" Target="../ink/ink1889.xml"/><Relationship Id="rId5" Type="http://schemas.openxmlformats.org/officeDocument/2006/relationships/image" Target="../media/image1827.png"/><Relationship Id="rId90" Type="http://schemas.openxmlformats.org/officeDocument/2006/relationships/customXml" Target="../ink/ink1870.xml"/><Relationship Id="rId95" Type="http://schemas.openxmlformats.org/officeDocument/2006/relationships/image" Target="../media/image1872.png"/><Relationship Id="rId22" Type="http://schemas.openxmlformats.org/officeDocument/2006/relationships/customXml" Target="../ink/ink1836.xml"/><Relationship Id="rId27" Type="http://schemas.openxmlformats.org/officeDocument/2006/relationships/image" Target="../media/image1838.png"/><Relationship Id="rId43" Type="http://schemas.openxmlformats.org/officeDocument/2006/relationships/image" Target="../media/image1846.png"/><Relationship Id="rId48" Type="http://schemas.openxmlformats.org/officeDocument/2006/relationships/customXml" Target="../ink/ink1849.xml"/><Relationship Id="rId64" Type="http://schemas.openxmlformats.org/officeDocument/2006/relationships/customXml" Target="../ink/ink1857.xml"/><Relationship Id="rId69" Type="http://schemas.openxmlformats.org/officeDocument/2006/relationships/image" Target="../media/image1859.png"/><Relationship Id="rId113" Type="http://schemas.openxmlformats.org/officeDocument/2006/relationships/image" Target="../media/image1881.png"/><Relationship Id="rId118" Type="http://schemas.openxmlformats.org/officeDocument/2006/relationships/customXml" Target="../ink/ink1884.xml"/><Relationship Id="rId134" Type="http://schemas.openxmlformats.org/officeDocument/2006/relationships/customXml" Target="../ink/ink1892.xml"/><Relationship Id="rId139" Type="http://schemas.openxmlformats.org/officeDocument/2006/relationships/image" Target="../media/image1894.png"/><Relationship Id="rId80" Type="http://schemas.openxmlformats.org/officeDocument/2006/relationships/customXml" Target="../ink/ink1865.xml"/><Relationship Id="rId85" Type="http://schemas.openxmlformats.org/officeDocument/2006/relationships/image" Target="../media/image1867.png"/><Relationship Id="rId12" Type="http://schemas.openxmlformats.org/officeDocument/2006/relationships/customXml" Target="../ink/ink1831.xml"/><Relationship Id="rId17" Type="http://schemas.openxmlformats.org/officeDocument/2006/relationships/image" Target="../media/image1833.png"/><Relationship Id="rId33" Type="http://schemas.openxmlformats.org/officeDocument/2006/relationships/image" Target="../media/image1841.png"/><Relationship Id="rId38" Type="http://schemas.openxmlformats.org/officeDocument/2006/relationships/customXml" Target="../ink/ink1844.xml"/><Relationship Id="rId59" Type="http://schemas.openxmlformats.org/officeDocument/2006/relationships/image" Target="../media/image1854.png"/><Relationship Id="rId103" Type="http://schemas.openxmlformats.org/officeDocument/2006/relationships/image" Target="../media/image1876.png"/><Relationship Id="rId108" Type="http://schemas.openxmlformats.org/officeDocument/2006/relationships/customXml" Target="../ink/ink1879.xml"/><Relationship Id="rId124" Type="http://schemas.openxmlformats.org/officeDocument/2006/relationships/customXml" Target="../ink/ink1887.xml"/><Relationship Id="rId129" Type="http://schemas.openxmlformats.org/officeDocument/2006/relationships/image" Target="../media/image1889.png"/><Relationship Id="rId54" Type="http://schemas.openxmlformats.org/officeDocument/2006/relationships/customXml" Target="../ink/ink1852.xml"/><Relationship Id="rId70" Type="http://schemas.openxmlformats.org/officeDocument/2006/relationships/customXml" Target="../ink/ink1860.xml"/><Relationship Id="rId75" Type="http://schemas.openxmlformats.org/officeDocument/2006/relationships/image" Target="../media/image1862.png"/><Relationship Id="rId91" Type="http://schemas.openxmlformats.org/officeDocument/2006/relationships/image" Target="../media/image1870.png"/><Relationship Id="rId96" Type="http://schemas.openxmlformats.org/officeDocument/2006/relationships/customXml" Target="../ink/ink1873.xml"/><Relationship Id="rId140" Type="http://schemas.openxmlformats.org/officeDocument/2006/relationships/customXml" Target="../ink/ink1895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828.xml"/><Relationship Id="rId23" Type="http://schemas.openxmlformats.org/officeDocument/2006/relationships/image" Target="../media/image1836.png"/><Relationship Id="rId28" Type="http://schemas.openxmlformats.org/officeDocument/2006/relationships/customXml" Target="../ink/ink1839.xml"/><Relationship Id="rId49" Type="http://schemas.openxmlformats.org/officeDocument/2006/relationships/image" Target="../media/image1849.png"/><Relationship Id="rId114" Type="http://schemas.openxmlformats.org/officeDocument/2006/relationships/customXml" Target="../ink/ink1882.xml"/><Relationship Id="rId119" Type="http://schemas.openxmlformats.org/officeDocument/2006/relationships/image" Target="../media/image1884.png"/><Relationship Id="rId44" Type="http://schemas.openxmlformats.org/officeDocument/2006/relationships/customXml" Target="../ink/ink1847.xml"/><Relationship Id="rId60" Type="http://schemas.openxmlformats.org/officeDocument/2006/relationships/customXml" Target="../ink/ink1855.xml"/><Relationship Id="rId65" Type="http://schemas.openxmlformats.org/officeDocument/2006/relationships/image" Target="../media/image1857.png"/><Relationship Id="rId81" Type="http://schemas.openxmlformats.org/officeDocument/2006/relationships/image" Target="../media/image1865.png"/><Relationship Id="rId86" Type="http://schemas.openxmlformats.org/officeDocument/2006/relationships/customXml" Target="../ink/ink1868.xml"/><Relationship Id="rId130" Type="http://schemas.openxmlformats.org/officeDocument/2006/relationships/customXml" Target="../ink/ink1890.xml"/><Relationship Id="rId135" Type="http://schemas.openxmlformats.org/officeDocument/2006/relationships/image" Target="../media/image1892.png"/><Relationship Id="rId13" Type="http://schemas.openxmlformats.org/officeDocument/2006/relationships/image" Target="../media/image1831.png"/><Relationship Id="rId18" Type="http://schemas.openxmlformats.org/officeDocument/2006/relationships/customXml" Target="../ink/ink1834.xml"/><Relationship Id="rId39" Type="http://schemas.openxmlformats.org/officeDocument/2006/relationships/image" Target="../media/image1844.png"/><Relationship Id="rId109" Type="http://schemas.openxmlformats.org/officeDocument/2006/relationships/image" Target="../media/image1879.png"/><Relationship Id="rId34" Type="http://schemas.openxmlformats.org/officeDocument/2006/relationships/customXml" Target="../ink/ink1842.xml"/><Relationship Id="rId50" Type="http://schemas.openxmlformats.org/officeDocument/2006/relationships/customXml" Target="../ink/ink1850.xml"/><Relationship Id="rId55" Type="http://schemas.openxmlformats.org/officeDocument/2006/relationships/image" Target="../media/image1852.png"/><Relationship Id="rId76" Type="http://schemas.openxmlformats.org/officeDocument/2006/relationships/customXml" Target="../ink/ink1863.xml"/><Relationship Id="rId97" Type="http://schemas.openxmlformats.org/officeDocument/2006/relationships/image" Target="../media/image1873.png"/><Relationship Id="rId104" Type="http://schemas.openxmlformats.org/officeDocument/2006/relationships/customXml" Target="../ink/ink1877.xml"/><Relationship Id="rId120" Type="http://schemas.openxmlformats.org/officeDocument/2006/relationships/customXml" Target="../ink/ink1885.xml"/><Relationship Id="rId125" Type="http://schemas.openxmlformats.org/officeDocument/2006/relationships/image" Target="../media/image1887.png"/><Relationship Id="rId141" Type="http://schemas.openxmlformats.org/officeDocument/2006/relationships/image" Target="../media/image1895.png"/><Relationship Id="rId7" Type="http://schemas.openxmlformats.org/officeDocument/2006/relationships/image" Target="../media/image1828.png"/><Relationship Id="rId71" Type="http://schemas.openxmlformats.org/officeDocument/2006/relationships/image" Target="../media/image1860.png"/><Relationship Id="rId92" Type="http://schemas.openxmlformats.org/officeDocument/2006/relationships/customXml" Target="../ink/ink1871.xml"/><Relationship Id="rId2" Type="http://schemas.openxmlformats.org/officeDocument/2006/relationships/customXml" Target="../ink/ink1826.xml"/><Relationship Id="rId29" Type="http://schemas.openxmlformats.org/officeDocument/2006/relationships/image" Target="../media/image1839.png"/><Relationship Id="rId24" Type="http://schemas.openxmlformats.org/officeDocument/2006/relationships/customXml" Target="../ink/ink1837.xml"/><Relationship Id="rId40" Type="http://schemas.openxmlformats.org/officeDocument/2006/relationships/customXml" Target="../ink/ink1845.xml"/><Relationship Id="rId45" Type="http://schemas.openxmlformats.org/officeDocument/2006/relationships/image" Target="../media/image1847.png"/><Relationship Id="rId66" Type="http://schemas.openxmlformats.org/officeDocument/2006/relationships/customXml" Target="../ink/ink1858.xml"/><Relationship Id="rId87" Type="http://schemas.openxmlformats.org/officeDocument/2006/relationships/image" Target="../media/image1868.png"/><Relationship Id="rId110" Type="http://schemas.openxmlformats.org/officeDocument/2006/relationships/customXml" Target="../ink/ink1880.xml"/><Relationship Id="rId115" Type="http://schemas.openxmlformats.org/officeDocument/2006/relationships/image" Target="../media/image1882.png"/><Relationship Id="rId131" Type="http://schemas.openxmlformats.org/officeDocument/2006/relationships/image" Target="../media/image1890.png"/><Relationship Id="rId136" Type="http://schemas.openxmlformats.org/officeDocument/2006/relationships/customXml" Target="../ink/ink1893.xml"/><Relationship Id="rId61" Type="http://schemas.openxmlformats.org/officeDocument/2006/relationships/image" Target="../media/image1855.png"/><Relationship Id="rId82" Type="http://schemas.openxmlformats.org/officeDocument/2006/relationships/customXml" Target="../ink/ink1866.xml"/><Relationship Id="rId19" Type="http://schemas.openxmlformats.org/officeDocument/2006/relationships/image" Target="../media/image1834.png"/><Relationship Id="rId14" Type="http://schemas.openxmlformats.org/officeDocument/2006/relationships/customXml" Target="../ink/ink1832.xml"/><Relationship Id="rId30" Type="http://schemas.openxmlformats.org/officeDocument/2006/relationships/customXml" Target="../ink/ink1840.xml"/><Relationship Id="rId35" Type="http://schemas.openxmlformats.org/officeDocument/2006/relationships/image" Target="../media/image1842.png"/><Relationship Id="rId56" Type="http://schemas.openxmlformats.org/officeDocument/2006/relationships/customXml" Target="../ink/ink1853.xml"/><Relationship Id="rId77" Type="http://schemas.openxmlformats.org/officeDocument/2006/relationships/image" Target="../media/image1863.png"/><Relationship Id="rId100" Type="http://schemas.openxmlformats.org/officeDocument/2006/relationships/customXml" Target="../ink/ink1875.xml"/><Relationship Id="rId105" Type="http://schemas.openxmlformats.org/officeDocument/2006/relationships/image" Target="../media/image1877.png"/><Relationship Id="rId126" Type="http://schemas.openxmlformats.org/officeDocument/2006/relationships/customXml" Target="../ink/ink1888.xml"/><Relationship Id="rId8" Type="http://schemas.openxmlformats.org/officeDocument/2006/relationships/customXml" Target="../ink/ink1829.xml"/><Relationship Id="rId51" Type="http://schemas.openxmlformats.org/officeDocument/2006/relationships/image" Target="../media/image1850.png"/><Relationship Id="rId72" Type="http://schemas.openxmlformats.org/officeDocument/2006/relationships/customXml" Target="../ink/ink1861.xml"/><Relationship Id="rId93" Type="http://schemas.openxmlformats.org/officeDocument/2006/relationships/image" Target="../media/image1871.png"/><Relationship Id="rId98" Type="http://schemas.openxmlformats.org/officeDocument/2006/relationships/customXml" Target="../ink/ink1874.xml"/><Relationship Id="rId121" Type="http://schemas.openxmlformats.org/officeDocument/2006/relationships/image" Target="../media/image1885.png"/><Relationship Id="rId142" Type="http://schemas.openxmlformats.org/officeDocument/2006/relationships/customXml" Target="../ink/ink1896.xml"/><Relationship Id="rId3" Type="http://schemas.openxmlformats.org/officeDocument/2006/relationships/image" Target="../media/image1826.png"/><Relationship Id="rId25" Type="http://schemas.openxmlformats.org/officeDocument/2006/relationships/image" Target="../media/image1837.png"/><Relationship Id="rId46" Type="http://schemas.openxmlformats.org/officeDocument/2006/relationships/customXml" Target="../ink/ink1848.xml"/><Relationship Id="rId67" Type="http://schemas.openxmlformats.org/officeDocument/2006/relationships/image" Target="../media/image1858.png"/><Relationship Id="rId116" Type="http://schemas.openxmlformats.org/officeDocument/2006/relationships/customXml" Target="../ink/ink1883.xml"/><Relationship Id="rId137" Type="http://schemas.openxmlformats.org/officeDocument/2006/relationships/image" Target="../media/image1893.png"/><Relationship Id="rId20" Type="http://schemas.openxmlformats.org/officeDocument/2006/relationships/customXml" Target="../ink/ink1835.xml"/><Relationship Id="rId41" Type="http://schemas.openxmlformats.org/officeDocument/2006/relationships/image" Target="../media/image1845.png"/><Relationship Id="rId62" Type="http://schemas.openxmlformats.org/officeDocument/2006/relationships/customXml" Target="../ink/ink1856.xml"/><Relationship Id="rId83" Type="http://schemas.openxmlformats.org/officeDocument/2006/relationships/image" Target="../media/image1866.png"/><Relationship Id="rId88" Type="http://schemas.openxmlformats.org/officeDocument/2006/relationships/customXml" Target="../ink/ink1869.xml"/><Relationship Id="rId111" Type="http://schemas.openxmlformats.org/officeDocument/2006/relationships/image" Target="../media/image1880.png"/><Relationship Id="rId132" Type="http://schemas.openxmlformats.org/officeDocument/2006/relationships/customXml" Target="../ink/ink1891.xml"/><Relationship Id="rId15" Type="http://schemas.openxmlformats.org/officeDocument/2006/relationships/image" Target="../media/image1832.png"/><Relationship Id="rId36" Type="http://schemas.openxmlformats.org/officeDocument/2006/relationships/customXml" Target="../ink/ink1843.xml"/><Relationship Id="rId57" Type="http://schemas.openxmlformats.org/officeDocument/2006/relationships/image" Target="../media/image1853.png"/><Relationship Id="rId106" Type="http://schemas.openxmlformats.org/officeDocument/2006/relationships/customXml" Target="../ink/ink1878.xml"/><Relationship Id="rId127" Type="http://schemas.openxmlformats.org/officeDocument/2006/relationships/image" Target="../media/image1888.png"/><Relationship Id="rId10" Type="http://schemas.openxmlformats.org/officeDocument/2006/relationships/customXml" Target="../ink/ink1830.xml"/><Relationship Id="rId31" Type="http://schemas.openxmlformats.org/officeDocument/2006/relationships/image" Target="../media/image1840.png"/><Relationship Id="rId52" Type="http://schemas.openxmlformats.org/officeDocument/2006/relationships/customXml" Target="../ink/ink1851.xml"/><Relationship Id="rId73" Type="http://schemas.openxmlformats.org/officeDocument/2006/relationships/image" Target="../media/image1861.png"/><Relationship Id="rId78" Type="http://schemas.openxmlformats.org/officeDocument/2006/relationships/customXml" Target="../ink/ink1864.xml"/><Relationship Id="rId94" Type="http://schemas.openxmlformats.org/officeDocument/2006/relationships/customXml" Target="../ink/ink1872.xml"/><Relationship Id="rId99" Type="http://schemas.openxmlformats.org/officeDocument/2006/relationships/image" Target="../media/image1874.png"/><Relationship Id="rId101" Type="http://schemas.openxmlformats.org/officeDocument/2006/relationships/image" Target="../media/image1875.png"/><Relationship Id="rId122" Type="http://schemas.openxmlformats.org/officeDocument/2006/relationships/customXml" Target="../ink/ink1886.xml"/><Relationship Id="rId143" Type="http://schemas.openxmlformats.org/officeDocument/2006/relationships/image" Target="../media/image1896.png"/><Relationship Id="rId4" Type="http://schemas.openxmlformats.org/officeDocument/2006/relationships/customXml" Target="../ink/ink1827.xml"/><Relationship Id="rId9" Type="http://schemas.openxmlformats.org/officeDocument/2006/relationships/image" Target="../media/image1829.png"/><Relationship Id="rId26" Type="http://schemas.openxmlformats.org/officeDocument/2006/relationships/customXml" Target="../ink/ink1838.xml"/><Relationship Id="rId47" Type="http://schemas.openxmlformats.org/officeDocument/2006/relationships/image" Target="../media/image1848.png"/><Relationship Id="rId68" Type="http://schemas.openxmlformats.org/officeDocument/2006/relationships/customXml" Target="../ink/ink1859.xml"/><Relationship Id="rId89" Type="http://schemas.openxmlformats.org/officeDocument/2006/relationships/image" Target="../media/image1869.png"/><Relationship Id="rId112" Type="http://schemas.openxmlformats.org/officeDocument/2006/relationships/customXml" Target="../ink/ink1881.xml"/><Relationship Id="rId133" Type="http://schemas.openxmlformats.org/officeDocument/2006/relationships/image" Target="../media/image1891.png"/><Relationship Id="rId16" Type="http://schemas.openxmlformats.org/officeDocument/2006/relationships/customXml" Target="../ink/ink1833.xml"/></Relationships>
</file>

<file path=ppt/slides/_rels/slide3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954.png"/><Relationship Id="rId21" Type="http://schemas.openxmlformats.org/officeDocument/2006/relationships/image" Target="../media/image1906.png"/><Relationship Id="rId42" Type="http://schemas.openxmlformats.org/officeDocument/2006/relationships/customXml" Target="../ink/ink1917.xml"/><Relationship Id="rId63" Type="http://schemas.openxmlformats.org/officeDocument/2006/relationships/image" Target="../media/image1927.png"/><Relationship Id="rId84" Type="http://schemas.openxmlformats.org/officeDocument/2006/relationships/customXml" Target="../ink/ink1938.xml"/><Relationship Id="rId138" Type="http://schemas.openxmlformats.org/officeDocument/2006/relationships/customXml" Target="../ink/ink1965.xml"/><Relationship Id="rId159" Type="http://schemas.openxmlformats.org/officeDocument/2006/relationships/image" Target="../media/image1975.png"/><Relationship Id="rId170" Type="http://schemas.openxmlformats.org/officeDocument/2006/relationships/customXml" Target="../ink/ink1981.xml"/><Relationship Id="rId191" Type="http://schemas.openxmlformats.org/officeDocument/2006/relationships/image" Target="../media/image1991.png"/><Relationship Id="rId205" Type="http://schemas.openxmlformats.org/officeDocument/2006/relationships/image" Target="../media/image1998.png"/><Relationship Id="rId107" Type="http://schemas.openxmlformats.org/officeDocument/2006/relationships/image" Target="../media/image1949.png"/><Relationship Id="rId11" Type="http://schemas.openxmlformats.org/officeDocument/2006/relationships/image" Target="../media/image1901.png"/><Relationship Id="rId32" Type="http://schemas.openxmlformats.org/officeDocument/2006/relationships/customXml" Target="../ink/ink1912.xml"/><Relationship Id="rId53" Type="http://schemas.openxmlformats.org/officeDocument/2006/relationships/image" Target="../media/image1922.png"/><Relationship Id="rId74" Type="http://schemas.openxmlformats.org/officeDocument/2006/relationships/customXml" Target="../ink/ink1933.xml"/><Relationship Id="rId128" Type="http://schemas.openxmlformats.org/officeDocument/2006/relationships/customXml" Target="../ink/ink1960.xml"/><Relationship Id="rId149" Type="http://schemas.openxmlformats.org/officeDocument/2006/relationships/image" Target="../media/image1970.png"/><Relationship Id="rId5" Type="http://schemas.openxmlformats.org/officeDocument/2006/relationships/image" Target="../media/image1898.png"/><Relationship Id="rId95" Type="http://schemas.openxmlformats.org/officeDocument/2006/relationships/image" Target="../media/image1943.png"/><Relationship Id="rId160" Type="http://schemas.openxmlformats.org/officeDocument/2006/relationships/customXml" Target="../ink/ink1976.xml"/><Relationship Id="rId181" Type="http://schemas.openxmlformats.org/officeDocument/2006/relationships/image" Target="../media/image1986.png"/><Relationship Id="rId216" Type="http://schemas.openxmlformats.org/officeDocument/2006/relationships/customXml" Target="../ink/ink2004.xml"/><Relationship Id="rId22" Type="http://schemas.openxmlformats.org/officeDocument/2006/relationships/customXml" Target="../ink/ink1907.xml"/><Relationship Id="rId43" Type="http://schemas.openxmlformats.org/officeDocument/2006/relationships/image" Target="../media/image1917.png"/><Relationship Id="rId64" Type="http://schemas.openxmlformats.org/officeDocument/2006/relationships/customXml" Target="../ink/ink1928.xml"/><Relationship Id="rId118" Type="http://schemas.openxmlformats.org/officeDocument/2006/relationships/customXml" Target="../ink/ink1955.xml"/><Relationship Id="rId139" Type="http://schemas.openxmlformats.org/officeDocument/2006/relationships/image" Target="../media/image1965.png"/><Relationship Id="rId85" Type="http://schemas.openxmlformats.org/officeDocument/2006/relationships/image" Target="../media/image1938.png"/><Relationship Id="rId150" Type="http://schemas.openxmlformats.org/officeDocument/2006/relationships/customXml" Target="../ink/ink1971.xml"/><Relationship Id="rId171" Type="http://schemas.openxmlformats.org/officeDocument/2006/relationships/image" Target="../media/image1981.png"/><Relationship Id="rId192" Type="http://schemas.openxmlformats.org/officeDocument/2006/relationships/customXml" Target="../ink/ink1992.xml"/><Relationship Id="rId206" Type="http://schemas.openxmlformats.org/officeDocument/2006/relationships/customXml" Target="../ink/ink1999.xml"/><Relationship Id="rId12" Type="http://schemas.openxmlformats.org/officeDocument/2006/relationships/customXml" Target="../ink/ink1902.xml"/><Relationship Id="rId33" Type="http://schemas.openxmlformats.org/officeDocument/2006/relationships/image" Target="../media/image1912.png"/><Relationship Id="rId108" Type="http://schemas.openxmlformats.org/officeDocument/2006/relationships/customXml" Target="../ink/ink1950.xml"/><Relationship Id="rId129" Type="http://schemas.openxmlformats.org/officeDocument/2006/relationships/image" Target="../media/image1960.png"/><Relationship Id="rId54" Type="http://schemas.openxmlformats.org/officeDocument/2006/relationships/customXml" Target="../ink/ink1923.xml"/><Relationship Id="rId75" Type="http://schemas.openxmlformats.org/officeDocument/2006/relationships/image" Target="../media/image1933.png"/><Relationship Id="rId96" Type="http://schemas.openxmlformats.org/officeDocument/2006/relationships/customXml" Target="../ink/ink1944.xml"/><Relationship Id="rId140" Type="http://schemas.openxmlformats.org/officeDocument/2006/relationships/customXml" Target="../ink/ink1966.xml"/><Relationship Id="rId161" Type="http://schemas.openxmlformats.org/officeDocument/2006/relationships/image" Target="../media/image1976.png"/><Relationship Id="rId182" Type="http://schemas.openxmlformats.org/officeDocument/2006/relationships/customXml" Target="../ink/ink1987.xml"/><Relationship Id="rId217" Type="http://schemas.openxmlformats.org/officeDocument/2006/relationships/image" Target="../media/image2004.png"/><Relationship Id="rId6" Type="http://schemas.openxmlformats.org/officeDocument/2006/relationships/customXml" Target="../ink/ink1899.xml"/><Relationship Id="rId23" Type="http://schemas.openxmlformats.org/officeDocument/2006/relationships/image" Target="../media/image1907.png"/><Relationship Id="rId119" Type="http://schemas.openxmlformats.org/officeDocument/2006/relationships/image" Target="../media/image1955.png"/><Relationship Id="rId44" Type="http://schemas.openxmlformats.org/officeDocument/2006/relationships/customXml" Target="../ink/ink1918.xml"/><Relationship Id="rId65" Type="http://schemas.openxmlformats.org/officeDocument/2006/relationships/image" Target="../media/image1928.png"/><Relationship Id="rId86" Type="http://schemas.openxmlformats.org/officeDocument/2006/relationships/customXml" Target="../ink/ink1939.xml"/><Relationship Id="rId130" Type="http://schemas.openxmlformats.org/officeDocument/2006/relationships/customXml" Target="../ink/ink1961.xml"/><Relationship Id="rId151" Type="http://schemas.openxmlformats.org/officeDocument/2006/relationships/image" Target="../media/image1971.png"/><Relationship Id="rId172" Type="http://schemas.openxmlformats.org/officeDocument/2006/relationships/customXml" Target="../ink/ink1982.xml"/><Relationship Id="rId193" Type="http://schemas.openxmlformats.org/officeDocument/2006/relationships/image" Target="../media/image1992.png"/><Relationship Id="rId207" Type="http://schemas.openxmlformats.org/officeDocument/2006/relationships/image" Target="../media/image1999.png"/><Relationship Id="rId13" Type="http://schemas.openxmlformats.org/officeDocument/2006/relationships/image" Target="../media/image1902.png"/><Relationship Id="rId109" Type="http://schemas.openxmlformats.org/officeDocument/2006/relationships/image" Target="../media/image1950.png"/><Relationship Id="rId34" Type="http://schemas.openxmlformats.org/officeDocument/2006/relationships/customXml" Target="../ink/ink1913.xml"/><Relationship Id="rId55" Type="http://schemas.openxmlformats.org/officeDocument/2006/relationships/image" Target="../media/image1923.png"/><Relationship Id="rId76" Type="http://schemas.openxmlformats.org/officeDocument/2006/relationships/customXml" Target="../ink/ink1934.xml"/><Relationship Id="rId97" Type="http://schemas.openxmlformats.org/officeDocument/2006/relationships/image" Target="../media/image1944.png"/><Relationship Id="rId120" Type="http://schemas.openxmlformats.org/officeDocument/2006/relationships/customXml" Target="../ink/ink1956.xml"/><Relationship Id="rId141" Type="http://schemas.openxmlformats.org/officeDocument/2006/relationships/image" Target="../media/image1966.png"/><Relationship Id="rId7" Type="http://schemas.openxmlformats.org/officeDocument/2006/relationships/image" Target="../media/image1899.png"/><Relationship Id="rId162" Type="http://schemas.openxmlformats.org/officeDocument/2006/relationships/customXml" Target="../ink/ink1977.xml"/><Relationship Id="rId183" Type="http://schemas.openxmlformats.org/officeDocument/2006/relationships/image" Target="../media/image1987.png"/><Relationship Id="rId218" Type="http://schemas.openxmlformats.org/officeDocument/2006/relationships/customXml" Target="../ink/ink2005.xml"/><Relationship Id="rId24" Type="http://schemas.openxmlformats.org/officeDocument/2006/relationships/customXml" Target="../ink/ink1908.xml"/><Relationship Id="rId45" Type="http://schemas.openxmlformats.org/officeDocument/2006/relationships/image" Target="../media/image1918.png"/><Relationship Id="rId66" Type="http://schemas.openxmlformats.org/officeDocument/2006/relationships/customXml" Target="../ink/ink1929.xml"/><Relationship Id="rId87" Type="http://schemas.openxmlformats.org/officeDocument/2006/relationships/image" Target="../media/image1939.png"/><Relationship Id="rId110" Type="http://schemas.openxmlformats.org/officeDocument/2006/relationships/customXml" Target="../ink/ink1951.xml"/><Relationship Id="rId131" Type="http://schemas.openxmlformats.org/officeDocument/2006/relationships/image" Target="../media/image1961.png"/><Relationship Id="rId152" Type="http://schemas.openxmlformats.org/officeDocument/2006/relationships/customXml" Target="../ink/ink1972.xml"/><Relationship Id="rId173" Type="http://schemas.openxmlformats.org/officeDocument/2006/relationships/image" Target="../media/image1982.png"/><Relationship Id="rId194" Type="http://schemas.openxmlformats.org/officeDocument/2006/relationships/customXml" Target="../ink/ink1993.xml"/><Relationship Id="rId208" Type="http://schemas.openxmlformats.org/officeDocument/2006/relationships/customXml" Target="../ink/ink2000.xml"/><Relationship Id="rId14" Type="http://schemas.openxmlformats.org/officeDocument/2006/relationships/customXml" Target="../ink/ink1903.xml"/><Relationship Id="rId30" Type="http://schemas.openxmlformats.org/officeDocument/2006/relationships/customXml" Target="../ink/ink1911.xml"/><Relationship Id="rId35" Type="http://schemas.openxmlformats.org/officeDocument/2006/relationships/image" Target="../media/image1913.png"/><Relationship Id="rId56" Type="http://schemas.openxmlformats.org/officeDocument/2006/relationships/customXml" Target="../ink/ink1924.xml"/><Relationship Id="rId77" Type="http://schemas.openxmlformats.org/officeDocument/2006/relationships/image" Target="../media/image1934.png"/><Relationship Id="rId100" Type="http://schemas.openxmlformats.org/officeDocument/2006/relationships/customXml" Target="../ink/ink1946.xml"/><Relationship Id="rId105" Type="http://schemas.openxmlformats.org/officeDocument/2006/relationships/image" Target="../media/image1948.png"/><Relationship Id="rId126" Type="http://schemas.openxmlformats.org/officeDocument/2006/relationships/customXml" Target="../ink/ink1959.xml"/><Relationship Id="rId147" Type="http://schemas.openxmlformats.org/officeDocument/2006/relationships/image" Target="../media/image1969.png"/><Relationship Id="rId168" Type="http://schemas.openxmlformats.org/officeDocument/2006/relationships/customXml" Target="../ink/ink1980.xml"/><Relationship Id="rId8" Type="http://schemas.openxmlformats.org/officeDocument/2006/relationships/customXml" Target="../ink/ink1900.xml"/><Relationship Id="rId51" Type="http://schemas.openxmlformats.org/officeDocument/2006/relationships/image" Target="../media/image1921.png"/><Relationship Id="rId72" Type="http://schemas.openxmlformats.org/officeDocument/2006/relationships/customXml" Target="../ink/ink1932.xml"/><Relationship Id="rId93" Type="http://schemas.openxmlformats.org/officeDocument/2006/relationships/image" Target="../media/image1942.png"/><Relationship Id="rId98" Type="http://schemas.openxmlformats.org/officeDocument/2006/relationships/customXml" Target="../ink/ink1945.xml"/><Relationship Id="rId121" Type="http://schemas.openxmlformats.org/officeDocument/2006/relationships/image" Target="../media/image1956.png"/><Relationship Id="rId142" Type="http://schemas.openxmlformats.org/officeDocument/2006/relationships/customXml" Target="../ink/ink1967.xml"/><Relationship Id="rId163" Type="http://schemas.openxmlformats.org/officeDocument/2006/relationships/image" Target="../media/image1977.png"/><Relationship Id="rId184" Type="http://schemas.openxmlformats.org/officeDocument/2006/relationships/customXml" Target="../ink/ink1988.xml"/><Relationship Id="rId189" Type="http://schemas.openxmlformats.org/officeDocument/2006/relationships/image" Target="../media/image1990.png"/><Relationship Id="rId219" Type="http://schemas.openxmlformats.org/officeDocument/2006/relationships/image" Target="../media/image2005.png"/><Relationship Id="rId3" Type="http://schemas.openxmlformats.org/officeDocument/2006/relationships/image" Target="../media/image1897.png"/><Relationship Id="rId214" Type="http://schemas.openxmlformats.org/officeDocument/2006/relationships/customXml" Target="../ink/ink2003.xml"/><Relationship Id="rId25" Type="http://schemas.openxmlformats.org/officeDocument/2006/relationships/image" Target="../media/image1908.png"/><Relationship Id="rId46" Type="http://schemas.openxmlformats.org/officeDocument/2006/relationships/customXml" Target="../ink/ink1919.xml"/><Relationship Id="rId67" Type="http://schemas.openxmlformats.org/officeDocument/2006/relationships/image" Target="../media/image1929.png"/><Relationship Id="rId116" Type="http://schemas.openxmlformats.org/officeDocument/2006/relationships/customXml" Target="../ink/ink1954.xml"/><Relationship Id="rId137" Type="http://schemas.openxmlformats.org/officeDocument/2006/relationships/image" Target="../media/image1964.png"/><Relationship Id="rId158" Type="http://schemas.openxmlformats.org/officeDocument/2006/relationships/customXml" Target="../ink/ink1975.xml"/><Relationship Id="rId20" Type="http://schemas.openxmlformats.org/officeDocument/2006/relationships/customXml" Target="../ink/ink1906.xml"/><Relationship Id="rId41" Type="http://schemas.openxmlformats.org/officeDocument/2006/relationships/image" Target="../media/image1916.png"/><Relationship Id="rId62" Type="http://schemas.openxmlformats.org/officeDocument/2006/relationships/customXml" Target="../ink/ink1927.xml"/><Relationship Id="rId83" Type="http://schemas.openxmlformats.org/officeDocument/2006/relationships/image" Target="../media/image1937.png"/><Relationship Id="rId88" Type="http://schemas.openxmlformats.org/officeDocument/2006/relationships/customXml" Target="../ink/ink1940.xml"/><Relationship Id="rId111" Type="http://schemas.openxmlformats.org/officeDocument/2006/relationships/image" Target="../media/image1951.png"/><Relationship Id="rId132" Type="http://schemas.openxmlformats.org/officeDocument/2006/relationships/customXml" Target="../ink/ink1962.xml"/><Relationship Id="rId153" Type="http://schemas.openxmlformats.org/officeDocument/2006/relationships/image" Target="../media/image1972.png"/><Relationship Id="rId174" Type="http://schemas.openxmlformats.org/officeDocument/2006/relationships/customXml" Target="../ink/ink1983.xml"/><Relationship Id="rId179" Type="http://schemas.openxmlformats.org/officeDocument/2006/relationships/image" Target="../media/image1985.png"/><Relationship Id="rId195" Type="http://schemas.openxmlformats.org/officeDocument/2006/relationships/image" Target="../media/image1993.png"/><Relationship Id="rId209" Type="http://schemas.openxmlformats.org/officeDocument/2006/relationships/image" Target="../media/image2000.png"/><Relationship Id="rId190" Type="http://schemas.openxmlformats.org/officeDocument/2006/relationships/customXml" Target="../ink/ink1991.xml"/><Relationship Id="rId204" Type="http://schemas.openxmlformats.org/officeDocument/2006/relationships/customXml" Target="../ink/ink1998.xml"/><Relationship Id="rId15" Type="http://schemas.openxmlformats.org/officeDocument/2006/relationships/image" Target="../media/image1903.png"/><Relationship Id="rId36" Type="http://schemas.openxmlformats.org/officeDocument/2006/relationships/customXml" Target="../ink/ink1914.xml"/><Relationship Id="rId57" Type="http://schemas.openxmlformats.org/officeDocument/2006/relationships/image" Target="../media/image1924.png"/><Relationship Id="rId106" Type="http://schemas.openxmlformats.org/officeDocument/2006/relationships/customXml" Target="../ink/ink1949.xml"/><Relationship Id="rId127" Type="http://schemas.openxmlformats.org/officeDocument/2006/relationships/image" Target="../media/image1959.png"/><Relationship Id="rId10" Type="http://schemas.openxmlformats.org/officeDocument/2006/relationships/customXml" Target="../ink/ink1901.xml"/><Relationship Id="rId31" Type="http://schemas.openxmlformats.org/officeDocument/2006/relationships/image" Target="../media/image1911.png"/><Relationship Id="rId52" Type="http://schemas.openxmlformats.org/officeDocument/2006/relationships/customXml" Target="../ink/ink1922.xml"/><Relationship Id="rId73" Type="http://schemas.openxmlformats.org/officeDocument/2006/relationships/image" Target="../media/image1932.png"/><Relationship Id="rId78" Type="http://schemas.openxmlformats.org/officeDocument/2006/relationships/customXml" Target="../ink/ink1935.xml"/><Relationship Id="rId94" Type="http://schemas.openxmlformats.org/officeDocument/2006/relationships/customXml" Target="../ink/ink1943.xml"/><Relationship Id="rId99" Type="http://schemas.openxmlformats.org/officeDocument/2006/relationships/image" Target="../media/image1945.png"/><Relationship Id="rId101" Type="http://schemas.openxmlformats.org/officeDocument/2006/relationships/image" Target="../media/image1946.png"/><Relationship Id="rId122" Type="http://schemas.openxmlformats.org/officeDocument/2006/relationships/customXml" Target="../ink/ink1957.xml"/><Relationship Id="rId143" Type="http://schemas.openxmlformats.org/officeDocument/2006/relationships/image" Target="../media/image1967.png"/><Relationship Id="rId148" Type="http://schemas.openxmlformats.org/officeDocument/2006/relationships/customXml" Target="../ink/ink1970.xml"/><Relationship Id="rId164" Type="http://schemas.openxmlformats.org/officeDocument/2006/relationships/customXml" Target="../ink/ink1978.xml"/><Relationship Id="rId169" Type="http://schemas.openxmlformats.org/officeDocument/2006/relationships/image" Target="../media/image1980.png"/><Relationship Id="rId185" Type="http://schemas.openxmlformats.org/officeDocument/2006/relationships/image" Target="../media/image1988.png"/><Relationship Id="rId4" Type="http://schemas.openxmlformats.org/officeDocument/2006/relationships/customXml" Target="../ink/ink1898.xml"/><Relationship Id="rId9" Type="http://schemas.openxmlformats.org/officeDocument/2006/relationships/image" Target="../media/image1900.png"/><Relationship Id="rId180" Type="http://schemas.openxmlformats.org/officeDocument/2006/relationships/customXml" Target="../ink/ink1986.xml"/><Relationship Id="rId210" Type="http://schemas.openxmlformats.org/officeDocument/2006/relationships/customXml" Target="../ink/ink2001.xml"/><Relationship Id="rId215" Type="http://schemas.openxmlformats.org/officeDocument/2006/relationships/image" Target="../media/image2003.png"/><Relationship Id="rId26" Type="http://schemas.openxmlformats.org/officeDocument/2006/relationships/customXml" Target="../ink/ink1909.xml"/><Relationship Id="rId47" Type="http://schemas.openxmlformats.org/officeDocument/2006/relationships/image" Target="../media/image1919.png"/><Relationship Id="rId68" Type="http://schemas.openxmlformats.org/officeDocument/2006/relationships/customXml" Target="../ink/ink1930.xml"/><Relationship Id="rId89" Type="http://schemas.openxmlformats.org/officeDocument/2006/relationships/image" Target="../media/image1940.png"/><Relationship Id="rId112" Type="http://schemas.openxmlformats.org/officeDocument/2006/relationships/customXml" Target="../ink/ink1952.xml"/><Relationship Id="rId133" Type="http://schemas.openxmlformats.org/officeDocument/2006/relationships/image" Target="../media/image1962.png"/><Relationship Id="rId154" Type="http://schemas.openxmlformats.org/officeDocument/2006/relationships/customXml" Target="../ink/ink1973.xml"/><Relationship Id="rId175" Type="http://schemas.openxmlformats.org/officeDocument/2006/relationships/image" Target="../media/image1983.png"/><Relationship Id="rId196" Type="http://schemas.openxmlformats.org/officeDocument/2006/relationships/customXml" Target="../ink/ink1994.xml"/><Relationship Id="rId200" Type="http://schemas.openxmlformats.org/officeDocument/2006/relationships/customXml" Target="../ink/ink1996.xml"/><Relationship Id="rId16" Type="http://schemas.openxmlformats.org/officeDocument/2006/relationships/customXml" Target="../ink/ink1904.xml"/><Relationship Id="rId37" Type="http://schemas.openxmlformats.org/officeDocument/2006/relationships/image" Target="../media/image1914.png"/><Relationship Id="rId58" Type="http://schemas.openxmlformats.org/officeDocument/2006/relationships/customXml" Target="../ink/ink1925.xml"/><Relationship Id="rId79" Type="http://schemas.openxmlformats.org/officeDocument/2006/relationships/image" Target="../media/image1935.png"/><Relationship Id="rId102" Type="http://schemas.openxmlformats.org/officeDocument/2006/relationships/customXml" Target="../ink/ink1947.xml"/><Relationship Id="rId123" Type="http://schemas.openxmlformats.org/officeDocument/2006/relationships/image" Target="../media/image1957.png"/><Relationship Id="rId144" Type="http://schemas.openxmlformats.org/officeDocument/2006/relationships/customXml" Target="../ink/ink1968.xml"/><Relationship Id="rId90" Type="http://schemas.openxmlformats.org/officeDocument/2006/relationships/customXml" Target="../ink/ink1941.xml"/><Relationship Id="rId165" Type="http://schemas.openxmlformats.org/officeDocument/2006/relationships/image" Target="../media/image1978.png"/><Relationship Id="rId186" Type="http://schemas.openxmlformats.org/officeDocument/2006/relationships/customXml" Target="../ink/ink1989.xml"/><Relationship Id="rId211" Type="http://schemas.openxmlformats.org/officeDocument/2006/relationships/image" Target="../media/image2001.png"/><Relationship Id="rId27" Type="http://schemas.openxmlformats.org/officeDocument/2006/relationships/image" Target="../media/image1909.png"/><Relationship Id="rId48" Type="http://schemas.openxmlformats.org/officeDocument/2006/relationships/customXml" Target="../ink/ink1920.xml"/><Relationship Id="rId69" Type="http://schemas.openxmlformats.org/officeDocument/2006/relationships/image" Target="../media/image1930.png"/><Relationship Id="rId113" Type="http://schemas.openxmlformats.org/officeDocument/2006/relationships/image" Target="../media/image1952.png"/><Relationship Id="rId134" Type="http://schemas.openxmlformats.org/officeDocument/2006/relationships/customXml" Target="../ink/ink1963.xml"/><Relationship Id="rId80" Type="http://schemas.openxmlformats.org/officeDocument/2006/relationships/customXml" Target="../ink/ink1936.xml"/><Relationship Id="rId155" Type="http://schemas.openxmlformats.org/officeDocument/2006/relationships/image" Target="../media/image1973.png"/><Relationship Id="rId176" Type="http://schemas.openxmlformats.org/officeDocument/2006/relationships/customXml" Target="../ink/ink1984.xml"/><Relationship Id="rId197" Type="http://schemas.openxmlformats.org/officeDocument/2006/relationships/image" Target="../media/image1994.png"/><Relationship Id="rId201" Type="http://schemas.openxmlformats.org/officeDocument/2006/relationships/image" Target="../media/image1996.png"/><Relationship Id="rId17" Type="http://schemas.openxmlformats.org/officeDocument/2006/relationships/image" Target="../media/image1904.png"/><Relationship Id="rId38" Type="http://schemas.openxmlformats.org/officeDocument/2006/relationships/customXml" Target="../ink/ink1915.xml"/><Relationship Id="rId59" Type="http://schemas.openxmlformats.org/officeDocument/2006/relationships/image" Target="../media/image1925.png"/><Relationship Id="rId103" Type="http://schemas.openxmlformats.org/officeDocument/2006/relationships/image" Target="../media/image1947.png"/><Relationship Id="rId124" Type="http://schemas.openxmlformats.org/officeDocument/2006/relationships/customXml" Target="../ink/ink1958.xml"/><Relationship Id="rId70" Type="http://schemas.openxmlformats.org/officeDocument/2006/relationships/customXml" Target="../ink/ink1931.xml"/><Relationship Id="rId91" Type="http://schemas.openxmlformats.org/officeDocument/2006/relationships/image" Target="../media/image1941.png"/><Relationship Id="rId145" Type="http://schemas.openxmlformats.org/officeDocument/2006/relationships/image" Target="../media/image1968.png"/><Relationship Id="rId166" Type="http://schemas.openxmlformats.org/officeDocument/2006/relationships/customXml" Target="../ink/ink1979.xml"/><Relationship Id="rId187" Type="http://schemas.openxmlformats.org/officeDocument/2006/relationships/image" Target="../media/image1989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2002.xml"/><Relationship Id="rId28" Type="http://schemas.openxmlformats.org/officeDocument/2006/relationships/customXml" Target="../ink/ink1910.xml"/><Relationship Id="rId49" Type="http://schemas.openxmlformats.org/officeDocument/2006/relationships/image" Target="../media/image1920.png"/><Relationship Id="rId114" Type="http://schemas.openxmlformats.org/officeDocument/2006/relationships/customXml" Target="../ink/ink1953.xml"/><Relationship Id="rId60" Type="http://schemas.openxmlformats.org/officeDocument/2006/relationships/customXml" Target="../ink/ink1926.xml"/><Relationship Id="rId81" Type="http://schemas.openxmlformats.org/officeDocument/2006/relationships/image" Target="../media/image1936.png"/><Relationship Id="rId135" Type="http://schemas.openxmlformats.org/officeDocument/2006/relationships/image" Target="../media/image1963.png"/><Relationship Id="rId156" Type="http://schemas.openxmlformats.org/officeDocument/2006/relationships/customXml" Target="../ink/ink1974.xml"/><Relationship Id="rId177" Type="http://schemas.openxmlformats.org/officeDocument/2006/relationships/image" Target="../media/image1984.png"/><Relationship Id="rId198" Type="http://schemas.openxmlformats.org/officeDocument/2006/relationships/customXml" Target="../ink/ink1995.xml"/><Relationship Id="rId202" Type="http://schemas.openxmlformats.org/officeDocument/2006/relationships/customXml" Target="../ink/ink1997.xml"/><Relationship Id="rId18" Type="http://schemas.openxmlformats.org/officeDocument/2006/relationships/customXml" Target="../ink/ink1905.xml"/><Relationship Id="rId39" Type="http://schemas.openxmlformats.org/officeDocument/2006/relationships/image" Target="../media/image1915.png"/><Relationship Id="rId50" Type="http://schemas.openxmlformats.org/officeDocument/2006/relationships/customXml" Target="../ink/ink1921.xml"/><Relationship Id="rId104" Type="http://schemas.openxmlformats.org/officeDocument/2006/relationships/customXml" Target="../ink/ink1948.xml"/><Relationship Id="rId125" Type="http://schemas.openxmlformats.org/officeDocument/2006/relationships/image" Target="../media/image1958.png"/><Relationship Id="rId146" Type="http://schemas.openxmlformats.org/officeDocument/2006/relationships/customXml" Target="../ink/ink1969.xml"/><Relationship Id="rId167" Type="http://schemas.openxmlformats.org/officeDocument/2006/relationships/image" Target="../media/image1979.png"/><Relationship Id="rId188" Type="http://schemas.openxmlformats.org/officeDocument/2006/relationships/customXml" Target="../ink/ink1990.xml"/><Relationship Id="rId71" Type="http://schemas.openxmlformats.org/officeDocument/2006/relationships/image" Target="../media/image1931.png"/><Relationship Id="rId92" Type="http://schemas.openxmlformats.org/officeDocument/2006/relationships/customXml" Target="../ink/ink1942.xml"/><Relationship Id="rId213" Type="http://schemas.openxmlformats.org/officeDocument/2006/relationships/image" Target="../media/image2002.png"/><Relationship Id="rId2" Type="http://schemas.openxmlformats.org/officeDocument/2006/relationships/customXml" Target="../ink/ink1897.xml"/><Relationship Id="rId29" Type="http://schemas.openxmlformats.org/officeDocument/2006/relationships/image" Target="../media/image1910.png"/><Relationship Id="rId40" Type="http://schemas.openxmlformats.org/officeDocument/2006/relationships/customXml" Target="../ink/ink1916.xml"/><Relationship Id="rId115" Type="http://schemas.openxmlformats.org/officeDocument/2006/relationships/image" Target="../media/image1953.png"/><Relationship Id="rId136" Type="http://schemas.openxmlformats.org/officeDocument/2006/relationships/customXml" Target="../ink/ink1964.xml"/><Relationship Id="rId157" Type="http://schemas.openxmlformats.org/officeDocument/2006/relationships/image" Target="../media/image1974.png"/><Relationship Id="rId178" Type="http://schemas.openxmlformats.org/officeDocument/2006/relationships/customXml" Target="../ink/ink1985.xml"/><Relationship Id="rId61" Type="http://schemas.openxmlformats.org/officeDocument/2006/relationships/image" Target="../media/image1926.png"/><Relationship Id="rId82" Type="http://schemas.openxmlformats.org/officeDocument/2006/relationships/customXml" Target="../ink/ink1937.xml"/><Relationship Id="rId199" Type="http://schemas.openxmlformats.org/officeDocument/2006/relationships/image" Target="../media/image1995.png"/><Relationship Id="rId203" Type="http://schemas.openxmlformats.org/officeDocument/2006/relationships/image" Target="../media/image1997.png"/><Relationship Id="rId19" Type="http://schemas.openxmlformats.org/officeDocument/2006/relationships/image" Target="../media/image1905.png"/></Relationships>
</file>

<file path=ppt/slides/_rels/slide32.xml.rels><?xml version="1.0" encoding="UTF-8" standalone="yes"?>
<Relationships xmlns="http://schemas.openxmlformats.org/package/2006/relationships"><Relationship Id="rId26" Type="http://schemas.openxmlformats.org/officeDocument/2006/relationships/customXml" Target="../ink/ink2018.xml"/><Relationship Id="rId117" Type="http://schemas.openxmlformats.org/officeDocument/2006/relationships/image" Target="../media/image2063.png"/><Relationship Id="rId21" Type="http://schemas.openxmlformats.org/officeDocument/2006/relationships/image" Target="../media/image2015.png"/><Relationship Id="rId42" Type="http://schemas.openxmlformats.org/officeDocument/2006/relationships/customXml" Target="../ink/ink2026.xml"/><Relationship Id="rId47" Type="http://schemas.openxmlformats.org/officeDocument/2006/relationships/image" Target="../media/image2028.png"/><Relationship Id="rId63" Type="http://schemas.openxmlformats.org/officeDocument/2006/relationships/image" Target="../media/image2036.png"/><Relationship Id="rId68" Type="http://schemas.openxmlformats.org/officeDocument/2006/relationships/customXml" Target="../ink/ink2039.xml"/><Relationship Id="rId84" Type="http://schemas.openxmlformats.org/officeDocument/2006/relationships/customXml" Target="../ink/ink2047.xml"/><Relationship Id="rId89" Type="http://schemas.openxmlformats.org/officeDocument/2006/relationships/image" Target="../media/image2049.png"/><Relationship Id="rId112" Type="http://schemas.openxmlformats.org/officeDocument/2006/relationships/customXml" Target="../ink/ink2061.xml"/><Relationship Id="rId16" Type="http://schemas.openxmlformats.org/officeDocument/2006/relationships/customXml" Target="../ink/ink2013.xml"/><Relationship Id="rId107" Type="http://schemas.openxmlformats.org/officeDocument/2006/relationships/image" Target="../media/image2058.png"/><Relationship Id="rId11" Type="http://schemas.openxmlformats.org/officeDocument/2006/relationships/image" Target="../media/image2010.png"/><Relationship Id="rId32" Type="http://schemas.openxmlformats.org/officeDocument/2006/relationships/customXml" Target="../ink/ink2021.xml"/><Relationship Id="rId37" Type="http://schemas.openxmlformats.org/officeDocument/2006/relationships/image" Target="../media/image2023.png"/><Relationship Id="rId53" Type="http://schemas.openxmlformats.org/officeDocument/2006/relationships/image" Target="../media/image2031.png"/><Relationship Id="rId58" Type="http://schemas.openxmlformats.org/officeDocument/2006/relationships/customXml" Target="../ink/ink2034.xml"/><Relationship Id="rId74" Type="http://schemas.openxmlformats.org/officeDocument/2006/relationships/customXml" Target="../ink/ink2042.xml"/><Relationship Id="rId79" Type="http://schemas.openxmlformats.org/officeDocument/2006/relationships/image" Target="../media/image2044.png"/><Relationship Id="rId102" Type="http://schemas.openxmlformats.org/officeDocument/2006/relationships/customXml" Target="../ink/ink2056.xml"/><Relationship Id="rId123" Type="http://schemas.openxmlformats.org/officeDocument/2006/relationships/image" Target="../media/image2066.png"/><Relationship Id="rId5" Type="http://schemas.openxmlformats.org/officeDocument/2006/relationships/image" Target="../media/image2007.png"/><Relationship Id="rId90" Type="http://schemas.openxmlformats.org/officeDocument/2006/relationships/customXml" Target="../ink/ink2050.xml"/><Relationship Id="rId95" Type="http://schemas.openxmlformats.org/officeDocument/2006/relationships/image" Target="../media/image2052.png"/><Relationship Id="rId22" Type="http://schemas.openxmlformats.org/officeDocument/2006/relationships/customXml" Target="../ink/ink2016.xml"/><Relationship Id="rId27" Type="http://schemas.openxmlformats.org/officeDocument/2006/relationships/image" Target="../media/image2018.png"/><Relationship Id="rId43" Type="http://schemas.openxmlformats.org/officeDocument/2006/relationships/image" Target="../media/image2026.png"/><Relationship Id="rId48" Type="http://schemas.openxmlformats.org/officeDocument/2006/relationships/customXml" Target="../ink/ink2029.xml"/><Relationship Id="rId64" Type="http://schemas.openxmlformats.org/officeDocument/2006/relationships/customXml" Target="../ink/ink2037.xml"/><Relationship Id="rId69" Type="http://schemas.openxmlformats.org/officeDocument/2006/relationships/image" Target="../media/image2039.png"/><Relationship Id="rId113" Type="http://schemas.openxmlformats.org/officeDocument/2006/relationships/image" Target="../media/image2061.png"/><Relationship Id="rId118" Type="http://schemas.openxmlformats.org/officeDocument/2006/relationships/customXml" Target="../ink/ink2064.xml"/><Relationship Id="rId80" Type="http://schemas.openxmlformats.org/officeDocument/2006/relationships/customXml" Target="../ink/ink2045.xml"/><Relationship Id="rId85" Type="http://schemas.openxmlformats.org/officeDocument/2006/relationships/image" Target="../media/image2047.png"/><Relationship Id="rId12" Type="http://schemas.openxmlformats.org/officeDocument/2006/relationships/customXml" Target="../ink/ink2011.xml"/><Relationship Id="rId17" Type="http://schemas.openxmlformats.org/officeDocument/2006/relationships/image" Target="../media/image2013.png"/><Relationship Id="rId33" Type="http://schemas.openxmlformats.org/officeDocument/2006/relationships/image" Target="../media/image2021.png"/><Relationship Id="rId38" Type="http://schemas.openxmlformats.org/officeDocument/2006/relationships/customXml" Target="../ink/ink2024.xml"/><Relationship Id="rId59" Type="http://schemas.openxmlformats.org/officeDocument/2006/relationships/image" Target="../media/image2034.png"/><Relationship Id="rId103" Type="http://schemas.openxmlformats.org/officeDocument/2006/relationships/image" Target="../media/image2056.png"/><Relationship Id="rId108" Type="http://schemas.openxmlformats.org/officeDocument/2006/relationships/customXml" Target="../ink/ink2059.xml"/><Relationship Id="rId54" Type="http://schemas.openxmlformats.org/officeDocument/2006/relationships/customXml" Target="../ink/ink2032.xml"/><Relationship Id="rId70" Type="http://schemas.openxmlformats.org/officeDocument/2006/relationships/customXml" Target="../ink/ink2040.xml"/><Relationship Id="rId75" Type="http://schemas.openxmlformats.org/officeDocument/2006/relationships/image" Target="../media/image2042.png"/><Relationship Id="rId91" Type="http://schemas.openxmlformats.org/officeDocument/2006/relationships/image" Target="../media/image2050.png"/><Relationship Id="rId96" Type="http://schemas.openxmlformats.org/officeDocument/2006/relationships/customXml" Target="../ink/ink2053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008.xml"/><Relationship Id="rId23" Type="http://schemas.openxmlformats.org/officeDocument/2006/relationships/image" Target="../media/image2016.png"/><Relationship Id="rId28" Type="http://schemas.openxmlformats.org/officeDocument/2006/relationships/customXml" Target="../ink/ink2019.xml"/><Relationship Id="rId49" Type="http://schemas.openxmlformats.org/officeDocument/2006/relationships/image" Target="../media/image2029.png"/><Relationship Id="rId114" Type="http://schemas.openxmlformats.org/officeDocument/2006/relationships/customXml" Target="../ink/ink2062.xml"/><Relationship Id="rId119" Type="http://schemas.openxmlformats.org/officeDocument/2006/relationships/image" Target="../media/image2064.png"/><Relationship Id="rId44" Type="http://schemas.openxmlformats.org/officeDocument/2006/relationships/customXml" Target="../ink/ink2027.xml"/><Relationship Id="rId60" Type="http://schemas.openxmlformats.org/officeDocument/2006/relationships/customXml" Target="../ink/ink2035.xml"/><Relationship Id="rId65" Type="http://schemas.openxmlformats.org/officeDocument/2006/relationships/image" Target="../media/image2037.png"/><Relationship Id="rId81" Type="http://schemas.openxmlformats.org/officeDocument/2006/relationships/image" Target="../media/image2045.png"/><Relationship Id="rId86" Type="http://schemas.openxmlformats.org/officeDocument/2006/relationships/customXml" Target="../ink/ink2048.xml"/><Relationship Id="rId4" Type="http://schemas.openxmlformats.org/officeDocument/2006/relationships/customXml" Target="../ink/ink2007.xml"/><Relationship Id="rId9" Type="http://schemas.openxmlformats.org/officeDocument/2006/relationships/image" Target="../media/image2009.png"/><Relationship Id="rId13" Type="http://schemas.openxmlformats.org/officeDocument/2006/relationships/image" Target="../media/image2011.png"/><Relationship Id="rId18" Type="http://schemas.openxmlformats.org/officeDocument/2006/relationships/customXml" Target="../ink/ink2014.xml"/><Relationship Id="rId39" Type="http://schemas.openxmlformats.org/officeDocument/2006/relationships/image" Target="../media/image2024.png"/><Relationship Id="rId109" Type="http://schemas.openxmlformats.org/officeDocument/2006/relationships/image" Target="../media/image2059.png"/><Relationship Id="rId34" Type="http://schemas.openxmlformats.org/officeDocument/2006/relationships/customXml" Target="../ink/ink2022.xml"/><Relationship Id="rId50" Type="http://schemas.openxmlformats.org/officeDocument/2006/relationships/customXml" Target="../ink/ink2030.xml"/><Relationship Id="rId55" Type="http://schemas.openxmlformats.org/officeDocument/2006/relationships/image" Target="../media/image2032.png"/><Relationship Id="rId76" Type="http://schemas.openxmlformats.org/officeDocument/2006/relationships/customXml" Target="../ink/ink2043.xml"/><Relationship Id="rId97" Type="http://schemas.openxmlformats.org/officeDocument/2006/relationships/image" Target="../media/image2053.png"/><Relationship Id="rId104" Type="http://schemas.openxmlformats.org/officeDocument/2006/relationships/customXml" Target="../ink/ink2057.xml"/><Relationship Id="rId120" Type="http://schemas.openxmlformats.org/officeDocument/2006/relationships/customXml" Target="../ink/ink2065.xml"/><Relationship Id="rId7" Type="http://schemas.openxmlformats.org/officeDocument/2006/relationships/image" Target="../media/image2008.png"/><Relationship Id="rId71" Type="http://schemas.openxmlformats.org/officeDocument/2006/relationships/image" Target="../media/image2040.png"/><Relationship Id="rId92" Type="http://schemas.openxmlformats.org/officeDocument/2006/relationships/customXml" Target="../ink/ink2051.xml"/><Relationship Id="rId2" Type="http://schemas.openxmlformats.org/officeDocument/2006/relationships/customXml" Target="../ink/ink2006.xml"/><Relationship Id="rId29" Type="http://schemas.openxmlformats.org/officeDocument/2006/relationships/image" Target="../media/image2019.png"/><Relationship Id="rId24" Type="http://schemas.openxmlformats.org/officeDocument/2006/relationships/customXml" Target="../ink/ink2017.xml"/><Relationship Id="rId40" Type="http://schemas.openxmlformats.org/officeDocument/2006/relationships/customXml" Target="../ink/ink2025.xml"/><Relationship Id="rId45" Type="http://schemas.openxmlformats.org/officeDocument/2006/relationships/image" Target="../media/image2027.png"/><Relationship Id="rId66" Type="http://schemas.openxmlformats.org/officeDocument/2006/relationships/customXml" Target="../ink/ink2038.xml"/><Relationship Id="rId87" Type="http://schemas.openxmlformats.org/officeDocument/2006/relationships/image" Target="../media/image2048.png"/><Relationship Id="rId110" Type="http://schemas.openxmlformats.org/officeDocument/2006/relationships/customXml" Target="../ink/ink2060.xml"/><Relationship Id="rId115" Type="http://schemas.openxmlformats.org/officeDocument/2006/relationships/image" Target="../media/image2062.png"/><Relationship Id="rId61" Type="http://schemas.openxmlformats.org/officeDocument/2006/relationships/image" Target="../media/image2035.png"/><Relationship Id="rId82" Type="http://schemas.openxmlformats.org/officeDocument/2006/relationships/customXml" Target="../ink/ink2046.xml"/><Relationship Id="rId19" Type="http://schemas.openxmlformats.org/officeDocument/2006/relationships/image" Target="../media/image2014.png"/><Relationship Id="rId14" Type="http://schemas.openxmlformats.org/officeDocument/2006/relationships/customXml" Target="../ink/ink2012.xml"/><Relationship Id="rId30" Type="http://schemas.openxmlformats.org/officeDocument/2006/relationships/customXml" Target="../ink/ink2020.xml"/><Relationship Id="rId35" Type="http://schemas.openxmlformats.org/officeDocument/2006/relationships/image" Target="../media/image2022.png"/><Relationship Id="rId56" Type="http://schemas.openxmlformats.org/officeDocument/2006/relationships/customXml" Target="../ink/ink2033.xml"/><Relationship Id="rId77" Type="http://schemas.openxmlformats.org/officeDocument/2006/relationships/image" Target="../media/image2043.png"/><Relationship Id="rId100" Type="http://schemas.openxmlformats.org/officeDocument/2006/relationships/customXml" Target="../ink/ink2055.xml"/><Relationship Id="rId105" Type="http://schemas.openxmlformats.org/officeDocument/2006/relationships/image" Target="../media/image2057.png"/><Relationship Id="rId8" Type="http://schemas.openxmlformats.org/officeDocument/2006/relationships/customXml" Target="../ink/ink2009.xml"/><Relationship Id="rId51" Type="http://schemas.openxmlformats.org/officeDocument/2006/relationships/image" Target="../media/image2030.png"/><Relationship Id="rId72" Type="http://schemas.openxmlformats.org/officeDocument/2006/relationships/customXml" Target="../ink/ink2041.xml"/><Relationship Id="rId93" Type="http://schemas.openxmlformats.org/officeDocument/2006/relationships/image" Target="../media/image2051.png"/><Relationship Id="rId98" Type="http://schemas.openxmlformats.org/officeDocument/2006/relationships/customXml" Target="../ink/ink2054.xml"/><Relationship Id="rId121" Type="http://schemas.openxmlformats.org/officeDocument/2006/relationships/image" Target="../media/image2065.png"/><Relationship Id="rId3" Type="http://schemas.openxmlformats.org/officeDocument/2006/relationships/image" Target="../media/image2006.png"/><Relationship Id="rId25" Type="http://schemas.openxmlformats.org/officeDocument/2006/relationships/image" Target="../media/image2017.png"/><Relationship Id="rId46" Type="http://schemas.openxmlformats.org/officeDocument/2006/relationships/customXml" Target="../ink/ink2028.xml"/><Relationship Id="rId67" Type="http://schemas.openxmlformats.org/officeDocument/2006/relationships/image" Target="../media/image2038.png"/><Relationship Id="rId116" Type="http://schemas.openxmlformats.org/officeDocument/2006/relationships/customXml" Target="../ink/ink2063.xml"/><Relationship Id="rId20" Type="http://schemas.openxmlformats.org/officeDocument/2006/relationships/customXml" Target="../ink/ink2015.xml"/><Relationship Id="rId41" Type="http://schemas.openxmlformats.org/officeDocument/2006/relationships/image" Target="../media/image2025.png"/><Relationship Id="rId62" Type="http://schemas.openxmlformats.org/officeDocument/2006/relationships/customXml" Target="../ink/ink2036.xml"/><Relationship Id="rId83" Type="http://schemas.openxmlformats.org/officeDocument/2006/relationships/image" Target="../media/image2046.png"/><Relationship Id="rId88" Type="http://schemas.openxmlformats.org/officeDocument/2006/relationships/customXml" Target="../ink/ink2049.xml"/><Relationship Id="rId111" Type="http://schemas.openxmlformats.org/officeDocument/2006/relationships/image" Target="../media/image2060.png"/><Relationship Id="rId15" Type="http://schemas.openxmlformats.org/officeDocument/2006/relationships/image" Target="../media/image2012.png"/><Relationship Id="rId36" Type="http://schemas.openxmlformats.org/officeDocument/2006/relationships/customXml" Target="../ink/ink2023.xml"/><Relationship Id="rId57" Type="http://schemas.openxmlformats.org/officeDocument/2006/relationships/image" Target="../media/image2033.png"/><Relationship Id="rId106" Type="http://schemas.openxmlformats.org/officeDocument/2006/relationships/customXml" Target="../ink/ink2058.xml"/><Relationship Id="rId10" Type="http://schemas.openxmlformats.org/officeDocument/2006/relationships/customXml" Target="../ink/ink2010.xml"/><Relationship Id="rId31" Type="http://schemas.openxmlformats.org/officeDocument/2006/relationships/image" Target="../media/image2020.png"/><Relationship Id="rId52" Type="http://schemas.openxmlformats.org/officeDocument/2006/relationships/customXml" Target="../ink/ink2031.xml"/><Relationship Id="rId73" Type="http://schemas.openxmlformats.org/officeDocument/2006/relationships/image" Target="../media/image2041.png"/><Relationship Id="rId78" Type="http://schemas.openxmlformats.org/officeDocument/2006/relationships/customXml" Target="../ink/ink2044.xml"/><Relationship Id="rId94" Type="http://schemas.openxmlformats.org/officeDocument/2006/relationships/customXml" Target="../ink/ink2052.xml"/><Relationship Id="rId99" Type="http://schemas.openxmlformats.org/officeDocument/2006/relationships/image" Target="../media/image2054.png"/><Relationship Id="rId101" Type="http://schemas.openxmlformats.org/officeDocument/2006/relationships/image" Target="../media/image2055.png"/><Relationship Id="rId122" Type="http://schemas.openxmlformats.org/officeDocument/2006/relationships/customXml" Target="../ink/ink2066.xml"/></Relationships>
</file>

<file path=ppt/slides/_rels/slide3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124.png"/><Relationship Id="rId21" Type="http://schemas.openxmlformats.org/officeDocument/2006/relationships/image" Target="../media/image2076.png"/><Relationship Id="rId42" Type="http://schemas.openxmlformats.org/officeDocument/2006/relationships/customXml" Target="../ink/ink2087.xml"/><Relationship Id="rId63" Type="http://schemas.openxmlformats.org/officeDocument/2006/relationships/image" Target="../media/image2097.png"/><Relationship Id="rId84" Type="http://schemas.openxmlformats.org/officeDocument/2006/relationships/customXml" Target="../ink/ink2108.xml"/><Relationship Id="rId138" Type="http://schemas.openxmlformats.org/officeDocument/2006/relationships/customXml" Target="../ink/ink2135.xml"/><Relationship Id="rId107" Type="http://schemas.openxmlformats.org/officeDocument/2006/relationships/image" Target="../media/image2119.png"/><Relationship Id="rId11" Type="http://schemas.openxmlformats.org/officeDocument/2006/relationships/image" Target="../media/image2071.png"/><Relationship Id="rId32" Type="http://schemas.openxmlformats.org/officeDocument/2006/relationships/customXml" Target="../ink/ink2082.xml"/><Relationship Id="rId37" Type="http://schemas.openxmlformats.org/officeDocument/2006/relationships/image" Target="../media/image2084.png"/><Relationship Id="rId53" Type="http://schemas.openxmlformats.org/officeDocument/2006/relationships/image" Target="../media/image2092.png"/><Relationship Id="rId58" Type="http://schemas.openxmlformats.org/officeDocument/2006/relationships/customXml" Target="../ink/ink2095.xml"/><Relationship Id="rId74" Type="http://schemas.openxmlformats.org/officeDocument/2006/relationships/customXml" Target="../ink/ink2103.xml"/><Relationship Id="rId79" Type="http://schemas.openxmlformats.org/officeDocument/2006/relationships/image" Target="../media/image2105.png"/><Relationship Id="rId102" Type="http://schemas.openxmlformats.org/officeDocument/2006/relationships/customXml" Target="../ink/ink2117.xml"/><Relationship Id="rId123" Type="http://schemas.openxmlformats.org/officeDocument/2006/relationships/image" Target="../media/image2127.png"/><Relationship Id="rId128" Type="http://schemas.openxmlformats.org/officeDocument/2006/relationships/customXml" Target="../ink/ink2130.xml"/><Relationship Id="rId5" Type="http://schemas.openxmlformats.org/officeDocument/2006/relationships/image" Target="../media/image2068.png"/><Relationship Id="rId90" Type="http://schemas.openxmlformats.org/officeDocument/2006/relationships/customXml" Target="../ink/ink2111.xml"/><Relationship Id="rId95" Type="http://schemas.openxmlformats.org/officeDocument/2006/relationships/image" Target="../media/image2113.png"/><Relationship Id="rId22" Type="http://schemas.openxmlformats.org/officeDocument/2006/relationships/customXml" Target="../ink/ink2077.xml"/><Relationship Id="rId27" Type="http://schemas.openxmlformats.org/officeDocument/2006/relationships/image" Target="../media/image2079.png"/><Relationship Id="rId43" Type="http://schemas.openxmlformats.org/officeDocument/2006/relationships/image" Target="../media/image2087.png"/><Relationship Id="rId48" Type="http://schemas.openxmlformats.org/officeDocument/2006/relationships/customXml" Target="../ink/ink2090.xml"/><Relationship Id="rId64" Type="http://schemas.openxmlformats.org/officeDocument/2006/relationships/customXml" Target="../ink/ink2098.xml"/><Relationship Id="rId69" Type="http://schemas.openxmlformats.org/officeDocument/2006/relationships/image" Target="../media/image2100.png"/><Relationship Id="rId113" Type="http://schemas.openxmlformats.org/officeDocument/2006/relationships/image" Target="../media/image2122.png"/><Relationship Id="rId118" Type="http://schemas.openxmlformats.org/officeDocument/2006/relationships/customXml" Target="../ink/ink2125.xml"/><Relationship Id="rId134" Type="http://schemas.openxmlformats.org/officeDocument/2006/relationships/customXml" Target="../ink/ink2133.xml"/><Relationship Id="rId139" Type="http://schemas.openxmlformats.org/officeDocument/2006/relationships/image" Target="../media/image2135.png"/><Relationship Id="rId80" Type="http://schemas.openxmlformats.org/officeDocument/2006/relationships/customXml" Target="../ink/ink2106.xml"/><Relationship Id="rId85" Type="http://schemas.openxmlformats.org/officeDocument/2006/relationships/image" Target="../media/image2108.png"/><Relationship Id="rId12" Type="http://schemas.openxmlformats.org/officeDocument/2006/relationships/customXml" Target="../ink/ink2072.xml"/><Relationship Id="rId17" Type="http://schemas.openxmlformats.org/officeDocument/2006/relationships/image" Target="../media/image2074.png"/><Relationship Id="rId33" Type="http://schemas.openxmlformats.org/officeDocument/2006/relationships/image" Target="../media/image2082.png"/><Relationship Id="rId38" Type="http://schemas.openxmlformats.org/officeDocument/2006/relationships/customXml" Target="../ink/ink2085.xml"/><Relationship Id="rId59" Type="http://schemas.openxmlformats.org/officeDocument/2006/relationships/image" Target="../media/image2095.png"/><Relationship Id="rId103" Type="http://schemas.openxmlformats.org/officeDocument/2006/relationships/image" Target="../media/image2117.png"/><Relationship Id="rId108" Type="http://schemas.openxmlformats.org/officeDocument/2006/relationships/customXml" Target="../ink/ink2120.xml"/><Relationship Id="rId124" Type="http://schemas.openxmlformats.org/officeDocument/2006/relationships/customXml" Target="../ink/ink2128.xml"/><Relationship Id="rId129" Type="http://schemas.openxmlformats.org/officeDocument/2006/relationships/image" Target="../media/image2130.png"/><Relationship Id="rId54" Type="http://schemas.openxmlformats.org/officeDocument/2006/relationships/customXml" Target="../ink/ink2093.xml"/><Relationship Id="rId70" Type="http://schemas.openxmlformats.org/officeDocument/2006/relationships/customXml" Target="../ink/ink2101.xml"/><Relationship Id="rId75" Type="http://schemas.openxmlformats.org/officeDocument/2006/relationships/image" Target="../media/image2103.png"/><Relationship Id="rId91" Type="http://schemas.openxmlformats.org/officeDocument/2006/relationships/image" Target="../media/image2111.png"/><Relationship Id="rId96" Type="http://schemas.openxmlformats.org/officeDocument/2006/relationships/customXml" Target="../ink/ink2114.xml"/><Relationship Id="rId140" Type="http://schemas.openxmlformats.org/officeDocument/2006/relationships/customXml" Target="../ink/ink2136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069.xml"/><Relationship Id="rId23" Type="http://schemas.openxmlformats.org/officeDocument/2006/relationships/image" Target="../media/image2077.png"/><Relationship Id="rId28" Type="http://schemas.openxmlformats.org/officeDocument/2006/relationships/customXml" Target="../ink/ink2080.xml"/><Relationship Id="rId49" Type="http://schemas.openxmlformats.org/officeDocument/2006/relationships/image" Target="../media/image2090.png"/><Relationship Id="rId114" Type="http://schemas.openxmlformats.org/officeDocument/2006/relationships/customXml" Target="../ink/ink2123.xml"/><Relationship Id="rId119" Type="http://schemas.openxmlformats.org/officeDocument/2006/relationships/image" Target="../media/image2125.png"/><Relationship Id="rId44" Type="http://schemas.openxmlformats.org/officeDocument/2006/relationships/customXml" Target="../ink/ink2088.xml"/><Relationship Id="rId60" Type="http://schemas.openxmlformats.org/officeDocument/2006/relationships/customXml" Target="../ink/ink2096.xml"/><Relationship Id="rId65" Type="http://schemas.openxmlformats.org/officeDocument/2006/relationships/image" Target="../media/image2098.png"/><Relationship Id="rId81" Type="http://schemas.openxmlformats.org/officeDocument/2006/relationships/image" Target="../media/image2106.png"/><Relationship Id="rId86" Type="http://schemas.openxmlformats.org/officeDocument/2006/relationships/customXml" Target="../ink/ink2109.xml"/><Relationship Id="rId130" Type="http://schemas.openxmlformats.org/officeDocument/2006/relationships/customXml" Target="../ink/ink2131.xml"/><Relationship Id="rId135" Type="http://schemas.openxmlformats.org/officeDocument/2006/relationships/image" Target="../media/image2133.png"/><Relationship Id="rId13" Type="http://schemas.openxmlformats.org/officeDocument/2006/relationships/image" Target="../media/image2072.png"/><Relationship Id="rId18" Type="http://schemas.openxmlformats.org/officeDocument/2006/relationships/customXml" Target="../ink/ink2075.xml"/><Relationship Id="rId39" Type="http://schemas.openxmlformats.org/officeDocument/2006/relationships/image" Target="../media/image2085.png"/><Relationship Id="rId109" Type="http://schemas.openxmlformats.org/officeDocument/2006/relationships/image" Target="../media/image2120.png"/><Relationship Id="rId34" Type="http://schemas.openxmlformats.org/officeDocument/2006/relationships/customXml" Target="../ink/ink2083.xml"/><Relationship Id="rId50" Type="http://schemas.openxmlformats.org/officeDocument/2006/relationships/customXml" Target="../ink/ink2091.xml"/><Relationship Id="rId55" Type="http://schemas.openxmlformats.org/officeDocument/2006/relationships/image" Target="../media/image2093.png"/><Relationship Id="rId76" Type="http://schemas.openxmlformats.org/officeDocument/2006/relationships/customXml" Target="../ink/ink2104.xml"/><Relationship Id="rId97" Type="http://schemas.openxmlformats.org/officeDocument/2006/relationships/image" Target="../media/image2114.png"/><Relationship Id="rId104" Type="http://schemas.openxmlformats.org/officeDocument/2006/relationships/customXml" Target="../ink/ink2118.xml"/><Relationship Id="rId120" Type="http://schemas.openxmlformats.org/officeDocument/2006/relationships/customXml" Target="../ink/ink2126.xml"/><Relationship Id="rId125" Type="http://schemas.openxmlformats.org/officeDocument/2006/relationships/image" Target="../media/image2128.png"/><Relationship Id="rId141" Type="http://schemas.openxmlformats.org/officeDocument/2006/relationships/image" Target="../media/image2136.png"/><Relationship Id="rId7" Type="http://schemas.openxmlformats.org/officeDocument/2006/relationships/image" Target="../media/image2069.png"/><Relationship Id="rId71" Type="http://schemas.openxmlformats.org/officeDocument/2006/relationships/image" Target="../media/image2101.png"/><Relationship Id="rId92" Type="http://schemas.openxmlformats.org/officeDocument/2006/relationships/customXml" Target="../ink/ink2112.xml"/><Relationship Id="rId2" Type="http://schemas.openxmlformats.org/officeDocument/2006/relationships/customXml" Target="../ink/ink2067.xml"/><Relationship Id="rId29" Type="http://schemas.openxmlformats.org/officeDocument/2006/relationships/image" Target="../media/image2080.png"/><Relationship Id="rId24" Type="http://schemas.openxmlformats.org/officeDocument/2006/relationships/customXml" Target="../ink/ink2078.xml"/><Relationship Id="rId40" Type="http://schemas.openxmlformats.org/officeDocument/2006/relationships/customXml" Target="../ink/ink2086.xml"/><Relationship Id="rId45" Type="http://schemas.openxmlformats.org/officeDocument/2006/relationships/image" Target="../media/image2088.png"/><Relationship Id="rId66" Type="http://schemas.openxmlformats.org/officeDocument/2006/relationships/customXml" Target="../ink/ink2099.xml"/><Relationship Id="rId87" Type="http://schemas.openxmlformats.org/officeDocument/2006/relationships/image" Target="../media/image2109.png"/><Relationship Id="rId110" Type="http://schemas.openxmlformats.org/officeDocument/2006/relationships/customXml" Target="../ink/ink2121.xml"/><Relationship Id="rId115" Type="http://schemas.openxmlformats.org/officeDocument/2006/relationships/image" Target="../media/image2123.png"/><Relationship Id="rId131" Type="http://schemas.openxmlformats.org/officeDocument/2006/relationships/image" Target="../media/image2131.png"/><Relationship Id="rId136" Type="http://schemas.openxmlformats.org/officeDocument/2006/relationships/customXml" Target="../ink/ink2134.xml"/><Relationship Id="rId61" Type="http://schemas.openxmlformats.org/officeDocument/2006/relationships/image" Target="../media/image2096.png"/><Relationship Id="rId82" Type="http://schemas.openxmlformats.org/officeDocument/2006/relationships/customXml" Target="../ink/ink2107.xml"/><Relationship Id="rId19" Type="http://schemas.openxmlformats.org/officeDocument/2006/relationships/image" Target="../media/image2075.png"/><Relationship Id="rId14" Type="http://schemas.openxmlformats.org/officeDocument/2006/relationships/customXml" Target="../ink/ink2073.xml"/><Relationship Id="rId30" Type="http://schemas.openxmlformats.org/officeDocument/2006/relationships/customXml" Target="../ink/ink2081.xml"/><Relationship Id="rId35" Type="http://schemas.openxmlformats.org/officeDocument/2006/relationships/image" Target="../media/image2083.png"/><Relationship Id="rId56" Type="http://schemas.openxmlformats.org/officeDocument/2006/relationships/customXml" Target="../ink/ink2094.xml"/><Relationship Id="rId77" Type="http://schemas.openxmlformats.org/officeDocument/2006/relationships/image" Target="../media/image2104.png"/><Relationship Id="rId100" Type="http://schemas.openxmlformats.org/officeDocument/2006/relationships/customXml" Target="../ink/ink2116.xml"/><Relationship Id="rId105" Type="http://schemas.openxmlformats.org/officeDocument/2006/relationships/image" Target="../media/image2118.png"/><Relationship Id="rId126" Type="http://schemas.openxmlformats.org/officeDocument/2006/relationships/customXml" Target="../ink/ink2129.xml"/><Relationship Id="rId8" Type="http://schemas.openxmlformats.org/officeDocument/2006/relationships/customXml" Target="../ink/ink2070.xml"/><Relationship Id="rId51" Type="http://schemas.openxmlformats.org/officeDocument/2006/relationships/image" Target="../media/image2091.png"/><Relationship Id="rId72" Type="http://schemas.openxmlformats.org/officeDocument/2006/relationships/customXml" Target="../ink/ink2102.xml"/><Relationship Id="rId93" Type="http://schemas.openxmlformats.org/officeDocument/2006/relationships/image" Target="../media/image2112.png"/><Relationship Id="rId98" Type="http://schemas.openxmlformats.org/officeDocument/2006/relationships/customXml" Target="../ink/ink2115.xml"/><Relationship Id="rId121" Type="http://schemas.openxmlformats.org/officeDocument/2006/relationships/image" Target="../media/image2126.png"/><Relationship Id="rId142" Type="http://schemas.openxmlformats.org/officeDocument/2006/relationships/customXml" Target="../ink/ink2137.xml"/><Relationship Id="rId3" Type="http://schemas.openxmlformats.org/officeDocument/2006/relationships/image" Target="../media/image2067.png"/><Relationship Id="rId25" Type="http://schemas.openxmlformats.org/officeDocument/2006/relationships/image" Target="../media/image2078.png"/><Relationship Id="rId46" Type="http://schemas.openxmlformats.org/officeDocument/2006/relationships/customXml" Target="../ink/ink2089.xml"/><Relationship Id="rId67" Type="http://schemas.openxmlformats.org/officeDocument/2006/relationships/image" Target="../media/image2099.png"/><Relationship Id="rId116" Type="http://schemas.openxmlformats.org/officeDocument/2006/relationships/customXml" Target="../ink/ink2124.xml"/><Relationship Id="rId137" Type="http://schemas.openxmlformats.org/officeDocument/2006/relationships/image" Target="../media/image2134.png"/><Relationship Id="rId20" Type="http://schemas.openxmlformats.org/officeDocument/2006/relationships/customXml" Target="../ink/ink2076.xml"/><Relationship Id="rId41" Type="http://schemas.openxmlformats.org/officeDocument/2006/relationships/image" Target="../media/image2086.png"/><Relationship Id="rId62" Type="http://schemas.openxmlformats.org/officeDocument/2006/relationships/customXml" Target="../ink/ink2097.xml"/><Relationship Id="rId83" Type="http://schemas.openxmlformats.org/officeDocument/2006/relationships/image" Target="../media/image2107.png"/><Relationship Id="rId88" Type="http://schemas.openxmlformats.org/officeDocument/2006/relationships/customXml" Target="../ink/ink2110.xml"/><Relationship Id="rId111" Type="http://schemas.openxmlformats.org/officeDocument/2006/relationships/image" Target="../media/image2121.png"/><Relationship Id="rId132" Type="http://schemas.openxmlformats.org/officeDocument/2006/relationships/customXml" Target="../ink/ink2132.xml"/><Relationship Id="rId15" Type="http://schemas.openxmlformats.org/officeDocument/2006/relationships/image" Target="../media/image2073.png"/><Relationship Id="rId36" Type="http://schemas.openxmlformats.org/officeDocument/2006/relationships/customXml" Target="../ink/ink2084.xml"/><Relationship Id="rId57" Type="http://schemas.openxmlformats.org/officeDocument/2006/relationships/image" Target="../media/image2094.png"/><Relationship Id="rId106" Type="http://schemas.openxmlformats.org/officeDocument/2006/relationships/customXml" Target="../ink/ink2119.xml"/><Relationship Id="rId127" Type="http://schemas.openxmlformats.org/officeDocument/2006/relationships/image" Target="../media/image2129.png"/><Relationship Id="rId10" Type="http://schemas.openxmlformats.org/officeDocument/2006/relationships/customXml" Target="../ink/ink2071.xml"/><Relationship Id="rId31" Type="http://schemas.openxmlformats.org/officeDocument/2006/relationships/image" Target="../media/image2081.png"/><Relationship Id="rId52" Type="http://schemas.openxmlformats.org/officeDocument/2006/relationships/customXml" Target="../ink/ink2092.xml"/><Relationship Id="rId73" Type="http://schemas.openxmlformats.org/officeDocument/2006/relationships/image" Target="../media/image2102.png"/><Relationship Id="rId78" Type="http://schemas.openxmlformats.org/officeDocument/2006/relationships/customXml" Target="../ink/ink2105.xml"/><Relationship Id="rId94" Type="http://schemas.openxmlformats.org/officeDocument/2006/relationships/customXml" Target="../ink/ink2113.xml"/><Relationship Id="rId99" Type="http://schemas.openxmlformats.org/officeDocument/2006/relationships/image" Target="../media/image2115.png"/><Relationship Id="rId101" Type="http://schemas.openxmlformats.org/officeDocument/2006/relationships/image" Target="../media/image2116.png"/><Relationship Id="rId122" Type="http://schemas.openxmlformats.org/officeDocument/2006/relationships/customXml" Target="../ink/ink2127.xml"/><Relationship Id="rId143" Type="http://schemas.openxmlformats.org/officeDocument/2006/relationships/image" Target="../media/image2137.png"/><Relationship Id="rId4" Type="http://schemas.openxmlformats.org/officeDocument/2006/relationships/customXml" Target="../ink/ink2068.xml"/><Relationship Id="rId9" Type="http://schemas.openxmlformats.org/officeDocument/2006/relationships/image" Target="../media/image2070.png"/><Relationship Id="rId26" Type="http://schemas.openxmlformats.org/officeDocument/2006/relationships/customXml" Target="../ink/ink2079.xml"/><Relationship Id="rId47" Type="http://schemas.openxmlformats.org/officeDocument/2006/relationships/image" Target="../media/image2089.png"/><Relationship Id="rId68" Type="http://schemas.openxmlformats.org/officeDocument/2006/relationships/customXml" Target="../ink/ink2100.xml"/><Relationship Id="rId89" Type="http://schemas.openxmlformats.org/officeDocument/2006/relationships/image" Target="../media/image2110.png"/><Relationship Id="rId112" Type="http://schemas.openxmlformats.org/officeDocument/2006/relationships/customXml" Target="../ink/ink2122.xml"/><Relationship Id="rId133" Type="http://schemas.openxmlformats.org/officeDocument/2006/relationships/image" Target="../media/image2132.png"/><Relationship Id="rId16" Type="http://schemas.openxmlformats.org/officeDocument/2006/relationships/customXml" Target="../ink/ink2074.xml"/></Relationships>
</file>

<file path=ppt/slides/_rels/slide34.xml.rels><?xml version="1.0" encoding="UTF-8" standalone="yes"?>
<Relationships xmlns="http://schemas.openxmlformats.org/package/2006/relationships"><Relationship Id="rId26" Type="http://schemas.openxmlformats.org/officeDocument/2006/relationships/customXml" Target="../ink/ink2150.xml"/><Relationship Id="rId21" Type="http://schemas.openxmlformats.org/officeDocument/2006/relationships/image" Target="../media/image2147.png"/><Relationship Id="rId34" Type="http://schemas.openxmlformats.org/officeDocument/2006/relationships/customXml" Target="../ink/ink2154.xml"/><Relationship Id="rId42" Type="http://schemas.openxmlformats.org/officeDocument/2006/relationships/customXml" Target="../ink/ink2158.xml"/><Relationship Id="rId47" Type="http://schemas.openxmlformats.org/officeDocument/2006/relationships/image" Target="../media/image2160.png"/><Relationship Id="rId50" Type="http://schemas.openxmlformats.org/officeDocument/2006/relationships/customXml" Target="../ink/ink2162.xml"/><Relationship Id="rId55" Type="http://schemas.openxmlformats.org/officeDocument/2006/relationships/image" Target="../media/image2164.png"/><Relationship Id="rId63" Type="http://schemas.openxmlformats.org/officeDocument/2006/relationships/image" Target="../media/image2168.png"/><Relationship Id="rId7" Type="http://schemas.openxmlformats.org/officeDocument/2006/relationships/image" Target="../media/image2140.png"/><Relationship Id="rId2" Type="http://schemas.openxmlformats.org/officeDocument/2006/relationships/customXml" Target="../ink/ink2138.xml"/><Relationship Id="rId16" Type="http://schemas.openxmlformats.org/officeDocument/2006/relationships/customXml" Target="../ink/ink2145.xml"/><Relationship Id="rId29" Type="http://schemas.openxmlformats.org/officeDocument/2006/relationships/image" Target="../media/image2151.png"/><Relationship Id="rId11" Type="http://schemas.openxmlformats.org/officeDocument/2006/relationships/image" Target="../media/image2142.png"/><Relationship Id="rId24" Type="http://schemas.openxmlformats.org/officeDocument/2006/relationships/customXml" Target="../ink/ink2149.xml"/><Relationship Id="rId32" Type="http://schemas.openxmlformats.org/officeDocument/2006/relationships/customXml" Target="../ink/ink2153.xml"/><Relationship Id="rId37" Type="http://schemas.openxmlformats.org/officeDocument/2006/relationships/image" Target="../media/image2155.png"/><Relationship Id="rId40" Type="http://schemas.openxmlformats.org/officeDocument/2006/relationships/customXml" Target="../ink/ink2157.xml"/><Relationship Id="rId45" Type="http://schemas.openxmlformats.org/officeDocument/2006/relationships/image" Target="../media/image2159.png"/><Relationship Id="rId53" Type="http://schemas.openxmlformats.org/officeDocument/2006/relationships/image" Target="../media/image2163.png"/><Relationship Id="rId58" Type="http://schemas.openxmlformats.org/officeDocument/2006/relationships/customXml" Target="../ink/ink2166.xml"/><Relationship Id="rId5" Type="http://schemas.openxmlformats.org/officeDocument/2006/relationships/image" Target="../media/image2139.png"/><Relationship Id="rId61" Type="http://schemas.openxmlformats.org/officeDocument/2006/relationships/image" Target="../media/image2167.png"/><Relationship Id="rId19" Type="http://schemas.openxmlformats.org/officeDocument/2006/relationships/image" Target="../media/image2146.png"/><Relationship Id="rId14" Type="http://schemas.openxmlformats.org/officeDocument/2006/relationships/customXml" Target="../ink/ink2144.xml"/><Relationship Id="rId22" Type="http://schemas.openxmlformats.org/officeDocument/2006/relationships/customXml" Target="../ink/ink2148.xml"/><Relationship Id="rId27" Type="http://schemas.openxmlformats.org/officeDocument/2006/relationships/image" Target="../media/image2150.png"/><Relationship Id="rId30" Type="http://schemas.openxmlformats.org/officeDocument/2006/relationships/customXml" Target="../ink/ink2152.xml"/><Relationship Id="rId35" Type="http://schemas.openxmlformats.org/officeDocument/2006/relationships/image" Target="../media/image2154.png"/><Relationship Id="rId43" Type="http://schemas.openxmlformats.org/officeDocument/2006/relationships/image" Target="../media/image2158.png"/><Relationship Id="rId48" Type="http://schemas.openxmlformats.org/officeDocument/2006/relationships/customXml" Target="../ink/ink2161.xml"/><Relationship Id="rId56" Type="http://schemas.openxmlformats.org/officeDocument/2006/relationships/customXml" Target="../ink/ink2165.xml"/><Relationship Id="rId64" Type="http://schemas.openxmlformats.org/officeDocument/2006/relationships/customXml" Target="../ink/ink2169.xml"/><Relationship Id="rId8" Type="http://schemas.openxmlformats.org/officeDocument/2006/relationships/customXml" Target="../ink/ink2141.xml"/><Relationship Id="rId51" Type="http://schemas.openxmlformats.org/officeDocument/2006/relationships/image" Target="../media/image2162.png"/><Relationship Id="rId3" Type="http://schemas.openxmlformats.org/officeDocument/2006/relationships/image" Target="../media/image2138.png"/><Relationship Id="rId12" Type="http://schemas.openxmlformats.org/officeDocument/2006/relationships/customXml" Target="../ink/ink2143.xml"/><Relationship Id="rId17" Type="http://schemas.openxmlformats.org/officeDocument/2006/relationships/image" Target="../media/image2145.png"/><Relationship Id="rId25" Type="http://schemas.openxmlformats.org/officeDocument/2006/relationships/image" Target="../media/image2149.png"/><Relationship Id="rId33" Type="http://schemas.openxmlformats.org/officeDocument/2006/relationships/image" Target="../media/image2153.png"/><Relationship Id="rId38" Type="http://schemas.openxmlformats.org/officeDocument/2006/relationships/customXml" Target="../ink/ink2156.xml"/><Relationship Id="rId46" Type="http://schemas.openxmlformats.org/officeDocument/2006/relationships/customXml" Target="../ink/ink2160.xml"/><Relationship Id="rId59" Type="http://schemas.openxmlformats.org/officeDocument/2006/relationships/image" Target="../media/image2166.png"/><Relationship Id="rId20" Type="http://schemas.openxmlformats.org/officeDocument/2006/relationships/customXml" Target="../ink/ink2147.xml"/><Relationship Id="rId41" Type="http://schemas.openxmlformats.org/officeDocument/2006/relationships/image" Target="../media/image2157.png"/><Relationship Id="rId54" Type="http://schemas.openxmlformats.org/officeDocument/2006/relationships/customXml" Target="../ink/ink2164.xml"/><Relationship Id="rId62" Type="http://schemas.openxmlformats.org/officeDocument/2006/relationships/customXml" Target="../ink/ink2168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140.xml"/><Relationship Id="rId15" Type="http://schemas.openxmlformats.org/officeDocument/2006/relationships/image" Target="../media/image2144.png"/><Relationship Id="rId23" Type="http://schemas.openxmlformats.org/officeDocument/2006/relationships/image" Target="../media/image2148.png"/><Relationship Id="rId28" Type="http://schemas.openxmlformats.org/officeDocument/2006/relationships/customXml" Target="../ink/ink2151.xml"/><Relationship Id="rId36" Type="http://schemas.openxmlformats.org/officeDocument/2006/relationships/customXml" Target="../ink/ink2155.xml"/><Relationship Id="rId49" Type="http://schemas.openxmlformats.org/officeDocument/2006/relationships/image" Target="../media/image2161.png"/><Relationship Id="rId57" Type="http://schemas.openxmlformats.org/officeDocument/2006/relationships/image" Target="../media/image2165.png"/><Relationship Id="rId10" Type="http://schemas.openxmlformats.org/officeDocument/2006/relationships/customXml" Target="../ink/ink2142.xml"/><Relationship Id="rId31" Type="http://schemas.openxmlformats.org/officeDocument/2006/relationships/image" Target="../media/image2152.png"/><Relationship Id="rId44" Type="http://schemas.openxmlformats.org/officeDocument/2006/relationships/customXml" Target="../ink/ink2159.xml"/><Relationship Id="rId52" Type="http://schemas.openxmlformats.org/officeDocument/2006/relationships/customXml" Target="../ink/ink2163.xml"/><Relationship Id="rId60" Type="http://schemas.openxmlformats.org/officeDocument/2006/relationships/customXml" Target="../ink/ink2167.xml"/><Relationship Id="rId65" Type="http://schemas.openxmlformats.org/officeDocument/2006/relationships/image" Target="../media/image2169.png"/><Relationship Id="rId4" Type="http://schemas.openxmlformats.org/officeDocument/2006/relationships/customXml" Target="../ink/ink2139.xml"/><Relationship Id="rId9" Type="http://schemas.openxmlformats.org/officeDocument/2006/relationships/image" Target="../media/image2141.png"/><Relationship Id="rId13" Type="http://schemas.openxmlformats.org/officeDocument/2006/relationships/image" Target="../media/image2143.png"/><Relationship Id="rId18" Type="http://schemas.openxmlformats.org/officeDocument/2006/relationships/customXml" Target="../ink/ink2146.xml"/><Relationship Id="rId39" Type="http://schemas.openxmlformats.org/officeDocument/2006/relationships/image" Target="../media/image2156.png"/></Relationships>
</file>

<file path=ppt/slides/_rels/slide35.xml.rels><?xml version="1.0" encoding="UTF-8" standalone="yes"?>
<Relationships xmlns="http://schemas.openxmlformats.org/package/2006/relationships"><Relationship Id="rId26" Type="http://schemas.openxmlformats.org/officeDocument/2006/relationships/customXml" Target="../ink/ink2182.xml"/><Relationship Id="rId21" Type="http://schemas.openxmlformats.org/officeDocument/2006/relationships/image" Target="../media/image2179.png"/><Relationship Id="rId42" Type="http://schemas.openxmlformats.org/officeDocument/2006/relationships/customXml" Target="../ink/ink2190.xml"/><Relationship Id="rId47" Type="http://schemas.openxmlformats.org/officeDocument/2006/relationships/image" Target="../media/image2192.png"/><Relationship Id="rId63" Type="http://schemas.openxmlformats.org/officeDocument/2006/relationships/image" Target="../media/image2200.png"/><Relationship Id="rId68" Type="http://schemas.openxmlformats.org/officeDocument/2006/relationships/customXml" Target="../ink/ink2203.xml"/><Relationship Id="rId84" Type="http://schemas.openxmlformats.org/officeDocument/2006/relationships/customXml" Target="../ink/ink2211.xml"/><Relationship Id="rId89" Type="http://schemas.openxmlformats.org/officeDocument/2006/relationships/image" Target="../media/image2213.png"/><Relationship Id="rId112" Type="http://schemas.openxmlformats.org/officeDocument/2006/relationships/customXml" Target="../ink/ink2225.xml"/><Relationship Id="rId16" Type="http://schemas.openxmlformats.org/officeDocument/2006/relationships/customXml" Target="../ink/ink2177.xml"/><Relationship Id="rId107" Type="http://schemas.openxmlformats.org/officeDocument/2006/relationships/image" Target="../media/image2222.png"/><Relationship Id="rId11" Type="http://schemas.openxmlformats.org/officeDocument/2006/relationships/image" Target="../media/image2174.png"/><Relationship Id="rId32" Type="http://schemas.openxmlformats.org/officeDocument/2006/relationships/customXml" Target="../ink/ink2185.xml"/><Relationship Id="rId37" Type="http://schemas.openxmlformats.org/officeDocument/2006/relationships/image" Target="../media/image2187.png"/><Relationship Id="rId53" Type="http://schemas.openxmlformats.org/officeDocument/2006/relationships/image" Target="../media/image2195.png"/><Relationship Id="rId58" Type="http://schemas.openxmlformats.org/officeDocument/2006/relationships/customXml" Target="../ink/ink2198.xml"/><Relationship Id="rId74" Type="http://schemas.openxmlformats.org/officeDocument/2006/relationships/customXml" Target="../ink/ink2206.xml"/><Relationship Id="rId79" Type="http://schemas.openxmlformats.org/officeDocument/2006/relationships/image" Target="../media/image2208.png"/><Relationship Id="rId102" Type="http://schemas.openxmlformats.org/officeDocument/2006/relationships/customXml" Target="../ink/ink2220.xml"/><Relationship Id="rId5" Type="http://schemas.openxmlformats.org/officeDocument/2006/relationships/image" Target="../media/image2171.png"/><Relationship Id="rId90" Type="http://schemas.openxmlformats.org/officeDocument/2006/relationships/customXml" Target="../ink/ink2214.xml"/><Relationship Id="rId95" Type="http://schemas.openxmlformats.org/officeDocument/2006/relationships/image" Target="../media/image2216.png"/><Relationship Id="rId22" Type="http://schemas.openxmlformats.org/officeDocument/2006/relationships/customXml" Target="../ink/ink2180.xml"/><Relationship Id="rId27" Type="http://schemas.openxmlformats.org/officeDocument/2006/relationships/image" Target="../media/image2182.png"/><Relationship Id="rId43" Type="http://schemas.openxmlformats.org/officeDocument/2006/relationships/image" Target="../media/image2190.png"/><Relationship Id="rId48" Type="http://schemas.openxmlformats.org/officeDocument/2006/relationships/customXml" Target="../ink/ink2193.xml"/><Relationship Id="rId64" Type="http://schemas.openxmlformats.org/officeDocument/2006/relationships/customXml" Target="../ink/ink2201.xml"/><Relationship Id="rId69" Type="http://schemas.openxmlformats.org/officeDocument/2006/relationships/image" Target="../media/image2203.png"/><Relationship Id="rId113" Type="http://schemas.openxmlformats.org/officeDocument/2006/relationships/image" Target="../media/image2225.png"/><Relationship Id="rId80" Type="http://schemas.openxmlformats.org/officeDocument/2006/relationships/customXml" Target="../ink/ink2209.xml"/><Relationship Id="rId85" Type="http://schemas.openxmlformats.org/officeDocument/2006/relationships/image" Target="../media/image2211.png"/><Relationship Id="rId12" Type="http://schemas.openxmlformats.org/officeDocument/2006/relationships/customXml" Target="../ink/ink2175.xml"/><Relationship Id="rId17" Type="http://schemas.openxmlformats.org/officeDocument/2006/relationships/image" Target="../media/image2177.png"/><Relationship Id="rId33" Type="http://schemas.openxmlformats.org/officeDocument/2006/relationships/image" Target="../media/image2185.png"/><Relationship Id="rId38" Type="http://schemas.openxmlformats.org/officeDocument/2006/relationships/customXml" Target="../ink/ink2188.xml"/><Relationship Id="rId59" Type="http://schemas.openxmlformats.org/officeDocument/2006/relationships/image" Target="../media/image2198.png"/><Relationship Id="rId103" Type="http://schemas.openxmlformats.org/officeDocument/2006/relationships/image" Target="../media/image2220.png"/><Relationship Id="rId108" Type="http://schemas.openxmlformats.org/officeDocument/2006/relationships/customXml" Target="../ink/ink2223.xml"/><Relationship Id="rId54" Type="http://schemas.openxmlformats.org/officeDocument/2006/relationships/customXml" Target="../ink/ink2196.xml"/><Relationship Id="rId70" Type="http://schemas.openxmlformats.org/officeDocument/2006/relationships/customXml" Target="../ink/ink2204.xml"/><Relationship Id="rId75" Type="http://schemas.openxmlformats.org/officeDocument/2006/relationships/image" Target="../media/image2206.png"/><Relationship Id="rId91" Type="http://schemas.openxmlformats.org/officeDocument/2006/relationships/image" Target="../media/image2214.png"/><Relationship Id="rId96" Type="http://schemas.openxmlformats.org/officeDocument/2006/relationships/customXml" Target="../ink/ink2217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172.xml"/><Relationship Id="rId15" Type="http://schemas.openxmlformats.org/officeDocument/2006/relationships/image" Target="../media/image2176.png"/><Relationship Id="rId23" Type="http://schemas.openxmlformats.org/officeDocument/2006/relationships/image" Target="../media/image2180.png"/><Relationship Id="rId28" Type="http://schemas.openxmlformats.org/officeDocument/2006/relationships/customXml" Target="../ink/ink2183.xml"/><Relationship Id="rId36" Type="http://schemas.openxmlformats.org/officeDocument/2006/relationships/customXml" Target="../ink/ink2187.xml"/><Relationship Id="rId49" Type="http://schemas.openxmlformats.org/officeDocument/2006/relationships/image" Target="../media/image2193.png"/><Relationship Id="rId57" Type="http://schemas.openxmlformats.org/officeDocument/2006/relationships/image" Target="../media/image2197.png"/><Relationship Id="rId106" Type="http://schemas.openxmlformats.org/officeDocument/2006/relationships/customXml" Target="../ink/ink2222.xml"/><Relationship Id="rId114" Type="http://schemas.openxmlformats.org/officeDocument/2006/relationships/customXml" Target="../ink/ink2226.xml"/><Relationship Id="rId10" Type="http://schemas.openxmlformats.org/officeDocument/2006/relationships/customXml" Target="../ink/ink2174.xml"/><Relationship Id="rId31" Type="http://schemas.openxmlformats.org/officeDocument/2006/relationships/image" Target="../media/image2184.png"/><Relationship Id="rId44" Type="http://schemas.openxmlformats.org/officeDocument/2006/relationships/customXml" Target="../ink/ink2191.xml"/><Relationship Id="rId52" Type="http://schemas.openxmlformats.org/officeDocument/2006/relationships/customXml" Target="../ink/ink2195.xml"/><Relationship Id="rId60" Type="http://schemas.openxmlformats.org/officeDocument/2006/relationships/customXml" Target="../ink/ink2199.xml"/><Relationship Id="rId65" Type="http://schemas.openxmlformats.org/officeDocument/2006/relationships/image" Target="../media/image2201.png"/><Relationship Id="rId73" Type="http://schemas.openxmlformats.org/officeDocument/2006/relationships/image" Target="../media/image2205.png"/><Relationship Id="rId78" Type="http://schemas.openxmlformats.org/officeDocument/2006/relationships/customXml" Target="../ink/ink2208.xml"/><Relationship Id="rId81" Type="http://schemas.openxmlformats.org/officeDocument/2006/relationships/image" Target="../media/image2209.png"/><Relationship Id="rId86" Type="http://schemas.openxmlformats.org/officeDocument/2006/relationships/customXml" Target="../ink/ink2212.xml"/><Relationship Id="rId94" Type="http://schemas.openxmlformats.org/officeDocument/2006/relationships/customXml" Target="../ink/ink2216.xml"/><Relationship Id="rId99" Type="http://schemas.openxmlformats.org/officeDocument/2006/relationships/image" Target="../media/image2218.png"/><Relationship Id="rId101" Type="http://schemas.openxmlformats.org/officeDocument/2006/relationships/image" Target="../media/image2219.png"/><Relationship Id="rId4" Type="http://schemas.openxmlformats.org/officeDocument/2006/relationships/customXml" Target="../ink/ink2171.xml"/><Relationship Id="rId9" Type="http://schemas.openxmlformats.org/officeDocument/2006/relationships/image" Target="../media/image2173.png"/><Relationship Id="rId13" Type="http://schemas.openxmlformats.org/officeDocument/2006/relationships/image" Target="../media/image2175.png"/><Relationship Id="rId18" Type="http://schemas.openxmlformats.org/officeDocument/2006/relationships/customXml" Target="../ink/ink2178.xml"/><Relationship Id="rId39" Type="http://schemas.openxmlformats.org/officeDocument/2006/relationships/image" Target="../media/image2188.png"/><Relationship Id="rId109" Type="http://schemas.openxmlformats.org/officeDocument/2006/relationships/image" Target="../media/image2223.png"/><Relationship Id="rId34" Type="http://schemas.openxmlformats.org/officeDocument/2006/relationships/customXml" Target="../ink/ink2186.xml"/><Relationship Id="rId50" Type="http://schemas.openxmlformats.org/officeDocument/2006/relationships/customXml" Target="../ink/ink2194.xml"/><Relationship Id="rId55" Type="http://schemas.openxmlformats.org/officeDocument/2006/relationships/image" Target="../media/image2196.png"/><Relationship Id="rId76" Type="http://schemas.openxmlformats.org/officeDocument/2006/relationships/customXml" Target="../ink/ink2207.xml"/><Relationship Id="rId97" Type="http://schemas.openxmlformats.org/officeDocument/2006/relationships/image" Target="../media/image2217.png"/><Relationship Id="rId104" Type="http://schemas.openxmlformats.org/officeDocument/2006/relationships/customXml" Target="../ink/ink2221.xml"/><Relationship Id="rId7" Type="http://schemas.openxmlformats.org/officeDocument/2006/relationships/image" Target="../media/image2172.png"/><Relationship Id="rId71" Type="http://schemas.openxmlformats.org/officeDocument/2006/relationships/image" Target="../media/image2204.png"/><Relationship Id="rId92" Type="http://schemas.openxmlformats.org/officeDocument/2006/relationships/customXml" Target="../ink/ink2215.xml"/><Relationship Id="rId2" Type="http://schemas.openxmlformats.org/officeDocument/2006/relationships/customXml" Target="../ink/ink2170.xml"/><Relationship Id="rId29" Type="http://schemas.openxmlformats.org/officeDocument/2006/relationships/image" Target="../media/image2183.png"/><Relationship Id="rId24" Type="http://schemas.openxmlformats.org/officeDocument/2006/relationships/customXml" Target="../ink/ink2181.xml"/><Relationship Id="rId40" Type="http://schemas.openxmlformats.org/officeDocument/2006/relationships/customXml" Target="../ink/ink2189.xml"/><Relationship Id="rId45" Type="http://schemas.openxmlformats.org/officeDocument/2006/relationships/image" Target="../media/image2191.png"/><Relationship Id="rId66" Type="http://schemas.openxmlformats.org/officeDocument/2006/relationships/customXml" Target="../ink/ink2202.xml"/><Relationship Id="rId87" Type="http://schemas.openxmlformats.org/officeDocument/2006/relationships/image" Target="../media/image2212.png"/><Relationship Id="rId110" Type="http://schemas.openxmlformats.org/officeDocument/2006/relationships/customXml" Target="../ink/ink2224.xml"/><Relationship Id="rId115" Type="http://schemas.openxmlformats.org/officeDocument/2006/relationships/image" Target="../media/image2226.png"/><Relationship Id="rId61" Type="http://schemas.openxmlformats.org/officeDocument/2006/relationships/image" Target="../media/image2199.png"/><Relationship Id="rId82" Type="http://schemas.openxmlformats.org/officeDocument/2006/relationships/customXml" Target="../ink/ink2210.xml"/><Relationship Id="rId19" Type="http://schemas.openxmlformats.org/officeDocument/2006/relationships/image" Target="../media/image2178.png"/><Relationship Id="rId14" Type="http://schemas.openxmlformats.org/officeDocument/2006/relationships/customXml" Target="../ink/ink2176.xml"/><Relationship Id="rId30" Type="http://schemas.openxmlformats.org/officeDocument/2006/relationships/customXml" Target="../ink/ink2184.xml"/><Relationship Id="rId35" Type="http://schemas.openxmlformats.org/officeDocument/2006/relationships/image" Target="../media/image2186.png"/><Relationship Id="rId56" Type="http://schemas.openxmlformats.org/officeDocument/2006/relationships/customXml" Target="../ink/ink2197.xml"/><Relationship Id="rId77" Type="http://schemas.openxmlformats.org/officeDocument/2006/relationships/image" Target="../media/image2207.png"/><Relationship Id="rId100" Type="http://schemas.openxmlformats.org/officeDocument/2006/relationships/customXml" Target="../ink/ink2219.xml"/><Relationship Id="rId105" Type="http://schemas.openxmlformats.org/officeDocument/2006/relationships/image" Target="../media/image2221.png"/><Relationship Id="rId8" Type="http://schemas.openxmlformats.org/officeDocument/2006/relationships/customXml" Target="../ink/ink2173.xml"/><Relationship Id="rId51" Type="http://schemas.openxmlformats.org/officeDocument/2006/relationships/image" Target="../media/image2194.png"/><Relationship Id="rId72" Type="http://schemas.openxmlformats.org/officeDocument/2006/relationships/customXml" Target="../ink/ink2205.xml"/><Relationship Id="rId93" Type="http://schemas.openxmlformats.org/officeDocument/2006/relationships/image" Target="../media/image2215.png"/><Relationship Id="rId98" Type="http://schemas.openxmlformats.org/officeDocument/2006/relationships/customXml" Target="../ink/ink2218.xml"/><Relationship Id="rId3" Type="http://schemas.openxmlformats.org/officeDocument/2006/relationships/image" Target="../media/image2170.png"/><Relationship Id="rId25" Type="http://schemas.openxmlformats.org/officeDocument/2006/relationships/image" Target="../media/image2181.png"/><Relationship Id="rId46" Type="http://schemas.openxmlformats.org/officeDocument/2006/relationships/customXml" Target="../ink/ink2192.xml"/><Relationship Id="rId67" Type="http://schemas.openxmlformats.org/officeDocument/2006/relationships/image" Target="../media/image2202.png"/><Relationship Id="rId20" Type="http://schemas.openxmlformats.org/officeDocument/2006/relationships/customXml" Target="../ink/ink2179.xml"/><Relationship Id="rId41" Type="http://schemas.openxmlformats.org/officeDocument/2006/relationships/image" Target="../media/image2189.png"/><Relationship Id="rId62" Type="http://schemas.openxmlformats.org/officeDocument/2006/relationships/customXml" Target="../ink/ink2200.xml"/><Relationship Id="rId83" Type="http://schemas.openxmlformats.org/officeDocument/2006/relationships/image" Target="../media/image2210.png"/><Relationship Id="rId88" Type="http://schemas.openxmlformats.org/officeDocument/2006/relationships/customXml" Target="../ink/ink2213.xml"/><Relationship Id="rId111" Type="http://schemas.openxmlformats.org/officeDocument/2006/relationships/image" Target="../media/image2224.png"/></Relationships>
</file>

<file path=ppt/slides/_rels/slide36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284.png"/><Relationship Id="rId21" Type="http://schemas.openxmlformats.org/officeDocument/2006/relationships/image" Target="../media/image2236.png"/><Relationship Id="rId42" Type="http://schemas.openxmlformats.org/officeDocument/2006/relationships/customXml" Target="../ink/ink2247.xml"/><Relationship Id="rId63" Type="http://schemas.openxmlformats.org/officeDocument/2006/relationships/image" Target="../media/image2257.png"/><Relationship Id="rId84" Type="http://schemas.openxmlformats.org/officeDocument/2006/relationships/customXml" Target="../ink/ink2268.xml"/><Relationship Id="rId138" Type="http://schemas.openxmlformats.org/officeDocument/2006/relationships/customXml" Target="../ink/ink2295.xml"/><Relationship Id="rId159" Type="http://schemas.openxmlformats.org/officeDocument/2006/relationships/image" Target="../media/image2305.png"/><Relationship Id="rId170" Type="http://schemas.openxmlformats.org/officeDocument/2006/relationships/customXml" Target="../ink/ink2311.xml"/><Relationship Id="rId107" Type="http://schemas.openxmlformats.org/officeDocument/2006/relationships/image" Target="../media/image2279.png"/><Relationship Id="rId11" Type="http://schemas.openxmlformats.org/officeDocument/2006/relationships/image" Target="../media/image2231.png"/><Relationship Id="rId32" Type="http://schemas.openxmlformats.org/officeDocument/2006/relationships/customXml" Target="../ink/ink2242.xml"/><Relationship Id="rId53" Type="http://schemas.openxmlformats.org/officeDocument/2006/relationships/image" Target="../media/image2252.png"/><Relationship Id="rId74" Type="http://schemas.openxmlformats.org/officeDocument/2006/relationships/customXml" Target="../ink/ink2263.xml"/><Relationship Id="rId128" Type="http://schemas.openxmlformats.org/officeDocument/2006/relationships/customXml" Target="../ink/ink2290.xml"/><Relationship Id="rId149" Type="http://schemas.openxmlformats.org/officeDocument/2006/relationships/image" Target="../media/image2300.png"/><Relationship Id="rId5" Type="http://schemas.openxmlformats.org/officeDocument/2006/relationships/image" Target="../media/image2228.png"/><Relationship Id="rId95" Type="http://schemas.openxmlformats.org/officeDocument/2006/relationships/image" Target="../media/image2273.png"/><Relationship Id="rId160" Type="http://schemas.openxmlformats.org/officeDocument/2006/relationships/customXml" Target="../ink/ink2306.xml"/><Relationship Id="rId22" Type="http://schemas.openxmlformats.org/officeDocument/2006/relationships/customXml" Target="../ink/ink2237.xml"/><Relationship Id="rId43" Type="http://schemas.openxmlformats.org/officeDocument/2006/relationships/image" Target="../media/image2247.png"/><Relationship Id="rId64" Type="http://schemas.openxmlformats.org/officeDocument/2006/relationships/customXml" Target="../ink/ink2258.xml"/><Relationship Id="rId118" Type="http://schemas.openxmlformats.org/officeDocument/2006/relationships/customXml" Target="../ink/ink2285.xml"/><Relationship Id="rId139" Type="http://schemas.openxmlformats.org/officeDocument/2006/relationships/image" Target="../media/image2295.png"/><Relationship Id="rId85" Type="http://schemas.openxmlformats.org/officeDocument/2006/relationships/image" Target="../media/image2268.png"/><Relationship Id="rId150" Type="http://schemas.openxmlformats.org/officeDocument/2006/relationships/customXml" Target="../ink/ink2301.xml"/><Relationship Id="rId171" Type="http://schemas.openxmlformats.org/officeDocument/2006/relationships/image" Target="../media/image2311.png"/><Relationship Id="rId12" Type="http://schemas.openxmlformats.org/officeDocument/2006/relationships/customXml" Target="../ink/ink2232.xml"/><Relationship Id="rId33" Type="http://schemas.openxmlformats.org/officeDocument/2006/relationships/image" Target="../media/image2242.png"/><Relationship Id="rId108" Type="http://schemas.openxmlformats.org/officeDocument/2006/relationships/customXml" Target="../ink/ink2280.xml"/><Relationship Id="rId129" Type="http://schemas.openxmlformats.org/officeDocument/2006/relationships/image" Target="../media/image2290.png"/><Relationship Id="rId54" Type="http://schemas.openxmlformats.org/officeDocument/2006/relationships/customXml" Target="../ink/ink2253.xml"/><Relationship Id="rId75" Type="http://schemas.openxmlformats.org/officeDocument/2006/relationships/image" Target="../media/image2263.png"/><Relationship Id="rId96" Type="http://schemas.openxmlformats.org/officeDocument/2006/relationships/customXml" Target="../ink/ink2274.xml"/><Relationship Id="rId140" Type="http://schemas.openxmlformats.org/officeDocument/2006/relationships/customXml" Target="../ink/ink2296.xml"/><Relationship Id="rId161" Type="http://schemas.openxmlformats.org/officeDocument/2006/relationships/image" Target="../media/image2306.png"/><Relationship Id="rId6" Type="http://schemas.openxmlformats.org/officeDocument/2006/relationships/customXml" Target="../ink/ink2229.xml"/><Relationship Id="rId23" Type="http://schemas.openxmlformats.org/officeDocument/2006/relationships/image" Target="../media/image2237.png"/><Relationship Id="rId28" Type="http://schemas.openxmlformats.org/officeDocument/2006/relationships/customXml" Target="../ink/ink2240.xml"/><Relationship Id="rId49" Type="http://schemas.openxmlformats.org/officeDocument/2006/relationships/image" Target="../media/image2250.png"/><Relationship Id="rId114" Type="http://schemas.openxmlformats.org/officeDocument/2006/relationships/customXml" Target="../ink/ink2283.xml"/><Relationship Id="rId119" Type="http://schemas.openxmlformats.org/officeDocument/2006/relationships/image" Target="../media/image2285.png"/><Relationship Id="rId44" Type="http://schemas.openxmlformats.org/officeDocument/2006/relationships/customXml" Target="../ink/ink2248.xml"/><Relationship Id="rId60" Type="http://schemas.openxmlformats.org/officeDocument/2006/relationships/customXml" Target="../ink/ink2256.xml"/><Relationship Id="rId65" Type="http://schemas.openxmlformats.org/officeDocument/2006/relationships/image" Target="../media/image2258.png"/><Relationship Id="rId81" Type="http://schemas.openxmlformats.org/officeDocument/2006/relationships/image" Target="../media/image2266.png"/><Relationship Id="rId86" Type="http://schemas.openxmlformats.org/officeDocument/2006/relationships/customXml" Target="../ink/ink2269.xml"/><Relationship Id="rId130" Type="http://schemas.openxmlformats.org/officeDocument/2006/relationships/customXml" Target="../ink/ink2291.xml"/><Relationship Id="rId135" Type="http://schemas.openxmlformats.org/officeDocument/2006/relationships/image" Target="../media/image2293.png"/><Relationship Id="rId151" Type="http://schemas.openxmlformats.org/officeDocument/2006/relationships/image" Target="../media/image2301.png"/><Relationship Id="rId156" Type="http://schemas.openxmlformats.org/officeDocument/2006/relationships/customXml" Target="../ink/ink2304.xml"/><Relationship Id="rId177" Type="http://schemas.openxmlformats.org/officeDocument/2006/relationships/image" Target="../media/image2314.png"/><Relationship Id="rId172" Type="http://schemas.openxmlformats.org/officeDocument/2006/relationships/customXml" Target="../ink/ink2312.xml"/><Relationship Id="rId13" Type="http://schemas.openxmlformats.org/officeDocument/2006/relationships/image" Target="../media/image2232.png"/><Relationship Id="rId18" Type="http://schemas.openxmlformats.org/officeDocument/2006/relationships/customXml" Target="../ink/ink2235.xml"/><Relationship Id="rId39" Type="http://schemas.openxmlformats.org/officeDocument/2006/relationships/image" Target="../media/image2245.png"/><Relationship Id="rId109" Type="http://schemas.openxmlformats.org/officeDocument/2006/relationships/image" Target="../media/image2280.png"/><Relationship Id="rId34" Type="http://schemas.openxmlformats.org/officeDocument/2006/relationships/customXml" Target="../ink/ink2243.xml"/><Relationship Id="rId50" Type="http://schemas.openxmlformats.org/officeDocument/2006/relationships/customXml" Target="../ink/ink2251.xml"/><Relationship Id="rId55" Type="http://schemas.openxmlformats.org/officeDocument/2006/relationships/image" Target="../media/image2253.png"/><Relationship Id="rId76" Type="http://schemas.openxmlformats.org/officeDocument/2006/relationships/customXml" Target="../ink/ink2264.xml"/><Relationship Id="rId97" Type="http://schemas.openxmlformats.org/officeDocument/2006/relationships/image" Target="../media/image2274.png"/><Relationship Id="rId104" Type="http://schemas.openxmlformats.org/officeDocument/2006/relationships/customXml" Target="../ink/ink2278.xml"/><Relationship Id="rId120" Type="http://schemas.openxmlformats.org/officeDocument/2006/relationships/customXml" Target="../ink/ink2286.xml"/><Relationship Id="rId125" Type="http://schemas.openxmlformats.org/officeDocument/2006/relationships/image" Target="../media/image2288.png"/><Relationship Id="rId141" Type="http://schemas.openxmlformats.org/officeDocument/2006/relationships/image" Target="../media/image2296.png"/><Relationship Id="rId146" Type="http://schemas.openxmlformats.org/officeDocument/2006/relationships/customXml" Target="../ink/ink2299.xml"/><Relationship Id="rId167" Type="http://schemas.openxmlformats.org/officeDocument/2006/relationships/image" Target="../media/image2309.png"/><Relationship Id="rId7" Type="http://schemas.openxmlformats.org/officeDocument/2006/relationships/image" Target="../media/image2229.png"/><Relationship Id="rId71" Type="http://schemas.openxmlformats.org/officeDocument/2006/relationships/image" Target="../media/image2261.png"/><Relationship Id="rId92" Type="http://schemas.openxmlformats.org/officeDocument/2006/relationships/customXml" Target="../ink/ink2272.xml"/><Relationship Id="rId162" Type="http://schemas.openxmlformats.org/officeDocument/2006/relationships/customXml" Target="../ink/ink2307.xml"/><Relationship Id="rId2" Type="http://schemas.openxmlformats.org/officeDocument/2006/relationships/customXml" Target="../ink/ink2227.xml"/><Relationship Id="rId29" Type="http://schemas.openxmlformats.org/officeDocument/2006/relationships/image" Target="../media/image2240.png"/><Relationship Id="rId24" Type="http://schemas.openxmlformats.org/officeDocument/2006/relationships/customXml" Target="../ink/ink2238.xml"/><Relationship Id="rId40" Type="http://schemas.openxmlformats.org/officeDocument/2006/relationships/customXml" Target="../ink/ink2246.xml"/><Relationship Id="rId45" Type="http://schemas.openxmlformats.org/officeDocument/2006/relationships/image" Target="../media/image2248.png"/><Relationship Id="rId66" Type="http://schemas.openxmlformats.org/officeDocument/2006/relationships/customXml" Target="../ink/ink2259.xml"/><Relationship Id="rId87" Type="http://schemas.openxmlformats.org/officeDocument/2006/relationships/image" Target="../media/image2269.png"/><Relationship Id="rId110" Type="http://schemas.openxmlformats.org/officeDocument/2006/relationships/customXml" Target="../ink/ink2281.xml"/><Relationship Id="rId115" Type="http://schemas.openxmlformats.org/officeDocument/2006/relationships/image" Target="../media/image2283.png"/><Relationship Id="rId131" Type="http://schemas.openxmlformats.org/officeDocument/2006/relationships/image" Target="../media/image2291.png"/><Relationship Id="rId136" Type="http://schemas.openxmlformats.org/officeDocument/2006/relationships/customXml" Target="../ink/ink2294.xml"/><Relationship Id="rId157" Type="http://schemas.openxmlformats.org/officeDocument/2006/relationships/image" Target="../media/image2304.png"/><Relationship Id="rId178" Type="http://schemas.openxmlformats.org/officeDocument/2006/relationships/customXml" Target="../ink/ink2315.xml"/><Relationship Id="rId61" Type="http://schemas.openxmlformats.org/officeDocument/2006/relationships/image" Target="../media/image2256.png"/><Relationship Id="rId82" Type="http://schemas.openxmlformats.org/officeDocument/2006/relationships/customXml" Target="../ink/ink2267.xml"/><Relationship Id="rId152" Type="http://schemas.openxmlformats.org/officeDocument/2006/relationships/customXml" Target="../ink/ink2302.xml"/><Relationship Id="rId173" Type="http://schemas.openxmlformats.org/officeDocument/2006/relationships/image" Target="../media/image2312.png"/><Relationship Id="rId19" Type="http://schemas.openxmlformats.org/officeDocument/2006/relationships/image" Target="../media/image2235.png"/><Relationship Id="rId14" Type="http://schemas.openxmlformats.org/officeDocument/2006/relationships/customXml" Target="../ink/ink2233.xml"/><Relationship Id="rId30" Type="http://schemas.openxmlformats.org/officeDocument/2006/relationships/customXml" Target="../ink/ink2241.xml"/><Relationship Id="rId35" Type="http://schemas.openxmlformats.org/officeDocument/2006/relationships/image" Target="../media/image2243.png"/><Relationship Id="rId56" Type="http://schemas.openxmlformats.org/officeDocument/2006/relationships/customXml" Target="../ink/ink2254.xml"/><Relationship Id="rId77" Type="http://schemas.openxmlformats.org/officeDocument/2006/relationships/image" Target="../media/image2264.png"/><Relationship Id="rId100" Type="http://schemas.openxmlformats.org/officeDocument/2006/relationships/customXml" Target="../ink/ink2276.xml"/><Relationship Id="rId105" Type="http://schemas.openxmlformats.org/officeDocument/2006/relationships/image" Target="../media/image2278.png"/><Relationship Id="rId126" Type="http://schemas.openxmlformats.org/officeDocument/2006/relationships/customXml" Target="../ink/ink2289.xml"/><Relationship Id="rId147" Type="http://schemas.openxmlformats.org/officeDocument/2006/relationships/image" Target="../media/image2299.png"/><Relationship Id="rId168" Type="http://schemas.openxmlformats.org/officeDocument/2006/relationships/customXml" Target="../ink/ink2310.xml"/><Relationship Id="rId8" Type="http://schemas.openxmlformats.org/officeDocument/2006/relationships/customXml" Target="../ink/ink2230.xml"/><Relationship Id="rId51" Type="http://schemas.openxmlformats.org/officeDocument/2006/relationships/image" Target="../media/image2251.png"/><Relationship Id="rId72" Type="http://schemas.openxmlformats.org/officeDocument/2006/relationships/customXml" Target="../ink/ink2262.xml"/><Relationship Id="rId93" Type="http://schemas.openxmlformats.org/officeDocument/2006/relationships/image" Target="../media/image2272.png"/><Relationship Id="rId98" Type="http://schemas.openxmlformats.org/officeDocument/2006/relationships/customXml" Target="../ink/ink2275.xml"/><Relationship Id="rId121" Type="http://schemas.openxmlformats.org/officeDocument/2006/relationships/image" Target="../media/image2286.png"/><Relationship Id="rId142" Type="http://schemas.openxmlformats.org/officeDocument/2006/relationships/customXml" Target="../ink/ink2297.xml"/><Relationship Id="rId163" Type="http://schemas.openxmlformats.org/officeDocument/2006/relationships/image" Target="../media/image2307.png"/><Relationship Id="rId3" Type="http://schemas.openxmlformats.org/officeDocument/2006/relationships/image" Target="../media/image2227.png"/><Relationship Id="rId25" Type="http://schemas.openxmlformats.org/officeDocument/2006/relationships/image" Target="../media/image2238.png"/><Relationship Id="rId46" Type="http://schemas.openxmlformats.org/officeDocument/2006/relationships/customXml" Target="../ink/ink2249.xml"/><Relationship Id="rId67" Type="http://schemas.openxmlformats.org/officeDocument/2006/relationships/image" Target="../media/image2259.png"/><Relationship Id="rId116" Type="http://schemas.openxmlformats.org/officeDocument/2006/relationships/customXml" Target="../ink/ink2284.xml"/><Relationship Id="rId137" Type="http://schemas.openxmlformats.org/officeDocument/2006/relationships/image" Target="../media/image2294.png"/><Relationship Id="rId158" Type="http://schemas.openxmlformats.org/officeDocument/2006/relationships/customXml" Target="../ink/ink2305.xml"/><Relationship Id="rId20" Type="http://schemas.openxmlformats.org/officeDocument/2006/relationships/customXml" Target="../ink/ink2236.xml"/><Relationship Id="rId41" Type="http://schemas.openxmlformats.org/officeDocument/2006/relationships/image" Target="../media/image2246.png"/><Relationship Id="rId62" Type="http://schemas.openxmlformats.org/officeDocument/2006/relationships/customXml" Target="../ink/ink2257.xml"/><Relationship Id="rId83" Type="http://schemas.openxmlformats.org/officeDocument/2006/relationships/image" Target="../media/image2267.png"/><Relationship Id="rId88" Type="http://schemas.openxmlformats.org/officeDocument/2006/relationships/customXml" Target="../ink/ink2270.xml"/><Relationship Id="rId111" Type="http://schemas.openxmlformats.org/officeDocument/2006/relationships/image" Target="../media/image2281.png"/><Relationship Id="rId132" Type="http://schemas.openxmlformats.org/officeDocument/2006/relationships/customXml" Target="../ink/ink2292.xml"/><Relationship Id="rId153" Type="http://schemas.openxmlformats.org/officeDocument/2006/relationships/image" Target="../media/image2302.png"/><Relationship Id="rId174" Type="http://schemas.openxmlformats.org/officeDocument/2006/relationships/customXml" Target="../ink/ink2313.xml"/><Relationship Id="rId179" Type="http://schemas.openxmlformats.org/officeDocument/2006/relationships/image" Target="../media/image2315.png"/><Relationship Id="rId15" Type="http://schemas.openxmlformats.org/officeDocument/2006/relationships/image" Target="../media/image2233.png"/><Relationship Id="rId36" Type="http://schemas.openxmlformats.org/officeDocument/2006/relationships/customXml" Target="../ink/ink2244.xml"/><Relationship Id="rId57" Type="http://schemas.openxmlformats.org/officeDocument/2006/relationships/image" Target="../media/image2254.png"/><Relationship Id="rId106" Type="http://schemas.openxmlformats.org/officeDocument/2006/relationships/customXml" Target="../ink/ink2279.xml"/><Relationship Id="rId127" Type="http://schemas.openxmlformats.org/officeDocument/2006/relationships/image" Target="../media/image2289.png"/><Relationship Id="rId10" Type="http://schemas.openxmlformats.org/officeDocument/2006/relationships/customXml" Target="../ink/ink2231.xml"/><Relationship Id="rId31" Type="http://schemas.openxmlformats.org/officeDocument/2006/relationships/image" Target="../media/image2241.png"/><Relationship Id="rId52" Type="http://schemas.openxmlformats.org/officeDocument/2006/relationships/customXml" Target="../ink/ink2252.xml"/><Relationship Id="rId73" Type="http://schemas.openxmlformats.org/officeDocument/2006/relationships/image" Target="../media/image2262.png"/><Relationship Id="rId78" Type="http://schemas.openxmlformats.org/officeDocument/2006/relationships/customXml" Target="../ink/ink2265.xml"/><Relationship Id="rId94" Type="http://schemas.openxmlformats.org/officeDocument/2006/relationships/customXml" Target="../ink/ink2273.xml"/><Relationship Id="rId99" Type="http://schemas.openxmlformats.org/officeDocument/2006/relationships/image" Target="../media/image2275.png"/><Relationship Id="rId101" Type="http://schemas.openxmlformats.org/officeDocument/2006/relationships/image" Target="../media/image2276.png"/><Relationship Id="rId122" Type="http://schemas.openxmlformats.org/officeDocument/2006/relationships/customXml" Target="../ink/ink2287.xml"/><Relationship Id="rId143" Type="http://schemas.openxmlformats.org/officeDocument/2006/relationships/image" Target="../media/image2297.png"/><Relationship Id="rId148" Type="http://schemas.openxmlformats.org/officeDocument/2006/relationships/customXml" Target="../ink/ink2300.xml"/><Relationship Id="rId164" Type="http://schemas.openxmlformats.org/officeDocument/2006/relationships/customXml" Target="../ink/ink2308.xml"/><Relationship Id="rId169" Type="http://schemas.openxmlformats.org/officeDocument/2006/relationships/image" Target="../media/image2310.png"/><Relationship Id="rId4" Type="http://schemas.openxmlformats.org/officeDocument/2006/relationships/customXml" Target="../ink/ink2228.xml"/><Relationship Id="rId9" Type="http://schemas.openxmlformats.org/officeDocument/2006/relationships/image" Target="../media/image2230.png"/><Relationship Id="rId26" Type="http://schemas.openxmlformats.org/officeDocument/2006/relationships/customXml" Target="../ink/ink2239.xml"/><Relationship Id="rId47" Type="http://schemas.openxmlformats.org/officeDocument/2006/relationships/image" Target="../media/image2249.png"/><Relationship Id="rId68" Type="http://schemas.openxmlformats.org/officeDocument/2006/relationships/customXml" Target="../ink/ink2260.xml"/><Relationship Id="rId89" Type="http://schemas.openxmlformats.org/officeDocument/2006/relationships/image" Target="../media/image2270.png"/><Relationship Id="rId112" Type="http://schemas.openxmlformats.org/officeDocument/2006/relationships/customXml" Target="../ink/ink2282.xml"/><Relationship Id="rId133" Type="http://schemas.openxmlformats.org/officeDocument/2006/relationships/image" Target="../media/image2292.png"/><Relationship Id="rId154" Type="http://schemas.openxmlformats.org/officeDocument/2006/relationships/customXml" Target="../ink/ink2303.xml"/><Relationship Id="rId175" Type="http://schemas.openxmlformats.org/officeDocument/2006/relationships/image" Target="../media/image2313.png"/><Relationship Id="rId16" Type="http://schemas.openxmlformats.org/officeDocument/2006/relationships/customXml" Target="../ink/ink2234.xml"/><Relationship Id="rId37" Type="http://schemas.openxmlformats.org/officeDocument/2006/relationships/image" Target="../media/image2244.png"/><Relationship Id="rId58" Type="http://schemas.openxmlformats.org/officeDocument/2006/relationships/customXml" Target="../ink/ink2255.xml"/><Relationship Id="rId79" Type="http://schemas.openxmlformats.org/officeDocument/2006/relationships/image" Target="../media/image2265.png"/><Relationship Id="rId102" Type="http://schemas.openxmlformats.org/officeDocument/2006/relationships/customXml" Target="../ink/ink2277.xml"/><Relationship Id="rId123" Type="http://schemas.openxmlformats.org/officeDocument/2006/relationships/image" Target="../media/image2287.png"/><Relationship Id="rId144" Type="http://schemas.openxmlformats.org/officeDocument/2006/relationships/customXml" Target="../ink/ink2298.xml"/><Relationship Id="rId90" Type="http://schemas.openxmlformats.org/officeDocument/2006/relationships/customXml" Target="../ink/ink2271.xml"/><Relationship Id="rId165" Type="http://schemas.openxmlformats.org/officeDocument/2006/relationships/image" Target="../media/image2308.png"/><Relationship Id="rId27" Type="http://schemas.openxmlformats.org/officeDocument/2006/relationships/image" Target="../media/image2239.png"/><Relationship Id="rId48" Type="http://schemas.openxmlformats.org/officeDocument/2006/relationships/customXml" Target="../ink/ink2250.xml"/><Relationship Id="rId69" Type="http://schemas.openxmlformats.org/officeDocument/2006/relationships/image" Target="../media/image2260.png"/><Relationship Id="rId113" Type="http://schemas.openxmlformats.org/officeDocument/2006/relationships/image" Target="../media/image2282.png"/><Relationship Id="rId134" Type="http://schemas.openxmlformats.org/officeDocument/2006/relationships/customXml" Target="../ink/ink2293.xml"/><Relationship Id="rId80" Type="http://schemas.openxmlformats.org/officeDocument/2006/relationships/customXml" Target="../ink/ink2266.xml"/><Relationship Id="rId155" Type="http://schemas.openxmlformats.org/officeDocument/2006/relationships/image" Target="../media/image2303.png"/><Relationship Id="rId176" Type="http://schemas.openxmlformats.org/officeDocument/2006/relationships/customXml" Target="../ink/ink2314.xml"/><Relationship Id="rId17" Type="http://schemas.openxmlformats.org/officeDocument/2006/relationships/image" Target="../media/image2234.png"/><Relationship Id="rId38" Type="http://schemas.openxmlformats.org/officeDocument/2006/relationships/customXml" Target="../ink/ink2245.xml"/><Relationship Id="rId59" Type="http://schemas.openxmlformats.org/officeDocument/2006/relationships/image" Target="../media/image2255.png"/><Relationship Id="rId103" Type="http://schemas.openxmlformats.org/officeDocument/2006/relationships/image" Target="../media/image2277.png"/><Relationship Id="rId124" Type="http://schemas.openxmlformats.org/officeDocument/2006/relationships/customXml" Target="../ink/ink2288.xml"/><Relationship Id="rId70" Type="http://schemas.openxmlformats.org/officeDocument/2006/relationships/customXml" Target="../ink/ink2261.xml"/><Relationship Id="rId91" Type="http://schemas.openxmlformats.org/officeDocument/2006/relationships/image" Target="../media/image2271.png"/><Relationship Id="rId145" Type="http://schemas.openxmlformats.org/officeDocument/2006/relationships/image" Target="../media/image2298.png"/><Relationship Id="rId166" Type="http://schemas.openxmlformats.org/officeDocument/2006/relationships/customXml" Target="../ink/ink2309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373.png"/><Relationship Id="rId21" Type="http://schemas.openxmlformats.org/officeDocument/2006/relationships/image" Target="../media/image2325.png"/><Relationship Id="rId42" Type="http://schemas.openxmlformats.org/officeDocument/2006/relationships/customXml" Target="../ink/ink2336.xml"/><Relationship Id="rId63" Type="http://schemas.openxmlformats.org/officeDocument/2006/relationships/image" Target="../media/image2346.png"/><Relationship Id="rId84" Type="http://schemas.openxmlformats.org/officeDocument/2006/relationships/customXml" Target="../ink/ink2357.xml"/><Relationship Id="rId138" Type="http://schemas.openxmlformats.org/officeDocument/2006/relationships/customXml" Target="../ink/ink2384.xml"/><Relationship Id="rId159" Type="http://schemas.openxmlformats.org/officeDocument/2006/relationships/image" Target="../media/image2394.png"/><Relationship Id="rId107" Type="http://schemas.openxmlformats.org/officeDocument/2006/relationships/image" Target="../media/image2368.png"/><Relationship Id="rId11" Type="http://schemas.openxmlformats.org/officeDocument/2006/relationships/image" Target="../media/image2320.png"/><Relationship Id="rId32" Type="http://schemas.openxmlformats.org/officeDocument/2006/relationships/customXml" Target="../ink/ink2331.xml"/><Relationship Id="rId53" Type="http://schemas.openxmlformats.org/officeDocument/2006/relationships/image" Target="../media/image2341.png"/><Relationship Id="rId74" Type="http://schemas.openxmlformats.org/officeDocument/2006/relationships/customXml" Target="../ink/ink2352.xml"/><Relationship Id="rId128" Type="http://schemas.openxmlformats.org/officeDocument/2006/relationships/customXml" Target="../ink/ink2379.xml"/><Relationship Id="rId149" Type="http://schemas.openxmlformats.org/officeDocument/2006/relationships/image" Target="../media/image2389.png"/><Relationship Id="rId5" Type="http://schemas.openxmlformats.org/officeDocument/2006/relationships/image" Target="../media/image2317.png"/><Relationship Id="rId95" Type="http://schemas.openxmlformats.org/officeDocument/2006/relationships/image" Target="../media/image2362.png"/><Relationship Id="rId160" Type="http://schemas.openxmlformats.org/officeDocument/2006/relationships/customXml" Target="../ink/ink2395.xml"/><Relationship Id="rId22" Type="http://schemas.openxmlformats.org/officeDocument/2006/relationships/customXml" Target="../ink/ink2326.xml"/><Relationship Id="rId43" Type="http://schemas.openxmlformats.org/officeDocument/2006/relationships/image" Target="../media/image2336.png"/><Relationship Id="rId64" Type="http://schemas.openxmlformats.org/officeDocument/2006/relationships/customXml" Target="../ink/ink2347.xml"/><Relationship Id="rId118" Type="http://schemas.openxmlformats.org/officeDocument/2006/relationships/customXml" Target="../ink/ink2374.xml"/><Relationship Id="rId139" Type="http://schemas.openxmlformats.org/officeDocument/2006/relationships/image" Target="../media/image2384.png"/><Relationship Id="rId85" Type="http://schemas.openxmlformats.org/officeDocument/2006/relationships/image" Target="../media/image2357.png"/><Relationship Id="rId150" Type="http://schemas.openxmlformats.org/officeDocument/2006/relationships/customXml" Target="../ink/ink2390.xml"/><Relationship Id="rId12" Type="http://schemas.openxmlformats.org/officeDocument/2006/relationships/customXml" Target="../ink/ink2321.xml"/><Relationship Id="rId17" Type="http://schemas.openxmlformats.org/officeDocument/2006/relationships/image" Target="../media/image2323.png"/><Relationship Id="rId33" Type="http://schemas.openxmlformats.org/officeDocument/2006/relationships/image" Target="../media/image2331.png"/><Relationship Id="rId38" Type="http://schemas.openxmlformats.org/officeDocument/2006/relationships/customXml" Target="../ink/ink2334.xml"/><Relationship Id="rId59" Type="http://schemas.openxmlformats.org/officeDocument/2006/relationships/image" Target="../media/image2344.png"/><Relationship Id="rId103" Type="http://schemas.openxmlformats.org/officeDocument/2006/relationships/image" Target="../media/image2366.png"/><Relationship Id="rId108" Type="http://schemas.openxmlformats.org/officeDocument/2006/relationships/customXml" Target="../ink/ink2369.xml"/><Relationship Id="rId124" Type="http://schemas.openxmlformats.org/officeDocument/2006/relationships/customXml" Target="../ink/ink2377.xml"/><Relationship Id="rId129" Type="http://schemas.openxmlformats.org/officeDocument/2006/relationships/image" Target="../media/image2379.png"/><Relationship Id="rId54" Type="http://schemas.openxmlformats.org/officeDocument/2006/relationships/customXml" Target="../ink/ink2342.xml"/><Relationship Id="rId70" Type="http://schemas.openxmlformats.org/officeDocument/2006/relationships/customXml" Target="../ink/ink2350.xml"/><Relationship Id="rId75" Type="http://schemas.openxmlformats.org/officeDocument/2006/relationships/image" Target="../media/image2352.png"/><Relationship Id="rId91" Type="http://schemas.openxmlformats.org/officeDocument/2006/relationships/image" Target="../media/image2360.png"/><Relationship Id="rId96" Type="http://schemas.openxmlformats.org/officeDocument/2006/relationships/customXml" Target="../ink/ink2363.xml"/><Relationship Id="rId140" Type="http://schemas.openxmlformats.org/officeDocument/2006/relationships/customXml" Target="../ink/ink2385.xml"/><Relationship Id="rId145" Type="http://schemas.openxmlformats.org/officeDocument/2006/relationships/image" Target="../media/image2387.png"/><Relationship Id="rId161" Type="http://schemas.openxmlformats.org/officeDocument/2006/relationships/image" Target="../media/image2395.png"/><Relationship Id="rId166" Type="http://schemas.openxmlformats.org/officeDocument/2006/relationships/customXml" Target="../ink/ink2398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318.xml"/><Relationship Id="rId23" Type="http://schemas.openxmlformats.org/officeDocument/2006/relationships/image" Target="../media/image2326.png"/><Relationship Id="rId28" Type="http://schemas.openxmlformats.org/officeDocument/2006/relationships/customXml" Target="../ink/ink2329.xml"/><Relationship Id="rId49" Type="http://schemas.openxmlformats.org/officeDocument/2006/relationships/image" Target="../media/image2339.png"/><Relationship Id="rId114" Type="http://schemas.openxmlformats.org/officeDocument/2006/relationships/customXml" Target="../ink/ink2372.xml"/><Relationship Id="rId119" Type="http://schemas.openxmlformats.org/officeDocument/2006/relationships/image" Target="../media/image2374.png"/><Relationship Id="rId44" Type="http://schemas.openxmlformats.org/officeDocument/2006/relationships/customXml" Target="../ink/ink2337.xml"/><Relationship Id="rId60" Type="http://schemas.openxmlformats.org/officeDocument/2006/relationships/customXml" Target="../ink/ink2345.xml"/><Relationship Id="rId65" Type="http://schemas.openxmlformats.org/officeDocument/2006/relationships/image" Target="../media/image2347.png"/><Relationship Id="rId81" Type="http://schemas.openxmlformats.org/officeDocument/2006/relationships/image" Target="../media/image2355.png"/><Relationship Id="rId86" Type="http://schemas.openxmlformats.org/officeDocument/2006/relationships/customXml" Target="../ink/ink2358.xml"/><Relationship Id="rId130" Type="http://schemas.openxmlformats.org/officeDocument/2006/relationships/customXml" Target="../ink/ink2380.xml"/><Relationship Id="rId135" Type="http://schemas.openxmlformats.org/officeDocument/2006/relationships/image" Target="../media/image2382.png"/><Relationship Id="rId151" Type="http://schemas.openxmlformats.org/officeDocument/2006/relationships/image" Target="../media/image2390.png"/><Relationship Id="rId156" Type="http://schemas.openxmlformats.org/officeDocument/2006/relationships/customXml" Target="../ink/ink2393.xml"/><Relationship Id="rId13" Type="http://schemas.openxmlformats.org/officeDocument/2006/relationships/image" Target="../media/image2321.png"/><Relationship Id="rId18" Type="http://schemas.openxmlformats.org/officeDocument/2006/relationships/customXml" Target="../ink/ink2324.xml"/><Relationship Id="rId39" Type="http://schemas.openxmlformats.org/officeDocument/2006/relationships/image" Target="../media/image2334.png"/><Relationship Id="rId109" Type="http://schemas.openxmlformats.org/officeDocument/2006/relationships/image" Target="../media/image2369.png"/><Relationship Id="rId34" Type="http://schemas.openxmlformats.org/officeDocument/2006/relationships/customXml" Target="../ink/ink2332.xml"/><Relationship Id="rId50" Type="http://schemas.openxmlformats.org/officeDocument/2006/relationships/customXml" Target="../ink/ink2340.xml"/><Relationship Id="rId55" Type="http://schemas.openxmlformats.org/officeDocument/2006/relationships/image" Target="../media/image2342.png"/><Relationship Id="rId76" Type="http://schemas.openxmlformats.org/officeDocument/2006/relationships/customXml" Target="../ink/ink2353.xml"/><Relationship Id="rId97" Type="http://schemas.openxmlformats.org/officeDocument/2006/relationships/image" Target="../media/image2363.png"/><Relationship Id="rId104" Type="http://schemas.openxmlformats.org/officeDocument/2006/relationships/customXml" Target="../ink/ink2367.xml"/><Relationship Id="rId120" Type="http://schemas.openxmlformats.org/officeDocument/2006/relationships/customXml" Target="../ink/ink2375.xml"/><Relationship Id="rId125" Type="http://schemas.openxmlformats.org/officeDocument/2006/relationships/image" Target="../media/image2377.png"/><Relationship Id="rId141" Type="http://schemas.openxmlformats.org/officeDocument/2006/relationships/image" Target="../media/image2385.png"/><Relationship Id="rId146" Type="http://schemas.openxmlformats.org/officeDocument/2006/relationships/customXml" Target="../ink/ink2388.xml"/><Relationship Id="rId167" Type="http://schemas.openxmlformats.org/officeDocument/2006/relationships/image" Target="../media/image2398.png"/><Relationship Id="rId7" Type="http://schemas.openxmlformats.org/officeDocument/2006/relationships/image" Target="../media/image2318.png"/><Relationship Id="rId71" Type="http://schemas.openxmlformats.org/officeDocument/2006/relationships/image" Target="../media/image2350.png"/><Relationship Id="rId92" Type="http://schemas.openxmlformats.org/officeDocument/2006/relationships/customXml" Target="../ink/ink2361.xml"/><Relationship Id="rId162" Type="http://schemas.openxmlformats.org/officeDocument/2006/relationships/customXml" Target="../ink/ink2396.xml"/><Relationship Id="rId2" Type="http://schemas.openxmlformats.org/officeDocument/2006/relationships/customXml" Target="../ink/ink2316.xml"/><Relationship Id="rId29" Type="http://schemas.openxmlformats.org/officeDocument/2006/relationships/image" Target="../media/image2329.png"/><Relationship Id="rId24" Type="http://schemas.openxmlformats.org/officeDocument/2006/relationships/customXml" Target="../ink/ink2327.xml"/><Relationship Id="rId40" Type="http://schemas.openxmlformats.org/officeDocument/2006/relationships/customXml" Target="../ink/ink2335.xml"/><Relationship Id="rId45" Type="http://schemas.openxmlformats.org/officeDocument/2006/relationships/image" Target="../media/image2337.png"/><Relationship Id="rId66" Type="http://schemas.openxmlformats.org/officeDocument/2006/relationships/customXml" Target="../ink/ink2348.xml"/><Relationship Id="rId87" Type="http://schemas.openxmlformats.org/officeDocument/2006/relationships/image" Target="../media/image2358.png"/><Relationship Id="rId110" Type="http://schemas.openxmlformats.org/officeDocument/2006/relationships/customXml" Target="../ink/ink2370.xml"/><Relationship Id="rId115" Type="http://schemas.openxmlformats.org/officeDocument/2006/relationships/image" Target="../media/image2372.png"/><Relationship Id="rId131" Type="http://schemas.openxmlformats.org/officeDocument/2006/relationships/image" Target="../media/image2380.png"/><Relationship Id="rId136" Type="http://schemas.openxmlformats.org/officeDocument/2006/relationships/customXml" Target="../ink/ink2383.xml"/><Relationship Id="rId157" Type="http://schemas.openxmlformats.org/officeDocument/2006/relationships/image" Target="../media/image2393.png"/><Relationship Id="rId61" Type="http://schemas.openxmlformats.org/officeDocument/2006/relationships/image" Target="../media/image2345.png"/><Relationship Id="rId82" Type="http://schemas.openxmlformats.org/officeDocument/2006/relationships/customXml" Target="../ink/ink2356.xml"/><Relationship Id="rId152" Type="http://schemas.openxmlformats.org/officeDocument/2006/relationships/customXml" Target="../ink/ink2391.xml"/><Relationship Id="rId19" Type="http://schemas.openxmlformats.org/officeDocument/2006/relationships/image" Target="../media/image2324.png"/><Relationship Id="rId14" Type="http://schemas.openxmlformats.org/officeDocument/2006/relationships/customXml" Target="../ink/ink2322.xml"/><Relationship Id="rId30" Type="http://schemas.openxmlformats.org/officeDocument/2006/relationships/customXml" Target="../ink/ink2330.xml"/><Relationship Id="rId35" Type="http://schemas.openxmlformats.org/officeDocument/2006/relationships/image" Target="../media/image2332.png"/><Relationship Id="rId56" Type="http://schemas.openxmlformats.org/officeDocument/2006/relationships/customXml" Target="../ink/ink2343.xml"/><Relationship Id="rId77" Type="http://schemas.openxmlformats.org/officeDocument/2006/relationships/image" Target="../media/image2353.png"/><Relationship Id="rId100" Type="http://schemas.openxmlformats.org/officeDocument/2006/relationships/customXml" Target="../ink/ink2365.xml"/><Relationship Id="rId105" Type="http://schemas.openxmlformats.org/officeDocument/2006/relationships/image" Target="../media/image2367.png"/><Relationship Id="rId126" Type="http://schemas.openxmlformats.org/officeDocument/2006/relationships/customXml" Target="../ink/ink2378.xml"/><Relationship Id="rId147" Type="http://schemas.openxmlformats.org/officeDocument/2006/relationships/image" Target="../media/image2388.png"/><Relationship Id="rId8" Type="http://schemas.openxmlformats.org/officeDocument/2006/relationships/customXml" Target="../ink/ink2319.xml"/><Relationship Id="rId51" Type="http://schemas.openxmlformats.org/officeDocument/2006/relationships/image" Target="../media/image2340.png"/><Relationship Id="rId72" Type="http://schemas.openxmlformats.org/officeDocument/2006/relationships/customXml" Target="../ink/ink2351.xml"/><Relationship Id="rId93" Type="http://schemas.openxmlformats.org/officeDocument/2006/relationships/image" Target="../media/image2361.png"/><Relationship Id="rId98" Type="http://schemas.openxmlformats.org/officeDocument/2006/relationships/customXml" Target="../ink/ink2364.xml"/><Relationship Id="rId121" Type="http://schemas.openxmlformats.org/officeDocument/2006/relationships/image" Target="../media/image2375.png"/><Relationship Id="rId142" Type="http://schemas.openxmlformats.org/officeDocument/2006/relationships/customXml" Target="../ink/ink2386.xml"/><Relationship Id="rId163" Type="http://schemas.openxmlformats.org/officeDocument/2006/relationships/image" Target="../media/image2396.png"/><Relationship Id="rId3" Type="http://schemas.openxmlformats.org/officeDocument/2006/relationships/image" Target="../media/image2316.png"/><Relationship Id="rId25" Type="http://schemas.openxmlformats.org/officeDocument/2006/relationships/image" Target="../media/image2327.png"/><Relationship Id="rId46" Type="http://schemas.openxmlformats.org/officeDocument/2006/relationships/customXml" Target="../ink/ink2338.xml"/><Relationship Id="rId67" Type="http://schemas.openxmlformats.org/officeDocument/2006/relationships/image" Target="../media/image2348.png"/><Relationship Id="rId116" Type="http://schemas.openxmlformats.org/officeDocument/2006/relationships/customXml" Target="../ink/ink2373.xml"/><Relationship Id="rId137" Type="http://schemas.openxmlformats.org/officeDocument/2006/relationships/image" Target="../media/image2383.png"/><Relationship Id="rId158" Type="http://schemas.openxmlformats.org/officeDocument/2006/relationships/customXml" Target="../ink/ink2394.xml"/><Relationship Id="rId20" Type="http://schemas.openxmlformats.org/officeDocument/2006/relationships/customXml" Target="../ink/ink2325.xml"/><Relationship Id="rId41" Type="http://schemas.openxmlformats.org/officeDocument/2006/relationships/image" Target="../media/image2335.png"/><Relationship Id="rId62" Type="http://schemas.openxmlformats.org/officeDocument/2006/relationships/customXml" Target="../ink/ink2346.xml"/><Relationship Id="rId83" Type="http://schemas.openxmlformats.org/officeDocument/2006/relationships/image" Target="../media/image2356.png"/><Relationship Id="rId88" Type="http://schemas.openxmlformats.org/officeDocument/2006/relationships/customXml" Target="../ink/ink2359.xml"/><Relationship Id="rId111" Type="http://schemas.openxmlformats.org/officeDocument/2006/relationships/image" Target="../media/image2370.png"/><Relationship Id="rId132" Type="http://schemas.openxmlformats.org/officeDocument/2006/relationships/customXml" Target="../ink/ink2381.xml"/><Relationship Id="rId153" Type="http://schemas.openxmlformats.org/officeDocument/2006/relationships/image" Target="../media/image2391.png"/><Relationship Id="rId15" Type="http://schemas.openxmlformats.org/officeDocument/2006/relationships/image" Target="../media/image2322.png"/><Relationship Id="rId36" Type="http://schemas.openxmlformats.org/officeDocument/2006/relationships/customXml" Target="../ink/ink2333.xml"/><Relationship Id="rId57" Type="http://schemas.openxmlformats.org/officeDocument/2006/relationships/image" Target="../media/image2343.png"/><Relationship Id="rId106" Type="http://schemas.openxmlformats.org/officeDocument/2006/relationships/customXml" Target="../ink/ink2368.xml"/><Relationship Id="rId127" Type="http://schemas.openxmlformats.org/officeDocument/2006/relationships/image" Target="../media/image2378.png"/><Relationship Id="rId10" Type="http://schemas.openxmlformats.org/officeDocument/2006/relationships/customXml" Target="../ink/ink2320.xml"/><Relationship Id="rId31" Type="http://schemas.openxmlformats.org/officeDocument/2006/relationships/image" Target="../media/image2330.png"/><Relationship Id="rId52" Type="http://schemas.openxmlformats.org/officeDocument/2006/relationships/customXml" Target="../ink/ink2341.xml"/><Relationship Id="rId73" Type="http://schemas.openxmlformats.org/officeDocument/2006/relationships/image" Target="../media/image2351.png"/><Relationship Id="rId78" Type="http://schemas.openxmlformats.org/officeDocument/2006/relationships/customXml" Target="../ink/ink2354.xml"/><Relationship Id="rId94" Type="http://schemas.openxmlformats.org/officeDocument/2006/relationships/customXml" Target="../ink/ink2362.xml"/><Relationship Id="rId99" Type="http://schemas.openxmlformats.org/officeDocument/2006/relationships/image" Target="../media/image2364.png"/><Relationship Id="rId101" Type="http://schemas.openxmlformats.org/officeDocument/2006/relationships/image" Target="../media/image2365.png"/><Relationship Id="rId122" Type="http://schemas.openxmlformats.org/officeDocument/2006/relationships/customXml" Target="../ink/ink2376.xml"/><Relationship Id="rId143" Type="http://schemas.openxmlformats.org/officeDocument/2006/relationships/image" Target="../media/image2386.png"/><Relationship Id="rId148" Type="http://schemas.openxmlformats.org/officeDocument/2006/relationships/customXml" Target="../ink/ink2389.xml"/><Relationship Id="rId164" Type="http://schemas.openxmlformats.org/officeDocument/2006/relationships/customXml" Target="../ink/ink2397.xml"/><Relationship Id="rId4" Type="http://schemas.openxmlformats.org/officeDocument/2006/relationships/customXml" Target="../ink/ink2317.xml"/><Relationship Id="rId9" Type="http://schemas.openxmlformats.org/officeDocument/2006/relationships/image" Target="../media/image2319.png"/><Relationship Id="rId26" Type="http://schemas.openxmlformats.org/officeDocument/2006/relationships/customXml" Target="../ink/ink2328.xml"/><Relationship Id="rId47" Type="http://schemas.openxmlformats.org/officeDocument/2006/relationships/image" Target="../media/image2338.png"/><Relationship Id="rId68" Type="http://schemas.openxmlformats.org/officeDocument/2006/relationships/customXml" Target="../ink/ink2349.xml"/><Relationship Id="rId89" Type="http://schemas.openxmlformats.org/officeDocument/2006/relationships/image" Target="../media/image2359.png"/><Relationship Id="rId112" Type="http://schemas.openxmlformats.org/officeDocument/2006/relationships/customXml" Target="../ink/ink2371.xml"/><Relationship Id="rId133" Type="http://schemas.openxmlformats.org/officeDocument/2006/relationships/image" Target="../media/image2381.png"/><Relationship Id="rId154" Type="http://schemas.openxmlformats.org/officeDocument/2006/relationships/customXml" Target="../ink/ink2392.xml"/><Relationship Id="rId16" Type="http://schemas.openxmlformats.org/officeDocument/2006/relationships/customXml" Target="../ink/ink2323.xml"/><Relationship Id="rId37" Type="http://schemas.openxmlformats.org/officeDocument/2006/relationships/image" Target="../media/image2333.png"/><Relationship Id="rId58" Type="http://schemas.openxmlformats.org/officeDocument/2006/relationships/customXml" Target="../ink/ink2344.xml"/><Relationship Id="rId79" Type="http://schemas.openxmlformats.org/officeDocument/2006/relationships/image" Target="../media/image2354.png"/><Relationship Id="rId102" Type="http://schemas.openxmlformats.org/officeDocument/2006/relationships/customXml" Target="../ink/ink2366.xml"/><Relationship Id="rId123" Type="http://schemas.openxmlformats.org/officeDocument/2006/relationships/image" Target="../media/image2376.png"/><Relationship Id="rId144" Type="http://schemas.openxmlformats.org/officeDocument/2006/relationships/customXml" Target="../ink/ink2387.xml"/><Relationship Id="rId90" Type="http://schemas.openxmlformats.org/officeDocument/2006/relationships/customXml" Target="../ink/ink2360.xml"/><Relationship Id="rId165" Type="http://schemas.openxmlformats.org/officeDocument/2006/relationships/image" Target="../media/image2397.png"/><Relationship Id="rId27" Type="http://schemas.openxmlformats.org/officeDocument/2006/relationships/image" Target="../media/image2328.png"/><Relationship Id="rId48" Type="http://schemas.openxmlformats.org/officeDocument/2006/relationships/customXml" Target="../ink/ink2339.xml"/><Relationship Id="rId69" Type="http://schemas.openxmlformats.org/officeDocument/2006/relationships/image" Target="../media/image2349.png"/><Relationship Id="rId113" Type="http://schemas.openxmlformats.org/officeDocument/2006/relationships/image" Target="../media/image2371.png"/><Relationship Id="rId134" Type="http://schemas.openxmlformats.org/officeDocument/2006/relationships/customXml" Target="../ink/ink2382.xml"/><Relationship Id="rId80" Type="http://schemas.openxmlformats.org/officeDocument/2006/relationships/customXml" Target="../ink/ink2355.xml"/><Relationship Id="rId155" Type="http://schemas.openxmlformats.org/officeDocument/2006/relationships/image" Target="../media/image2392.png"/></Relationships>
</file>

<file path=ppt/slides/_rels/slide4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78.xml"/><Relationship Id="rId21" Type="http://schemas.openxmlformats.org/officeDocument/2006/relationships/image" Target="../media/image175.png"/><Relationship Id="rId34" Type="http://schemas.openxmlformats.org/officeDocument/2006/relationships/customXml" Target="../ink/ink182.xml"/><Relationship Id="rId42" Type="http://schemas.openxmlformats.org/officeDocument/2006/relationships/customXml" Target="../ink/ink186.xml"/><Relationship Id="rId47" Type="http://schemas.openxmlformats.org/officeDocument/2006/relationships/image" Target="../media/image188.png"/><Relationship Id="rId50" Type="http://schemas.openxmlformats.org/officeDocument/2006/relationships/customXml" Target="../ink/ink190.xml"/><Relationship Id="rId55" Type="http://schemas.openxmlformats.org/officeDocument/2006/relationships/image" Target="../media/image192.png"/><Relationship Id="rId63" Type="http://schemas.openxmlformats.org/officeDocument/2006/relationships/image" Target="../media/image196.png"/><Relationship Id="rId7" Type="http://schemas.openxmlformats.org/officeDocument/2006/relationships/image" Target="../media/image168.png"/><Relationship Id="rId2" Type="http://schemas.openxmlformats.org/officeDocument/2006/relationships/customXml" Target="../ink/ink166.xml"/><Relationship Id="rId16" Type="http://schemas.openxmlformats.org/officeDocument/2006/relationships/customXml" Target="../ink/ink173.xml"/><Relationship Id="rId29" Type="http://schemas.openxmlformats.org/officeDocument/2006/relationships/image" Target="../media/image179.png"/><Relationship Id="rId11" Type="http://schemas.openxmlformats.org/officeDocument/2006/relationships/image" Target="../media/image170.png"/><Relationship Id="rId24" Type="http://schemas.openxmlformats.org/officeDocument/2006/relationships/customXml" Target="../ink/ink177.xml"/><Relationship Id="rId32" Type="http://schemas.openxmlformats.org/officeDocument/2006/relationships/customXml" Target="../ink/ink181.xml"/><Relationship Id="rId37" Type="http://schemas.openxmlformats.org/officeDocument/2006/relationships/image" Target="../media/image183.png"/><Relationship Id="rId40" Type="http://schemas.openxmlformats.org/officeDocument/2006/relationships/customXml" Target="../ink/ink185.xml"/><Relationship Id="rId45" Type="http://schemas.openxmlformats.org/officeDocument/2006/relationships/image" Target="../media/image187.png"/><Relationship Id="rId53" Type="http://schemas.openxmlformats.org/officeDocument/2006/relationships/image" Target="../media/image191.png"/><Relationship Id="rId58" Type="http://schemas.openxmlformats.org/officeDocument/2006/relationships/customXml" Target="../ink/ink194.xml"/><Relationship Id="rId5" Type="http://schemas.openxmlformats.org/officeDocument/2006/relationships/image" Target="../media/image167.png"/><Relationship Id="rId61" Type="http://schemas.openxmlformats.org/officeDocument/2006/relationships/image" Target="../media/image195.png"/><Relationship Id="rId19" Type="http://schemas.openxmlformats.org/officeDocument/2006/relationships/image" Target="../media/image174.png"/><Relationship Id="rId14" Type="http://schemas.openxmlformats.org/officeDocument/2006/relationships/customXml" Target="../ink/ink172.xml"/><Relationship Id="rId22" Type="http://schemas.openxmlformats.org/officeDocument/2006/relationships/customXml" Target="../ink/ink176.xml"/><Relationship Id="rId27" Type="http://schemas.openxmlformats.org/officeDocument/2006/relationships/image" Target="../media/image178.png"/><Relationship Id="rId30" Type="http://schemas.openxmlformats.org/officeDocument/2006/relationships/customXml" Target="../ink/ink180.xml"/><Relationship Id="rId35" Type="http://schemas.openxmlformats.org/officeDocument/2006/relationships/image" Target="../media/image182.png"/><Relationship Id="rId43" Type="http://schemas.openxmlformats.org/officeDocument/2006/relationships/image" Target="../media/image186.png"/><Relationship Id="rId48" Type="http://schemas.openxmlformats.org/officeDocument/2006/relationships/customXml" Target="../ink/ink189.xml"/><Relationship Id="rId56" Type="http://schemas.openxmlformats.org/officeDocument/2006/relationships/customXml" Target="../ink/ink193.xml"/><Relationship Id="rId64" Type="http://schemas.openxmlformats.org/officeDocument/2006/relationships/customXml" Target="../ink/ink197.xml"/><Relationship Id="rId8" Type="http://schemas.openxmlformats.org/officeDocument/2006/relationships/customXml" Target="../ink/ink169.xml"/><Relationship Id="rId51" Type="http://schemas.openxmlformats.org/officeDocument/2006/relationships/image" Target="../media/image190.png"/><Relationship Id="rId3" Type="http://schemas.openxmlformats.org/officeDocument/2006/relationships/image" Target="../media/image166.png"/><Relationship Id="rId12" Type="http://schemas.openxmlformats.org/officeDocument/2006/relationships/customXml" Target="../ink/ink171.xml"/><Relationship Id="rId17" Type="http://schemas.openxmlformats.org/officeDocument/2006/relationships/image" Target="../media/image173.png"/><Relationship Id="rId25" Type="http://schemas.openxmlformats.org/officeDocument/2006/relationships/image" Target="../media/image177.png"/><Relationship Id="rId33" Type="http://schemas.openxmlformats.org/officeDocument/2006/relationships/image" Target="../media/image181.png"/><Relationship Id="rId38" Type="http://schemas.openxmlformats.org/officeDocument/2006/relationships/customXml" Target="../ink/ink184.xml"/><Relationship Id="rId46" Type="http://schemas.openxmlformats.org/officeDocument/2006/relationships/customXml" Target="../ink/ink188.xml"/><Relationship Id="rId59" Type="http://schemas.openxmlformats.org/officeDocument/2006/relationships/image" Target="../media/image194.png"/><Relationship Id="rId20" Type="http://schemas.openxmlformats.org/officeDocument/2006/relationships/customXml" Target="../ink/ink175.xml"/><Relationship Id="rId41" Type="http://schemas.openxmlformats.org/officeDocument/2006/relationships/image" Target="../media/image185.png"/><Relationship Id="rId54" Type="http://schemas.openxmlformats.org/officeDocument/2006/relationships/customXml" Target="../ink/ink192.xml"/><Relationship Id="rId62" Type="http://schemas.openxmlformats.org/officeDocument/2006/relationships/customXml" Target="../ink/ink196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68.xml"/><Relationship Id="rId15" Type="http://schemas.openxmlformats.org/officeDocument/2006/relationships/image" Target="../media/image172.png"/><Relationship Id="rId23" Type="http://schemas.openxmlformats.org/officeDocument/2006/relationships/image" Target="../media/image176.png"/><Relationship Id="rId28" Type="http://schemas.openxmlformats.org/officeDocument/2006/relationships/customXml" Target="../ink/ink179.xml"/><Relationship Id="rId36" Type="http://schemas.openxmlformats.org/officeDocument/2006/relationships/customXml" Target="../ink/ink183.xml"/><Relationship Id="rId49" Type="http://schemas.openxmlformats.org/officeDocument/2006/relationships/image" Target="../media/image189.png"/><Relationship Id="rId57" Type="http://schemas.openxmlformats.org/officeDocument/2006/relationships/image" Target="../media/image193.png"/><Relationship Id="rId10" Type="http://schemas.openxmlformats.org/officeDocument/2006/relationships/customXml" Target="../ink/ink170.xml"/><Relationship Id="rId31" Type="http://schemas.openxmlformats.org/officeDocument/2006/relationships/image" Target="../media/image180.png"/><Relationship Id="rId44" Type="http://schemas.openxmlformats.org/officeDocument/2006/relationships/customXml" Target="../ink/ink187.xml"/><Relationship Id="rId52" Type="http://schemas.openxmlformats.org/officeDocument/2006/relationships/customXml" Target="../ink/ink191.xml"/><Relationship Id="rId60" Type="http://schemas.openxmlformats.org/officeDocument/2006/relationships/customXml" Target="../ink/ink195.xml"/><Relationship Id="rId65" Type="http://schemas.openxmlformats.org/officeDocument/2006/relationships/image" Target="../media/image197.png"/><Relationship Id="rId4" Type="http://schemas.openxmlformats.org/officeDocument/2006/relationships/customXml" Target="../ink/ink167.xml"/><Relationship Id="rId9" Type="http://schemas.openxmlformats.org/officeDocument/2006/relationships/image" Target="../media/image169.png"/><Relationship Id="rId13" Type="http://schemas.openxmlformats.org/officeDocument/2006/relationships/image" Target="../media/image171.png"/><Relationship Id="rId18" Type="http://schemas.openxmlformats.org/officeDocument/2006/relationships/customXml" Target="../ink/ink174.xml"/><Relationship Id="rId39" Type="http://schemas.openxmlformats.org/officeDocument/2006/relationships/image" Target="../media/image184.png"/></Relationships>
</file>

<file path=ppt/slides/_rels/slide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55.png"/><Relationship Id="rId21" Type="http://schemas.openxmlformats.org/officeDocument/2006/relationships/image" Target="../media/image207.png"/><Relationship Id="rId42" Type="http://schemas.openxmlformats.org/officeDocument/2006/relationships/customXml" Target="../ink/ink218.xml"/><Relationship Id="rId63" Type="http://schemas.openxmlformats.org/officeDocument/2006/relationships/image" Target="../media/image228.png"/><Relationship Id="rId84" Type="http://schemas.openxmlformats.org/officeDocument/2006/relationships/customXml" Target="../ink/ink239.xml"/><Relationship Id="rId138" Type="http://schemas.openxmlformats.org/officeDocument/2006/relationships/customXml" Target="../ink/ink266.xml"/><Relationship Id="rId159" Type="http://schemas.openxmlformats.org/officeDocument/2006/relationships/image" Target="../media/image276.png"/><Relationship Id="rId170" Type="http://schemas.openxmlformats.org/officeDocument/2006/relationships/customXml" Target="../ink/ink282.xml"/><Relationship Id="rId107" Type="http://schemas.openxmlformats.org/officeDocument/2006/relationships/image" Target="../media/image250.png"/><Relationship Id="rId11" Type="http://schemas.openxmlformats.org/officeDocument/2006/relationships/image" Target="../media/image202.png"/><Relationship Id="rId32" Type="http://schemas.openxmlformats.org/officeDocument/2006/relationships/customXml" Target="../ink/ink213.xml"/><Relationship Id="rId53" Type="http://schemas.openxmlformats.org/officeDocument/2006/relationships/image" Target="../media/image223.png"/><Relationship Id="rId74" Type="http://schemas.openxmlformats.org/officeDocument/2006/relationships/customXml" Target="../ink/ink234.xml"/><Relationship Id="rId128" Type="http://schemas.openxmlformats.org/officeDocument/2006/relationships/customXml" Target="../ink/ink261.xml"/><Relationship Id="rId149" Type="http://schemas.openxmlformats.org/officeDocument/2006/relationships/image" Target="../media/image271.png"/><Relationship Id="rId5" Type="http://schemas.openxmlformats.org/officeDocument/2006/relationships/image" Target="../media/image199.png"/><Relationship Id="rId95" Type="http://schemas.openxmlformats.org/officeDocument/2006/relationships/image" Target="../media/image244.png"/><Relationship Id="rId160" Type="http://schemas.openxmlformats.org/officeDocument/2006/relationships/customXml" Target="../ink/ink277.xml"/><Relationship Id="rId22" Type="http://schemas.openxmlformats.org/officeDocument/2006/relationships/customXml" Target="../ink/ink208.xml"/><Relationship Id="rId43" Type="http://schemas.openxmlformats.org/officeDocument/2006/relationships/image" Target="../media/image218.png"/><Relationship Id="rId64" Type="http://schemas.openxmlformats.org/officeDocument/2006/relationships/customXml" Target="../ink/ink229.xml"/><Relationship Id="rId118" Type="http://schemas.openxmlformats.org/officeDocument/2006/relationships/customXml" Target="../ink/ink256.xml"/><Relationship Id="rId139" Type="http://schemas.openxmlformats.org/officeDocument/2006/relationships/image" Target="../media/image266.png"/><Relationship Id="rId85" Type="http://schemas.openxmlformats.org/officeDocument/2006/relationships/image" Target="../media/image239.png"/><Relationship Id="rId150" Type="http://schemas.openxmlformats.org/officeDocument/2006/relationships/customXml" Target="../ink/ink272.xml"/><Relationship Id="rId171" Type="http://schemas.openxmlformats.org/officeDocument/2006/relationships/image" Target="../media/image282.png"/><Relationship Id="rId12" Type="http://schemas.openxmlformats.org/officeDocument/2006/relationships/customXml" Target="../ink/ink203.xml"/><Relationship Id="rId33" Type="http://schemas.openxmlformats.org/officeDocument/2006/relationships/image" Target="../media/image213.png"/><Relationship Id="rId108" Type="http://schemas.openxmlformats.org/officeDocument/2006/relationships/customXml" Target="../ink/ink251.xml"/><Relationship Id="rId129" Type="http://schemas.openxmlformats.org/officeDocument/2006/relationships/image" Target="../media/image261.png"/><Relationship Id="rId54" Type="http://schemas.openxmlformats.org/officeDocument/2006/relationships/customXml" Target="../ink/ink224.xml"/><Relationship Id="rId75" Type="http://schemas.openxmlformats.org/officeDocument/2006/relationships/image" Target="../media/image234.png"/><Relationship Id="rId96" Type="http://schemas.openxmlformats.org/officeDocument/2006/relationships/customXml" Target="../ink/ink245.xml"/><Relationship Id="rId140" Type="http://schemas.openxmlformats.org/officeDocument/2006/relationships/customXml" Target="../ink/ink267.xml"/><Relationship Id="rId161" Type="http://schemas.openxmlformats.org/officeDocument/2006/relationships/image" Target="../media/image277.png"/><Relationship Id="rId6" Type="http://schemas.openxmlformats.org/officeDocument/2006/relationships/customXml" Target="../ink/ink200.xml"/><Relationship Id="rId23" Type="http://schemas.openxmlformats.org/officeDocument/2006/relationships/image" Target="../media/image208.png"/><Relationship Id="rId28" Type="http://schemas.openxmlformats.org/officeDocument/2006/relationships/customXml" Target="../ink/ink211.xml"/><Relationship Id="rId49" Type="http://schemas.openxmlformats.org/officeDocument/2006/relationships/image" Target="../media/image221.png"/><Relationship Id="rId114" Type="http://schemas.openxmlformats.org/officeDocument/2006/relationships/customXml" Target="../ink/ink254.xml"/><Relationship Id="rId119" Type="http://schemas.openxmlformats.org/officeDocument/2006/relationships/image" Target="../media/image256.png"/><Relationship Id="rId44" Type="http://schemas.openxmlformats.org/officeDocument/2006/relationships/customXml" Target="../ink/ink219.xml"/><Relationship Id="rId60" Type="http://schemas.openxmlformats.org/officeDocument/2006/relationships/customXml" Target="../ink/ink227.xml"/><Relationship Id="rId65" Type="http://schemas.openxmlformats.org/officeDocument/2006/relationships/image" Target="../media/image229.png"/><Relationship Id="rId81" Type="http://schemas.openxmlformats.org/officeDocument/2006/relationships/image" Target="../media/image237.png"/><Relationship Id="rId86" Type="http://schemas.openxmlformats.org/officeDocument/2006/relationships/customXml" Target="../ink/ink240.xml"/><Relationship Id="rId130" Type="http://schemas.openxmlformats.org/officeDocument/2006/relationships/customXml" Target="../ink/ink262.xml"/><Relationship Id="rId135" Type="http://schemas.openxmlformats.org/officeDocument/2006/relationships/image" Target="../media/image264.png"/><Relationship Id="rId151" Type="http://schemas.openxmlformats.org/officeDocument/2006/relationships/image" Target="../media/image272.png"/><Relationship Id="rId156" Type="http://schemas.openxmlformats.org/officeDocument/2006/relationships/customXml" Target="../ink/ink275.xml"/><Relationship Id="rId177" Type="http://schemas.openxmlformats.org/officeDocument/2006/relationships/image" Target="../media/image285.png"/><Relationship Id="rId172" Type="http://schemas.openxmlformats.org/officeDocument/2006/relationships/customXml" Target="../ink/ink283.xml"/><Relationship Id="rId13" Type="http://schemas.openxmlformats.org/officeDocument/2006/relationships/image" Target="../media/image203.png"/><Relationship Id="rId18" Type="http://schemas.openxmlformats.org/officeDocument/2006/relationships/customXml" Target="../ink/ink206.xml"/><Relationship Id="rId39" Type="http://schemas.openxmlformats.org/officeDocument/2006/relationships/image" Target="../media/image216.png"/><Relationship Id="rId109" Type="http://schemas.openxmlformats.org/officeDocument/2006/relationships/image" Target="../media/image251.png"/><Relationship Id="rId34" Type="http://schemas.openxmlformats.org/officeDocument/2006/relationships/customXml" Target="../ink/ink214.xml"/><Relationship Id="rId50" Type="http://schemas.openxmlformats.org/officeDocument/2006/relationships/customXml" Target="../ink/ink222.xml"/><Relationship Id="rId55" Type="http://schemas.openxmlformats.org/officeDocument/2006/relationships/image" Target="../media/image224.png"/><Relationship Id="rId76" Type="http://schemas.openxmlformats.org/officeDocument/2006/relationships/customXml" Target="../ink/ink235.xml"/><Relationship Id="rId97" Type="http://schemas.openxmlformats.org/officeDocument/2006/relationships/image" Target="../media/image245.png"/><Relationship Id="rId104" Type="http://schemas.openxmlformats.org/officeDocument/2006/relationships/customXml" Target="../ink/ink249.xml"/><Relationship Id="rId120" Type="http://schemas.openxmlformats.org/officeDocument/2006/relationships/customXml" Target="../ink/ink257.xml"/><Relationship Id="rId125" Type="http://schemas.openxmlformats.org/officeDocument/2006/relationships/image" Target="../media/image259.png"/><Relationship Id="rId141" Type="http://schemas.openxmlformats.org/officeDocument/2006/relationships/image" Target="../media/image267.png"/><Relationship Id="rId146" Type="http://schemas.openxmlformats.org/officeDocument/2006/relationships/customXml" Target="../ink/ink270.xml"/><Relationship Id="rId167" Type="http://schemas.openxmlformats.org/officeDocument/2006/relationships/image" Target="../media/image280.png"/><Relationship Id="rId7" Type="http://schemas.openxmlformats.org/officeDocument/2006/relationships/image" Target="../media/image200.png"/><Relationship Id="rId71" Type="http://schemas.openxmlformats.org/officeDocument/2006/relationships/image" Target="../media/image232.png"/><Relationship Id="rId92" Type="http://schemas.openxmlformats.org/officeDocument/2006/relationships/customXml" Target="../ink/ink243.xml"/><Relationship Id="rId162" Type="http://schemas.openxmlformats.org/officeDocument/2006/relationships/customXml" Target="../ink/ink278.xml"/><Relationship Id="rId2" Type="http://schemas.openxmlformats.org/officeDocument/2006/relationships/customXml" Target="../ink/ink198.xml"/><Relationship Id="rId29" Type="http://schemas.openxmlformats.org/officeDocument/2006/relationships/image" Target="../media/image211.png"/><Relationship Id="rId24" Type="http://schemas.openxmlformats.org/officeDocument/2006/relationships/customXml" Target="../ink/ink209.xml"/><Relationship Id="rId40" Type="http://schemas.openxmlformats.org/officeDocument/2006/relationships/customXml" Target="../ink/ink217.xml"/><Relationship Id="rId45" Type="http://schemas.openxmlformats.org/officeDocument/2006/relationships/image" Target="../media/image219.png"/><Relationship Id="rId66" Type="http://schemas.openxmlformats.org/officeDocument/2006/relationships/customXml" Target="../ink/ink230.xml"/><Relationship Id="rId87" Type="http://schemas.openxmlformats.org/officeDocument/2006/relationships/image" Target="../media/image240.png"/><Relationship Id="rId110" Type="http://schemas.openxmlformats.org/officeDocument/2006/relationships/customXml" Target="../ink/ink252.xml"/><Relationship Id="rId115" Type="http://schemas.openxmlformats.org/officeDocument/2006/relationships/image" Target="../media/image254.png"/><Relationship Id="rId131" Type="http://schemas.openxmlformats.org/officeDocument/2006/relationships/image" Target="../media/image262.png"/><Relationship Id="rId136" Type="http://schemas.openxmlformats.org/officeDocument/2006/relationships/customXml" Target="../ink/ink265.xml"/><Relationship Id="rId157" Type="http://schemas.openxmlformats.org/officeDocument/2006/relationships/image" Target="../media/image275.png"/><Relationship Id="rId178" Type="http://schemas.openxmlformats.org/officeDocument/2006/relationships/customXml" Target="../ink/ink286.xml"/><Relationship Id="rId61" Type="http://schemas.openxmlformats.org/officeDocument/2006/relationships/image" Target="../media/image227.png"/><Relationship Id="rId82" Type="http://schemas.openxmlformats.org/officeDocument/2006/relationships/customXml" Target="../ink/ink238.xml"/><Relationship Id="rId152" Type="http://schemas.openxmlformats.org/officeDocument/2006/relationships/customXml" Target="../ink/ink273.xml"/><Relationship Id="rId173" Type="http://schemas.openxmlformats.org/officeDocument/2006/relationships/image" Target="../media/image283.png"/><Relationship Id="rId19" Type="http://schemas.openxmlformats.org/officeDocument/2006/relationships/image" Target="../media/image206.png"/><Relationship Id="rId14" Type="http://schemas.openxmlformats.org/officeDocument/2006/relationships/customXml" Target="../ink/ink204.xml"/><Relationship Id="rId30" Type="http://schemas.openxmlformats.org/officeDocument/2006/relationships/customXml" Target="../ink/ink212.xml"/><Relationship Id="rId35" Type="http://schemas.openxmlformats.org/officeDocument/2006/relationships/image" Target="../media/image214.png"/><Relationship Id="rId56" Type="http://schemas.openxmlformats.org/officeDocument/2006/relationships/customXml" Target="../ink/ink225.xml"/><Relationship Id="rId77" Type="http://schemas.openxmlformats.org/officeDocument/2006/relationships/image" Target="../media/image235.png"/><Relationship Id="rId100" Type="http://schemas.openxmlformats.org/officeDocument/2006/relationships/customXml" Target="../ink/ink247.xml"/><Relationship Id="rId105" Type="http://schemas.openxmlformats.org/officeDocument/2006/relationships/image" Target="../media/image249.png"/><Relationship Id="rId126" Type="http://schemas.openxmlformats.org/officeDocument/2006/relationships/customXml" Target="../ink/ink260.xml"/><Relationship Id="rId147" Type="http://schemas.openxmlformats.org/officeDocument/2006/relationships/image" Target="../media/image270.png"/><Relationship Id="rId168" Type="http://schemas.openxmlformats.org/officeDocument/2006/relationships/customXml" Target="../ink/ink281.xml"/><Relationship Id="rId8" Type="http://schemas.openxmlformats.org/officeDocument/2006/relationships/customXml" Target="../ink/ink201.xml"/><Relationship Id="rId51" Type="http://schemas.openxmlformats.org/officeDocument/2006/relationships/image" Target="../media/image222.png"/><Relationship Id="rId72" Type="http://schemas.openxmlformats.org/officeDocument/2006/relationships/customXml" Target="../ink/ink233.xml"/><Relationship Id="rId93" Type="http://schemas.openxmlformats.org/officeDocument/2006/relationships/image" Target="../media/image243.png"/><Relationship Id="rId98" Type="http://schemas.openxmlformats.org/officeDocument/2006/relationships/customXml" Target="../ink/ink246.xml"/><Relationship Id="rId121" Type="http://schemas.openxmlformats.org/officeDocument/2006/relationships/image" Target="../media/image257.png"/><Relationship Id="rId142" Type="http://schemas.openxmlformats.org/officeDocument/2006/relationships/customXml" Target="../ink/ink268.xml"/><Relationship Id="rId163" Type="http://schemas.openxmlformats.org/officeDocument/2006/relationships/image" Target="../media/image278.png"/><Relationship Id="rId3" Type="http://schemas.openxmlformats.org/officeDocument/2006/relationships/image" Target="../media/image198.png"/><Relationship Id="rId25" Type="http://schemas.openxmlformats.org/officeDocument/2006/relationships/image" Target="../media/image209.png"/><Relationship Id="rId46" Type="http://schemas.openxmlformats.org/officeDocument/2006/relationships/customXml" Target="../ink/ink220.xml"/><Relationship Id="rId67" Type="http://schemas.openxmlformats.org/officeDocument/2006/relationships/image" Target="../media/image230.png"/><Relationship Id="rId116" Type="http://schemas.openxmlformats.org/officeDocument/2006/relationships/customXml" Target="../ink/ink255.xml"/><Relationship Id="rId137" Type="http://schemas.openxmlformats.org/officeDocument/2006/relationships/image" Target="../media/image265.png"/><Relationship Id="rId158" Type="http://schemas.openxmlformats.org/officeDocument/2006/relationships/customXml" Target="../ink/ink276.xml"/><Relationship Id="rId20" Type="http://schemas.openxmlformats.org/officeDocument/2006/relationships/customXml" Target="../ink/ink207.xml"/><Relationship Id="rId41" Type="http://schemas.openxmlformats.org/officeDocument/2006/relationships/image" Target="../media/image217.png"/><Relationship Id="rId62" Type="http://schemas.openxmlformats.org/officeDocument/2006/relationships/customXml" Target="../ink/ink228.xml"/><Relationship Id="rId83" Type="http://schemas.openxmlformats.org/officeDocument/2006/relationships/image" Target="../media/image238.png"/><Relationship Id="rId88" Type="http://schemas.openxmlformats.org/officeDocument/2006/relationships/customXml" Target="../ink/ink241.xml"/><Relationship Id="rId111" Type="http://schemas.openxmlformats.org/officeDocument/2006/relationships/image" Target="../media/image252.png"/><Relationship Id="rId132" Type="http://schemas.openxmlformats.org/officeDocument/2006/relationships/customXml" Target="../ink/ink263.xml"/><Relationship Id="rId153" Type="http://schemas.openxmlformats.org/officeDocument/2006/relationships/image" Target="../media/image273.png"/><Relationship Id="rId174" Type="http://schemas.openxmlformats.org/officeDocument/2006/relationships/customXml" Target="../ink/ink284.xml"/><Relationship Id="rId179" Type="http://schemas.openxmlformats.org/officeDocument/2006/relationships/image" Target="../media/image286.png"/><Relationship Id="rId15" Type="http://schemas.openxmlformats.org/officeDocument/2006/relationships/image" Target="../media/image204.png"/><Relationship Id="rId36" Type="http://schemas.openxmlformats.org/officeDocument/2006/relationships/customXml" Target="../ink/ink215.xml"/><Relationship Id="rId57" Type="http://schemas.openxmlformats.org/officeDocument/2006/relationships/image" Target="../media/image225.png"/><Relationship Id="rId106" Type="http://schemas.openxmlformats.org/officeDocument/2006/relationships/customXml" Target="../ink/ink250.xml"/><Relationship Id="rId127" Type="http://schemas.openxmlformats.org/officeDocument/2006/relationships/image" Target="../media/image260.png"/><Relationship Id="rId10" Type="http://schemas.openxmlformats.org/officeDocument/2006/relationships/customXml" Target="../ink/ink202.xml"/><Relationship Id="rId31" Type="http://schemas.openxmlformats.org/officeDocument/2006/relationships/image" Target="../media/image212.png"/><Relationship Id="rId52" Type="http://schemas.openxmlformats.org/officeDocument/2006/relationships/customXml" Target="../ink/ink223.xml"/><Relationship Id="rId73" Type="http://schemas.openxmlformats.org/officeDocument/2006/relationships/image" Target="../media/image233.png"/><Relationship Id="rId78" Type="http://schemas.openxmlformats.org/officeDocument/2006/relationships/customXml" Target="../ink/ink236.xml"/><Relationship Id="rId94" Type="http://schemas.openxmlformats.org/officeDocument/2006/relationships/customXml" Target="../ink/ink244.xml"/><Relationship Id="rId99" Type="http://schemas.openxmlformats.org/officeDocument/2006/relationships/image" Target="../media/image246.png"/><Relationship Id="rId101" Type="http://schemas.openxmlformats.org/officeDocument/2006/relationships/image" Target="../media/image247.png"/><Relationship Id="rId122" Type="http://schemas.openxmlformats.org/officeDocument/2006/relationships/customXml" Target="../ink/ink258.xml"/><Relationship Id="rId143" Type="http://schemas.openxmlformats.org/officeDocument/2006/relationships/image" Target="../media/image268.png"/><Relationship Id="rId148" Type="http://schemas.openxmlformats.org/officeDocument/2006/relationships/customXml" Target="../ink/ink271.xml"/><Relationship Id="rId164" Type="http://schemas.openxmlformats.org/officeDocument/2006/relationships/customXml" Target="../ink/ink279.xml"/><Relationship Id="rId169" Type="http://schemas.openxmlformats.org/officeDocument/2006/relationships/image" Target="../media/image281.png"/><Relationship Id="rId4" Type="http://schemas.openxmlformats.org/officeDocument/2006/relationships/customXml" Target="../ink/ink199.xml"/><Relationship Id="rId9" Type="http://schemas.openxmlformats.org/officeDocument/2006/relationships/image" Target="../media/image201.png"/><Relationship Id="rId26" Type="http://schemas.openxmlformats.org/officeDocument/2006/relationships/customXml" Target="../ink/ink210.xml"/><Relationship Id="rId47" Type="http://schemas.openxmlformats.org/officeDocument/2006/relationships/image" Target="../media/image220.png"/><Relationship Id="rId68" Type="http://schemas.openxmlformats.org/officeDocument/2006/relationships/customXml" Target="../ink/ink231.xml"/><Relationship Id="rId89" Type="http://schemas.openxmlformats.org/officeDocument/2006/relationships/image" Target="../media/image241.png"/><Relationship Id="rId112" Type="http://schemas.openxmlformats.org/officeDocument/2006/relationships/customXml" Target="../ink/ink253.xml"/><Relationship Id="rId133" Type="http://schemas.openxmlformats.org/officeDocument/2006/relationships/image" Target="../media/image263.png"/><Relationship Id="rId154" Type="http://schemas.openxmlformats.org/officeDocument/2006/relationships/customXml" Target="../ink/ink274.xml"/><Relationship Id="rId175" Type="http://schemas.openxmlformats.org/officeDocument/2006/relationships/image" Target="../media/image284.png"/><Relationship Id="rId16" Type="http://schemas.openxmlformats.org/officeDocument/2006/relationships/customXml" Target="../ink/ink205.xml"/><Relationship Id="rId37" Type="http://schemas.openxmlformats.org/officeDocument/2006/relationships/image" Target="../media/image215.png"/><Relationship Id="rId58" Type="http://schemas.openxmlformats.org/officeDocument/2006/relationships/customXml" Target="../ink/ink226.xml"/><Relationship Id="rId79" Type="http://schemas.openxmlformats.org/officeDocument/2006/relationships/image" Target="../media/image236.png"/><Relationship Id="rId102" Type="http://schemas.openxmlformats.org/officeDocument/2006/relationships/customXml" Target="../ink/ink248.xml"/><Relationship Id="rId123" Type="http://schemas.openxmlformats.org/officeDocument/2006/relationships/image" Target="../media/image258.png"/><Relationship Id="rId144" Type="http://schemas.openxmlformats.org/officeDocument/2006/relationships/customXml" Target="../ink/ink269.xml"/><Relationship Id="rId90" Type="http://schemas.openxmlformats.org/officeDocument/2006/relationships/customXml" Target="../ink/ink242.xml"/><Relationship Id="rId165" Type="http://schemas.openxmlformats.org/officeDocument/2006/relationships/image" Target="../media/image279.png"/><Relationship Id="rId27" Type="http://schemas.openxmlformats.org/officeDocument/2006/relationships/image" Target="../media/image210.png"/><Relationship Id="rId48" Type="http://schemas.openxmlformats.org/officeDocument/2006/relationships/customXml" Target="../ink/ink221.xml"/><Relationship Id="rId69" Type="http://schemas.openxmlformats.org/officeDocument/2006/relationships/image" Target="../media/image231.png"/><Relationship Id="rId113" Type="http://schemas.openxmlformats.org/officeDocument/2006/relationships/image" Target="../media/image253.png"/><Relationship Id="rId134" Type="http://schemas.openxmlformats.org/officeDocument/2006/relationships/customXml" Target="../ink/ink264.xml"/><Relationship Id="rId80" Type="http://schemas.openxmlformats.org/officeDocument/2006/relationships/customXml" Target="../ink/ink237.xml"/><Relationship Id="rId155" Type="http://schemas.openxmlformats.org/officeDocument/2006/relationships/image" Target="../media/image274.png"/><Relationship Id="rId176" Type="http://schemas.openxmlformats.org/officeDocument/2006/relationships/customXml" Target="../ink/ink285.xml"/><Relationship Id="rId17" Type="http://schemas.openxmlformats.org/officeDocument/2006/relationships/image" Target="../media/image205.png"/><Relationship Id="rId38" Type="http://schemas.openxmlformats.org/officeDocument/2006/relationships/customXml" Target="../ink/ink216.xml"/><Relationship Id="rId59" Type="http://schemas.openxmlformats.org/officeDocument/2006/relationships/image" Target="../media/image226.png"/><Relationship Id="rId103" Type="http://schemas.openxmlformats.org/officeDocument/2006/relationships/image" Target="../media/image248.png"/><Relationship Id="rId124" Type="http://schemas.openxmlformats.org/officeDocument/2006/relationships/customXml" Target="../ink/ink259.xml"/><Relationship Id="rId70" Type="http://schemas.openxmlformats.org/officeDocument/2006/relationships/customXml" Target="../ink/ink232.xml"/><Relationship Id="rId91" Type="http://schemas.openxmlformats.org/officeDocument/2006/relationships/image" Target="../media/image242.png"/><Relationship Id="rId145" Type="http://schemas.openxmlformats.org/officeDocument/2006/relationships/image" Target="../media/image269.png"/><Relationship Id="rId166" Type="http://schemas.openxmlformats.org/officeDocument/2006/relationships/customXml" Target="../ink/ink280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344.png"/><Relationship Id="rId21" Type="http://schemas.openxmlformats.org/officeDocument/2006/relationships/image" Target="../media/image296.png"/><Relationship Id="rId42" Type="http://schemas.openxmlformats.org/officeDocument/2006/relationships/customXml" Target="../ink/ink307.xml"/><Relationship Id="rId63" Type="http://schemas.openxmlformats.org/officeDocument/2006/relationships/image" Target="../media/image317.png"/><Relationship Id="rId84" Type="http://schemas.openxmlformats.org/officeDocument/2006/relationships/customXml" Target="../ink/ink328.xml"/><Relationship Id="rId138" Type="http://schemas.openxmlformats.org/officeDocument/2006/relationships/customXml" Target="../ink/ink355.xml"/><Relationship Id="rId107" Type="http://schemas.openxmlformats.org/officeDocument/2006/relationships/image" Target="../media/image339.png"/><Relationship Id="rId11" Type="http://schemas.openxmlformats.org/officeDocument/2006/relationships/image" Target="../media/image291.png"/><Relationship Id="rId32" Type="http://schemas.openxmlformats.org/officeDocument/2006/relationships/customXml" Target="../ink/ink302.xml"/><Relationship Id="rId37" Type="http://schemas.openxmlformats.org/officeDocument/2006/relationships/image" Target="../media/image304.png"/><Relationship Id="rId53" Type="http://schemas.openxmlformats.org/officeDocument/2006/relationships/image" Target="../media/image312.png"/><Relationship Id="rId58" Type="http://schemas.openxmlformats.org/officeDocument/2006/relationships/customXml" Target="../ink/ink315.xml"/><Relationship Id="rId74" Type="http://schemas.openxmlformats.org/officeDocument/2006/relationships/customXml" Target="../ink/ink323.xml"/><Relationship Id="rId79" Type="http://schemas.openxmlformats.org/officeDocument/2006/relationships/image" Target="../media/image325.png"/><Relationship Id="rId102" Type="http://schemas.openxmlformats.org/officeDocument/2006/relationships/customXml" Target="../ink/ink337.xml"/><Relationship Id="rId123" Type="http://schemas.openxmlformats.org/officeDocument/2006/relationships/image" Target="../media/image347.png"/><Relationship Id="rId128" Type="http://schemas.openxmlformats.org/officeDocument/2006/relationships/customXml" Target="../ink/ink350.xml"/><Relationship Id="rId5" Type="http://schemas.openxmlformats.org/officeDocument/2006/relationships/image" Target="../media/image288.png"/><Relationship Id="rId90" Type="http://schemas.openxmlformats.org/officeDocument/2006/relationships/customXml" Target="../ink/ink331.xml"/><Relationship Id="rId95" Type="http://schemas.openxmlformats.org/officeDocument/2006/relationships/image" Target="../media/image333.png"/><Relationship Id="rId22" Type="http://schemas.openxmlformats.org/officeDocument/2006/relationships/customXml" Target="../ink/ink297.xml"/><Relationship Id="rId27" Type="http://schemas.openxmlformats.org/officeDocument/2006/relationships/image" Target="../media/image299.png"/><Relationship Id="rId43" Type="http://schemas.openxmlformats.org/officeDocument/2006/relationships/image" Target="../media/image307.png"/><Relationship Id="rId48" Type="http://schemas.openxmlformats.org/officeDocument/2006/relationships/customXml" Target="../ink/ink310.xml"/><Relationship Id="rId64" Type="http://schemas.openxmlformats.org/officeDocument/2006/relationships/customXml" Target="../ink/ink318.xml"/><Relationship Id="rId69" Type="http://schemas.openxmlformats.org/officeDocument/2006/relationships/image" Target="../media/image320.png"/><Relationship Id="rId113" Type="http://schemas.openxmlformats.org/officeDocument/2006/relationships/image" Target="../media/image342.png"/><Relationship Id="rId118" Type="http://schemas.openxmlformats.org/officeDocument/2006/relationships/customXml" Target="../ink/ink345.xml"/><Relationship Id="rId134" Type="http://schemas.openxmlformats.org/officeDocument/2006/relationships/customXml" Target="../ink/ink353.xml"/><Relationship Id="rId139" Type="http://schemas.openxmlformats.org/officeDocument/2006/relationships/image" Target="../media/image355.png"/><Relationship Id="rId80" Type="http://schemas.openxmlformats.org/officeDocument/2006/relationships/customXml" Target="../ink/ink326.xml"/><Relationship Id="rId85" Type="http://schemas.openxmlformats.org/officeDocument/2006/relationships/image" Target="../media/image328.png"/><Relationship Id="rId12" Type="http://schemas.openxmlformats.org/officeDocument/2006/relationships/customXml" Target="../ink/ink292.xml"/><Relationship Id="rId17" Type="http://schemas.openxmlformats.org/officeDocument/2006/relationships/image" Target="../media/image294.png"/><Relationship Id="rId33" Type="http://schemas.openxmlformats.org/officeDocument/2006/relationships/image" Target="../media/image302.png"/><Relationship Id="rId38" Type="http://schemas.openxmlformats.org/officeDocument/2006/relationships/customXml" Target="../ink/ink305.xml"/><Relationship Id="rId59" Type="http://schemas.openxmlformats.org/officeDocument/2006/relationships/image" Target="../media/image315.png"/><Relationship Id="rId103" Type="http://schemas.openxmlformats.org/officeDocument/2006/relationships/image" Target="../media/image337.png"/><Relationship Id="rId108" Type="http://schemas.openxmlformats.org/officeDocument/2006/relationships/customXml" Target="../ink/ink340.xml"/><Relationship Id="rId124" Type="http://schemas.openxmlformats.org/officeDocument/2006/relationships/customXml" Target="../ink/ink348.xml"/><Relationship Id="rId129" Type="http://schemas.openxmlformats.org/officeDocument/2006/relationships/image" Target="../media/image350.png"/><Relationship Id="rId54" Type="http://schemas.openxmlformats.org/officeDocument/2006/relationships/customXml" Target="../ink/ink313.xml"/><Relationship Id="rId70" Type="http://schemas.openxmlformats.org/officeDocument/2006/relationships/customXml" Target="../ink/ink321.xml"/><Relationship Id="rId75" Type="http://schemas.openxmlformats.org/officeDocument/2006/relationships/image" Target="../media/image323.png"/><Relationship Id="rId91" Type="http://schemas.openxmlformats.org/officeDocument/2006/relationships/image" Target="../media/image331.png"/><Relationship Id="rId96" Type="http://schemas.openxmlformats.org/officeDocument/2006/relationships/customXml" Target="../ink/ink334.xml"/><Relationship Id="rId140" Type="http://schemas.openxmlformats.org/officeDocument/2006/relationships/customXml" Target="../ink/ink356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89.xml"/><Relationship Id="rId23" Type="http://schemas.openxmlformats.org/officeDocument/2006/relationships/image" Target="../media/image297.png"/><Relationship Id="rId28" Type="http://schemas.openxmlformats.org/officeDocument/2006/relationships/customXml" Target="../ink/ink300.xml"/><Relationship Id="rId49" Type="http://schemas.openxmlformats.org/officeDocument/2006/relationships/image" Target="../media/image310.png"/><Relationship Id="rId114" Type="http://schemas.openxmlformats.org/officeDocument/2006/relationships/customXml" Target="../ink/ink343.xml"/><Relationship Id="rId119" Type="http://schemas.openxmlformats.org/officeDocument/2006/relationships/image" Target="../media/image345.png"/><Relationship Id="rId44" Type="http://schemas.openxmlformats.org/officeDocument/2006/relationships/customXml" Target="../ink/ink308.xml"/><Relationship Id="rId60" Type="http://schemas.openxmlformats.org/officeDocument/2006/relationships/customXml" Target="../ink/ink316.xml"/><Relationship Id="rId65" Type="http://schemas.openxmlformats.org/officeDocument/2006/relationships/image" Target="../media/image318.png"/><Relationship Id="rId81" Type="http://schemas.openxmlformats.org/officeDocument/2006/relationships/image" Target="../media/image326.png"/><Relationship Id="rId86" Type="http://schemas.openxmlformats.org/officeDocument/2006/relationships/customXml" Target="../ink/ink329.xml"/><Relationship Id="rId130" Type="http://schemas.openxmlformats.org/officeDocument/2006/relationships/customXml" Target="../ink/ink351.xml"/><Relationship Id="rId135" Type="http://schemas.openxmlformats.org/officeDocument/2006/relationships/image" Target="../media/image353.png"/><Relationship Id="rId13" Type="http://schemas.openxmlformats.org/officeDocument/2006/relationships/image" Target="../media/image292.png"/><Relationship Id="rId18" Type="http://schemas.openxmlformats.org/officeDocument/2006/relationships/customXml" Target="../ink/ink295.xml"/><Relationship Id="rId39" Type="http://schemas.openxmlformats.org/officeDocument/2006/relationships/image" Target="../media/image305.png"/><Relationship Id="rId109" Type="http://schemas.openxmlformats.org/officeDocument/2006/relationships/image" Target="../media/image340.png"/><Relationship Id="rId34" Type="http://schemas.openxmlformats.org/officeDocument/2006/relationships/customXml" Target="../ink/ink303.xml"/><Relationship Id="rId50" Type="http://schemas.openxmlformats.org/officeDocument/2006/relationships/customXml" Target="../ink/ink311.xml"/><Relationship Id="rId55" Type="http://schemas.openxmlformats.org/officeDocument/2006/relationships/image" Target="../media/image313.png"/><Relationship Id="rId76" Type="http://schemas.openxmlformats.org/officeDocument/2006/relationships/customXml" Target="../ink/ink324.xml"/><Relationship Id="rId97" Type="http://schemas.openxmlformats.org/officeDocument/2006/relationships/image" Target="../media/image334.png"/><Relationship Id="rId104" Type="http://schemas.openxmlformats.org/officeDocument/2006/relationships/customXml" Target="../ink/ink338.xml"/><Relationship Id="rId120" Type="http://schemas.openxmlformats.org/officeDocument/2006/relationships/customXml" Target="../ink/ink346.xml"/><Relationship Id="rId125" Type="http://schemas.openxmlformats.org/officeDocument/2006/relationships/image" Target="../media/image348.png"/><Relationship Id="rId141" Type="http://schemas.openxmlformats.org/officeDocument/2006/relationships/image" Target="../media/image356.png"/><Relationship Id="rId7" Type="http://schemas.openxmlformats.org/officeDocument/2006/relationships/image" Target="../media/image289.png"/><Relationship Id="rId71" Type="http://schemas.openxmlformats.org/officeDocument/2006/relationships/image" Target="../media/image321.png"/><Relationship Id="rId92" Type="http://schemas.openxmlformats.org/officeDocument/2006/relationships/customXml" Target="../ink/ink332.xml"/><Relationship Id="rId2" Type="http://schemas.openxmlformats.org/officeDocument/2006/relationships/customXml" Target="../ink/ink287.xml"/><Relationship Id="rId29" Type="http://schemas.openxmlformats.org/officeDocument/2006/relationships/image" Target="../media/image300.png"/><Relationship Id="rId24" Type="http://schemas.openxmlformats.org/officeDocument/2006/relationships/customXml" Target="../ink/ink298.xml"/><Relationship Id="rId40" Type="http://schemas.openxmlformats.org/officeDocument/2006/relationships/customXml" Target="../ink/ink306.xml"/><Relationship Id="rId45" Type="http://schemas.openxmlformats.org/officeDocument/2006/relationships/image" Target="../media/image308.png"/><Relationship Id="rId66" Type="http://schemas.openxmlformats.org/officeDocument/2006/relationships/customXml" Target="../ink/ink319.xml"/><Relationship Id="rId87" Type="http://schemas.openxmlformats.org/officeDocument/2006/relationships/image" Target="../media/image329.png"/><Relationship Id="rId110" Type="http://schemas.openxmlformats.org/officeDocument/2006/relationships/customXml" Target="../ink/ink341.xml"/><Relationship Id="rId115" Type="http://schemas.openxmlformats.org/officeDocument/2006/relationships/image" Target="../media/image343.png"/><Relationship Id="rId131" Type="http://schemas.openxmlformats.org/officeDocument/2006/relationships/image" Target="../media/image351.png"/><Relationship Id="rId136" Type="http://schemas.openxmlformats.org/officeDocument/2006/relationships/customXml" Target="../ink/ink354.xml"/><Relationship Id="rId61" Type="http://schemas.openxmlformats.org/officeDocument/2006/relationships/image" Target="../media/image316.png"/><Relationship Id="rId82" Type="http://schemas.openxmlformats.org/officeDocument/2006/relationships/customXml" Target="../ink/ink327.xml"/><Relationship Id="rId19" Type="http://schemas.openxmlformats.org/officeDocument/2006/relationships/image" Target="../media/image295.png"/><Relationship Id="rId14" Type="http://schemas.openxmlformats.org/officeDocument/2006/relationships/customXml" Target="../ink/ink293.xml"/><Relationship Id="rId30" Type="http://schemas.openxmlformats.org/officeDocument/2006/relationships/customXml" Target="../ink/ink301.xml"/><Relationship Id="rId35" Type="http://schemas.openxmlformats.org/officeDocument/2006/relationships/image" Target="../media/image303.png"/><Relationship Id="rId56" Type="http://schemas.openxmlformats.org/officeDocument/2006/relationships/customXml" Target="../ink/ink314.xml"/><Relationship Id="rId77" Type="http://schemas.openxmlformats.org/officeDocument/2006/relationships/image" Target="../media/image324.png"/><Relationship Id="rId100" Type="http://schemas.openxmlformats.org/officeDocument/2006/relationships/customXml" Target="../ink/ink336.xml"/><Relationship Id="rId105" Type="http://schemas.openxmlformats.org/officeDocument/2006/relationships/image" Target="../media/image338.png"/><Relationship Id="rId126" Type="http://schemas.openxmlformats.org/officeDocument/2006/relationships/customXml" Target="../ink/ink349.xml"/><Relationship Id="rId8" Type="http://schemas.openxmlformats.org/officeDocument/2006/relationships/customXml" Target="../ink/ink290.xml"/><Relationship Id="rId51" Type="http://schemas.openxmlformats.org/officeDocument/2006/relationships/image" Target="../media/image311.png"/><Relationship Id="rId72" Type="http://schemas.openxmlformats.org/officeDocument/2006/relationships/customXml" Target="../ink/ink322.xml"/><Relationship Id="rId93" Type="http://schemas.openxmlformats.org/officeDocument/2006/relationships/image" Target="../media/image332.png"/><Relationship Id="rId98" Type="http://schemas.openxmlformats.org/officeDocument/2006/relationships/customXml" Target="../ink/ink335.xml"/><Relationship Id="rId121" Type="http://schemas.openxmlformats.org/officeDocument/2006/relationships/image" Target="../media/image346.png"/><Relationship Id="rId142" Type="http://schemas.openxmlformats.org/officeDocument/2006/relationships/customXml" Target="../ink/ink357.xml"/><Relationship Id="rId3" Type="http://schemas.openxmlformats.org/officeDocument/2006/relationships/image" Target="../media/image287.png"/><Relationship Id="rId25" Type="http://schemas.openxmlformats.org/officeDocument/2006/relationships/image" Target="../media/image298.png"/><Relationship Id="rId46" Type="http://schemas.openxmlformats.org/officeDocument/2006/relationships/customXml" Target="../ink/ink309.xml"/><Relationship Id="rId67" Type="http://schemas.openxmlformats.org/officeDocument/2006/relationships/image" Target="../media/image319.png"/><Relationship Id="rId116" Type="http://schemas.openxmlformats.org/officeDocument/2006/relationships/customXml" Target="../ink/ink344.xml"/><Relationship Id="rId137" Type="http://schemas.openxmlformats.org/officeDocument/2006/relationships/image" Target="../media/image354.png"/><Relationship Id="rId20" Type="http://schemas.openxmlformats.org/officeDocument/2006/relationships/customXml" Target="../ink/ink296.xml"/><Relationship Id="rId41" Type="http://schemas.openxmlformats.org/officeDocument/2006/relationships/image" Target="../media/image306.png"/><Relationship Id="rId62" Type="http://schemas.openxmlformats.org/officeDocument/2006/relationships/customXml" Target="../ink/ink317.xml"/><Relationship Id="rId83" Type="http://schemas.openxmlformats.org/officeDocument/2006/relationships/image" Target="../media/image327.png"/><Relationship Id="rId88" Type="http://schemas.openxmlformats.org/officeDocument/2006/relationships/customXml" Target="../ink/ink330.xml"/><Relationship Id="rId111" Type="http://schemas.openxmlformats.org/officeDocument/2006/relationships/image" Target="../media/image341.png"/><Relationship Id="rId132" Type="http://schemas.openxmlformats.org/officeDocument/2006/relationships/customXml" Target="../ink/ink352.xml"/><Relationship Id="rId15" Type="http://schemas.openxmlformats.org/officeDocument/2006/relationships/image" Target="../media/image293.png"/><Relationship Id="rId36" Type="http://schemas.openxmlformats.org/officeDocument/2006/relationships/customXml" Target="../ink/ink304.xml"/><Relationship Id="rId57" Type="http://schemas.openxmlformats.org/officeDocument/2006/relationships/image" Target="../media/image314.png"/><Relationship Id="rId106" Type="http://schemas.openxmlformats.org/officeDocument/2006/relationships/customXml" Target="../ink/ink339.xml"/><Relationship Id="rId127" Type="http://schemas.openxmlformats.org/officeDocument/2006/relationships/image" Target="../media/image349.png"/><Relationship Id="rId10" Type="http://schemas.openxmlformats.org/officeDocument/2006/relationships/customXml" Target="../ink/ink291.xml"/><Relationship Id="rId31" Type="http://schemas.openxmlformats.org/officeDocument/2006/relationships/image" Target="../media/image301.png"/><Relationship Id="rId52" Type="http://schemas.openxmlformats.org/officeDocument/2006/relationships/customXml" Target="../ink/ink312.xml"/><Relationship Id="rId73" Type="http://schemas.openxmlformats.org/officeDocument/2006/relationships/image" Target="../media/image322.png"/><Relationship Id="rId78" Type="http://schemas.openxmlformats.org/officeDocument/2006/relationships/customXml" Target="../ink/ink325.xml"/><Relationship Id="rId94" Type="http://schemas.openxmlformats.org/officeDocument/2006/relationships/customXml" Target="../ink/ink333.xml"/><Relationship Id="rId99" Type="http://schemas.openxmlformats.org/officeDocument/2006/relationships/image" Target="../media/image335.png"/><Relationship Id="rId101" Type="http://schemas.openxmlformats.org/officeDocument/2006/relationships/image" Target="../media/image336.png"/><Relationship Id="rId122" Type="http://schemas.openxmlformats.org/officeDocument/2006/relationships/customXml" Target="../ink/ink347.xml"/><Relationship Id="rId143" Type="http://schemas.openxmlformats.org/officeDocument/2006/relationships/image" Target="../media/image357.png"/><Relationship Id="rId4" Type="http://schemas.openxmlformats.org/officeDocument/2006/relationships/customXml" Target="../ink/ink288.xml"/><Relationship Id="rId9" Type="http://schemas.openxmlformats.org/officeDocument/2006/relationships/image" Target="../media/image290.png"/><Relationship Id="rId26" Type="http://schemas.openxmlformats.org/officeDocument/2006/relationships/customXml" Target="../ink/ink299.xml"/><Relationship Id="rId47" Type="http://schemas.openxmlformats.org/officeDocument/2006/relationships/image" Target="../media/image309.png"/><Relationship Id="rId68" Type="http://schemas.openxmlformats.org/officeDocument/2006/relationships/customXml" Target="../ink/ink320.xml"/><Relationship Id="rId89" Type="http://schemas.openxmlformats.org/officeDocument/2006/relationships/image" Target="../media/image330.png"/><Relationship Id="rId112" Type="http://schemas.openxmlformats.org/officeDocument/2006/relationships/customXml" Target="../ink/ink342.xml"/><Relationship Id="rId133" Type="http://schemas.openxmlformats.org/officeDocument/2006/relationships/image" Target="../media/image352.png"/><Relationship Id="rId16" Type="http://schemas.openxmlformats.org/officeDocument/2006/relationships/customXml" Target="../ink/ink294.xml"/></Relationships>
</file>

<file path=ppt/slides/_rels/slide7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15.png"/><Relationship Id="rId21" Type="http://schemas.openxmlformats.org/officeDocument/2006/relationships/image" Target="../media/image367.png"/><Relationship Id="rId42" Type="http://schemas.openxmlformats.org/officeDocument/2006/relationships/customXml" Target="../ink/ink378.xml"/><Relationship Id="rId63" Type="http://schemas.openxmlformats.org/officeDocument/2006/relationships/image" Target="../media/image388.png"/><Relationship Id="rId84" Type="http://schemas.openxmlformats.org/officeDocument/2006/relationships/customXml" Target="../ink/ink399.xml"/><Relationship Id="rId16" Type="http://schemas.openxmlformats.org/officeDocument/2006/relationships/customXml" Target="../ink/ink365.xml"/><Relationship Id="rId107" Type="http://schemas.openxmlformats.org/officeDocument/2006/relationships/image" Target="../media/image410.png"/><Relationship Id="rId11" Type="http://schemas.openxmlformats.org/officeDocument/2006/relationships/image" Target="../media/image362.png"/><Relationship Id="rId32" Type="http://schemas.openxmlformats.org/officeDocument/2006/relationships/customXml" Target="../ink/ink373.xml"/><Relationship Id="rId37" Type="http://schemas.openxmlformats.org/officeDocument/2006/relationships/image" Target="../media/image375.png"/><Relationship Id="rId53" Type="http://schemas.openxmlformats.org/officeDocument/2006/relationships/image" Target="../media/image383.png"/><Relationship Id="rId58" Type="http://schemas.openxmlformats.org/officeDocument/2006/relationships/customXml" Target="../ink/ink386.xml"/><Relationship Id="rId74" Type="http://schemas.openxmlformats.org/officeDocument/2006/relationships/customXml" Target="../ink/ink394.xml"/><Relationship Id="rId79" Type="http://schemas.openxmlformats.org/officeDocument/2006/relationships/image" Target="../media/image396.png"/><Relationship Id="rId102" Type="http://schemas.openxmlformats.org/officeDocument/2006/relationships/customXml" Target="../ink/ink408.xml"/><Relationship Id="rId123" Type="http://schemas.openxmlformats.org/officeDocument/2006/relationships/image" Target="../media/image418.png"/><Relationship Id="rId128" Type="http://schemas.openxmlformats.org/officeDocument/2006/relationships/customXml" Target="../ink/ink421.xml"/><Relationship Id="rId5" Type="http://schemas.openxmlformats.org/officeDocument/2006/relationships/image" Target="../media/image359.png"/><Relationship Id="rId90" Type="http://schemas.openxmlformats.org/officeDocument/2006/relationships/customXml" Target="../ink/ink402.xml"/><Relationship Id="rId95" Type="http://schemas.openxmlformats.org/officeDocument/2006/relationships/image" Target="../media/image404.png"/><Relationship Id="rId22" Type="http://schemas.openxmlformats.org/officeDocument/2006/relationships/customXml" Target="../ink/ink368.xml"/><Relationship Id="rId27" Type="http://schemas.openxmlformats.org/officeDocument/2006/relationships/image" Target="../media/image370.png"/><Relationship Id="rId43" Type="http://schemas.openxmlformats.org/officeDocument/2006/relationships/image" Target="../media/image378.png"/><Relationship Id="rId48" Type="http://schemas.openxmlformats.org/officeDocument/2006/relationships/customXml" Target="../ink/ink381.xml"/><Relationship Id="rId64" Type="http://schemas.openxmlformats.org/officeDocument/2006/relationships/customXml" Target="../ink/ink389.xml"/><Relationship Id="rId69" Type="http://schemas.openxmlformats.org/officeDocument/2006/relationships/image" Target="../media/image391.png"/><Relationship Id="rId113" Type="http://schemas.openxmlformats.org/officeDocument/2006/relationships/image" Target="../media/image413.png"/><Relationship Id="rId118" Type="http://schemas.openxmlformats.org/officeDocument/2006/relationships/customXml" Target="../ink/ink416.xml"/><Relationship Id="rId134" Type="http://schemas.openxmlformats.org/officeDocument/2006/relationships/customXml" Target="../ink/ink424.xml"/><Relationship Id="rId80" Type="http://schemas.openxmlformats.org/officeDocument/2006/relationships/customXml" Target="../ink/ink397.xml"/><Relationship Id="rId85" Type="http://schemas.openxmlformats.org/officeDocument/2006/relationships/image" Target="../media/image399.png"/><Relationship Id="rId12" Type="http://schemas.openxmlformats.org/officeDocument/2006/relationships/customXml" Target="../ink/ink363.xml"/><Relationship Id="rId17" Type="http://schemas.openxmlformats.org/officeDocument/2006/relationships/image" Target="../media/image365.png"/><Relationship Id="rId33" Type="http://schemas.openxmlformats.org/officeDocument/2006/relationships/image" Target="../media/image373.png"/><Relationship Id="rId38" Type="http://schemas.openxmlformats.org/officeDocument/2006/relationships/customXml" Target="../ink/ink376.xml"/><Relationship Id="rId59" Type="http://schemas.openxmlformats.org/officeDocument/2006/relationships/image" Target="../media/image386.png"/><Relationship Id="rId103" Type="http://schemas.openxmlformats.org/officeDocument/2006/relationships/image" Target="../media/image408.png"/><Relationship Id="rId108" Type="http://schemas.openxmlformats.org/officeDocument/2006/relationships/customXml" Target="../ink/ink411.xml"/><Relationship Id="rId124" Type="http://schemas.openxmlformats.org/officeDocument/2006/relationships/customXml" Target="../ink/ink419.xml"/><Relationship Id="rId129" Type="http://schemas.openxmlformats.org/officeDocument/2006/relationships/image" Target="../media/image421.png"/><Relationship Id="rId54" Type="http://schemas.openxmlformats.org/officeDocument/2006/relationships/customXml" Target="../ink/ink384.xml"/><Relationship Id="rId70" Type="http://schemas.openxmlformats.org/officeDocument/2006/relationships/customXml" Target="../ink/ink392.xml"/><Relationship Id="rId75" Type="http://schemas.openxmlformats.org/officeDocument/2006/relationships/image" Target="../media/image394.png"/><Relationship Id="rId91" Type="http://schemas.openxmlformats.org/officeDocument/2006/relationships/image" Target="../media/image402.png"/><Relationship Id="rId96" Type="http://schemas.openxmlformats.org/officeDocument/2006/relationships/customXml" Target="../ink/ink405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60.xml"/><Relationship Id="rId23" Type="http://schemas.openxmlformats.org/officeDocument/2006/relationships/image" Target="../media/image368.png"/><Relationship Id="rId28" Type="http://schemas.openxmlformats.org/officeDocument/2006/relationships/customXml" Target="../ink/ink371.xml"/><Relationship Id="rId49" Type="http://schemas.openxmlformats.org/officeDocument/2006/relationships/image" Target="../media/image381.png"/><Relationship Id="rId114" Type="http://schemas.openxmlformats.org/officeDocument/2006/relationships/customXml" Target="../ink/ink414.xml"/><Relationship Id="rId119" Type="http://schemas.openxmlformats.org/officeDocument/2006/relationships/image" Target="../media/image416.png"/><Relationship Id="rId44" Type="http://schemas.openxmlformats.org/officeDocument/2006/relationships/customXml" Target="../ink/ink379.xml"/><Relationship Id="rId60" Type="http://schemas.openxmlformats.org/officeDocument/2006/relationships/customXml" Target="../ink/ink387.xml"/><Relationship Id="rId65" Type="http://schemas.openxmlformats.org/officeDocument/2006/relationships/image" Target="../media/image389.png"/><Relationship Id="rId81" Type="http://schemas.openxmlformats.org/officeDocument/2006/relationships/image" Target="../media/image397.png"/><Relationship Id="rId86" Type="http://schemas.openxmlformats.org/officeDocument/2006/relationships/customXml" Target="../ink/ink400.xml"/><Relationship Id="rId130" Type="http://schemas.openxmlformats.org/officeDocument/2006/relationships/customXml" Target="../ink/ink422.xml"/><Relationship Id="rId135" Type="http://schemas.openxmlformats.org/officeDocument/2006/relationships/image" Target="../media/image424.png"/><Relationship Id="rId13" Type="http://schemas.openxmlformats.org/officeDocument/2006/relationships/image" Target="../media/image363.png"/><Relationship Id="rId18" Type="http://schemas.openxmlformats.org/officeDocument/2006/relationships/customXml" Target="../ink/ink366.xml"/><Relationship Id="rId39" Type="http://schemas.openxmlformats.org/officeDocument/2006/relationships/image" Target="../media/image376.png"/><Relationship Id="rId109" Type="http://schemas.openxmlformats.org/officeDocument/2006/relationships/image" Target="../media/image411.png"/><Relationship Id="rId34" Type="http://schemas.openxmlformats.org/officeDocument/2006/relationships/customXml" Target="../ink/ink374.xml"/><Relationship Id="rId50" Type="http://schemas.openxmlformats.org/officeDocument/2006/relationships/customXml" Target="../ink/ink382.xml"/><Relationship Id="rId55" Type="http://schemas.openxmlformats.org/officeDocument/2006/relationships/image" Target="../media/image384.png"/><Relationship Id="rId76" Type="http://schemas.openxmlformats.org/officeDocument/2006/relationships/customXml" Target="../ink/ink395.xml"/><Relationship Id="rId97" Type="http://schemas.openxmlformats.org/officeDocument/2006/relationships/image" Target="../media/image405.png"/><Relationship Id="rId104" Type="http://schemas.openxmlformats.org/officeDocument/2006/relationships/customXml" Target="../ink/ink409.xml"/><Relationship Id="rId120" Type="http://schemas.openxmlformats.org/officeDocument/2006/relationships/customXml" Target="../ink/ink417.xml"/><Relationship Id="rId125" Type="http://schemas.openxmlformats.org/officeDocument/2006/relationships/image" Target="../media/image419.png"/><Relationship Id="rId7" Type="http://schemas.openxmlformats.org/officeDocument/2006/relationships/image" Target="../media/image360.png"/><Relationship Id="rId71" Type="http://schemas.openxmlformats.org/officeDocument/2006/relationships/image" Target="../media/image392.png"/><Relationship Id="rId92" Type="http://schemas.openxmlformats.org/officeDocument/2006/relationships/customXml" Target="../ink/ink403.xml"/><Relationship Id="rId2" Type="http://schemas.openxmlformats.org/officeDocument/2006/relationships/customXml" Target="../ink/ink358.xml"/><Relationship Id="rId29" Type="http://schemas.openxmlformats.org/officeDocument/2006/relationships/image" Target="../media/image371.png"/><Relationship Id="rId24" Type="http://schemas.openxmlformats.org/officeDocument/2006/relationships/customXml" Target="../ink/ink369.xml"/><Relationship Id="rId40" Type="http://schemas.openxmlformats.org/officeDocument/2006/relationships/customXml" Target="../ink/ink377.xml"/><Relationship Id="rId45" Type="http://schemas.openxmlformats.org/officeDocument/2006/relationships/image" Target="../media/image379.png"/><Relationship Id="rId66" Type="http://schemas.openxmlformats.org/officeDocument/2006/relationships/customXml" Target="../ink/ink390.xml"/><Relationship Id="rId87" Type="http://schemas.openxmlformats.org/officeDocument/2006/relationships/image" Target="../media/image400.png"/><Relationship Id="rId110" Type="http://schemas.openxmlformats.org/officeDocument/2006/relationships/customXml" Target="../ink/ink412.xml"/><Relationship Id="rId115" Type="http://schemas.openxmlformats.org/officeDocument/2006/relationships/image" Target="../media/image414.png"/><Relationship Id="rId131" Type="http://schemas.openxmlformats.org/officeDocument/2006/relationships/image" Target="../media/image422.png"/><Relationship Id="rId61" Type="http://schemas.openxmlformats.org/officeDocument/2006/relationships/image" Target="../media/image387.png"/><Relationship Id="rId82" Type="http://schemas.openxmlformats.org/officeDocument/2006/relationships/customXml" Target="../ink/ink398.xml"/><Relationship Id="rId19" Type="http://schemas.openxmlformats.org/officeDocument/2006/relationships/image" Target="../media/image366.png"/><Relationship Id="rId14" Type="http://schemas.openxmlformats.org/officeDocument/2006/relationships/customXml" Target="../ink/ink364.xml"/><Relationship Id="rId30" Type="http://schemas.openxmlformats.org/officeDocument/2006/relationships/customXml" Target="../ink/ink372.xml"/><Relationship Id="rId35" Type="http://schemas.openxmlformats.org/officeDocument/2006/relationships/image" Target="../media/image374.png"/><Relationship Id="rId56" Type="http://schemas.openxmlformats.org/officeDocument/2006/relationships/customXml" Target="../ink/ink385.xml"/><Relationship Id="rId77" Type="http://schemas.openxmlformats.org/officeDocument/2006/relationships/image" Target="../media/image395.png"/><Relationship Id="rId100" Type="http://schemas.openxmlformats.org/officeDocument/2006/relationships/customXml" Target="../ink/ink407.xml"/><Relationship Id="rId105" Type="http://schemas.openxmlformats.org/officeDocument/2006/relationships/image" Target="../media/image409.png"/><Relationship Id="rId126" Type="http://schemas.openxmlformats.org/officeDocument/2006/relationships/customXml" Target="../ink/ink420.xml"/><Relationship Id="rId8" Type="http://schemas.openxmlformats.org/officeDocument/2006/relationships/customXml" Target="../ink/ink361.xml"/><Relationship Id="rId51" Type="http://schemas.openxmlformats.org/officeDocument/2006/relationships/image" Target="../media/image382.png"/><Relationship Id="rId72" Type="http://schemas.openxmlformats.org/officeDocument/2006/relationships/customXml" Target="../ink/ink393.xml"/><Relationship Id="rId93" Type="http://schemas.openxmlformats.org/officeDocument/2006/relationships/image" Target="../media/image403.png"/><Relationship Id="rId98" Type="http://schemas.openxmlformats.org/officeDocument/2006/relationships/customXml" Target="../ink/ink406.xml"/><Relationship Id="rId121" Type="http://schemas.openxmlformats.org/officeDocument/2006/relationships/image" Target="../media/image417.png"/><Relationship Id="rId3" Type="http://schemas.openxmlformats.org/officeDocument/2006/relationships/image" Target="../media/image358.png"/><Relationship Id="rId25" Type="http://schemas.openxmlformats.org/officeDocument/2006/relationships/image" Target="../media/image369.png"/><Relationship Id="rId46" Type="http://schemas.openxmlformats.org/officeDocument/2006/relationships/customXml" Target="../ink/ink380.xml"/><Relationship Id="rId67" Type="http://schemas.openxmlformats.org/officeDocument/2006/relationships/image" Target="../media/image390.png"/><Relationship Id="rId116" Type="http://schemas.openxmlformats.org/officeDocument/2006/relationships/customXml" Target="../ink/ink415.xml"/><Relationship Id="rId20" Type="http://schemas.openxmlformats.org/officeDocument/2006/relationships/customXml" Target="../ink/ink367.xml"/><Relationship Id="rId41" Type="http://schemas.openxmlformats.org/officeDocument/2006/relationships/image" Target="../media/image377.png"/><Relationship Id="rId62" Type="http://schemas.openxmlformats.org/officeDocument/2006/relationships/customXml" Target="../ink/ink388.xml"/><Relationship Id="rId83" Type="http://schemas.openxmlformats.org/officeDocument/2006/relationships/image" Target="../media/image398.png"/><Relationship Id="rId88" Type="http://schemas.openxmlformats.org/officeDocument/2006/relationships/customXml" Target="../ink/ink401.xml"/><Relationship Id="rId111" Type="http://schemas.openxmlformats.org/officeDocument/2006/relationships/image" Target="../media/image412.png"/><Relationship Id="rId132" Type="http://schemas.openxmlformats.org/officeDocument/2006/relationships/customXml" Target="../ink/ink423.xml"/><Relationship Id="rId15" Type="http://schemas.openxmlformats.org/officeDocument/2006/relationships/image" Target="../media/image364.png"/><Relationship Id="rId36" Type="http://schemas.openxmlformats.org/officeDocument/2006/relationships/customXml" Target="../ink/ink375.xml"/><Relationship Id="rId57" Type="http://schemas.openxmlformats.org/officeDocument/2006/relationships/image" Target="../media/image385.png"/><Relationship Id="rId106" Type="http://schemas.openxmlformats.org/officeDocument/2006/relationships/customXml" Target="../ink/ink410.xml"/><Relationship Id="rId127" Type="http://schemas.openxmlformats.org/officeDocument/2006/relationships/image" Target="../media/image420.png"/><Relationship Id="rId10" Type="http://schemas.openxmlformats.org/officeDocument/2006/relationships/customXml" Target="../ink/ink362.xml"/><Relationship Id="rId31" Type="http://schemas.openxmlformats.org/officeDocument/2006/relationships/image" Target="../media/image372.png"/><Relationship Id="rId52" Type="http://schemas.openxmlformats.org/officeDocument/2006/relationships/customXml" Target="../ink/ink383.xml"/><Relationship Id="rId73" Type="http://schemas.openxmlformats.org/officeDocument/2006/relationships/image" Target="../media/image393.png"/><Relationship Id="rId78" Type="http://schemas.openxmlformats.org/officeDocument/2006/relationships/customXml" Target="../ink/ink396.xml"/><Relationship Id="rId94" Type="http://schemas.openxmlformats.org/officeDocument/2006/relationships/customXml" Target="../ink/ink404.xml"/><Relationship Id="rId99" Type="http://schemas.openxmlformats.org/officeDocument/2006/relationships/image" Target="../media/image406.png"/><Relationship Id="rId101" Type="http://schemas.openxmlformats.org/officeDocument/2006/relationships/image" Target="../media/image407.png"/><Relationship Id="rId122" Type="http://schemas.openxmlformats.org/officeDocument/2006/relationships/customXml" Target="../ink/ink418.xml"/><Relationship Id="rId4" Type="http://schemas.openxmlformats.org/officeDocument/2006/relationships/customXml" Target="../ink/ink359.xml"/><Relationship Id="rId9" Type="http://schemas.openxmlformats.org/officeDocument/2006/relationships/image" Target="../media/image361.png"/><Relationship Id="rId26" Type="http://schemas.openxmlformats.org/officeDocument/2006/relationships/customXml" Target="../ink/ink370.xml"/><Relationship Id="rId47" Type="http://schemas.openxmlformats.org/officeDocument/2006/relationships/image" Target="../media/image380.png"/><Relationship Id="rId68" Type="http://schemas.openxmlformats.org/officeDocument/2006/relationships/customXml" Target="../ink/ink391.xml"/><Relationship Id="rId89" Type="http://schemas.openxmlformats.org/officeDocument/2006/relationships/image" Target="../media/image401.png"/><Relationship Id="rId112" Type="http://schemas.openxmlformats.org/officeDocument/2006/relationships/customXml" Target="../ink/ink413.xml"/><Relationship Id="rId133" Type="http://schemas.openxmlformats.org/officeDocument/2006/relationships/image" Target="../media/image423.png"/></Relationships>
</file>

<file path=ppt/slides/_rels/slide8.xml.rels><?xml version="1.0" encoding="UTF-8" standalone="yes"?>
<Relationships xmlns="http://schemas.openxmlformats.org/package/2006/relationships"><Relationship Id="rId26" Type="http://schemas.openxmlformats.org/officeDocument/2006/relationships/customXml" Target="../ink/ink437.xml"/><Relationship Id="rId21" Type="http://schemas.openxmlformats.org/officeDocument/2006/relationships/image" Target="../media/image434.png"/><Relationship Id="rId42" Type="http://schemas.openxmlformats.org/officeDocument/2006/relationships/customXml" Target="../ink/ink445.xml"/><Relationship Id="rId47" Type="http://schemas.openxmlformats.org/officeDocument/2006/relationships/image" Target="../media/image447.png"/><Relationship Id="rId63" Type="http://schemas.openxmlformats.org/officeDocument/2006/relationships/image" Target="../media/image455.png"/><Relationship Id="rId68" Type="http://schemas.openxmlformats.org/officeDocument/2006/relationships/customXml" Target="../ink/ink458.xml"/><Relationship Id="rId84" Type="http://schemas.openxmlformats.org/officeDocument/2006/relationships/customXml" Target="../ink/ink466.xml"/><Relationship Id="rId89" Type="http://schemas.openxmlformats.org/officeDocument/2006/relationships/image" Target="../media/image468.png"/><Relationship Id="rId16" Type="http://schemas.openxmlformats.org/officeDocument/2006/relationships/customXml" Target="../ink/ink432.xml"/><Relationship Id="rId11" Type="http://schemas.openxmlformats.org/officeDocument/2006/relationships/image" Target="../media/image429.png"/><Relationship Id="rId32" Type="http://schemas.openxmlformats.org/officeDocument/2006/relationships/customXml" Target="../ink/ink440.xml"/><Relationship Id="rId37" Type="http://schemas.openxmlformats.org/officeDocument/2006/relationships/image" Target="../media/image442.png"/><Relationship Id="rId53" Type="http://schemas.openxmlformats.org/officeDocument/2006/relationships/image" Target="../media/image450.png"/><Relationship Id="rId58" Type="http://schemas.openxmlformats.org/officeDocument/2006/relationships/customXml" Target="../ink/ink453.xml"/><Relationship Id="rId74" Type="http://schemas.openxmlformats.org/officeDocument/2006/relationships/customXml" Target="../ink/ink461.xml"/><Relationship Id="rId79" Type="http://schemas.openxmlformats.org/officeDocument/2006/relationships/image" Target="../media/image463.png"/><Relationship Id="rId5" Type="http://schemas.openxmlformats.org/officeDocument/2006/relationships/image" Target="../media/image426.png"/><Relationship Id="rId90" Type="http://schemas.openxmlformats.org/officeDocument/2006/relationships/customXml" Target="../ink/ink469.xml"/><Relationship Id="rId22" Type="http://schemas.openxmlformats.org/officeDocument/2006/relationships/customXml" Target="../ink/ink435.xml"/><Relationship Id="rId27" Type="http://schemas.openxmlformats.org/officeDocument/2006/relationships/image" Target="../media/image437.png"/><Relationship Id="rId43" Type="http://schemas.openxmlformats.org/officeDocument/2006/relationships/image" Target="../media/image445.png"/><Relationship Id="rId48" Type="http://schemas.openxmlformats.org/officeDocument/2006/relationships/customXml" Target="../ink/ink448.xml"/><Relationship Id="rId64" Type="http://schemas.openxmlformats.org/officeDocument/2006/relationships/customXml" Target="../ink/ink456.xml"/><Relationship Id="rId69" Type="http://schemas.openxmlformats.org/officeDocument/2006/relationships/image" Target="../media/image458.png"/><Relationship Id="rId8" Type="http://schemas.openxmlformats.org/officeDocument/2006/relationships/customXml" Target="../ink/ink428.xml"/><Relationship Id="rId51" Type="http://schemas.openxmlformats.org/officeDocument/2006/relationships/image" Target="../media/image449.png"/><Relationship Id="rId72" Type="http://schemas.openxmlformats.org/officeDocument/2006/relationships/customXml" Target="../ink/ink460.xml"/><Relationship Id="rId80" Type="http://schemas.openxmlformats.org/officeDocument/2006/relationships/customXml" Target="../ink/ink464.xml"/><Relationship Id="rId85" Type="http://schemas.openxmlformats.org/officeDocument/2006/relationships/image" Target="../media/image466.png"/><Relationship Id="rId93" Type="http://schemas.openxmlformats.org/officeDocument/2006/relationships/image" Target="../media/image470.png"/><Relationship Id="rId3" Type="http://schemas.openxmlformats.org/officeDocument/2006/relationships/image" Target="../media/image425.png"/><Relationship Id="rId12" Type="http://schemas.openxmlformats.org/officeDocument/2006/relationships/customXml" Target="../ink/ink430.xml"/><Relationship Id="rId17" Type="http://schemas.openxmlformats.org/officeDocument/2006/relationships/image" Target="../media/image432.png"/><Relationship Id="rId25" Type="http://schemas.openxmlformats.org/officeDocument/2006/relationships/image" Target="../media/image436.png"/><Relationship Id="rId33" Type="http://schemas.openxmlformats.org/officeDocument/2006/relationships/image" Target="../media/image440.png"/><Relationship Id="rId38" Type="http://schemas.openxmlformats.org/officeDocument/2006/relationships/customXml" Target="../ink/ink443.xml"/><Relationship Id="rId46" Type="http://schemas.openxmlformats.org/officeDocument/2006/relationships/customXml" Target="../ink/ink447.xml"/><Relationship Id="rId59" Type="http://schemas.openxmlformats.org/officeDocument/2006/relationships/image" Target="../media/image453.png"/><Relationship Id="rId67" Type="http://schemas.openxmlformats.org/officeDocument/2006/relationships/image" Target="../media/image457.png"/><Relationship Id="rId20" Type="http://schemas.openxmlformats.org/officeDocument/2006/relationships/customXml" Target="../ink/ink434.xml"/><Relationship Id="rId41" Type="http://schemas.openxmlformats.org/officeDocument/2006/relationships/image" Target="../media/image444.png"/><Relationship Id="rId54" Type="http://schemas.openxmlformats.org/officeDocument/2006/relationships/customXml" Target="../ink/ink451.xml"/><Relationship Id="rId62" Type="http://schemas.openxmlformats.org/officeDocument/2006/relationships/customXml" Target="../ink/ink455.xml"/><Relationship Id="rId70" Type="http://schemas.openxmlformats.org/officeDocument/2006/relationships/customXml" Target="../ink/ink459.xml"/><Relationship Id="rId75" Type="http://schemas.openxmlformats.org/officeDocument/2006/relationships/image" Target="../media/image461.png"/><Relationship Id="rId83" Type="http://schemas.openxmlformats.org/officeDocument/2006/relationships/image" Target="../media/image465.png"/><Relationship Id="rId88" Type="http://schemas.openxmlformats.org/officeDocument/2006/relationships/customXml" Target="../ink/ink468.xml"/><Relationship Id="rId91" Type="http://schemas.openxmlformats.org/officeDocument/2006/relationships/image" Target="../media/image469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427.xml"/><Relationship Id="rId15" Type="http://schemas.openxmlformats.org/officeDocument/2006/relationships/image" Target="../media/image431.png"/><Relationship Id="rId23" Type="http://schemas.openxmlformats.org/officeDocument/2006/relationships/image" Target="../media/image435.png"/><Relationship Id="rId28" Type="http://schemas.openxmlformats.org/officeDocument/2006/relationships/customXml" Target="../ink/ink438.xml"/><Relationship Id="rId36" Type="http://schemas.openxmlformats.org/officeDocument/2006/relationships/customXml" Target="../ink/ink442.xml"/><Relationship Id="rId49" Type="http://schemas.openxmlformats.org/officeDocument/2006/relationships/image" Target="../media/image448.png"/><Relationship Id="rId57" Type="http://schemas.openxmlformats.org/officeDocument/2006/relationships/image" Target="../media/image452.png"/><Relationship Id="rId10" Type="http://schemas.openxmlformats.org/officeDocument/2006/relationships/customXml" Target="../ink/ink429.xml"/><Relationship Id="rId31" Type="http://schemas.openxmlformats.org/officeDocument/2006/relationships/image" Target="../media/image439.png"/><Relationship Id="rId44" Type="http://schemas.openxmlformats.org/officeDocument/2006/relationships/customXml" Target="../ink/ink446.xml"/><Relationship Id="rId52" Type="http://schemas.openxmlformats.org/officeDocument/2006/relationships/customXml" Target="../ink/ink450.xml"/><Relationship Id="rId60" Type="http://schemas.openxmlformats.org/officeDocument/2006/relationships/customXml" Target="../ink/ink454.xml"/><Relationship Id="rId65" Type="http://schemas.openxmlformats.org/officeDocument/2006/relationships/image" Target="../media/image456.png"/><Relationship Id="rId73" Type="http://schemas.openxmlformats.org/officeDocument/2006/relationships/image" Target="../media/image460.png"/><Relationship Id="rId78" Type="http://schemas.openxmlformats.org/officeDocument/2006/relationships/customXml" Target="../ink/ink463.xml"/><Relationship Id="rId81" Type="http://schemas.openxmlformats.org/officeDocument/2006/relationships/image" Target="../media/image464.png"/><Relationship Id="rId86" Type="http://schemas.openxmlformats.org/officeDocument/2006/relationships/customXml" Target="../ink/ink467.xml"/><Relationship Id="rId4" Type="http://schemas.openxmlformats.org/officeDocument/2006/relationships/customXml" Target="../ink/ink426.xml"/><Relationship Id="rId9" Type="http://schemas.openxmlformats.org/officeDocument/2006/relationships/image" Target="../media/image428.png"/><Relationship Id="rId13" Type="http://schemas.openxmlformats.org/officeDocument/2006/relationships/image" Target="../media/image430.png"/><Relationship Id="rId18" Type="http://schemas.openxmlformats.org/officeDocument/2006/relationships/customXml" Target="../ink/ink433.xml"/><Relationship Id="rId39" Type="http://schemas.openxmlformats.org/officeDocument/2006/relationships/image" Target="../media/image443.png"/><Relationship Id="rId34" Type="http://schemas.openxmlformats.org/officeDocument/2006/relationships/customXml" Target="../ink/ink441.xml"/><Relationship Id="rId50" Type="http://schemas.openxmlformats.org/officeDocument/2006/relationships/customXml" Target="../ink/ink449.xml"/><Relationship Id="rId55" Type="http://schemas.openxmlformats.org/officeDocument/2006/relationships/image" Target="../media/image451.png"/><Relationship Id="rId76" Type="http://schemas.openxmlformats.org/officeDocument/2006/relationships/customXml" Target="../ink/ink462.xml"/><Relationship Id="rId7" Type="http://schemas.openxmlformats.org/officeDocument/2006/relationships/image" Target="../media/image427.png"/><Relationship Id="rId71" Type="http://schemas.openxmlformats.org/officeDocument/2006/relationships/image" Target="../media/image459.png"/><Relationship Id="rId92" Type="http://schemas.openxmlformats.org/officeDocument/2006/relationships/customXml" Target="../ink/ink470.xml"/><Relationship Id="rId2" Type="http://schemas.openxmlformats.org/officeDocument/2006/relationships/customXml" Target="../ink/ink425.xml"/><Relationship Id="rId29" Type="http://schemas.openxmlformats.org/officeDocument/2006/relationships/image" Target="../media/image438.png"/><Relationship Id="rId24" Type="http://schemas.openxmlformats.org/officeDocument/2006/relationships/customXml" Target="../ink/ink436.xml"/><Relationship Id="rId40" Type="http://schemas.openxmlformats.org/officeDocument/2006/relationships/customXml" Target="../ink/ink444.xml"/><Relationship Id="rId45" Type="http://schemas.openxmlformats.org/officeDocument/2006/relationships/image" Target="../media/image446.png"/><Relationship Id="rId66" Type="http://schemas.openxmlformats.org/officeDocument/2006/relationships/customXml" Target="../ink/ink457.xml"/><Relationship Id="rId87" Type="http://schemas.openxmlformats.org/officeDocument/2006/relationships/image" Target="../media/image467.png"/><Relationship Id="rId61" Type="http://schemas.openxmlformats.org/officeDocument/2006/relationships/image" Target="../media/image454.png"/><Relationship Id="rId82" Type="http://schemas.openxmlformats.org/officeDocument/2006/relationships/customXml" Target="../ink/ink465.xml"/><Relationship Id="rId19" Type="http://schemas.openxmlformats.org/officeDocument/2006/relationships/image" Target="../media/image433.png"/><Relationship Id="rId14" Type="http://schemas.openxmlformats.org/officeDocument/2006/relationships/customXml" Target="../ink/ink431.xml"/><Relationship Id="rId30" Type="http://schemas.openxmlformats.org/officeDocument/2006/relationships/customXml" Target="../ink/ink439.xml"/><Relationship Id="rId35" Type="http://schemas.openxmlformats.org/officeDocument/2006/relationships/image" Target="../media/image441.png"/><Relationship Id="rId56" Type="http://schemas.openxmlformats.org/officeDocument/2006/relationships/customXml" Target="../ink/ink452.xml"/><Relationship Id="rId77" Type="http://schemas.openxmlformats.org/officeDocument/2006/relationships/image" Target="../media/image462.png"/></Relationships>
</file>

<file path=ppt/slides/_rels/slide9.xml.rels><?xml version="1.0" encoding="UTF-8" standalone="yes"?>
<Relationships xmlns="http://schemas.openxmlformats.org/package/2006/relationships"><Relationship Id="rId26" Type="http://schemas.openxmlformats.org/officeDocument/2006/relationships/customXml" Target="../ink/ink483.xml"/><Relationship Id="rId21" Type="http://schemas.openxmlformats.org/officeDocument/2006/relationships/image" Target="../media/image480.png"/><Relationship Id="rId42" Type="http://schemas.openxmlformats.org/officeDocument/2006/relationships/customXml" Target="../ink/ink491.xml"/><Relationship Id="rId47" Type="http://schemas.openxmlformats.org/officeDocument/2006/relationships/image" Target="../media/image493.png"/><Relationship Id="rId63" Type="http://schemas.openxmlformats.org/officeDocument/2006/relationships/image" Target="../media/image501.png"/><Relationship Id="rId68" Type="http://schemas.openxmlformats.org/officeDocument/2006/relationships/customXml" Target="../ink/ink504.xml"/><Relationship Id="rId84" Type="http://schemas.openxmlformats.org/officeDocument/2006/relationships/customXml" Target="../ink/ink512.xml"/><Relationship Id="rId89" Type="http://schemas.openxmlformats.org/officeDocument/2006/relationships/image" Target="../media/image514.png"/><Relationship Id="rId112" Type="http://schemas.openxmlformats.org/officeDocument/2006/relationships/customXml" Target="../ink/ink526.xml"/><Relationship Id="rId16" Type="http://schemas.openxmlformats.org/officeDocument/2006/relationships/customXml" Target="../ink/ink478.xml"/><Relationship Id="rId107" Type="http://schemas.openxmlformats.org/officeDocument/2006/relationships/image" Target="../media/image523.png"/><Relationship Id="rId11" Type="http://schemas.openxmlformats.org/officeDocument/2006/relationships/image" Target="../media/image475.png"/><Relationship Id="rId32" Type="http://schemas.openxmlformats.org/officeDocument/2006/relationships/customXml" Target="../ink/ink486.xml"/><Relationship Id="rId37" Type="http://schemas.openxmlformats.org/officeDocument/2006/relationships/image" Target="../media/image488.png"/><Relationship Id="rId53" Type="http://schemas.openxmlformats.org/officeDocument/2006/relationships/image" Target="../media/image496.png"/><Relationship Id="rId58" Type="http://schemas.openxmlformats.org/officeDocument/2006/relationships/customXml" Target="../ink/ink499.xml"/><Relationship Id="rId74" Type="http://schemas.openxmlformats.org/officeDocument/2006/relationships/customXml" Target="../ink/ink507.xml"/><Relationship Id="rId79" Type="http://schemas.openxmlformats.org/officeDocument/2006/relationships/image" Target="../media/image509.png"/><Relationship Id="rId102" Type="http://schemas.openxmlformats.org/officeDocument/2006/relationships/customXml" Target="../ink/ink521.xml"/><Relationship Id="rId5" Type="http://schemas.openxmlformats.org/officeDocument/2006/relationships/image" Target="../media/image472.png"/><Relationship Id="rId90" Type="http://schemas.openxmlformats.org/officeDocument/2006/relationships/customXml" Target="../ink/ink515.xml"/><Relationship Id="rId95" Type="http://schemas.openxmlformats.org/officeDocument/2006/relationships/image" Target="../media/image517.png"/><Relationship Id="rId22" Type="http://schemas.openxmlformats.org/officeDocument/2006/relationships/customXml" Target="../ink/ink481.xml"/><Relationship Id="rId27" Type="http://schemas.openxmlformats.org/officeDocument/2006/relationships/image" Target="../media/image483.png"/><Relationship Id="rId43" Type="http://schemas.openxmlformats.org/officeDocument/2006/relationships/image" Target="../media/image491.png"/><Relationship Id="rId48" Type="http://schemas.openxmlformats.org/officeDocument/2006/relationships/customXml" Target="../ink/ink494.xml"/><Relationship Id="rId64" Type="http://schemas.openxmlformats.org/officeDocument/2006/relationships/customXml" Target="../ink/ink502.xml"/><Relationship Id="rId69" Type="http://schemas.openxmlformats.org/officeDocument/2006/relationships/image" Target="../media/image504.png"/><Relationship Id="rId113" Type="http://schemas.openxmlformats.org/officeDocument/2006/relationships/image" Target="../media/image526.png"/><Relationship Id="rId80" Type="http://schemas.openxmlformats.org/officeDocument/2006/relationships/customXml" Target="../ink/ink510.xml"/><Relationship Id="rId85" Type="http://schemas.openxmlformats.org/officeDocument/2006/relationships/image" Target="../media/image512.png"/><Relationship Id="rId12" Type="http://schemas.openxmlformats.org/officeDocument/2006/relationships/customXml" Target="../ink/ink476.xml"/><Relationship Id="rId17" Type="http://schemas.openxmlformats.org/officeDocument/2006/relationships/image" Target="../media/image478.png"/><Relationship Id="rId33" Type="http://schemas.openxmlformats.org/officeDocument/2006/relationships/image" Target="../media/image486.png"/><Relationship Id="rId38" Type="http://schemas.openxmlformats.org/officeDocument/2006/relationships/customXml" Target="../ink/ink489.xml"/><Relationship Id="rId59" Type="http://schemas.openxmlformats.org/officeDocument/2006/relationships/image" Target="../media/image499.png"/><Relationship Id="rId103" Type="http://schemas.openxmlformats.org/officeDocument/2006/relationships/image" Target="../media/image521.png"/><Relationship Id="rId108" Type="http://schemas.openxmlformats.org/officeDocument/2006/relationships/customXml" Target="../ink/ink524.xml"/><Relationship Id="rId54" Type="http://schemas.openxmlformats.org/officeDocument/2006/relationships/customXml" Target="../ink/ink497.xml"/><Relationship Id="rId70" Type="http://schemas.openxmlformats.org/officeDocument/2006/relationships/customXml" Target="../ink/ink505.xml"/><Relationship Id="rId75" Type="http://schemas.openxmlformats.org/officeDocument/2006/relationships/image" Target="../media/image507.png"/><Relationship Id="rId91" Type="http://schemas.openxmlformats.org/officeDocument/2006/relationships/image" Target="../media/image515.png"/><Relationship Id="rId96" Type="http://schemas.openxmlformats.org/officeDocument/2006/relationships/customXml" Target="../ink/ink518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473.xml"/><Relationship Id="rId15" Type="http://schemas.openxmlformats.org/officeDocument/2006/relationships/image" Target="../media/image477.png"/><Relationship Id="rId23" Type="http://schemas.openxmlformats.org/officeDocument/2006/relationships/image" Target="../media/image481.png"/><Relationship Id="rId28" Type="http://schemas.openxmlformats.org/officeDocument/2006/relationships/customXml" Target="../ink/ink484.xml"/><Relationship Id="rId36" Type="http://schemas.openxmlformats.org/officeDocument/2006/relationships/customXml" Target="../ink/ink488.xml"/><Relationship Id="rId49" Type="http://schemas.openxmlformats.org/officeDocument/2006/relationships/image" Target="../media/image494.png"/><Relationship Id="rId57" Type="http://schemas.openxmlformats.org/officeDocument/2006/relationships/image" Target="../media/image498.png"/><Relationship Id="rId106" Type="http://schemas.openxmlformats.org/officeDocument/2006/relationships/customXml" Target="../ink/ink523.xml"/><Relationship Id="rId10" Type="http://schemas.openxmlformats.org/officeDocument/2006/relationships/customXml" Target="../ink/ink475.xml"/><Relationship Id="rId31" Type="http://schemas.openxmlformats.org/officeDocument/2006/relationships/image" Target="../media/image485.png"/><Relationship Id="rId44" Type="http://schemas.openxmlformats.org/officeDocument/2006/relationships/customXml" Target="../ink/ink492.xml"/><Relationship Id="rId52" Type="http://schemas.openxmlformats.org/officeDocument/2006/relationships/customXml" Target="../ink/ink496.xml"/><Relationship Id="rId60" Type="http://schemas.openxmlformats.org/officeDocument/2006/relationships/customXml" Target="../ink/ink500.xml"/><Relationship Id="rId65" Type="http://schemas.openxmlformats.org/officeDocument/2006/relationships/image" Target="../media/image502.png"/><Relationship Id="rId73" Type="http://schemas.openxmlformats.org/officeDocument/2006/relationships/image" Target="../media/image506.png"/><Relationship Id="rId78" Type="http://schemas.openxmlformats.org/officeDocument/2006/relationships/customXml" Target="../ink/ink509.xml"/><Relationship Id="rId81" Type="http://schemas.openxmlformats.org/officeDocument/2006/relationships/image" Target="../media/image510.png"/><Relationship Id="rId86" Type="http://schemas.openxmlformats.org/officeDocument/2006/relationships/customXml" Target="../ink/ink513.xml"/><Relationship Id="rId94" Type="http://schemas.openxmlformats.org/officeDocument/2006/relationships/customXml" Target="../ink/ink517.xml"/><Relationship Id="rId99" Type="http://schemas.openxmlformats.org/officeDocument/2006/relationships/image" Target="../media/image519.png"/><Relationship Id="rId101" Type="http://schemas.openxmlformats.org/officeDocument/2006/relationships/image" Target="../media/image520.png"/><Relationship Id="rId4" Type="http://schemas.openxmlformats.org/officeDocument/2006/relationships/customXml" Target="../ink/ink472.xml"/><Relationship Id="rId9" Type="http://schemas.openxmlformats.org/officeDocument/2006/relationships/image" Target="../media/image474.png"/><Relationship Id="rId13" Type="http://schemas.openxmlformats.org/officeDocument/2006/relationships/image" Target="../media/image476.png"/><Relationship Id="rId18" Type="http://schemas.openxmlformats.org/officeDocument/2006/relationships/customXml" Target="../ink/ink479.xml"/><Relationship Id="rId39" Type="http://schemas.openxmlformats.org/officeDocument/2006/relationships/image" Target="../media/image489.png"/><Relationship Id="rId109" Type="http://schemas.openxmlformats.org/officeDocument/2006/relationships/image" Target="../media/image524.png"/><Relationship Id="rId34" Type="http://schemas.openxmlformats.org/officeDocument/2006/relationships/customXml" Target="../ink/ink487.xml"/><Relationship Id="rId50" Type="http://schemas.openxmlformats.org/officeDocument/2006/relationships/customXml" Target="../ink/ink495.xml"/><Relationship Id="rId55" Type="http://schemas.openxmlformats.org/officeDocument/2006/relationships/image" Target="../media/image497.png"/><Relationship Id="rId76" Type="http://schemas.openxmlformats.org/officeDocument/2006/relationships/customXml" Target="../ink/ink508.xml"/><Relationship Id="rId97" Type="http://schemas.openxmlformats.org/officeDocument/2006/relationships/image" Target="../media/image518.png"/><Relationship Id="rId104" Type="http://schemas.openxmlformats.org/officeDocument/2006/relationships/customXml" Target="../ink/ink522.xml"/><Relationship Id="rId7" Type="http://schemas.openxmlformats.org/officeDocument/2006/relationships/image" Target="../media/image473.png"/><Relationship Id="rId71" Type="http://schemas.openxmlformats.org/officeDocument/2006/relationships/image" Target="../media/image505.png"/><Relationship Id="rId92" Type="http://schemas.openxmlformats.org/officeDocument/2006/relationships/customXml" Target="../ink/ink516.xml"/><Relationship Id="rId2" Type="http://schemas.openxmlformats.org/officeDocument/2006/relationships/customXml" Target="../ink/ink471.xml"/><Relationship Id="rId29" Type="http://schemas.openxmlformats.org/officeDocument/2006/relationships/image" Target="../media/image484.png"/><Relationship Id="rId24" Type="http://schemas.openxmlformats.org/officeDocument/2006/relationships/customXml" Target="../ink/ink482.xml"/><Relationship Id="rId40" Type="http://schemas.openxmlformats.org/officeDocument/2006/relationships/customXml" Target="../ink/ink490.xml"/><Relationship Id="rId45" Type="http://schemas.openxmlformats.org/officeDocument/2006/relationships/image" Target="../media/image492.png"/><Relationship Id="rId66" Type="http://schemas.openxmlformats.org/officeDocument/2006/relationships/customXml" Target="../ink/ink503.xml"/><Relationship Id="rId87" Type="http://schemas.openxmlformats.org/officeDocument/2006/relationships/image" Target="../media/image513.png"/><Relationship Id="rId110" Type="http://schemas.openxmlformats.org/officeDocument/2006/relationships/customXml" Target="../ink/ink525.xml"/><Relationship Id="rId61" Type="http://schemas.openxmlformats.org/officeDocument/2006/relationships/image" Target="../media/image500.png"/><Relationship Id="rId82" Type="http://schemas.openxmlformats.org/officeDocument/2006/relationships/customXml" Target="../ink/ink511.xml"/><Relationship Id="rId19" Type="http://schemas.openxmlformats.org/officeDocument/2006/relationships/image" Target="../media/image479.png"/><Relationship Id="rId14" Type="http://schemas.openxmlformats.org/officeDocument/2006/relationships/customXml" Target="../ink/ink477.xml"/><Relationship Id="rId30" Type="http://schemas.openxmlformats.org/officeDocument/2006/relationships/customXml" Target="../ink/ink485.xml"/><Relationship Id="rId35" Type="http://schemas.openxmlformats.org/officeDocument/2006/relationships/image" Target="../media/image487.png"/><Relationship Id="rId56" Type="http://schemas.openxmlformats.org/officeDocument/2006/relationships/customXml" Target="../ink/ink498.xml"/><Relationship Id="rId77" Type="http://schemas.openxmlformats.org/officeDocument/2006/relationships/image" Target="../media/image508.png"/><Relationship Id="rId100" Type="http://schemas.openxmlformats.org/officeDocument/2006/relationships/customXml" Target="../ink/ink520.xml"/><Relationship Id="rId105" Type="http://schemas.openxmlformats.org/officeDocument/2006/relationships/image" Target="../media/image522.png"/><Relationship Id="rId8" Type="http://schemas.openxmlformats.org/officeDocument/2006/relationships/customXml" Target="../ink/ink474.xml"/><Relationship Id="rId51" Type="http://schemas.openxmlformats.org/officeDocument/2006/relationships/image" Target="../media/image495.png"/><Relationship Id="rId72" Type="http://schemas.openxmlformats.org/officeDocument/2006/relationships/customXml" Target="../ink/ink506.xml"/><Relationship Id="rId93" Type="http://schemas.openxmlformats.org/officeDocument/2006/relationships/image" Target="../media/image516.png"/><Relationship Id="rId98" Type="http://schemas.openxmlformats.org/officeDocument/2006/relationships/customXml" Target="../ink/ink519.xml"/><Relationship Id="rId3" Type="http://schemas.openxmlformats.org/officeDocument/2006/relationships/image" Target="../media/image471.png"/><Relationship Id="rId25" Type="http://schemas.openxmlformats.org/officeDocument/2006/relationships/image" Target="../media/image482.png"/><Relationship Id="rId46" Type="http://schemas.openxmlformats.org/officeDocument/2006/relationships/customXml" Target="../ink/ink493.xml"/><Relationship Id="rId67" Type="http://schemas.openxmlformats.org/officeDocument/2006/relationships/image" Target="../media/image503.png"/><Relationship Id="rId20" Type="http://schemas.openxmlformats.org/officeDocument/2006/relationships/customXml" Target="../ink/ink480.xml"/><Relationship Id="rId41" Type="http://schemas.openxmlformats.org/officeDocument/2006/relationships/image" Target="../media/image490.png"/><Relationship Id="rId62" Type="http://schemas.openxmlformats.org/officeDocument/2006/relationships/customXml" Target="../ink/ink501.xml"/><Relationship Id="rId83" Type="http://schemas.openxmlformats.org/officeDocument/2006/relationships/image" Target="../media/image511.png"/><Relationship Id="rId88" Type="http://schemas.openxmlformats.org/officeDocument/2006/relationships/customXml" Target="../ink/ink514.xml"/><Relationship Id="rId111" Type="http://schemas.openxmlformats.org/officeDocument/2006/relationships/image" Target="../media/image5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247E386A-7037-A245-9ABF-83138780121E}"/>
                  </a:ext>
                </a:extLst>
              </p14:cNvPr>
              <p14:cNvContentPartPr/>
              <p14:nvPr/>
            </p14:nvContentPartPr>
            <p14:xfrm>
              <a:off x="523900" y="340911"/>
              <a:ext cx="149760" cy="504720"/>
            </p14:xfrm>
          </p:contentPart>
        </mc:Choice>
        <mc:Fallback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247E386A-7037-A245-9ABF-83138780121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16340" y="333351"/>
                <a:ext cx="164880" cy="51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4" name="墨迹 26">
                <a:extLst>
                  <a:ext uri="{FF2B5EF4-FFF2-40B4-BE49-F238E27FC236}">
                    <a16:creationId xmlns:a16="http://schemas.microsoft.com/office/drawing/2014/main" id="{88351492-BEDE-1647-A6B6-8797F041AFEF}"/>
                  </a:ext>
                </a:extLst>
              </p14:cNvPr>
              <p14:cNvContentPartPr/>
              <p14:nvPr/>
            </p14:nvContentPartPr>
            <p14:xfrm>
              <a:off x="3287980" y="191511"/>
              <a:ext cx="1886760" cy="579240"/>
            </p14:xfrm>
          </p:contentPart>
        </mc:Choice>
        <mc:Fallback>
          <p:pic>
            <p:nvPicPr>
              <p:cNvPr id="24" name="墨迹 26">
                <a:extLst>
                  <a:ext uri="{FF2B5EF4-FFF2-40B4-BE49-F238E27FC236}">
                    <a16:creationId xmlns:a16="http://schemas.microsoft.com/office/drawing/2014/main" id="{88351492-BEDE-1647-A6B6-8797F041AFE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280420" y="183951"/>
                <a:ext cx="1901880" cy="59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5" name="墨迹 27">
                <a:extLst>
                  <a:ext uri="{FF2B5EF4-FFF2-40B4-BE49-F238E27FC236}">
                    <a16:creationId xmlns:a16="http://schemas.microsoft.com/office/drawing/2014/main" id="{2AFA88C2-7B80-9F41-8456-4607476045E2}"/>
                  </a:ext>
                </a:extLst>
              </p14:cNvPr>
              <p14:cNvContentPartPr/>
              <p14:nvPr/>
            </p14:nvContentPartPr>
            <p14:xfrm>
              <a:off x="2080540" y="222831"/>
              <a:ext cx="884160" cy="691560"/>
            </p14:xfrm>
          </p:contentPart>
        </mc:Choice>
        <mc:Fallback>
          <p:pic>
            <p:nvPicPr>
              <p:cNvPr id="25" name="墨迹 27">
                <a:extLst>
                  <a:ext uri="{FF2B5EF4-FFF2-40B4-BE49-F238E27FC236}">
                    <a16:creationId xmlns:a16="http://schemas.microsoft.com/office/drawing/2014/main" id="{2AFA88C2-7B80-9F41-8456-4607476045E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072983" y="215271"/>
                <a:ext cx="898914" cy="70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6" name="墨迹 28">
                <a:extLst>
                  <a:ext uri="{FF2B5EF4-FFF2-40B4-BE49-F238E27FC236}">
                    <a16:creationId xmlns:a16="http://schemas.microsoft.com/office/drawing/2014/main" id="{19DA8C9E-1C90-1B47-9729-99CB9018BE3B}"/>
                  </a:ext>
                </a:extLst>
              </p14:cNvPr>
              <p14:cNvContentPartPr/>
              <p14:nvPr/>
            </p14:nvContentPartPr>
            <p14:xfrm>
              <a:off x="822700" y="415791"/>
              <a:ext cx="741240" cy="405000"/>
            </p14:xfrm>
          </p:contentPart>
        </mc:Choice>
        <mc:Fallback>
          <p:pic>
            <p:nvPicPr>
              <p:cNvPr id="26" name="墨迹 28">
                <a:extLst>
                  <a:ext uri="{FF2B5EF4-FFF2-40B4-BE49-F238E27FC236}">
                    <a16:creationId xmlns:a16="http://schemas.microsoft.com/office/drawing/2014/main" id="{19DA8C9E-1C90-1B47-9729-99CB9018BE3B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15140" y="408231"/>
                <a:ext cx="756360" cy="42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30" name="墨迹 29">
                <a:extLst>
                  <a:ext uri="{FF2B5EF4-FFF2-40B4-BE49-F238E27FC236}">
                    <a16:creationId xmlns:a16="http://schemas.microsoft.com/office/drawing/2014/main" id="{41B4712B-BD6C-CC4A-9CAC-6DD1E7DC25D0}"/>
                  </a:ext>
                </a:extLst>
              </p14:cNvPr>
              <p14:cNvContentPartPr/>
              <p14:nvPr/>
            </p14:nvContentPartPr>
            <p14:xfrm>
              <a:off x="1140220" y="1523871"/>
              <a:ext cx="174600" cy="37800"/>
            </p14:xfrm>
          </p:contentPart>
        </mc:Choice>
        <mc:Fallback>
          <p:pic>
            <p:nvPicPr>
              <p:cNvPr id="30" name="墨迹 29">
                <a:extLst>
                  <a:ext uri="{FF2B5EF4-FFF2-40B4-BE49-F238E27FC236}">
                    <a16:creationId xmlns:a16="http://schemas.microsoft.com/office/drawing/2014/main" id="{41B4712B-BD6C-CC4A-9CAC-6DD1E7DC25D0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132660" y="1516311"/>
                <a:ext cx="189720" cy="5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31" name="墨迹 30">
                <a:extLst>
                  <a:ext uri="{FF2B5EF4-FFF2-40B4-BE49-F238E27FC236}">
                    <a16:creationId xmlns:a16="http://schemas.microsoft.com/office/drawing/2014/main" id="{5B0673C5-9E96-1341-BB44-8408678CCCA3}"/>
                  </a:ext>
                </a:extLst>
              </p14:cNvPr>
              <p14:cNvContentPartPr/>
              <p14:nvPr/>
            </p14:nvContentPartPr>
            <p14:xfrm>
              <a:off x="1190260" y="1698111"/>
              <a:ext cx="162360" cy="37800"/>
            </p14:xfrm>
          </p:contentPart>
        </mc:Choice>
        <mc:Fallback>
          <p:pic>
            <p:nvPicPr>
              <p:cNvPr id="31" name="墨迹 30">
                <a:extLst>
                  <a:ext uri="{FF2B5EF4-FFF2-40B4-BE49-F238E27FC236}">
                    <a16:creationId xmlns:a16="http://schemas.microsoft.com/office/drawing/2014/main" id="{5B0673C5-9E96-1341-BB44-8408678CCCA3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182700" y="1690551"/>
                <a:ext cx="177120" cy="5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36" name="墨迹 35">
                <a:extLst>
                  <a:ext uri="{FF2B5EF4-FFF2-40B4-BE49-F238E27FC236}">
                    <a16:creationId xmlns:a16="http://schemas.microsoft.com/office/drawing/2014/main" id="{69FB51DC-10C8-C84D-B1C3-A9DD92695941}"/>
                  </a:ext>
                </a:extLst>
              </p14:cNvPr>
              <p14:cNvContentPartPr/>
              <p14:nvPr/>
            </p14:nvContentPartPr>
            <p14:xfrm>
              <a:off x="2659420" y="1138671"/>
              <a:ext cx="62640" cy="74520"/>
            </p14:xfrm>
          </p:contentPart>
        </mc:Choice>
        <mc:Fallback>
          <p:pic>
            <p:nvPicPr>
              <p:cNvPr id="36" name="墨迹 35">
                <a:extLst>
                  <a:ext uri="{FF2B5EF4-FFF2-40B4-BE49-F238E27FC236}">
                    <a16:creationId xmlns:a16="http://schemas.microsoft.com/office/drawing/2014/main" id="{69FB51DC-10C8-C84D-B1C3-A9DD92695941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651860" y="1131111"/>
                <a:ext cx="77760" cy="8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43" name="墨迹 42">
                <a:extLst>
                  <a:ext uri="{FF2B5EF4-FFF2-40B4-BE49-F238E27FC236}">
                    <a16:creationId xmlns:a16="http://schemas.microsoft.com/office/drawing/2014/main" id="{9A911496-7984-B143-895C-712E54229DD0}"/>
                  </a:ext>
                </a:extLst>
              </p14:cNvPr>
              <p14:cNvContentPartPr/>
              <p14:nvPr/>
            </p14:nvContentPartPr>
            <p14:xfrm>
              <a:off x="4925260" y="1231191"/>
              <a:ext cx="143640" cy="224640"/>
            </p14:xfrm>
          </p:contentPart>
        </mc:Choice>
        <mc:Fallback>
          <p:pic>
            <p:nvPicPr>
              <p:cNvPr id="43" name="墨迹 42">
                <a:extLst>
                  <a:ext uri="{FF2B5EF4-FFF2-40B4-BE49-F238E27FC236}">
                    <a16:creationId xmlns:a16="http://schemas.microsoft.com/office/drawing/2014/main" id="{9A911496-7984-B143-895C-712E54229DD0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918060" y="1223631"/>
                <a:ext cx="158760" cy="23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53" name="墨迹 52">
                <a:extLst>
                  <a:ext uri="{FF2B5EF4-FFF2-40B4-BE49-F238E27FC236}">
                    <a16:creationId xmlns:a16="http://schemas.microsoft.com/office/drawing/2014/main" id="{5CA82279-9EC0-E14E-BA60-B09345380DFB}"/>
                  </a:ext>
                </a:extLst>
              </p14:cNvPr>
              <p14:cNvContentPartPr/>
              <p14:nvPr/>
            </p14:nvContentPartPr>
            <p14:xfrm>
              <a:off x="7845220" y="1069191"/>
              <a:ext cx="184320" cy="25200"/>
            </p14:xfrm>
          </p:contentPart>
        </mc:Choice>
        <mc:Fallback>
          <p:pic>
            <p:nvPicPr>
              <p:cNvPr id="53" name="墨迹 52">
                <a:extLst>
                  <a:ext uri="{FF2B5EF4-FFF2-40B4-BE49-F238E27FC236}">
                    <a16:creationId xmlns:a16="http://schemas.microsoft.com/office/drawing/2014/main" id="{5CA82279-9EC0-E14E-BA60-B09345380DFB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837660" y="1061991"/>
                <a:ext cx="19944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58" name="墨迹 57">
                <a:extLst>
                  <a:ext uri="{FF2B5EF4-FFF2-40B4-BE49-F238E27FC236}">
                    <a16:creationId xmlns:a16="http://schemas.microsoft.com/office/drawing/2014/main" id="{1A855A99-502D-694C-96BE-29E3833D71E0}"/>
                  </a:ext>
                </a:extLst>
              </p14:cNvPr>
              <p14:cNvContentPartPr/>
              <p14:nvPr/>
            </p14:nvContentPartPr>
            <p14:xfrm>
              <a:off x="7739380" y="764271"/>
              <a:ext cx="193320" cy="180720"/>
            </p14:xfrm>
          </p:contentPart>
        </mc:Choice>
        <mc:Fallback>
          <p:pic>
            <p:nvPicPr>
              <p:cNvPr id="58" name="墨迹 57">
                <a:extLst>
                  <a:ext uri="{FF2B5EF4-FFF2-40B4-BE49-F238E27FC236}">
                    <a16:creationId xmlns:a16="http://schemas.microsoft.com/office/drawing/2014/main" id="{1A855A99-502D-694C-96BE-29E3833D71E0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731820" y="756711"/>
                <a:ext cx="208440" cy="19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71" name="墨迹 77">
                <a:extLst>
                  <a:ext uri="{FF2B5EF4-FFF2-40B4-BE49-F238E27FC236}">
                    <a16:creationId xmlns:a16="http://schemas.microsoft.com/office/drawing/2014/main" id="{2A600005-0DD8-0C4F-9593-E7DFFEB9D22C}"/>
                  </a:ext>
                </a:extLst>
              </p14:cNvPr>
              <p14:cNvContentPartPr/>
              <p14:nvPr/>
            </p14:nvContentPartPr>
            <p14:xfrm>
              <a:off x="8498980" y="745551"/>
              <a:ext cx="2446560" cy="815760"/>
            </p14:xfrm>
          </p:contentPart>
        </mc:Choice>
        <mc:Fallback>
          <p:pic>
            <p:nvPicPr>
              <p:cNvPr id="71" name="墨迹 77">
                <a:extLst>
                  <a:ext uri="{FF2B5EF4-FFF2-40B4-BE49-F238E27FC236}">
                    <a16:creationId xmlns:a16="http://schemas.microsoft.com/office/drawing/2014/main" id="{2A600005-0DD8-0C4F-9593-E7DFFEB9D22C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8491421" y="737991"/>
                <a:ext cx="2461678" cy="83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72" name="墨迹 78">
                <a:extLst>
                  <a:ext uri="{FF2B5EF4-FFF2-40B4-BE49-F238E27FC236}">
                    <a16:creationId xmlns:a16="http://schemas.microsoft.com/office/drawing/2014/main" id="{B59E1571-8B07-E147-B517-51CEC821A761}"/>
                  </a:ext>
                </a:extLst>
              </p14:cNvPr>
              <p14:cNvContentPartPr/>
              <p14:nvPr/>
            </p14:nvContentPartPr>
            <p14:xfrm>
              <a:off x="7126660" y="1218591"/>
              <a:ext cx="1104840" cy="579240"/>
            </p14:xfrm>
          </p:contentPart>
        </mc:Choice>
        <mc:Fallback>
          <p:pic>
            <p:nvPicPr>
              <p:cNvPr id="72" name="墨迹 78">
                <a:extLst>
                  <a:ext uri="{FF2B5EF4-FFF2-40B4-BE49-F238E27FC236}">
                    <a16:creationId xmlns:a16="http://schemas.microsoft.com/office/drawing/2014/main" id="{B59E1571-8B07-E147-B517-51CEC821A761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119102" y="1211391"/>
                <a:ext cx="1119595" cy="59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73" name="墨迹 79">
                <a:extLst>
                  <a:ext uri="{FF2B5EF4-FFF2-40B4-BE49-F238E27FC236}">
                    <a16:creationId xmlns:a16="http://schemas.microsoft.com/office/drawing/2014/main" id="{4E9DC540-6DA8-C04D-9973-4808733C7706}"/>
                  </a:ext>
                </a:extLst>
              </p14:cNvPr>
              <p14:cNvContentPartPr/>
              <p14:nvPr/>
            </p14:nvContentPartPr>
            <p14:xfrm>
              <a:off x="5311540" y="1019511"/>
              <a:ext cx="1513080" cy="717120"/>
            </p14:xfrm>
          </p:contentPart>
        </mc:Choice>
        <mc:Fallback>
          <p:pic>
            <p:nvPicPr>
              <p:cNvPr id="73" name="墨迹 79">
                <a:extLst>
                  <a:ext uri="{FF2B5EF4-FFF2-40B4-BE49-F238E27FC236}">
                    <a16:creationId xmlns:a16="http://schemas.microsoft.com/office/drawing/2014/main" id="{4E9DC540-6DA8-C04D-9973-4808733C7706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5303980" y="1011951"/>
                <a:ext cx="1528200" cy="73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74" name="墨迹 80">
                <a:extLst>
                  <a:ext uri="{FF2B5EF4-FFF2-40B4-BE49-F238E27FC236}">
                    <a16:creationId xmlns:a16="http://schemas.microsoft.com/office/drawing/2014/main" id="{4AA8A455-A08B-384F-BBA0-210A574865EB}"/>
                  </a:ext>
                </a:extLst>
              </p14:cNvPr>
              <p14:cNvContentPartPr/>
              <p14:nvPr/>
            </p14:nvContentPartPr>
            <p14:xfrm>
              <a:off x="4383820" y="1529991"/>
              <a:ext cx="56520" cy="108720"/>
            </p14:xfrm>
          </p:contentPart>
        </mc:Choice>
        <mc:Fallback>
          <p:pic>
            <p:nvPicPr>
              <p:cNvPr id="74" name="墨迹 80">
                <a:extLst>
                  <a:ext uri="{FF2B5EF4-FFF2-40B4-BE49-F238E27FC236}">
                    <a16:creationId xmlns:a16="http://schemas.microsoft.com/office/drawing/2014/main" id="{4AA8A455-A08B-384F-BBA0-210A574865EB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4376260" y="1522456"/>
                <a:ext cx="71280" cy="12379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75" name="墨迹 81">
                <a:extLst>
                  <a:ext uri="{FF2B5EF4-FFF2-40B4-BE49-F238E27FC236}">
                    <a16:creationId xmlns:a16="http://schemas.microsoft.com/office/drawing/2014/main" id="{CA1BC872-5592-EF47-BCEB-25130941ED43}"/>
                  </a:ext>
                </a:extLst>
              </p14:cNvPr>
              <p14:cNvContentPartPr/>
              <p14:nvPr/>
            </p14:nvContentPartPr>
            <p14:xfrm>
              <a:off x="3045340" y="1137951"/>
              <a:ext cx="1064880" cy="492120"/>
            </p14:xfrm>
          </p:contentPart>
        </mc:Choice>
        <mc:Fallback>
          <p:pic>
            <p:nvPicPr>
              <p:cNvPr id="75" name="墨迹 81">
                <a:extLst>
                  <a:ext uri="{FF2B5EF4-FFF2-40B4-BE49-F238E27FC236}">
                    <a16:creationId xmlns:a16="http://schemas.microsoft.com/office/drawing/2014/main" id="{CA1BC872-5592-EF47-BCEB-25130941ED43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3037780" y="1130391"/>
                <a:ext cx="1080000" cy="50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76" name="墨迹 82">
                <a:extLst>
                  <a:ext uri="{FF2B5EF4-FFF2-40B4-BE49-F238E27FC236}">
                    <a16:creationId xmlns:a16="http://schemas.microsoft.com/office/drawing/2014/main" id="{95620B47-F23B-8341-8FAE-2BA4B3DBEF5F}"/>
                  </a:ext>
                </a:extLst>
              </p14:cNvPr>
              <p14:cNvContentPartPr/>
              <p14:nvPr/>
            </p14:nvContentPartPr>
            <p14:xfrm>
              <a:off x="2267020" y="1368351"/>
              <a:ext cx="479880" cy="329760"/>
            </p14:xfrm>
          </p:contentPart>
        </mc:Choice>
        <mc:Fallback>
          <p:pic>
            <p:nvPicPr>
              <p:cNvPr id="76" name="墨迹 82">
                <a:extLst>
                  <a:ext uri="{FF2B5EF4-FFF2-40B4-BE49-F238E27FC236}">
                    <a16:creationId xmlns:a16="http://schemas.microsoft.com/office/drawing/2014/main" id="{95620B47-F23B-8341-8FAE-2BA4B3DBEF5F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2259460" y="1360791"/>
                <a:ext cx="494640" cy="34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77" name="墨迹 83">
                <a:extLst>
                  <a:ext uri="{FF2B5EF4-FFF2-40B4-BE49-F238E27FC236}">
                    <a16:creationId xmlns:a16="http://schemas.microsoft.com/office/drawing/2014/main" id="{C2C6FF63-A6C0-DC4E-A218-B4866688BDC9}"/>
                  </a:ext>
                </a:extLst>
              </p14:cNvPr>
              <p14:cNvContentPartPr/>
              <p14:nvPr/>
            </p14:nvContentPartPr>
            <p14:xfrm>
              <a:off x="1594900" y="1262511"/>
              <a:ext cx="454680" cy="442440"/>
            </p14:xfrm>
          </p:contentPart>
        </mc:Choice>
        <mc:Fallback>
          <p:pic>
            <p:nvPicPr>
              <p:cNvPr id="77" name="墨迹 83">
                <a:extLst>
                  <a:ext uri="{FF2B5EF4-FFF2-40B4-BE49-F238E27FC236}">
                    <a16:creationId xmlns:a16="http://schemas.microsoft.com/office/drawing/2014/main" id="{C2C6FF63-A6C0-DC4E-A218-B4866688BDC9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587340" y="1254951"/>
                <a:ext cx="469800" cy="45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85" name="墨迹 84">
                <a:extLst>
                  <a:ext uri="{FF2B5EF4-FFF2-40B4-BE49-F238E27FC236}">
                    <a16:creationId xmlns:a16="http://schemas.microsoft.com/office/drawing/2014/main" id="{99810DBE-341B-B240-93C8-1D08FDB66A6E}"/>
                  </a:ext>
                </a:extLst>
              </p14:cNvPr>
              <p14:cNvContentPartPr/>
              <p14:nvPr/>
            </p14:nvContentPartPr>
            <p14:xfrm>
              <a:off x="5242780" y="1237311"/>
              <a:ext cx="305280" cy="205920"/>
            </p14:xfrm>
          </p:contentPart>
        </mc:Choice>
        <mc:Fallback>
          <p:pic>
            <p:nvPicPr>
              <p:cNvPr id="85" name="墨迹 84">
                <a:extLst>
                  <a:ext uri="{FF2B5EF4-FFF2-40B4-BE49-F238E27FC236}">
                    <a16:creationId xmlns:a16="http://schemas.microsoft.com/office/drawing/2014/main" id="{99810DBE-341B-B240-93C8-1D08FDB66A6E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5235220" y="1229751"/>
                <a:ext cx="320400" cy="22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86" name="墨迹 85">
                <a:extLst>
                  <a:ext uri="{FF2B5EF4-FFF2-40B4-BE49-F238E27FC236}">
                    <a16:creationId xmlns:a16="http://schemas.microsoft.com/office/drawing/2014/main" id="{98307C9D-5A89-064C-B0F3-A6A0AE898D15}"/>
                  </a:ext>
                </a:extLst>
              </p14:cNvPr>
              <p14:cNvContentPartPr/>
              <p14:nvPr/>
            </p14:nvContentPartPr>
            <p14:xfrm>
              <a:off x="6077260" y="1293471"/>
              <a:ext cx="249480" cy="180720"/>
            </p14:xfrm>
          </p:contentPart>
        </mc:Choice>
        <mc:Fallback>
          <p:pic>
            <p:nvPicPr>
              <p:cNvPr id="86" name="墨迹 85">
                <a:extLst>
                  <a:ext uri="{FF2B5EF4-FFF2-40B4-BE49-F238E27FC236}">
                    <a16:creationId xmlns:a16="http://schemas.microsoft.com/office/drawing/2014/main" id="{98307C9D-5A89-064C-B0F3-A6A0AE898D15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6069700" y="1285911"/>
                <a:ext cx="264600" cy="19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93" name="墨迹 92">
                <a:extLst>
                  <a:ext uri="{FF2B5EF4-FFF2-40B4-BE49-F238E27FC236}">
                    <a16:creationId xmlns:a16="http://schemas.microsoft.com/office/drawing/2014/main" id="{925EF570-81ED-D046-9ECA-CA5BEB1DE30B}"/>
                  </a:ext>
                </a:extLst>
              </p14:cNvPr>
              <p14:cNvContentPartPr/>
              <p14:nvPr/>
            </p14:nvContentPartPr>
            <p14:xfrm>
              <a:off x="2665540" y="2040471"/>
              <a:ext cx="50040" cy="19080"/>
            </p14:xfrm>
          </p:contentPart>
        </mc:Choice>
        <mc:Fallback>
          <p:pic>
            <p:nvPicPr>
              <p:cNvPr id="93" name="墨迹 92">
                <a:extLst>
                  <a:ext uri="{FF2B5EF4-FFF2-40B4-BE49-F238E27FC236}">
                    <a16:creationId xmlns:a16="http://schemas.microsoft.com/office/drawing/2014/main" id="{925EF570-81ED-D046-9ECA-CA5BEB1DE30B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2657980" y="2032911"/>
                <a:ext cx="6516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94" name="墨迹 93">
                <a:extLst>
                  <a:ext uri="{FF2B5EF4-FFF2-40B4-BE49-F238E27FC236}">
                    <a16:creationId xmlns:a16="http://schemas.microsoft.com/office/drawing/2014/main" id="{75ED7A1A-4B80-8B4B-BC3F-8468BC2DA52E}"/>
                  </a:ext>
                </a:extLst>
              </p14:cNvPr>
              <p14:cNvContentPartPr/>
              <p14:nvPr/>
            </p14:nvContentPartPr>
            <p14:xfrm>
              <a:off x="3338020" y="2339271"/>
              <a:ext cx="131040" cy="199440"/>
            </p14:xfrm>
          </p:contentPart>
        </mc:Choice>
        <mc:Fallback>
          <p:pic>
            <p:nvPicPr>
              <p:cNvPr id="94" name="墨迹 93">
                <a:extLst>
                  <a:ext uri="{FF2B5EF4-FFF2-40B4-BE49-F238E27FC236}">
                    <a16:creationId xmlns:a16="http://schemas.microsoft.com/office/drawing/2014/main" id="{75ED7A1A-4B80-8B4B-BC3F-8468BC2DA52E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3330460" y="2331711"/>
                <a:ext cx="146160" cy="21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97" name="墨迹 96">
                <a:extLst>
                  <a:ext uri="{FF2B5EF4-FFF2-40B4-BE49-F238E27FC236}">
                    <a16:creationId xmlns:a16="http://schemas.microsoft.com/office/drawing/2014/main" id="{6C0DBF94-D298-9045-A570-7C25A4FCD5E1}"/>
                  </a:ext>
                </a:extLst>
              </p14:cNvPr>
              <p14:cNvContentPartPr/>
              <p14:nvPr/>
            </p14:nvContentPartPr>
            <p14:xfrm>
              <a:off x="4047580" y="2445111"/>
              <a:ext cx="25200" cy="81360"/>
            </p14:xfrm>
          </p:contentPart>
        </mc:Choice>
        <mc:Fallback>
          <p:pic>
            <p:nvPicPr>
              <p:cNvPr id="97" name="墨迹 96">
                <a:extLst>
                  <a:ext uri="{FF2B5EF4-FFF2-40B4-BE49-F238E27FC236}">
                    <a16:creationId xmlns:a16="http://schemas.microsoft.com/office/drawing/2014/main" id="{6C0DBF94-D298-9045-A570-7C25A4FCD5E1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4040020" y="2437551"/>
                <a:ext cx="40320" cy="9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108" name="墨迹 107">
                <a:extLst>
                  <a:ext uri="{FF2B5EF4-FFF2-40B4-BE49-F238E27FC236}">
                    <a16:creationId xmlns:a16="http://schemas.microsoft.com/office/drawing/2014/main" id="{143AFDEA-D137-0E47-8032-858289C894DD}"/>
                  </a:ext>
                </a:extLst>
              </p14:cNvPr>
              <p14:cNvContentPartPr/>
              <p14:nvPr/>
            </p14:nvContentPartPr>
            <p14:xfrm>
              <a:off x="6376060" y="2432871"/>
              <a:ext cx="28800" cy="37800"/>
            </p14:xfrm>
          </p:contentPart>
        </mc:Choice>
        <mc:Fallback>
          <p:pic>
            <p:nvPicPr>
              <p:cNvPr id="108" name="墨迹 107">
                <a:extLst>
                  <a:ext uri="{FF2B5EF4-FFF2-40B4-BE49-F238E27FC236}">
                    <a16:creationId xmlns:a16="http://schemas.microsoft.com/office/drawing/2014/main" id="{143AFDEA-D137-0E47-8032-858289C894DD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6368500" y="2425311"/>
                <a:ext cx="43920" cy="5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117" name="墨迹 125">
                <a:extLst>
                  <a:ext uri="{FF2B5EF4-FFF2-40B4-BE49-F238E27FC236}">
                    <a16:creationId xmlns:a16="http://schemas.microsoft.com/office/drawing/2014/main" id="{912B8CF0-3CB8-554E-917B-4873072A7273}"/>
                  </a:ext>
                </a:extLst>
              </p14:cNvPr>
              <p14:cNvContentPartPr/>
              <p14:nvPr/>
            </p14:nvContentPartPr>
            <p14:xfrm>
              <a:off x="7042060" y="2108871"/>
              <a:ext cx="1158480" cy="529560"/>
            </p14:xfrm>
          </p:contentPart>
        </mc:Choice>
        <mc:Fallback>
          <p:pic>
            <p:nvPicPr>
              <p:cNvPr id="117" name="墨迹 125">
                <a:extLst>
                  <a:ext uri="{FF2B5EF4-FFF2-40B4-BE49-F238E27FC236}">
                    <a16:creationId xmlns:a16="http://schemas.microsoft.com/office/drawing/2014/main" id="{912B8CF0-3CB8-554E-917B-4873072A7273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7034500" y="2101311"/>
                <a:ext cx="1173240" cy="54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118" name="墨迹 126">
                <a:extLst>
                  <a:ext uri="{FF2B5EF4-FFF2-40B4-BE49-F238E27FC236}">
                    <a16:creationId xmlns:a16="http://schemas.microsoft.com/office/drawing/2014/main" id="{4A65F84B-79FE-A74C-9824-AE3A81872398}"/>
                  </a:ext>
                </a:extLst>
              </p14:cNvPr>
              <p14:cNvContentPartPr/>
              <p14:nvPr/>
            </p14:nvContentPartPr>
            <p14:xfrm>
              <a:off x="6618700" y="2339271"/>
              <a:ext cx="246600" cy="193320"/>
            </p14:xfrm>
          </p:contentPart>
        </mc:Choice>
        <mc:Fallback>
          <p:pic>
            <p:nvPicPr>
              <p:cNvPr id="118" name="墨迹 126">
                <a:extLst>
                  <a:ext uri="{FF2B5EF4-FFF2-40B4-BE49-F238E27FC236}">
                    <a16:creationId xmlns:a16="http://schemas.microsoft.com/office/drawing/2014/main" id="{4A65F84B-79FE-A74C-9824-AE3A81872398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6611140" y="2331711"/>
                <a:ext cx="261720" cy="20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119" name="墨迹 127">
                <a:extLst>
                  <a:ext uri="{FF2B5EF4-FFF2-40B4-BE49-F238E27FC236}">
                    <a16:creationId xmlns:a16="http://schemas.microsoft.com/office/drawing/2014/main" id="{B079C6E8-A93C-FA4E-9FA1-722C1142197A}"/>
                  </a:ext>
                </a:extLst>
              </p14:cNvPr>
              <p14:cNvContentPartPr/>
              <p14:nvPr/>
            </p14:nvContentPartPr>
            <p14:xfrm>
              <a:off x="5890420" y="2389311"/>
              <a:ext cx="280440" cy="37800"/>
            </p14:xfrm>
          </p:contentPart>
        </mc:Choice>
        <mc:Fallback>
          <p:pic>
            <p:nvPicPr>
              <p:cNvPr id="119" name="墨迹 127">
                <a:extLst>
                  <a:ext uri="{FF2B5EF4-FFF2-40B4-BE49-F238E27FC236}">
                    <a16:creationId xmlns:a16="http://schemas.microsoft.com/office/drawing/2014/main" id="{B079C6E8-A93C-FA4E-9FA1-722C1142197A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5882860" y="2381751"/>
                <a:ext cx="295560" cy="5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120" name="墨迹 128">
                <a:extLst>
                  <a:ext uri="{FF2B5EF4-FFF2-40B4-BE49-F238E27FC236}">
                    <a16:creationId xmlns:a16="http://schemas.microsoft.com/office/drawing/2014/main" id="{C970E7A5-90D5-CD46-BE8F-6149ED79D52F}"/>
                  </a:ext>
                </a:extLst>
              </p14:cNvPr>
              <p14:cNvContentPartPr/>
              <p14:nvPr/>
            </p14:nvContentPartPr>
            <p14:xfrm>
              <a:off x="4764340" y="2246031"/>
              <a:ext cx="771480" cy="286920"/>
            </p14:xfrm>
          </p:contentPart>
        </mc:Choice>
        <mc:Fallback>
          <p:pic>
            <p:nvPicPr>
              <p:cNvPr id="120" name="墨迹 128">
                <a:extLst>
                  <a:ext uri="{FF2B5EF4-FFF2-40B4-BE49-F238E27FC236}">
                    <a16:creationId xmlns:a16="http://schemas.microsoft.com/office/drawing/2014/main" id="{C970E7A5-90D5-CD46-BE8F-6149ED79D52F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4756780" y="2238462"/>
                <a:ext cx="786600" cy="3020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121" name="墨迹 129">
                <a:extLst>
                  <a:ext uri="{FF2B5EF4-FFF2-40B4-BE49-F238E27FC236}">
                    <a16:creationId xmlns:a16="http://schemas.microsoft.com/office/drawing/2014/main" id="{775C007A-47DA-3847-A24E-3108F3BFCF48}"/>
                  </a:ext>
                </a:extLst>
              </p14:cNvPr>
              <p14:cNvContentPartPr/>
              <p14:nvPr/>
            </p14:nvContentPartPr>
            <p14:xfrm>
              <a:off x="4297420" y="2333151"/>
              <a:ext cx="210600" cy="149760"/>
            </p14:xfrm>
          </p:contentPart>
        </mc:Choice>
        <mc:Fallback>
          <p:pic>
            <p:nvPicPr>
              <p:cNvPr id="121" name="墨迹 129">
                <a:extLst>
                  <a:ext uri="{FF2B5EF4-FFF2-40B4-BE49-F238E27FC236}">
                    <a16:creationId xmlns:a16="http://schemas.microsoft.com/office/drawing/2014/main" id="{775C007A-47DA-3847-A24E-3108F3BFCF48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4289860" y="2325591"/>
                <a:ext cx="225720" cy="16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122" name="墨迹 130">
                <a:extLst>
                  <a:ext uri="{FF2B5EF4-FFF2-40B4-BE49-F238E27FC236}">
                    <a16:creationId xmlns:a16="http://schemas.microsoft.com/office/drawing/2014/main" id="{AC41FB93-9044-584F-B347-2C7FC0B47D5D}"/>
                  </a:ext>
                </a:extLst>
              </p14:cNvPr>
              <p14:cNvContentPartPr/>
              <p14:nvPr/>
            </p14:nvContentPartPr>
            <p14:xfrm>
              <a:off x="3642940" y="2276991"/>
              <a:ext cx="224280" cy="243000"/>
            </p14:xfrm>
          </p:contentPart>
        </mc:Choice>
        <mc:Fallback>
          <p:pic>
            <p:nvPicPr>
              <p:cNvPr id="122" name="墨迹 130">
                <a:extLst>
                  <a:ext uri="{FF2B5EF4-FFF2-40B4-BE49-F238E27FC236}">
                    <a16:creationId xmlns:a16="http://schemas.microsoft.com/office/drawing/2014/main" id="{AC41FB93-9044-584F-B347-2C7FC0B47D5D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635392" y="2269431"/>
                <a:ext cx="239016" cy="25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123" name="墨迹 131">
                <a:extLst>
                  <a:ext uri="{FF2B5EF4-FFF2-40B4-BE49-F238E27FC236}">
                    <a16:creationId xmlns:a16="http://schemas.microsoft.com/office/drawing/2014/main" id="{183CE5A2-45F3-6342-B2C4-94E296B17682}"/>
                  </a:ext>
                </a:extLst>
              </p14:cNvPr>
              <p14:cNvContentPartPr/>
              <p14:nvPr/>
            </p14:nvContentPartPr>
            <p14:xfrm>
              <a:off x="2329300" y="2252151"/>
              <a:ext cx="411480" cy="479880"/>
            </p14:xfrm>
          </p:contentPart>
        </mc:Choice>
        <mc:Fallback>
          <p:pic>
            <p:nvPicPr>
              <p:cNvPr id="123" name="墨迹 131">
                <a:extLst>
                  <a:ext uri="{FF2B5EF4-FFF2-40B4-BE49-F238E27FC236}">
                    <a16:creationId xmlns:a16="http://schemas.microsoft.com/office/drawing/2014/main" id="{183CE5A2-45F3-6342-B2C4-94E296B17682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2321733" y="2244591"/>
                <a:ext cx="426613" cy="49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124" name="墨迹 132">
                <a:extLst>
                  <a:ext uri="{FF2B5EF4-FFF2-40B4-BE49-F238E27FC236}">
                    <a16:creationId xmlns:a16="http://schemas.microsoft.com/office/drawing/2014/main" id="{CC2BA1AE-74B0-C449-B213-811DD50D2C03}"/>
                  </a:ext>
                </a:extLst>
              </p14:cNvPr>
              <p14:cNvContentPartPr/>
              <p14:nvPr/>
            </p14:nvContentPartPr>
            <p14:xfrm>
              <a:off x="1495180" y="2258271"/>
              <a:ext cx="467280" cy="411120"/>
            </p14:xfrm>
          </p:contentPart>
        </mc:Choice>
        <mc:Fallback>
          <p:pic>
            <p:nvPicPr>
              <p:cNvPr id="124" name="墨迹 132">
                <a:extLst>
                  <a:ext uri="{FF2B5EF4-FFF2-40B4-BE49-F238E27FC236}">
                    <a16:creationId xmlns:a16="http://schemas.microsoft.com/office/drawing/2014/main" id="{CC2BA1AE-74B0-C449-B213-811DD50D2C03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1487620" y="2251071"/>
                <a:ext cx="482400" cy="42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125" name="墨迹 133">
                <a:extLst>
                  <a:ext uri="{FF2B5EF4-FFF2-40B4-BE49-F238E27FC236}">
                    <a16:creationId xmlns:a16="http://schemas.microsoft.com/office/drawing/2014/main" id="{8B9E3F1E-86BB-5542-A834-ACC2C76C01D4}"/>
                  </a:ext>
                </a:extLst>
              </p14:cNvPr>
              <p14:cNvContentPartPr/>
              <p14:nvPr/>
            </p14:nvContentPartPr>
            <p14:xfrm>
              <a:off x="978580" y="2301831"/>
              <a:ext cx="205920" cy="660240"/>
            </p14:xfrm>
          </p:contentPart>
        </mc:Choice>
        <mc:Fallback>
          <p:pic>
            <p:nvPicPr>
              <p:cNvPr id="125" name="墨迹 133">
                <a:extLst>
                  <a:ext uri="{FF2B5EF4-FFF2-40B4-BE49-F238E27FC236}">
                    <a16:creationId xmlns:a16="http://schemas.microsoft.com/office/drawing/2014/main" id="{8B9E3F1E-86BB-5542-A834-ACC2C76C01D4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971020" y="2294631"/>
                <a:ext cx="221040" cy="67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140" name="墨迹 139">
                <a:extLst>
                  <a:ext uri="{FF2B5EF4-FFF2-40B4-BE49-F238E27FC236}">
                    <a16:creationId xmlns:a16="http://schemas.microsoft.com/office/drawing/2014/main" id="{F7C74203-4932-AE46-8D4A-13D49420AB65}"/>
                  </a:ext>
                </a:extLst>
              </p14:cNvPr>
              <p14:cNvContentPartPr/>
              <p14:nvPr/>
            </p14:nvContentPartPr>
            <p14:xfrm>
              <a:off x="1868860" y="3796191"/>
              <a:ext cx="31320" cy="6480"/>
            </p14:xfrm>
          </p:contentPart>
        </mc:Choice>
        <mc:Fallback>
          <p:pic>
            <p:nvPicPr>
              <p:cNvPr id="140" name="墨迹 139">
                <a:extLst>
                  <a:ext uri="{FF2B5EF4-FFF2-40B4-BE49-F238E27FC236}">
                    <a16:creationId xmlns:a16="http://schemas.microsoft.com/office/drawing/2014/main" id="{F7C74203-4932-AE46-8D4A-13D49420AB65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1861300" y="3788631"/>
                <a:ext cx="4644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141" name="墨迹 140">
                <a:extLst>
                  <a:ext uri="{FF2B5EF4-FFF2-40B4-BE49-F238E27FC236}">
                    <a16:creationId xmlns:a16="http://schemas.microsoft.com/office/drawing/2014/main" id="{404210E4-48A6-6741-AD20-5E046ADD80FD}"/>
                  </a:ext>
                </a:extLst>
              </p14:cNvPr>
              <p14:cNvContentPartPr/>
              <p14:nvPr/>
            </p14:nvContentPartPr>
            <p14:xfrm>
              <a:off x="1918540" y="3914271"/>
              <a:ext cx="12960" cy="40320"/>
            </p14:xfrm>
          </p:contentPart>
        </mc:Choice>
        <mc:Fallback>
          <p:pic>
            <p:nvPicPr>
              <p:cNvPr id="141" name="墨迹 140">
                <a:extLst>
                  <a:ext uri="{FF2B5EF4-FFF2-40B4-BE49-F238E27FC236}">
                    <a16:creationId xmlns:a16="http://schemas.microsoft.com/office/drawing/2014/main" id="{404210E4-48A6-6741-AD20-5E046ADD80FD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1910980" y="3906711"/>
                <a:ext cx="27720" cy="5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142" name="墨迹 142">
                <a:extLst>
                  <a:ext uri="{FF2B5EF4-FFF2-40B4-BE49-F238E27FC236}">
                    <a16:creationId xmlns:a16="http://schemas.microsoft.com/office/drawing/2014/main" id="{7CBEE0CC-B5FB-7E4A-B0A2-F5725C88D3F2}"/>
                  </a:ext>
                </a:extLst>
              </p14:cNvPr>
              <p14:cNvContentPartPr/>
              <p14:nvPr/>
            </p14:nvContentPartPr>
            <p14:xfrm>
              <a:off x="636220" y="3416391"/>
              <a:ext cx="977400" cy="547920"/>
            </p14:xfrm>
          </p:contentPart>
        </mc:Choice>
        <mc:Fallback>
          <p:pic>
            <p:nvPicPr>
              <p:cNvPr id="142" name="墨迹 142">
                <a:extLst>
                  <a:ext uri="{FF2B5EF4-FFF2-40B4-BE49-F238E27FC236}">
                    <a16:creationId xmlns:a16="http://schemas.microsoft.com/office/drawing/2014/main" id="{7CBEE0CC-B5FB-7E4A-B0A2-F5725C88D3F2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628663" y="3408836"/>
                <a:ext cx="992514" cy="5630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150" name="墨迹 149">
                <a:extLst>
                  <a:ext uri="{FF2B5EF4-FFF2-40B4-BE49-F238E27FC236}">
                    <a16:creationId xmlns:a16="http://schemas.microsoft.com/office/drawing/2014/main" id="{1B7219DA-5050-0C49-A138-985026B97A42}"/>
                  </a:ext>
                </a:extLst>
              </p14:cNvPr>
              <p14:cNvContentPartPr/>
              <p14:nvPr/>
            </p14:nvContentPartPr>
            <p14:xfrm>
              <a:off x="3437380" y="3316671"/>
              <a:ext cx="137160" cy="510840"/>
            </p14:xfrm>
          </p:contentPart>
        </mc:Choice>
        <mc:Fallback>
          <p:pic>
            <p:nvPicPr>
              <p:cNvPr id="150" name="墨迹 149">
                <a:extLst>
                  <a:ext uri="{FF2B5EF4-FFF2-40B4-BE49-F238E27FC236}">
                    <a16:creationId xmlns:a16="http://schemas.microsoft.com/office/drawing/2014/main" id="{1B7219DA-5050-0C49-A138-985026B97A42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3430180" y="3309111"/>
                <a:ext cx="152280" cy="52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156" name="墨迹 155">
                <a:extLst>
                  <a:ext uri="{FF2B5EF4-FFF2-40B4-BE49-F238E27FC236}">
                    <a16:creationId xmlns:a16="http://schemas.microsoft.com/office/drawing/2014/main" id="{01912815-D48A-E04F-B9A1-F21BF2265251}"/>
                  </a:ext>
                </a:extLst>
              </p14:cNvPr>
              <p14:cNvContentPartPr/>
              <p14:nvPr/>
            </p14:nvContentPartPr>
            <p14:xfrm>
              <a:off x="5043700" y="3727791"/>
              <a:ext cx="25200" cy="75240"/>
            </p14:xfrm>
          </p:contentPart>
        </mc:Choice>
        <mc:Fallback>
          <p:pic>
            <p:nvPicPr>
              <p:cNvPr id="156" name="墨迹 155">
                <a:extLst>
                  <a:ext uri="{FF2B5EF4-FFF2-40B4-BE49-F238E27FC236}">
                    <a16:creationId xmlns:a16="http://schemas.microsoft.com/office/drawing/2014/main" id="{01912815-D48A-E04F-B9A1-F21BF2265251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5036140" y="3720231"/>
                <a:ext cx="40320" cy="9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161" name="墨迹 160">
                <a:extLst>
                  <a:ext uri="{FF2B5EF4-FFF2-40B4-BE49-F238E27FC236}">
                    <a16:creationId xmlns:a16="http://schemas.microsoft.com/office/drawing/2014/main" id="{6C756A1A-0A8D-E442-8DF6-56EFA9796ED9}"/>
                  </a:ext>
                </a:extLst>
              </p14:cNvPr>
              <p14:cNvContentPartPr/>
              <p14:nvPr/>
            </p14:nvContentPartPr>
            <p14:xfrm>
              <a:off x="6562900" y="3621951"/>
              <a:ext cx="193320" cy="136800"/>
            </p14:xfrm>
          </p:contentPart>
        </mc:Choice>
        <mc:Fallback>
          <p:pic>
            <p:nvPicPr>
              <p:cNvPr id="161" name="墨迹 160">
                <a:extLst>
                  <a:ext uri="{FF2B5EF4-FFF2-40B4-BE49-F238E27FC236}">
                    <a16:creationId xmlns:a16="http://schemas.microsoft.com/office/drawing/2014/main" id="{6C756A1A-0A8D-E442-8DF6-56EFA9796ED9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6555340" y="3614391"/>
                <a:ext cx="208440" cy="15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162" name="墨迹 161">
                <a:extLst>
                  <a:ext uri="{FF2B5EF4-FFF2-40B4-BE49-F238E27FC236}">
                    <a16:creationId xmlns:a16="http://schemas.microsoft.com/office/drawing/2014/main" id="{0D2A5CE8-1C09-524F-83C5-8DD8114F7DB7}"/>
                  </a:ext>
                </a:extLst>
              </p14:cNvPr>
              <p14:cNvContentPartPr/>
              <p14:nvPr/>
            </p14:nvContentPartPr>
            <p14:xfrm>
              <a:off x="6954940" y="3737151"/>
              <a:ext cx="112320" cy="52920"/>
            </p14:xfrm>
          </p:contentPart>
        </mc:Choice>
        <mc:Fallback>
          <p:pic>
            <p:nvPicPr>
              <p:cNvPr id="162" name="墨迹 161">
                <a:extLst>
                  <a:ext uri="{FF2B5EF4-FFF2-40B4-BE49-F238E27FC236}">
                    <a16:creationId xmlns:a16="http://schemas.microsoft.com/office/drawing/2014/main" id="{0D2A5CE8-1C09-524F-83C5-8DD8114F7DB7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6947380" y="3729951"/>
                <a:ext cx="127440" cy="6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166" name="墨迹 170">
                <a:extLst>
                  <a:ext uri="{FF2B5EF4-FFF2-40B4-BE49-F238E27FC236}">
                    <a16:creationId xmlns:a16="http://schemas.microsoft.com/office/drawing/2014/main" id="{04F5D02C-51A1-8A45-B754-A2AEA0437C1C}"/>
                  </a:ext>
                </a:extLst>
              </p14:cNvPr>
              <p14:cNvContentPartPr/>
              <p14:nvPr/>
            </p14:nvContentPartPr>
            <p14:xfrm>
              <a:off x="7478020" y="3652911"/>
              <a:ext cx="376560" cy="31680"/>
            </p14:xfrm>
          </p:contentPart>
        </mc:Choice>
        <mc:Fallback>
          <p:pic>
            <p:nvPicPr>
              <p:cNvPr id="166" name="墨迹 170">
                <a:extLst>
                  <a:ext uri="{FF2B5EF4-FFF2-40B4-BE49-F238E27FC236}">
                    <a16:creationId xmlns:a16="http://schemas.microsoft.com/office/drawing/2014/main" id="{04F5D02C-51A1-8A45-B754-A2AEA0437C1C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7470460" y="3645264"/>
                <a:ext cx="391680" cy="469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167" name="墨迹 171">
                <a:extLst>
                  <a:ext uri="{FF2B5EF4-FFF2-40B4-BE49-F238E27FC236}">
                    <a16:creationId xmlns:a16="http://schemas.microsoft.com/office/drawing/2014/main" id="{5B95F798-971E-884A-A66C-173C7A26BE5B}"/>
                  </a:ext>
                </a:extLst>
              </p14:cNvPr>
              <p14:cNvContentPartPr/>
              <p14:nvPr/>
            </p14:nvContentPartPr>
            <p14:xfrm>
              <a:off x="5355100" y="3534831"/>
              <a:ext cx="1021320" cy="187200"/>
            </p14:xfrm>
          </p:contentPart>
        </mc:Choice>
        <mc:Fallback>
          <p:pic>
            <p:nvPicPr>
              <p:cNvPr id="167" name="墨迹 171">
                <a:extLst>
                  <a:ext uri="{FF2B5EF4-FFF2-40B4-BE49-F238E27FC236}">
                    <a16:creationId xmlns:a16="http://schemas.microsoft.com/office/drawing/2014/main" id="{5B95F798-971E-884A-A66C-173C7A26BE5B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5347540" y="3527271"/>
                <a:ext cx="1036440" cy="20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168" name="墨迹 172">
                <a:extLst>
                  <a:ext uri="{FF2B5EF4-FFF2-40B4-BE49-F238E27FC236}">
                    <a16:creationId xmlns:a16="http://schemas.microsoft.com/office/drawing/2014/main" id="{1042A6DA-20F9-4C40-AD43-053DD8FAB4CD}"/>
                  </a:ext>
                </a:extLst>
              </p14:cNvPr>
              <p14:cNvContentPartPr/>
              <p14:nvPr/>
            </p14:nvContentPartPr>
            <p14:xfrm>
              <a:off x="3761380" y="3522231"/>
              <a:ext cx="996480" cy="255600"/>
            </p14:xfrm>
          </p:contentPart>
        </mc:Choice>
        <mc:Fallback>
          <p:pic>
            <p:nvPicPr>
              <p:cNvPr id="168" name="墨迹 172">
                <a:extLst>
                  <a:ext uri="{FF2B5EF4-FFF2-40B4-BE49-F238E27FC236}">
                    <a16:creationId xmlns:a16="http://schemas.microsoft.com/office/drawing/2014/main" id="{1042A6DA-20F9-4C40-AD43-053DD8FAB4CD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3753820" y="3514671"/>
                <a:ext cx="1011600" cy="27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169" name="墨迹 173">
                <a:extLst>
                  <a:ext uri="{FF2B5EF4-FFF2-40B4-BE49-F238E27FC236}">
                    <a16:creationId xmlns:a16="http://schemas.microsoft.com/office/drawing/2014/main" id="{0158B384-B4E3-7B4A-BBCC-AC204D07FFAF}"/>
                  </a:ext>
                </a:extLst>
              </p14:cNvPr>
              <p14:cNvContentPartPr/>
              <p14:nvPr/>
            </p14:nvContentPartPr>
            <p14:xfrm>
              <a:off x="2995660" y="3565791"/>
              <a:ext cx="143640" cy="149760"/>
            </p14:xfrm>
          </p:contentPart>
        </mc:Choice>
        <mc:Fallback>
          <p:pic>
            <p:nvPicPr>
              <p:cNvPr id="169" name="墨迹 173">
                <a:extLst>
                  <a:ext uri="{FF2B5EF4-FFF2-40B4-BE49-F238E27FC236}">
                    <a16:creationId xmlns:a16="http://schemas.microsoft.com/office/drawing/2014/main" id="{0158B384-B4E3-7B4A-BBCC-AC204D07FFAF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2988100" y="3558231"/>
                <a:ext cx="158760" cy="16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170" name="墨迹 174">
                <a:extLst>
                  <a:ext uri="{FF2B5EF4-FFF2-40B4-BE49-F238E27FC236}">
                    <a16:creationId xmlns:a16="http://schemas.microsoft.com/office/drawing/2014/main" id="{CD6C23F3-B8BD-D747-8869-0FEED39695DE}"/>
                  </a:ext>
                </a:extLst>
              </p14:cNvPr>
              <p14:cNvContentPartPr/>
              <p14:nvPr/>
            </p14:nvContentPartPr>
            <p14:xfrm>
              <a:off x="2372860" y="3372831"/>
              <a:ext cx="380160" cy="523440"/>
            </p14:xfrm>
          </p:contentPart>
        </mc:Choice>
        <mc:Fallback>
          <p:pic>
            <p:nvPicPr>
              <p:cNvPr id="170" name="墨迹 174">
                <a:extLst>
                  <a:ext uri="{FF2B5EF4-FFF2-40B4-BE49-F238E27FC236}">
                    <a16:creationId xmlns:a16="http://schemas.microsoft.com/office/drawing/2014/main" id="{CD6C23F3-B8BD-D747-8869-0FEED39695DE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2365300" y="3365271"/>
                <a:ext cx="395280" cy="53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176" name="墨迹 175">
                <a:extLst>
                  <a:ext uri="{FF2B5EF4-FFF2-40B4-BE49-F238E27FC236}">
                    <a16:creationId xmlns:a16="http://schemas.microsoft.com/office/drawing/2014/main" id="{A4E2E58B-5FC2-0E47-ABC2-AF305F4DC341}"/>
                  </a:ext>
                </a:extLst>
              </p14:cNvPr>
              <p14:cNvContentPartPr/>
              <p14:nvPr/>
            </p14:nvContentPartPr>
            <p14:xfrm>
              <a:off x="8436700" y="3721311"/>
              <a:ext cx="25200" cy="75240"/>
            </p14:xfrm>
          </p:contentPart>
        </mc:Choice>
        <mc:Fallback>
          <p:pic>
            <p:nvPicPr>
              <p:cNvPr id="176" name="墨迹 175">
                <a:extLst>
                  <a:ext uri="{FF2B5EF4-FFF2-40B4-BE49-F238E27FC236}">
                    <a16:creationId xmlns:a16="http://schemas.microsoft.com/office/drawing/2014/main" id="{A4E2E58B-5FC2-0E47-ABC2-AF305F4DC341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8429140" y="3713751"/>
                <a:ext cx="40320" cy="9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185" name="墨迹 185">
                <a:extLst>
                  <a:ext uri="{FF2B5EF4-FFF2-40B4-BE49-F238E27FC236}">
                    <a16:creationId xmlns:a16="http://schemas.microsoft.com/office/drawing/2014/main" id="{95E2312A-3DA4-3A4D-B479-DA5618D9736D}"/>
                  </a:ext>
                </a:extLst>
              </p14:cNvPr>
              <p14:cNvContentPartPr/>
              <p14:nvPr/>
            </p14:nvContentPartPr>
            <p14:xfrm>
              <a:off x="8698060" y="3310551"/>
              <a:ext cx="1575720" cy="554400"/>
            </p14:xfrm>
          </p:contentPart>
        </mc:Choice>
        <mc:Fallback>
          <p:pic>
            <p:nvPicPr>
              <p:cNvPr id="185" name="墨迹 185">
                <a:extLst>
                  <a:ext uri="{FF2B5EF4-FFF2-40B4-BE49-F238E27FC236}">
                    <a16:creationId xmlns:a16="http://schemas.microsoft.com/office/drawing/2014/main" id="{95E2312A-3DA4-3A4D-B479-DA5618D9736D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8690498" y="3302991"/>
                <a:ext cx="1590843" cy="56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187" name="墨迹 186">
                <a:extLst>
                  <a:ext uri="{FF2B5EF4-FFF2-40B4-BE49-F238E27FC236}">
                    <a16:creationId xmlns:a16="http://schemas.microsoft.com/office/drawing/2014/main" id="{3DCB0C22-A268-024B-A7A1-1B8F50A29807}"/>
                  </a:ext>
                </a:extLst>
              </p14:cNvPr>
              <p14:cNvContentPartPr/>
              <p14:nvPr/>
            </p14:nvContentPartPr>
            <p14:xfrm>
              <a:off x="760420" y="4300551"/>
              <a:ext cx="187200" cy="81360"/>
            </p14:xfrm>
          </p:contentPart>
        </mc:Choice>
        <mc:Fallback>
          <p:pic>
            <p:nvPicPr>
              <p:cNvPr id="187" name="墨迹 186">
                <a:extLst>
                  <a:ext uri="{FF2B5EF4-FFF2-40B4-BE49-F238E27FC236}">
                    <a16:creationId xmlns:a16="http://schemas.microsoft.com/office/drawing/2014/main" id="{3DCB0C22-A268-024B-A7A1-1B8F50A29807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753220" y="4292991"/>
                <a:ext cx="202320" cy="9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188" name="墨迹 187">
                <a:extLst>
                  <a:ext uri="{FF2B5EF4-FFF2-40B4-BE49-F238E27FC236}">
                    <a16:creationId xmlns:a16="http://schemas.microsoft.com/office/drawing/2014/main" id="{55CF2E97-3F9E-4C45-AAE1-6228FFB84DFE}"/>
                  </a:ext>
                </a:extLst>
              </p14:cNvPr>
              <p14:cNvContentPartPr/>
              <p14:nvPr/>
            </p14:nvContentPartPr>
            <p14:xfrm>
              <a:off x="785620" y="4499631"/>
              <a:ext cx="324000" cy="153360"/>
            </p14:xfrm>
          </p:contentPart>
        </mc:Choice>
        <mc:Fallback>
          <p:pic>
            <p:nvPicPr>
              <p:cNvPr id="188" name="墨迹 187">
                <a:extLst>
                  <a:ext uri="{FF2B5EF4-FFF2-40B4-BE49-F238E27FC236}">
                    <a16:creationId xmlns:a16="http://schemas.microsoft.com/office/drawing/2014/main" id="{55CF2E97-3F9E-4C45-AAE1-6228FFB84DFE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778060" y="4492071"/>
                <a:ext cx="339120" cy="16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194" name="墨迹 194">
                <a:extLst>
                  <a:ext uri="{FF2B5EF4-FFF2-40B4-BE49-F238E27FC236}">
                    <a16:creationId xmlns:a16="http://schemas.microsoft.com/office/drawing/2014/main" id="{0783E239-A08D-294C-AF6D-EF1F30A9EBDD}"/>
                  </a:ext>
                </a:extLst>
              </p14:cNvPr>
              <p14:cNvContentPartPr/>
              <p14:nvPr/>
            </p14:nvContentPartPr>
            <p14:xfrm>
              <a:off x="1376740" y="4038831"/>
              <a:ext cx="1058760" cy="878040"/>
            </p14:xfrm>
          </p:contentPart>
        </mc:Choice>
        <mc:Fallback>
          <p:pic>
            <p:nvPicPr>
              <p:cNvPr id="194" name="墨迹 194">
                <a:extLst>
                  <a:ext uri="{FF2B5EF4-FFF2-40B4-BE49-F238E27FC236}">
                    <a16:creationId xmlns:a16="http://schemas.microsoft.com/office/drawing/2014/main" id="{0783E239-A08D-294C-AF6D-EF1F30A9EBDD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1369540" y="4031271"/>
                <a:ext cx="1073880" cy="89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205" name="墨迹 206">
                <a:extLst>
                  <a:ext uri="{FF2B5EF4-FFF2-40B4-BE49-F238E27FC236}">
                    <a16:creationId xmlns:a16="http://schemas.microsoft.com/office/drawing/2014/main" id="{F8C5B0AF-23E2-0444-9795-5A307FE7B648}"/>
                  </a:ext>
                </a:extLst>
              </p14:cNvPr>
              <p14:cNvContentPartPr/>
              <p14:nvPr/>
            </p14:nvContentPartPr>
            <p14:xfrm>
              <a:off x="3419020" y="4151151"/>
              <a:ext cx="815760" cy="460800"/>
            </p14:xfrm>
          </p:contentPart>
        </mc:Choice>
        <mc:Fallback>
          <p:pic>
            <p:nvPicPr>
              <p:cNvPr id="205" name="墨迹 206">
                <a:extLst>
                  <a:ext uri="{FF2B5EF4-FFF2-40B4-BE49-F238E27FC236}">
                    <a16:creationId xmlns:a16="http://schemas.microsoft.com/office/drawing/2014/main" id="{F8C5B0AF-23E2-0444-9795-5A307FE7B648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3411460" y="4143597"/>
                <a:ext cx="830880" cy="4759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2">
            <p14:nvContentPartPr>
              <p14:cNvPr id="206" name="墨迹 207">
                <a:extLst>
                  <a:ext uri="{FF2B5EF4-FFF2-40B4-BE49-F238E27FC236}">
                    <a16:creationId xmlns:a16="http://schemas.microsoft.com/office/drawing/2014/main" id="{9546A950-9BC3-1746-841D-38CD849482DF}"/>
                  </a:ext>
                </a:extLst>
              </p14:cNvPr>
              <p14:cNvContentPartPr/>
              <p14:nvPr/>
            </p14:nvContentPartPr>
            <p14:xfrm>
              <a:off x="2665540" y="4038831"/>
              <a:ext cx="542160" cy="871920"/>
            </p14:xfrm>
          </p:contentPart>
        </mc:Choice>
        <mc:Fallback>
          <p:pic>
            <p:nvPicPr>
              <p:cNvPr id="206" name="墨迹 207">
                <a:extLst>
                  <a:ext uri="{FF2B5EF4-FFF2-40B4-BE49-F238E27FC236}">
                    <a16:creationId xmlns:a16="http://schemas.microsoft.com/office/drawing/2014/main" id="{9546A950-9BC3-1746-841D-38CD849482DF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2657975" y="4031271"/>
                <a:ext cx="557290" cy="88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4">
            <p14:nvContentPartPr>
              <p14:cNvPr id="209" name="墨迹 208">
                <a:extLst>
                  <a:ext uri="{FF2B5EF4-FFF2-40B4-BE49-F238E27FC236}">
                    <a16:creationId xmlns:a16="http://schemas.microsoft.com/office/drawing/2014/main" id="{366AC2F0-9EF1-954B-AB81-560E8FFD5F7D}"/>
                  </a:ext>
                </a:extLst>
              </p14:cNvPr>
              <p14:cNvContentPartPr/>
              <p14:nvPr/>
            </p14:nvContentPartPr>
            <p14:xfrm>
              <a:off x="4570660" y="4916871"/>
              <a:ext cx="199440" cy="180360"/>
            </p14:xfrm>
          </p:contentPart>
        </mc:Choice>
        <mc:Fallback>
          <p:pic>
            <p:nvPicPr>
              <p:cNvPr id="209" name="墨迹 208">
                <a:extLst>
                  <a:ext uri="{FF2B5EF4-FFF2-40B4-BE49-F238E27FC236}">
                    <a16:creationId xmlns:a16="http://schemas.microsoft.com/office/drawing/2014/main" id="{366AC2F0-9EF1-954B-AB81-560E8FFD5F7D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4563100" y="4909311"/>
                <a:ext cx="214560" cy="19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6">
            <p14:nvContentPartPr>
              <p14:cNvPr id="210" name="墨迹 209">
                <a:extLst>
                  <a:ext uri="{FF2B5EF4-FFF2-40B4-BE49-F238E27FC236}">
                    <a16:creationId xmlns:a16="http://schemas.microsoft.com/office/drawing/2014/main" id="{1B0F1206-72BA-BE4B-9DA0-63D151C0B342}"/>
                  </a:ext>
                </a:extLst>
              </p14:cNvPr>
              <p14:cNvContentPartPr/>
              <p14:nvPr/>
            </p14:nvContentPartPr>
            <p14:xfrm>
              <a:off x="5006260" y="4714551"/>
              <a:ext cx="25200" cy="258480"/>
            </p14:xfrm>
          </p:contentPart>
        </mc:Choice>
        <mc:Fallback>
          <p:pic>
            <p:nvPicPr>
              <p:cNvPr id="210" name="墨迹 209">
                <a:extLst>
                  <a:ext uri="{FF2B5EF4-FFF2-40B4-BE49-F238E27FC236}">
                    <a16:creationId xmlns:a16="http://schemas.microsoft.com/office/drawing/2014/main" id="{1B0F1206-72BA-BE4B-9DA0-63D151C0B342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4998700" y="4707351"/>
                <a:ext cx="40320" cy="27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8">
            <p14:nvContentPartPr>
              <p14:cNvPr id="211" name="墨迹 210">
                <a:extLst>
                  <a:ext uri="{FF2B5EF4-FFF2-40B4-BE49-F238E27FC236}">
                    <a16:creationId xmlns:a16="http://schemas.microsoft.com/office/drawing/2014/main" id="{6E76DB16-1D30-804C-8B24-44A73AC1C663}"/>
                  </a:ext>
                </a:extLst>
              </p14:cNvPr>
              <p14:cNvContentPartPr/>
              <p14:nvPr/>
            </p14:nvContentPartPr>
            <p14:xfrm>
              <a:off x="5006260" y="5084631"/>
              <a:ext cx="12960" cy="50040"/>
            </p14:xfrm>
          </p:contentPart>
        </mc:Choice>
        <mc:Fallback>
          <p:pic>
            <p:nvPicPr>
              <p:cNvPr id="211" name="墨迹 210">
                <a:extLst>
                  <a:ext uri="{FF2B5EF4-FFF2-40B4-BE49-F238E27FC236}">
                    <a16:creationId xmlns:a16="http://schemas.microsoft.com/office/drawing/2014/main" id="{6E76DB16-1D30-804C-8B24-44A73AC1C663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4998700" y="5077431"/>
                <a:ext cx="27720" cy="6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0">
            <p14:nvContentPartPr>
              <p14:cNvPr id="212" name="墨迹 211">
                <a:extLst>
                  <a:ext uri="{FF2B5EF4-FFF2-40B4-BE49-F238E27FC236}">
                    <a16:creationId xmlns:a16="http://schemas.microsoft.com/office/drawing/2014/main" id="{E59C156D-0CAD-D149-A923-D56CA25AFE79}"/>
                  </a:ext>
                </a:extLst>
              </p14:cNvPr>
              <p14:cNvContentPartPr/>
              <p14:nvPr/>
            </p14:nvContentPartPr>
            <p14:xfrm>
              <a:off x="2466460" y="5302431"/>
              <a:ext cx="5304600" cy="81360"/>
            </p14:xfrm>
          </p:contentPart>
        </mc:Choice>
        <mc:Fallback>
          <p:pic>
            <p:nvPicPr>
              <p:cNvPr id="212" name="墨迹 211">
                <a:extLst>
                  <a:ext uri="{FF2B5EF4-FFF2-40B4-BE49-F238E27FC236}">
                    <a16:creationId xmlns:a16="http://schemas.microsoft.com/office/drawing/2014/main" id="{E59C156D-0CAD-D149-A923-D56CA25AFE79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2458900" y="5294871"/>
                <a:ext cx="5319720" cy="9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2">
            <p14:nvContentPartPr>
              <p14:cNvPr id="213" name="墨迹 212">
                <a:extLst>
                  <a:ext uri="{FF2B5EF4-FFF2-40B4-BE49-F238E27FC236}">
                    <a16:creationId xmlns:a16="http://schemas.microsoft.com/office/drawing/2014/main" id="{D255A8C6-E0B8-7841-B0C3-BBDE0B803E20}"/>
                  </a:ext>
                </a:extLst>
              </p14:cNvPr>
              <p14:cNvContentPartPr/>
              <p14:nvPr/>
            </p14:nvContentPartPr>
            <p14:xfrm>
              <a:off x="3275740" y="5465151"/>
              <a:ext cx="274320" cy="261000"/>
            </p14:xfrm>
          </p:contentPart>
        </mc:Choice>
        <mc:Fallback>
          <p:pic>
            <p:nvPicPr>
              <p:cNvPr id="213" name="墨迹 212">
                <a:extLst>
                  <a:ext uri="{FF2B5EF4-FFF2-40B4-BE49-F238E27FC236}">
                    <a16:creationId xmlns:a16="http://schemas.microsoft.com/office/drawing/2014/main" id="{D255A8C6-E0B8-7841-B0C3-BBDE0B803E20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3268180" y="5457591"/>
                <a:ext cx="289440" cy="27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4">
            <p14:nvContentPartPr>
              <p14:cNvPr id="214" name="墨迹 213">
                <a:extLst>
                  <a:ext uri="{FF2B5EF4-FFF2-40B4-BE49-F238E27FC236}">
                    <a16:creationId xmlns:a16="http://schemas.microsoft.com/office/drawing/2014/main" id="{E7BE6F70-ADB5-5641-8F17-8C92F64BD21D}"/>
                  </a:ext>
                </a:extLst>
              </p14:cNvPr>
              <p14:cNvContentPartPr/>
              <p14:nvPr/>
            </p14:nvContentPartPr>
            <p14:xfrm>
              <a:off x="3692620" y="5663871"/>
              <a:ext cx="37800" cy="75240"/>
            </p14:xfrm>
          </p:contentPart>
        </mc:Choice>
        <mc:Fallback>
          <p:pic>
            <p:nvPicPr>
              <p:cNvPr id="214" name="墨迹 213">
                <a:extLst>
                  <a:ext uri="{FF2B5EF4-FFF2-40B4-BE49-F238E27FC236}">
                    <a16:creationId xmlns:a16="http://schemas.microsoft.com/office/drawing/2014/main" id="{E7BE6F70-ADB5-5641-8F17-8C92F64BD21D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3685420" y="5656311"/>
                <a:ext cx="52920" cy="9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6">
            <p14:nvContentPartPr>
              <p14:cNvPr id="215" name="墨迹 214">
                <a:extLst>
                  <a:ext uri="{FF2B5EF4-FFF2-40B4-BE49-F238E27FC236}">
                    <a16:creationId xmlns:a16="http://schemas.microsoft.com/office/drawing/2014/main" id="{66852A73-07F1-4E48-8AAE-BFEDB5DC37FE}"/>
                  </a:ext>
                </a:extLst>
              </p14:cNvPr>
              <p14:cNvContentPartPr/>
              <p14:nvPr/>
            </p14:nvContentPartPr>
            <p14:xfrm>
              <a:off x="3910780" y="5452911"/>
              <a:ext cx="37800" cy="167760"/>
            </p14:xfrm>
          </p:contentPart>
        </mc:Choice>
        <mc:Fallback>
          <p:pic>
            <p:nvPicPr>
              <p:cNvPr id="215" name="墨迹 214">
                <a:extLst>
                  <a:ext uri="{FF2B5EF4-FFF2-40B4-BE49-F238E27FC236}">
                    <a16:creationId xmlns:a16="http://schemas.microsoft.com/office/drawing/2014/main" id="{66852A73-07F1-4E48-8AAE-BFEDB5DC37FE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3903220" y="5445351"/>
                <a:ext cx="52920" cy="18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8">
            <p14:nvContentPartPr>
              <p14:cNvPr id="216" name="墨迹 215">
                <a:extLst>
                  <a:ext uri="{FF2B5EF4-FFF2-40B4-BE49-F238E27FC236}">
                    <a16:creationId xmlns:a16="http://schemas.microsoft.com/office/drawing/2014/main" id="{ECF06A5F-1EC8-9B4F-BF69-A02C18F226FC}"/>
                  </a:ext>
                </a:extLst>
              </p14:cNvPr>
              <p14:cNvContentPartPr/>
              <p14:nvPr/>
            </p14:nvContentPartPr>
            <p14:xfrm>
              <a:off x="3923020" y="5726151"/>
              <a:ext cx="31320" cy="43920"/>
            </p14:xfrm>
          </p:contentPart>
        </mc:Choice>
        <mc:Fallback>
          <p:pic>
            <p:nvPicPr>
              <p:cNvPr id="216" name="墨迹 215">
                <a:extLst>
                  <a:ext uri="{FF2B5EF4-FFF2-40B4-BE49-F238E27FC236}">
                    <a16:creationId xmlns:a16="http://schemas.microsoft.com/office/drawing/2014/main" id="{ECF06A5F-1EC8-9B4F-BF69-A02C18F226FC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3915460" y="5718591"/>
                <a:ext cx="46440" cy="5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0">
            <p14:nvContentPartPr>
              <p14:cNvPr id="217" name="墨迹 216">
                <a:extLst>
                  <a:ext uri="{FF2B5EF4-FFF2-40B4-BE49-F238E27FC236}">
                    <a16:creationId xmlns:a16="http://schemas.microsoft.com/office/drawing/2014/main" id="{4004721C-B163-5B4C-8E37-8827C8879FC4}"/>
                  </a:ext>
                </a:extLst>
              </p14:cNvPr>
              <p14:cNvContentPartPr/>
              <p14:nvPr/>
            </p14:nvContentPartPr>
            <p14:xfrm>
              <a:off x="4308940" y="5533191"/>
              <a:ext cx="193320" cy="199440"/>
            </p14:xfrm>
          </p:contentPart>
        </mc:Choice>
        <mc:Fallback>
          <p:pic>
            <p:nvPicPr>
              <p:cNvPr id="217" name="墨迹 216">
                <a:extLst>
                  <a:ext uri="{FF2B5EF4-FFF2-40B4-BE49-F238E27FC236}">
                    <a16:creationId xmlns:a16="http://schemas.microsoft.com/office/drawing/2014/main" id="{4004721C-B163-5B4C-8E37-8827C8879FC4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4301740" y="5525631"/>
                <a:ext cx="208440" cy="21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2">
            <p14:nvContentPartPr>
              <p14:cNvPr id="218" name="墨迹 217">
                <a:extLst>
                  <a:ext uri="{FF2B5EF4-FFF2-40B4-BE49-F238E27FC236}">
                    <a16:creationId xmlns:a16="http://schemas.microsoft.com/office/drawing/2014/main" id="{E9578AEA-61FC-EC42-897B-6A4BB5DEE612}"/>
                  </a:ext>
                </a:extLst>
              </p14:cNvPr>
              <p14:cNvContentPartPr/>
              <p14:nvPr/>
            </p14:nvContentPartPr>
            <p14:xfrm>
              <a:off x="4639060" y="5657391"/>
              <a:ext cx="131040" cy="87480"/>
            </p14:xfrm>
          </p:contentPart>
        </mc:Choice>
        <mc:Fallback>
          <p:pic>
            <p:nvPicPr>
              <p:cNvPr id="218" name="墨迹 217">
                <a:extLst>
                  <a:ext uri="{FF2B5EF4-FFF2-40B4-BE49-F238E27FC236}">
                    <a16:creationId xmlns:a16="http://schemas.microsoft.com/office/drawing/2014/main" id="{E9578AEA-61FC-EC42-897B-6A4BB5DEE612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4631500" y="5649831"/>
                <a:ext cx="146160" cy="10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4">
            <p14:nvContentPartPr>
              <p14:cNvPr id="219" name="墨迹 218">
                <a:extLst>
                  <a:ext uri="{FF2B5EF4-FFF2-40B4-BE49-F238E27FC236}">
                    <a16:creationId xmlns:a16="http://schemas.microsoft.com/office/drawing/2014/main" id="{66FF12D5-E463-8045-B967-9146F56A0D67}"/>
                  </a:ext>
                </a:extLst>
              </p14:cNvPr>
              <p14:cNvContentPartPr/>
              <p14:nvPr/>
            </p14:nvContentPartPr>
            <p14:xfrm>
              <a:off x="4969180" y="5458311"/>
              <a:ext cx="19080" cy="187200"/>
            </p14:xfrm>
          </p:contentPart>
        </mc:Choice>
        <mc:Fallback>
          <p:pic>
            <p:nvPicPr>
              <p:cNvPr id="219" name="墨迹 218">
                <a:extLst>
                  <a:ext uri="{FF2B5EF4-FFF2-40B4-BE49-F238E27FC236}">
                    <a16:creationId xmlns:a16="http://schemas.microsoft.com/office/drawing/2014/main" id="{66FF12D5-E463-8045-B967-9146F56A0D67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4961620" y="5450751"/>
                <a:ext cx="34200" cy="20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6">
            <p14:nvContentPartPr>
              <p14:cNvPr id="220" name="墨迹 219">
                <a:extLst>
                  <a:ext uri="{FF2B5EF4-FFF2-40B4-BE49-F238E27FC236}">
                    <a16:creationId xmlns:a16="http://schemas.microsoft.com/office/drawing/2014/main" id="{4F73DD3F-9196-AF4F-8AE6-67C8A91DC78B}"/>
                  </a:ext>
                </a:extLst>
              </p14:cNvPr>
              <p14:cNvContentPartPr/>
              <p14:nvPr/>
            </p14:nvContentPartPr>
            <p14:xfrm>
              <a:off x="5006260" y="5744871"/>
              <a:ext cx="19080" cy="25200"/>
            </p14:xfrm>
          </p:contentPart>
        </mc:Choice>
        <mc:Fallback>
          <p:pic>
            <p:nvPicPr>
              <p:cNvPr id="220" name="墨迹 219">
                <a:extLst>
                  <a:ext uri="{FF2B5EF4-FFF2-40B4-BE49-F238E27FC236}">
                    <a16:creationId xmlns:a16="http://schemas.microsoft.com/office/drawing/2014/main" id="{4F73DD3F-9196-AF4F-8AE6-67C8A91DC78B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4998700" y="5737311"/>
                <a:ext cx="3420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8">
            <p14:nvContentPartPr>
              <p14:cNvPr id="221" name="墨迹 220">
                <a:extLst>
                  <a:ext uri="{FF2B5EF4-FFF2-40B4-BE49-F238E27FC236}">
                    <a16:creationId xmlns:a16="http://schemas.microsoft.com/office/drawing/2014/main" id="{3B33A1B0-C3A0-B645-83E5-17CE53B2359B}"/>
                  </a:ext>
                </a:extLst>
              </p14:cNvPr>
              <p14:cNvContentPartPr/>
              <p14:nvPr/>
            </p14:nvContentPartPr>
            <p14:xfrm>
              <a:off x="5647420" y="5632551"/>
              <a:ext cx="174600" cy="31320"/>
            </p14:xfrm>
          </p:contentPart>
        </mc:Choice>
        <mc:Fallback>
          <p:pic>
            <p:nvPicPr>
              <p:cNvPr id="221" name="墨迹 220">
                <a:extLst>
                  <a:ext uri="{FF2B5EF4-FFF2-40B4-BE49-F238E27FC236}">
                    <a16:creationId xmlns:a16="http://schemas.microsoft.com/office/drawing/2014/main" id="{3B33A1B0-C3A0-B645-83E5-17CE53B2359B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5640220" y="5624991"/>
                <a:ext cx="18972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0">
            <p14:nvContentPartPr>
              <p14:cNvPr id="222" name="墨迹 221">
                <a:extLst>
                  <a:ext uri="{FF2B5EF4-FFF2-40B4-BE49-F238E27FC236}">
                    <a16:creationId xmlns:a16="http://schemas.microsoft.com/office/drawing/2014/main" id="{0D45A497-13AB-AE4A-AA18-6B1594A7790F}"/>
                  </a:ext>
                </a:extLst>
              </p14:cNvPr>
              <p14:cNvContentPartPr/>
              <p14:nvPr/>
            </p14:nvContentPartPr>
            <p14:xfrm>
              <a:off x="5990140" y="5669991"/>
              <a:ext cx="68760" cy="6480"/>
            </p14:xfrm>
          </p:contentPart>
        </mc:Choice>
        <mc:Fallback>
          <p:pic>
            <p:nvPicPr>
              <p:cNvPr id="222" name="墨迹 221">
                <a:extLst>
                  <a:ext uri="{FF2B5EF4-FFF2-40B4-BE49-F238E27FC236}">
                    <a16:creationId xmlns:a16="http://schemas.microsoft.com/office/drawing/2014/main" id="{0D45A497-13AB-AE4A-AA18-6B1594A7790F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5982580" y="5662431"/>
                <a:ext cx="8388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2">
            <p14:nvContentPartPr>
              <p14:cNvPr id="223" name="墨迹 222">
                <a:extLst>
                  <a:ext uri="{FF2B5EF4-FFF2-40B4-BE49-F238E27FC236}">
                    <a16:creationId xmlns:a16="http://schemas.microsoft.com/office/drawing/2014/main" id="{D352EBA7-B278-3940-B85B-6F21480FBAE3}"/>
                  </a:ext>
                </a:extLst>
              </p14:cNvPr>
              <p14:cNvContentPartPr/>
              <p14:nvPr/>
            </p14:nvContentPartPr>
            <p14:xfrm>
              <a:off x="6195340" y="5645151"/>
              <a:ext cx="118800" cy="31320"/>
            </p14:xfrm>
          </p:contentPart>
        </mc:Choice>
        <mc:Fallback>
          <p:pic>
            <p:nvPicPr>
              <p:cNvPr id="223" name="墨迹 222">
                <a:extLst>
                  <a:ext uri="{FF2B5EF4-FFF2-40B4-BE49-F238E27FC236}">
                    <a16:creationId xmlns:a16="http://schemas.microsoft.com/office/drawing/2014/main" id="{D352EBA7-B278-3940-B85B-6F21480FBAE3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6187780" y="5637591"/>
                <a:ext cx="13356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4">
            <p14:nvContentPartPr>
              <p14:cNvPr id="224" name="墨迹 223">
                <a:extLst>
                  <a:ext uri="{FF2B5EF4-FFF2-40B4-BE49-F238E27FC236}">
                    <a16:creationId xmlns:a16="http://schemas.microsoft.com/office/drawing/2014/main" id="{892D68D1-C0D7-3646-B7BB-F7C1B7711C37}"/>
                  </a:ext>
                </a:extLst>
              </p14:cNvPr>
              <p14:cNvContentPartPr/>
              <p14:nvPr/>
            </p14:nvContentPartPr>
            <p14:xfrm>
              <a:off x="6830380" y="5577471"/>
              <a:ext cx="212040" cy="180360"/>
            </p14:xfrm>
          </p:contentPart>
        </mc:Choice>
        <mc:Fallback>
          <p:pic>
            <p:nvPicPr>
              <p:cNvPr id="224" name="墨迹 223">
                <a:extLst>
                  <a:ext uri="{FF2B5EF4-FFF2-40B4-BE49-F238E27FC236}">
                    <a16:creationId xmlns:a16="http://schemas.microsoft.com/office/drawing/2014/main" id="{892D68D1-C0D7-3646-B7BB-F7C1B7711C37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6822820" y="5569911"/>
                <a:ext cx="227160" cy="19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6">
            <p14:nvContentPartPr>
              <p14:cNvPr id="225" name="墨迹 224">
                <a:extLst>
                  <a:ext uri="{FF2B5EF4-FFF2-40B4-BE49-F238E27FC236}">
                    <a16:creationId xmlns:a16="http://schemas.microsoft.com/office/drawing/2014/main" id="{CF2314AA-9CEC-8542-A6F5-49C883AEB7FF}"/>
                  </a:ext>
                </a:extLst>
              </p14:cNvPr>
              <p14:cNvContentPartPr/>
              <p14:nvPr/>
            </p14:nvContentPartPr>
            <p14:xfrm>
              <a:off x="7253740" y="5582871"/>
              <a:ext cx="75240" cy="224640"/>
            </p14:xfrm>
          </p:contentPart>
        </mc:Choice>
        <mc:Fallback>
          <p:pic>
            <p:nvPicPr>
              <p:cNvPr id="225" name="墨迹 224">
                <a:extLst>
                  <a:ext uri="{FF2B5EF4-FFF2-40B4-BE49-F238E27FC236}">
                    <a16:creationId xmlns:a16="http://schemas.microsoft.com/office/drawing/2014/main" id="{CF2314AA-9CEC-8542-A6F5-49C883AEB7FF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7246180" y="5575311"/>
                <a:ext cx="90000" cy="23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8">
            <p14:nvContentPartPr>
              <p14:cNvPr id="226" name="墨迹 225">
                <a:extLst>
                  <a:ext uri="{FF2B5EF4-FFF2-40B4-BE49-F238E27FC236}">
                    <a16:creationId xmlns:a16="http://schemas.microsoft.com/office/drawing/2014/main" id="{65460B56-63EF-7B4B-9F48-463A7B6C51AA}"/>
                  </a:ext>
                </a:extLst>
              </p14:cNvPr>
              <p14:cNvContentPartPr/>
              <p14:nvPr/>
            </p14:nvContentPartPr>
            <p14:xfrm>
              <a:off x="7185340" y="5676111"/>
              <a:ext cx="112320" cy="31320"/>
            </p14:xfrm>
          </p:contentPart>
        </mc:Choice>
        <mc:Fallback>
          <p:pic>
            <p:nvPicPr>
              <p:cNvPr id="226" name="墨迹 225">
                <a:extLst>
                  <a:ext uri="{FF2B5EF4-FFF2-40B4-BE49-F238E27FC236}">
                    <a16:creationId xmlns:a16="http://schemas.microsoft.com/office/drawing/2014/main" id="{65460B56-63EF-7B4B-9F48-463A7B6C51AA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7177780" y="5668551"/>
                <a:ext cx="12744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0">
            <p14:nvContentPartPr>
              <p14:cNvPr id="227" name="墨迹 226">
                <a:extLst>
                  <a:ext uri="{FF2B5EF4-FFF2-40B4-BE49-F238E27FC236}">
                    <a16:creationId xmlns:a16="http://schemas.microsoft.com/office/drawing/2014/main" id="{2CF408FB-7995-ED47-A04E-EE6EC78FDF44}"/>
                  </a:ext>
                </a:extLst>
              </p14:cNvPr>
              <p14:cNvContentPartPr/>
              <p14:nvPr/>
            </p14:nvContentPartPr>
            <p14:xfrm>
              <a:off x="7508980" y="5514471"/>
              <a:ext cx="43920" cy="118800"/>
            </p14:xfrm>
          </p:contentPart>
        </mc:Choice>
        <mc:Fallback>
          <p:pic>
            <p:nvPicPr>
              <p:cNvPr id="227" name="墨迹 226">
                <a:extLst>
                  <a:ext uri="{FF2B5EF4-FFF2-40B4-BE49-F238E27FC236}">
                    <a16:creationId xmlns:a16="http://schemas.microsoft.com/office/drawing/2014/main" id="{2CF408FB-7995-ED47-A04E-EE6EC78FDF44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7501420" y="5506911"/>
                <a:ext cx="59040" cy="13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2">
            <p14:nvContentPartPr>
              <p14:cNvPr id="228" name="墨迹 227">
                <a:extLst>
                  <a:ext uri="{FF2B5EF4-FFF2-40B4-BE49-F238E27FC236}">
                    <a16:creationId xmlns:a16="http://schemas.microsoft.com/office/drawing/2014/main" id="{C46D71BF-C964-9342-ADF3-22C0CEE70B51}"/>
                  </a:ext>
                </a:extLst>
              </p14:cNvPr>
              <p14:cNvContentPartPr/>
              <p14:nvPr/>
            </p14:nvContentPartPr>
            <p14:xfrm>
              <a:off x="7503580" y="5831991"/>
              <a:ext cx="37080" cy="25200"/>
            </p14:xfrm>
          </p:contentPart>
        </mc:Choice>
        <mc:Fallback>
          <p:pic>
            <p:nvPicPr>
              <p:cNvPr id="228" name="墨迹 227">
                <a:extLst>
                  <a:ext uri="{FF2B5EF4-FFF2-40B4-BE49-F238E27FC236}">
                    <a16:creationId xmlns:a16="http://schemas.microsoft.com/office/drawing/2014/main" id="{C46D71BF-C964-9342-ADF3-22C0CEE70B51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7496020" y="5824431"/>
                <a:ext cx="5220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4">
            <p14:nvContentPartPr>
              <p14:cNvPr id="239" name="墨迹 239">
                <a:extLst>
                  <a:ext uri="{FF2B5EF4-FFF2-40B4-BE49-F238E27FC236}">
                    <a16:creationId xmlns:a16="http://schemas.microsoft.com/office/drawing/2014/main" id="{B34684B4-C413-3A4F-95C2-C2CD169A40D7}"/>
                  </a:ext>
                </a:extLst>
              </p14:cNvPr>
              <p14:cNvContentPartPr/>
              <p14:nvPr/>
            </p14:nvContentPartPr>
            <p14:xfrm>
              <a:off x="2098900" y="6516711"/>
              <a:ext cx="237240" cy="136440"/>
            </p14:xfrm>
          </p:contentPart>
        </mc:Choice>
        <mc:Fallback>
          <p:pic>
            <p:nvPicPr>
              <p:cNvPr id="239" name="墨迹 239">
                <a:extLst>
                  <a:ext uri="{FF2B5EF4-FFF2-40B4-BE49-F238E27FC236}">
                    <a16:creationId xmlns:a16="http://schemas.microsoft.com/office/drawing/2014/main" id="{B34684B4-C413-3A4F-95C2-C2CD169A40D7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2091689" y="6509171"/>
                <a:ext cx="252383" cy="15116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6">
            <p14:nvContentPartPr>
              <p14:cNvPr id="241" name="墨迹 240">
                <a:extLst>
                  <a:ext uri="{FF2B5EF4-FFF2-40B4-BE49-F238E27FC236}">
                    <a16:creationId xmlns:a16="http://schemas.microsoft.com/office/drawing/2014/main" id="{79EF1FB4-9828-2448-9B63-77C372953BE5}"/>
                  </a:ext>
                </a:extLst>
              </p14:cNvPr>
              <p14:cNvContentPartPr/>
              <p14:nvPr/>
            </p14:nvContentPartPr>
            <p14:xfrm>
              <a:off x="1638460" y="6497991"/>
              <a:ext cx="224640" cy="274320"/>
            </p14:xfrm>
          </p:contentPart>
        </mc:Choice>
        <mc:Fallback>
          <p:pic>
            <p:nvPicPr>
              <p:cNvPr id="241" name="墨迹 240">
                <a:extLst>
                  <a:ext uri="{FF2B5EF4-FFF2-40B4-BE49-F238E27FC236}">
                    <a16:creationId xmlns:a16="http://schemas.microsoft.com/office/drawing/2014/main" id="{79EF1FB4-9828-2448-9B63-77C372953BE5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1630900" y="6490431"/>
                <a:ext cx="239400" cy="28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8">
            <p14:nvContentPartPr>
              <p14:cNvPr id="254" name="墨迹 253">
                <a:extLst>
                  <a:ext uri="{FF2B5EF4-FFF2-40B4-BE49-F238E27FC236}">
                    <a16:creationId xmlns:a16="http://schemas.microsoft.com/office/drawing/2014/main" id="{1596D441-B910-0440-9E08-1C129A940982}"/>
                  </a:ext>
                </a:extLst>
              </p14:cNvPr>
              <p14:cNvContentPartPr/>
              <p14:nvPr/>
            </p14:nvContentPartPr>
            <p14:xfrm>
              <a:off x="7060780" y="6379551"/>
              <a:ext cx="280440" cy="249480"/>
            </p14:xfrm>
          </p:contentPart>
        </mc:Choice>
        <mc:Fallback>
          <p:pic>
            <p:nvPicPr>
              <p:cNvPr id="254" name="墨迹 253">
                <a:extLst>
                  <a:ext uri="{FF2B5EF4-FFF2-40B4-BE49-F238E27FC236}">
                    <a16:creationId xmlns:a16="http://schemas.microsoft.com/office/drawing/2014/main" id="{1596D441-B910-0440-9E08-1C129A940982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7053220" y="6371991"/>
                <a:ext cx="295560" cy="26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0">
            <p14:nvContentPartPr>
              <p14:cNvPr id="257" name="墨迹 260">
                <a:extLst>
                  <a:ext uri="{FF2B5EF4-FFF2-40B4-BE49-F238E27FC236}">
                    <a16:creationId xmlns:a16="http://schemas.microsoft.com/office/drawing/2014/main" id="{F4E2983A-CE1B-B341-95C4-DA3C99CFAAAD}"/>
                  </a:ext>
                </a:extLst>
              </p14:cNvPr>
              <p14:cNvContentPartPr/>
              <p14:nvPr/>
            </p14:nvContentPartPr>
            <p14:xfrm>
              <a:off x="7512580" y="6510591"/>
              <a:ext cx="227160" cy="236880"/>
            </p14:xfrm>
          </p:contentPart>
        </mc:Choice>
        <mc:Fallback>
          <p:pic>
            <p:nvPicPr>
              <p:cNvPr id="257" name="墨迹 260">
                <a:extLst>
                  <a:ext uri="{FF2B5EF4-FFF2-40B4-BE49-F238E27FC236}">
                    <a16:creationId xmlns:a16="http://schemas.microsoft.com/office/drawing/2014/main" id="{F4E2983A-CE1B-B341-95C4-DA3C99CFAAAD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7505020" y="6503031"/>
                <a:ext cx="242280" cy="25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2">
            <p14:nvContentPartPr>
              <p14:cNvPr id="258" name="墨迹 261">
                <a:extLst>
                  <a:ext uri="{FF2B5EF4-FFF2-40B4-BE49-F238E27FC236}">
                    <a16:creationId xmlns:a16="http://schemas.microsoft.com/office/drawing/2014/main" id="{65CC2045-3BF0-CB47-8567-29AC23312035}"/>
                  </a:ext>
                </a:extLst>
              </p14:cNvPr>
              <p14:cNvContentPartPr/>
              <p14:nvPr/>
            </p14:nvContentPartPr>
            <p14:xfrm>
              <a:off x="6388300" y="6516711"/>
              <a:ext cx="193320" cy="162360"/>
            </p14:xfrm>
          </p:contentPart>
        </mc:Choice>
        <mc:Fallback>
          <p:pic>
            <p:nvPicPr>
              <p:cNvPr id="258" name="墨迹 261">
                <a:extLst>
                  <a:ext uri="{FF2B5EF4-FFF2-40B4-BE49-F238E27FC236}">
                    <a16:creationId xmlns:a16="http://schemas.microsoft.com/office/drawing/2014/main" id="{65CC2045-3BF0-CB47-8567-29AC23312035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6380740" y="6509151"/>
                <a:ext cx="208440" cy="17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4">
            <p14:nvContentPartPr>
              <p14:cNvPr id="259" name="墨迹 262">
                <a:extLst>
                  <a:ext uri="{FF2B5EF4-FFF2-40B4-BE49-F238E27FC236}">
                    <a16:creationId xmlns:a16="http://schemas.microsoft.com/office/drawing/2014/main" id="{8ABA859E-8412-FA40-B853-03A43D615793}"/>
                  </a:ext>
                </a:extLst>
              </p14:cNvPr>
              <p14:cNvContentPartPr/>
              <p14:nvPr/>
            </p14:nvContentPartPr>
            <p14:xfrm>
              <a:off x="5006260" y="6659991"/>
              <a:ext cx="436320" cy="25200"/>
            </p14:xfrm>
          </p:contentPart>
        </mc:Choice>
        <mc:Fallback>
          <p:pic>
            <p:nvPicPr>
              <p:cNvPr id="259" name="墨迹 262">
                <a:extLst>
                  <a:ext uri="{FF2B5EF4-FFF2-40B4-BE49-F238E27FC236}">
                    <a16:creationId xmlns:a16="http://schemas.microsoft.com/office/drawing/2014/main" id="{8ABA859E-8412-FA40-B853-03A43D615793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4998700" y="6652431"/>
                <a:ext cx="45108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6">
            <p14:nvContentPartPr>
              <p14:cNvPr id="260" name="墨迹 263">
                <a:extLst>
                  <a:ext uri="{FF2B5EF4-FFF2-40B4-BE49-F238E27FC236}">
                    <a16:creationId xmlns:a16="http://schemas.microsoft.com/office/drawing/2014/main" id="{2D9151EB-2723-E64E-961E-C4EE127AB705}"/>
                  </a:ext>
                </a:extLst>
              </p14:cNvPr>
              <p14:cNvContentPartPr/>
              <p14:nvPr/>
            </p14:nvContentPartPr>
            <p14:xfrm>
              <a:off x="2541700" y="6485391"/>
              <a:ext cx="2085480" cy="286920"/>
            </p14:xfrm>
          </p:contentPart>
        </mc:Choice>
        <mc:Fallback>
          <p:pic>
            <p:nvPicPr>
              <p:cNvPr id="260" name="墨迹 263">
                <a:extLst>
                  <a:ext uri="{FF2B5EF4-FFF2-40B4-BE49-F238E27FC236}">
                    <a16:creationId xmlns:a16="http://schemas.microsoft.com/office/drawing/2014/main" id="{2D9151EB-2723-E64E-961E-C4EE127AB705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2534139" y="6477822"/>
                <a:ext cx="2100603" cy="3020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8">
            <p14:nvContentPartPr>
              <p14:cNvPr id="265" name="墨迹 264">
                <a:extLst>
                  <a:ext uri="{FF2B5EF4-FFF2-40B4-BE49-F238E27FC236}">
                    <a16:creationId xmlns:a16="http://schemas.microsoft.com/office/drawing/2014/main" id="{317F785F-2CCA-0242-8691-47A30AE8F6F3}"/>
                  </a:ext>
                </a:extLst>
              </p14:cNvPr>
              <p14:cNvContentPartPr/>
              <p14:nvPr/>
            </p14:nvContentPartPr>
            <p14:xfrm>
              <a:off x="2435140" y="4430871"/>
              <a:ext cx="5709240" cy="1575720"/>
            </p14:xfrm>
          </p:contentPart>
        </mc:Choice>
        <mc:Fallback>
          <p:pic>
            <p:nvPicPr>
              <p:cNvPr id="265" name="墨迹 264">
                <a:extLst>
                  <a:ext uri="{FF2B5EF4-FFF2-40B4-BE49-F238E27FC236}">
                    <a16:creationId xmlns:a16="http://schemas.microsoft.com/office/drawing/2014/main" id="{317F785F-2CCA-0242-8691-47A30AE8F6F3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2427580" y="4423311"/>
                <a:ext cx="5724360" cy="159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0">
            <p14:nvContentPartPr>
              <p14:cNvPr id="268" name="墨迹 268">
                <a:extLst>
                  <a:ext uri="{FF2B5EF4-FFF2-40B4-BE49-F238E27FC236}">
                    <a16:creationId xmlns:a16="http://schemas.microsoft.com/office/drawing/2014/main" id="{F7125095-F9F5-E448-A8A5-744AC10E020E}"/>
                  </a:ext>
                </a:extLst>
              </p14:cNvPr>
              <p14:cNvContentPartPr/>
              <p14:nvPr/>
            </p14:nvContentPartPr>
            <p14:xfrm>
              <a:off x="6694300" y="5427351"/>
              <a:ext cx="753120" cy="492120"/>
            </p14:xfrm>
          </p:contentPart>
        </mc:Choice>
        <mc:Fallback>
          <p:pic>
            <p:nvPicPr>
              <p:cNvPr id="268" name="墨迹 268">
                <a:extLst>
                  <a:ext uri="{FF2B5EF4-FFF2-40B4-BE49-F238E27FC236}">
                    <a16:creationId xmlns:a16="http://schemas.microsoft.com/office/drawing/2014/main" id="{F7125095-F9F5-E448-A8A5-744AC10E020E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6686740" y="5419791"/>
                <a:ext cx="767880" cy="507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746123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6" name="墨迹 6">
                <a:extLst>
                  <a:ext uri="{FF2B5EF4-FFF2-40B4-BE49-F238E27FC236}">
                    <a16:creationId xmlns:a16="http://schemas.microsoft.com/office/drawing/2014/main" id="{D56A760D-013D-C241-8FEA-5A90E70C75C2}"/>
                  </a:ext>
                </a:extLst>
              </p14:cNvPr>
              <p14:cNvContentPartPr/>
              <p14:nvPr/>
            </p14:nvContentPartPr>
            <p14:xfrm>
              <a:off x="648460" y="347031"/>
              <a:ext cx="460440" cy="623160"/>
            </p14:xfrm>
          </p:contentPart>
        </mc:Choice>
        <mc:Fallback>
          <p:pic>
            <p:nvPicPr>
              <p:cNvPr id="6" name="墨迹 6">
                <a:extLst>
                  <a:ext uri="{FF2B5EF4-FFF2-40B4-BE49-F238E27FC236}">
                    <a16:creationId xmlns:a16="http://schemas.microsoft.com/office/drawing/2014/main" id="{D56A760D-013D-C241-8FEA-5A90E70C75C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40900" y="339827"/>
                <a:ext cx="475560" cy="63828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0" name="墨迹 9">
                <a:extLst>
                  <a:ext uri="{FF2B5EF4-FFF2-40B4-BE49-F238E27FC236}">
                    <a16:creationId xmlns:a16="http://schemas.microsoft.com/office/drawing/2014/main" id="{9C95651F-3680-D644-A050-D26A81C2694E}"/>
                  </a:ext>
                </a:extLst>
              </p14:cNvPr>
              <p14:cNvContentPartPr/>
              <p14:nvPr/>
            </p14:nvContentPartPr>
            <p14:xfrm>
              <a:off x="1999540" y="658431"/>
              <a:ext cx="100080" cy="6480"/>
            </p14:xfrm>
          </p:contentPart>
        </mc:Choice>
        <mc:Fallback>
          <p:pic>
            <p:nvPicPr>
              <p:cNvPr id="10" name="墨迹 9">
                <a:extLst>
                  <a:ext uri="{FF2B5EF4-FFF2-40B4-BE49-F238E27FC236}">
                    <a16:creationId xmlns:a16="http://schemas.microsoft.com/office/drawing/2014/main" id="{9C95651F-3680-D644-A050-D26A81C2694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91980" y="650871"/>
                <a:ext cx="11520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1" name="墨迹 10">
                <a:extLst>
                  <a:ext uri="{FF2B5EF4-FFF2-40B4-BE49-F238E27FC236}">
                    <a16:creationId xmlns:a16="http://schemas.microsoft.com/office/drawing/2014/main" id="{AE34B3F9-33B7-FE43-A3E3-4BD2E473A4E5}"/>
                  </a:ext>
                </a:extLst>
              </p14:cNvPr>
              <p14:cNvContentPartPr/>
              <p14:nvPr/>
            </p14:nvContentPartPr>
            <p14:xfrm>
              <a:off x="2024380" y="752031"/>
              <a:ext cx="131040" cy="19080"/>
            </p14:xfrm>
          </p:contentPart>
        </mc:Choice>
        <mc:Fallback>
          <p:pic>
            <p:nvPicPr>
              <p:cNvPr id="11" name="墨迹 10">
                <a:extLst>
                  <a:ext uri="{FF2B5EF4-FFF2-40B4-BE49-F238E27FC236}">
                    <a16:creationId xmlns:a16="http://schemas.microsoft.com/office/drawing/2014/main" id="{AE34B3F9-33B7-FE43-A3E3-4BD2E473A4E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016820" y="744471"/>
                <a:ext cx="14616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2" name="墨迹 12">
                <a:extLst>
                  <a:ext uri="{FF2B5EF4-FFF2-40B4-BE49-F238E27FC236}">
                    <a16:creationId xmlns:a16="http://schemas.microsoft.com/office/drawing/2014/main" id="{4A593D57-1E7B-CF48-B070-B55406FF88FC}"/>
                  </a:ext>
                </a:extLst>
              </p14:cNvPr>
              <p14:cNvContentPartPr/>
              <p14:nvPr/>
            </p14:nvContentPartPr>
            <p14:xfrm>
              <a:off x="1501300" y="552591"/>
              <a:ext cx="162360" cy="286560"/>
            </p14:xfrm>
          </p:contentPart>
        </mc:Choice>
        <mc:Fallback>
          <p:pic>
            <p:nvPicPr>
              <p:cNvPr id="12" name="墨迹 12">
                <a:extLst>
                  <a:ext uri="{FF2B5EF4-FFF2-40B4-BE49-F238E27FC236}">
                    <a16:creationId xmlns:a16="http://schemas.microsoft.com/office/drawing/2014/main" id="{4A593D57-1E7B-CF48-B070-B55406FF88F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493740" y="545031"/>
                <a:ext cx="177120" cy="30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8" name="墨迹 18">
                <a:extLst>
                  <a:ext uri="{FF2B5EF4-FFF2-40B4-BE49-F238E27FC236}">
                    <a16:creationId xmlns:a16="http://schemas.microsoft.com/office/drawing/2014/main" id="{607AD059-A2BB-E84C-BF01-F8B8E5E1BC45}"/>
                  </a:ext>
                </a:extLst>
              </p14:cNvPr>
              <p14:cNvContentPartPr/>
              <p14:nvPr/>
            </p14:nvContentPartPr>
            <p14:xfrm>
              <a:off x="2584540" y="334791"/>
              <a:ext cx="573480" cy="797400"/>
            </p14:xfrm>
          </p:contentPart>
        </mc:Choice>
        <mc:Fallback>
          <p:pic>
            <p:nvPicPr>
              <p:cNvPr id="18" name="墨迹 18">
                <a:extLst>
                  <a:ext uri="{FF2B5EF4-FFF2-40B4-BE49-F238E27FC236}">
                    <a16:creationId xmlns:a16="http://schemas.microsoft.com/office/drawing/2014/main" id="{607AD059-A2BB-E84C-BF01-F8B8E5E1BC45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576975" y="327231"/>
                <a:ext cx="588609" cy="81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23" name="墨迹 23">
                <a:extLst>
                  <a:ext uri="{FF2B5EF4-FFF2-40B4-BE49-F238E27FC236}">
                    <a16:creationId xmlns:a16="http://schemas.microsoft.com/office/drawing/2014/main" id="{DA5C1C1B-BB70-7145-A23D-23B5FB3A0DE9}"/>
                  </a:ext>
                </a:extLst>
              </p14:cNvPr>
              <p14:cNvContentPartPr/>
              <p14:nvPr/>
            </p14:nvContentPartPr>
            <p14:xfrm>
              <a:off x="1270900" y="1860111"/>
              <a:ext cx="604440" cy="486000"/>
            </p14:xfrm>
          </p:contentPart>
        </mc:Choice>
        <mc:Fallback>
          <p:pic>
            <p:nvPicPr>
              <p:cNvPr id="23" name="墨迹 23">
                <a:extLst>
                  <a:ext uri="{FF2B5EF4-FFF2-40B4-BE49-F238E27FC236}">
                    <a16:creationId xmlns:a16="http://schemas.microsoft.com/office/drawing/2014/main" id="{DA5C1C1B-BB70-7145-A23D-23B5FB3A0DE9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263696" y="1852551"/>
                <a:ext cx="619569" cy="50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25" name="墨迹 24">
                <a:extLst>
                  <a:ext uri="{FF2B5EF4-FFF2-40B4-BE49-F238E27FC236}">
                    <a16:creationId xmlns:a16="http://schemas.microsoft.com/office/drawing/2014/main" id="{B7E148FC-8A89-6345-AF33-D526A29113CF}"/>
                  </a:ext>
                </a:extLst>
              </p14:cNvPr>
              <p14:cNvContentPartPr/>
              <p14:nvPr/>
            </p14:nvContentPartPr>
            <p14:xfrm>
              <a:off x="2453860" y="1785231"/>
              <a:ext cx="131040" cy="374040"/>
            </p14:xfrm>
          </p:contentPart>
        </mc:Choice>
        <mc:Fallback>
          <p:pic>
            <p:nvPicPr>
              <p:cNvPr id="25" name="墨迹 24">
                <a:extLst>
                  <a:ext uri="{FF2B5EF4-FFF2-40B4-BE49-F238E27FC236}">
                    <a16:creationId xmlns:a16="http://schemas.microsoft.com/office/drawing/2014/main" id="{B7E148FC-8A89-6345-AF33-D526A29113CF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446300" y="1777671"/>
                <a:ext cx="146160" cy="38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26" name="墨迹 25">
                <a:extLst>
                  <a:ext uri="{FF2B5EF4-FFF2-40B4-BE49-F238E27FC236}">
                    <a16:creationId xmlns:a16="http://schemas.microsoft.com/office/drawing/2014/main" id="{6E3EA8B1-A945-6348-8C35-7E5D8557BFAA}"/>
                  </a:ext>
                </a:extLst>
              </p14:cNvPr>
              <p14:cNvContentPartPr/>
              <p14:nvPr/>
            </p14:nvContentPartPr>
            <p14:xfrm>
              <a:off x="2846260" y="1853631"/>
              <a:ext cx="43920" cy="158760"/>
            </p14:xfrm>
          </p:contentPart>
        </mc:Choice>
        <mc:Fallback>
          <p:pic>
            <p:nvPicPr>
              <p:cNvPr id="26" name="墨迹 25">
                <a:extLst>
                  <a:ext uri="{FF2B5EF4-FFF2-40B4-BE49-F238E27FC236}">
                    <a16:creationId xmlns:a16="http://schemas.microsoft.com/office/drawing/2014/main" id="{6E3EA8B1-A945-6348-8C35-7E5D8557BFAA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838700" y="1846071"/>
                <a:ext cx="59040" cy="17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31" name="墨迹 30">
                <a:extLst>
                  <a:ext uri="{FF2B5EF4-FFF2-40B4-BE49-F238E27FC236}">
                    <a16:creationId xmlns:a16="http://schemas.microsoft.com/office/drawing/2014/main" id="{FDB61746-7992-0641-A79C-ED5B9ED1EB13}"/>
                  </a:ext>
                </a:extLst>
              </p14:cNvPr>
              <p14:cNvContentPartPr/>
              <p14:nvPr/>
            </p14:nvContentPartPr>
            <p14:xfrm>
              <a:off x="3848500" y="1772991"/>
              <a:ext cx="87480" cy="355320"/>
            </p14:xfrm>
          </p:contentPart>
        </mc:Choice>
        <mc:Fallback>
          <p:pic>
            <p:nvPicPr>
              <p:cNvPr id="31" name="墨迹 30">
                <a:extLst>
                  <a:ext uri="{FF2B5EF4-FFF2-40B4-BE49-F238E27FC236}">
                    <a16:creationId xmlns:a16="http://schemas.microsoft.com/office/drawing/2014/main" id="{FDB61746-7992-0641-A79C-ED5B9ED1EB13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840940" y="1765431"/>
                <a:ext cx="102600" cy="37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32" name="墨迹 33">
                <a:extLst>
                  <a:ext uri="{FF2B5EF4-FFF2-40B4-BE49-F238E27FC236}">
                    <a16:creationId xmlns:a16="http://schemas.microsoft.com/office/drawing/2014/main" id="{C0B497B3-15E6-1142-9F0A-25CF406AA454}"/>
                  </a:ext>
                </a:extLst>
              </p14:cNvPr>
              <p14:cNvContentPartPr/>
              <p14:nvPr/>
            </p14:nvContentPartPr>
            <p14:xfrm>
              <a:off x="3462580" y="1791351"/>
              <a:ext cx="155880" cy="236880"/>
            </p14:xfrm>
          </p:contentPart>
        </mc:Choice>
        <mc:Fallback>
          <p:pic>
            <p:nvPicPr>
              <p:cNvPr id="32" name="墨迹 33">
                <a:extLst>
                  <a:ext uri="{FF2B5EF4-FFF2-40B4-BE49-F238E27FC236}">
                    <a16:creationId xmlns:a16="http://schemas.microsoft.com/office/drawing/2014/main" id="{C0B497B3-15E6-1142-9F0A-25CF406AA454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455020" y="1784151"/>
                <a:ext cx="171000" cy="25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33" name="墨迹 34">
                <a:extLst>
                  <a:ext uri="{FF2B5EF4-FFF2-40B4-BE49-F238E27FC236}">
                    <a16:creationId xmlns:a16="http://schemas.microsoft.com/office/drawing/2014/main" id="{72B436F5-BE62-8542-BCAA-F6C367DAAB60}"/>
                  </a:ext>
                </a:extLst>
              </p14:cNvPr>
              <p14:cNvContentPartPr/>
              <p14:nvPr/>
            </p14:nvContentPartPr>
            <p14:xfrm>
              <a:off x="3088900" y="1835271"/>
              <a:ext cx="174600" cy="149760"/>
            </p14:xfrm>
          </p:contentPart>
        </mc:Choice>
        <mc:Fallback>
          <p:pic>
            <p:nvPicPr>
              <p:cNvPr id="33" name="墨迹 34">
                <a:extLst>
                  <a:ext uri="{FF2B5EF4-FFF2-40B4-BE49-F238E27FC236}">
                    <a16:creationId xmlns:a16="http://schemas.microsoft.com/office/drawing/2014/main" id="{72B436F5-BE62-8542-BCAA-F6C367DAAB60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081340" y="1827711"/>
                <a:ext cx="189720" cy="16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36" name="墨迹 35">
                <a:extLst>
                  <a:ext uri="{FF2B5EF4-FFF2-40B4-BE49-F238E27FC236}">
                    <a16:creationId xmlns:a16="http://schemas.microsoft.com/office/drawing/2014/main" id="{DD040265-71A6-4A4B-A54B-866F3900E187}"/>
                  </a:ext>
                </a:extLst>
              </p14:cNvPr>
              <p14:cNvContentPartPr/>
              <p14:nvPr/>
            </p14:nvContentPartPr>
            <p14:xfrm>
              <a:off x="4060180" y="1523871"/>
              <a:ext cx="224640" cy="162360"/>
            </p14:xfrm>
          </p:contentPart>
        </mc:Choice>
        <mc:Fallback>
          <p:pic>
            <p:nvPicPr>
              <p:cNvPr id="36" name="墨迹 35">
                <a:extLst>
                  <a:ext uri="{FF2B5EF4-FFF2-40B4-BE49-F238E27FC236}">
                    <a16:creationId xmlns:a16="http://schemas.microsoft.com/office/drawing/2014/main" id="{DD040265-71A6-4A4B-A54B-866F3900E187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052620" y="1516311"/>
                <a:ext cx="239400" cy="17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37" name="墨迹 36">
                <a:extLst>
                  <a:ext uri="{FF2B5EF4-FFF2-40B4-BE49-F238E27FC236}">
                    <a16:creationId xmlns:a16="http://schemas.microsoft.com/office/drawing/2014/main" id="{A75F1BAF-00BA-664E-9886-ECDAFEBABC6C}"/>
                  </a:ext>
                </a:extLst>
              </p14:cNvPr>
              <p14:cNvContentPartPr/>
              <p14:nvPr/>
            </p14:nvContentPartPr>
            <p14:xfrm>
              <a:off x="4608100" y="1779111"/>
              <a:ext cx="131040" cy="37800"/>
            </p14:xfrm>
          </p:contentPart>
        </mc:Choice>
        <mc:Fallback>
          <p:pic>
            <p:nvPicPr>
              <p:cNvPr id="37" name="墨迹 36">
                <a:extLst>
                  <a:ext uri="{FF2B5EF4-FFF2-40B4-BE49-F238E27FC236}">
                    <a16:creationId xmlns:a16="http://schemas.microsoft.com/office/drawing/2014/main" id="{A75F1BAF-00BA-664E-9886-ECDAFEBABC6C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600540" y="1771551"/>
                <a:ext cx="146160" cy="5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38" name="墨迹 37">
                <a:extLst>
                  <a:ext uri="{FF2B5EF4-FFF2-40B4-BE49-F238E27FC236}">
                    <a16:creationId xmlns:a16="http://schemas.microsoft.com/office/drawing/2014/main" id="{D2401693-707C-6045-8C48-D855D7C2DF2D}"/>
                  </a:ext>
                </a:extLst>
              </p14:cNvPr>
              <p14:cNvContentPartPr/>
              <p14:nvPr/>
            </p14:nvContentPartPr>
            <p14:xfrm>
              <a:off x="4627180" y="1928511"/>
              <a:ext cx="167760" cy="25200"/>
            </p14:xfrm>
          </p:contentPart>
        </mc:Choice>
        <mc:Fallback>
          <p:pic>
            <p:nvPicPr>
              <p:cNvPr id="38" name="墨迹 37">
                <a:extLst>
                  <a:ext uri="{FF2B5EF4-FFF2-40B4-BE49-F238E27FC236}">
                    <a16:creationId xmlns:a16="http://schemas.microsoft.com/office/drawing/2014/main" id="{D2401693-707C-6045-8C48-D855D7C2DF2D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4619620" y="1920951"/>
                <a:ext cx="18288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40" name="墨迹 39">
                <a:extLst>
                  <a:ext uri="{FF2B5EF4-FFF2-40B4-BE49-F238E27FC236}">
                    <a16:creationId xmlns:a16="http://schemas.microsoft.com/office/drawing/2014/main" id="{2608E63C-9307-7845-9B77-E2161CC8FC10}"/>
                  </a:ext>
                </a:extLst>
              </p14:cNvPr>
              <p14:cNvContentPartPr/>
              <p14:nvPr/>
            </p14:nvContentPartPr>
            <p14:xfrm>
              <a:off x="5479660" y="1617111"/>
              <a:ext cx="330480" cy="218160"/>
            </p14:xfrm>
          </p:contentPart>
        </mc:Choice>
        <mc:Fallback>
          <p:pic>
            <p:nvPicPr>
              <p:cNvPr id="40" name="墨迹 39">
                <a:extLst>
                  <a:ext uri="{FF2B5EF4-FFF2-40B4-BE49-F238E27FC236}">
                    <a16:creationId xmlns:a16="http://schemas.microsoft.com/office/drawing/2014/main" id="{2608E63C-9307-7845-9B77-E2161CC8FC10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5472100" y="1609551"/>
                <a:ext cx="345240" cy="23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49" name="墨迹 50">
                <a:extLst>
                  <a:ext uri="{FF2B5EF4-FFF2-40B4-BE49-F238E27FC236}">
                    <a16:creationId xmlns:a16="http://schemas.microsoft.com/office/drawing/2014/main" id="{948680D4-AF16-A44E-89C8-1C217E6718B1}"/>
                  </a:ext>
                </a:extLst>
              </p14:cNvPr>
              <p14:cNvContentPartPr/>
              <p14:nvPr/>
            </p14:nvContentPartPr>
            <p14:xfrm>
              <a:off x="5214700" y="1175031"/>
              <a:ext cx="588600" cy="349200"/>
            </p14:xfrm>
          </p:contentPart>
        </mc:Choice>
        <mc:Fallback>
          <p:pic>
            <p:nvPicPr>
              <p:cNvPr id="49" name="墨迹 50">
                <a:extLst>
                  <a:ext uri="{FF2B5EF4-FFF2-40B4-BE49-F238E27FC236}">
                    <a16:creationId xmlns:a16="http://schemas.microsoft.com/office/drawing/2014/main" id="{948680D4-AF16-A44E-89C8-1C217E6718B1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5207145" y="1167824"/>
                <a:ext cx="603711" cy="36433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50" name="墨迹 51">
                <a:extLst>
                  <a:ext uri="{FF2B5EF4-FFF2-40B4-BE49-F238E27FC236}">
                    <a16:creationId xmlns:a16="http://schemas.microsoft.com/office/drawing/2014/main" id="{05CE4BB2-1BFB-9348-92CD-65644338E6E1}"/>
                  </a:ext>
                </a:extLst>
              </p14:cNvPr>
              <p14:cNvContentPartPr/>
              <p14:nvPr/>
            </p14:nvContentPartPr>
            <p14:xfrm>
              <a:off x="5180500" y="1990791"/>
              <a:ext cx="779040" cy="348120"/>
            </p14:xfrm>
          </p:contentPart>
        </mc:Choice>
        <mc:Fallback>
          <p:pic>
            <p:nvPicPr>
              <p:cNvPr id="50" name="墨迹 51">
                <a:extLst>
                  <a:ext uri="{FF2B5EF4-FFF2-40B4-BE49-F238E27FC236}">
                    <a16:creationId xmlns:a16="http://schemas.microsoft.com/office/drawing/2014/main" id="{05CE4BB2-1BFB-9348-92CD-65644338E6E1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5173297" y="1983231"/>
                <a:ext cx="793807" cy="36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53" name="墨迹 52">
                <a:extLst>
                  <a:ext uri="{FF2B5EF4-FFF2-40B4-BE49-F238E27FC236}">
                    <a16:creationId xmlns:a16="http://schemas.microsoft.com/office/drawing/2014/main" id="{ACDF1557-AE8D-254C-BB90-EA156736FF17}"/>
                  </a:ext>
                </a:extLst>
              </p14:cNvPr>
              <p14:cNvContentPartPr/>
              <p14:nvPr/>
            </p14:nvContentPartPr>
            <p14:xfrm>
              <a:off x="6257620" y="1386711"/>
              <a:ext cx="112320" cy="563400"/>
            </p14:xfrm>
          </p:contentPart>
        </mc:Choice>
        <mc:Fallback>
          <p:pic>
            <p:nvPicPr>
              <p:cNvPr id="53" name="墨迹 52">
                <a:extLst>
                  <a:ext uri="{FF2B5EF4-FFF2-40B4-BE49-F238E27FC236}">
                    <a16:creationId xmlns:a16="http://schemas.microsoft.com/office/drawing/2014/main" id="{ACDF1557-AE8D-254C-BB90-EA156736FF17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6250060" y="1379151"/>
                <a:ext cx="127440" cy="57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57" name="墨迹 57">
                <a:extLst>
                  <a:ext uri="{FF2B5EF4-FFF2-40B4-BE49-F238E27FC236}">
                    <a16:creationId xmlns:a16="http://schemas.microsoft.com/office/drawing/2014/main" id="{AB59385B-EDFB-0F4B-8E43-6B406391F8D9}"/>
                  </a:ext>
                </a:extLst>
              </p14:cNvPr>
              <p14:cNvContentPartPr/>
              <p14:nvPr/>
            </p14:nvContentPartPr>
            <p14:xfrm>
              <a:off x="6562900" y="1330911"/>
              <a:ext cx="411120" cy="716040"/>
            </p14:xfrm>
          </p:contentPart>
        </mc:Choice>
        <mc:Fallback>
          <p:pic>
            <p:nvPicPr>
              <p:cNvPr id="57" name="墨迹 57">
                <a:extLst>
                  <a:ext uri="{FF2B5EF4-FFF2-40B4-BE49-F238E27FC236}">
                    <a16:creationId xmlns:a16="http://schemas.microsoft.com/office/drawing/2014/main" id="{AB59385B-EDFB-0F4B-8E43-6B406391F8D9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6555340" y="1323355"/>
                <a:ext cx="426240" cy="73115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62" name="墨迹 62">
                <a:extLst>
                  <a:ext uri="{FF2B5EF4-FFF2-40B4-BE49-F238E27FC236}">
                    <a16:creationId xmlns:a16="http://schemas.microsoft.com/office/drawing/2014/main" id="{FD7B62BB-AAFC-954C-B188-71817E23D19F}"/>
                  </a:ext>
                </a:extLst>
              </p14:cNvPr>
              <p14:cNvContentPartPr/>
              <p14:nvPr/>
            </p14:nvContentPartPr>
            <p14:xfrm>
              <a:off x="7241140" y="1299591"/>
              <a:ext cx="504720" cy="567000"/>
            </p14:xfrm>
          </p:contentPart>
        </mc:Choice>
        <mc:Fallback>
          <p:pic>
            <p:nvPicPr>
              <p:cNvPr id="62" name="墨迹 62">
                <a:extLst>
                  <a:ext uri="{FF2B5EF4-FFF2-40B4-BE49-F238E27FC236}">
                    <a16:creationId xmlns:a16="http://schemas.microsoft.com/office/drawing/2014/main" id="{FD7B62BB-AAFC-954C-B188-71817E23D19F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7233940" y="1292031"/>
                <a:ext cx="519840" cy="58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64" name="墨迹 63">
                <a:extLst>
                  <a:ext uri="{FF2B5EF4-FFF2-40B4-BE49-F238E27FC236}">
                    <a16:creationId xmlns:a16="http://schemas.microsoft.com/office/drawing/2014/main" id="{787065EB-9440-8C49-A767-17083554BFBF}"/>
                  </a:ext>
                </a:extLst>
              </p14:cNvPr>
              <p14:cNvContentPartPr/>
              <p14:nvPr/>
            </p14:nvContentPartPr>
            <p14:xfrm>
              <a:off x="7266340" y="1754271"/>
              <a:ext cx="199440" cy="37800"/>
            </p14:xfrm>
          </p:contentPart>
        </mc:Choice>
        <mc:Fallback>
          <p:pic>
            <p:nvPicPr>
              <p:cNvPr id="64" name="墨迹 63">
                <a:extLst>
                  <a:ext uri="{FF2B5EF4-FFF2-40B4-BE49-F238E27FC236}">
                    <a16:creationId xmlns:a16="http://schemas.microsoft.com/office/drawing/2014/main" id="{787065EB-9440-8C49-A767-17083554BFBF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7258780" y="1746711"/>
                <a:ext cx="214560" cy="5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65" name="墨迹 64">
                <a:extLst>
                  <a:ext uri="{FF2B5EF4-FFF2-40B4-BE49-F238E27FC236}">
                    <a16:creationId xmlns:a16="http://schemas.microsoft.com/office/drawing/2014/main" id="{BBB3D9FB-22CC-E546-8412-C43763508C7D}"/>
                  </a:ext>
                </a:extLst>
              </p14:cNvPr>
              <p14:cNvContentPartPr/>
              <p14:nvPr/>
            </p14:nvContentPartPr>
            <p14:xfrm>
              <a:off x="611020" y="2818791"/>
              <a:ext cx="205920" cy="330480"/>
            </p14:xfrm>
          </p:contentPart>
        </mc:Choice>
        <mc:Fallback>
          <p:pic>
            <p:nvPicPr>
              <p:cNvPr id="65" name="墨迹 64">
                <a:extLst>
                  <a:ext uri="{FF2B5EF4-FFF2-40B4-BE49-F238E27FC236}">
                    <a16:creationId xmlns:a16="http://schemas.microsoft.com/office/drawing/2014/main" id="{BBB3D9FB-22CC-E546-8412-C43763508C7D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603460" y="2811231"/>
                <a:ext cx="221040" cy="34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66" name="墨迹 65">
                <a:extLst>
                  <a:ext uri="{FF2B5EF4-FFF2-40B4-BE49-F238E27FC236}">
                    <a16:creationId xmlns:a16="http://schemas.microsoft.com/office/drawing/2014/main" id="{A2344C4A-0585-FA4C-8049-F93023114D66}"/>
                  </a:ext>
                </a:extLst>
              </p14:cNvPr>
              <p14:cNvContentPartPr/>
              <p14:nvPr/>
            </p14:nvContentPartPr>
            <p14:xfrm>
              <a:off x="1028260" y="2974311"/>
              <a:ext cx="218160" cy="37800"/>
            </p14:xfrm>
          </p:contentPart>
        </mc:Choice>
        <mc:Fallback>
          <p:pic>
            <p:nvPicPr>
              <p:cNvPr id="66" name="墨迹 65">
                <a:extLst>
                  <a:ext uri="{FF2B5EF4-FFF2-40B4-BE49-F238E27FC236}">
                    <a16:creationId xmlns:a16="http://schemas.microsoft.com/office/drawing/2014/main" id="{A2344C4A-0585-FA4C-8049-F93023114D66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020700" y="2966751"/>
                <a:ext cx="233280" cy="5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67" name="墨迹 66">
                <a:extLst>
                  <a:ext uri="{FF2B5EF4-FFF2-40B4-BE49-F238E27FC236}">
                    <a16:creationId xmlns:a16="http://schemas.microsoft.com/office/drawing/2014/main" id="{C00ED42C-21BD-9046-BA80-BE603EF9F814}"/>
                  </a:ext>
                </a:extLst>
              </p14:cNvPr>
              <p14:cNvContentPartPr/>
              <p14:nvPr/>
            </p14:nvContentPartPr>
            <p14:xfrm>
              <a:off x="1077940" y="3111471"/>
              <a:ext cx="187200" cy="6480"/>
            </p14:xfrm>
          </p:contentPart>
        </mc:Choice>
        <mc:Fallback>
          <p:pic>
            <p:nvPicPr>
              <p:cNvPr id="67" name="墨迹 66">
                <a:extLst>
                  <a:ext uri="{FF2B5EF4-FFF2-40B4-BE49-F238E27FC236}">
                    <a16:creationId xmlns:a16="http://schemas.microsoft.com/office/drawing/2014/main" id="{C00ED42C-21BD-9046-BA80-BE603EF9F814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1070380" y="3103911"/>
                <a:ext cx="20232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68" name="墨迹 67">
                <a:extLst>
                  <a:ext uri="{FF2B5EF4-FFF2-40B4-BE49-F238E27FC236}">
                    <a16:creationId xmlns:a16="http://schemas.microsoft.com/office/drawing/2014/main" id="{180DE9D4-6FF1-DF42-B90D-651B45C42805}"/>
                  </a:ext>
                </a:extLst>
              </p14:cNvPr>
              <p14:cNvContentPartPr/>
              <p14:nvPr/>
            </p14:nvContentPartPr>
            <p14:xfrm>
              <a:off x="1507780" y="3049191"/>
              <a:ext cx="162360" cy="12960"/>
            </p14:xfrm>
          </p:contentPart>
        </mc:Choice>
        <mc:Fallback>
          <p:pic>
            <p:nvPicPr>
              <p:cNvPr id="68" name="墨迹 67">
                <a:extLst>
                  <a:ext uri="{FF2B5EF4-FFF2-40B4-BE49-F238E27FC236}">
                    <a16:creationId xmlns:a16="http://schemas.microsoft.com/office/drawing/2014/main" id="{180DE9D4-6FF1-DF42-B90D-651B45C42805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1500220" y="3041631"/>
                <a:ext cx="17712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69" name="墨迹 68">
                <a:extLst>
                  <a:ext uri="{FF2B5EF4-FFF2-40B4-BE49-F238E27FC236}">
                    <a16:creationId xmlns:a16="http://schemas.microsoft.com/office/drawing/2014/main" id="{E76EDA16-F910-E443-BE99-5EA37961302C}"/>
                  </a:ext>
                </a:extLst>
              </p14:cNvPr>
              <p14:cNvContentPartPr/>
              <p14:nvPr/>
            </p14:nvContentPartPr>
            <p14:xfrm>
              <a:off x="1881100" y="2918151"/>
              <a:ext cx="249480" cy="168480"/>
            </p14:xfrm>
          </p:contentPart>
        </mc:Choice>
        <mc:Fallback>
          <p:pic>
            <p:nvPicPr>
              <p:cNvPr id="69" name="墨迹 68">
                <a:extLst>
                  <a:ext uri="{FF2B5EF4-FFF2-40B4-BE49-F238E27FC236}">
                    <a16:creationId xmlns:a16="http://schemas.microsoft.com/office/drawing/2014/main" id="{E76EDA16-F910-E443-BE99-5EA37961302C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1873540" y="2910951"/>
                <a:ext cx="264600" cy="18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70" name="墨迹 69">
                <a:extLst>
                  <a:ext uri="{FF2B5EF4-FFF2-40B4-BE49-F238E27FC236}">
                    <a16:creationId xmlns:a16="http://schemas.microsoft.com/office/drawing/2014/main" id="{DF2FCD2C-D1C5-2341-9CCE-48E001404797}"/>
                  </a:ext>
                </a:extLst>
              </p14:cNvPr>
              <p14:cNvContentPartPr/>
              <p14:nvPr/>
            </p14:nvContentPartPr>
            <p14:xfrm>
              <a:off x="2423620" y="2868471"/>
              <a:ext cx="99360" cy="299160"/>
            </p14:xfrm>
          </p:contentPart>
        </mc:Choice>
        <mc:Fallback>
          <p:pic>
            <p:nvPicPr>
              <p:cNvPr id="70" name="墨迹 69">
                <a:extLst>
                  <a:ext uri="{FF2B5EF4-FFF2-40B4-BE49-F238E27FC236}">
                    <a16:creationId xmlns:a16="http://schemas.microsoft.com/office/drawing/2014/main" id="{DF2FCD2C-D1C5-2341-9CCE-48E001404797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2416060" y="2860911"/>
                <a:ext cx="114480" cy="31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71" name="墨迹 70">
                <a:extLst>
                  <a:ext uri="{FF2B5EF4-FFF2-40B4-BE49-F238E27FC236}">
                    <a16:creationId xmlns:a16="http://schemas.microsoft.com/office/drawing/2014/main" id="{4ED1CC3B-DBC4-DB48-922F-69A5F2EEDEC0}"/>
                  </a:ext>
                </a:extLst>
              </p14:cNvPr>
              <p14:cNvContentPartPr/>
              <p14:nvPr/>
            </p14:nvContentPartPr>
            <p14:xfrm>
              <a:off x="2858500" y="2962071"/>
              <a:ext cx="193320" cy="100080"/>
            </p14:xfrm>
          </p:contentPart>
        </mc:Choice>
        <mc:Fallback>
          <p:pic>
            <p:nvPicPr>
              <p:cNvPr id="71" name="墨迹 70">
                <a:extLst>
                  <a:ext uri="{FF2B5EF4-FFF2-40B4-BE49-F238E27FC236}">
                    <a16:creationId xmlns:a16="http://schemas.microsoft.com/office/drawing/2014/main" id="{4ED1CC3B-DBC4-DB48-922F-69A5F2EEDEC0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2850940" y="2954511"/>
                <a:ext cx="208440" cy="11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82" name="墨迹 82">
                <a:extLst>
                  <a:ext uri="{FF2B5EF4-FFF2-40B4-BE49-F238E27FC236}">
                    <a16:creationId xmlns:a16="http://schemas.microsoft.com/office/drawing/2014/main" id="{F41ABDE1-2D76-B443-B14B-4E6106D18ECA}"/>
                  </a:ext>
                </a:extLst>
              </p14:cNvPr>
              <p14:cNvContentPartPr/>
              <p14:nvPr/>
            </p14:nvContentPartPr>
            <p14:xfrm>
              <a:off x="3295180" y="2688111"/>
              <a:ext cx="2807280" cy="777960"/>
            </p14:xfrm>
          </p:contentPart>
        </mc:Choice>
        <mc:Fallback>
          <p:pic>
            <p:nvPicPr>
              <p:cNvPr id="82" name="墨迹 82">
                <a:extLst>
                  <a:ext uri="{FF2B5EF4-FFF2-40B4-BE49-F238E27FC236}">
                    <a16:creationId xmlns:a16="http://schemas.microsoft.com/office/drawing/2014/main" id="{F41ABDE1-2D76-B443-B14B-4E6106D18ECA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287620" y="2680551"/>
                <a:ext cx="2822400" cy="79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84" name="墨迹 83">
                <a:extLst>
                  <a:ext uri="{FF2B5EF4-FFF2-40B4-BE49-F238E27FC236}">
                    <a16:creationId xmlns:a16="http://schemas.microsoft.com/office/drawing/2014/main" id="{9EF75EA2-6335-1E4F-905A-5C7DC7493139}"/>
                  </a:ext>
                </a:extLst>
              </p14:cNvPr>
              <p14:cNvContentPartPr/>
              <p14:nvPr/>
            </p14:nvContentPartPr>
            <p14:xfrm>
              <a:off x="2453860" y="2719071"/>
              <a:ext cx="162360" cy="616680"/>
            </p14:xfrm>
          </p:contentPart>
        </mc:Choice>
        <mc:Fallback>
          <p:pic>
            <p:nvPicPr>
              <p:cNvPr id="84" name="墨迹 83">
                <a:extLst>
                  <a:ext uri="{FF2B5EF4-FFF2-40B4-BE49-F238E27FC236}">
                    <a16:creationId xmlns:a16="http://schemas.microsoft.com/office/drawing/2014/main" id="{9EF75EA2-6335-1E4F-905A-5C7DC7493139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2446300" y="2711511"/>
                <a:ext cx="177120" cy="63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87" name="墨迹 87">
                <a:extLst>
                  <a:ext uri="{FF2B5EF4-FFF2-40B4-BE49-F238E27FC236}">
                    <a16:creationId xmlns:a16="http://schemas.microsoft.com/office/drawing/2014/main" id="{06F29179-518B-C240-AB79-F7678E45FE40}"/>
                  </a:ext>
                </a:extLst>
              </p14:cNvPr>
              <p14:cNvContentPartPr/>
              <p14:nvPr/>
            </p14:nvContentPartPr>
            <p14:xfrm>
              <a:off x="1208980" y="3970431"/>
              <a:ext cx="6480" cy="360"/>
            </p14:xfrm>
          </p:contentPart>
        </mc:Choice>
        <mc:Fallback>
          <p:pic>
            <p:nvPicPr>
              <p:cNvPr id="87" name="墨迹 87">
                <a:extLst>
                  <a:ext uri="{FF2B5EF4-FFF2-40B4-BE49-F238E27FC236}">
                    <a16:creationId xmlns:a16="http://schemas.microsoft.com/office/drawing/2014/main" id="{06F29179-518B-C240-AB79-F7678E45FE40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1201420" y="3962871"/>
                <a:ext cx="21600" cy="1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89" name="墨迹 88">
                <a:extLst>
                  <a:ext uri="{FF2B5EF4-FFF2-40B4-BE49-F238E27FC236}">
                    <a16:creationId xmlns:a16="http://schemas.microsoft.com/office/drawing/2014/main" id="{B2CE3B78-28C7-784A-9072-7B08E59768E5}"/>
                  </a:ext>
                </a:extLst>
              </p14:cNvPr>
              <p14:cNvContentPartPr/>
              <p14:nvPr/>
            </p14:nvContentPartPr>
            <p14:xfrm>
              <a:off x="1077940" y="3821031"/>
              <a:ext cx="124920" cy="871920"/>
            </p14:xfrm>
          </p:contentPart>
        </mc:Choice>
        <mc:Fallback>
          <p:pic>
            <p:nvPicPr>
              <p:cNvPr id="89" name="墨迹 88">
                <a:extLst>
                  <a:ext uri="{FF2B5EF4-FFF2-40B4-BE49-F238E27FC236}">
                    <a16:creationId xmlns:a16="http://schemas.microsoft.com/office/drawing/2014/main" id="{B2CE3B78-28C7-784A-9072-7B08E59768E5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1070380" y="3813471"/>
                <a:ext cx="140040" cy="88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97" name="墨迹 96">
                <a:extLst>
                  <a:ext uri="{FF2B5EF4-FFF2-40B4-BE49-F238E27FC236}">
                    <a16:creationId xmlns:a16="http://schemas.microsoft.com/office/drawing/2014/main" id="{864E342D-97DA-D14B-A4D5-A5B7E6731E6B}"/>
                  </a:ext>
                </a:extLst>
              </p14:cNvPr>
              <p14:cNvContentPartPr/>
              <p14:nvPr/>
            </p14:nvContentPartPr>
            <p14:xfrm>
              <a:off x="3026620" y="4151151"/>
              <a:ext cx="187200" cy="50040"/>
            </p14:xfrm>
          </p:contentPart>
        </mc:Choice>
        <mc:Fallback>
          <p:pic>
            <p:nvPicPr>
              <p:cNvPr id="97" name="墨迹 96">
                <a:extLst>
                  <a:ext uri="{FF2B5EF4-FFF2-40B4-BE49-F238E27FC236}">
                    <a16:creationId xmlns:a16="http://schemas.microsoft.com/office/drawing/2014/main" id="{864E342D-97DA-D14B-A4D5-A5B7E6731E6B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3019060" y="4143591"/>
                <a:ext cx="202320" cy="6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98" name="墨迹 97">
                <a:extLst>
                  <a:ext uri="{FF2B5EF4-FFF2-40B4-BE49-F238E27FC236}">
                    <a16:creationId xmlns:a16="http://schemas.microsoft.com/office/drawing/2014/main" id="{E97540C5-79FC-A44B-A253-58EA830F951C}"/>
                  </a:ext>
                </a:extLst>
              </p14:cNvPr>
              <p14:cNvContentPartPr/>
              <p14:nvPr/>
            </p14:nvContentPartPr>
            <p14:xfrm>
              <a:off x="3029500" y="4371111"/>
              <a:ext cx="221760" cy="10080"/>
            </p14:xfrm>
          </p:contentPart>
        </mc:Choice>
        <mc:Fallback>
          <p:pic>
            <p:nvPicPr>
              <p:cNvPr id="98" name="墨迹 97">
                <a:extLst>
                  <a:ext uri="{FF2B5EF4-FFF2-40B4-BE49-F238E27FC236}">
                    <a16:creationId xmlns:a16="http://schemas.microsoft.com/office/drawing/2014/main" id="{E97540C5-79FC-A44B-A253-58EA830F951C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3021940" y="4363551"/>
                <a:ext cx="236880" cy="2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99" name="墨迹 99">
                <a:extLst>
                  <a:ext uri="{FF2B5EF4-FFF2-40B4-BE49-F238E27FC236}">
                    <a16:creationId xmlns:a16="http://schemas.microsoft.com/office/drawing/2014/main" id="{14BF23B6-1FB1-2F44-A43F-05B84C5215E3}"/>
                  </a:ext>
                </a:extLst>
              </p14:cNvPr>
              <p14:cNvContentPartPr/>
              <p14:nvPr/>
            </p14:nvContentPartPr>
            <p14:xfrm>
              <a:off x="1408060" y="3746151"/>
              <a:ext cx="1059120" cy="1208520"/>
            </p14:xfrm>
          </p:contentPart>
        </mc:Choice>
        <mc:Fallback>
          <p:pic>
            <p:nvPicPr>
              <p:cNvPr id="99" name="墨迹 99">
                <a:extLst>
                  <a:ext uri="{FF2B5EF4-FFF2-40B4-BE49-F238E27FC236}">
                    <a16:creationId xmlns:a16="http://schemas.microsoft.com/office/drawing/2014/main" id="{14BF23B6-1FB1-2F44-A43F-05B84C5215E3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1400497" y="3738949"/>
                <a:ext cx="1074245" cy="122364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105" name="墨迹 106">
                <a:extLst>
                  <a:ext uri="{FF2B5EF4-FFF2-40B4-BE49-F238E27FC236}">
                    <a16:creationId xmlns:a16="http://schemas.microsoft.com/office/drawing/2014/main" id="{70E5A579-1DD9-6242-B126-C77C45F0A0DB}"/>
                  </a:ext>
                </a:extLst>
              </p14:cNvPr>
              <p14:cNvContentPartPr/>
              <p14:nvPr/>
            </p14:nvContentPartPr>
            <p14:xfrm>
              <a:off x="4028860" y="3571911"/>
              <a:ext cx="479880" cy="299160"/>
            </p14:xfrm>
          </p:contentPart>
        </mc:Choice>
        <mc:Fallback>
          <p:pic>
            <p:nvPicPr>
              <p:cNvPr id="105" name="墨迹 106">
                <a:extLst>
                  <a:ext uri="{FF2B5EF4-FFF2-40B4-BE49-F238E27FC236}">
                    <a16:creationId xmlns:a16="http://schemas.microsoft.com/office/drawing/2014/main" id="{70E5A579-1DD9-6242-B126-C77C45F0A0DB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4021300" y="3564351"/>
                <a:ext cx="494640" cy="31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106" name="墨迹 107">
                <a:extLst>
                  <a:ext uri="{FF2B5EF4-FFF2-40B4-BE49-F238E27FC236}">
                    <a16:creationId xmlns:a16="http://schemas.microsoft.com/office/drawing/2014/main" id="{EAB90EB3-6DCD-B147-9EA2-085B063729C5}"/>
                  </a:ext>
                </a:extLst>
              </p14:cNvPr>
              <p14:cNvContentPartPr/>
              <p14:nvPr/>
            </p14:nvContentPartPr>
            <p14:xfrm>
              <a:off x="3499660" y="3696471"/>
              <a:ext cx="324360" cy="224640"/>
            </p14:xfrm>
          </p:contentPart>
        </mc:Choice>
        <mc:Fallback>
          <p:pic>
            <p:nvPicPr>
              <p:cNvPr id="106" name="墨迹 107">
                <a:extLst>
                  <a:ext uri="{FF2B5EF4-FFF2-40B4-BE49-F238E27FC236}">
                    <a16:creationId xmlns:a16="http://schemas.microsoft.com/office/drawing/2014/main" id="{EAB90EB3-6DCD-B147-9EA2-085B063729C5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3492092" y="3688911"/>
                <a:ext cx="339497" cy="23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109" name="墨迹 108">
                <a:extLst>
                  <a:ext uri="{FF2B5EF4-FFF2-40B4-BE49-F238E27FC236}">
                    <a16:creationId xmlns:a16="http://schemas.microsoft.com/office/drawing/2014/main" id="{20D83A71-CAA8-4941-AE50-7824B63CBF62}"/>
                  </a:ext>
                </a:extLst>
              </p14:cNvPr>
              <p14:cNvContentPartPr/>
              <p14:nvPr/>
            </p14:nvContentPartPr>
            <p14:xfrm>
              <a:off x="3524860" y="3640311"/>
              <a:ext cx="31320" cy="62640"/>
            </p14:xfrm>
          </p:contentPart>
        </mc:Choice>
        <mc:Fallback>
          <p:pic>
            <p:nvPicPr>
              <p:cNvPr id="109" name="墨迹 108">
                <a:extLst>
                  <a:ext uri="{FF2B5EF4-FFF2-40B4-BE49-F238E27FC236}">
                    <a16:creationId xmlns:a16="http://schemas.microsoft.com/office/drawing/2014/main" id="{20D83A71-CAA8-4941-AE50-7824B63CBF62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3517300" y="3633111"/>
                <a:ext cx="46440" cy="7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116" name="墨迹 116">
                <a:extLst>
                  <a:ext uri="{FF2B5EF4-FFF2-40B4-BE49-F238E27FC236}">
                    <a16:creationId xmlns:a16="http://schemas.microsoft.com/office/drawing/2014/main" id="{0F1C227A-63A5-FF44-8D57-AC6249AA9821}"/>
                  </a:ext>
                </a:extLst>
              </p14:cNvPr>
              <p14:cNvContentPartPr/>
              <p14:nvPr/>
            </p14:nvContentPartPr>
            <p14:xfrm>
              <a:off x="4663900" y="3547071"/>
              <a:ext cx="1226160" cy="386640"/>
            </p14:xfrm>
          </p:contentPart>
        </mc:Choice>
        <mc:Fallback>
          <p:pic>
            <p:nvPicPr>
              <p:cNvPr id="116" name="墨迹 116">
                <a:extLst>
                  <a:ext uri="{FF2B5EF4-FFF2-40B4-BE49-F238E27FC236}">
                    <a16:creationId xmlns:a16="http://schemas.microsoft.com/office/drawing/2014/main" id="{0F1C227A-63A5-FF44-8D57-AC6249AA9821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4656340" y="3539504"/>
                <a:ext cx="1241280" cy="4017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120" name="墨迹 120">
                <a:extLst>
                  <a:ext uri="{FF2B5EF4-FFF2-40B4-BE49-F238E27FC236}">
                    <a16:creationId xmlns:a16="http://schemas.microsoft.com/office/drawing/2014/main" id="{CE5DC662-51BD-5844-B252-663F51443F66}"/>
                  </a:ext>
                </a:extLst>
              </p14:cNvPr>
              <p14:cNvContentPartPr/>
              <p14:nvPr/>
            </p14:nvContentPartPr>
            <p14:xfrm>
              <a:off x="4551940" y="3584511"/>
              <a:ext cx="87480" cy="149760"/>
            </p14:xfrm>
          </p:contentPart>
        </mc:Choice>
        <mc:Fallback>
          <p:pic>
            <p:nvPicPr>
              <p:cNvPr id="120" name="墨迹 120">
                <a:extLst>
                  <a:ext uri="{FF2B5EF4-FFF2-40B4-BE49-F238E27FC236}">
                    <a16:creationId xmlns:a16="http://schemas.microsoft.com/office/drawing/2014/main" id="{CE5DC662-51BD-5844-B252-663F51443F66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4544380" y="3576951"/>
                <a:ext cx="102600" cy="16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138" name="墨迹 142">
                <a:extLst>
                  <a:ext uri="{FF2B5EF4-FFF2-40B4-BE49-F238E27FC236}">
                    <a16:creationId xmlns:a16="http://schemas.microsoft.com/office/drawing/2014/main" id="{AD4674BA-E7E5-CB49-B3C0-CBABA365D4AF}"/>
                  </a:ext>
                </a:extLst>
              </p14:cNvPr>
              <p14:cNvContentPartPr/>
              <p14:nvPr/>
            </p14:nvContentPartPr>
            <p14:xfrm>
              <a:off x="8168860" y="3490911"/>
              <a:ext cx="1543680" cy="380160"/>
            </p14:xfrm>
          </p:contentPart>
        </mc:Choice>
        <mc:Fallback>
          <p:pic>
            <p:nvPicPr>
              <p:cNvPr id="138" name="墨迹 142">
                <a:extLst>
                  <a:ext uri="{FF2B5EF4-FFF2-40B4-BE49-F238E27FC236}">
                    <a16:creationId xmlns:a16="http://schemas.microsoft.com/office/drawing/2014/main" id="{AD4674BA-E7E5-CB49-B3C0-CBABA365D4AF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8161300" y="3483711"/>
                <a:ext cx="1558800" cy="39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139" name="墨迹 143">
                <a:extLst>
                  <a:ext uri="{FF2B5EF4-FFF2-40B4-BE49-F238E27FC236}">
                    <a16:creationId xmlns:a16="http://schemas.microsoft.com/office/drawing/2014/main" id="{F2D108DE-8986-EE4A-87DF-702120A3A2B5}"/>
                  </a:ext>
                </a:extLst>
              </p14:cNvPr>
              <p14:cNvContentPartPr/>
              <p14:nvPr/>
            </p14:nvContentPartPr>
            <p14:xfrm>
              <a:off x="7540660" y="3472551"/>
              <a:ext cx="454320" cy="348840"/>
            </p14:xfrm>
          </p:contentPart>
        </mc:Choice>
        <mc:Fallback>
          <p:pic>
            <p:nvPicPr>
              <p:cNvPr id="139" name="墨迹 143">
                <a:extLst>
                  <a:ext uri="{FF2B5EF4-FFF2-40B4-BE49-F238E27FC236}">
                    <a16:creationId xmlns:a16="http://schemas.microsoft.com/office/drawing/2014/main" id="{F2D108DE-8986-EE4A-87DF-702120A3A2B5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7533454" y="3464991"/>
                <a:ext cx="469452" cy="36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140" name="墨迹 144">
                <a:extLst>
                  <a:ext uri="{FF2B5EF4-FFF2-40B4-BE49-F238E27FC236}">
                    <a16:creationId xmlns:a16="http://schemas.microsoft.com/office/drawing/2014/main" id="{0906C8E4-3F25-7F4F-AEB0-B19AD25C35AD}"/>
                  </a:ext>
                </a:extLst>
              </p14:cNvPr>
              <p14:cNvContentPartPr/>
              <p14:nvPr/>
            </p14:nvContentPartPr>
            <p14:xfrm>
              <a:off x="7141780" y="3628071"/>
              <a:ext cx="118800" cy="180720"/>
            </p14:xfrm>
          </p:contentPart>
        </mc:Choice>
        <mc:Fallback>
          <p:pic>
            <p:nvPicPr>
              <p:cNvPr id="140" name="墨迹 144">
                <a:extLst>
                  <a:ext uri="{FF2B5EF4-FFF2-40B4-BE49-F238E27FC236}">
                    <a16:creationId xmlns:a16="http://schemas.microsoft.com/office/drawing/2014/main" id="{0906C8E4-3F25-7F4F-AEB0-B19AD25C35AD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7134220" y="3620511"/>
                <a:ext cx="133560" cy="19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141" name="墨迹 145">
                <a:extLst>
                  <a:ext uri="{FF2B5EF4-FFF2-40B4-BE49-F238E27FC236}">
                    <a16:creationId xmlns:a16="http://schemas.microsoft.com/office/drawing/2014/main" id="{8EF32ADF-D599-C34B-9029-1C7095461AED}"/>
                  </a:ext>
                </a:extLst>
              </p14:cNvPr>
              <p14:cNvContentPartPr/>
              <p14:nvPr/>
            </p14:nvContentPartPr>
            <p14:xfrm>
              <a:off x="6463180" y="3758751"/>
              <a:ext cx="405000" cy="6480"/>
            </p14:xfrm>
          </p:contentPart>
        </mc:Choice>
        <mc:Fallback>
          <p:pic>
            <p:nvPicPr>
              <p:cNvPr id="141" name="墨迹 145">
                <a:extLst>
                  <a:ext uri="{FF2B5EF4-FFF2-40B4-BE49-F238E27FC236}">
                    <a16:creationId xmlns:a16="http://schemas.microsoft.com/office/drawing/2014/main" id="{8EF32ADF-D599-C34B-9029-1C7095461AED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6455620" y="3751191"/>
                <a:ext cx="42012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142" name="墨迹 146">
                <a:extLst>
                  <a:ext uri="{FF2B5EF4-FFF2-40B4-BE49-F238E27FC236}">
                    <a16:creationId xmlns:a16="http://schemas.microsoft.com/office/drawing/2014/main" id="{52412E6D-67B8-7646-AB40-D161E3B5622B}"/>
                  </a:ext>
                </a:extLst>
              </p14:cNvPr>
              <p14:cNvContentPartPr/>
              <p14:nvPr/>
            </p14:nvContentPartPr>
            <p14:xfrm>
              <a:off x="6064660" y="3615471"/>
              <a:ext cx="149760" cy="224640"/>
            </p14:xfrm>
          </p:contentPart>
        </mc:Choice>
        <mc:Fallback>
          <p:pic>
            <p:nvPicPr>
              <p:cNvPr id="142" name="墨迹 146">
                <a:extLst>
                  <a:ext uri="{FF2B5EF4-FFF2-40B4-BE49-F238E27FC236}">
                    <a16:creationId xmlns:a16="http://schemas.microsoft.com/office/drawing/2014/main" id="{52412E6D-67B8-7646-AB40-D161E3B5622B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6057100" y="3607911"/>
                <a:ext cx="164880" cy="23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148" name="墨迹 147">
                <a:extLst>
                  <a:ext uri="{FF2B5EF4-FFF2-40B4-BE49-F238E27FC236}">
                    <a16:creationId xmlns:a16="http://schemas.microsoft.com/office/drawing/2014/main" id="{6C6F01A2-4A91-C84A-AE5E-431646F2C563}"/>
                  </a:ext>
                </a:extLst>
              </p14:cNvPr>
              <p14:cNvContentPartPr/>
              <p14:nvPr/>
            </p14:nvContentPartPr>
            <p14:xfrm>
              <a:off x="3730060" y="4082391"/>
              <a:ext cx="5846040" cy="162360"/>
            </p14:xfrm>
          </p:contentPart>
        </mc:Choice>
        <mc:Fallback>
          <p:pic>
            <p:nvPicPr>
              <p:cNvPr id="148" name="墨迹 147">
                <a:extLst>
                  <a:ext uri="{FF2B5EF4-FFF2-40B4-BE49-F238E27FC236}">
                    <a16:creationId xmlns:a16="http://schemas.microsoft.com/office/drawing/2014/main" id="{6C6F01A2-4A91-C84A-AE5E-431646F2C563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3722500" y="4074831"/>
                <a:ext cx="5861160" cy="17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152" name="墨迹 152">
                <a:extLst>
                  <a:ext uri="{FF2B5EF4-FFF2-40B4-BE49-F238E27FC236}">
                    <a16:creationId xmlns:a16="http://schemas.microsoft.com/office/drawing/2014/main" id="{9286D305-5185-7A4C-83F3-62E23A794EAC}"/>
                  </a:ext>
                </a:extLst>
              </p14:cNvPr>
              <p14:cNvContentPartPr/>
              <p14:nvPr/>
            </p14:nvContentPartPr>
            <p14:xfrm>
              <a:off x="5859100" y="4350951"/>
              <a:ext cx="690840" cy="516240"/>
            </p14:xfrm>
          </p:contentPart>
        </mc:Choice>
        <mc:Fallback>
          <p:pic>
            <p:nvPicPr>
              <p:cNvPr id="152" name="墨迹 152">
                <a:extLst>
                  <a:ext uri="{FF2B5EF4-FFF2-40B4-BE49-F238E27FC236}">
                    <a16:creationId xmlns:a16="http://schemas.microsoft.com/office/drawing/2014/main" id="{9286D305-5185-7A4C-83F3-62E23A794EAC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5851540" y="4343391"/>
                <a:ext cx="705600" cy="53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156" name="墨迹 156">
                <a:extLst>
                  <a:ext uri="{FF2B5EF4-FFF2-40B4-BE49-F238E27FC236}">
                    <a16:creationId xmlns:a16="http://schemas.microsoft.com/office/drawing/2014/main" id="{D797CBAA-264B-7547-8479-8D191439BA9C}"/>
                  </a:ext>
                </a:extLst>
              </p14:cNvPr>
              <p14:cNvContentPartPr/>
              <p14:nvPr/>
            </p14:nvContentPartPr>
            <p14:xfrm>
              <a:off x="3095020" y="5757111"/>
              <a:ext cx="280440" cy="181080"/>
            </p14:xfrm>
          </p:contentPart>
        </mc:Choice>
        <mc:Fallback>
          <p:pic>
            <p:nvPicPr>
              <p:cNvPr id="156" name="墨迹 156">
                <a:extLst>
                  <a:ext uri="{FF2B5EF4-FFF2-40B4-BE49-F238E27FC236}">
                    <a16:creationId xmlns:a16="http://schemas.microsoft.com/office/drawing/2014/main" id="{D797CBAA-264B-7547-8479-8D191439BA9C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3087460" y="5749536"/>
                <a:ext cx="295560" cy="1962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163" name="墨迹 163">
                <a:extLst>
                  <a:ext uri="{FF2B5EF4-FFF2-40B4-BE49-F238E27FC236}">
                    <a16:creationId xmlns:a16="http://schemas.microsoft.com/office/drawing/2014/main" id="{8F76D86B-AD5F-7B46-8A21-7B5CB98528D2}"/>
                  </a:ext>
                </a:extLst>
              </p14:cNvPr>
              <p14:cNvContentPartPr/>
              <p14:nvPr/>
            </p14:nvContentPartPr>
            <p14:xfrm>
              <a:off x="3711340" y="5066271"/>
              <a:ext cx="1077480" cy="548280"/>
            </p14:xfrm>
          </p:contentPart>
        </mc:Choice>
        <mc:Fallback>
          <p:pic>
            <p:nvPicPr>
              <p:cNvPr id="163" name="墨迹 163">
                <a:extLst>
                  <a:ext uri="{FF2B5EF4-FFF2-40B4-BE49-F238E27FC236}">
                    <a16:creationId xmlns:a16="http://schemas.microsoft.com/office/drawing/2014/main" id="{8F76D86B-AD5F-7B46-8A21-7B5CB98528D2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3703780" y="5058711"/>
                <a:ext cx="1092600" cy="56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172" name="墨迹 172">
                <a:extLst>
                  <a:ext uri="{FF2B5EF4-FFF2-40B4-BE49-F238E27FC236}">
                    <a16:creationId xmlns:a16="http://schemas.microsoft.com/office/drawing/2014/main" id="{9B9524A3-B315-644C-9396-ABA233D2EFA5}"/>
                  </a:ext>
                </a:extLst>
              </p14:cNvPr>
              <p14:cNvContentPartPr/>
              <p14:nvPr/>
            </p14:nvContentPartPr>
            <p14:xfrm>
              <a:off x="5049820" y="5221791"/>
              <a:ext cx="1419840" cy="348840"/>
            </p14:xfrm>
          </p:contentPart>
        </mc:Choice>
        <mc:Fallback>
          <p:pic>
            <p:nvPicPr>
              <p:cNvPr id="172" name="墨迹 172">
                <a:extLst>
                  <a:ext uri="{FF2B5EF4-FFF2-40B4-BE49-F238E27FC236}">
                    <a16:creationId xmlns:a16="http://schemas.microsoft.com/office/drawing/2014/main" id="{9B9524A3-B315-644C-9396-ABA233D2EFA5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5042260" y="5214231"/>
                <a:ext cx="1434960" cy="36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2">
            <p14:nvContentPartPr>
              <p14:cNvPr id="187" name="墨迹 188">
                <a:extLst>
                  <a:ext uri="{FF2B5EF4-FFF2-40B4-BE49-F238E27FC236}">
                    <a16:creationId xmlns:a16="http://schemas.microsoft.com/office/drawing/2014/main" id="{3A66FFB5-6CE3-A14A-B4CF-C11F85221B63}"/>
                  </a:ext>
                </a:extLst>
              </p14:cNvPr>
              <p14:cNvContentPartPr/>
              <p14:nvPr/>
            </p14:nvContentPartPr>
            <p14:xfrm>
              <a:off x="8722900" y="5153391"/>
              <a:ext cx="797040" cy="311760"/>
            </p14:xfrm>
          </p:contentPart>
        </mc:Choice>
        <mc:Fallback>
          <p:pic>
            <p:nvPicPr>
              <p:cNvPr id="187" name="墨迹 188">
                <a:extLst>
                  <a:ext uri="{FF2B5EF4-FFF2-40B4-BE49-F238E27FC236}">
                    <a16:creationId xmlns:a16="http://schemas.microsoft.com/office/drawing/2014/main" id="{3A66FFB5-6CE3-A14A-B4CF-C11F85221B63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8715343" y="5145831"/>
                <a:ext cx="811793" cy="32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4">
            <p14:nvContentPartPr>
              <p14:cNvPr id="188" name="墨迹 189">
                <a:extLst>
                  <a:ext uri="{FF2B5EF4-FFF2-40B4-BE49-F238E27FC236}">
                    <a16:creationId xmlns:a16="http://schemas.microsoft.com/office/drawing/2014/main" id="{F5ECDC5A-286C-7248-AF01-6FF4025AFB36}"/>
                  </a:ext>
                </a:extLst>
              </p14:cNvPr>
              <p14:cNvContentPartPr/>
              <p14:nvPr/>
            </p14:nvContentPartPr>
            <p14:xfrm>
              <a:off x="6656140" y="5122071"/>
              <a:ext cx="1793520" cy="380160"/>
            </p14:xfrm>
          </p:contentPart>
        </mc:Choice>
        <mc:Fallback>
          <p:pic>
            <p:nvPicPr>
              <p:cNvPr id="188" name="墨迹 189">
                <a:extLst>
                  <a:ext uri="{FF2B5EF4-FFF2-40B4-BE49-F238E27FC236}">
                    <a16:creationId xmlns:a16="http://schemas.microsoft.com/office/drawing/2014/main" id="{F5ECDC5A-286C-7248-AF01-6FF4025AFB36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6648578" y="5114511"/>
                <a:ext cx="1808643" cy="39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6">
            <p14:nvContentPartPr>
              <p14:cNvPr id="195" name="墨迹 194">
                <a:extLst>
                  <a:ext uri="{FF2B5EF4-FFF2-40B4-BE49-F238E27FC236}">
                    <a16:creationId xmlns:a16="http://schemas.microsoft.com/office/drawing/2014/main" id="{CC5A1702-0B1A-E542-94D5-DDD46B73C428}"/>
                  </a:ext>
                </a:extLst>
              </p14:cNvPr>
              <p14:cNvContentPartPr/>
              <p14:nvPr/>
            </p14:nvContentPartPr>
            <p14:xfrm>
              <a:off x="10360180" y="5159511"/>
              <a:ext cx="43920" cy="255600"/>
            </p14:xfrm>
          </p:contentPart>
        </mc:Choice>
        <mc:Fallback>
          <p:pic>
            <p:nvPicPr>
              <p:cNvPr id="195" name="墨迹 194">
                <a:extLst>
                  <a:ext uri="{FF2B5EF4-FFF2-40B4-BE49-F238E27FC236}">
                    <a16:creationId xmlns:a16="http://schemas.microsoft.com/office/drawing/2014/main" id="{CC5A1702-0B1A-E542-94D5-DDD46B73C428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10352620" y="5151951"/>
                <a:ext cx="59040" cy="27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8">
            <p14:nvContentPartPr>
              <p14:cNvPr id="196" name="墨迹 195">
                <a:extLst>
                  <a:ext uri="{FF2B5EF4-FFF2-40B4-BE49-F238E27FC236}">
                    <a16:creationId xmlns:a16="http://schemas.microsoft.com/office/drawing/2014/main" id="{A6B256A3-FCEC-D240-B58C-02BC222618E6}"/>
                  </a:ext>
                </a:extLst>
              </p14:cNvPr>
              <p14:cNvContentPartPr/>
              <p14:nvPr/>
            </p14:nvContentPartPr>
            <p14:xfrm>
              <a:off x="10603180" y="5209191"/>
              <a:ext cx="137160" cy="149760"/>
            </p14:xfrm>
          </p:contentPart>
        </mc:Choice>
        <mc:Fallback>
          <p:pic>
            <p:nvPicPr>
              <p:cNvPr id="196" name="墨迹 195">
                <a:extLst>
                  <a:ext uri="{FF2B5EF4-FFF2-40B4-BE49-F238E27FC236}">
                    <a16:creationId xmlns:a16="http://schemas.microsoft.com/office/drawing/2014/main" id="{A6B256A3-FCEC-D240-B58C-02BC222618E6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10595620" y="5201631"/>
                <a:ext cx="152280" cy="16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0">
            <p14:nvContentPartPr>
              <p14:cNvPr id="197" name="墨迹 197">
                <a:extLst>
                  <a:ext uri="{FF2B5EF4-FFF2-40B4-BE49-F238E27FC236}">
                    <a16:creationId xmlns:a16="http://schemas.microsoft.com/office/drawing/2014/main" id="{6452E922-4A1B-6E45-B537-880633775D3C}"/>
                  </a:ext>
                </a:extLst>
              </p14:cNvPr>
              <p14:cNvContentPartPr/>
              <p14:nvPr/>
            </p14:nvContentPartPr>
            <p14:xfrm>
              <a:off x="9737740" y="5172111"/>
              <a:ext cx="486000" cy="205920"/>
            </p14:xfrm>
          </p:contentPart>
        </mc:Choice>
        <mc:Fallback>
          <p:pic>
            <p:nvPicPr>
              <p:cNvPr id="197" name="墨迹 197">
                <a:extLst>
                  <a:ext uri="{FF2B5EF4-FFF2-40B4-BE49-F238E27FC236}">
                    <a16:creationId xmlns:a16="http://schemas.microsoft.com/office/drawing/2014/main" id="{6452E922-4A1B-6E45-B537-880633775D3C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9730180" y="5164551"/>
                <a:ext cx="501120" cy="22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2">
            <p14:nvContentPartPr>
              <p14:cNvPr id="199" name="墨迹 198">
                <a:extLst>
                  <a:ext uri="{FF2B5EF4-FFF2-40B4-BE49-F238E27FC236}">
                    <a16:creationId xmlns:a16="http://schemas.microsoft.com/office/drawing/2014/main" id="{FD896033-71C1-9346-9CA7-42FD240B14E1}"/>
                  </a:ext>
                </a:extLst>
              </p14:cNvPr>
              <p14:cNvContentPartPr/>
              <p14:nvPr/>
            </p14:nvContentPartPr>
            <p14:xfrm>
              <a:off x="3767500" y="5639031"/>
              <a:ext cx="7483320" cy="106200"/>
            </p14:xfrm>
          </p:contentPart>
        </mc:Choice>
        <mc:Fallback>
          <p:pic>
            <p:nvPicPr>
              <p:cNvPr id="199" name="墨迹 198">
                <a:extLst>
                  <a:ext uri="{FF2B5EF4-FFF2-40B4-BE49-F238E27FC236}">
                    <a16:creationId xmlns:a16="http://schemas.microsoft.com/office/drawing/2014/main" id="{FD896033-71C1-9346-9CA7-42FD240B14E1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3759940" y="5631471"/>
                <a:ext cx="7498440" cy="12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4">
            <p14:nvContentPartPr>
              <p14:cNvPr id="203" name="墨迹 203">
                <a:extLst>
                  <a:ext uri="{FF2B5EF4-FFF2-40B4-BE49-F238E27FC236}">
                    <a16:creationId xmlns:a16="http://schemas.microsoft.com/office/drawing/2014/main" id="{E2EE7DC4-ADD8-214F-9A13-4E8FA89E86D0}"/>
                  </a:ext>
                </a:extLst>
              </p14:cNvPr>
              <p14:cNvContentPartPr/>
              <p14:nvPr/>
            </p14:nvContentPartPr>
            <p14:xfrm>
              <a:off x="5629060" y="5937831"/>
              <a:ext cx="579240" cy="454680"/>
            </p14:xfrm>
          </p:contentPart>
        </mc:Choice>
        <mc:Fallback>
          <p:pic>
            <p:nvPicPr>
              <p:cNvPr id="203" name="墨迹 203">
                <a:extLst>
                  <a:ext uri="{FF2B5EF4-FFF2-40B4-BE49-F238E27FC236}">
                    <a16:creationId xmlns:a16="http://schemas.microsoft.com/office/drawing/2014/main" id="{E2EE7DC4-ADD8-214F-9A13-4E8FA89E86D0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5621500" y="5930271"/>
                <a:ext cx="594360" cy="46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6">
            <p14:nvContentPartPr>
              <p14:cNvPr id="210" name="墨迹 209">
                <a:extLst>
                  <a:ext uri="{FF2B5EF4-FFF2-40B4-BE49-F238E27FC236}">
                    <a16:creationId xmlns:a16="http://schemas.microsoft.com/office/drawing/2014/main" id="{A9F279C1-6BDE-0E44-96C1-B583DDD6C3C4}"/>
                  </a:ext>
                </a:extLst>
              </p14:cNvPr>
              <p14:cNvContentPartPr/>
              <p14:nvPr/>
            </p14:nvContentPartPr>
            <p14:xfrm>
              <a:off x="7795540" y="5968791"/>
              <a:ext cx="31320" cy="174600"/>
            </p14:xfrm>
          </p:contentPart>
        </mc:Choice>
        <mc:Fallback>
          <p:pic>
            <p:nvPicPr>
              <p:cNvPr id="210" name="墨迹 209">
                <a:extLst>
                  <a:ext uri="{FF2B5EF4-FFF2-40B4-BE49-F238E27FC236}">
                    <a16:creationId xmlns:a16="http://schemas.microsoft.com/office/drawing/2014/main" id="{A9F279C1-6BDE-0E44-96C1-B583DDD6C3C4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7787980" y="5961231"/>
                <a:ext cx="46440" cy="18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8">
            <p14:nvContentPartPr>
              <p14:cNvPr id="211" name="墨迹 210">
                <a:extLst>
                  <a:ext uri="{FF2B5EF4-FFF2-40B4-BE49-F238E27FC236}">
                    <a16:creationId xmlns:a16="http://schemas.microsoft.com/office/drawing/2014/main" id="{E54218F2-72A5-614A-90A7-1A58EC20798B}"/>
                  </a:ext>
                </a:extLst>
              </p14:cNvPr>
              <p14:cNvContentPartPr/>
              <p14:nvPr/>
            </p14:nvContentPartPr>
            <p14:xfrm>
              <a:off x="7758820" y="6329871"/>
              <a:ext cx="30960" cy="19080"/>
            </p14:xfrm>
          </p:contentPart>
        </mc:Choice>
        <mc:Fallback>
          <p:pic>
            <p:nvPicPr>
              <p:cNvPr id="211" name="墨迹 210">
                <a:extLst>
                  <a:ext uri="{FF2B5EF4-FFF2-40B4-BE49-F238E27FC236}">
                    <a16:creationId xmlns:a16="http://schemas.microsoft.com/office/drawing/2014/main" id="{E54218F2-72A5-614A-90A7-1A58EC20798B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7751260" y="6322311"/>
                <a:ext cx="4572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0">
            <p14:nvContentPartPr>
              <p14:cNvPr id="212" name="墨迹 212">
                <a:extLst>
                  <a:ext uri="{FF2B5EF4-FFF2-40B4-BE49-F238E27FC236}">
                    <a16:creationId xmlns:a16="http://schemas.microsoft.com/office/drawing/2014/main" id="{984ABDF2-4FCB-1B4E-9C15-2F88579ECB5F}"/>
                  </a:ext>
                </a:extLst>
              </p14:cNvPr>
              <p14:cNvContentPartPr/>
              <p14:nvPr/>
            </p14:nvContentPartPr>
            <p14:xfrm>
              <a:off x="6562900" y="5974911"/>
              <a:ext cx="1021320" cy="367560"/>
            </p14:xfrm>
          </p:contentPart>
        </mc:Choice>
        <mc:Fallback>
          <p:pic>
            <p:nvPicPr>
              <p:cNvPr id="212" name="墨迹 212">
                <a:extLst>
                  <a:ext uri="{FF2B5EF4-FFF2-40B4-BE49-F238E27FC236}">
                    <a16:creationId xmlns:a16="http://schemas.microsoft.com/office/drawing/2014/main" id="{984ABDF2-4FCB-1B4E-9C15-2F88579ECB5F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6555340" y="5967351"/>
                <a:ext cx="1036440" cy="38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2">
            <p14:nvContentPartPr>
              <p14:cNvPr id="221" name="墨迹 222">
                <a:extLst>
                  <a:ext uri="{FF2B5EF4-FFF2-40B4-BE49-F238E27FC236}">
                    <a16:creationId xmlns:a16="http://schemas.microsoft.com/office/drawing/2014/main" id="{C47D2F36-B3C8-E142-AE8D-106AD55B8412}"/>
                  </a:ext>
                </a:extLst>
              </p14:cNvPr>
              <p14:cNvContentPartPr/>
              <p14:nvPr/>
            </p14:nvContentPartPr>
            <p14:xfrm>
              <a:off x="11667700" y="5197671"/>
              <a:ext cx="199440" cy="379080"/>
            </p14:xfrm>
          </p:contentPart>
        </mc:Choice>
        <mc:Fallback>
          <p:pic>
            <p:nvPicPr>
              <p:cNvPr id="221" name="墨迹 222">
                <a:extLst>
                  <a:ext uri="{FF2B5EF4-FFF2-40B4-BE49-F238E27FC236}">
                    <a16:creationId xmlns:a16="http://schemas.microsoft.com/office/drawing/2014/main" id="{C47D2F36-B3C8-E142-AE8D-106AD55B8412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11660140" y="5190118"/>
                <a:ext cx="217080" cy="3967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4">
            <p14:nvContentPartPr>
              <p14:cNvPr id="222" name="墨迹 223">
                <a:extLst>
                  <a:ext uri="{FF2B5EF4-FFF2-40B4-BE49-F238E27FC236}">
                    <a16:creationId xmlns:a16="http://schemas.microsoft.com/office/drawing/2014/main" id="{33ABAC8F-51EA-4A4E-973C-D44226D791DC}"/>
                  </a:ext>
                </a:extLst>
              </p14:cNvPr>
              <p14:cNvContentPartPr/>
              <p14:nvPr/>
            </p14:nvContentPartPr>
            <p14:xfrm>
              <a:off x="10895500" y="5128551"/>
              <a:ext cx="660240" cy="398880"/>
            </p14:xfrm>
          </p:contentPart>
        </mc:Choice>
        <mc:Fallback>
          <p:pic>
            <p:nvPicPr>
              <p:cNvPr id="222" name="墨迹 223">
                <a:extLst>
                  <a:ext uri="{FF2B5EF4-FFF2-40B4-BE49-F238E27FC236}">
                    <a16:creationId xmlns:a16="http://schemas.microsoft.com/office/drawing/2014/main" id="{33ABAC8F-51EA-4A4E-973C-D44226D791DC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10888300" y="5120991"/>
                <a:ext cx="675360" cy="41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6">
            <p14:nvContentPartPr>
              <p14:cNvPr id="238" name="墨迹 239">
                <a:extLst>
                  <a:ext uri="{FF2B5EF4-FFF2-40B4-BE49-F238E27FC236}">
                    <a16:creationId xmlns:a16="http://schemas.microsoft.com/office/drawing/2014/main" id="{84BDD7FA-761E-FF4E-886A-6D28AEEBF249}"/>
                  </a:ext>
                </a:extLst>
              </p14:cNvPr>
              <p14:cNvContentPartPr/>
              <p14:nvPr/>
            </p14:nvContentPartPr>
            <p14:xfrm>
              <a:off x="10279180" y="3920751"/>
              <a:ext cx="1619280" cy="535680"/>
            </p14:xfrm>
          </p:contentPart>
        </mc:Choice>
        <mc:Fallback>
          <p:pic>
            <p:nvPicPr>
              <p:cNvPr id="238" name="墨迹 239">
                <a:extLst>
                  <a:ext uri="{FF2B5EF4-FFF2-40B4-BE49-F238E27FC236}">
                    <a16:creationId xmlns:a16="http://schemas.microsoft.com/office/drawing/2014/main" id="{84BDD7FA-761E-FF4E-886A-6D28AEEBF249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10271978" y="3910671"/>
                <a:ext cx="1636924" cy="55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8">
            <p14:nvContentPartPr>
              <p14:cNvPr id="239" name="墨迹 240">
                <a:extLst>
                  <a:ext uri="{FF2B5EF4-FFF2-40B4-BE49-F238E27FC236}">
                    <a16:creationId xmlns:a16="http://schemas.microsoft.com/office/drawing/2014/main" id="{FE91424A-1BF2-0C48-8359-0810159E7136}"/>
                  </a:ext>
                </a:extLst>
              </p14:cNvPr>
              <p14:cNvContentPartPr/>
              <p14:nvPr/>
            </p14:nvContentPartPr>
            <p14:xfrm>
              <a:off x="9382780" y="4250511"/>
              <a:ext cx="672840" cy="878400"/>
            </p14:xfrm>
          </p:contentPart>
        </mc:Choice>
        <mc:Fallback>
          <p:pic>
            <p:nvPicPr>
              <p:cNvPr id="239" name="墨迹 240">
                <a:extLst>
                  <a:ext uri="{FF2B5EF4-FFF2-40B4-BE49-F238E27FC236}">
                    <a16:creationId xmlns:a16="http://schemas.microsoft.com/office/drawing/2014/main" id="{FE91424A-1BF2-0C48-8359-0810159E7136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9375220" y="4242948"/>
                <a:ext cx="687960" cy="89352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95689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CC8311BF-FAD6-FF42-89F0-BC40A8A3FA70}"/>
                  </a:ext>
                </a:extLst>
              </p14:cNvPr>
              <p14:cNvContentPartPr/>
              <p14:nvPr/>
            </p14:nvContentPartPr>
            <p14:xfrm>
              <a:off x="1320940" y="1056951"/>
              <a:ext cx="297000" cy="2520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CC8311BF-FAD6-FF42-89F0-BC40A8A3FA7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13380" y="1049391"/>
                <a:ext cx="31212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3C387392-BC2F-D64C-B0B9-D047618947E0}"/>
                  </a:ext>
                </a:extLst>
              </p14:cNvPr>
              <p14:cNvContentPartPr/>
              <p14:nvPr/>
            </p14:nvContentPartPr>
            <p14:xfrm>
              <a:off x="1376740" y="1231191"/>
              <a:ext cx="212040" cy="1296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3C387392-BC2F-D64C-B0B9-D047618947E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69540" y="1223631"/>
                <a:ext cx="22716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9" name="墨迹 9">
                <a:extLst>
                  <a:ext uri="{FF2B5EF4-FFF2-40B4-BE49-F238E27FC236}">
                    <a16:creationId xmlns:a16="http://schemas.microsoft.com/office/drawing/2014/main" id="{E92370C6-E798-6E4A-BA34-3515B3B4A7EF}"/>
                  </a:ext>
                </a:extLst>
              </p14:cNvPr>
              <p14:cNvContentPartPr/>
              <p14:nvPr/>
            </p14:nvContentPartPr>
            <p14:xfrm>
              <a:off x="2055340" y="583911"/>
              <a:ext cx="1046520" cy="709920"/>
            </p14:xfrm>
          </p:contentPart>
        </mc:Choice>
        <mc:Fallback>
          <p:pic>
            <p:nvPicPr>
              <p:cNvPr id="9" name="墨迹 9">
                <a:extLst>
                  <a:ext uri="{FF2B5EF4-FFF2-40B4-BE49-F238E27FC236}">
                    <a16:creationId xmlns:a16="http://schemas.microsoft.com/office/drawing/2014/main" id="{E92370C6-E798-6E4A-BA34-3515B3B4A7E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047777" y="576351"/>
                <a:ext cx="1061645" cy="72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5" name="墨迹 14">
                <a:extLst>
                  <a:ext uri="{FF2B5EF4-FFF2-40B4-BE49-F238E27FC236}">
                    <a16:creationId xmlns:a16="http://schemas.microsoft.com/office/drawing/2014/main" id="{79318BFD-510A-1F4A-B90E-5B7443E0A39A}"/>
                  </a:ext>
                </a:extLst>
              </p14:cNvPr>
              <p14:cNvContentPartPr/>
              <p14:nvPr/>
            </p14:nvContentPartPr>
            <p14:xfrm>
              <a:off x="5186980" y="446751"/>
              <a:ext cx="174600" cy="311040"/>
            </p14:xfrm>
          </p:contentPart>
        </mc:Choice>
        <mc:Fallback>
          <p:pic>
            <p:nvPicPr>
              <p:cNvPr id="15" name="墨迹 14">
                <a:extLst>
                  <a:ext uri="{FF2B5EF4-FFF2-40B4-BE49-F238E27FC236}">
                    <a16:creationId xmlns:a16="http://schemas.microsoft.com/office/drawing/2014/main" id="{79318BFD-510A-1F4A-B90E-5B7443E0A39A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179420" y="439191"/>
                <a:ext cx="189720" cy="32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6" name="墨迹 15">
                <a:extLst>
                  <a:ext uri="{FF2B5EF4-FFF2-40B4-BE49-F238E27FC236}">
                    <a16:creationId xmlns:a16="http://schemas.microsoft.com/office/drawing/2014/main" id="{B3D6172D-188D-8D49-9DAD-4A834AFE3331}"/>
                  </a:ext>
                </a:extLst>
              </p14:cNvPr>
              <p14:cNvContentPartPr/>
              <p14:nvPr/>
            </p14:nvContentPartPr>
            <p14:xfrm>
              <a:off x="5548060" y="658431"/>
              <a:ext cx="131040" cy="19080"/>
            </p14:xfrm>
          </p:contentPart>
        </mc:Choice>
        <mc:Fallback>
          <p:pic>
            <p:nvPicPr>
              <p:cNvPr id="16" name="墨迹 15">
                <a:extLst>
                  <a:ext uri="{FF2B5EF4-FFF2-40B4-BE49-F238E27FC236}">
                    <a16:creationId xmlns:a16="http://schemas.microsoft.com/office/drawing/2014/main" id="{B3D6172D-188D-8D49-9DAD-4A834AFE3331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540500" y="650871"/>
                <a:ext cx="14616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9" name="墨迹 18">
                <a:extLst>
                  <a:ext uri="{FF2B5EF4-FFF2-40B4-BE49-F238E27FC236}">
                    <a16:creationId xmlns:a16="http://schemas.microsoft.com/office/drawing/2014/main" id="{2B0C9C30-3F2E-B240-AEF8-94480FDC1460}"/>
                  </a:ext>
                </a:extLst>
              </p14:cNvPr>
              <p14:cNvContentPartPr/>
              <p14:nvPr/>
            </p14:nvContentPartPr>
            <p14:xfrm>
              <a:off x="6363460" y="484191"/>
              <a:ext cx="12960" cy="118800"/>
            </p14:xfrm>
          </p:contentPart>
        </mc:Choice>
        <mc:Fallback>
          <p:pic>
            <p:nvPicPr>
              <p:cNvPr id="19" name="墨迹 18">
                <a:extLst>
                  <a:ext uri="{FF2B5EF4-FFF2-40B4-BE49-F238E27FC236}">
                    <a16:creationId xmlns:a16="http://schemas.microsoft.com/office/drawing/2014/main" id="{2B0C9C30-3F2E-B240-AEF8-94480FDC1460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355900" y="476631"/>
                <a:ext cx="27720" cy="13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20" name="墨迹 19">
                <a:extLst>
                  <a:ext uri="{FF2B5EF4-FFF2-40B4-BE49-F238E27FC236}">
                    <a16:creationId xmlns:a16="http://schemas.microsoft.com/office/drawing/2014/main" id="{F06B586B-381B-F641-8095-780F6E04F387}"/>
                  </a:ext>
                </a:extLst>
              </p14:cNvPr>
              <p14:cNvContentPartPr/>
              <p14:nvPr/>
            </p14:nvContentPartPr>
            <p14:xfrm>
              <a:off x="6394780" y="813951"/>
              <a:ext cx="25200" cy="50040"/>
            </p14:xfrm>
          </p:contentPart>
        </mc:Choice>
        <mc:Fallback>
          <p:pic>
            <p:nvPicPr>
              <p:cNvPr id="20" name="墨迹 19">
                <a:extLst>
                  <a:ext uri="{FF2B5EF4-FFF2-40B4-BE49-F238E27FC236}">
                    <a16:creationId xmlns:a16="http://schemas.microsoft.com/office/drawing/2014/main" id="{F06B586B-381B-F641-8095-780F6E04F387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387220" y="806751"/>
                <a:ext cx="40320" cy="6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21" name="墨迹 23">
                <a:extLst>
                  <a:ext uri="{FF2B5EF4-FFF2-40B4-BE49-F238E27FC236}">
                    <a16:creationId xmlns:a16="http://schemas.microsoft.com/office/drawing/2014/main" id="{25EF07D6-DB41-A74E-B513-355FFDAED1AD}"/>
                  </a:ext>
                </a:extLst>
              </p14:cNvPr>
              <p14:cNvContentPartPr/>
              <p14:nvPr/>
            </p14:nvContentPartPr>
            <p14:xfrm>
              <a:off x="5846860" y="484191"/>
              <a:ext cx="193320" cy="380160"/>
            </p14:xfrm>
          </p:contentPart>
        </mc:Choice>
        <mc:Fallback>
          <p:pic>
            <p:nvPicPr>
              <p:cNvPr id="21" name="墨迹 23">
                <a:extLst>
                  <a:ext uri="{FF2B5EF4-FFF2-40B4-BE49-F238E27FC236}">
                    <a16:creationId xmlns:a16="http://schemas.microsoft.com/office/drawing/2014/main" id="{25EF07D6-DB41-A74E-B513-355FFDAED1AD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839300" y="476631"/>
                <a:ext cx="208440" cy="39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22" name="墨迹 24">
                <a:extLst>
                  <a:ext uri="{FF2B5EF4-FFF2-40B4-BE49-F238E27FC236}">
                    <a16:creationId xmlns:a16="http://schemas.microsoft.com/office/drawing/2014/main" id="{B0C628B5-3ECB-FC4F-9F71-212C342D942F}"/>
                  </a:ext>
                </a:extLst>
              </p14:cNvPr>
              <p14:cNvContentPartPr/>
              <p14:nvPr/>
            </p14:nvContentPartPr>
            <p14:xfrm>
              <a:off x="4744900" y="602271"/>
              <a:ext cx="212040" cy="162360"/>
            </p14:xfrm>
          </p:contentPart>
        </mc:Choice>
        <mc:Fallback>
          <p:pic>
            <p:nvPicPr>
              <p:cNvPr id="22" name="墨迹 24">
                <a:extLst>
                  <a:ext uri="{FF2B5EF4-FFF2-40B4-BE49-F238E27FC236}">
                    <a16:creationId xmlns:a16="http://schemas.microsoft.com/office/drawing/2014/main" id="{B0C628B5-3ECB-FC4F-9F71-212C342D942F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737340" y="595071"/>
                <a:ext cx="227160" cy="17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23" name="墨迹 25">
                <a:extLst>
                  <a:ext uri="{FF2B5EF4-FFF2-40B4-BE49-F238E27FC236}">
                    <a16:creationId xmlns:a16="http://schemas.microsoft.com/office/drawing/2014/main" id="{F0BEFC12-835D-014A-A622-8BB8ED73BA8C}"/>
                  </a:ext>
                </a:extLst>
              </p14:cNvPr>
              <p14:cNvContentPartPr/>
              <p14:nvPr/>
            </p14:nvContentPartPr>
            <p14:xfrm>
              <a:off x="4091140" y="540351"/>
              <a:ext cx="442440" cy="317880"/>
            </p14:xfrm>
          </p:contentPart>
        </mc:Choice>
        <mc:Fallback>
          <p:pic>
            <p:nvPicPr>
              <p:cNvPr id="23" name="墨迹 25">
                <a:extLst>
                  <a:ext uri="{FF2B5EF4-FFF2-40B4-BE49-F238E27FC236}">
                    <a16:creationId xmlns:a16="http://schemas.microsoft.com/office/drawing/2014/main" id="{F0BEFC12-835D-014A-A622-8BB8ED73BA8C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083580" y="532791"/>
                <a:ext cx="457560" cy="33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27" name="墨迹 26">
                <a:extLst>
                  <a:ext uri="{FF2B5EF4-FFF2-40B4-BE49-F238E27FC236}">
                    <a16:creationId xmlns:a16="http://schemas.microsoft.com/office/drawing/2014/main" id="{26B8ECA7-E0A1-5D4E-BA5B-D6A98FE69AA7}"/>
                  </a:ext>
                </a:extLst>
              </p14:cNvPr>
              <p14:cNvContentPartPr/>
              <p14:nvPr/>
            </p14:nvContentPartPr>
            <p14:xfrm>
              <a:off x="3250900" y="1094391"/>
              <a:ext cx="3592440" cy="93600"/>
            </p14:xfrm>
          </p:contentPart>
        </mc:Choice>
        <mc:Fallback>
          <p:pic>
            <p:nvPicPr>
              <p:cNvPr id="27" name="墨迹 26">
                <a:extLst>
                  <a:ext uri="{FF2B5EF4-FFF2-40B4-BE49-F238E27FC236}">
                    <a16:creationId xmlns:a16="http://schemas.microsoft.com/office/drawing/2014/main" id="{26B8ECA7-E0A1-5D4E-BA5B-D6A98FE69AA7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243340" y="1086831"/>
                <a:ext cx="3607560" cy="10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38" name="墨迹 38">
                <a:extLst>
                  <a:ext uri="{FF2B5EF4-FFF2-40B4-BE49-F238E27FC236}">
                    <a16:creationId xmlns:a16="http://schemas.microsoft.com/office/drawing/2014/main" id="{698A8D50-A893-6745-8A10-ECF42E3E31B9}"/>
                  </a:ext>
                </a:extLst>
              </p14:cNvPr>
              <p14:cNvContentPartPr/>
              <p14:nvPr/>
            </p14:nvContentPartPr>
            <p14:xfrm>
              <a:off x="3979180" y="1368351"/>
              <a:ext cx="2316240" cy="423360"/>
            </p14:xfrm>
          </p:contentPart>
        </mc:Choice>
        <mc:Fallback>
          <p:pic>
            <p:nvPicPr>
              <p:cNvPr id="38" name="墨迹 38">
                <a:extLst>
                  <a:ext uri="{FF2B5EF4-FFF2-40B4-BE49-F238E27FC236}">
                    <a16:creationId xmlns:a16="http://schemas.microsoft.com/office/drawing/2014/main" id="{698A8D50-A893-6745-8A10-ECF42E3E31B9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971620" y="1360797"/>
                <a:ext cx="2331360" cy="4384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40" name="墨迹 39">
                <a:extLst>
                  <a:ext uri="{FF2B5EF4-FFF2-40B4-BE49-F238E27FC236}">
                    <a16:creationId xmlns:a16="http://schemas.microsoft.com/office/drawing/2014/main" id="{12E9AB71-4DC3-5B4B-B4DE-120B69382EF4}"/>
                  </a:ext>
                </a:extLst>
              </p14:cNvPr>
              <p14:cNvContentPartPr/>
              <p14:nvPr/>
            </p14:nvContentPartPr>
            <p14:xfrm>
              <a:off x="7247620" y="1025631"/>
              <a:ext cx="218160" cy="50040"/>
            </p14:xfrm>
          </p:contentPart>
        </mc:Choice>
        <mc:Fallback>
          <p:pic>
            <p:nvPicPr>
              <p:cNvPr id="40" name="墨迹 39">
                <a:extLst>
                  <a:ext uri="{FF2B5EF4-FFF2-40B4-BE49-F238E27FC236}">
                    <a16:creationId xmlns:a16="http://schemas.microsoft.com/office/drawing/2014/main" id="{12E9AB71-4DC3-5B4B-B4DE-120B69382EF4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7240060" y="1018071"/>
                <a:ext cx="233280" cy="6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41" name="墨迹 40">
                <a:extLst>
                  <a:ext uri="{FF2B5EF4-FFF2-40B4-BE49-F238E27FC236}">
                    <a16:creationId xmlns:a16="http://schemas.microsoft.com/office/drawing/2014/main" id="{7E5E1098-4078-AB4E-A426-B7302F37D109}"/>
                  </a:ext>
                </a:extLst>
              </p14:cNvPr>
              <p14:cNvContentPartPr/>
              <p14:nvPr/>
            </p14:nvContentPartPr>
            <p14:xfrm>
              <a:off x="7278580" y="1206351"/>
              <a:ext cx="174600" cy="19080"/>
            </p14:xfrm>
          </p:contentPart>
        </mc:Choice>
        <mc:Fallback>
          <p:pic>
            <p:nvPicPr>
              <p:cNvPr id="41" name="墨迹 40">
                <a:extLst>
                  <a:ext uri="{FF2B5EF4-FFF2-40B4-BE49-F238E27FC236}">
                    <a16:creationId xmlns:a16="http://schemas.microsoft.com/office/drawing/2014/main" id="{7E5E1098-4078-AB4E-A426-B7302F37D109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271020" y="1198791"/>
                <a:ext cx="18972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45" name="墨迹 45">
                <a:extLst>
                  <a:ext uri="{FF2B5EF4-FFF2-40B4-BE49-F238E27FC236}">
                    <a16:creationId xmlns:a16="http://schemas.microsoft.com/office/drawing/2014/main" id="{86F277C9-AB48-0A43-AF94-E76262BCD093}"/>
                  </a:ext>
                </a:extLst>
              </p14:cNvPr>
              <p14:cNvContentPartPr/>
              <p14:nvPr/>
            </p14:nvContentPartPr>
            <p14:xfrm>
              <a:off x="7795900" y="988551"/>
              <a:ext cx="497880" cy="267840"/>
            </p14:xfrm>
          </p:contentPart>
        </mc:Choice>
        <mc:Fallback>
          <p:pic>
            <p:nvPicPr>
              <p:cNvPr id="45" name="墨迹 45">
                <a:extLst>
                  <a:ext uri="{FF2B5EF4-FFF2-40B4-BE49-F238E27FC236}">
                    <a16:creationId xmlns:a16="http://schemas.microsoft.com/office/drawing/2014/main" id="{86F277C9-AB48-0A43-AF94-E76262BCD093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788700" y="981001"/>
                <a:ext cx="512640" cy="2825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56" name="墨迹 58">
                <a:extLst>
                  <a:ext uri="{FF2B5EF4-FFF2-40B4-BE49-F238E27FC236}">
                    <a16:creationId xmlns:a16="http://schemas.microsoft.com/office/drawing/2014/main" id="{48AB3F6D-C031-8B4F-ABAF-1C7E8D919AEF}"/>
                  </a:ext>
                </a:extLst>
              </p14:cNvPr>
              <p14:cNvContentPartPr/>
              <p14:nvPr/>
            </p14:nvContentPartPr>
            <p14:xfrm>
              <a:off x="10394740" y="496791"/>
              <a:ext cx="245880" cy="236880"/>
            </p14:xfrm>
          </p:contentPart>
        </mc:Choice>
        <mc:Fallback>
          <p:pic>
            <p:nvPicPr>
              <p:cNvPr id="56" name="墨迹 58">
                <a:extLst>
                  <a:ext uri="{FF2B5EF4-FFF2-40B4-BE49-F238E27FC236}">
                    <a16:creationId xmlns:a16="http://schemas.microsoft.com/office/drawing/2014/main" id="{48AB3F6D-C031-8B4F-ABAF-1C7E8D919AEF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0387180" y="489231"/>
                <a:ext cx="261000" cy="25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57" name="墨迹 59">
                <a:extLst>
                  <a:ext uri="{FF2B5EF4-FFF2-40B4-BE49-F238E27FC236}">
                    <a16:creationId xmlns:a16="http://schemas.microsoft.com/office/drawing/2014/main" id="{D718532D-CA3A-8E41-9A74-71EFC48F2BEB}"/>
                  </a:ext>
                </a:extLst>
              </p14:cNvPr>
              <p14:cNvContentPartPr/>
              <p14:nvPr/>
            </p14:nvContentPartPr>
            <p14:xfrm>
              <a:off x="9376660" y="359631"/>
              <a:ext cx="803520" cy="293040"/>
            </p14:xfrm>
          </p:contentPart>
        </mc:Choice>
        <mc:Fallback>
          <p:pic>
            <p:nvPicPr>
              <p:cNvPr id="57" name="墨迹 59">
                <a:extLst>
                  <a:ext uri="{FF2B5EF4-FFF2-40B4-BE49-F238E27FC236}">
                    <a16:creationId xmlns:a16="http://schemas.microsoft.com/office/drawing/2014/main" id="{D718532D-CA3A-8E41-9A74-71EFC48F2BEB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9369100" y="352071"/>
                <a:ext cx="818640" cy="30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58" name="墨迹 60">
                <a:extLst>
                  <a:ext uri="{FF2B5EF4-FFF2-40B4-BE49-F238E27FC236}">
                    <a16:creationId xmlns:a16="http://schemas.microsoft.com/office/drawing/2014/main" id="{DC6B39A1-D45C-4545-9820-BEB862854885}"/>
                  </a:ext>
                </a:extLst>
              </p14:cNvPr>
              <p14:cNvContentPartPr/>
              <p14:nvPr/>
            </p14:nvContentPartPr>
            <p14:xfrm>
              <a:off x="8455420" y="533871"/>
              <a:ext cx="641520" cy="1052640"/>
            </p14:xfrm>
          </p:contentPart>
        </mc:Choice>
        <mc:Fallback>
          <p:pic>
            <p:nvPicPr>
              <p:cNvPr id="58" name="墨迹 60">
                <a:extLst>
                  <a:ext uri="{FF2B5EF4-FFF2-40B4-BE49-F238E27FC236}">
                    <a16:creationId xmlns:a16="http://schemas.microsoft.com/office/drawing/2014/main" id="{DC6B39A1-D45C-4545-9820-BEB862854885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8447860" y="526311"/>
                <a:ext cx="656640" cy="106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78" name="墨迹 77">
                <a:extLst>
                  <a:ext uri="{FF2B5EF4-FFF2-40B4-BE49-F238E27FC236}">
                    <a16:creationId xmlns:a16="http://schemas.microsoft.com/office/drawing/2014/main" id="{E9524396-D8F4-924D-9F70-AD6F117FC036}"/>
                  </a:ext>
                </a:extLst>
              </p14:cNvPr>
              <p14:cNvContentPartPr/>
              <p14:nvPr/>
            </p14:nvContentPartPr>
            <p14:xfrm>
              <a:off x="9806140" y="1063071"/>
              <a:ext cx="274320" cy="492120"/>
            </p14:xfrm>
          </p:contentPart>
        </mc:Choice>
        <mc:Fallback>
          <p:pic>
            <p:nvPicPr>
              <p:cNvPr id="78" name="墨迹 77">
                <a:extLst>
                  <a:ext uri="{FF2B5EF4-FFF2-40B4-BE49-F238E27FC236}">
                    <a16:creationId xmlns:a16="http://schemas.microsoft.com/office/drawing/2014/main" id="{E9524396-D8F4-924D-9F70-AD6F117FC036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9798580" y="1055511"/>
                <a:ext cx="289440" cy="50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79" name="墨迹 78">
                <a:extLst>
                  <a:ext uri="{FF2B5EF4-FFF2-40B4-BE49-F238E27FC236}">
                    <a16:creationId xmlns:a16="http://schemas.microsoft.com/office/drawing/2014/main" id="{937A72F2-6CAC-864C-A837-89EE54869153}"/>
                  </a:ext>
                </a:extLst>
              </p14:cNvPr>
              <p14:cNvContentPartPr/>
              <p14:nvPr/>
            </p14:nvContentPartPr>
            <p14:xfrm>
              <a:off x="10522180" y="459351"/>
              <a:ext cx="380160" cy="1369800"/>
            </p14:xfrm>
          </p:contentPart>
        </mc:Choice>
        <mc:Fallback>
          <p:pic>
            <p:nvPicPr>
              <p:cNvPr id="79" name="墨迹 78">
                <a:extLst>
                  <a:ext uri="{FF2B5EF4-FFF2-40B4-BE49-F238E27FC236}">
                    <a16:creationId xmlns:a16="http://schemas.microsoft.com/office/drawing/2014/main" id="{937A72F2-6CAC-864C-A837-89EE54869153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0514620" y="451791"/>
                <a:ext cx="395280" cy="138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84" name="墨迹 84">
                <a:extLst>
                  <a:ext uri="{FF2B5EF4-FFF2-40B4-BE49-F238E27FC236}">
                    <a16:creationId xmlns:a16="http://schemas.microsoft.com/office/drawing/2014/main" id="{6F55BB6D-A95B-3041-83AC-479368B8BCEE}"/>
                  </a:ext>
                </a:extLst>
              </p14:cNvPr>
              <p14:cNvContentPartPr/>
              <p14:nvPr/>
            </p14:nvContentPartPr>
            <p14:xfrm>
              <a:off x="866260" y="3086271"/>
              <a:ext cx="504720" cy="579600"/>
            </p14:xfrm>
          </p:contentPart>
        </mc:Choice>
        <mc:Fallback>
          <p:pic>
            <p:nvPicPr>
              <p:cNvPr id="84" name="墨迹 84">
                <a:extLst>
                  <a:ext uri="{FF2B5EF4-FFF2-40B4-BE49-F238E27FC236}">
                    <a16:creationId xmlns:a16="http://schemas.microsoft.com/office/drawing/2014/main" id="{6F55BB6D-A95B-3041-83AC-479368B8BCEE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858700" y="3078706"/>
                <a:ext cx="519840" cy="5947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86" name="墨迹 85">
                <a:extLst>
                  <a:ext uri="{FF2B5EF4-FFF2-40B4-BE49-F238E27FC236}">
                    <a16:creationId xmlns:a16="http://schemas.microsoft.com/office/drawing/2014/main" id="{327B5607-C139-9542-A4A0-68EF6AE06CC9}"/>
                  </a:ext>
                </a:extLst>
              </p14:cNvPr>
              <p14:cNvContentPartPr/>
              <p14:nvPr/>
            </p14:nvContentPartPr>
            <p14:xfrm>
              <a:off x="1856260" y="3210831"/>
              <a:ext cx="180720" cy="342000"/>
            </p14:xfrm>
          </p:contentPart>
        </mc:Choice>
        <mc:Fallback>
          <p:pic>
            <p:nvPicPr>
              <p:cNvPr id="86" name="墨迹 85">
                <a:extLst>
                  <a:ext uri="{FF2B5EF4-FFF2-40B4-BE49-F238E27FC236}">
                    <a16:creationId xmlns:a16="http://schemas.microsoft.com/office/drawing/2014/main" id="{327B5607-C139-9542-A4A0-68EF6AE06CC9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848700" y="3203271"/>
                <a:ext cx="195840" cy="35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87" name="墨迹 86">
                <a:extLst>
                  <a:ext uri="{FF2B5EF4-FFF2-40B4-BE49-F238E27FC236}">
                    <a16:creationId xmlns:a16="http://schemas.microsoft.com/office/drawing/2014/main" id="{F3EC570B-1716-F54B-90C1-FDB7B10195A0}"/>
                  </a:ext>
                </a:extLst>
              </p14:cNvPr>
              <p14:cNvContentPartPr/>
              <p14:nvPr/>
            </p14:nvContentPartPr>
            <p14:xfrm>
              <a:off x="2242180" y="3304431"/>
              <a:ext cx="43920" cy="149760"/>
            </p14:xfrm>
          </p:contentPart>
        </mc:Choice>
        <mc:Fallback>
          <p:pic>
            <p:nvPicPr>
              <p:cNvPr id="87" name="墨迹 86">
                <a:extLst>
                  <a:ext uri="{FF2B5EF4-FFF2-40B4-BE49-F238E27FC236}">
                    <a16:creationId xmlns:a16="http://schemas.microsoft.com/office/drawing/2014/main" id="{F3EC570B-1716-F54B-90C1-FDB7B10195A0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2234620" y="3296871"/>
                <a:ext cx="59040" cy="16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95" name="墨迹 94">
                <a:extLst>
                  <a:ext uri="{FF2B5EF4-FFF2-40B4-BE49-F238E27FC236}">
                    <a16:creationId xmlns:a16="http://schemas.microsoft.com/office/drawing/2014/main" id="{BA6A7F00-96A5-084B-B9E9-0A0586C428EC}"/>
                  </a:ext>
                </a:extLst>
              </p14:cNvPr>
              <p14:cNvContentPartPr/>
              <p14:nvPr/>
            </p14:nvContentPartPr>
            <p14:xfrm>
              <a:off x="4446100" y="3173751"/>
              <a:ext cx="180720" cy="12960"/>
            </p14:xfrm>
          </p:contentPart>
        </mc:Choice>
        <mc:Fallback>
          <p:pic>
            <p:nvPicPr>
              <p:cNvPr id="95" name="墨迹 94">
                <a:extLst>
                  <a:ext uri="{FF2B5EF4-FFF2-40B4-BE49-F238E27FC236}">
                    <a16:creationId xmlns:a16="http://schemas.microsoft.com/office/drawing/2014/main" id="{BA6A7F00-96A5-084B-B9E9-0A0586C428EC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4438540" y="3166191"/>
                <a:ext cx="19584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106" name="墨迹 111">
                <a:extLst>
                  <a:ext uri="{FF2B5EF4-FFF2-40B4-BE49-F238E27FC236}">
                    <a16:creationId xmlns:a16="http://schemas.microsoft.com/office/drawing/2014/main" id="{8B9FBFA2-F2B1-3640-8C6B-8AF7988C9746}"/>
                  </a:ext>
                </a:extLst>
              </p14:cNvPr>
              <p14:cNvContentPartPr/>
              <p14:nvPr/>
            </p14:nvContentPartPr>
            <p14:xfrm>
              <a:off x="5037580" y="2463831"/>
              <a:ext cx="665640" cy="205920"/>
            </p14:xfrm>
          </p:contentPart>
        </mc:Choice>
        <mc:Fallback>
          <p:pic>
            <p:nvPicPr>
              <p:cNvPr id="106" name="墨迹 111">
                <a:extLst>
                  <a:ext uri="{FF2B5EF4-FFF2-40B4-BE49-F238E27FC236}">
                    <a16:creationId xmlns:a16="http://schemas.microsoft.com/office/drawing/2014/main" id="{8B9FBFA2-F2B1-3640-8C6B-8AF7988C9746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5030020" y="2456271"/>
                <a:ext cx="680760" cy="22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107" name="墨迹 112">
                <a:extLst>
                  <a:ext uri="{FF2B5EF4-FFF2-40B4-BE49-F238E27FC236}">
                    <a16:creationId xmlns:a16="http://schemas.microsoft.com/office/drawing/2014/main" id="{2C514216-5EB3-5F43-A305-0750A0768229}"/>
                  </a:ext>
                </a:extLst>
              </p14:cNvPr>
              <p14:cNvContentPartPr/>
              <p14:nvPr/>
            </p14:nvContentPartPr>
            <p14:xfrm>
              <a:off x="4471660" y="3310551"/>
              <a:ext cx="1468440" cy="354960"/>
            </p14:xfrm>
          </p:contentPart>
        </mc:Choice>
        <mc:Fallback>
          <p:pic>
            <p:nvPicPr>
              <p:cNvPr id="107" name="墨迹 112">
                <a:extLst>
                  <a:ext uri="{FF2B5EF4-FFF2-40B4-BE49-F238E27FC236}">
                    <a16:creationId xmlns:a16="http://schemas.microsoft.com/office/drawing/2014/main" id="{2C514216-5EB3-5F43-A305-0750A0768229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4464098" y="3302999"/>
                <a:ext cx="1483564" cy="3700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108" name="墨迹 113">
                <a:extLst>
                  <a:ext uri="{FF2B5EF4-FFF2-40B4-BE49-F238E27FC236}">
                    <a16:creationId xmlns:a16="http://schemas.microsoft.com/office/drawing/2014/main" id="{D123EFB1-9794-6C40-A402-DD13CFC2AFBB}"/>
                  </a:ext>
                </a:extLst>
              </p14:cNvPr>
              <p14:cNvContentPartPr/>
              <p14:nvPr/>
            </p14:nvContentPartPr>
            <p14:xfrm>
              <a:off x="5305060" y="2824911"/>
              <a:ext cx="380160" cy="361440"/>
            </p14:xfrm>
          </p:contentPart>
        </mc:Choice>
        <mc:Fallback>
          <p:pic>
            <p:nvPicPr>
              <p:cNvPr id="108" name="墨迹 113">
                <a:extLst>
                  <a:ext uri="{FF2B5EF4-FFF2-40B4-BE49-F238E27FC236}">
                    <a16:creationId xmlns:a16="http://schemas.microsoft.com/office/drawing/2014/main" id="{D123EFB1-9794-6C40-A402-DD13CFC2AFBB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5297500" y="2817351"/>
                <a:ext cx="395280" cy="37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109" name="墨迹 114">
                <a:extLst>
                  <a:ext uri="{FF2B5EF4-FFF2-40B4-BE49-F238E27FC236}">
                    <a16:creationId xmlns:a16="http://schemas.microsoft.com/office/drawing/2014/main" id="{805CE200-34F3-2146-9514-ADF4EF092406}"/>
                  </a:ext>
                </a:extLst>
              </p14:cNvPr>
              <p14:cNvContentPartPr/>
              <p14:nvPr/>
            </p14:nvContentPartPr>
            <p14:xfrm>
              <a:off x="3344140" y="2931471"/>
              <a:ext cx="392400" cy="142920"/>
            </p14:xfrm>
          </p:contentPart>
        </mc:Choice>
        <mc:Fallback>
          <p:pic>
            <p:nvPicPr>
              <p:cNvPr id="109" name="墨迹 114">
                <a:extLst>
                  <a:ext uri="{FF2B5EF4-FFF2-40B4-BE49-F238E27FC236}">
                    <a16:creationId xmlns:a16="http://schemas.microsoft.com/office/drawing/2014/main" id="{805CE200-34F3-2146-9514-ADF4EF092406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336580" y="2923911"/>
                <a:ext cx="407520" cy="15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110" name="墨迹 115">
                <a:extLst>
                  <a:ext uri="{FF2B5EF4-FFF2-40B4-BE49-F238E27FC236}">
                    <a16:creationId xmlns:a16="http://schemas.microsoft.com/office/drawing/2014/main" id="{BCCAAC48-21F6-7747-9616-14A4F34237D3}"/>
                  </a:ext>
                </a:extLst>
              </p14:cNvPr>
              <p14:cNvContentPartPr/>
              <p14:nvPr/>
            </p14:nvContentPartPr>
            <p14:xfrm>
              <a:off x="2989180" y="3242151"/>
              <a:ext cx="405360" cy="212040"/>
            </p14:xfrm>
          </p:contentPart>
        </mc:Choice>
        <mc:Fallback>
          <p:pic>
            <p:nvPicPr>
              <p:cNvPr id="110" name="墨迹 115">
                <a:extLst>
                  <a:ext uri="{FF2B5EF4-FFF2-40B4-BE49-F238E27FC236}">
                    <a16:creationId xmlns:a16="http://schemas.microsoft.com/office/drawing/2014/main" id="{BCCAAC48-21F6-7747-9616-14A4F34237D3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2981613" y="3234591"/>
                <a:ext cx="420493" cy="22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111" name="墨迹 116">
                <a:extLst>
                  <a:ext uri="{FF2B5EF4-FFF2-40B4-BE49-F238E27FC236}">
                    <a16:creationId xmlns:a16="http://schemas.microsoft.com/office/drawing/2014/main" id="{A83EDF6E-471B-944D-BF77-07204E7DB248}"/>
                  </a:ext>
                </a:extLst>
              </p14:cNvPr>
              <p14:cNvContentPartPr/>
              <p14:nvPr/>
            </p14:nvContentPartPr>
            <p14:xfrm>
              <a:off x="2528740" y="3316671"/>
              <a:ext cx="149760" cy="124920"/>
            </p14:xfrm>
          </p:contentPart>
        </mc:Choice>
        <mc:Fallback>
          <p:pic>
            <p:nvPicPr>
              <p:cNvPr id="111" name="墨迹 116">
                <a:extLst>
                  <a:ext uri="{FF2B5EF4-FFF2-40B4-BE49-F238E27FC236}">
                    <a16:creationId xmlns:a16="http://schemas.microsoft.com/office/drawing/2014/main" id="{A83EDF6E-471B-944D-BF77-07204E7DB248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2521180" y="3309111"/>
                <a:ext cx="16488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128" name="墨迹 127">
                <a:extLst>
                  <a:ext uri="{FF2B5EF4-FFF2-40B4-BE49-F238E27FC236}">
                    <a16:creationId xmlns:a16="http://schemas.microsoft.com/office/drawing/2014/main" id="{9294ACA5-E381-DE41-95D2-973633E0D97C}"/>
                  </a:ext>
                </a:extLst>
              </p14:cNvPr>
              <p14:cNvContentPartPr/>
              <p14:nvPr/>
            </p14:nvContentPartPr>
            <p14:xfrm>
              <a:off x="5890420" y="2868471"/>
              <a:ext cx="149760" cy="293040"/>
            </p14:xfrm>
          </p:contentPart>
        </mc:Choice>
        <mc:Fallback>
          <p:pic>
            <p:nvPicPr>
              <p:cNvPr id="128" name="墨迹 127">
                <a:extLst>
                  <a:ext uri="{FF2B5EF4-FFF2-40B4-BE49-F238E27FC236}">
                    <a16:creationId xmlns:a16="http://schemas.microsoft.com/office/drawing/2014/main" id="{9294ACA5-E381-DE41-95D2-973633E0D97C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5882860" y="2860911"/>
                <a:ext cx="164880" cy="30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129" name="墨迹 128">
                <a:extLst>
                  <a:ext uri="{FF2B5EF4-FFF2-40B4-BE49-F238E27FC236}">
                    <a16:creationId xmlns:a16="http://schemas.microsoft.com/office/drawing/2014/main" id="{9140D4CC-23D8-4942-8A9C-831F9FB0826D}"/>
                  </a:ext>
                </a:extLst>
              </p14:cNvPr>
              <p14:cNvContentPartPr/>
              <p14:nvPr/>
            </p14:nvContentPartPr>
            <p14:xfrm>
              <a:off x="6083380" y="2993031"/>
              <a:ext cx="162360" cy="31320"/>
            </p14:xfrm>
          </p:contentPart>
        </mc:Choice>
        <mc:Fallback>
          <p:pic>
            <p:nvPicPr>
              <p:cNvPr id="129" name="墨迹 128">
                <a:extLst>
                  <a:ext uri="{FF2B5EF4-FFF2-40B4-BE49-F238E27FC236}">
                    <a16:creationId xmlns:a16="http://schemas.microsoft.com/office/drawing/2014/main" id="{9140D4CC-23D8-4942-8A9C-831F9FB0826D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6075820" y="2985471"/>
                <a:ext cx="17712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149" name="墨迹 152">
                <a:extLst>
                  <a:ext uri="{FF2B5EF4-FFF2-40B4-BE49-F238E27FC236}">
                    <a16:creationId xmlns:a16="http://schemas.microsoft.com/office/drawing/2014/main" id="{7D62CC83-3464-EF43-B459-EBF1D2B12E22}"/>
                  </a:ext>
                </a:extLst>
              </p14:cNvPr>
              <p14:cNvContentPartPr/>
              <p14:nvPr/>
            </p14:nvContentPartPr>
            <p14:xfrm>
              <a:off x="10111420" y="2550951"/>
              <a:ext cx="286560" cy="374040"/>
            </p14:xfrm>
          </p:contentPart>
        </mc:Choice>
        <mc:Fallback>
          <p:pic>
            <p:nvPicPr>
              <p:cNvPr id="149" name="墨迹 152">
                <a:extLst>
                  <a:ext uri="{FF2B5EF4-FFF2-40B4-BE49-F238E27FC236}">
                    <a16:creationId xmlns:a16="http://schemas.microsoft.com/office/drawing/2014/main" id="{7D62CC83-3464-EF43-B459-EBF1D2B12E22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10103860" y="2543391"/>
                <a:ext cx="301680" cy="38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150" name="墨迹 153">
                <a:extLst>
                  <a:ext uri="{FF2B5EF4-FFF2-40B4-BE49-F238E27FC236}">
                    <a16:creationId xmlns:a16="http://schemas.microsoft.com/office/drawing/2014/main" id="{514C1F3A-7B21-9C4E-9512-6E113D13D926}"/>
                  </a:ext>
                </a:extLst>
              </p14:cNvPr>
              <p14:cNvContentPartPr/>
              <p14:nvPr/>
            </p14:nvContentPartPr>
            <p14:xfrm>
              <a:off x="8691940" y="2382831"/>
              <a:ext cx="634680" cy="1164600"/>
            </p14:xfrm>
          </p:contentPart>
        </mc:Choice>
        <mc:Fallback>
          <p:pic>
            <p:nvPicPr>
              <p:cNvPr id="150" name="墨迹 153">
                <a:extLst>
                  <a:ext uri="{FF2B5EF4-FFF2-40B4-BE49-F238E27FC236}">
                    <a16:creationId xmlns:a16="http://schemas.microsoft.com/office/drawing/2014/main" id="{514C1F3A-7B21-9C4E-9512-6E113D13D926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8684380" y="2375271"/>
                <a:ext cx="649800" cy="117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151" name="墨迹 154">
                <a:extLst>
                  <a:ext uri="{FF2B5EF4-FFF2-40B4-BE49-F238E27FC236}">
                    <a16:creationId xmlns:a16="http://schemas.microsoft.com/office/drawing/2014/main" id="{C4B80D70-6F5D-C743-B09D-A4EC2D995CDC}"/>
                  </a:ext>
                </a:extLst>
              </p14:cNvPr>
              <p14:cNvContentPartPr/>
              <p14:nvPr/>
            </p14:nvContentPartPr>
            <p14:xfrm>
              <a:off x="7602220" y="2264751"/>
              <a:ext cx="859680" cy="311760"/>
            </p14:xfrm>
          </p:contentPart>
        </mc:Choice>
        <mc:Fallback>
          <p:pic>
            <p:nvPicPr>
              <p:cNvPr id="151" name="墨迹 154">
                <a:extLst>
                  <a:ext uri="{FF2B5EF4-FFF2-40B4-BE49-F238E27FC236}">
                    <a16:creationId xmlns:a16="http://schemas.microsoft.com/office/drawing/2014/main" id="{C4B80D70-6F5D-C743-B09D-A4EC2D995CDC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7595017" y="2257191"/>
                <a:ext cx="874806" cy="32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152" name="墨迹 155">
                <a:extLst>
                  <a:ext uri="{FF2B5EF4-FFF2-40B4-BE49-F238E27FC236}">
                    <a16:creationId xmlns:a16="http://schemas.microsoft.com/office/drawing/2014/main" id="{4B0397FB-01D9-0A4D-993C-AC9576511D1C}"/>
                  </a:ext>
                </a:extLst>
              </p14:cNvPr>
              <p14:cNvContentPartPr/>
              <p14:nvPr/>
            </p14:nvContentPartPr>
            <p14:xfrm>
              <a:off x="6438340" y="2501271"/>
              <a:ext cx="896760" cy="1064160"/>
            </p14:xfrm>
          </p:contentPart>
        </mc:Choice>
        <mc:Fallback>
          <p:pic>
            <p:nvPicPr>
              <p:cNvPr id="152" name="墨迹 155">
                <a:extLst>
                  <a:ext uri="{FF2B5EF4-FFF2-40B4-BE49-F238E27FC236}">
                    <a16:creationId xmlns:a16="http://schemas.microsoft.com/office/drawing/2014/main" id="{4B0397FB-01D9-0A4D-993C-AC9576511D1C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6430780" y="2493711"/>
                <a:ext cx="911880" cy="107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163" name="墨迹 163">
                <a:extLst>
                  <a:ext uri="{FF2B5EF4-FFF2-40B4-BE49-F238E27FC236}">
                    <a16:creationId xmlns:a16="http://schemas.microsoft.com/office/drawing/2014/main" id="{5450C385-0816-B948-AB02-B4CC32372D10}"/>
                  </a:ext>
                </a:extLst>
              </p14:cNvPr>
              <p14:cNvContentPartPr/>
              <p14:nvPr/>
            </p14:nvContentPartPr>
            <p14:xfrm>
              <a:off x="8063740" y="3148551"/>
              <a:ext cx="286200" cy="398880"/>
            </p14:xfrm>
          </p:contentPart>
        </mc:Choice>
        <mc:Fallback>
          <p:pic>
            <p:nvPicPr>
              <p:cNvPr id="163" name="墨迹 163">
                <a:extLst>
                  <a:ext uri="{FF2B5EF4-FFF2-40B4-BE49-F238E27FC236}">
                    <a16:creationId xmlns:a16="http://schemas.microsoft.com/office/drawing/2014/main" id="{5450C385-0816-B948-AB02-B4CC32372D10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8056180" y="3140991"/>
                <a:ext cx="300960" cy="41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167" name="墨迹 167">
                <a:extLst>
                  <a:ext uri="{FF2B5EF4-FFF2-40B4-BE49-F238E27FC236}">
                    <a16:creationId xmlns:a16="http://schemas.microsoft.com/office/drawing/2014/main" id="{5392DCA3-51A5-104B-8D98-A73803057B21}"/>
                  </a:ext>
                </a:extLst>
              </p14:cNvPr>
              <p14:cNvContentPartPr/>
              <p14:nvPr/>
            </p14:nvContentPartPr>
            <p14:xfrm>
              <a:off x="9719020" y="3017871"/>
              <a:ext cx="274320" cy="279720"/>
            </p14:xfrm>
          </p:contentPart>
        </mc:Choice>
        <mc:Fallback>
          <p:pic>
            <p:nvPicPr>
              <p:cNvPr id="167" name="墨迹 167">
                <a:extLst>
                  <a:ext uri="{FF2B5EF4-FFF2-40B4-BE49-F238E27FC236}">
                    <a16:creationId xmlns:a16="http://schemas.microsoft.com/office/drawing/2014/main" id="{5392DCA3-51A5-104B-8D98-A73803057B21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9711460" y="3010311"/>
                <a:ext cx="289440" cy="29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172" name="墨迹 171">
                <a:extLst>
                  <a:ext uri="{FF2B5EF4-FFF2-40B4-BE49-F238E27FC236}">
                    <a16:creationId xmlns:a16="http://schemas.microsoft.com/office/drawing/2014/main" id="{EAC3695F-0210-0644-A673-A916ECA9F702}"/>
                  </a:ext>
                </a:extLst>
              </p14:cNvPr>
              <p14:cNvContentPartPr/>
              <p14:nvPr/>
            </p14:nvContentPartPr>
            <p14:xfrm>
              <a:off x="1918540" y="4910391"/>
              <a:ext cx="124920" cy="374040"/>
            </p14:xfrm>
          </p:contentPart>
        </mc:Choice>
        <mc:Fallback>
          <p:pic>
            <p:nvPicPr>
              <p:cNvPr id="172" name="墨迹 171">
                <a:extLst>
                  <a:ext uri="{FF2B5EF4-FFF2-40B4-BE49-F238E27FC236}">
                    <a16:creationId xmlns:a16="http://schemas.microsoft.com/office/drawing/2014/main" id="{EAC3695F-0210-0644-A673-A916ECA9F702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1910980" y="4902831"/>
                <a:ext cx="140040" cy="38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180" name="墨迹 182">
                <a:extLst>
                  <a:ext uri="{FF2B5EF4-FFF2-40B4-BE49-F238E27FC236}">
                    <a16:creationId xmlns:a16="http://schemas.microsoft.com/office/drawing/2014/main" id="{B4D8B417-F29B-DF48-8BD2-9C02DDEC48DB}"/>
                  </a:ext>
                </a:extLst>
              </p14:cNvPr>
              <p14:cNvContentPartPr/>
              <p14:nvPr/>
            </p14:nvContentPartPr>
            <p14:xfrm>
              <a:off x="3462580" y="4580631"/>
              <a:ext cx="516960" cy="180720"/>
            </p14:xfrm>
          </p:contentPart>
        </mc:Choice>
        <mc:Fallback>
          <p:pic>
            <p:nvPicPr>
              <p:cNvPr id="180" name="墨迹 182">
                <a:extLst>
                  <a:ext uri="{FF2B5EF4-FFF2-40B4-BE49-F238E27FC236}">
                    <a16:creationId xmlns:a16="http://schemas.microsoft.com/office/drawing/2014/main" id="{B4D8B417-F29B-DF48-8BD2-9C02DDEC48DB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3455020" y="4573071"/>
                <a:ext cx="532080" cy="19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181" name="墨迹 183">
                <a:extLst>
                  <a:ext uri="{FF2B5EF4-FFF2-40B4-BE49-F238E27FC236}">
                    <a16:creationId xmlns:a16="http://schemas.microsoft.com/office/drawing/2014/main" id="{8E04F6A1-431B-A240-A89C-59763D581099}"/>
                  </a:ext>
                </a:extLst>
              </p14:cNvPr>
              <p14:cNvContentPartPr/>
              <p14:nvPr/>
            </p14:nvContentPartPr>
            <p14:xfrm>
              <a:off x="2341900" y="4885551"/>
              <a:ext cx="1132560" cy="386280"/>
            </p14:xfrm>
          </p:contentPart>
        </mc:Choice>
        <mc:Fallback>
          <p:pic>
            <p:nvPicPr>
              <p:cNvPr id="181" name="墨迹 183">
                <a:extLst>
                  <a:ext uri="{FF2B5EF4-FFF2-40B4-BE49-F238E27FC236}">
                    <a16:creationId xmlns:a16="http://schemas.microsoft.com/office/drawing/2014/main" id="{8E04F6A1-431B-A240-A89C-59763D581099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2334340" y="4877991"/>
                <a:ext cx="1147680" cy="40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182" name="墨迹 184">
                <a:extLst>
                  <a:ext uri="{FF2B5EF4-FFF2-40B4-BE49-F238E27FC236}">
                    <a16:creationId xmlns:a16="http://schemas.microsoft.com/office/drawing/2014/main" id="{802D37E7-6278-7E45-B647-84A5A62B2BF2}"/>
                  </a:ext>
                </a:extLst>
              </p14:cNvPr>
              <p14:cNvContentPartPr/>
              <p14:nvPr/>
            </p14:nvContentPartPr>
            <p14:xfrm>
              <a:off x="680500" y="4860711"/>
              <a:ext cx="626040" cy="361440"/>
            </p14:xfrm>
          </p:contentPart>
        </mc:Choice>
        <mc:Fallback>
          <p:pic>
            <p:nvPicPr>
              <p:cNvPr id="182" name="墨迹 184">
                <a:extLst>
                  <a:ext uri="{FF2B5EF4-FFF2-40B4-BE49-F238E27FC236}">
                    <a16:creationId xmlns:a16="http://schemas.microsoft.com/office/drawing/2014/main" id="{802D37E7-6278-7E45-B647-84A5A62B2BF2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672944" y="4853151"/>
                <a:ext cx="641151" cy="37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189" name="墨迹 189">
                <a:extLst>
                  <a:ext uri="{FF2B5EF4-FFF2-40B4-BE49-F238E27FC236}">
                    <a16:creationId xmlns:a16="http://schemas.microsoft.com/office/drawing/2014/main" id="{7B899843-8E1C-2348-B738-2BFBD3EFD043}"/>
                  </a:ext>
                </a:extLst>
              </p14:cNvPr>
              <p14:cNvContentPartPr/>
              <p14:nvPr/>
            </p14:nvContentPartPr>
            <p14:xfrm>
              <a:off x="2578420" y="3702591"/>
              <a:ext cx="709920" cy="1644120"/>
            </p14:xfrm>
          </p:contentPart>
        </mc:Choice>
        <mc:Fallback>
          <p:pic>
            <p:nvPicPr>
              <p:cNvPr id="189" name="墨迹 189">
                <a:extLst>
                  <a:ext uri="{FF2B5EF4-FFF2-40B4-BE49-F238E27FC236}">
                    <a16:creationId xmlns:a16="http://schemas.microsoft.com/office/drawing/2014/main" id="{7B899843-8E1C-2348-B738-2BFBD3EFD043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2570860" y="3695029"/>
                <a:ext cx="725040" cy="16592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191" name="墨迹 190">
                <a:extLst>
                  <a:ext uri="{FF2B5EF4-FFF2-40B4-BE49-F238E27FC236}">
                    <a16:creationId xmlns:a16="http://schemas.microsoft.com/office/drawing/2014/main" id="{58E02AF2-D3CA-3241-AAD1-E8044338883F}"/>
                  </a:ext>
                </a:extLst>
              </p14:cNvPr>
              <p14:cNvContentPartPr/>
              <p14:nvPr/>
            </p14:nvContentPartPr>
            <p14:xfrm>
              <a:off x="4539340" y="5084631"/>
              <a:ext cx="423720" cy="31320"/>
            </p14:xfrm>
          </p:contentPart>
        </mc:Choice>
        <mc:Fallback>
          <p:pic>
            <p:nvPicPr>
              <p:cNvPr id="191" name="墨迹 190">
                <a:extLst>
                  <a:ext uri="{FF2B5EF4-FFF2-40B4-BE49-F238E27FC236}">
                    <a16:creationId xmlns:a16="http://schemas.microsoft.com/office/drawing/2014/main" id="{58E02AF2-D3CA-3241-AAD1-E8044338883F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4531780" y="5077431"/>
                <a:ext cx="43884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192" name="墨迹 191">
                <a:extLst>
                  <a:ext uri="{FF2B5EF4-FFF2-40B4-BE49-F238E27FC236}">
                    <a16:creationId xmlns:a16="http://schemas.microsoft.com/office/drawing/2014/main" id="{CEC53AE5-1D27-9440-A2C3-F974EFD16647}"/>
                  </a:ext>
                </a:extLst>
              </p14:cNvPr>
              <p14:cNvContentPartPr/>
              <p14:nvPr/>
            </p14:nvContentPartPr>
            <p14:xfrm>
              <a:off x="4676500" y="5203071"/>
              <a:ext cx="405000" cy="19080"/>
            </p14:xfrm>
          </p:contentPart>
        </mc:Choice>
        <mc:Fallback>
          <p:pic>
            <p:nvPicPr>
              <p:cNvPr id="192" name="墨迹 191">
                <a:extLst>
                  <a:ext uri="{FF2B5EF4-FFF2-40B4-BE49-F238E27FC236}">
                    <a16:creationId xmlns:a16="http://schemas.microsoft.com/office/drawing/2014/main" id="{CEC53AE5-1D27-9440-A2C3-F974EFD16647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4668940" y="5195511"/>
                <a:ext cx="42012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193" name="墨迹 192">
                <a:extLst>
                  <a:ext uri="{FF2B5EF4-FFF2-40B4-BE49-F238E27FC236}">
                    <a16:creationId xmlns:a16="http://schemas.microsoft.com/office/drawing/2014/main" id="{6BF708C2-51A7-C74B-AEDA-F0D3FBB5141A}"/>
                  </a:ext>
                </a:extLst>
              </p14:cNvPr>
              <p14:cNvContentPartPr/>
              <p14:nvPr/>
            </p14:nvContentPartPr>
            <p14:xfrm>
              <a:off x="5523220" y="4829391"/>
              <a:ext cx="572400" cy="81360"/>
            </p14:xfrm>
          </p:contentPart>
        </mc:Choice>
        <mc:Fallback>
          <p:pic>
            <p:nvPicPr>
              <p:cNvPr id="193" name="墨迹 192">
                <a:extLst>
                  <a:ext uri="{FF2B5EF4-FFF2-40B4-BE49-F238E27FC236}">
                    <a16:creationId xmlns:a16="http://schemas.microsoft.com/office/drawing/2014/main" id="{6BF708C2-51A7-C74B-AEDA-F0D3FBB5141A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5515660" y="4822191"/>
                <a:ext cx="587520" cy="9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194" name="墨迹 193">
                <a:extLst>
                  <a:ext uri="{FF2B5EF4-FFF2-40B4-BE49-F238E27FC236}">
                    <a16:creationId xmlns:a16="http://schemas.microsoft.com/office/drawing/2014/main" id="{C6300354-F805-964C-98EC-A8EDDF116E3D}"/>
                  </a:ext>
                </a:extLst>
              </p14:cNvPr>
              <p14:cNvContentPartPr/>
              <p14:nvPr/>
            </p14:nvContentPartPr>
            <p14:xfrm>
              <a:off x="5716180" y="4922991"/>
              <a:ext cx="330480" cy="249480"/>
            </p14:xfrm>
          </p:contentPart>
        </mc:Choice>
        <mc:Fallback>
          <p:pic>
            <p:nvPicPr>
              <p:cNvPr id="194" name="墨迹 193">
                <a:extLst>
                  <a:ext uri="{FF2B5EF4-FFF2-40B4-BE49-F238E27FC236}">
                    <a16:creationId xmlns:a16="http://schemas.microsoft.com/office/drawing/2014/main" id="{C6300354-F805-964C-98EC-A8EDDF116E3D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5708620" y="4915431"/>
                <a:ext cx="345240" cy="26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195" name="墨迹 194">
                <a:extLst>
                  <a:ext uri="{FF2B5EF4-FFF2-40B4-BE49-F238E27FC236}">
                    <a16:creationId xmlns:a16="http://schemas.microsoft.com/office/drawing/2014/main" id="{163BB196-DA22-CB44-93A9-0B87D5AF4893}"/>
                  </a:ext>
                </a:extLst>
              </p14:cNvPr>
              <p14:cNvContentPartPr/>
              <p14:nvPr/>
            </p14:nvContentPartPr>
            <p14:xfrm>
              <a:off x="5330260" y="5271471"/>
              <a:ext cx="355320" cy="342720"/>
            </p14:xfrm>
          </p:contentPart>
        </mc:Choice>
        <mc:Fallback>
          <p:pic>
            <p:nvPicPr>
              <p:cNvPr id="195" name="墨迹 194">
                <a:extLst>
                  <a:ext uri="{FF2B5EF4-FFF2-40B4-BE49-F238E27FC236}">
                    <a16:creationId xmlns:a16="http://schemas.microsoft.com/office/drawing/2014/main" id="{163BB196-DA22-CB44-93A9-0B87D5AF4893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5322700" y="5263911"/>
                <a:ext cx="370440" cy="35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196" name="墨迹 195">
                <a:extLst>
                  <a:ext uri="{FF2B5EF4-FFF2-40B4-BE49-F238E27FC236}">
                    <a16:creationId xmlns:a16="http://schemas.microsoft.com/office/drawing/2014/main" id="{44CD5D9F-E414-FB41-8284-B9759D4137C3}"/>
                  </a:ext>
                </a:extLst>
              </p14:cNvPr>
              <p14:cNvContentPartPr/>
              <p14:nvPr/>
            </p14:nvContentPartPr>
            <p14:xfrm>
              <a:off x="5852980" y="5402151"/>
              <a:ext cx="81360" cy="31320"/>
            </p14:xfrm>
          </p:contentPart>
        </mc:Choice>
        <mc:Fallback>
          <p:pic>
            <p:nvPicPr>
              <p:cNvPr id="196" name="墨迹 195">
                <a:extLst>
                  <a:ext uri="{FF2B5EF4-FFF2-40B4-BE49-F238E27FC236}">
                    <a16:creationId xmlns:a16="http://schemas.microsoft.com/office/drawing/2014/main" id="{44CD5D9F-E414-FB41-8284-B9759D4137C3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5845420" y="5394591"/>
                <a:ext cx="9648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197" name="墨迹 196">
                <a:extLst>
                  <a:ext uri="{FF2B5EF4-FFF2-40B4-BE49-F238E27FC236}">
                    <a16:creationId xmlns:a16="http://schemas.microsoft.com/office/drawing/2014/main" id="{0F4473F0-DB04-8D45-87CD-ED9C15EC665B}"/>
                  </a:ext>
                </a:extLst>
              </p14:cNvPr>
              <p14:cNvContentPartPr/>
              <p14:nvPr/>
            </p14:nvContentPartPr>
            <p14:xfrm>
              <a:off x="5822020" y="5514471"/>
              <a:ext cx="243000" cy="56520"/>
            </p14:xfrm>
          </p:contentPart>
        </mc:Choice>
        <mc:Fallback>
          <p:pic>
            <p:nvPicPr>
              <p:cNvPr id="197" name="墨迹 196">
                <a:extLst>
                  <a:ext uri="{FF2B5EF4-FFF2-40B4-BE49-F238E27FC236}">
                    <a16:creationId xmlns:a16="http://schemas.microsoft.com/office/drawing/2014/main" id="{0F4473F0-DB04-8D45-87CD-ED9C15EC665B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5814460" y="5506911"/>
                <a:ext cx="258120" cy="7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2">
            <p14:nvContentPartPr>
              <p14:cNvPr id="198" name="墨迹 197">
                <a:extLst>
                  <a:ext uri="{FF2B5EF4-FFF2-40B4-BE49-F238E27FC236}">
                    <a16:creationId xmlns:a16="http://schemas.microsoft.com/office/drawing/2014/main" id="{24502CF7-1BC5-DF49-B662-D5FC6620E2C1}"/>
                  </a:ext>
                </a:extLst>
              </p14:cNvPr>
              <p14:cNvContentPartPr/>
              <p14:nvPr/>
            </p14:nvContentPartPr>
            <p14:xfrm>
              <a:off x="6151780" y="5408631"/>
              <a:ext cx="87480" cy="136800"/>
            </p14:xfrm>
          </p:contentPart>
        </mc:Choice>
        <mc:Fallback>
          <p:pic>
            <p:nvPicPr>
              <p:cNvPr id="198" name="墨迹 197">
                <a:extLst>
                  <a:ext uri="{FF2B5EF4-FFF2-40B4-BE49-F238E27FC236}">
                    <a16:creationId xmlns:a16="http://schemas.microsoft.com/office/drawing/2014/main" id="{24502CF7-1BC5-DF49-B662-D5FC6620E2C1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6144220" y="5401071"/>
                <a:ext cx="102600" cy="15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4">
            <p14:nvContentPartPr>
              <p14:cNvPr id="199" name="墨迹 198">
                <a:extLst>
                  <a:ext uri="{FF2B5EF4-FFF2-40B4-BE49-F238E27FC236}">
                    <a16:creationId xmlns:a16="http://schemas.microsoft.com/office/drawing/2014/main" id="{EE3E47D4-F447-CC45-8C1D-9943E078C101}"/>
                  </a:ext>
                </a:extLst>
              </p14:cNvPr>
              <p14:cNvContentPartPr/>
              <p14:nvPr/>
            </p14:nvContentPartPr>
            <p14:xfrm>
              <a:off x="5398660" y="4599351"/>
              <a:ext cx="187200" cy="12960"/>
            </p14:xfrm>
          </p:contentPart>
        </mc:Choice>
        <mc:Fallback>
          <p:pic>
            <p:nvPicPr>
              <p:cNvPr id="199" name="墨迹 198">
                <a:extLst>
                  <a:ext uri="{FF2B5EF4-FFF2-40B4-BE49-F238E27FC236}">
                    <a16:creationId xmlns:a16="http://schemas.microsoft.com/office/drawing/2014/main" id="{EE3E47D4-F447-CC45-8C1D-9943E078C101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5391100" y="4591791"/>
                <a:ext cx="20232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6">
            <p14:nvContentPartPr>
              <p14:cNvPr id="200" name="墨迹 199">
                <a:extLst>
                  <a:ext uri="{FF2B5EF4-FFF2-40B4-BE49-F238E27FC236}">
                    <a16:creationId xmlns:a16="http://schemas.microsoft.com/office/drawing/2014/main" id="{037DD666-B5B6-2647-9F5A-700DF11E09F5}"/>
                  </a:ext>
                </a:extLst>
              </p14:cNvPr>
              <p14:cNvContentPartPr/>
              <p14:nvPr/>
            </p14:nvContentPartPr>
            <p14:xfrm>
              <a:off x="5479660" y="4537791"/>
              <a:ext cx="43920" cy="173880"/>
            </p14:xfrm>
          </p:contentPart>
        </mc:Choice>
        <mc:Fallback>
          <p:pic>
            <p:nvPicPr>
              <p:cNvPr id="200" name="墨迹 199">
                <a:extLst>
                  <a:ext uri="{FF2B5EF4-FFF2-40B4-BE49-F238E27FC236}">
                    <a16:creationId xmlns:a16="http://schemas.microsoft.com/office/drawing/2014/main" id="{037DD666-B5B6-2647-9F5A-700DF11E09F5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5472100" y="4530231"/>
                <a:ext cx="59040" cy="18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8">
            <p14:nvContentPartPr>
              <p14:cNvPr id="201" name="墨迹 200">
                <a:extLst>
                  <a:ext uri="{FF2B5EF4-FFF2-40B4-BE49-F238E27FC236}">
                    <a16:creationId xmlns:a16="http://schemas.microsoft.com/office/drawing/2014/main" id="{AD180DEE-C9B2-004E-91B7-438F81895ADF}"/>
                  </a:ext>
                </a:extLst>
              </p14:cNvPr>
              <p14:cNvContentPartPr/>
              <p14:nvPr/>
            </p14:nvContentPartPr>
            <p14:xfrm>
              <a:off x="5672620" y="4462191"/>
              <a:ext cx="374040" cy="173880"/>
            </p14:xfrm>
          </p:contentPart>
        </mc:Choice>
        <mc:Fallback>
          <p:pic>
            <p:nvPicPr>
              <p:cNvPr id="201" name="墨迹 200">
                <a:extLst>
                  <a:ext uri="{FF2B5EF4-FFF2-40B4-BE49-F238E27FC236}">
                    <a16:creationId xmlns:a16="http://schemas.microsoft.com/office/drawing/2014/main" id="{AD180DEE-C9B2-004E-91B7-438F81895ADF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5665060" y="4454631"/>
                <a:ext cx="388800" cy="18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0">
            <p14:nvContentPartPr>
              <p14:cNvPr id="202" name="墨迹 201">
                <a:extLst>
                  <a:ext uri="{FF2B5EF4-FFF2-40B4-BE49-F238E27FC236}">
                    <a16:creationId xmlns:a16="http://schemas.microsoft.com/office/drawing/2014/main" id="{52042764-0039-5248-9056-BBC56BF89713}"/>
                  </a:ext>
                </a:extLst>
              </p14:cNvPr>
              <p14:cNvContentPartPr/>
              <p14:nvPr/>
            </p14:nvContentPartPr>
            <p14:xfrm>
              <a:off x="6494140" y="4580631"/>
              <a:ext cx="162360" cy="1033920"/>
            </p14:xfrm>
          </p:contentPart>
        </mc:Choice>
        <mc:Fallback>
          <p:pic>
            <p:nvPicPr>
              <p:cNvPr id="202" name="墨迹 201">
                <a:extLst>
                  <a:ext uri="{FF2B5EF4-FFF2-40B4-BE49-F238E27FC236}">
                    <a16:creationId xmlns:a16="http://schemas.microsoft.com/office/drawing/2014/main" id="{52042764-0039-5248-9056-BBC56BF89713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6486580" y="4573071"/>
                <a:ext cx="177480" cy="104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2">
            <p14:nvContentPartPr>
              <p14:cNvPr id="222" name="墨迹 221">
                <a:extLst>
                  <a:ext uri="{FF2B5EF4-FFF2-40B4-BE49-F238E27FC236}">
                    <a16:creationId xmlns:a16="http://schemas.microsoft.com/office/drawing/2014/main" id="{9C712631-7EA1-A64E-9D95-1CB1939E5C44}"/>
                  </a:ext>
                </a:extLst>
              </p14:cNvPr>
              <p14:cNvContentPartPr/>
              <p14:nvPr/>
            </p14:nvContentPartPr>
            <p14:xfrm>
              <a:off x="10005580" y="4499631"/>
              <a:ext cx="274320" cy="436320"/>
            </p14:xfrm>
          </p:contentPart>
        </mc:Choice>
        <mc:Fallback>
          <p:pic>
            <p:nvPicPr>
              <p:cNvPr id="222" name="墨迹 221">
                <a:extLst>
                  <a:ext uri="{FF2B5EF4-FFF2-40B4-BE49-F238E27FC236}">
                    <a16:creationId xmlns:a16="http://schemas.microsoft.com/office/drawing/2014/main" id="{9C712631-7EA1-A64E-9D95-1CB1939E5C44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9998020" y="4492071"/>
                <a:ext cx="289440" cy="45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4">
            <p14:nvContentPartPr>
              <p14:cNvPr id="223" name="墨迹 225">
                <a:extLst>
                  <a:ext uri="{FF2B5EF4-FFF2-40B4-BE49-F238E27FC236}">
                    <a16:creationId xmlns:a16="http://schemas.microsoft.com/office/drawing/2014/main" id="{D89702FB-63B5-0841-9AF9-D13E67F6EADD}"/>
                  </a:ext>
                </a:extLst>
              </p14:cNvPr>
              <p14:cNvContentPartPr/>
              <p14:nvPr/>
            </p14:nvContentPartPr>
            <p14:xfrm>
              <a:off x="9588340" y="4953951"/>
              <a:ext cx="180720" cy="317880"/>
            </p14:xfrm>
          </p:contentPart>
        </mc:Choice>
        <mc:Fallback>
          <p:pic>
            <p:nvPicPr>
              <p:cNvPr id="223" name="墨迹 225">
                <a:extLst>
                  <a:ext uri="{FF2B5EF4-FFF2-40B4-BE49-F238E27FC236}">
                    <a16:creationId xmlns:a16="http://schemas.microsoft.com/office/drawing/2014/main" id="{D89702FB-63B5-0841-9AF9-D13E67F6EADD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9580780" y="4946391"/>
                <a:ext cx="195840" cy="33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6">
            <p14:nvContentPartPr>
              <p14:cNvPr id="224" name="墨迹 226">
                <a:extLst>
                  <a:ext uri="{FF2B5EF4-FFF2-40B4-BE49-F238E27FC236}">
                    <a16:creationId xmlns:a16="http://schemas.microsoft.com/office/drawing/2014/main" id="{B53A6A80-F264-7340-AEB5-B214F68EAFC4}"/>
                  </a:ext>
                </a:extLst>
              </p14:cNvPr>
              <p14:cNvContentPartPr/>
              <p14:nvPr/>
            </p14:nvContentPartPr>
            <p14:xfrm>
              <a:off x="9177580" y="5041071"/>
              <a:ext cx="155880" cy="181080"/>
            </p14:xfrm>
          </p:contentPart>
        </mc:Choice>
        <mc:Fallback>
          <p:pic>
            <p:nvPicPr>
              <p:cNvPr id="224" name="墨迹 226">
                <a:extLst>
                  <a:ext uri="{FF2B5EF4-FFF2-40B4-BE49-F238E27FC236}">
                    <a16:creationId xmlns:a16="http://schemas.microsoft.com/office/drawing/2014/main" id="{B53A6A80-F264-7340-AEB5-B214F68EAFC4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9170020" y="5033496"/>
                <a:ext cx="171000" cy="1962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8">
            <p14:nvContentPartPr>
              <p14:cNvPr id="225" name="墨迹 227">
                <a:extLst>
                  <a:ext uri="{FF2B5EF4-FFF2-40B4-BE49-F238E27FC236}">
                    <a16:creationId xmlns:a16="http://schemas.microsoft.com/office/drawing/2014/main" id="{CE495C17-54A9-FA4B-A352-DF57F88701AF}"/>
                  </a:ext>
                </a:extLst>
              </p14:cNvPr>
              <p14:cNvContentPartPr/>
              <p14:nvPr/>
            </p14:nvContentPartPr>
            <p14:xfrm>
              <a:off x="7011100" y="4287951"/>
              <a:ext cx="1899000" cy="1351080"/>
            </p14:xfrm>
          </p:contentPart>
        </mc:Choice>
        <mc:Fallback>
          <p:pic>
            <p:nvPicPr>
              <p:cNvPr id="225" name="墨迹 227">
                <a:extLst>
                  <a:ext uri="{FF2B5EF4-FFF2-40B4-BE49-F238E27FC236}">
                    <a16:creationId xmlns:a16="http://schemas.microsoft.com/office/drawing/2014/main" id="{CE495C17-54A9-FA4B-A352-DF57F88701AF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7003540" y="4280393"/>
                <a:ext cx="1914120" cy="136583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0">
            <p14:nvContentPartPr>
              <p14:cNvPr id="229" name="墨迹 228">
                <a:extLst>
                  <a:ext uri="{FF2B5EF4-FFF2-40B4-BE49-F238E27FC236}">
                    <a16:creationId xmlns:a16="http://schemas.microsoft.com/office/drawing/2014/main" id="{C432F113-1C19-0E47-9250-FE11E635ACFC}"/>
                  </a:ext>
                </a:extLst>
              </p14:cNvPr>
              <p14:cNvContentPartPr/>
              <p14:nvPr/>
            </p14:nvContentPartPr>
            <p14:xfrm>
              <a:off x="9582940" y="4512591"/>
              <a:ext cx="845640" cy="1002600"/>
            </p14:xfrm>
          </p:contentPart>
        </mc:Choice>
        <mc:Fallback>
          <p:pic>
            <p:nvPicPr>
              <p:cNvPr id="229" name="墨迹 228">
                <a:extLst>
                  <a:ext uri="{FF2B5EF4-FFF2-40B4-BE49-F238E27FC236}">
                    <a16:creationId xmlns:a16="http://schemas.microsoft.com/office/drawing/2014/main" id="{C432F113-1C19-0E47-9250-FE11E635ACFC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9575380" y="4505391"/>
                <a:ext cx="860760" cy="101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2">
            <p14:nvContentPartPr>
              <p14:cNvPr id="230" name="墨迹 229">
                <a:extLst>
                  <a:ext uri="{FF2B5EF4-FFF2-40B4-BE49-F238E27FC236}">
                    <a16:creationId xmlns:a16="http://schemas.microsoft.com/office/drawing/2014/main" id="{A8DBA55F-B170-DC46-9EB2-87B015466D08}"/>
                  </a:ext>
                </a:extLst>
              </p14:cNvPr>
              <p14:cNvContentPartPr/>
              <p14:nvPr/>
            </p14:nvContentPartPr>
            <p14:xfrm>
              <a:off x="1495180" y="5925231"/>
              <a:ext cx="9427680" cy="299160"/>
            </p14:xfrm>
          </p:contentPart>
        </mc:Choice>
        <mc:Fallback>
          <p:pic>
            <p:nvPicPr>
              <p:cNvPr id="230" name="墨迹 229">
                <a:extLst>
                  <a:ext uri="{FF2B5EF4-FFF2-40B4-BE49-F238E27FC236}">
                    <a16:creationId xmlns:a16="http://schemas.microsoft.com/office/drawing/2014/main" id="{A8DBA55F-B170-DC46-9EB2-87B015466D08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1487620" y="5917671"/>
                <a:ext cx="9442800" cy="314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124854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6A5958BF-8F2C-4744-BE8D-BEBD3A46E908}"/>
                  </a:ext>
                </a:extLst>
              </p14:cNvPr>
              <p14:cNvContentPartPr/>
              <p14:nvPr/>
            </p14:nvContentPartPr>
            <p14:xfrm>
              <a:off x="922420" y="509031"/>
              <a:ext cx="118800" cy="36144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6A5958BF-8F2C-4744-BE8D-BEBD3A46E90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14860" y="501471"/>
                <a:ext cx="133560" cy="37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7EC580DF-4804-8E4E-AEDA-6ABDBA99C726}"/>
                  </a:ext>
                </a:extLst>
              </p14:cNvPr>
              <p14:cNvContentPartPr/>
              <p14:nvPr/>
            </p14:nvContentPartPr>
            <p14:xfrm>
              <a:off x="1258660" y="602271"/>
              <a:ext cx="37800" cy="16236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7EC580DF-4804-8E4E-AEDA-6ABDBA99C72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51100" y="595071"/>
                <a:ext cx="52920" cy="17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0F557F7E-8424-6347-A9E7-8E4BA6B376C0}"/>
                  </a:ext>
                </a:extLst>
              </p14:cNvPr>
              <p14:cNvContentPartPr/>
              <p14:nvPr/>
            </p14:nvContentPartPr>
            <p14:xfrm>
              <a:off x="1522900" y="683271"/>
              <a:ext cx="159480" cy="6480"/>
            </p14:xfrm>
          </p:contentPart>
        </mc:Choice>
        <mc:Fallback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0F557F7E-8424-6347-A9E7-8E4BA6B376C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515340" y="675711"/>
                <a:ext cx="17460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7" name="墨迹 6">
                <a:extLst>
                  <a:ext uri="{FF2B5EF4-FFF2-40B4-BE49-F238E27FC236}">
                    <a16:creationId xmlns:a16="http://schemas.microsoft.com/office/drawing/2014/main" id="{22AF6131-5D12-114B-BA26-A585CF97D41C}"/>
                  </a:ext>
                </a:extLst>
              </p14:cNvPr>
              <p14:cNvContentPartPr/>
              <p14:nvPr/>
            </p14:nvContentPartPr>
            <p14:xfrm>
              <a:off x="2292220" y="558711"/>
              <a:ext cx="112320" cy="268200"/>
            </p14:xfrm>
          </p:contentPart>
        </mc:Choice>
        <mc:Fallback>
          <p:pic>
            <p:nvPicPr>
              <p:cNvPr id="7" name="墨迹 6">
                <a:extLst>
                  <a:ext uri="{FF2B5EF4-FFF2-40B4-BE49-F238E27FC236}">
                    <a16:creationId xmlns:a16="http://schemas.microsoft.com/office/drawing/2014/main" id="{22AF6131-5D12-114B-BA26-A585CF97D41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284660" y="551511"/>
                <a:ext cx="127440" cy="28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0" name="墨迹 11">
                <a:extLst>
                  <a:ext uri="{FF2B5EF4-FFF2-40B4-BE49-F238E27FC236}">
                    <a16:creationId xmlns:a16="http://schemas.microsoft.com/office/drawing/2014/main" id="{FF371EB5-44AF-0841-B493-781CBAA2781F}"/>
                  </a:ext>
                </a:extLst>
              </p14:cNvPr>
              <p14:cNvContentPartPr/>
              <p14:nvPr/>
            </p14:nvContentPartPr>
            <p14:xfrm>
              <a:off x="2478700" y="303471"/>
              <a:ext cx="442440" cy="131040"/>
            </p14:xfrm>
          </p:contentPart>
        </mc:Choice>
        <mc:Fallback>
          <p:pic>
            <p:nvPicPr>
              <p:cNvPr id="10" name="墨迹 11">
                <a:extLst>
                  <a:ext uri="{FF2B5EF4-FFF2-40B4-BE49-F238E27FC236}">
                    <a16:creationId xmlns:a16="http://schemas.microsoft.com/office/drawing/2014/main" id="{FF371EB5-44AF-0841-B493-781CBAA2781F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471140" y="295911"/>
                <a:ext cx="457560" cy="14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1" name="墨迹 12">
                <a:extLst>
                  <a:ext uri="{FF2B5EF4-FFF2-40B4-BE49-F238E27FC236}">
                    <a16:creationId xmlns:a16="http://schemas.microsoft.com/office/drawing/2014/main" id="{D4A996C2-EE03-C141-AC59-AD8B466B5782}"/>
                  </a:ext>
                </a:extLst>
              </p14:cNvPr>
              <p14:cNvContentPartPr/>
              <p14:nvPr/>
            </p14:nvContentPartPr>
            <p14:xfrm>
              <a:off x="1949500" y="558711"/>
              <a:ext cx="168480" cy="205920"/>
            </p14:xfrm>
          </p:contentPart>
        </mc:Choice>
        <mc:Fallback>
          <p:pic>
            <p:nvPicPr>
              <p:cNvPr id="11" name="墨迹 12">
                <a:extLst>
                  <a:ext uri="{FF2B5EF4-FFF2-40B4-BE49-F238E27FC236}">
                    <a16:creationId xmlns:a16="http://schemas.microsoft.com/office/drawing/2014/main" id="{D4A996C2-EE03-C141-AC59-AD8B466B5782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941940" y="551511"/>
                <a:ext cx="183600" cy="22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7" name="墨迹 17">
                <a:extLst>
                  <a:ext uri="{FF2B5EF4-FFF2-40B4-BE49-F238E27FC236}">
                    <a16:creationId xmlns:a16="http://schemas.microsoft.com/office/drawing/2014/main" id="{8DDA2531-0A5E-6243-BA76-F5DC5B286431}"/>
                  </a:ext>
                </a:extLst>
              </p14:cNvPr>
              <p14:cNvContentPartPr/>
              <p14:nvPr/>
            </p14:nvContentPartPr>
            <p14:xfrm>
              <a:off x="3338020" y="583911"/>
              <a:ext cx="280440" cy="168120"/>
            </p14:xfrm>
          </p:contentPart>
        </mc:Choice>
        <mc:Fallback>
          <p:pic>
            <p:nvPicPr>
              <p:cNvPr id="17" name="墨迹 17">
                <a:extLst>
                  <a:ext uri="{FF2B5EF4-FFF2-40B4-BE49-F238E27FC236}">
                    <a16:creationId xmlns:a16="http://schemas.microsoft.com/office/drawing/2014/main" id="{8DDA2531-0A5E-6243-BA76-F5DC5B286431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330460" y="576367"/>
                <a:ext cx="295560" cy="1832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21" name="墨迹 21">
                <a:extLst>
                  <a:ext uri="{FF2B5EF4-FFF2-40B4-BE49-F238E27FC236}">
                    <a16:creationId xmlns:a16="http://schemas.microsoft.com/office/drawing/2014/main" id="{157EF10B-FEC6-614B-8614-A2D1E8D60D20}"/>
                  </a:ext>
                </a:extLst>
              </p14:cNvPr>
              <p14:cNvContentPartPr/>
              <p14:nvPr/>
            </p14:nvContentPartPr>
            <p14:xfrm>
              <a:off x="3338020" y="733311"/>
              <a:ext cx="243000" cy="31320"/>
            </p14:xfrm>
          </p:contentPart>
        </mc:Choice>
        <mc:Fallback>
          <p:pic>
            <p:nvPicPr>
              <p:cNvPr id="21" name="墨迹 21">
                <a:extLst>
                  <a:ext uri="{FF2B5EF4-FFF2-40B4-BE49-F238E27FC236}">
                    <a16:creationId xmlns:a16="http://schemas.microsoft.com/office/drawing/2014/main" id="{157EF10B-FEC6-614B-8614-A2D1E8D60D20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330460" y="725751"/>
                <a:ext cx="25812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31" name="墨迹 32">
                <a:extLst>
                  <a:ext uri="{FF2B5EF4-FFF2-40B4-BE49-F238E27FC236}">
                    <a16:creationId xmlns:a16="http://schemas.microsoft.com/office/drawing/2014/main" id="{7947707D-05DB-9043-9EDD-DED8D0655B05}"/>
                  </a:ext>
                </a:extLst>
              </p14:cNvPr>
              <p14:cNvContentPartPr/>
              <p14:nvPr/>
            </p14:nvContentPartPr>
            <p14:xfrm>
              <a:off x="4937860" y="428031"/>
              <a:ext cx="685440" cy="367920"/>
            </p14:xfrm>
          </p:contentPart>
        </mc:Choice>
        <mc:Fallback>
          <p:pic>
            <p:nvPicPr>
              <p:cNvPr id="31" name="墨迹 32">
                <a:extLst>
                  <a:ext uri="{FF2B5EF4-FFF2-40B4-BE49-F238E27FC236}">
                    <a16:creationId xmlns:a16="http://schemas.microsoft.com/office/drawing/2014/main" id="{7947707D-05DB-9043-9EDD-DED8D0655B05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930296" y="420464"/>
                <a:ext cx="700568" cy="3830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32" name="墨迹 33">
                <a:extLst>
                  <a:ext uri="{FF2B5EF4-FFF2-40B4-BE49-F238E27FC236}">
                    <a16:creationId xmlns:a16="http://schemas.microsoft.com/office/drawing/2014/main" id="{635F4FBD-194E-9046-BA4F-032A90D220FC}"/>
                  </a:ext>
                </a:extLst>
              </p14:cNvPr>
              <p14:cNvContentPartPr/>
              <p14:nvPr/>
            </p14:nvContentPartPr>
            <p14:xfrm>
              <a:off x="4433500" y="620991"/>
              <a:ext cx="324000" cy="100080"/>
            </p14:xfrm>
          </p:contentPart>
        </mc:Choice>
        <mc:Fallback>
          <p:pic>
            <p:nvPicPr>
              <p:cNvPr id="32" name="墨迹 33">
                <a:extLst>
                  <a:ext uri="{FF2B5EF4-FFF2-40B4-BE49-F238E27FC236}">
                    <a16:creationId xmlns:a16="http://schemas.microsoft.com/office/drawing/2014/main" id="{635F4FBD-194E-9046-BA4F-032A90D220FC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425940" y="613431"/>
                <a:ext cx="339120" cy="11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36" name="墨迹 36">
                <a:extLst>
                  <a:ext uri="{FF2B5EF4-FFF2-40B4-BE49-F238E27FC236}">
                    <a16:creationId xmlns:a16="http://schemas.microsoft.com/office/drawing/2014/main" id="{20513089-4F8E-6742-97AA-6E66C847A09A}"/>
                  </a:ext>
                </a:extLst>
              </p14:cNvPr>
              <p14:cNvContentPartPr/>
              <p14:nvPr/>
            </p14:nvContentPartPr>
            <p14:xfrm>
              <a:off x="3904300" y="446751"/>
              <a:ext cx="374040" cy="380160"/>
            </p14:xfrm>
          </p:contentPart>
        </mc:Choice>
        <mc:Fallback>
          <p:pic>
            <p:nvPicPr>
              <p:cNvPr id="36" name="墨迹 36">
                <a:extLst>
                  <a:ext uri="{FF2B5EF4-FFF2-40B4-BE49-F238E27FC236}">
                    <a16:creationId xmlns:a16="http://schemas.microsoft.com/office/drawing/2014/main" id="{20513089-4F8E-6742-97AA-6E66C847A09A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896740" y="439191"/>
                <a:ext cx="388800" cy="39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40" name="墨迹 40">
                <a:extLst>
                  <a:ext uri="{FF2B5EF4-FFF2-40B4-BE49-F238E27FC236}">
                    <a16:creationId xmlns:a16="http://schemas.microsoft.com/office/drawing/2014/main" id="{E0715E04-697A-E24A-9D7E-9EDAF5FB0268}"/>
                  </a:ext>
                </a:extLst>
              </p14:cNvPr>
              <p14:cNvContentPartPr/>
              <p14:nvPr/>
            </p14:nvContentPartPr>
            <p14:xfrm>
              <a:off x="5765860" y="185391"/>
              <a:ext cx="411480" cy="660240"/>
            </p14:xfrm>
          </p:contentPart>
        </mc:Choice>
        <mc:Fallback>
          <p:pic>
            <p:nvPicPr>
              <p:cNvPr id="40" name="墨迹 40">
                <a:extLst>
                  <a:ext uri="{FF2B5EF4-FFF2-40B4-BE49-F238E27FC236}">
                    <a16:creationId xmlns:a16="http://schemas.microsoft.com/office/drawing/2014/main" id="{E0715E04-697A-E24A-9D7E-9EDAF5FB0268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758293" y="177831"/>
                <a:ext cx="426613" cy="67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42" name="墨迹 41">
                <a:extLst>
                  <a:ext uri="{FF2B5EF4-FFF2-40B4-BE49-F238E27FC236}">
                    <a16:creationId xmlns:a16="http://schemas.microsoft.com/office/drawing/2014/main" id="{B164FAF0-DBFA-6347-90AE-46BF8DD029D3}"/>
                  </a:ext>
                </a:extLst>
              </p14:cNvPr>
              <p14:cNvContentPartPr/>
              <p14:nvPr/>
            </p14:nvContentPartPr>
            <p14:xfrm>
              <a:off x="1277380" y="1772991"/>
              <a:ext cx="255600" cy="25200"/>
            </p14:xfrm>
          </p:contentPart>
        </mc:Choice>
        <mc:Fallback>
          <p:pic>
            <p:nvPicPr>
              <p:cNvPr id="42" name="墨迹 41">
                <a:extLst>
                  <a:ext uri="{FF2B5EF4-FFF2-40B4-BE49-F238E27FC236}">
                    <a16:creationId xmlns:a16="http://schemas.microsoft.com/office/drawing/2014/main" id="{B164FAF0-DBFA-6347-90AE-46BF8DD029D3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269820" y="1765431"/>
                <a:ext cx="27072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43" name="墨迹 42">
                <a:extLst>
                  <a:ext uri="{FF2B5EF4-FFF2-40B4-BE49-F238E27FC236}">
                    <a16:creationId xmlns:a16="http://schemas.microsoft.com/office/drawing/2014/main" id="{E01D54B7-EE30-B848-8735-7A1CCD7A1F92}"/>
                  </a:ext>
                </a:extLst>
              </p14:cNvPr>
              <p14:cNvContentPartPr/>
              <p14:nvPr/>
            </p14:nvContentPartPr>
            <p14:xfrm>
              <a:off x="1339660" y="1922391"/>
              <a:ext cx="212040" cy="12960"/>
            </p14:xfrm>
          </p:contentPart>
        </mc:Choice>
        <mc:Fallback>
          <p:pic>
            <p:nvPicPr>
              <p:cNvPr id="43" name="墨迹 42">
                <a:extLst>
                  <a:ext uri="{FF2B5EF4-FFF2-40B4-BE49-F238E27FC236}">
                    <a16:creationId xmlns:a16="http://schemas.microsoft.com/office/drawing/2014/main" id="{E01D54B7-EE30-B848-8735-7A1CCD7A1F92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332100" y="1914831"/>
                <a:ext cx="22716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49" name="墨迹 48">
                <a:extLst>
                  <a:ext uri="{FF2B5EF4-FFF2-40B4-BE49-F238E27FC236}">
                    <a16:creationId xmlns:a16="http://schemas.microsoft.com/office/drawing/2014/main" id="{FBBC6225-C84F-C04D-B44A-97E3291EBE3E}"/>
                  </a:ext>
                </a:extLst>
              </p14:cNvPr>
              <p14:cNvContentPartPr/>
              <p14:nvPr/>
            </p14:nvContentPartPr>
            <p14:xfrm>
              <a:off x="2559700" y="1424151"/>
              <a:ext cx="25200" cy="180720"/>
            </p14:xfrm>
          </p:contentPart>
        </mc:Choice>
        <mc:Fallback>
          <p:pic>
            <p:nvPicPr>
              <p:cNvPr id="49" name="墨迹 48">
                <a:extLst>
                  <a:ext uri="{FF2B5EF4-FFF2-40B4-BE49-F238E27FC236}">
                    <a16:creationId xmlns:a16="http://schemas.microsoft.com/office/drawing/2014/main" id="{FBBC6225-C84F-C04D-B44A-97E3291EBE3E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2552140" y="1416591"/>
                <a:ext cx="40320" cy="19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57" name="墨迹 56">
                <a:extLst>
                  <a:ext uri="{FF2B5EF4-FFF2-40B4-BE49-F238E27FC236}">
                    <a16:creationId xmlns:a16="http://schemas.microsoft.com/office/drawing/2014/main" id="{A308CC8D-8AC6-7442-81B4-EAD7E12ED469}"/>
                  </a:ext>
                </a:extLst>
              </p14:cNvPr>
              <p14:cNvContentPartPr/>
              <p14:nvPr/>
            </p14:nvContentPartPr>
            <p14:xfrm>
              <a:off x="4825900" y="1337031"/>
              <a:ext cx="37800" cy="261720"/>
            </p14:xfrm>
          </p:contentPart>
        </mc:Choice>
        <mc:Fallback>
          <p:pic>
            <p:nvPicPr>
              <p:cNvPr id="57" name="墨迹 56">
                <a:extLst>
                  <a:ext uri="{FF2B5EF4-FFF2-40B4-BE49-F238E27FC236}">
                    <a16:creationId xmlns:a16="http://schemas.microsoft.com/office/drawing/2014/main" id="{A308CC8D-8AC6-7442-81B4-EAD7E12ED469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4818340" y="1329471"/>
                <a:ext cx="52920" cy="27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69" name="墨迹 68">
                <a:extLst>
                  <a:ext uri="{FF2B5EF4-FFF2-40B4-BE49-F238E27FC236}">
                    <a16:creationId xmlns:a16="http://schemas.microsoft.com/office/drawing/2014/main" id="{79F564A2-CBDF-E54B-806F-B350F597963C}"/>
                  </a:ext>
                </a:extLst>
              </p14:cNvPr>
              <p14:cNvContentPartPr/>
              <p14:nvPr/>
            </p14:nvContentPartPr>
            <p14:xfrm>
              <a:off x="8679340" y="1300311"/>
              <a:ext cx="12960" cy="230040"/>
            </p14:xfrm>
          </p:contentPart>
        </mc:Choice>
        <mc:Fallback>
          <p:pic>
            <p:nvPicPr>
              <p:cNvPr id="69" name="墨迹 68">
                <a:extLst>
                  <a:ext uri="{FF2B5EF4-FFF2-40B4-BE49-F238E27FC236}">
                    <a16:creationId xmlns:a16="http://schemas.microsoft.com/office/drawing/2014/main" id="{79F564A2-CBDF-E54B-806F-B350F597963C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8671780" y="1292751"/>
                <a:ext cx="27720" cy="24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70" name="墨迹 76">
                <a:extLst>
                  <a:ext uri="{FF2B5EF4-FFF2-40B4-BE49-F238E27FC236}">
                    <a16:creationId xmlns:a16="http://schemas.microsoft.com/office/drawing/2014/main" id="{BB479C39-5185-B548-8085-65AD3969B684}"/>
                  </a:ext>
                </a:extLst>
              </p14:cNvPr>
              <p14:cNvContentPartPr/>
              <p14:nvPr/>
            </p14:nvContentPartPr>
            <p14:xfrm>
              <a:off x="8084620" y="1716831"/>
              <a:ext cx="1305000" cy="286920"/>
            </p14:xfrm>
          </p:contentPart>
        </mc:Choice>
        <mc:Fallback>
          <p:pic>
            <p:nvPicPr>
              <p:cNvPr id="70" name="墨迹 76">
                <a:extLst>
                  <a:ext uri="{FF2B5EF4-FFF2-40B4-BE49-F238E27FC236}">
                    <a16:creationId xmlns:a16="http://schemas.microsoft.com/office/drawing/2014/main" id="{BB479C39-5185-B548-8085-65AD3969B684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8077060" y="1709271"/>
                <a:ext cx="1320120" cy="30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71" name="墨迹 77">
                <a:extLst>
                  <a:ext uri="{FF2B5EF4-FFF2-40B4-BE49-F238E27FC236}">
                    <a16:creationId xmlns:a16="http://schemas.microsoft.com/office/drawing/2014/main" id="{8F91BBA4-22D0-CE47-977C-E23844BF9256}"/>
                  </a:ext>
                </a:extLst>
              </p14:cNvPr>
              <p14:cNvContentPartPr/>
              <p14:nvPr/>
            </p14:nvContentPartPr>
            <p14:xfrm>
              <a:off x="7627420" y="1716831"/>
              <a:ext cx="155880" cy="112320"/>
            </p14:xfrm>
          </p:contentPart>
        </mc:Choice>
        <mc:Fallback>
          <p:pic>
            <p:nvPicPr>
              <p:cNvPr id="71" name="墨迹 77">
                <a:extLst>
                  <a:ext uri="{FF2B5EF4-FFF2-40B4-BE49-F238E27FC236}">
                    <a16:creationId xmlns:a16="http://schemas.microsoft.com/office/drawing/2014/main" id="{8F91BBA4-22D0-CE47-977C-E23844BF9256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7619860" y="1709271"/>
                <a:ext cx="17100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72" name="墨迹 78">
                <a:extLst>
                  <a:ext uri="{FF2B5EF4-FFF2-40B4-BE49-F238E27FC236}">
                    <a16:creationId xmlns:a16="http://schemas.microsoft.com/office/drawing/2014/main" id="{2886A8AE-BCEC-1849-A84D-B3C8E4D7239E}"/>
                  </a:ext>
                </a:extLst>
              </p14:cNvPr>
              <p14:cNvContentPartPr/>
              <p14:nvPr/>
            </p14:nvContentPartPr>
            <p14:xfrm>
              <a:off x="6643540" y="1760391"/>
              <a:ext cx="342720" cy="50040"/>
            </p14:xfrm>
          </p:contentPart>
        </mc:Choice>
        <mc:Fallback>
          <p:pic>
            <p:nvPicPr>
              <p:cNvPr id="72" name="墨迹 78">
                <a:extLst>
                  <a:ext uri="{FF2B5EF4-FFF2-40B4-BE49-F238E27FC236}">
                    <a16:creationId xmlns:a16="http://schemas.microsoft.com/office/drawing/2014/main" id="{2886A8AE-BCEC-1849-A84D-B3C8E4D7239E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6635980" y="1752831"/>
                <a:ext cx="357840" cy="6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73" name="墨迹 79">
                <a:extLst>
                  <a:ext uri="{FF2B5EF4-FFF2-40B4-BE49-F238E27FC236}">
                    <a16:creationId xmlns:a16="http://schemas.microsoft.com/office/drawing/2014/main" id="{37FBF36E-AAEA-C945-ADBE-7C985A416ED2}"/>
                  </a:ext>
                </a:extLst>
              </p14:cNvPr>
              <p14:cNvContentPartPr/>
              <p14:nvPr/>
            </p14:nvContentPartPr>
            <p14:xfrm>
              <a:off x="5822740" y="1673271"/>
              <a:ext cx="211320" cy="137160"/>
            </p14:xfrm>
          </p:contentPart>
        </mc:Choice>
        <mc:Fallback>
          <p:pic>
            <p:nvPicPr>
              <p:cNvPr id="73" name="墨迹 79">
                <a:extLst>
                  <a:ext uri="{FF2B5EF4-FFF2-40B4-BE49-F238E27FC236}">
                    <a16:creationId xmlns:a16="http://schemas.microsoft.com/office/drawing/2014/main" id="{37FBF36E-AAEA-C945-ADBE-7C985A416ED2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815180" y="1665711"/>
                <a:ext cx="226440" cy="15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74" name="墨迹 80">
                <a:extLst>
                  <a:ext uri="{FF2B5EF4-FFF2-40B4-BE49-F238E27FC236}">
                    <a16:creationId xmlns:a16="http://schemas.microsoft.com/office/drawing/2014/main" id="{6AF066BB-A5B3-CF4E-875D-5397B76B97A4}"/>
                  </a:ext>
                </a:extLst>
              </p14:cNvPr>
              <p14:cNvContentPartPr/>
              <p14:nvPr/>
            </p14:nvContentPartPr>
            <p14:xfrm>
              <a:off x="4072420" y="1679391"/>
              <a:ext cx="1338120" cy="342360"/>
            </p14:xfrm>
          </p:contentPart>
        </mc:Choice>
        <mc:Fallback>
          <p:pic>
            <p:nvPicPr>
              <p:cNvPr id="74" name="墨迹 80">
                <a:extLst>
                  <a:ext uri="{FF2B5EF4-FFF2-40B4-BE49-F238E27FC236}">
                    <a16:creationId xmlns:a16="http://schemas.microsoft.com/office/drawing/2014/main" id="{6AF066BB-A5B3-CF4E-875D-5397B76B97A4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4064860" y="1671823"/>
                <a:ext cx="1353240" cy="3574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75" name="墨迹 81">
                <a:extLst>
                  <a:ext uri="{FF2B5EF4-FFF2-40B4-BE49-F238E27FC236}">
                    <a16:creationId xmlns:a16="http://schemas.microsoft.com/office/drawing/2014/main" id="{F889E946-47D4-344E-961B-630CD9F08459}"/>
                  </a:ext>
                </a:extLst>
              </p14:cNvPr>
              <p14:cNvContentPartPr/>
              <p14:nvPr/>
            </p14:nvContentPartPr>
            <p14:xfrm>
              <a:off x="3449980" y="1704231"/>
              <a:ext cx="168480" cy="143640"/>
            </p14:xfrm>
          </p:contentPart>
        </mc:Choice>
        <mc:Fallback>
          <p:pic>
            <p:nvPicPr>
              <p:cNvPr id="75" name="墨迹 81">
                <a:extLst>
                  <a:ext uri="{FF2B5EF4-FFF2-40B4-BE49-F238E27FC236}">
                    <a16:creationId xmlns:a16="http://schemas.microsoft.com/office/drawing/2014/main" id="{F889E946-47D4-344E-961B-630CD9F08459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3442420" y="1696671"/>
                <a:ext cx="183600" cy="15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76" name="墨迹 82">
                <a:extLst>
                  <a:ext uri="{FF2B5EF4-FFF2-40B4-BE49-F238E27FC236}">
                    <a16:creationId xmlns:a16="http://schemas.microsoft.com/office/drawing/2014/main" id="{3F58B39B-6E86-D14F-B44A-131D46D8ACF3}"/>
                  </a:ext>
                </a:extLst>
              </p14:cNvPr>
              <p14:cNvContentPartPr/>
              <p14:nvPr/>
            </p14:nvContentPartPr>
            <p14:xfrm>
              <a:off x="1887220" y="1760391"/>
              <a:ext cx="1273680" cy="354960"/>
            </p14:xfrm>
          </p:contentPart>
        </mc:Choice>
        <mc:Fallback>
          <p:pic>
            <p:nvPicPr>
              <p:cNvPr id="76" name="墨迹 82">
                <a:extLst>
                  <a:ext uri="{FF2B5EF4-FFF2-40B4-BE49-F238E27FC236}">
                    <a16:creationId xmlns:a16="http://schemas.microsoft.com/office/drawing/2014/main" id="{3F58B39B-6E86-D14F-B44A-131D46D8ACF3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1880020" y="1752839"/>
                <a:ext cx="1288800" cy="3700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88" name="墨迹 88">
                <a:extLst>
                  <a:ext uri="{FF2B5EF4-FFF2-40B4-BE49-F238E27FC236}">
                    <a16:creationId xmlns:a16="http://schemas.microsoft.com/office/drawing/2014/main" id="{4E1FC0F9-B490-A84F-A0C9-D16F7E90E137}"/>
                  </a:ext>
                </a:extLst>
              </p14:cNvPr>
              <p14:cNvContentPartPr/>
              <p14:nvPr/>
            </p14:nvContentPartPr>
            <p14:xfrm>
              <a:off x="9986860" y="2078631"/>
              <a:ext cx="227160" cy="491400"/>
            </p14:xfrm>
          </p:contentPart>
        </mc:Choice>
        <mc:Fallback>
          <p:pic>
            <p:nvPicPr>
              <p:cNvPr id="88" name="墨迹 88">
                <a:extLst>
                  <a:ext uri="{FF2B5EF4-FFF2-40B4-BE49-F238E27FC236}">
                    <a16:creationId xmlns:a16="http://schemas.microsoft.com/office/drawing/2014/main" id="{4E1FC0F9-B490-A84F-A0C9-D16F7E90E137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9979300" y="2071071"/>
                <a:ext cx="242280" cy="50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111" name="墨迹 111">
                <a:extLst>
                  <a:ext uri="{FF2B5EF4-FFF2-40B4-BE49-F238E27FC236}">
                    <a16:creationId xmlns:a16="http://schemas.microsoft.com/office/drawing/2014/main" id="{B17F0330-5103-F54A-9776-592E9FCC6C3F}"/>
                  </a:ext>
                </a:extLst>
              </p14:cNvPr>
              <p14:cNvContentPartPr/>
              <p14:nvPr/>
            </p14:nvContentPartPr>
            <p14:xfrm>
              <a:off x="1302220" y="2936871"/>
              <a:ext cx="4183920" cy="498600"/>
            </p14:xfrm>
          </p:contentPart>
        </mc:Choice>
        <mc:Fallback>
          <p:pic>
            <p:nvPicPr>
              <p:cNvPr id="111" name="墨迹 111">
                <a:extLst>
                  <a:ext uri="{FF2B5EF4-FFF2-40B4-BE49-F238E27FC236}">
                    <a16:creationId xmlns:a16="http://schemas.microsoft.com/office/drawing/2014/main" id="{B17F0330-5103-F54A-9776-592E9FCC6C3F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1294660" y="2929306"/>
                <a:ext cx="4199040" cy="5137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147" name="墨迹 151">
                <a:extLst>
                  <a:ext uri="{FF2B5EF4-FFF2-40B4-BE49-F238E27FC236}">
                    <a16:creationId xmlns:a16="http://schemas.microsoft.com/office/drawing/2014/main" id="{7B1C74C2-C74C-1948-8D2F-2ED146CB3131}"/>
                  </a:ext>
                </a:extLst>
              </p14:cNvPr>
              <p14:cNvContentPartPr/>
              <p14:nvPr/>
            </p14:nvContentPartPr>
            <p14:xfrm>
              <a:off x="9762580" y="2837511"/>
              <a:ext cx="735120" cy="224640"/>
            </p14:xfrm>
          </p:contentPart>
        </mc:Choice>
        <mc:Fallback>
          <p:pic>
            <p:nvPicPr>
              <p:cNvPr id="147" name="墨迹 151">
                <a:extLst>
                  <a:ext uri="{FF2B5EF4-FFF2-40B4-BE49-F238E27FC236}">
                    <a16:creationId xmlns:a16="http://schemas.microsoft.com/office/drawing/2014/main" id="{7B1C74C2-C74C-1948-8D2F-2ED146CB3131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9755020" y="2829951"/>
                <a:ext cx="749880" cy="23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148" name="墨迹 152">
                <a:extLst>
                  <a:ext uri="{FF2B5EF4-FFF2-40B4-BE49-F238E27FC236}">
                    <a16:creationId xmlns:a16="http://schemas.microsoft.com/office/drawing/2014/main" id="{A0B4A321-1B48-174A-8E40-74D603F76D44}"/>
                  </a:ext>
                </a:extLst>
              </p14:cNvPr>
              <p14:cNvContentPartPr/>
              <p14:nvPr/>
            </p14:nvContentPartPr>
            <p14:xfrm>
              <a:off x="9463780" y="2930751"/>
              <a:ext cx="143640" cy="149760"/>
            </p14:xfrm>
          </p:contentPart>
        </mc:Choice>
        <mc:Fallback>
          <p:pic>
            <p:nvPicPr>
              <p:cNvPr id="148" name="墨迹 152">
                <a:extLst>
                  <a:ext uri="{FF2B5EF4-FFF2-40B4-BE49-F238E27FC236}">
                    <a16:creationId xmlns:a16="http://schemas.microsoft.com/office/drawing/2014/main" id="{A0B4A321-1B48-174A-8E40-74D603F76D44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9456220" y="2923191"/>
                <a:ext cx="158760" cy="16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149" name="墨迹 153">
                <a:extLst>
                  <a:ext uri="{FF2B5EF4-FFF2-40B4-BE49-F238E27FC236}">
                    <a16:creationId xmlns:a16="http://schemas.microsoft.com/office/drawing/2014/main" id="{23388DB1-AD54-8145-8A4F-A2564ACCDD80}"/>
                  </a:ext>
                </a:extLst>
              </p14:cNvPr>
              <p14:cNvContentPartPr/>
              <p14:nvPr/>
            </p14:nvContentPartPr>
            <p14:xfrm>
              <a:off x="9015580" y="2999151"/>
              <a:ext cx="168120" cy="12960"/>
            </p14:xfrm>
          </p:contentPart>
        </mc:Choice>
        <mc:Fallback>
          <p:pic>
            <p:nvPicPr>
              <p:cNvPr id="149" name="墨迹 153">
                <a:extLst>
                  <a:ext uri="{FF2B5EF4-FFF2-40B4-BE49-F238E27FC236}">
                    <a16:creationId xmlns:a16="http://schemas.microsoft.com/office/drawing/2014/main" id="{23388DB1-AD54-8145-8A4F-A2564ACCDD80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9008036" y="2991591"/>
                <a:ext cx="183208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150" name="墨迹 154">
                <a:extLst>
                  <a:ext uri="{FF2B5EF4-FFF2-40B4-BE49-F238E27FC236}">
                    <a16:creationId xmlns:a16="http://schemas.microsoft.com/office/drawing/2014/main" id="{C137C185-1D13-9F4D-AC61-EFADDA3DC928}"/>
                  </a:ext>
                </a:extLst>
              </p14:cNvPr>
              <p14:cNvContentPartPr/>
              <p14:nvPr/>
            </p14:nvContentPartPr>
            <p14:xfrm>
              <a:off x="8623540" y="2999151"/>
              <a:ext cx="243000" cy="6480"/>
            </p14:xfrm>
          </p:contentPart>
        </mc:Choice>
        <mc:Fallback>
          <p:pic>
            <p:nvPicPr>
              <p:cNvPr id="150" name="墨迹 154">
                <a:extLst>
                  <a:ext uri="{FF2B5EF4-FFF2-40B4-BE49-F238E27FC236}">
                    <a16:creationId xmlns:a16="http://schemas.microsoft.com/office/drawing/2014/main" id="{C137C185-1D13-9F4D-AC61-EFADDA3DC928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8615980" y="2991591"/>
                <a:ext cx="25812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151" name="墨迹 155">
                <a:extLst>
                  <a:ext uri="{FF2B5EF4-FFF2-40B4-BE49-F238E27FC236}">
                    <a16:creationId xmlns:a16="http://schemas.microsoft.com/office/drawing/2014/main" id="{AA49A49C-4974-D442-8487-276D65DD9E32}"/>
                  </a:ext>
                </a:extLst>
              </p14:cNvPr>
              <p14:cNvContentPartPr/>
              <p14:nvPr/>
            </p14:nvContentPartPr>
            <p14:xfrm>
              <a:off x="8225020" y="2955591"/>
              <a:ext cx="155880" cy="124920"/>
            </p14:xfrm>
          </p:contentPart>
        </mc:Choice>
        <mc:Fallback>
          <p:pic>
            <p:nvPicPr>
              <p:cNvPr id="151" name="墨迹 155">
                <a:extLst>
                  <a:ext uri="{FF2B5EF4-FFF2-40B4-BE49-F238E27FC236}">
                    <a16:creationId xmlns:a16="http://schemas.microsoft.com/office/drawing/2014/main" id="{AA49A49C-4974-D442-8487-276D65DD9E32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8217460" y="2948031"/>
                <a:ext cx="17100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168" name="墨迹 168">
                <a:extLst>
                  <a:ext uri="{FF2B5EF4-FFF2-40B4-BE49-F238E27FC236}">
                    <a16:creationId xmlns:a16="http://schemas.microsoft.com/office/drawing/2014/main" id="{0B0F392A-8028-4F47-8FB7-36718364D841}"/>
                  </a:ext>
                </a:extLst>
              </p14:cNvPr>
              <p14:cNvContentPartPr/>
              <p14:nvPr/>
            </p14:nvContentPartPr>
            <p14:xfrm>
              <a:off x="10658980" y="2656791"/>
              <a:ext cx="1009080" cy="330480"/>
            </p14:xfrm>
          </p:contentPart>
        </mc:Choice>
        <mc:Fallback>
          <p:pic>
            <p:nvPicPr>
              <p:cNvPr id="168" name="墨迹 168">
                <a:extLst>
                  <a:ext uri="{FF2B5EF4-FFF2-40B4-BE49-F238E27FC236}">
                    <a16:creationId xmlns:a16="http://schemas.microsoft.com/office/drawing/2014/main" id="{0B0F392A-8028-4F47-8FB7-36718364D841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10651417" y="2649231"/>
                <a:ext cx="1024205" cy="34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171" name="墨迹 171">
                <a:extLst>
                  <a:ext uri="{FF2B5EF4-FFF2-40B4-BE49-F238E27FC236}">
                    <a16:creationId xmlns:a16="http://schemas.microsoft.com/office/drawing/2014/main" id="{324766CB-3E10-9941-8601-12596DA26439}"/>
                  </a:ext>
                </a:extLst>
              </p14:cNvPr>
              <p14:cNvContentPartPr/>
              <p14:nvPr/>
            </p14:nvContentPartPr>
            <p14:xfrm>
              <a:off x="11767420" y="2712951"/>
              <a:ext cx="186120" cy="554400"/>
            </p14:xfrm>
          </p:contentPart>
        </mc:Choice>
        <mc:Fallback>
          <p:pic>
            <p:nvPicPr>
              <p:cNvPr id="171" name="墨迹 171">
                <a:extLst>
                  <a:ext uri="{FF2B5EF4-FFF2-40B4-BE49-F238E27FC236}">
                    <a16:creationId xmlns:a16="http://schemas.microsoft.com/office/drawing/2014/main" id="{324766CB-3E10-9941-8601-12596DA26439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11759875" y="2705391"/>
                <a:ext cx="201211" cy="56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175" name="墨迹 175">
                <a:extLst>
                  <a:ext uri="{FF2B5EF4-FFF2-40B4-BE49-F238E27FC236}">
                    <a16:creationId xmlns:a16="http://schemas.microsoft.com/office/drawing/2014/main" id="{4A0206D8-FD00-BB4B-BBFE-B1734CE77DC3}"/>
                  </a:ext>
                </a:extLst>
              </p14:cNvPr>
              <p14:cNvContentPartPr/>
              <p14:nvPr/>
            </p14:nvContentPartPr>
            <p14:xfrm>
              <a:off x="3431260" y="2806191"/>
              <a:ext cx="7265520" cy="1152360"/>
            </p14:xfrm>
          </p:contentPart>
        </mc:Choice>
        <mc:Fallback>
          <p:pic>
            <p:nvPicPr>
              <p:cNvPr id="175" name="墨迹 175">
                <a:extLst>
                  <a:ext uri="{FF2B5EF4-FFF2-40B4-BE49-F238E27FC236}">
                    <a16:creationId xmlns:a16="http://schemas.microsoft.com/office/drawing/2014/main" id="{4A0206D8-FD00-BB4B-BBFE-B1734CE77DC3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3423700" y="2798629"/>
                <a:ext cx="7280640" cy="11674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184" name="墨迹 185">
                <a:extLst>
                  <a:ext uri="{FF2B5EF4-FFF2-40B4-BE49-F238E27FC236}">
                    <a16:creationId xmlns:a16="http://schemas.microsoft.com/office/drawing/2014/main" id="{10A7CEEC-A44A-8240-8E71-67296251E2DC}"/>
                  </a:ext>
                </a:extLst>
              </p14:cNvPr>
              <p14:cNvContentPartPr/>
              <p14:nvPr/>
            </p14:nvContentPartPr>
            <p14:xfrm>
              <a:off x="9538660" y="3995271"/>
              <a:ext cx="143640" cy="162360"/>
            </p14:xfrm>
          </p:contentPart>
        </mc:Choice>
        <mc:Fallback>
          <p:pic>
            <p:nvPicPr>
              <p:cNvPr id="184" name="墨迹 185">
                <a:extLst>
                  <a:ext uri="{FF2B5EF4-FFF2-40B4-BE49-F238E27FC236}">
                    <a16:creationId xmlns:a16="http://schemas.microsoft.com/office/drawing/2014/main" id="{10A7CEEC-A44A-8240-8E71-67296251E2DC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9531100" y="3987711"/>
                <a:ext cx="158760" cy="17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185" name="墨迹 186">
                <a:extLst>
                  <a:ext uri="{FF2B5EF4-FFF2-40B4-BE49-F238E27FC236}">
                    <a16:creationId xmlns:a16="http://schemas.microsoft.com/office/drawing/2014/main" id="{8FD69AE0-9757-1C4D-9F9F-3278A317F8EC}"/>
                  </a:ext>
                </a:extLst>
              </p14:cNvPr>
              <p14:cNvContentPartPr/>
              <p14:nvPr/>
            </p14:nvContentPartPr>
            <p14:xfrm>
              <a:off x="8032780" y="3634191"/>
              <a:ext cx="1198080" cy="828360"/>
            </p14:xfrm>
          </p:contentPart>
        </mc:Choice>
        <mc:Fallback>
          <p:pic>
            <p:nvPicPr>
              <p:cNvPr id="185" name="墨迹 186">
                <a:extLst>
                  <a:ext uri="{FF2B5EF4-FFF2-40B4-BE49-F238E27FC236}">
                    <a16:creationId xmlns:a16="http://schemas.microsoft.com/office/drawing/2014/main" id="{8FD69AE0-9757-1C4D-9F9F-3278A317F8EC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8025222" y="3626631"/>
                <a:ext cx="1213195" cy="84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191" name="墨迹 191">
                <a:extLst>
                  <a:ext uri="{FF2B5EF4-FFF2-40B4-BE49-F238E27FC236}">
                    <a16:creationId xmlns:a16="http://schemas.microsoft.com/office/drawing/2014/main" id="{9CFAB923-892C-EB4C-89B7-8B7B41F1DA28}"/>
                  </a:ext>
                </a:extLst>
              </p14:cNvPr>
              <p14:cNvContentPartPr/>
              <p14:nvPr/>
            </p14:nvContentPartPr>
            <p14:xfrm>
              <a:off x="2323180" y="4953951"/>
              <a:ext cx="354240" cy="330480"/>
            </p14:xfrm>
          </p:contentPart>
        </mc:Choice>
        <mc:Fallback>
          <p:pic>
            <p:nvPicPr>
              <p:cNvPr id="191" name="墨迹 191">
                <a:extLst>
                  <a:ext uri="{FF2B5EF4-FFF2-40B4-BE49-F238E27FC236}">
                    <a16:creationId xmlns:a16="http://schemas.microsoft.com/office/drawing/2014/main" id="{9CFAB923-892C-EB4C-89B7-8B7B41F1DA28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2315628" y="4946391"/>
                <a:ext cx="369345" cy="34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194" name="墨迹 193">
                <a:extLst>
                  <a:ext uri="{FF2B5EF4-FFF2-40B4-BE49-F238E27FC236}">
                    <a16:creationId xmlns:a16="http://schemas.microsoft.com/office/drawing/2014/main" id="{67F74AB7-C349-934C-96DF-4A9596A8D8A1}"/>
                  </a:ext>
                </a:extLst>
              </p14:cNvPr>
              <p14:cNvContentPartPr/>
              <p14:nvPr/>
            </p14:nvContentPartPr>
            <p14:xfrm>
              <a:off x="2796220" y="4636431"/>
              <a:ext cx="81360" cy="87480"/>
            </p14:xfrm>
          </p:contentPart>
        </mc:Choice>
        <mc:Fallback>
          <p:pic>
            <p:nvPicPr>
              <p:cNvPr id="194" name="墨迹 193">
                <a:extLst>
                  <a:ext uri="{FF2B5EF4-FFF2-40B4-BE49-F238E27FC236}">
                    <a16:creationId xmlns:a16="http://schemas.microsoft.com/office/drawing/2014/main" id="{67F74AB7-C349-934C-96DF-4A9596A8D8A1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2788660" y="4628871"/>
                <a:ext cx="96480" cy="10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196" name="墨迹 196">
                <a:extLst>
                  <a:ext uri="{FF2B5EF4-FFF2-40B4-BE49-F238E27FC236}">
                    <a16:creationId xmlns:a16="http://schemas.microsoft.com/office/drawing/2014/main" id="{E1933980-7378-2B4A-9837-1907A24BEC68}"/>
                  </a:ext>
                </a:extLst>
              </p14:cNvPr>
              <p14:cNvContentPartPr/>
              <p14:nvPr/>
            </p14:nvContentPartPr>
            <p14:xfrm>
              <a:off x="2678140" y="4829391"/>
              <a:ext cx="330120" cy="206280"/>
            </p14:xfrm>
          </p:contentPart>
        </mc:Choice>
        <mc:Fallback>
          <p:pic>
            <p:nvPicPr>
              <p:cNvPr id="196" name="墨迹 196">
                <a:extLst>
                  <a:ext uri="{FF2B5EF4-FFF2-40B4-BE49-F238E27FC236}">
                    <a16:creationId xmlns:a16="http://schemas.microsoft.com/office/drawing/2014/main" id="{E1933980-7378-2B4A-9837-1907A24BEC68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2670588" y="4822178"/>
                <a:ext cx="344864" cy="22142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201" name="墨迹 201">
                <a:extLst>
                  <a:ext uri="{FF2B5EF4-FFF2-40B4-BE49-F238E27FC236}">
                    <a16:creationId xmlns:a16="http://schemas.microsoft.com/office/drawing/2014/main" id="{09952C39-84E0-A34E-A558-8006A3DAD922}"/>
                  </a:ext>
                </a:extLst>
              </p14:cNvPr>
              <p14:cNvContentPartPr/>
              <p14:nvPr/>
            </p14:nvContentPartPr>
            <p14:xfrm>
              <a:off x="2512540" y="3173751"/>
              <a:ext cx="502200" cy="1394640"/>
            </p14:xfrm>
          </p:contentPart>
        </mc:Choice>
        <mc:Fallback>
          <p:pic>
            <p:nvPicPr>
              <p:cNvPr id="201" name="墨迹 201">
                <a:extLst>
                  <a:ext uri="{FF2B5EF4-FFF2-40B4-BE49-F238E27FC236}">
                    <a16:creationId xmlns:a16="http://schemas.microsoft.com/office/drawing/2014/main" id="{09952C39-84E0-A34E-A558-8006A3DAD922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2505335" y="3166193"/>
                <a:ext cx="517331" cy="14093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206" name="墨迹 205">
                <a:extLst>
                  <a:ext uri="{FF2B5EF4-FFF2-40B4-BE49-F238E27FC236}">
                    <a16:creationId xmlns:a16="http://schemas.microsoft.com/office/drawing/2014/main" id="{BF17CAC3-4883-A640-80F8-F1F6ADC33DCE}"/>
                  </a:ext>
                </a:extLst>
              </p14:cNvPr>
              <p14:cNvContentPartPr/>
              <p14:nvPr/>
            </p14:nvContentPartPr>
            <p14:xfrm>
              <a:off x="3829780" y="4605471"/>
              <a:ext cx="37800" cy="43920"/>
            </p14:xfrm>
          </p:contentPart>
        </mc:Choice>
        <mc:Fallback>
          <p:pic>
            <p:nvPicPr>
              <p:cNvPr id="206" name="墨迹 205">
                <a:extLst>
                  <a:ext uri="{FF2B5EF4-FFF2-40B4-BE49-F238E27FC236}">
                    <a16:creationId xmlns:a16="http://schemas.microsoft.com/office/drawing/2014/main" id="{BF17CAC3-4883-A640-80F8-F1F6ADC33DCE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3822220" y="4597911"/>
                <a:ext cx="52920" cy="5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208" name="墨迹 208">
                <a:extLst>
                  <a:ext uri="{FF2B5EF4-FFF2-40B4-BE49-F238E27FC236}">
                    <a16:creationId xmlns:a16="http://schemas.microsoft.com/office/drawing/2014/main" id="{C50537FE-93B4-D140-AA5E-D8AEF3FBE615}"/>
                  </a:ext>
                </a:extLst>
              </p14:cNvPr>
              <p14:cNvContentPartPr/>
              <p14:nvPr/>
            </p14:nvContentPartPr>
            <p14:xfrm>
              <a:off x="3406420" y="4817151"/>
              <a:ext cx="722520" cy="460800"/>
            </p14:xfrm>
          </p:contentPart>
        </mc:Choice>
        <mc:Fallback>
          <p:pic>
            <p:nvPicPr>
              <p:cNvPr id="208" name="墨迹 208">
                <a:extLst>
                  <a:ext uri="{FF2B5EF4-FFF2-40B4-BE49-F238E27FC236}">
                    <a16:creationId xmlns:a16="http://schemas.microsoft.com/office/drawing/2014/main" id="{C50537FE-93B4-D140-AA5E-D8AEF3FBE615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3398860" y="4809597"/>
                <a:ext cx="737640" cy="4759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215" name="墨迹 215">
                <a:extLst>
                  <a:ext uri="{FF2B5EF4-FFF2-40B4-BE49-F238E27FC236}">
                    <a16:creationId xmlns:a16="http://schemas.microsoft.com/office/drawing/2014/main" id="{9DB38C67-D5E6-934C-AD58-7C0F6001F7FE}"/>
                  </a:ext>
                </a:extLst>
              </p14:cNvPr>
              <p14:cNvContentPartPr/>
              <p14:nvPr/>
            </p14:nvContentPartPr>
            <p14:xfrm>
              <a:off x="4408660" y="4860711"/>
              <a:ext cx="1326600" cy="311040"/>
            </p14:xfrm>
          </p:contentPart>
        </mc:Choice>
        <mc:Fallback>
          <p:pic>
            <p:nvPicPr>
              <p:cNvPr id="215" name="墨迹 215">
                <a:extLst>
                  <a:ext uri="{FF2B5EF4-FFF2-40B4-BE49-F238E27FC236}">
                    <a16:creationId xmlns:a16="http://schemas.microsoft.com/office/drawing/2014/main" id="{9DB38C67-D5E6-934C-AD58-7C0F6001F7FE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4401098" y="4853151"/>
                <a:ext cx="1341724" cy="32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218" name="墨迹 217">
                <a:extLst>
                  <a:ext uri="{FF2B5EF4-FFF2-40B4-BE49-F238E27FC236}">
                    <a16:creationId xmlns:a16="http://schemas.microsoft.com/office/drawing/2014/main" id="{CA67ED9C-9230-684E-80B4-B46599AAA524}"/>
                  </a:ext>
                </a:extLst>
              </p14:cNvPr>
              <p14:cNvContentPartPr/>
              <p14:nvPr/>
            </p14:nvContentPartPr>
            <p14:xfrm>
              <a:off x="6036220" y="4480911"/>
              <a:ext cx="66240" cy="56520"/>
            </p14:xfrm>
          </p:contentPart>
        </mc:Choice>
        <mc:Fallback>
          <p:pic>
            <p:nvPicPr>
              <p:cNvPr id="218" name="墨迹 217">
                <a:extLst>
                  <a:ext uri="{FF2B5EF4-FFF2-40B4-BE49-F238E27FC236}">
                    <a16:creationId xmlns:a16="http://schemas.microsoft.com/office/drawing/2014/main" id="{CA67ED9C-9230-684E-80B4-B46599AAA524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6028660" y="4473351"/>
                <a:ext cx="81000" cy="7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220" name="墨迹 220">
                <a:extLst>
                  <a:ext uri="{FF2B5EF4-FFF2-40B4-BE49-F238E27FC236}">
                    <a16:creationId xmlns:a16="http://schemas.microsoft.com/office/drawing/2014/main" id="{7F41CB0A-7349-F84B-9979-7D2E79C5439C}"/>
                  </a:ext>
                </a:extLst>
              </p14:cNvPr>
              <p14:cNvContentPartPr/>
              <p14:nvPr/>
            </p14:nvContentPartPr>
            <p14:xfrm>
              <a:off x="5933980" y="4705191"/>
              <a:ext cx="448560" cy="168480"/>
            </p14:xfrm>
          </p:contentPart>
        </mc:Choice>
        <mc:Fallback>
          <p:pic>
            <p:nvPicPr>
              <p:cNvPr id="220" name="墨迹 220">
                <a:extLst>
                  <a:ext uri="{FF2B5EF4-FFF2-40B4-BE49-F238E27FC236}">
                    <a16:creationId xmlns:a16="http://schemas.microsoft.com/office/drawing/2014/main" id="{7F41CB0A-7349-F84B-9979-7D2E79C5439C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5926420" y="4697631"/>
                <a:ext cx="463680" cy="18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228" name="墨迹 228">
                <a:extLst>
                  <a:ext uri="{FF2B5EF4-FFF2-40B4-BE49-F238E27FC236}">
                    <a16:creationId xmlns:a16="http://schemas.microsoft.com/office/drawing/2014/main" id="{FF8FAD4A-67D4-E94A-8C03-914ABD60B845}"/>
                  </a:ext>
                </a:extLst>
              </p14:cNvPr>
              <p14:cNvContentPartPr/>
              <p14:nvPr/>
            </p14:nvContentPartPr>
            <p14:xfrm>
              <a:off x="2808820" y="2090511"/>
              <a:ext cx="8068680" cy="2621160"/>
            </p14:xfrm>
          </p:contentPart>
        </mc:Choice>
        <mc:Fallback>
          <p:pic>
            <p:nvPicPr>
              <p:cNvPr id="228" name="墨迹 228">
                <a:extLst>
                  <a:ext uri="{FF2B5EF4-FFF2-40B4-BE49-F238E27FC236}">
                    <a16:creationId xmlns:a16="http://schemas.microsoft.com/office/drawing/2014/main" id="{FF8FAD4A-67D4-E94A-8C03-914ABD60B845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2801260" y="2082951"/>
                <a:ext cx="8083800" cy="263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236" name="墨迹 237">
                <a:extLst>
                  <a:ext uri="{FF2B5EF4-FFF2-40B4-BE49-F238E27FC236}">
                    <a16:creationId xmlns:a16="http://schemas.microsoft.com/office/drawing/2014/main" id="{3EB2D2F9-ED5A-A745-A77E-4719A2694223}"/>
                  </a:ext>
                </a:extLst>
              </p14:cNvPr>
              <p14:cNvContentPartPr/>
              <p14:nvPr/>
            </p14:nvContentPartPr>
            <p14:xfrm>
              <a:off x="7615540" y="4456071"/>
              <a:ext cx="734400" cy="616680"/>
            </p14:xfrm>
          </p:contentPart>
        </mc:Choice>
        <mc:Fallback>
          <p:pic>
            <p:nvPicPr>
              <p:cNvPr id="236" name="墨迹 237">
                <a:extLst>
                  <a:ext uri="{FF2B5EF4-FFF2-40B4-BE49-F238E27FC236}">
                    <a16:creationId xmlns:a16="http://schemas.microsoft.com/office/drawing/2014/main" id="{3EB2D2F9-ED5A-A745-A77E-4719A2694223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7607980" y="4448511"/>
                <a:ext cx="749520" cy="63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237" name="墨迹 238">
                <a:extLst>
                  <a:ext uri="{FF2B5EF4-FFF2-40B4-BE49-F238E27FC236}">
                    <a16:creationId xmlns:a16="http://schemas.microsoft.com/office/drawing/2014/main" id="{D4F2079C-02F4-854E-84C5-E1CCE0E8F086}"/>
                  </a:ext>
                </a:extLst>
              </p14:cNvPr>
              <p14:cNvContentPartPr/>
              <p14:nvPr/>
            </p14:nvContentPartPr>
            <p14:xfrm>
              <a:off x="6830380" y="4947831"/>
              <a:ext cx="448560" cy="187200"/>
            </p14:xfrm>
          </p:contentPart>
        </mc:Choice>
        <mc:Fallback>
          <p:pic>
            <p:nvPicPr>
              <p:cNvPr id="237" name="墨迹 238">
                <a:extLst>
                  <a:ext uri="{FF2B5EF4-FFF2-40B4-BE49-F238E27FC236}">
                    <a16:creationId xmlns:a16="http://schemas.microsoft.com/office/drawing/2014/main" id="{D4F2079C-02F4-854E-84C5-E1CCE0E8F086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6822820" y="4940271"/>
                <a:ext cx="463680" cy="20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258" name="墨迹 257">
                <a:extLst>
                  <a:ext uri="{FF2B5EF4-FFF2-40B4-BE49-F238E27FC236}">
                    <a16:creationId xmlns:a16="http://schemas.microsoft.com/office/drawing/2014/main" id="{51C5E294-26CC-E846-AF87-5E19EF1C9476}"/>
                  </a:ext>
                </a:extLst>
              </p14:cNvPr>
              <p14:cNvContentPartPr/>
              <p14:nvPr/>
            </p14:nvContentPartPr>
            <p14:xfrm>
              <a:off x="4913020" y="5822271"/>
              <a:ext cx="75240" cy="84600"/>
            </p14:xfrm>
          </p:contentPart>
        </mc:Choice>
        <mc:Fallback>
          <p:pic>
            <p:nvPicPr>
              <p:cNvPr id="258" name="墨迹 257">
                <a:extLst>
                  <a:ext uri="{FF2B5EF4-FFF2-40B4-BE49-F238E27FC236}">
                    <a16:creationId xmlns:a16="http://schemas.microsoft.com/office/drawing/2014/main" id="{51C5E294-26CC-E846-AF87-5E19EF1C9476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4905460" y="5814711"/>
                <a:ext cx="90000" cy="9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263" name="墨迹 266">
                <a:extLst>
                  <a:ext uri="{FF2B5EF4-FFF2-40B4-BE49-F238E27FC236}">
                    <a16:creationId xmlns:a16="http://schemas.microsoft.com/office/drawing/2014/main" id="{9856D834-D878-8C4B-9524-28657B305BDE}"/>
                  </a:ext>
                </a:extLst>
              </p14:cNvPr>
              <p14:cNvContentPartPr/>
              <p14:nvPr/>
            </p14:nvContentPartPr>
            <p14:xfrm>
              <a:off x="5672620" y="5775831"/>
              <a:ext cx="753480" cy="479880"/>
            </p14:xfrm>
          </p:contentPart>
        </mc:Choice>
        <mc:Fallback>
          <p:pic>
            <p:nvPicPr>
              <p:cNvPr id="263" name="墨迹 266">
                <a:extLst>
                  <a:ext uri="{FF2B5EF4-FFF2-40B4-BE49-F238E27FC236}">
                    <a16:creationId xmlns:a16="http://schemas.microsoft.com/office/drawing/2014/main" id="{9856D834-D878-8C4B-9524-28657B305BDE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5665060" y="5768271"/>
                <a:ext cx="768600" cy="49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2">
            <p14:nvContentPartPr>
              <p14:cNvPr id="264" name="墨迹 267">
                <a:extLst>
                  <a:ext uri="{FF2B5EF4-FFF2-40B4-BE49-F238E27FC236}">
                    <a16:creationId xmlns:a16="http://schemas.microsoft.com/office/drawing/2014/main" id="{E7108438-62CF-924D-AFA8-9BBCE80F9236}"/>
                  </a:ext>
                </a:extLst>
              </p14:cNvPr>
              <p14:cNvContentPartPr/>
              <p14:nvPr/>
            </p14:nvContentPartPr>
            <p14:xfrm>
              <a:off x="4339540" y="6001911"/>
              <a:ext cx="947160" cy="309600"/>
            </p14:xfrm>
          </p:contentPart>
        </mc:Choice>
        <mc:Fallback>
          <p:pic>
            <p:nvPicPr>
              <p:cNvPr id="264" name="墨迹 267">
                <a:extLst>
                  <a:ext uri="{FF2B5EF4-FFF2-40B4-BE49-F238E27FC236}">
                    <a16:creationId xmlns:a16="http://schemas.microsoft.com/office/drawing/2014/main" id="{E7108438-62CF-924D-AFA8-9BBCE80F9236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4331980" y="5994351"/>
                <a:ext cx="962280" cy="32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4">
            <p14:nvContentPartPr>
              <p14:cNvPr id="265" name="墨迹 268">
                <a:extLst>
                  <a:ext uri="{FF2B5EF4-FFF2-40B4-BE49-F238E27FC236}">
                    <a16:creationId xmlns:a16="http://schemas.microsoft.com/office/drawing/2014/main" id="{20160085-EAB0-CE44-9D6D-AE02C70E2E4D}"/>
                  </a:ext>
                </a:extLst>
              </p14:cNvPr>
              <p14:cNvContentPartPr/>
              <p14:nvPr/>
            </p14:nvContentPartPr>
            <p14:xfrm>
              <a:off x="1850140" y="5862951"/>
              <a:ext cx="2098440" cy="435240"/>
            </p14:xfrm>
          </p:contentPart>
        </mc:Choice>
        <mc:Fallback>
          <p:pic>
            <p:nvPicPr>
              <p:cNvPr id="265" name="墨迹 268">
                <a:extLst>
                  <a:ext uri="{FF2B5EF4-FFF2-40B4-BE49-F238E27FC236}">
                    <a16:creationId xmlns:a16="http://schemas.microsoft.com/office/drawing/2014/main" id="{20160085-EAB0-CE44-9D6D-AE02C70E2E4D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1842580" y="5855397"/>
                <a:ext cx="2113560" cy="44998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6">
            <p14:nvContentPartPr>
              <p14:cNvPr id="266" name="墨迹 269">
                <a:extLst>
                  <a:ext uri="{FF2B5EF4-FFF2-40B4-BE49-F238E27FC236}">
                    <a16:creationId xmlns:a16="http://schemas.microsoft.com/office/drawing/2014/main" id="{DE71902C-820C-1246-86BD-5C0D63CB98B9}"/>
                  </a:ext>
                </a:extLst>
              </p14:cNvPr>
              <p14:cNvContentPartPr/>
              <p14:nvPr/>
            </p14:nvContentPartPr>
            <p14:xfrm>
              <a:off x="1034380" y="6062031"/>
              <a:ext cx="410760" cy="305280"/>
            </p14:xfrm>
          </p:contentPart>
        </mc:Choice>
        <mc:Fallback>
          <p:pic>
            <p:nvPicPr>
              <p:cNvPr id="266" name="墨迹 269">
                <a:extLst>
                  <a:ext uri="{FF2B5EF4-FFF2-40B4-BE49-F238E27FC236}">
                    <a16:creationId xmlns:a16="http://schemas.microsoft.com/office/drawing/2014/main" id="{DE71902C-820C-1246-86BD-5C0D63CB98B9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1026813" y="6054831"/>
                <a:ext cx="425893" cy="32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8">
            <p14:nvContentPartPr>
              <p14:cNvPr id="273" name="墨迹 272">
                <a:extLst>
                  <a:ext uri="{FF2B5EF4-FFF2-40B4-BE49-F238E27FC236}">
                    <a16:creationId xmlns:a16="http://schemas.microsoft.com/office/drawing/2014/main" id="{E333CEC1-01E4-D248-ADA4-3B53682C6138}"/>
                  </a:ext>
                </a:extLst>
              </p14:cNvPr>
              <p14:cNvContentPartPr/>
              <p14:nvPr/>
            </p14:nvContentPartPr>
            <p14:xfrm>
              <a:off x="6849100" y="6068511"/>
              <a:ext cx="43920" cy="6480"/>
            </p14:xfrm>
          </p:contentPart>
        </mc:Choice>
        <mc:Fallback>
          <p:pic>
            <p:nvPicPr>
              <p:cNvPr id="273" name="墨迹 272">
                <a:extLst>
                  <a:ext uri="{FF2B5EF4-FFF2-40B4-BE49-F238E27FC236}">
                    <a16:creationId xmlns:a16="http://schemas.microsoft.com/office/drawing/2014/main" id="{E333CEC1-01E4-D248-ADA4-3B53682C6138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6841540" y="6060951"/>
                <a:ext cx="5904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0">
            <p14:nvContentPartPr>
              <p14:cNvPr id="274" name="墨迹 274">
                <a:extLst>
                  <a:ext uri="{FF2B5EF4-FFF2-40B4-BE49-F238E27FC236}">
                    <a16:creationId xmlns:a16="http://schemas.microsoft.com/office/drawing/2014/main" id="{C58B3833-609F-0042-A30B-E77DDB6122D2}"/>
                  </a:ext>
                </a:extLst>
              </p14:cNvPr>
              <p14:cNvContentPartPr/>
              <p14:nvPr/>
            </p14:nvContentPartPr>
            <p14:xfrm>
              <a:off x="6805540" y="6335991"/>
              <a:ext cx="31320" cy="174960"/>
            </p14:xfrm>
          </p:contentPart>
        </mc:Choice>
        <mc:Fallback>
          <p:pic>
            <p:nvPicPr>
              <p:cNvPr id="274" name="墨迹 274">
                <a:extLst>
                  <a:ext uri="{FF2B5EF4-FFF2-40B4-BE49-F238E27FC236}">
                    <a16:creationId xmlns:a16="http://schemas.microsoft.com/office/drawing/2014/main" id="{C58B3833-609F-0042-A30B-E77DDB6122D2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6797980" y="6328415"/>
                <a:ext cx="46440" cy="19011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2">
            <p14:nvContentPartPr>
              <p14:cNvPr id="279" name="墨迹 279">
                <a:extLst>
                  <a:ext uri="{FF2B5EF4-FFF2-40B4-BE49-F238E27FC236}">
                    <a16:creationId xmlns:a16="http://schemas.microsoft.com/office/drawing/2014/main" id="{CBCF05AC-4DD0-D040-A995-10727A2B6D7D}"/>
                  </a:ext>
                </a:extLst>
              </p14:cNvPr>
              <p14:cNvContentPartPr/>
              <p14:nvPr/>
            </p14:nvContentPartPr>
            <p14:xfrm>
              <a:off x="7701940" y="5172111"/>
              <a:ext cx="635400" cy="573120"/>
            </p14:xfrm>
          </p:contentPart>
        </mc:Choice>
        <mc:Fallback>
          <p:pic>
            <p:nvPicPr>
              <p:cNvPr id="279" name="墨迹 279">
                <a:extLst>
                  <a:ext uri="{FF2B5EF4-FFF2-40B4-BE49-F238E27FC236}">
                    <a16:creationId xmlns:a16="http://schemas.microsoft.com/office/drawing/2014/main" id="{CBCF05AC-4DD0-D040-A995-10727A2B6D7D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7694380" y="5164551"/>
                <a:ext cx="650520" cy="58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4">
            <p14:nvContentPartPr>
              <p14:cNvPr id="286" name="墨迹 287">
                <a:extLst>
                  <a:ext uri="{FF2B5EF4-FFF2-40B4-BE49-F238E27FC236}">
                    <a16:creationId xmlns:a16="http://schemas.microsoft.com/office/drawing/2014/main" id="{C5A3417A-FA42-8542-9A52-047937356524}"/>
                  </a:ext>
                </a:extLst>
              </p14:cNvPr>
              <p14:cNvContentPartPr/>
              <p14:nvPr/>
            </p14:nvContentPartPr>
            <p14:xfrm>
              <a:off x="9276940" y="5097231"/>
              <a:ext cx="828360" cy="498240"/>
            </p14:xfrm>
          </p:contentPart>
        </mc:Choice>
        <mc:Fallback>
          <p:pic>
            <p:nvPicPr>
              <p:cNvPr id="286" name="墨迹 287">
                <a:extLst>
                  <a:ext uri="{FF2B5EF4-FFF2-40B4-BE49-F238E27FC236}">
                    <a16:creationId xmlns:a16="http://schemas.microsoft.com/office/drawing/2014/main" id="{C5A3417A-FA42-8542-9A52-047937356524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9269380" y="5089671"/>
                <a:ext cx="843480" cy="51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6">
            <p14:nvContentPartPr>
              <p14:cNvPr id="287" name="墨迹 288">
                <a:extLst>
                  <a:ext uri="{FF2B5EF4-FFF2-40B4-BE49-F238E27FC236}">
                    <a16:creationId xmlns:a16="http://schemas.microsoft.com/office/drawing/2014/main" id="{8D8F1AAC-6BB6-164A-9BF6-7EAB43117E68}"/>
                  </a:ext>
                </a:extLst>
              </p14:cNvPr>
              <p14:cNvContentPartPr/>
              <p14:nvPr/>
            </p14:nvContentPartPr>
            <p14:xfrm>
              <a:off x="8691940" y="5122071"/>
              <a:ext cx="323280" cy="579240"/>
            </p14:xfrm>
          </p:contentPart>
        </mc:Choice>
        <mc:Fallback>
          <p:pic>
            <p:nvPicPr>
              <p:cNvPr id="287" name="墨迹 288">
                <a:extLst>
                  <a:ext uri="{FF2B5EF4-FFF2-40B4-BE49-F238E27FC236}">
                    <a16:creationId xmlns:a16="http://schemas.microsoft.com/office/drawing/2014/main" id="{8D8F1AAC-6BB6-164A-9BF6-7EAB43117E68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8684380" y="5114511"/>
                <a:ext cx="338400" cy="59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8">
            <p14:nvContentPartPr>
              <p14:cNvPr id="295" name="墨迹 295">
                <a:extLst>
                  <a:ext uri="{FF2B5EF4-FFF2-40B4-BE49-F238E27FC236}">
                    <a16:creationId xmlns:a16="http://schemas.microsoft.com/office/drawing/2014/main" id="{D58D5986-7DF5-E34C-AAC2-BA657FD70BBF}"/>
                  </a:ext>
                </a:extLst>
              </p14:cNvPr>
              <p14:cNvContentPartPr/>
              <p14:nvPr/>
            </p14:nvContentPartPr>
            <p14:xfrm>
              <a:off x="5996260" y="4835871"/>
              <a:ext cx="4644360" cy="1793160"/>
            </p14:xfrm>
          </p:contentPart>
        </mc:Choice>
        <mc:Fallback>
          <p:pic>
            <p:nvPicPr>
              <p:cNvPr id="295" name="墨迹 295">
                <a:extLst>
                  <a:ext uri="{FF2B5EF4-FFF2-40B4-BE49-F238E27FC236}">
                    <a16:creationId xmlns:a16="http://schemas.microsoft.com/office/drawing/2014/main" id="{D58D5986-7DF5-E34C-AAC2-BA657FD70BBF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5988701" y="4828311"/>
                <a:ext cx="4659119" cy="180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0">
            <p14:nvContentPartPr>
              <p14:cNvPr id="299" name="墨迹 298">
                <a:extLst>
                  <a:ext uri="{FF2B5EF4-FFF2-40B4-BE49-F238E27FC236}">
                    <a16:creationId xmlns:a16="http://schemas.microsoft.com/office/drawing/2014/main" id="{111319A6-5879-1B48-83C1-72918204BCBF}"/>
                  </a:ext>
                </a:extLst>
              </p14:cNvPr>
              <p14:cNvContentPartPr/>
              <p14:nvPr/>
            </p14:nvContentPartPr>
            <p14:xfrm>
              <a:off x="8729380" y="6094791"/>
              <a:ext cx="174600" cy="522720"/>
            </p14:xfrm>
          </p:contentPart>
        </mc:Choice>
        <mc:Fallback>
          <p:pic>
            <p:nvPicPr>
              <p:cNvPr id="299" name="墨迹 298">
                <a:extLst>
                  <a:ext uri="{FF2B5EF4-FFF2-40B4-BE49-F238E27FC236}">
                    <a16:creationId xmlns:a16="http://schemas.microsoft.com/office/drawing/2014/main" id="{111319A6-5879-1B48-83C1-72918204BCBF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8721820" y="6087231"/>
                <a:ext cx="189720" cy="53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2">
            <p14:nvContentPartPr>
              <p14:cNvPr id="309" name="墨迹 311">
                <a:extLst>
                  <a:ext uri="{FF2B5EF4-FFF2-40B4-BE49-F238E27FC236}">
                    <a16:creationId xmlns:a16="http://schemas.microsoft.com/office/drawing/2014/main" id="{5D46107E-3FD5-5642-BEE5-55392DE612B3}"/>
                  </a:ext>
                </a:extLst>
              </p14:cNvPr>
              <p14:cNvContentPartPr/>
              <p14:nvPr/>
            </p14:nvContentPartPr>
            <p14:xfrm>
              <a:off x="9992980" y="6143751"/>
              <a:ext cx="1432080" cy="859320"/>
            </p14:xfrm>
          </p:contentPart>
        </mc:Choice>
        <mc:Fallback>
          <p:pic>
            <p:nvPicPr>
              <p:cNvPr id="309" name="墨迹 311">
                <a:extLst>
                  <a:ext uri="{FF2B5EF4-FFF2-40B4-BE49-F238E27FC236}">
                    <a16:creationId xmlns:a16="http://schemas.microsoft.com/office/drawing/2014/main" id="{5D46107E-3FD5-5642-BEE5-55392DE612B3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9985420" y="6136191"/>
                <a:ext cx="1447200" cy="87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4">
            <p14:nvContentPartPr>
              <p14:cNvPr id="310" name="墨迹 312">
                <a:extLst>
                  <a:ext uri="{FF2B5EF4-FFF2-40B4-BE49-F238E27FC236}">
                    <a16:creationId xmlns:a16="http://schemas.microsoft.com/office/drawing/2014/main" id="{A0B27CD1-C5DD-4D4C-A77D-2E6A044569A1}"/>
                  </a:ext>
                </a:extLst>
              </p14:cNvPr>
              <p14:cNvContentPartPr/>
              <p14:nvPr/>
            </p14:nvContentPartPr>
            <p14:xfrm>
              <a:off x="9223660" y="6045111"/>
              <a:ext cx="451440" cy="566280"/>
            </p14:xfrm>
          </p:contentPart>
        </mc:Choice>
        <mc:Fallback>
          <p:pic>
            <p:nvPicPr>
              <p:cNvPr id="310" name="墨迹 312">
                <a:extLst>
                  <a:ext uri="{FF2B5EF4-FFF2-40B4-BE49-F238E27FC236}">
                    <a16:creationId xmlns:a16="http://schemas.microsoft.com/office/drawing/2014/main" id="{A0B27CD1-C5DD-4D4C-A77D-2E6A044569A1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9216100" y="6037551"/>
                <a:ext cx="466560" cy="58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6">
            <p14:nvContentPartPr>
              <p14:cNvPr id="311" name="墨迹 313">
                <a:extLst>
                  <a:ext uri="{FF2B5EF4-FFF2-40B4-BE49-F238E27FC236}">
                    <a16:creationId xmlns:a16="http://schemas.microsoft.com/office/drawing/2014/main" id="{6A3BF9C7-6DD8-4640-B6C3-DB67A81DD466}"/>
                  </a:ext>
                </a:extLst>
              </p14:cNvPr>
              <p14:cNvContentPartPr/>
              <p14:nvPr/>
            </p14:nvContentPartPr>
            <p14:xfrm>
              <a:off x="7994620" y="6093351"/>
              <a:ext cx="492120" cy="766080"/>
            </p14:xfrm>
          </p:contentPart>
        </mc:Choice>
        <mc:Fallback>
          <p:pic>
            <p:nvPicPr>
              <p:cNvPr id="311" name="墨迹 313">
                <a:extLst>
                  <a:ext uri="{FF2B5EF4-FFF2-40B4-BE49-F238E27FC236}">
                    <a16:creationId xmlns:a16="http://schemas.microsoft.com/office/drawing/2014/main" id="{6A3BF9C7-6DD8-4640-B6C3-DB67A81DD466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7987060" y="6085791"/>
                <a:ext cx="507240" cy="78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8">
            <p14:nvContentPartPr>
              <p14:cNvPr id="318" name="墨迹 318">
                <a:extLst>
                  <a:ext uri="{FF2B5EF4-FFF2-40B4-BE49-F238E27FC236}">
                    <a16:creationId xmlns:a16="http://schemas.microsoft.com/office/drawing/2014/main" id="{F8EA73D0-33A0-E442-BEDA-3C021DA2F00B}"/>
                  </a:ext>
                </a:extLst>
              </p14:cNvPr>
              <p14:cNvContentPartPr/>
              <p14:nvPr/>
            </p14:nvContentPartPr>
            <p14:xfrm>
              <a:off x="1868860" y="4957551"/>
              <a:ext cx="503280" cy="305280"/>
            </p14:xfrm>
          </p:contentPart>
        </mc:Choice>
        <mc:Fallback>
          <p:pic>
            <p:nvPicPr>
              <p:cNvPr id="318" name="墨迹 318">
                <a:extLst>
                  <a:ext uri="{FF2B5EF4-FFF2-40B4-BE49-F238E27FC236}">
                    <a16:creationId xmlns:a16="http://schemas.microsoft.com/office/drawing/2014/main" id="{F8EA73D0-33A0-E442-BEDA-3C021DA2F00B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1861300" y="4947471"/>
                <a:ext cx="520920" cy="32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0">
            <p14:nvContentPartPr>
              <p14:cNvPr id="322" name="墨迹 322">
                <a:extLst>
                  <a:ext uri="{FF2B5EF4-FFF2-40B4-BE49-F238E27FC236}">
                    <a16:creationId xmlns:a16="http://schemas.microsoft.com/office/drawing/2014/main" id="{91B817D2-FED0-AB4F-A2AF-5A1CA8249B47}"/>
                  </a:ext>
                </a:extLst>
              </p14:cNvPr>
              <p14:cNvContentPartPr/>
              <p14:nvPr/>
            </p14:nvContentPartPr>
            <p14:xfrm>
              <a:off x="2534860" y="6588711"/>
              <a:ext cx="280440" cy="124560"/>
            </p14:xfrm>
          </p:contentPart>
        </mc:Choice>
        <mc:Fallback>
          <p:pic>
            <p:nvPicPr>
              <p:cNvPr id="322" name="墨迹 322">
                <a:extLst>
                  <a:ext uri="{FF2B5EF4-FFF2-40B4-BE49-F238E27FC236}">
                    <a16:creationId xmlns:a16="http://schemas.microsoft.com/office/drawing/2014/main" id="{91B817D2-FED0-AB4F-A2AF-5A1CA8249B47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2524780" y="6578660"/>
                <a:ext cx="300600" cy="14466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2">
            <p14:nvContentPartPr>
              <p14:cNvPr id="342" name="墨迹 342">
                <a:extLst>
                  <a:ext uri="{FF2B5EF4-FFF2-40B4-BE49-F238E27FC236}">
                    <a16:creationId xmlns:a16="http://schemas.microsoft.com/office/drawing/2014/main" id="{6B02A9B4-7534-6C48-972D-6D966CACDDCD}"/>
                  </a:ext>
                </a:extLst>
              </p14:cNvPr>
              <p14:cNvContentPartPr/>
              <p14:nvPr/>
            </p14:nvContentPartPr>
            <p14:xfrm>
              <a:off x="10031140" y="3755871"/>
              <a:ext cx="1954440" cy="1456560"/>
            </p14:xfrm>
          </p:contentPart>
        </mc:Choice>
        <mc:Fallback>
          <p:pic>
            <p:nvPicPr>
              <p:cNvPr id="342" name="墨迹 342">
                <a:extLst>
                  <a:ext uri="{FF2B5EF4-FFF2-40B4-BE49-F238E27FC236}">
                    <a16:creationId xmlns:a16="http://schemas.microsoft.com/office/drawing/2014/main" id="{6B02A9B4-7534-6C48-972D-6D966CACDDCD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10023580" y="3748671"/>
                <a:ext cx="1972080" cy="1471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731588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43083D12-D076-D14B-A9FD-D3DFC9C10197}"/>
                  </a:ext>
                </a:extLst>
              </p14:cNvPr>
              <p14:cNvContentPartPr/>
              <p14:nvPr/>
            </p14:nvContentPartPr>
            <p14:xfrm>
              <a:off x="1498491" y="718165"/>
              <a:ext cx="278280" cy="32148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43083D12-D076-D14B-A9FD-D3DFC9C1019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90931" y="710605"/>
                <a:ext cx="293400" cy="33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DE2E9520-FA18-1747-ADD8-3A9C78FCFD4E}"/>
                  </a:ext>
                </a:extLst>
              </p14:cNvPr>
              <p14:cNvContentPartPr/>
              <p14:nvPr/>
            </p14:nvContentPartPr>
            <p14:xfrm>
              <a:off x="2091771" y="817165"/>
              <a:ext cx="149040" cy="3132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DE2E9520-FA18-1747-ADD8-3A9C78FCFD4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084211" y="809605"/>
                <a:ext cx="16380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2CABCDF5-DA17-3940-B8D7-4F7CF1EAEB72}"/>
                  </a:ext>
                </a:extLst>
              </p14:cNvPr>
              <p14:cNvContentPartPr/>
              <p14:nvPr/>
            </p14:nvContentPartPr>
            <p14:xfrm>
              <a:off x="2125611" y="959365"/>
              <a:ext cx="208080" cy="19080"/>
            </p14:xfrm>
          </p:contentPart>
        </mc:Choice>
        <mc:Fallback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2CABCDF5-DA17-3940-B8D7-4F7CF1EAEB7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118051" y="952165"/>
                <a:ext cx="223200" cy="3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8" name="墨迹 8">
                <a:extLst>
                  <a:ext uri="{FF2B5EF4-FFF2-40B4-BE49-F238E27FC236}">
                    <a16:creationId xmlns:a16="http://schemas.microsoft.com/office/drawing/2014/main" id="{1233BFA8-E419-414F-ACD8-9C7153DB6B8D}"/>
                  </a:ext>
                </a:extLst>
              </p14:cNvPr>
              <p14:cNvContentPartPr/>
              <p14:nvPr/>
            </p14:nvContentPartPr>
            <p14:xfrm>
              <a:off x="2821851" y="514045"/>
              <a:ext cx="309960" cy="606600"/>
            </p14:xfrm>
          </p:contentPart>
        </mc:Choice>
        <mc:Fallback>
          <p:pic>
            <p:nvPicPr>
              <p:cNvPr id="8" name="墨迹 8">
                <a:extLst>
                  <a:ext uri="{FF2B5EF4-FFF2-40B4-BE49-F238E27FC236}">
                    <a16:creationId xmlns:a16="http://schemas.microsoft.com/office/drawing/2014/main" id="{1233BFA8-E419-414F-ACD8-9C7153DB6B8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814651" y="506489"/>
                <a:ext cx="324720" cy="62171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9" name="墨迹 18">
                <a:extLst>
                  <a:ext uri="{FF2B5EF4-FFF2-40B4-BE49-F238E27FC236}">
                    <a16:creationId xmlns:a16="http://schemas.microsoft.com/office/drawing/2014/main" id="{31089E2D-E3CE-9942-A857-E9D07EA3415C}"/>
                  </a:ext>
                </a:extLst>
              </p14:cNvPr>
              <p14:cNvContentPartPr/>
              <p14:nvPr/>
            </p14:nvContentPartPr>
            <p14:xfrm>
              <a:off x="4542291" y="1949725"/>
              <a:ext cx="105480" cy="19080"/>
            </p14:xfrm>
          </p:contentPart>
        </mc:Choice>
        <mc:Fallback>
          <p:pic>
            <p:nvPicPr>
              <p:cNvPr id="19" name="墨迹 18">
                <a:extLst>
                  <a:ext uri="{FF2B5EF4-FFF2-40B4-BE49-F238E27FC236}">
                    <a16:creationId xmlns:a16="http://schemas.microsoft.com/office/drawing/2014/main" id="{31089E2D-E3CE-9942-A857-E9D07EA3415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535091" y="1942165"/>
                <a:ext cx="120600" cy="3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22" name="墨迹 24">
                <a:extLst>
                  <a:ext uri="{FF2B5EF4-FFF2-40B4-BE49-F238E27FC236}">
                    <a16:creationId xmlns:a16="http://schemas.microsoft.com/office/drawing/2014/main" id="{BEFED1E3-CC24-9140-956C-494B9BFDF296}"/>
                  </a:ext>
                </a:extLst>
              </p14:cNvPr>
              <p14:cNvContentPartPr/>
              <p14:nvPr/>
            </p14:nvContentPartPr>
            <p14:xfrm>
              <a:off x="5012811" y="1912645"/>
              <a:ext cx="860760" cy="31320"/>
            </p14:xfrm>
          </p:contentPart>
        </mc:Choice>
        <mc:Fallback>
          <p:pic>
            <p:nvPicPr>
              <p:cNvPr id="22" name="墨迹 24">
                <a:extLst>
                  <a:ext uri="{FF2B5EF4-FFF2-40B4-BE49-F238E27FC236}">
                    <a16:creationId xmlns:a16="http://schemas.microsoft.com/office/drawing/2014/main" id="{BEFED1E3-CC24-9140-956C-494B9BFDF296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005251" y="1905085"/>
                <a:ext cx="87552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23" name="墨迹 25">
                <a:extLst>
                  <a:ext uri="{FF2B5EF4-FFF2-40B4-BE49-F238E27FC236}">
                    <a16:creationId xmlns:a16="http://schemas.microsoft.com/office/drawing/2014/main" id="{5142DE63-A170-1D48-B0DC-65F86E73C970}"/>
                  </a:ext>
                </a:extLst>
              </p14:cNvPr>
              <p14:cNvContentPartPr/>
              <p14:nvPr/>
            </p14:nvContentPartPr>
            <p14:xfrm>
              <a:off x="2908611" y="1584685"/>
              <a:ext cx="1108080" cy="619200"/>
            </p14:xfrm>
          </p:contentPart>
        </mc:Choice>
        <mc:Fallback>
          <p:pic>
            <p:nvPicPr>
              <p:cNvPr id="23" name="墨迹 25">
                <a:extLst>
                  <a:ext uri="{FF2B5EF4-FFF2-40B4-BE49-F238E27FC236}">
                    <a16:creationId xmlns:a16="http://schemas.microsoft.com/office/drawing/2014/main" id="{5142DE63-A170-1D48-B0DC-65F86E73C970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901051" y="1577125"/>
                <a:ext cx="1123200" cy="63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24" name="墨迹 26">
                <a:extLst>
                  <a:ext uri="{FF2B5EF4-FFF2-40B4-BE49-F238E27FC236}">
                    <a16:creationId xmlns:a16="http://schemas.microsoft.com/office/drawing/2014/main" id="{F5F1DA18-DDC2-2B4B-923C-727A43806925}"/>
                  </a:ext>
                </a:extLst>
              </p14:cNvPr>
              <p14:cNvContentPartPr/>
              <p14:nvPr/>
            </p14:nvContentPartPr>
            <p14:xfrm>
              <a:off x="1479051" y="1869445"/>
              <a:ext cx="724320" cy="446040"/>
            </p14:xfrm>
          </p:contentPart>
        </mc:Choice>
        <mc:Fallback>
          <p:pic>
            <p:nvPicPr>
              <p:cNvPr id="24" name="墨迹 26">
                <a:extLst>
                  <a:ext uri="{FF2B5EF4-FFF2-40B4-BE49-F238E27FC236}">
                    <a16:creationId xmlns:a16="http://schemas.microsoft.com/office/drawing/2014/main" id="{F5F1DA18-DDC2-2B4B-923C-727A4380692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471491" y="1861885"/>
                <a:ext cx="739440" cy="46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35" name="墨迹 35">
                <a:extLst>
                  <a:ext uri="{FF2B5EF4-FFF2-40B4-BE49-F238E27FC236}">
                    <a16:creationId xmlns:a16="http://schemas.microsoft.com/office/drawing/2014/main" id="{E6DEC42E-6627-E447-BBEB-9433FAEA5C0C}"/>
                  </a:ext>
                </a:extLst>
              </p14:cNvPr>
              <p14:cNvContentPartPr/>
              <p14:nvPr/>
            </p14:nvContentPartPr>
            <p14:xfrm>
              <a:off x="2673531" y="2711485"/>
              <a:ext cx="2698560" cy="642960"/>
            </p14:xfrm>
          </p:contentPart>
        </mc:Choice>
        <mc:Fallback>
          <p:pic>
            <p:nvPicPr>
              <p:cNvPr id="35" name="墨迹 35">
                <a:extLst>
                  <a:ext uri="{FF2B5EF4-FFF2-40B4-BE49-F238E27FC236}">
                    <a16:creationId xmlns:a16="http://schemas.microsoft.com/office/drawing/2014/main" id="{E6DEC42E-6627-E447-BBEB-9433FAEA5C0C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665971" y="2703921"/>
                <a:ext cx="2713680" cy="65808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41" name="墨迹 41">
                <a:extLst>
                  <a:ext uri="{FF2B5EF4-FFF2-40B4-BE49-F238E27FC236}">
                    <a16:creationId xmlns:a16="http://schemas.microsoft.com/office/drawing/2014/main" id="{5C212F6A-12DC-6243-8A6B-CFCDC8C763C2}"/>
                  </a:ext>
                </a:extLst>
              </p14:cNvPr>
              <p14:cNvContentPartPr/>
              <p14:nvPr/>
            </p14:nvContentPartPr>
            <p14:xfrm>
              <a:off x="5532651" y="2769445"/>
              <a:ext cx="996480" cy="511200"/>
            </p14:xfrm>
          </p:contentPart>
        </mc:Choice>
        <mc:Fallback>
          <p:pic>
            <p:nvPicPr>
              <p:cNvPr id="41" name="墨迹 41">
                <a:extLst>
                  <a:ext uri="{FF2B5EF4-FFF2-40B4-BE49-F238E27FC236}">
                    <a16:creationId xmlns:a16="http://schemas.microsoft.com/office/drawing/2014/main" id="{5C212F6A-12DC-6243-8A6B-CFCDC8C763C2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525094" y="2761885"/>
                <a:ext cx="1011595" cy="526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677556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A8F22FFA-9162-634A-9DE7-E72F8FF67905}"/>
                  </a:ext>
                </a:extLst>
              </p14:cNvPr>
              <p14:cNvContentPartPr/>
              <p14:nvPr/>
            </p14:nvContentPartPr>
            <p14:xfrm>
              <a:off x="1601020" y="876231"/>
              <a:ext cx="37800" cy="106200"/>
            </p14:xfrm>
          </p:contentPart>
        </mc:Choice>
        <mc:Fallback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A8F22FFA-9162-634A-9DE7-E72F8FF6790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93460" y="868671"/>
                <a:ext cx="52920" cy="12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3" name="墨迹 12">
                <a:extLst>
                  <a:ext uri="{FF2B5EF4-FFF2-40B4-BE49-F238E27FC236}">
                    <a16:creationId xmlns:a16="http://schemas.microsoft.com/office/drawing/2014/main" id="{21B35DE2-BD00-8B4D-A69C-FF2581042C38}"/>
                  </a:ext>
                </a:extLst>
              </p14:cNvPr>
              <p14:cNvContentPartPr/>
              <p14:nvPr/>
            </p14:nvContentPartPr>
            <p14:xfrm>
              <a:off x="3375460" y="870111"/>
              <a:ext cx="25200" cy="6480"/>
            </p14:xfrm>
          </p:contentPart>
        </mc:Choice>
        <mc:Fallback>
          <p:pic>
            <p:nvPicPr>
              <p:cNvPr id="13" name="墨迹 12">
                <a:extLst>
                  <a:ext uri="{FF2B5EF4-FFF2-40B4-BE49-F238E27FC236}">
                    <a16:creationId xmlns:a16="http://schemas.microsoft.com/office/drawing/2014/main" id="{21B35DE2-BD00-8B4D-A69C-FF2581042C3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67900" y="862551"/>
                <a:ext cx="4032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4" name="墨迹 13">
                <a:extLst>
                  <a:ext uri="{FF2B5EF4-FFF2-40B4-BE49-F238E27FC236}">
                    <a16:creationId xmlns:a16="http://schemas.microsoft.com/office/drawing/2014/main" id="{3B4719E0-F136-C54A-BC7A-911095759285}"/>
                  </a:ext>
                </a:extLst>
              </p14:cNvPr>
              <p14:cNvContentPartPr/>
              <p14:nvPr/>
            </p14:nvContentPartPr>
            <p14:xfrm>
              <a:off x="3636820" y="857871"/>
              <a:ext cx="75240" cy="19080"/>
            </p14:xfrm>
          </p:contentPart>
        </mc:Choice>
        <mc:Fallback>
          <p:pic>
            <p:nvPicPr>
              <p:cNvPr id="14" name="墨迹 13">
                <a:extLst>
                  <a:ext uri="{FF2B5EF4-FFF2-40B4-BE49-F238E27FC236}">
                    <a16:creationId xmlns:a16="http://schemas.microsoft.com/office/drawing/2014/main" id="{3B4719E0-F136-C54A-BC7A-91109575928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629260" y="850311"/>
                <a:ext cx="9000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37" name="墨迹 47">
                <a:extLst>
                  <a:ext uri="{FF2B5EF4-FFF2-40B4-BE49-F238E27FC236}">
                    <a16:creationId xmlns:a16="http://schemas.microsoft.com/office/drawing/2014/main" id="{1BC0BB77-8DB4-0D4D-B2C9-F60C589BA30F}"/>
                  </a:ext>
                </a:extLst>
              </p14:cNvPr>
              <p14:cNvContentPartPr/>
              <p14:nvPr/>
            </p14:nvContentPartPr>
            <p14:xfrm>
              <a:off x="8408260" y="340911"/>
              <a:ext cx="172080" cy="672840"/>
            </p14:xfrm>
          </p:contentPart>
        </mc:Choice>
        <mc:Fallback>
          <p:pic>
            <p:nvPicPr>
              <p:cNvPr id="37" name="墨迹 47">
                <a:extLst>
                  <a:ext uri="{FF2B5EF4-FFF2-40B4-BE49-F238E27FC236}">
                    <a16:creationId xmlns:a16="http://schemas.microsoft.com/office/drawing/2014/main" id="{1BC0BB77-8DB4-0D4D-B2C9-F60C589BA30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400700" y="333351"/>
                <a:ext cx="186840" cy="68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38" name="墨迹 48">
                <a:extLst>
                  <a:ext uri="{FF2B5EF4-FFF2-40B4-BE49-F238E27FC236}">
                    <a16:creationId xmlns:a16="http://schemas.microsoft.com/office/drawing/2014/main" id="{D8F352E5-114F-E046-A734-ABA5134770B7}"/>
                  </a:ext>
                </a:extLst>
              </p14:cNvPr>
              <p14:cNvContentPartPr/>
              <p14:nvPr/>
            </p14:nvContentPartPr>
            <p14:xfrm>
              <a:off x="7795900" y="403191"/>
              <a:ext cx="291600" cy="498240"/>
            </p14:xfrm>
          </p:contentPart>
        </mc:Choice>
        <mc:Fallback>
          <p:pic>
            <p:nvPicPr>
              <p:cNvPr id="38" name="墨迹 48">
                <a:extLst>
                  <a:ext uri="{FF2B5EF4-FFF2-40B4-BE49-F238E27FC236}">
                    <a16:creationId xmlns:a16="http://schemas.microsoft.com/office/drawing/2014/main" id="{D8F352E5-114F-E046-A734-ABA5134770B7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788700" y="395631"/>
                <a:ext cx="306720" cy="51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39" name="墨迹 49">
                <a:extLst>
                  <a:ext uri="{FF2B5EF4-FFF2-40B4-BE49-F238E27FC236}">
                    <a16:creationId xmlns:a16="http://schemas.microsoft.com/office/drawing/2014/main" id="{DCF8CC5D-6F80-8546-811B-58A0525AD048}"/>
                  </a:ext>
                </a:extLst>
              </p14:cNvPr>
              <p14:cNvContentPartPr/>
              <p14:nvPr/>
            </p14:nvContentPartPr>
            <p14:xfrm>
              <a:off x="7066900" y="428031"/>
              <a:ext cx="436320" cy="498600"/>
            </p14:xfrm>
          </p:contentPart>
        </mc:Choice>
        <mc:Fallback>
          <p:pic>
            <p:nvPicPr>
              <p:cNvPr id="39" name="墨迹 49">
                <a:extLst>
                  <a:ext uri="{FF2B5EF4-FFF2-40B4-BE49-F238E27FC236}">
                    <a16:creationId xmlns:a16="http://schemas.microsoft.com/office/drawing/2014/main" id="{DCF8CC5D-6F80-8546-811B-58A0525AD048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059340" y="420466"/>
                <a:ext cx="451080" cy="5137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40" name="墨迹 50">
                <a:extLst>
                  <a:ext uri="{FF2B5EF4-FFF2-40B4-BE49-F238E27FC236}">
                    <a16:creationId xmlns:a16="http://schemas.microsoft.com/office/drawing/2014/main" id="{14AE24B8-174E-D24F-8034-474C07B84DCC}"/>
                  </a:ext>
                </a:extLst>
              </p14:cNvPr>
              <p14:cNvContentPartPr/>
              <p14:nvPr/>
            </p14:nvContentPartPr>
            <p14:xfrm>
              <a:off x="6587740" y="540351"/>
              <a:ext cx="230400" cy="529200"/>
            </p14:xfrm>
          </p:contentPart>
        </mc:Choice>
        <mc:Fallback>
          <p:pic>
            <p:nvPicPr>
              <p:cNvPr id="40" name="墨迹 50">
                <a:extLst>
                  <a:ext uri="{FF2B5EF4-FFF2-40B4-BE49-F238E27FC236}">
                    <a16:creationId xmlns:a16="http://schemas.microsoft.com/office/drawing/2014/main" id="{14AE24B8-174E-D24F-8034-474C07B84DCC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580192" y="532796"/>
                <a:ext cx="245496" cy="5443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41" name="墨迹 51">
                <a:extLst>
                  <a:ext uri="{FF2B5EF4-FFF2-40B4-BE49-F238E27FC236}">
                    <a16:creationId xmlns:a16="http://schemas.microsoft.com/office/drawing/2014/main" id="{F0D8AA90-5321-9E4B-B339-53FAF48F31DC}"/>
                  </a:ext>
                </a:extLst>
              </p14:cNvPr>
              <p14:cNvContentPartPr/>
              <p14:nvPr/>
            </p14:nvContentPartPr>
            <p14:xfrm>
              <a:off x="5868820" y="397071"/>
              <a:ext cx="504720" cy="595800"/>
            </p14:xfrm>
          </p:contentPart>
        </mc:Choice>
        <mc:Fallback>
          <p:pic>
            <p:nvPicPr>
              <p:cNvPr id="41" name="墨迹 51">
                <a:extLst>
                  <a:ext uri="{FF2B5EF4-FFF2-40B4-BE49-F238E27FC236}">
                    <a16:creationId xmlns:a16="http://schemas.microsoft.com/office/drawing/2014/main" id="{F0D8AA90-5321-9E4B-B339-53FAF48F31DC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861260" y="389511"/>
                <a:ext cx="519840" cy="61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42" name="墨迹 52">
                <a:extLst>
                  <a:ext uri="{FF2B5EF4-FFF2-40B4-BE49-F238E27FC236}">
                    <a16:creationId xmlns:a16="http://schemas.microsoft.com/office/drawing/2014/main" id="{A2618BA6-26B3-4D42-A31C-59B8C5B3E020}"/>
                  </a:ext>
                </a:extLst>
              </p14:cNvPr>
              <p14:cNvContentPartPr/>
              <p14:nvPr/>
            </p14:nvContentPartPr>
            <p14:xfrm>
              <a:off x="4433500" y="403191"/>
              <a:ext cx="1108800" cy="560520"/>
            </p14:xfrm>
          </p:contentPart>
        </mc:Choice>
        <mc:Fallback>
          <p:pic>
            <p:nvPicPr>
              <p:cNvPr id="42" name="墨迹 52">
                <a:extLst>
                  <a:ext uri="{FF2B5EF4-FFF2-40B4-BE49-F238E27FC236}">
                    <a16:creationId xmlns:a16="http://schemas.microsoft.com/office/drawing/2014/main" id="{A2618BA6-26B3-4D42-A31C-59B8C5B3E020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425938" y="395631"/>
                <a:ext cx="1123925" cy="57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43" name="墨迹 53">
                <a:extLst>
                  <a:ext uri="{FF2B5EF4-FFF2-40B4-BE49-F238E27FC236}">
                    <a16:creationId xmlns:a16="http://schemas.microsoft.com/office/drawing/2014/main" id="{0B829FB6-3311-894B-8FD5-E4995D961A26}"/>
                  </a:ext>
                </a:extLst>
              </p14:cNvPr>
              <p14:cNvContentPartPr/>
              <p14:nvPr/>
            </p14:nvContentPartPr>
            <p14:xfrm>
              <a:off x="3947860" y="733311"/>
              <a:ext cx="243000" cy="174600"/>
            </p14:xfrm>
          </p:contentPart>
        </mc:Choice>
        <mc:Fallback>
          <p:pic>
            <p:nvPicPr>
              <p:cNvPr id="43" name="墨迹 53">
                <a:extLst>
                  <a:ext uri="{FF2B5EF4-FFF2-40B4-BE49-F238E27FC236}">
                    <a16:creationId xmlns:a16="http://schemas.microsoft.com/office/drawing/2014/main" id="{0B829FB6-3311-894B-8FD5-E4995D961A26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940660" y="725751"/>
                <a:ext cx="258120" cy="18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44" name="墨迹 54">
                <a:extLst>
                  <a:ext uri="{FF2B5EF4-FFF2-40B4-BE49-F238E27FC236}">
                    <a16:creationId xmlns:a16="http://schemas.microsoft.com/office/drawing/2014/main" id="{1C783FD4-BE0E-EE47-95E4-08893D1FF3BE}"/>
                  </a:ext>
                </a:extLst>
              </p14:cNvPr>
              <p14:cNvContentPartPr/>
              <p14:nvPr/>
            </p14:nvContentPartPr>
            <p14:xfrm>
              <a:off x="2920780" y="813951"/>
              <a:ext cx="174600" cy="137160"/>
            </p14:xfrm>
          </p:contentPart>
        </mc:Choice>
        <mc:Fallback>
          <p:pic>
            <p:nvPicPr>
              <p:cNvPr id="44" name="墨迹 54">
                <a:extLst>
                  <a:ext uri="{FF2B5EF4-FFF2-40B4-BE49-F238E27FC236}">
                    <a16:creationId xmlns:a16="http://schemas.microsoft.com/office/drawing/2014/main" id="{1C783FD4-BE0E-EE47-95E4-08893D1FF3BE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913220" y="806751"/>
                <a:ext cx="189720" cy="15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45" name="墨迹 55">
                <a:extLst>
                  <a:ext uri="{FF2B5EF4-FFF2-40B4-BE49-F238E27FC236}">
                    <a16:creationId xmlns:a16="http://schemas.microsoft.com/office/drawing/2014/main" id="{828DB587-E39C-7D4F-8A9B-FEFF55C756D0}"/>
                  </a:ext>
                </a:extLst>
              </p14:cNvPr>
              <p14:cNvContentPartPr/>
              <p14:nvPr/>
            </p14:nvContentPartPr>
            <p14:xfrm>
              <a:off x="2285740" y="720711"/>
              <a:ext cx="454680" cy="242640"/>
            </p14:xfrm>
          </p:contentPart>
        </mc:Choice>
        <mc:Fallback>
          <p:pic>
            <p:nvPicPr>
              <p:cNvPr id="45" name="墨迹 55">
                <a:extLst>
                  <a:ext uri="{FF2B5EF4-FFF2-40B4-BE49-F238E27FC236}">
                    <a16:creationId xmlns:a16="http://schemas.microsoft.com/office/drawing/2014/main" id="{828DB587-E39C-7D4F-8A9B-FEFF55C756D0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278180" y="713151"/>
                <a:ext cx="469800" cy="25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46" name="墨迹 56">
                <a:extLst>
                  <a:ext uri="{FF2B5EF4-FFF2-40B4-BE49-F238E27FC236}">
                    <a16:creationId xmlns:a16="http://schemas.microsoft.com/office/drawing/2014/main" id="{C4DFFD82-A7EA-134E-989F-325BD9448346}"/>
                  </a:ext>
                </a:extLst>
              </p14:cNvPr>
              <p14:cNvContentPartPr/>
              <p14:nvPr/>
            </p14:nvContentPartPr>
            <p14:xfrm>
              <a:off x="1850140" y="733311"/>
              <a:ext cx="187200" cy="174600"/>
            </p14:xfrm>
          </p:contentPart>
        </mc:Choice>
        <mc:Fallback>
          <p:pic>
            <p:nvPicPr>
              <p:cNvPr id="46" name="墨迹 56">
                <a:extLst>
                  <a:ext uri="{FF2B5EF4-FFF2-40B4-BE49-F238E27FC236}">
                    <a16:creationId xmlns:a16="http://schemas.microsoft.com/office/drawing/2014/main" id="{C4DFFD82-A7EA-134E-989F-325BD9448346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842580" y="725751"/>
                <a:ext cx="202320" cy="18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47" name="墨迹 57">
                <a:extLst>
                  <a:ext uri="{FF2B5EF4-FFF2-40B4-BE49-F238E27FC236}">
                    <a16:creationId xmlns:a16="http://schemas.microsoft.com/office/drawing/2014/main" id="{E75A183A-26B7-F949-99BE-6682C92DDCA8}"/>
                  </a:ext>
                </a:extLst>
              </p14:cNvPr>
              <p14:cNvContentPartPr/>
              <p14:nvPr/>
            </p14:nvContentPartPr>
            <p14:xfrm>
              <a:off x="928540" y="677151"/>
              <a:ext cx="479520" cy="342000"/>
            </p14:xfrm>
          </p:contentPart>
        </mc:Choice>
        <mc:Fallback>
          <p:pic>
            <p:nvPicPr>
              <p:cNvPr id="47" name="墨迹 57">
                <a:extLst>
                  <a:ext uri="{FF2B5EF4-FFF2-40B4-BE49-F238E27FC236}">
                    <a16:creationId xmlns:a16="http://schemas.microsoft.com/office/drawing/2014/main" id="{E75A183A-26B7-F949-99BE-6682C92DDCA8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920986" y="669591"/>
                <a:ext cx="494269" cy="35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73" name="墨迹 77">
                <a:extLst>
                  <a:ext uri="{FF2B5EF4-FFF2-40B4-BE49-F238E27FC236}">
                    <a16:creationId xmlns:a16="http://schemas.microsoft.com/office/drawing/2014/main" id="{B9423016-5A83-0949-8902-D95FA271D1F2}"/>
                  </a:ext>
                </a:extLst>
              </p14:cNvPr>
              <p14:cNvContentPartPr/>
              <p14:nvPr/>
            </p14:nvContentPartPr>
            <p14:xfrm>
              <a:off x="11474740" y="894951"/>
              <a:ext cx="62280" cy="174960"/>
            </p14:xfrm>
          </p:contentPart>
        </mc:Choice>
        <mc:Fallback>
          <p:pic>
            <p:nvPicPr>
              <p:cNvPr id="73" name="墨迹 77">
                <a:extLst>
                  <a:ext uri="{FF2B5EF4-FFF2-40B4-BE49-F238E27FC236}">
                    <a16:creationId xmlns:a16="http://schemas.microsoft.com/office/drawing/2014/main" id="{B9423016-5A83-0949-8902-D95FA271D1F2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1467223" y="887375"/>
                <a:ext cx="77313" cy="19011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74" name="墨迹 78">
                <a:extLst>
                  <a:ext uri="{FF2B5EF4-FFF2-40B4-BE49-F238E27FC236}">
                    <a16:creationId xmlns:a16="http://schemas.microsoft.com/office/drawing/2014/main" id="{54C4FA39-1404-6848-B049-6B3EED3DE00B}"/>
                  </a:ext>
                </a:extLst>
              </p14:cNvPr>
              <p14:cNvContentPartPr/>
              <p14:nvPr/>
            </p14:nvContentPartPr>
            <p14:xfrm>
              <a:off x="10911700" y="378351"/>
              <a:ext cx="386280" cy="510840"/>
            </p14:xfrm>
          </p:contentPart>
        </mc:Choice>
        <mc:Fallback>
          <p:pic>
            <p:nvPicPr>
              <p:cNvPr id="74" name="墨迹 78">
                <a:extLst>
                  <a:ext uri="{FF2B5EF4-FFF2-40B4-BE49-F238E27FC236}">
                    <a16:creationId xmlns:a16="http://schemas.microsoft.com/office/drawing/2014/main" id="{54C4FA39-1404-6848-B049-6B3EED3DE00B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0904140" y="370791"/>
                <a:ext cx="401400" cy="52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75" name="墨迹 79">
                <a:extLst>
                  <a:ext uri="{FF2B5EF4-FFF2-40B4-BE49-F238E27FC236}">
                    <a16:creationId xmlns:a16="http://schemas.microsoft.com/office/drawing/2014/main" id="{29916EEF-B6D3-674A-B9E4-7A308C96D649}"/>
                  </a:ext>
                </a:extLst>
              </p14:cNvPr>
              <p14:cNvContentPartPr/>
              <p14:nvPr/>
            </p14:nvContentPartPr>
            <p14:xfrm>
              <a:off x="10503460" y="515151"/>
              <a:ext cx="236880" cy="330480"/>
            </p14:xfrm>
          </p:contentPart>
        </mc:Choice>
        <mc:Fallback>
          <p:pic>
            <p:nvPicPr>
              <p:cNvPr id="75" name="墨迹 79">
                <a:extLst>
                  <a:ext uri="{FF2B5EF4-FFF2-40B4-BE49-F238E27FC236}">
                    <a16:creationId xmlns:a16="http://schemas.microsoft.com/office/drawing/2014/main" id="{29916EEF-B6D3-674A-B9E4-7A308C96D649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0495900" y="507591"/>
                <a:ext cx="252000" cy="34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76" name="墨迹 80">
                <a:extLst>
                  <a:ext uri="{FF2B5EF4-FFF2-40B4-BE49-F238E27FC236}">
                    <a16:creationId xmlns:a16="http://schemas.microsoft.com/office/drawing/2014/main" id="{28037840-6581-F94C-9EDA-DCB0165CDBC5}"/>
                  </a:ext>
                </a:extLst>
              </p14:cNvPr>
              <p14:cNvContentPartPr/>
              <p14:nvPr/>
            </p14:nvContentPartPr>
            <p14:xfrm>
              <a:off x="9314380" y="409311"/>
              <a:ext cx="903240" cy="560520"/>
            </p14:xfrm>
          </p:contentPart>
        </mc:Choice>
        <mc:Fallback>
          <p:pic>
            <p:nvPicPr>
              <p:cNvPr id="76" name="墨迹 80">
                <a:extLst>
                  <a:ext uri="{FF2B5EF4-FFF2-40B4-BE49-F238E27FC236}">
                    <a16:creationId xmlns:a16="http://schemas.microsoft.com/office/drawing/2014/main" id="{28037840-6581-F94C-9EDA-DCB0165CDBC5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9306817" y="401751"/>
                <a:ext cx="918366" cy="57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77" name="墨迹 81">
                <a:extLst>
                  <a:ext uri="{FF2B5EF4-FFF2-40B4-BE49-F238E27FC236}">
                    <a16:creationId xmlns:a16="http://schemas.microsoft.com/office/drawing/2014/main" id="{FD0F3011-9EC8-2248-80E0-0BDF7A08E0F4}"/>
                  </a:ext>
                </a:extLst>
              </p14:cNvPr>
              <p14:cNvContentPartPr/>
              <p14:nvPr/>
            </p14:nvContentPartPr>
            <p14:xfrm>
              <a:off x="8828740" y="496791"/>
              <a:ext cx="293040" cy="374040"/>
            </p14:xfrm>
          </p:contentPart>
        </mc:Choice>
        <mc:Fallback>
          <p:pic>
            <p:nvPicPr>
              <p:cNvPr id="77" name="墨迹 81">
                <a:extLst>
                  <a:ext uri="{FF2B5EF4-FFF2-40B4-BE49-F238E27FC236}">
                    <a16:creationId xmlns:a16="http://schemas.microsoft.com/office/drawing/2014/main" id="{FD0F3011-9EC8-2248-80E0-0BDF7A08E0F4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8821180" y="489231"/>
                <a:ext cx="308160" cy="38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85" name="墨迹 85">
                <a:extLst>
                  <a:ext uri="{FF2B5EF4-FFF2-40B4-BE49-F238E27FC236}">
                    <a16:creationId xmlns:a16="http://schemas.microsoft.com/office/drawing/2014/main" id="{762D3C78-C2E6-B34A-94AF-31EE4D75B831}"/>
                  </a:ext>
                </a:extLst>
              </p14:cNvPr>
              <p14:cNvContentPartPr/>
              <p14:nvPr/>
            </p14:nvContentPartPr>
            <p14:xfrm>
              <a:off x="1881100" y="1710711"/>
              <a:ext cx="1563120" cy="423720"/>
            </p14:xfrm>
          </p:contentPart>
        </mc:Choice>
        <mc:Fallback>
          <p:pic>
            <p:nvPicPr>
              <p:cNvPr id="85" name="墨迹 85">
                <a:extLst>
                  <a:ext uri="{FF2B5EF4-FFF2-40B4-BE49-F238E27FC236}">
                    <a16:creationId xmlns:a16="http://schemas.microsoft.com/office/drawing/2014/main" id="{762D3C78-C2E6-B34A-94AF-31EE4D75B831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873540" y="1703151"/>
                <a:ext cx="1577880" cy="43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87" name="墨迹 86">
                <a:extLst>
                  <a:ext uri="{FF2B5EF4-FFF2-40B4-BE49-F238E27FC236}">
                    <a16:creationId xmlns:a16="http://schemas.microsoft.com/office/drawing/2014/main" id="{CBBCBB75-644A-0B44-B5DF-0215C1DBC3CD}"/>
                  </a:ext>
                </a:extLst>
              </p14:cNvPr>
              <p14:cNvContentPartPr/>
              <p14:nvPr/>
            </p14:nvContentPartPr>
            <p14:xfrm>
              <a:off x="1532620" y="2339271"/>
              <a:ext cx="180720" cy="224640"/>
            </p14:xfrm>
          </p:contentPart>
        </mc:Choice>
        <mc:Fallback>
          <p:pic>
            <p:nvPicPr>
              <p:cNvPr id="87" name="墨迹 86">
                <a:extLst>
                  <a:ext uri="{FF2B5EF4-FFF2-40B4-BE49-F238E27FC236}">
                    <a16:creationId xmlns:a16="http://schemas.microsoft.com/office/drawing/2014/main" id="{CBBCBB75-644A-0B44-B5DF-0215C1DBC3CD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525060" y="2331711"/>
                <a:ext cx="195840" cy="23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88" name="墨迹 87">
                <a:extLst>
                  <a:ext uri="{FF2B5EF4-FFF2-40B4-BE49-F238E27FC236}">
                    <a16:creationId xmlns:a16="http://schemas.microsoft.com/office/drawing/2014/main" id="{F1BDE2B3-EC56-B94D-BD46-CF1D7CFD9F93}"/>
                  </a:ext>
                </a:extLst>
              </p14:cNvPr>
              <p14:cNvContentPartPr/>
              <p14:nvPr/>
            </p14:nvContentPartPr>
            <p14:xfrm>
              <a:off x="1881100" y="2464551"/>
              <a:ext cx="25200" cy="124200"/>
            </p14:xfrm>
          </p:contentPart>
        </mc:Choice>
        <mc:Fallback>
          <p:pic>
            <p:nvPicPr>
              <p:cNvPr id="88" name="墨迹 87">
                <a:extLst>
                  <a:ext uri="{FF2B5EF4-FFF2-40B4-BE49-F238E27FC236}">
                    <a16:creationId xmlns:a16="http://schemas.microsoft.com/office/drawing/2014/main" id="{F1BDE2B3-EC56-B94D-BD46-CF1D7CFD9F93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873540" y="2456991"/>
                <a:ext cx="40320" cy="13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91" name="墨迹 90">
                <a:extLst>
                  <a:ext uri="{FF2B5EF4-FFF2-40B4-BE49-F238E27FC236}">
                    <a16:creationId xmlns:a16="http://schemas.microsoft.com/office/drawing/2014/main" id="{105FEF7C-BF24-9C44-A1CA-BE15755DFA5F}"/>
                  </a:ext>
                </a:extLst>
              </p14:cNvPr>
              <p14:cNvContentPartPr/>
              <p14:nvPr/>
            </p14:nvContentPartPr>
            <p14:xfrm>
              <a:off x="2429020" y="2339271"/>
              <a:ext cx="137160" cy="137160"/>
            </p14:xfrm>
          </p:contentPart>
        </mc:Choice>
        <mc:Fallback>
          <p:pic>
            <p:nvPicPr>
              <p:cNvPr id="91" name="墨迹 90">
                <a:extLst>
                  <a:ext uri="{FF2B5EF4-FFF2-40B4-BE49-F238E27FC236}">
                    <a16:creationId xmlns:a16="http://schemas.microsoft.com/office/drawing/2014/main" id="{105FEF7C-BF24-9C44-A1CA-BE15755DFA5F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2421460" y="2331711"/>
                <a:ext cx="152280" cy="15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92" name="墨迹 91">
                <a:extLst>
                  <a:ext uri="{FF2B5EF4-FFF2-40B4-BE49-F238E27FC236}">
                    <a16:creationId xmlns:a16="http://schemas.microsoft.com/office/drawing/2014/main" id="{3A86699B-065A-1B43-AF2C-84D7AE9B331E}"/>
                  </a:ext>
                </a:extLst>
              </p14:cNvPr>
              <p14:cNvContentPartPr/>
              <p14:nvPr/>
            </p14:nvContentPartPr>
            <p14:xfrm>
              <a:off x="2771380" y="2407671"/>
              <a:ext cx="87480" cy="131040"/>
            </p14:xfrm>
          </p:contentPart>
        </mc:Choice>
        <mc:Fallback>
          <p:pic>
            <p:nvPicPr>
              <p:cNvPr id="92" name="墨迹 91">
                <a:extLst>
                  <a:ext uri="{FF2B5EF4-FFF2-40B4-BE49-F238E27FC236}">
                    <a16:creationId xmlns:a16="http://schemas.microsoft.com/office/drawing/2014/main" id="{3A86699B-065A-1B43-AF2C-84D7AE9B331E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763820" y="2400471"/>
                <a:ext cx="102600" cy="14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95" name="墨迹 94">
                <a:extLst>
                  <a:ext uri="{FF2B5EF4-FFF2-40B4-BE49-F238E27FC236}">
                    <a16:creationId xmlns:a16="http://schemas.microsoft.com/office/drawing/2014/main" id="{3BDBEEFA-A496-EB48-8EC2-E1FF286C00C4}"/>
                  </a:ext>
                </a:extLst>
              </p14:cNvPr>
              <p14:cNvContentPartPr/>
              <p14:nvPr/>
            </p14:nvContentPartPr>
            <p14:xfrm>
              <a:off x="3350260" y="2395431"/>
              <a:ext cx="12960" cy="25200"/>
            </p14:xfrm>
          </p:contentPart>
        </mc:Choice>
        <mc:Fallback>
          <p:pic>
            <p:nvPicPr>
              <p:cNvPr id="95" name="墨迹 94">
                <a:extLst>
                  <a:ext uri="{FF2B5EF4-FFF2-40B4-BE49-F238E27FC236}">
                    <a16:creationId xmlns:a16="http://schemas.microsoft.com/office/drawing/2014/main" id="{3BDBEEFA-A496-EB48-8EC2-E1FF286C00C4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3342700" y="2387871"/>
                <a:ext cx="2772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96" name="墨迹 95">
                <a:extLst>
                  <a:ext uri="{FF2B5EF4-FFF2-40B4-BE49-F238E27FC236}">
                    <a16:creationId xmlns:a16="http://schemas.microsoft.com/office/drawing/2014/main" id="{739DB2D5-9E54-A740-9D5E-A03B6956CE07}"/>
                  </a:ext>
                </a:extLst>
              </p14:cNvPr>
              <p14:cNvContentPartPr/>
              <p14:nvPr/>
            </p14:nvContentPartPr>
            <p14:xfrm>
              <a:off x="3518380" y="2407671"/>
              <a:ext cx="31320" cy="12960"/>
            </p14:xfrm>
          </p:contentPart>
        </mc:Choice>
        <mc:Fallback>
          <p:pic>
            <p:nvPicPr>
              <p:cNvPr id="96" name="墨迹 95">
                <a:extLst>
                  <a:ext uri="{FF2B5EF4-FFF2-40B4-BE49-F238E27FC236}">
                    <a16:creationId xmlns:a16="http://schemas.microsoft.com/office/drawing/2014/main" id="{739DB2D5-9E54-A740-9D5E-A03B6956CE07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510820" y="2400471"/>
                <a:ext cx="4644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99" name="墨迹 98">
                <a:extLst>
                  <a:ext uri="{FF2B5EF4-FFF2-40B4-BE49-F238E27FC236}">
                    <a16:creationId xmlns:a16="http://schemas.microsoft.com/office/drawing/2014/main" id="{B3848F48-126A-AB4B-8D03-811D942A5249}"/>
                  </a:ext>
                </a:extLst>
              </p14:cNvPr>
              <p14:cNvContentPartPr/>
              <p14:nvPr/>
            </p14:nvContentPartPr>
            <p14:xfrm>
              <a:off x="4141180" y="2289591"/>
              <a:ext cx="162360" cy="143640"/>
            </p14:xfrm>
          </p:contentPart>
        </mc:Choice>
        <mc:Fallback>
          <p:pic>
            <p:nvPicPr>
              <p:cNvPr id="99" name="墨迹 98">
                <a:extLst>
                  <a:ext uri="{FF2B5EF4-FFF2-40B4-BE49-F238E27FC236}">
                    <a16:creationId xmlns:a16="http://schemas.microsoft.com/office/drawing/2014/main" id="{B3848F48-126A-AB4B-8D03-811D942A5249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4133620" y="2282031"/>
                <a:ext cx="177120" cy="15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102" name="墨迹 101">
                <a:extLst>
                  <a:ext uri="{FF2B5EF4-FFF2-40B4-BE49-F238E27FC236}">
                    <a16:creationId xmlns:a16="http://schemas.microsoft.com/office/drawing/2014/main" id="{38198CEB-D688-E84B-B513-3A6E64566A39}"/>
                  </a:ext>
                </a:extLst>
              </p14:cNvPr>
              <p14:cNvContentPartPr/>
              <p14:nvPr/>
            </p14:nvContentPartPr>
            <p14:xfrm>
              <a:off x="4919140" y="2327031"/>
              <a:ext cx="100080" cy="19080"/>
            </p14:xfrm>
          </p:contentPart>
        </mc:Choice>
        <mc:Fallback>
          <p:pic>
            <p:nvPicPr>
              <p:cNvPr id="102" name="墨迹 101">
                <a:extLst>
                  <a:ext uri="{FF2B5EF4-FFF2-40B4-BE49-F238E27FC236}">
                    <a16:creationId xmlns:a16="http://schemas.microsoft.com/office/drawing/2014/main" id="{38198CEB-D688-E84B-B513-3A6E64566A39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4911580" y="2319471"/>
                <a:ext cx="11520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103" name="墨迹 102">
                <a:extLst>
                  <a:ext uri="{FF2B5EF4-FFF2-40B4-BE49-F238E27FC236}">
                    <a16:creationId xmlns:a16="http://schemas.microsoft.com/office/drawing/2014/main" id="{0C9CF8E1-BB12-1940-8BC4-9EF0943F3408}"/>
                  </a:ext>
                </a:extLst>
              </p14:cNvPr>
              <p14:cNvContentPartPr/>
              <p14:nvPr/>
            </p14:nvContentPartPr>
            <p14:xfrm>
              <a:off x="4919140" y="2438991"/>
              <a:ext cx="112320" cy="12960"/>
            </p14:xfrm>
          </p:contentPart>
        </mc:Choice>
        <mc:Fallback>
          <p:pic>
            <p:nvPicPr>
              <p:cNvPr id="103" name="墨迹 102">
                <a:extLst>
                  <a:ext uri="{FF2B5EF4-FFF2-40B4-BE49-F238E27FC236}">
                    <a16:creationId xmlns:a16="http://schemas.microsoft.com/office/drawing/2014/main" id="{0C9CF8E1-BB12-1940-8BC4-9EF0943F3408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4911580" y="2431431"/>
                <a:ext cx="12744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104" name="墨迹 103">
                <a:extLst>
                  <a:ext uri="{FF2B5EF4-FFF2-40B4-BE49-F238E27FC236}">
                    <a16:creationId xmlns:a16="http://schemas.microsoft.com/office/drawing/2014/main" id="{38E4561E-FF05-E94A-8975-50069AA4EEA0}"/>
                  </a:ext>
                </a:extLst>
              </p14:cNvPr>
              <p14:cNvContentPartPr/>
              <p14:nvPr/>
            </p14:nvContentPartPr>
            <p14:xfrm>
              <a:off x="5255380" y="2301831"/>
              <a:ext cx="224640" cy="180720"/>
            </p14:xfrm>
          </p:contentPart>
        </mc:Choice>
        <mc:Fallback>
          <p:pic>
            <p:nvPicPr>
              <p:cNvPr id="104" name="墨迹 103">
                <a:extLst>
                  <a:ext uri="{FF2B5EF4-FFF2-40B4-BE49-F238E27FC236}">
                    <a16:creationId xmlns:a16="http://schemas.microsoft.com/office/drawing/2014/main" id="{38E4561E-FF05-E94A-8975-50069AA4EEA0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5247820" y="2294631"/>
                <a:ext cx="239400" cy="19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105" name="墨迹 108">
                <a:extLst>
                  <a:ext uri="{FF2B5EF4-FFF2-40B4-BE49-F238E27FC236}">
                    <a16:creationId xmlns:a16="http://schemas.microsoft.com/office/drawing/2014/main" id="{6C9E7D80-9ECD-D143-97D6-6E5DF552ECD8}"/>
                  </a:ext>
                </a:extLst>
              </p14:cNvPr>
              <p14:cNvContentPartPr/>
              <p14:nvPr/>
            </p14:nvContentPartPr>
            <p14:xfrm>
              <a:off x="4452220" y="2301831"/>
              <a:ext cx="124920" cy="187200"/>
            </p14:xfrm>
          </p:contentPart>
        </mc:Choice>
        <mc:Fallback>
          <p:pic>
            <p:nvPicPr>
              <p:cNvPr id="105" name="墨迹 108">
                <a:extLst>
                  <a:ext uri="{FF2B5EF4-FFF2-40B4-BE49-F238E27FC236}">
                    <a16:creationId xmlns:a16="http://schemas.microsoft.com/office/drawing/2014/main" id="{6C9E7D80-9ECD-D143-97D6-6E5DF552ECD8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4444660" y="2294631"/>
                <a:ext cx="140040" cy="20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106" name="墨迹 109">
                <a:extLst>
                  <a:ext uri="{FF2B5EF4-FFF2-40B4-BE49-F238E27FC236}">
                    <a16:creationId xmlns:a16="http://schemas.microsoft.com/office/drawing/2014/main" id="{9864E9ED-5684-E24D-896F-0BBAF040E75C}"/>
                  </a:ext>
                </a:extLst>
              </p14:cNvPr>
              <p14:cNvContentPartPr/>
              <p14:nvPr/>
            </p14:nvContentPartPr>
            <p14:xfrm>
              <a:off x="3730060" y="2351871"/>
              <a:ext cx="137160" cy="155880"/>
            </p14:xfrm>
          </p:contentPart>
        </mc:Choice>
        <mc:Fallback>
          <p:pic>
            <p:nvPicPr>
              <p:cNvPr id="106" name="墨迹 109">
                <a:extLst>
                  <a:ext uri="{FF2B5EF4-FFF2-40B4-BE49-F238E27FC236}">
                    <a16:creationId xmlns:a16="http://schemas.microsoft.com/office/drawing/2014/main" id="{9864E9ED-5684-E24D-896F-0BBAF040E75C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3722500" y="2344311"/>
                <a:ext cx="152280" cy="17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107" name="墨迹 110">
                <a:extLst>
                  <a:ext uri="{FF2B5EF4-FFF2-40B4-BE49-F238E27FC236}">
                    <a16:creationId xmlns:a16="http://schemas.microsoft.com/office/drawing/2014/main" id="{FDCFA835-B461-6F4A-A062-E8DBB02902D4}"/>
                  </a:ext>
                </a:extLst>
              </p14:cNvPr>
              <p14:cNvContentPartPr/>
              <p14:nvPr/>
            </p14:nvContentPartPr>
            <p14:xfrm>
              <a:off x="3007900" y="2351871"/>
              <a:ext cx="137160" cy="124920"/>
            </p14:xfrm>
          </p:contentPart>
        </mc:Choice>
        <mc:Fallback>
          <p:pic>
            <p:nvPicPr>
              <p:cNvPr id="107" name="墨迹 110">
                <a:extLst>
                  <a:ext uri="{FF2B5EF4-FFF2-40B4-BE49-F238E27FC236}">
                    <a16:creationId xmlns:a16="http://schemas.microsoft.com/office/drawing/2014/main" id="{FDCFA835-B461-6F4A-A062-E8DBB02902D4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3000340" y="2344311"/>
                <a:ext cx="15228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108" name="墨迹 111">
                <a:extLst>
                  <a:ext uri="{FF2B5EF4-FFF2-40B4-BE49-F238E27FC236}">
                    <a16:creationId xmlns:a16="http://schemas.microsoft.com/office/drawing/2014/main" id="{53B9CAE5-2C1B-F74D-BD42-E0F3F7C9B077}"/>
                  </a:ext>
                </a:extLst>
              </p14:cNvPr>
              <p14:cNvContentPartPr/>
              <p14:nvPr/>
            </p14:nvContentPartPr>
            <p14:xfrm>
              <a:off x="2086660" y="2382831"/>
              <a:ext cx="168480" cy="137160"/>
            </p14:xfrm>
          </p:contentPart>
        </mc:Choice>
        <mc:Fallback>
          <p:pic>
            <p:nvPicPr>
              <p:cNvPr id="108" name="墨迹 111">
                <a:extLst>
                  <a:ext uri="{FF2B5EF4-FFF2-40B4-BE49-F238E27FC236}">
                    <a16:creationId xmlns:a16="http://schemas.microsoft.com/office/drawing/2014/main" id="{53B9CAE5-2C1B-F74D-BD42-E0F3F7C9B077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2079100" y="2375271"/>
                <a:ext cx="183600" cy="15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119" name="墨迹 118">
                <a:extLst>
                  <a:ext uri="{FF2B5EF4-FFF2-40B4-BE49-F238E27FC236}">
                    <a16:creationId xmlns:a16="http://schemas.microsoft.com/office/drawing/2014/main" id="{E4F56297-7A0D-864F-8734-D59E0FB82835}"/>
                  </a:ext>
                </a:extLst>
              </p14:cNvPr>
              <p14:cNvContentPartPr/>
              <p14:nvPr/>
            </p14:nvContentPartPr>
            <p14:xfrm>
              <a:off x="2696860" y="2962071"/>
              <a:ext cx="118800" cy="162360"/>
            </p14:xfrm>
          </p:contentPart>
        </mc:Choice>
        <mc:Fallback>
          <p:pic>
            <p:nvPicPr>
              <p:cNvPr id="119" name="墨迹 118">
                <a:extLst>
                  <a:ext uri="{FF2B5EF4-FFF2-40B4-BE49-F238E27FC236}">
                    <a16:creationId xmlns:a16="http://schemas.microsoft.com/office/drawing/2014/main" id="{E4F56297-7A0D-864F-8734-D59E0FB82835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2689300" y="2954511"/>
                <a:ext cx="133560" cy="17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120" name="墨迹 121">
                <a:extLst>
                  <a:ext uri="{FF2B5EF4-FFF2-40B4-BE49-F238E27FC236}">
                    <a16:creationId xmlns:a16="http://schemas.microsoft.com/office/drawing/2014/main" id="{8DA3F84D-0FCA-5D43-9C5C-0711C29B2CD5}"/>
                  </a:ext>
                </a:extLst>
              </p14:cNvPr>
              <p14:cNvContentPartPr/>
              <p14:nvPr/>
            </p14:nvContentPartPr>
            <p14:xfrm>
              <a:off x="2254780" y="2974311"/>
              <a:ext cx="274320" cy="280800"/>
            </p14:xfrm>
          </p:contentPart>
        </mc:Choice>
        <mc:Fallback>
          <p:pic>
            <p:nvPicPr>
              <p:cNvPr id="120" name="墨迹 121">
                <a:extLst>
                  <a:ext uri="{FF2B5EF4-FFF2-40B4-BE49-F238E27FC236}">
                    <a16:creationId xmlns:a16="http://schemas.microsoft.com/office/drawing/2014/main" id="{8DA3F84D-0FCA-5D43-9C5C-0711C29B2CD5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2247220" y="2966741"/>
                <a:ext cx="289440" cy="29593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121" name="墨迹 122">
                <a:extLst>
                  <a:ext uri="{FF2B5EF4-FFF2-40B4-BE49-F238E27FC236}">
                    <a16:creationId xmlns:a16="http://schemas.microsoft.com/office/drawing/2014/main" id="{BBF61989-8519-014C-B80E-89634FEF70A5}"/>
                  </a:ext>
                </a:extLst>
              </p14:cNvPr>
              <p14:cNvContentPartPr/>
              <p14:nvPr/>
            </p14:nvContentPartPr>
            <p14:xfrm>
              <a:off x="1432900" y="2943351"/>
              <a:ext cx="504360" cy="330120"/>
            </p14:xfrm>
          </p:contentPart>
        </mc:Choice>
        <mc:Fallback>
          <p:pic>
            <p:nvPicPr>
              <p:cNvPr id="121" name="墨迹 122">
                <a:extLst>
                  <a:ext uri="{FF2B5EF4-FFF2-40B4-BE49-F238E27FC236}">
                    <a16:creationId xmlns:a16="http://schemas.microsoft.com/office/drawing/2014/main" id="{BBF61989-8519-014C-B80E-89634FEF70A5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1425345" y="2935799"/>
                <a:ext cx="519469" cy="3448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124" name="墨迹 123">
                <a:extLst>
                  <a:ext uri="{FF2B5EF4-FFF2-40B4-BE49-F238E27FC236}">
                    <a16:creationId xmlns:a16="http://schemas.microsoft.com/office/drawing/2014/main" id="{F0198F62-ED28-144D-A2BF-0C5B5A7DAD04}"/>
                  </a:ext>
                </a:extLst>
              </p14:cNvPr>
              <p14:cNvContentPartPr/>
              <p14:nvPr/>
            </p14:nvContentPartPr>
            <p14:xfrm>
              <a:off x="4271860" y="2900511"/>
              <a:ext cx="180720" cy="136080"/>
            </p14:xfrm>
          </p:contentPart>
        </mc:Choice>
        <mc:Fallback>
          <p:pic>
            <p:nvPicPr>
              <p:cNvPr id="124" name="墨迹 123">
                <a:extLst>
                  <a:ext uri="{FF2B5EF4-FFF2-40B4-BE49-F238E27FC236}">
                    <a16:creationId xmlns:a16="http://schemas.microsoft.com/office/drawing/2014/main" id="{F0198F62-ED28-144D-A2BF-0C5B5A7DAD04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4264300" y="2892951"/>
                <a:ext cx="195840" cy="15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125" name="墨迹 124">
                <a:extLst>
                  <a:ext uri="{FF2B5EF4-FFF2-40B4-BE49-F238E27FC236}">
                    <a16:creationId xmlns:a16="http://schemas.microsoft.com/office/drawing/2014/main" id="{050A9B14-EFF3-FA43-856A-1D93AF6C18B4}"/>
                  </a:ext>
                </a:extLst>
              </p14:cNvPr>
              <p14:cNvContentPartPr/>
              <p14:nvPr/>
            </p14:nvContentPartPr>
            <p14:xfrm>
              <a:off x="4389940" y="2750391"/>
              <a:ext cx="6480" cy="19080"/>
            </p14:xfrm>
          </p:contentPart>
        </mc:Choice>
        <mc:Fallback>
          <p:pic>
            <p:nvPicPr>
              <p:cNvPr id="125" name="墨迹 124">
                <a:extLst>
                  <a:ext uri="{FF2B5EF4-FFF2-40B4-BE49-F238E27FC236}">
                    <a16:creationId xmlns:a16="http://schemas.microsoft.com/office/drawing/2014/main" id="{050A9B14-EFF3-FA43-856A-1D93AF6C18B4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4382380" y="2742831"/>
                <a:ext cx="2160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129" name="墨迹 128">
                <a:extLst>
                  <a:ext uri="{FF2B5EF4-FFF2-40B4-BE49-F238E27FC236}">
                    <a16:creationId xmlns:a16="http://schemas.microsoft.com/office/drawing/2014/main" id="{BE30F2A1-FA12-5C4F-9E09-5E3CE32C2457}"/>
                  </a:ext>
                </a:extLst>
              </p14:cNvPr>
              <p14:cNvContentPartPr/>
              <p14:nvPr/>
            </p14:nvContentPartPr>
            <p14:xfrm>
              <a:off x="4713940" y="2862351"/>
              <a:ext cx="178200" cy="112320"/>
            </p14:xfrm>
          </p:contentPart>
        </mc:Choice>
        <mc:Fallback>
          <p:pic>
            <p:nvPicPr>
              <p:cNvPr id="129" name="墨迹 128">
                <a:extLst>
                  <a:ext uri="{FF2B5EF4-FFF2-40B4-BE49-F238E27FC236}">
                    <a16:creationId xmlns:a16="http://schemas.microsoft.com/office/drawing/2014/main" id="{BE30F2A1-FA12-5C4F-9E09-5E3CE32C2457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4706380" y="2854791"/>
                <a:ext cx="19332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130" name="墨迹 129">
                <a:extLst>
                  <a:ext uri="{FF2B5EF4-FFF2-40B4-BE49-F238E27FC236}">
                    <a16:creationId xmlns:a16="http://schemas.microsoft.com/office/drawing/2014/main" id="{CB70216D-8405-0348-9159-8D8A57BD1A06}"/>
                  </a:ext>
                </a:extLst>
              </p14:cNvPr>
              <p14:cNvContentPartPr/>
              <p14:nvPr/>
            </p14:nvContentPartPr>
            <p14:xfrm>
              <a:off x="4707460" y="3055311"/>
              <a:ext cx="193320" cy="25200"/>
            </p14:xfrm>
          </p:contentPart>
        </mc:Choice>
        <mc:Fallback>
          <p:pic>
            <p:nvPicPr>
              <p:cNvPr id="130" name="墨迹 129">
                <a:extLst>
                  <a:ext uri="{FF2B5EF4-FFF2-40B4-BE49-F238E27FC236}">
                    <a16:creationId xmlns:a16="http://schemas.microsoft.com/office/drawing/2014/main" id="{CB70216D-8405-0348-9159-8D8A57BD1A06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4699900" y="3047751"/>
                <a:ext cx="20844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131" name="墨迹 131">
                <a:extLst>
                  <a:ext uri="{FF2B5EF4-FFF2-40B4-BE49-F238E27FC236}">
                    <a16:creationId xmlns:a16="http://schemas.microsoft.com/office/drawing/2014/main" id="{FF017A9F-ED31-C240-A966-2C0C532749E1}"/>
                  </a:ext>
                </a:extLst>
              </p14:cNvPr>
              <p14:cNvContentPartPr/>
              <p14:nvPr/>
            </p14:nvContentPartPr>
            <p14:xfrm>
              <a:off x="3680380" y="2955591"/>
              <a:ext cx="411120" cy="261720"/>
            </p14:xfrm>
          </p:contentPart>
        </mc:Choice>
        <mc:Fallback>
          <p:pic>
            <p:nvPicPr>
              <p:cNvPr id="131" name="墨迹 131">
                <a:extLst>
                  <a:ext uri="{FF2B5EF4-FFF2-40B4-BE49-F238E27FC236}">
                    <a16:creationId xmlns:a16="http://schemas.microsoft.com/office/drawing/2014/main" id="{FF017A9F-ED31-C240-A966-2C0C532749E1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3672820" y="2948031"/>
                <a:ext cx="426240" cy="27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135" name="墨迹 135">
                <a:extLst>
                  <a:ext uri="{FF2B5EF4-FFF2-40B4-BE49-F238E27FC236}">
                    <a16:creationId xmlns:a16="http://schemas.microsoft.com/office/drawing/2014/main" id="{B747259B-054F-7040-93B8-6B9BE5CAD494}"/>
                  </a:ext>
                </a:extLst>
              </p14:cNvPr>
              <p14:cNvContentPartPr/>
              <p14:nvPr/>
            </p14:nvContentPartPr>
            <p14:xfrm>
              <a:off x="5155660" y="2781351"/>
              <a:ext cx="218160" cy="268200"/>
            </p14:xfrm>
          </p:contentPart>
        </mc:Choice>
        <mc:Fallback>
          <p:pic>
            <p:nvPicPr>
              <p:cNvPr id="135" name="墨迹 135">
                <a:extLst>
                  <a:ext uri="{FF2B5EF4-FFF2-40B4-BE49-F238E27FC236}">
                    <a16:creationId xmlns:a16="http://schemas.microsoft.com/office/drawing/2014/main" id="{B747259B-054F-7040-93B8-6B9BE5CAD494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5148100" y="2773791"/>
                <a:ext cx="233280" cy="28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142" name="墨迹 142">
                <a:extLst>
                  <a:ext uri="{FF2B5EF4-FFF2-40B4-BE49-F238E27FC236}">
                    <a16:creationId xmlns:a16="http://schemas.microsoft.com/office/drawing/2014/main" id="{0D7DA405-C6D7-9746-9204-AA565345B353}"/>
                  </a:ext>
                </a:extLst>
              </p14:cNvPr>
              <p14:cNvContentPartPr/>
              <p14:nvPr/>
            </p14:nvContentPartPr>
            <p14:xfrm>
              <a:off x="5996260" y="1119231"/>
              <a:ext cx="2148120" cy="1401120"/>
            </p14:xfrm>
          </p:contentPart>
        </mc:Choice>
        <mc:Fallback>
          <p:pic>
            <p:nvPicPr>
              <p:cNvPr id="142" name="墨迹 142">
                <a:extLst>
                  <a:ext uri="{FF2B5EF4-FFF2-40B4-BE49-F238E27FC236}">
                    <a16:creationId xmlns:a16="http://schemas.microsoft.com/office/drawing/2014/main" id="{0D7DA405-C6D7-9746-9204-AA565345B353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5988700" y="1111671"/>
                <a:ext cx="2163240" cy="141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153" name="墨迹 152">
                <a:extLst>
                  <a:ext uri="{FF2B5EF4-FFF2-40B4-BE49-F238E27FC236}">
                    <a16:creationId xmlns:a16="http://schemas.microsoft.com/office/drawing/2014/main" id="{8ACE7C76-47BD-6B44-9B76-BEBA164AC2B5}"/>
                  </a:ext>
                </a:extLst>
              </p14:cNvPr>
              <p14:cNvContentPartPr/>
              <p14:nvPr/>
            </p14:nvContentPartPr>
            <p14:xfrm>
              <a:off x="9208540" y="2775231"/>
              <a:ext cx="168480" cy="255600"/>
            </p14:xfrm>
          </p:contentPart>
        </mc:Choice>
        <mc:Fallback>
          <p:pic>
            <p:nvPicPr>
              <p:cNvPr id="153" name="墨迹 152">
                <a:extLst>
                  <a:ext uri="{FF2B5EF4-FFF2-40B4-BE49-F238E27FC236}">
                    <a16:creationId xmlns:a16="http://schemas.microsoft.com/office/drawing/2014/main" id="{8ACE7C76-47BD-6B44-9B76-BEBA164AC2B5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9200980" y="2767671"/>
                <a:ext cx="183600" cy="27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154" name="墨迹 153">
                <a:extLst>
                  <a:ext uri="{FF2B5EF4-FFF2-40B4-BE49-F238E27FC236}">
                    <a16:creationId xmlns:a16="http://schemas.microsoft.com/office/drawing/2014/main" id="{43D552B7-09DE-CE4C-89B5-4FD93DA62F51}"/>
                  </a:ext>
                </a:extLst>
              </p14:cNvPr>
              <p14:cNvContentPartPr/>
              <p14:nvPr/>
            </p14:nvContentPartPr>
            <p14:xfrm>
              <a:off x="9233380" y="3229551"/>
              <a:ext cx="25200" cy="43920"/>
            </p14:xfrm>
          </p:contentPart>
        </mc:Choice>
        <mc:Fallback>
          <p:pic>
            <p:nvPicPr>
              <p:cNvPr id="154" name="墨迹 153">
                <a:extLst>
                  <a:ext uri="{FF2B5EF4-FFF2-40B4-BE49-F238E27FC236}">
                    <a16:creationId xmlns:a16="http://schemas.microsoft.com/office/drawing/2014/main" id="{43D552B7-09DE-CE4C-89B5-4FD93DA62F51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9225820" y="3221991"/>
                <a:ext cx="40320" cy="5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155" name="墨迹 155">
                <a:extLst>
                  <a:ext uri="{FF2B5EF4-FFF2-40B4-BE49-F238E27FC236}">
                    <a16:creationId xmlns:a16="http://schemas.microsoft.com/office/drawing/2014/main" id="{8F392611-A48C-DE4A-8475-5B6C280D4F95}"/>
                  </a:ext>
                </a:extLst>
              </p14:cNvPr>
              <p14:cNvContentPartPr/>
              <p14:nvPr/>
            </p14:nvContentPartPr>
            <p14:xfrm>
              <a:off x="5897260" y="2595231"/>
              <a:ext cx="2875680" cy="765360"/>
            </p14:xfrm>
          </p:contentPart>
        </mc:Choice>
        <mc:Fallback>
          <p:pic>
            <p:nvPicPr>
              <p:cNvPr id="155" name="墨迹 155">
                <a:extLst>
                  <a:ext uri="{FF2B5EF4-FFF2-40B4-BE49-F238E27FC236}">
                    <a16:creationId xmlns:a16="http://schemas.microsoft.com/office/drawing/2014/main" id="{8F392611-A48C-DE4A-8475-5B6C280D4F95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5889700" y="2587671"/>
                <a:ext cx="2890800" cy="78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159" name="墨迹 159">
                <a:extLst>
                  <a:ext uri="{FF2B5EF4-FFF2-40B4-BE49-F238E27FC236}">
                    <a16:creationId xmlns:a16="http://schemas.microsoft.com/office/drawing/2014/main" id="{7533C616-1AB1-7241-8FED-DE9C9846021F}"/>
                  </a:ext>
                </a:extLst>
              </p14:cNvPr>
              <p14:cNvContentPartPr/>
              <p14:nvPr/>
            </p14:nvContentPartPr>
            <p14:xfrm>
              <a:off x="1022140" y="2426391"/>
              <a:ext cx="243000" cy="896760"/>
            </p14:xfrm>
          </p:contentPart>
        </mc:Choice>
        <mc:Fallback>
          <p:pic>
            <p:nvPicPr>
              <p:cNvPr id="159" name="墨迹 159">
                <a:extLst>
                  <a:ext uri="{FF2B5EF4-FFF2-40B4-BE49-F238E27FC236}">
                    <a16:creationId xmlns:a16="http://schemas.microsoft.com/office/drawing/2014/main" id="{7533C616-1AB1-7241-8FED-DE9C9846021F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1014580" y="2418831"/>
                <a:ext cx="258120" cy="91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166" name="墨迹 166">
                <a:extLst>
                  <a:ext uri="{FF2B5EF4-FFF2-40B4-BE49-F238E27FC236}">
                    <a16:creationId xmlns:a16="http://schemas.microsoft.com/office/drawing/2014/main" id="{7C35F6E3-BCB8-DB45-B61B-D2CE602F5DED}"/>
                  </a:ext>
                </a:extLst>
              </p14:cNvPr>
              <p14:cNvContentPartPr/>
              <p14:nvPr/>
            </p14:nvContentPartPr>
            <p14:xfrm>
              <a:off x="869140" y="3976551"/>
              <a:ext cx="1093320" cy="548280"/>
            </p14:xfrm>
          </p:contentPart>
        </mc:Choice>
        <mc:Fallback>
          <p:pic>
            <p:nvPicPr>
              <p:cNvPr id="166" name="墨迹 166">
                <a:extLst>
                  <a:ext uri="{FF2B5EF4-FFF2-40B4-BE49-F238E27FC236}">
                    <a16:creationId xmlns:a16="http://schemas.microsoft.com/office/drawing/2014/main" id="{7C35F6E3-BCB8-DB45-B61B-D2CE602F5DED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861580" y="3968991"/>
                <a:ext cx="1108440" cy="56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193" name="墨迹 192">
                <a:extLst>
                  <a:ext uri="{FF2B5EF4-FFF2-40B4-BE49-F238E27FC236}">
                    <a16:creationId xmlns:a16="http://schemas.microsoft.com/office/drawing/2014/main" id="{5A02496E-6345-B846-91F7-9B617BCB22A0}"/>
                  </a:ext>
                </a:extLst>
              </p14:cNvPr>
              <p14:cNvContentPartPr/>
              <p14:nvPr/>
            </p14:nvContentPartPr>
            <p14:xfrm>
              <a:off x="2597140" y="4831551"/>
              <a:ext cx="75240" cy="60480"/>
            </p14:xfrm>
          </p:contentPart>
        </mc:Choice>
        <mc:Fallback>
          <p:pic>
            <p:nvPicPr>
              <p:cNvPr id="193" name="墨迹 192">
                <a:extLst>
                  <a:ext uri="{FF2B5EF4-FFF2-40B4-BE49-F238E27FC236}">
                    <a16:creationId xmlns:a16="http://schemas.microsoft.com/office/drawing/2014/main" id="{5A02496E-6345-B846-91F7-9B617BCB22A0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2589580" y="4823991"/>
                <a:ext cx="90000" cy="7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2">
            <p14:nvContentPartPr>
              <p14:cNvPr id="194" name="墨迹 193">
                <a:extLst>
                  <a:ext uri="{FF2B5EF4-FFF2-40B4-BE49-F238E27FC236}">
                    <a16:creationId xmlns:a16="http://schemas.microsoft.com/office/drawing/2014/main" id="{F073676F-7E9A-9E4F-AFF5-FC3DF596599A}"/>
                  </a:ext>
                </a:extLst>
              </p14:cNvPr>
              <p14:cNvContentPartPr/>
              <p14:nvPr/>
            </p14:nvContentPartPr>
            <p14:xfrm>
              <a:off x="2584540" y="5003991"/>
              <a:ext cx="392040" cy="130320"/>
            </p14:xfrm>
          </p:contentPart>
        </mc:Choice>
        <mc:Fallback>
          <p:pic>
            <p:nvPicPr>
              <p:cNvPr id="194" name="墨迹 193">
                <a:extLst>
                  <a:ext uri="{FF2B5EF4-FFF2-40B4-BE49-F238E27FC236}">
                    <a16:creationId xmlns:a16="http://schemas.microsoft.com/office/drawing/2014/main" id="{F073676F-7E9A-9E4F-AFF5-FC3DF596599A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2576980" y="4996431"/>
                <a:ext cx="406800" cy="14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4">
            <p14:nvContentPartPr>
              <p14:cNvPr id="206" name="墨迹 205">
                <a:extLst>
                  <a:ext uri="{FF2B5EF4-FFF2-40B4-BE49-F238E27FC236}">
                    <a16:creationId xmlns:a16="http://schemas.microsoft.com/office/drawing/2014/main" id="{8F582E82-545D-9647-A476-D340B7E3001A}"/>
                  </a:ext>
                </a:extLst>
              </p14:cNvPr>
              <p14:cNvContentPartPr/>
              <p14:nvPr/>
            </p14:nvContentPartPr>
            <p14:xfrm>
              <a:off x="7116940" y="4667751"/>
              <a:ext cx="124920" cy="81360"/>
            </p14:xfrm>
          </p:contentPart>
        </mc:Choice>
        <mc:Fallback>
          <p:pic>
            <p:nvPicPr>
              <p:cNvPr id="206" name="墨迹 205">
                <a:extLst>
                  <a:ext uri="{FF2B5EF4-FFF2-40B4-BE49-F238E27FC236}">
                    <a16:creationId xmlns:a16="http://schemas.microsoft.com/office/drawing/2014/main" id="{8F582E82-545D-9647-A476-D340B7E3001A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7109380" y="4660191"/>
                <a:ext cx="140040" cy="9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6">
            <p14:nvContentPartPr>
              <p14:cNvPr id="207" name="墨迹 206">
                <a:extLst>
                  <a:ext uri="{FF2B5EF4-FFF2-40B4-BE49-F238E27FC236}">
                    <a16:creationId xmlns:a16="http://schemas.microsoft.com/office/drawing/2014/main" id="{93FBB700-490F-554F-9EEB-423279BEEE79}"/>
                  </a:ext>
                </a:extLst>
              </p14:cNvPr>
              <p14:cNvContentPartPr/>
              <p14:nvPr/>
            </p14:nvContentPartPr>
            <p14:xfrm>
              <a:off x="7129180" y="4885551"/>
              <a:ext cx="361440" cy="140040"/>
            </p14:xfrm>
          </p:contentPart>
        </mc:Choice>
        <mc:Fallback>
          <p:pic>
            <p:nvPicPr>
              <p:cNvPr id="207" name="墨迹 206">
                <a:extLst>
                  <a:ext uri="{FF2B5EF4-FFF2-40B4-BE49-F238E27FC236}">
                    <a16:creationId xmlns:a16="http://schemas.microsoft.com/office/drawing/2014/main" id="{93FBB700-490F-554F-9EEB-423279BEEE79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7121620" y="4877991"/>
                <a:ext cx="376560" cy="15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8">
            <p14:nvContentPartPr>
              <p14:cNvPr id="208" name="墨迹 207">
                <a:extLst>
                  <a:ext uri="{FF2B5EF4-FFF2-40B4-BE49-F238E27FC236}">
                    <a16:creationId xmlns:a16="http://schemas.microsoft.com/office/drawing/2014/main" id="{7E030E71-C2CC-1C4F-BCBB-61DB1F2D1931}"/>
                  </a:ext>
                </a:extLst>
              </p14:cNvPr>
              <p14:cNvContentPartPr/>
              <p14:nvPr/>
            </p14:nvContentPartPr>
            <p14:xfrm>
              <a:off x="7740100" y="4568031"/>
              <a:ext cx="236160" cy="193320"/>
            </p14:xfrm>
          </p:contentPart>
        </mc:Choice>
        <mc:Fallback>
          <p:pic>
            <p:nvPicPr>
              <p:cNvPr id="208" name="墨迹 207">
                <a:extLst>
                  <a:ext uri="{FF2B5EF4-FFF2-40B4-BE49-F238E27FC236}">
                    <a16:creationId xmlns:a16="http://schemas.microsoft.com/office/drawing/2014/main" id="{7E030E71-C2CC-1C4F-BCBB-61DB1F2D1931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7732540" y="4560471"/>
                <a:ext cx="251280" cy="20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0">
            <p14:nvContentPartPr>
              <p14:cNvPr id="209" name="墨迹 208">
                <a:extLst>
                  <a:ext uri="{FF2B5EF4-FFF2-40B4-BE49-F238E27FC236}">
                    <a16:creationId xmlns:a16="http://schemas.microsoft.com/office/drawing/2014/main" id="{EE25915D-AA78-7040-B302-36A276194A5D}"/>
                  </a:ext>
                </a:extLst>
              </p14:cNvPr>
              <p14:cNvContentPartPr/>
              <p14:nvPr/>
            </p14:nvContentPartPr>
            <p14:xfrm>
              <a:off x="7851340" y="4898151"/>
              <a:ext cx="56520" cy="174600"/>
            </p14:xfrm>
          </p:contentPart>
        </mc:Choice>
        <mc:Fallback>
          <p:pic>
            <p:nvPicPr>
              <p:cNvPr id="209" name="墨迹 208">
                <a:extLst>
                  <a:ext uri="{FF2B5EF4-FFF2-40B4-BE49-F238E27FC236}">
                    <a16:creationId xmlns:a16="http://schemas.microsoft.com/office/drawing/2014/main" id="{EE25915D-AA78-7040-B302-36A276194A5D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7843780" y="4890591"/>
                <a:ext cx="71280" cy="18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2">
            <p14:nvContentPartPr>
              <p14:cNvPr id="214" name="墨迹 223">
                <a:extLst>
                  <a:ext uri="{FF2B5EF4-FFF2-40B4-BE49-F238E27FC236}">
                    <a16:creationId xmlns:a16="http://schemas.microsoft.com/office/drawing/2014/main" id="{EF56C1C4-9C6B-4347-8365-C67AB14DA4E5}"/>
                  </a:ext>
                </a:extLst>
              </p14:cNvPr>
              <p14:cNvContentPartPr/>
              <p14:nvPr/>
            </p14:nvContentPartPr>
            <p14:xfrm>
              <a:off x="8399260" y="4512231"/>
              <a:ext cx="747720" cy="560520"/>
            </p14:xfrm>
          </p:contentPart>
        </mc:Choice>
        <mc:Fallback>
          <p:pic>
            <p:nvPicPr>
              <p:cNvPr id="214" name="墨迹 223">
                <a:extLst>
                  <a:ext uri="{FF2B5EF4-FFF2-40B4-BE49-F238E27FC236}">
                    <a16:creationId xmlns:a16="http://schemas.microsoft.com/office/drawing/2014/main" id="{EF56C1C4-9C6B-4347-8365-C67AB14DA4E5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8391696" y="4504671"/>
                <a:ext cx="762847" cy="57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4">
            <p14:nvContentPartPr>
              <p14:cNvPr id="215" name="墨迹 224">
                <a:extLst>
                  <a:ext uri="{FF2B5EF4-FFF2-40B4-BE49-F238E27FC236}">
                    <a16:creationId xmlns:a16="http://schemas.microsoft.com/office/drawing/2014/main" id="{64BD8707-1636-B04F-BD87-4900A6905829}"/>
                  </a:ext>
                </a:extLst>
              </p14:cNvPr>
              <p14:cNvContentPartPr/>
              <p14:nvPr/>
            </p14:nvContentPartPr>
            <p14:xfrm>
              <a:off x="3979900" y="4418631"/>
              <a:ext cx="2869560" cy="1002600"/>
            </p14:xfrm>
          </p:contentPart>
        </mc:Choice>
        <mc:Fallback>
          <p:pic>
            <p:nvPicPr>
              <p:cNvPr id="215" name="墨迹 224">
                <a:extLst>
                  <a:ext uri="{FF2B5EF4-FFF2-40B4-BE49-F238E27FC236}">
                    <a16:creationId xmlns:a16="http://schemas.microsoft.com/office/drawing/2014/main" id="{64BD8707-1636-B04F-BD87-4900A6905829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3972340" y="4411071"/>
                <a:ext cx="2884680" cy="101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6">
            <p14:nvContentPartPr>
              <p14:cNvPr id="216" name="墨迹 225">
                <a:extLst>
                  <a:ext uri="{FF2B5EF4-FFF2-40B4-BE49-F238E27FC236}">
                    <a16:creationId xmlns:a16="http://schemas.microsoft.com/office/drawing/2014/main" id="{56BD9C80-E040-5D48-BAE7-98E3B28F7B04}"/>
                  </a:ext>
                </a:extLst>
              </p14:cNvPr>
              <p14:cNvContentPartPr/>
              <p14:nvPr/>
            </p14:nvContentPartPr>
            <p14:xfrm>
              <a:off x="3207340" y="4518351"/>
              <a:ext cx="510480" cy="896760"/>
            </p14:xfrm>
          </p:contentPart>
        </mc:Choice>
        <mc:Fallback>
          <p:pic>
            <p:nvPicPr>
              <p:cNvPr id="216" name="墨迹 225">
                <a:extLst>
                  <a:ext uri="{FF2B5EF4-FFF2-40B4-BE49-F238E27FC236}">
                    <a16:creationId xmlns:a16="http://schemas.microsoft.com/office/drawing/2014/main" id="{56BD9C80-E040-5D48-BAE7-98E3B28F7B04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3199785" y="4510791"/>
                <a:ext cx="525589" cy="91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8">
            <p14:nvContentPartPr>
              <p14:cNvPr id="217" name="墨迹 226">
                <a:extLst>
                  <a:ext uri="{FF2B5EF4-FFF2-40B4-BE49-F238E27FC236}">
                    <a16:creationId xmlns:a16="http://schemas.microsoft.com/office/drawing/2014/main" id="{81287E60-D34F-474D-9422-E886DE63891E}"/>
                  </a:ext>
                </a:extLst>
              </p14:cNvPr>
              <p14:cNvContentPartPr/>
              <p14:nvPr/>
            </p14:nvContentPartPr>
            <p14:xfrm>
              <a:off x="8451820" y="3926871"/>
              <a:ext cx="526680" cy="224640"/>
            </p14:xfrm>
          </p:contentPart>
        </mc:Choice>
        <mc:Fallback>
          <p:pic>
            <p:nvPicPr>
              <p:cNvPr id="217" name="墨迹 226">
                <a:extLst>
                  <a:ext uri="{FF2B5EF4-FFF2-40B4-BE49-F238E27FC236}">
                    <a16:creationId xmlns:a16="http://schemas.microsoft.com/office/drawing/2014/main" id="{81287E60-D34F-474D-9422-E886DE63891E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8444260" y="3919311"/>
                <a:ext cx="541800" cy="23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0">
            <p14:nvContentPartPr>
              <p14:cNvPr id="218" name="墨迹 227">
                <a:extLst>
                  <a:ext uri="{FF2B5EF4-FFF2-40B4-BE49-F238E27FC236}">
                    <a16:creationId xmlns:a16="http://schemas.microsoft.com/office/drawing/2014/main" id="{EDA87234-6B1E-C340-9EB0-3E1900747CAB}"/>
                  </a:ext>
                </a:extLst>
              </p14:cNvPr>
              <p14:cNvContentPartPr/>
              <p14:nvPr/>
            </p14:nvContentPartPr>
            <p14:xfrm>
              <a:off x="7172740" y="3902751"/>
              <a:ext cx="1015200" cy="279720"/>
            </p14:xfrm>
          </p:contentPart>
        </mc:Choice>
        <mc:Fallback>
          <p:pic>
            <p:nvPicPr>
              <p:cNvPr id="218" name="墨迹 227">
                <a:extLst>
                  <a:ext uri="{FF2B5EF4-FFF2-40B4-BE49-F238E27FC236}">
                    <a16:creationId xmlns:a16="http://schemas.microsoft.com/office/drawing/2014/main" id="{EDA87234-6B1E-C340-9EB0-3E1900747CAB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7165180" y="3895191"/>
                <a:ext cx="1030320" cy="29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2">
            <p14:nvContentPartPr>
              <p14:cNvPr id="219" name="墨迹 228">
                <a:extLst>
                  <a:ext uri="{FF2B5EF4-FFF2-40B4-BE49-F238E27FC236}">
                    <a16:creationId xmlns:a16="http://schemas.microsoft.com/office/drawing/2014/main" id="{396E75E1-62F1-AE4F-992B-507B8BEB2BB4}"/>
                  </a:ext>
                </a:extLst>
              </p14:cNvPr>
              <p14:cNvContentPartPr/>
              <p14:nvPr/>
            </p14:nvContentPartPr>
            <p14:xfrm>
              <a:off x="6506740" y="4119831"/>
              <a:ext cx="274320" cy="37800"/>
            </p14:xfrm>
          </p:contentPart>
        </mc:Choice>
        <mc:Fallback>
          <p:pic>
            <p:nvPicPr>
              <p:cNvPr id="219" name="墨迹 228">
                <a:extLst>
                  <a:ext uri="{FF2B5EF4-FFF2-40B4-BE49-F238E27FC236}">
                    <a16:creationId xmlns:a16="http://schemas.microsoft.com/office/drawing/2014/main" id="{396E75E1-62F1-AE4F-992B-507B8BEB2BB4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6499180" y="4112271"/>
                <a:ext cx="289440" cy="5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4">
            <p14:nvContentPartPr>
              <p14:cNvPr id="220" name="墨迹 229">
                <a:extLst>
                  <a:ext uri="{FF2B5EF4-FFF2-40B4-BE49-F238E27FC236}">
                    <a16:creationId xmlns:a16="http://schemas.microsoft.com/office/drawing/2014/main" id="{8AABE51D-93C5-1743-9C58-A8CFEF6CC266}"/>
                  </a:ext>
                </a:extLst>
              </p14:cNvPr>
              <p14:cNvContentPartPr/>
              <p14:nvPr/>
            </p14:nvContentPartPr>
            <p14:xfrm>
              <a:off x="5162140" y="4033431"/>
              <a:ext cx="1058400" cy="217440"/>
            </p14:xfrm>
          </p:contentPart>
        </mc:Choice>
        <mc:Fallback>
          <p:pic>
            <p:nvPicPr>
              <p:cNvPr id="220" name="墨迹 229">
                <a:extLst>
                  <a:ext uri="{FF2B5EF4-FFF2-40B4-BE49-F238E27FC236}">
                    <a16:creationId xmlns:a16="http://schemas.microsoft.com/office/drawing/2014/main" id="{8AABE51D-93C5-1743-9C58-A8CFEF6CC266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5154583" y="4025871"/>
                <a:ext cx="1073515" cy="23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6">
            <p14:nvContentPartPr>
              <p14:cNvPr id="221" name="墨迹 230">
                <a:extLst>
                  <a:ext uri="{FF2B5EF4-FFF2-40B4-BE49-F238E27FC236}">
                    <a16:creationId xmlns:a16="http://schemas.microsoft.com/office/drawing/2014/main" id="{00DDB7E8-EB7F-3842-805A-62A81ADE57A0}"/>
                  </a:ext>
                </a:extLst>
              </p14:cNvPr>
              <p14:cNvContentPartPr/>
              <p14:nvPr/>
            </p14:nvContentPartPr>
            <p14:xfrm>
              <a:off x="4259260" y="4045311"/>
              <a:ext cx="660240" cy="255600"/>
            </p14:xfrm>
          </p:contentPart>
        </mc:Choice>
        <mc:Fallback>
          <p:pic>
            <p:nvPicPr>
              <p:cNvPr id="221" name="墨迹 230">
                <a:extLst>
                  <a:ext uri="{FF2B5EF4-FFF2-40B4-BE49-F238E27FC236}">
                    <a16:creationId xmlns:a16="http://schemas.microsoft.com/office/drawing/2014/main" id="{00DDB7E8-EB7F-3842-805A-62A81ADE57A0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4251700" y="4037751"/>
                <a:ext cx="675360" cy="27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8">
            <p14:nvContentPartPr>
              <p14:cNvPr id="222" name="墨迹 231">
                <a:extLst>
                  <a:ext uri="{FF2B5EF4-FFF2-40B4-BE49-F238E27FC236}">
                    <a16:creationId xmlns:a16="http://schemas.microsoft.com/office/drawing/2014/main" id="{A845FDD0-ACF1-C24D-A37A-109F21FD31E7}"/>
                  </a:ext>
                </a:extLst>
              </p14:cNvPr>
              <p14:cNvContentPartPr/>
              <p14:nvPr/>
            </p14:nvContentPartPr>
            <p14:xfrm>
              <a:off x="3225700" y="3796191"/>
              <a:ext cx="691560" cy="578520"/>
            </p14:xfrm>
          </p:contentPart>
        </mc:Choice>
        <mc:Fallback>
          <p:pic>
            <p:nvPicPr>
              <p:cNvPr id="222" name="墨迹 231">
                <a:extLst>
                  <a:ext uri="{FF2B5EF4-FFF2-40B4-BE49-F238E27FC236}">
                    <a16:creationId xmlns:a16="http://schemas.microsoft.com/office/drawing/2014/main" id="{A845FDD0-ACF1-C24D-A37A-109F21FD31E7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3218500" y="3788631"/>
                <a:ext cx="706320" cy="59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0">
            <p14:nvContentPartPr>
              <p14:cNvPr id="223" name="墨迹 232">
                <a:extLst>
                  <a:ext uri="{FF2B5EF4-FFF2-40B4-BE49-F238E27FC236}">
                    <a16:creationId xmlns:a16="http://schemas.microsoft.com/office/drawing/2014/main" id="{244DB555-A06F-9847-B924-05A317160929}"/>
                  </a:ext>
                </a:extLst>
              </p14:cNvPr>
              <p14:cNvContentPartPr/>
              <p14:nvPr/>
            </p14:nvContentPartPr>
            <p14:xfrm>
              <a:off x="2646820" y="3970431"/>
              <a:ext cx="305640" cy="410400"/>
            </p14:xfrm>
          </p:contentPart>
        </mc:Choice>
        <mc:Fallback>
          <p:pic>
            <p:nvPicPr>
              <p:cNvPr id="223" name="墨迹 232">
                <a:extLst>
                  <a:ext uri="{FF2B5EF4-FFF2-40B4-BE49-F238E27FC236}">
                    <a16:creationId xmlns:a16="http://schemas.microsoft.com/office/drawing/2014/main" id="{244DB555-A06F-9847-B924-05A317160929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2639251" y="3962871"/>
                <a:ext cx="320778" cy="42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2">
            <p14:nvContentPartPr>
              <p14:cNvPr id="234" name="墨迹 233">
                <a:extLst>
                  <a:ext uri="{FF2B5EF4-FFF2-40B4-BE49-F238E27FC236}">
                    <a16:creationId xmlns:a16="http://schemas.microsoft.com/office/drawing/2014/main" id="{75CA6E20-69A3-6540-BE14-7260785B7949}"/>
                  </a:ext>
                </a:extLst>
              </p14:cNvPr>
              <p14:cNvContentPartPr/>
              <p14:nvPr/>
            </p14:nvContentPartPr>
            <p14:xfrm>
              <a:off x="9333100" y="5085351"/>
              <a:ext cx="68760" cy="37080"/>
            </p14:xfrm>
          </p:contentPart>
        </mc:Choice>
        <mc:Fallback>
          <p:pic>
            <p:nvPicPr>
              <p:cNvPr id="234" name="墨迹 233">
                <a:extLst>
                  <a:ext uri="{FF2B5EF4-FFF2-40B4-BE49-F238E27FC236}">
                    <a16:creationId xmlns:a16="http://schemas.microsoft.com/office/drawing/2014/main" id="{75CA6E20-69A3-6540-BE14-7260785B7949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9325540" y="5077791"/>
                <a:ext cx="83880" cy="5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4">
            <p14:nvContentPartPr>
              <p14:cNvPr id="239" name="墨迹 238">
                <a:extLst>
                  <a:ext uri="{FF2B5EF4-FFF2-40B4-BE49-F238E27FC236}">
                    <a16:creationId xmlns:a16="http://schemas.microsoft.com/office/drawing/2014/main" id="{F7101DE7-EC61-BB42-8201-83381DD42177}"/>
                  </a:ext>
                </a:extLst>
              </p14:cNvPr>
              <p14:cNvContentPartPr/>
              <p14:nvPr/>
            </p14:nvContentPartPr>
            <p14:xfrm>
              <a:off x="9887860" y="4985271"/>
              <a:ext cx="80640" cy="43920"/>
            </p14:xfrm>
          </p:contentPart>
        </mc:Choice>
        <mc:Fallback>
          <p:pic>
            <p:nvPicPr>
              <p:cNvPr id="239" name="墨迹 238">
                <a:extLst>
                  <a:ext uri="{FF2B5EF4-FFF2-40B4-BE49-F238E27FC236}">
                    <a16:creationId xmlns:a16="http://schemas.microsoft.com/office/drawing/2014/main" id="{F7101DE7-EC61-BB42-8201-83381DD42177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9880300" y="4977711"/>
                <a:ext cx="95760" cy="5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6">
            <p14:nvContentPartPr>
              <p14:cNvPr id="240" name="墨迹 239">
                <a:extLst>
                  <a:ext uri="{FF2B5EF4-FFF2-40B4-BE49-F238E27FC236}">
                    <a16:creationId xmlns:a16="http://schemas.microsoft.com/office/drawing/2014/main" id="{A7434780-BB12-B449-9075-2AAD2DA18E31}"/>
                  </a:ext>
                </a:extLst>
              </p14:cNvPr>
              <p14:cNvContentPartPr/>
              <p14:nvPr/>
            </p14:nvContentPartPr>
            <p14:xfrm>
              <a:off x="10210780" y="5016231"/>
              <a:ext cx="50040" cy="68760"/>
            </p14:xfrm>
          </p:contentPart>
        </mc:Choice>
        <mc:Fallback>
          <p:pic>
            <p:nvPicPr>
              <p:cNvPr id="240" name="墨迹 239">
                <a:extLst>
                  <a:ext uri="{FF2B5EF4-FFF2-40B4-BE49-F238E27FC236}">
                    <a16:creationId xmlns:a16="http://schemas.microsoft.com/office/drawing/2014/main" id="{A7434780-BB12-B449-9075-2AAD2DA18E31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10203220" y="5008671"/>
                <a:ext cx="65160" cy="8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8">
            <p14:nvContentPartPr>
              <p14:cNvPr id="241" name="墨迹 241">
                <a:extLst>
                  <a:ext uri="{FF2B5EF4-FFF2-40B4-BE49-F238E27FC236}">
                    <a16:creationId xmlns:a16="http://schemas.microsoft.com/office/drawing/2014/main" id="{20F5CD45-2CFE-C840-9430-B7266F9EBFA7}"/>
                  </a:ext>
                </a:extLst>
              </p14:cNvPr>
              <p14:cNvContentPartPr/>
              <p14:nvPr/>
            </p14:nvContentPartPr>
            <p14:xfrm>
              <a:off x="9706780" y="4468311"/>
              <a:ext cx="822240" cy="392760"/>
            </p14:xfrm>
          </p:contentPart>
        </mc:Choice>
        <mc:Fallback>
          <p:pic>
            <p:nvPicPr>
              <p:cNvPr id="241" name="墨迹 241">
                <a:extLst>
                  <a:ext uri="{FF2B5EF4-FFF2-40B4-BE49-F238E27FC236}">
                    <a16:creationId xmlns:a16="http://schemas.microsoft.com/office/drawing/2014/main" id="{20F5CD45-2CFE-C840-9430-B7266F9EBFA7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9699220" y="4461104"/>
                <a:ext cx="837360" cy="40789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0">
            <p14:nvContentPartPr>
              <p14:cNvPr id="243" name="墨迹 242">
                <a:extLst>
                  <a:ext uri="{FF2B5EF4-FFF2-40B4-BE49-F238E27FC236}">
                    <a16:creationId xmlns:a16="http://schemas.microsoft.com/office/drawing/2014/main" id="{12010372-76F5-6043-955F-083F730678EA}"/>
                  </a:ext>
                </a:extLst>
              </p14:cNvPr>
              <p14:cNvContentPartPr/>
              <p14:nvPr/>
            </p14:nvContentPartPr>
            <p14:xfrm>
              <a:off x="2827540" y="5689431"/>
              <a:ext cx="162360" cy="851760"/>
            </p14:xfrm>
          </p:contentPart>
        </mc:Choice>
        <mc:Fallback>
          <p:pic>
            <p:nvPicPr>
              <p:cNvPr id="243" name="墨迹 242">
                <a:extLst>
                  <a:ext uri="{FF2B5EF4-FFF2-40B4-BE49-F238E27FC236}">
                    <a16:creationId xmlns:a16="http://schemas.microsoft.com/office/drawing/2014/main" id="{12010372-76F5-6043-955F-083F730678EA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2819980" y="5681871"/>
                <a:ext cx="177120" cy="86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2">
            <p14:nvContentPartPr>
              <p14:cNvPr id="244" name="墨迹 243">
                <a:extLst>
                  <a:ext uri="{FF2B5EF4-FFF2-40B4-BE49-F238E27FC236}">
                    <a16:creationId xmlns:a16="http://schemas.microsoft.com/office/drawing/2014/main" id="{876E246D-8B69-B04C-8CC6-94DC92F7C38D}"/>
                  </a:ext>
                </a:extLst>
              </p14:cNvPr>
              <p14:cNvContentPartPr/>
              <p14:nvPr/>
            </p14:nvContentPartPr>
            <p14:xfrm>
              <a:off x="3480940" y="5489631"/>
              <a:ext cx="342720" cy="280440"/>
            </p14:xfrm>
          </p:contentPart>
        </mc:Choice>
        <mc:Fallback>
          <p:pic>
            <p:nvPicPr>
              <p:cNvPr id="244" name="墨迹 243">
                <a:extLst>
                  <a:ext uri="{FF2B5EF4-FFF2-40B4-BE49-F238E27FC236}">
                    <a16:creationId xmlns:a16="http://schemas.microsoft.com/office/drawing/2014/main" id="{876E246D-8B69-B04C-8CC6-94DC92F7C38D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3473740" y="5482071"/>
                <a:ext cx="357840" cy="29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4">
            <p14:nvContentPartPr>
              <p14:cNvPr id="249" name="墨迹 250">
                <a:extLst>
                  <a:ext uri="{FF2B5EF4-FFF2-40B4-BE49-F238E27FC236}">
                    <a16:creationId xmlns:a16="http://schemas.microsoft.com/office/drawing/2014/main" id="{C1F608B5-947A-C64D-9174-DB1B7A27E893}"/>
                  </a:ext>
                </a:extLst>
              </p14:cNvPr>
              <p14:cNvContentPartPr/>
              <p14:nvPr/>
            </p14:nvContentPartPr>
            <p14:xfrm>
              <a:off x="4769740" y="5439591"/>
              <a:ext cx="187200" cy="299160"/>
            </p14:xfrm>
          </p:contentPart>
        </mc:Choice>
        <mc:Fallback>
          <p:pic>
            <p:nvPicPr>
              <p:cNvPr id="249" name="墨迹 250">
                <a:extLst>
                  <a:ext uri="{FF2B5EF4-FFF2-40B4-BE49-F238E27FC236}">
                    <a16:creationId xmlns:a16="http://schemas.microsoft.com/office/drawing/2014/main" id="{C1F608B5-947A-C64D-9174-DB1B7A27E893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4762180" y="5432031"/>
                <a:ext cx="202320" cy="31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6">
            <p14:nvContentPartPr>
              <p14:cNvPr id="250" name="墨迹 251">
                <a:extLst>
                  <a:ext uri="{FF2B5EF4-FFF2-40B4-BE49-F238E27FC236}">
                    <a16:creationId xmlns:a16="http://schemas.microsoft.com/office/drawing/2014/main" id="{50E09EF0-2AD1-EA42-94DA-C21247A8D886}"/>
                  </a:ext>
                </a:extLst>
              </p14:cNvPr>
              <p14:cNvContentPartPr/>
              <p14:nvPr/>
            </p14:nvContentPartPr>
            <p14:xfrm>
              <a:off x="4159540" y="5582871"/>
              <a:ext cx="243000" cy="162360"/>
            </p14:xfrm>
          </p:contentPart>
        </mc:Choice>
        <mc:Fallback>
          <p:pic>
            <p:nvPicPr>
              <p:cNvPr id="250" name="墨迹 251">
                <a:extLst>
                  <a:ext uri="{FF2B5EF4-FFF2-40B4-BE49-F238E27FC236}">
                    <a16:creationId xmlns:a16="http://schemas.microsoft.com/office/drawing/2014/main" id="{50E09EF0-2AD1-EA42-94DA-C21247A8D886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4151980" y="5575311"/>
                <a:ext cx="258120" cy="17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8">
            <p14:nvContentPartPr>
              <p14:cNvPr id="255" name="墨迹 255">
                <a:extLst>
                  <a:ext uri="{FF2B5EF4-FFF2-40B4-BE49-F238E27FC236}">
                    <a16:creationId xmlns:a16="http://schemas.microsoft.com/office/drawing/2014/main" id="{F30E782E-3799-BD4F-A7FA-6539C2931363}"/>
                  </a:ext>
                </a:extLst>
              </p14:cNvPr>
              <p14:cNvContentPartPr/>
              <p14:nvPr/>
            </p14:nvContentPartPr>
            <p14:xfrm>
              <a:off x="5336380" y="5533191"/>
              <a:ext cx="411120" cy="255600"/>
            </p14:xfrm>
          </p:contentPart>
        </mc:Choice>
        <mc:Fallback>
          <p:pic>
            <p:nvPicPr>
              <p:cNvPr id="255" name="墨迹 255">
                <a:extLst>
                  <a:ext uri="{FF2B5EF4-FFF2-40B4-BE49-F238E27FC236}">
                    <a16:creationId xmlns:a16="http://schemas.microsoft.com/office/drawing/2014/main" id="{F30E782E-3799-BD4F-A7FA-6539C2931363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5328820" y="5525631"/>
                <a:ext cx="426240" cy="27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0">
            <p14:nvContentPartPr>
              <p14:cNvPr id="257" name="墨迹 256">
                <a:extLst>
                  <a:ext uri="{FF2B5EF4-FFF2-40B4-BE49-F238E27FC236}">
                    <a16:creationId xmlns:a16="http://schemas.microsoft.com/office/drawing/2014/main" id="{526F461F-7498-2841-8A4F-645032B1F3CD}"/>
                  </a:ext>
                </a:extLst>
              </p14:cNvPr>
              <p14:cNvContentPartPr/>
              <p14:nvPr/>
            </p14:nvContentPartPr>
            <p14:xfrm>
              <a:off x="4464820" y="6168591"/>
              <a:ext cx="348840" cy="248760"/>
            </p14:xfrm>
          </p:contentPart>
        </mc:Choice>
        <mc:Fallback>
          <p:pic>
            <p:nvPicPr>
              <p:cNvPr id="257" name="墨迹 256">
                <a:extLst>
                  <a:ext uri="{FF2B5EF4-FFF2-40B4-BE49-F238E27FC236}">
                    <a16:creationId xmlns:a16="http://schemas.microsoft.com/office/drawing/2014/main" id="{526F461F-7498-2841-8A4F-645032B1F3CD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4457260" y="6161031"/>
                <a:ext cx="363960" cy="26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2">
            <p14:nvContentPartPr>
              <p14:cNvPr id="258" name="墨迹 257">
                <a:extLst>
                  <a:ext uri="{FF2B5EF4-FFF2-40B4-BE49-F238E27FC236}">
                    <a16:creationId xmlns:a16="http://schemas.microsoft.com/office/drawing/2014/main" id="{25F50382-70AC-6845-A96B-A9A888F27717}"/>
                  </a:ext>
                </a:extLst>
              </p14:cNvPr>
              <p14:cNvContentPartPr/>
              <p14:nvPr/>
            </p14:nvContentPartPr>
            <p14:xfrm>
              <a:off x="5903380" y="5514471"/>
              <a:ext cx="298440" cy="1127160"/>
            </p14:xfrm>
          </p:contentPart>
        </mc:Choice>
        <mc:Fallback>
          <p:pic>
            <p:nvPicPr>
              <p:cNvPr id="258" name="墨迹 257">
                <a:extLst>
                  <a:ext uri="{FF2B5EF4-FFF2-40B4-BE49-F238E27FC236}">
                    <a16:creationId xmlns:a16="http://schemas.microsoft.com/office/drawing/2014/main" id="{25F50382-70AC-6845-A96B-A9A888F27717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5895820" y="5506911"/>
                <a:ext cx="313560" cy="1142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634064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9" name="墨迹 21">
                <a:extLst>
                  <a:ext uri="{FF2B5EF4-FFF2-40B4-BE49-F238E27FC236}">
                    <a16:creationId xmlns:a16="http://schemas.microsoft.com/office/drawing/2014/main" id="{C5267D6E-5063-B143-AB64-3E894293E56A}"/>
                  </a:ext>
                </a:extLst>
              </p14:cNvPr>
              <p14:cNvContentPartPr/>
              <p14:nvPr/>
            </p14:nvContentPartPr>
            <p14:xfrm>
              <a:off x="2628100" y="334791"/>
              <a:ext cx="1220760" cy="454680"/>
            </p14:xfrm>
          </p:contentPart>
        </mc:Choice>
        <mc:Fallback>
          <p:pic>
            <p:nvPicPr>
              <p:cNvPr id="19" name="墨迹 21">
                <a:extLst>
                  <a:ext uri="{FF2B5EF4-FFF2-40B4-BE49-F238E27FC236}">
                    <a16:creationId xmlns:a16="http://schemas.microsoft.com/office/drawing/2014/main" id="{C5267D6E-5063-B143-AB64-3E894293E56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620538" y="327231"/>
                <a:ext cx="1235884" cy="46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0" name="墨迹 22">
                <a:extLst>
                  <a:ext uri="{FF2B5EF4-FFF2-40B4-BE49-F238E27FC236}">
                    <a16:creationId xmlns:a16="http://schemas.microsoft.com/office/drawing/2014/main" id="{C60A6BE7-00E2-0941-BA59-12DCD77D58D1}"/>
                  </a:ext>
                </a:extLst>
              </p14:cNvPr>
              <p14:cNvContentPartPr/>
              <p14:nvPr/>
            </p14:nvContentPartPr>
            <p14:xfrm>
              <a:off x="1485460" y="222831"/>
              <a:ext cx="900360" cy="688680"/>
            </p14:xfrm>
          </p:contentPart>
        </mc:Choice>
        <mc:Fallback>
          <p:pic>
            <p:nvPicPr>
              <p:cNvPr id="20" name="墨迹 22">
                <a:extLst>
                  <a:ext uri="{FF2B5EF4-FFF2-40B4-BE49-F238E27FC236}">
                    <a16:creationId xmlns:a16="http://schemas.microsoft.com/office/drawing/2014/main" id="{C60A6BE7-00E2-0941-BA59-12DCD77D58D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77900" y="215271"/>
                <a:ext cx="915480" cy="70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1" name="墨迹 23">
                <a:extLst>
                  <a:ext uri="{FF2B5EF4-FFF2-40B4-BE49-F238E27FC236}">
                    <a16:creationId xmlns:a16="http://schemas.microsoft.com/office/drawing/2014/main" id="{5856E2ED-892F-494E-A4ED-B37D19865C48}"/>
                  </a:ext>
                </a:extLst>
              </p14:cNvPr>
              <p14:cNvContentPartPr/>
              <p14:nvPr/>
            </p14:nvContentPartPr>
            <p14:xfrm>
              <a:off x="387100" y="359631"/>
              <a:ext cx="703800" cy="486000"/>
            </p14:xfrm>
          </p:contentPart>
        </mc:Choice>
        <mc:Fallback>
          <p:pic>
            <p:nvPicPr>
              <p:cNvPr id="21" name="墨迹 23">
                <a:extLst>
                  <a:ext uri="{FF2B5EF4-FFF2-40B4-BE49-F238E27FC236}">
                    <a16:creationId xmlns:a16="http://schemas.microsoft.com/office/drawing/2014/main" id="{5856E2ED-892F-494E-A4ED-B37D19865C4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79540" y="352071"/>
                <a:ext cx="718920" cy="50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5" name="墨迹 24">
                <a:extLst>
                  <a:ext uri="{FF2B5EF4-FFF2-40B4-BE49-F238E27FC236}">
                    <a16:creationId xmlns:a16="http://schemas.microsoft.com/office/drawing/2014/main" id="{289D78E3-1CCE-CB4D-9A54-371E50B222D7}"/>
                  </a:ext>
                </a:extLst>
              </p14:cNvPr>
              <p14:cNvContentPartPr/>
              <p14:nvPr/>
            </p14:nvContentPartPr>
            <p14:xfrm>
              <a:off x="4377700" y="490311"/>
              <a:ext cx="697680" cy="75240"/>
            </p14:xfrm>
          </p:contentPart>
        </mc:Choice>
        <mc:Fallback>
          <p:pic>
            <p:nvPicPr>
              <p:cNvPr id="25" name="墨迹 24">
                <a:extLst>
                  <a:ext uri="{FF2B5EF4-FFF2-40B4-BE49-F238E27FC236}">
                    <a16:creationId xmlns:a16="http://schemas.microsoft.com/office/drawing/2014/main" id="{289D78E3-1CCE-CB4D-9A54-371E50B222D7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370140" y="482751"/>
                <a:ext cx="712800" cy="9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36" name="墨迹 36">
                <a:extLst>
                  <a:ext uri="{FF2B5EF4-FFF2-40B4-BE49-F238E27FC236}">
                    <a16:creationId xmlns:a16="http://schemas.microsoft.com/office/drawing/2014/main" id="{15711778-B0CA-CF47-8648-464D1D1217E7}"/>
                  </a:ext>
                </a:extLst>
              </p14:cNvPr>
              <p14:cNvContentPartPr/>
              <p14:nvPr/>
            </p14:nvContentPartPr>
            <p14:xfrm>
              <a:off x="5479660" y="272511"/>
              <a:ext cx="2004840" cy="510840"/>
            </p14:xfrm>
          </p:contentPart>
        </mc:Choice>
        <mc:Fallback>
          <p:pic>
            <p:nvPicPr>
              <p:cNvPr id="36" name="墨迹 36">
                <a:extLst>
                  <a:ext uri="{FF2B5EF4-FFF2-40B4-BE49-F238E27FC236}">
                    <a16:creationId xmlns:a16="http://schemas.microsoft.com/office/drawing/2014/main" id="{15711778-B0CA-CF47-8648-464D1D1217E7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472100" y="264951"/>
                <a:ext cx="2019960" cy="52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49" name="墨迹 50">
                <a:extLst>
                  <a:ext uri="{FF2B5EF4-FFF2-40B4-BE49-F238E27FC236}">
                    <a16:creationId xmlns:a16="http://schemas.microsoft.com/office/drawing/2014/main" id="{983B5C45-2B7B-874D-85EC-A97FE1F114C9}"/>
                  </a:ext>
                </a:extLst>
              </p14:cNvPr>
              <p14:cNvContentPartPr/>
              <p14:nvPr/>
            </p14:nvContentPartPr>
            <p14:xfrm>
              <a:off x="8249860" y="316071"/>
              <a:ext cx="1011600" cy="423720"/>
            </p14:xfrm>
          </p:contentPart>
        </mc:Choice>
        <mc:Fallback>
          <p:pic>
            <p:nvPicPr>
              <p:cNvPr id="49" name="墨迹 50">
                <a:extLst>
                  <a:ext uri="{FF2B5EF4-FFF2-40B4-BE49-F238E27FC236}">
                    <a16:creationId xmlns:a16="http://schemas.microsoft.com/office/drawing/2014/main" id="{983B5C45-2B7B-874D-85EC-A97FE1F114C9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242300" y="308511"/>
                <a:ext cx="1026720" cy="43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50" name="墨迹 51">
                <a:extLst>
                  <a:ext uri="{FF2B5EF4-FFF2-40B4-BE49-F238E27FC236}">
                    <a16:creationId xmlns:a16="http://schemas.microsoft.com/office/drawing/2014/main" id="{428ADDE5-976A-CB49-9D6C-5C692B85E89A}"/>
                  </a:ext>
                </a:extLst>
              </p14:cNvPr>
              <p14:cNvContentPartPr/>
              <p14:nvPr/>
            </p14:nvContentPartPr>
            <p14:xfrm>
              <a:off x="7397020" y="353511"/>
              <a:ext cx="591840" cy="330480"/>
            </p14:xfrm>
          </p:contentPart>
        </mc:Choice>
        <mc:Fallback>
          <p:pic>
            <p:nvPicPr>
              <p:cNvPr id="50" name="墨迹 51">
                <a:extLst>
                  <a:ext uri="{FF2B5EF4-FFF2-40B4-BE49-F238E27FC236}">
                    <a16:creationId xmlns:a16="http://schemas.microsoft.com/office/drawing/2014/main" id="{428ADDE5-976A-CB49-9D6C-5C692B85E89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389460" y="345951"/>
                <a:ext cx="606960" cy="34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58" name="墨迹 58">
                <a:extLst>
                  <a:ext uri="{FF2B5EF4-FFF2-40B4-BE49-F238E27FC236}">
                    <a16:creationId xmlns:a16="http://schemas.microsoft.com/office/drawing/2014/main" id="{35F628B6-3A07-AD4F-9C37-5FDEE3A505CF}"/>
                  </a:ext>
                </a:extLst>
              </p14:cNvPr>
              <p14:cNvContentPartPr/>
              <p14:nvPr/>
            </p14:nvContentPartPr>
            <p14:xfrm>
              <a:off x="517780" y="1306071"/>
              <a:ext cx="729000" cy="753480"/>
            </p14:xfrm>
          </p:contentPart>
        </mc:Choice>
        <mc:Fallback>
          <p:pic>
            <p:nvPicPr>
              <p:cNvPr id="58" name="墨迹 58">
                <a:extLst>
                  <a:ext uri="{FF2B5EF4-FFF2-40B4-BE49-F238E27FC236}">
                    <a16:creationId xmlns:a16="http://schemas.microsoft.com/office/drawing/2014/main" id="{35F628B6-3A07-AD4F-9C37-5FDEE3A505CF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10216" y="1298511"/>
                <a:ext cx="744127" cy="76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62" name="墨迹 61">
                <a:extLst>
                  <a:ext uri="{FF2B5EF4-FFF2-40B4-BE49-F238E27FC236}">
                    <a16:creationId xmlns:a16="http://schemas.microsoft.com/office/drawing/2014/main" id="{71522B95-8AA1-7F4B-8E30-DC3E5FAC0B55}"/>
                  </a:ext>
                </a:extLst>
              </p14:cNvPr>
              <p14:cNvContentPartPr/>
              <p14:nvPr/>
            </p14:nvContentPartPr>
            <p14:xfrm>
              <a:off x="2117620" y="1523871"/>
              <a:ext cx="25200" cy="155880"/>
            </p14:xfrm>
          </p:contentPart>
        </mc:Choice>
        <mc:Fallback>
          <p:pic>
            <p:nvPicPr>
              <p:cNvPr id="62" name="墨迹 61">
                <a:extLst>
                  <a:ext uri="{FF2B5EF4-FFF2-40B4-BE49-F238E27FC236}">
                    <a16:creationId xmlns:a16="http://schemas.microsoft.com/office/drawing/2014/main" id="{71522B95-8AA1-7F4B-8E30-DC3E5FAC0B55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110060" y="1516311"/>
                <a:ext cx="40320" cy="17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80" name="墨迹 84">
                <a:extLst>
                  <a:ext uri="{FF2B5EF4-FFF2-40B4-BE49-F238E27FC236}">
                    <a16:creationId xmlns:a16="http://schemas.microsoft.com/office/drawing/2014/main" id="{EC1CF74D-439D-1E4B-8D50-1DF3BC228D95}"/>
                  </a:ext>
                </a:extLst>
              </p14:cNvPr>
              <p14:cNvContentPartPr/>
              <p14:nvPr/>
            </p14:nvContentPartPr>
            <p14:xfrm>
              <a:off x="5442220" y="1144071"/>
              <a:ext cx="2129400" cy="838080"/>
            </p14:xfrm>
          </p:contentPart>
        </mc:Choice>
        <mc:Fallback>
          <p:pic>
            <p:nvPicPr>
              <p:cNvPr id="80" name="墨迹 84">
                <a:extLst>
                  <a:ext uri="{FF2B5EF4-FFF2-40B4-BE49-F238E27FC236}">
                    <a16:creationId xmlns:a16="http://schemas.microsoft.com/office/drawing/2014/main" id="{EC1CF74D-439D-1E4B-8D50-1DF3BC228D95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434660" y="1136511"/>
                <a:ext cx="2144520" cy="85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81" name="墨迹 85">
                <a:extLst>
                  <a:ext uri="{FF2B5EF4-FFF2-40B4-BE49-F238E27FC236}">
                    <a16:creationId xmlns:a16="http://schemas.microsoft.com/office/drawing/2014/main" id="{8CA66B55-1DF0-D94F-ACCC-AAD828F4E1EC}"/>
                  </a:ext>
                </a:extLst>
              </p14:cNvPr>
              <p14:cNvContentPartPr/>
              <p14:nvPr/>
            </p14:nvContentPartPr>
            <p14:xfrm>
              <a:off x="4340260" y="1243791"/>
              <a:ext cx="709920" cy="591840"/>
            </p14:xfrm>
          </p:contentPart>
        </mc:Choice>
        <mc:Fallback>
          <p:pic>
            <p:nvPicPr>
              <p:cNvPr id="81" name="墨迹 85">
                <a:extLst>
                  <a:ext uri="{FF2B5EF4-FFF2-40B4-BE49-F238E27FC236}">
                    <a16:creationId xmlns:a16="http://schemas.microsoft.com/office/drawing/2014/main" id="{8CA66B55-1DF0-D94F-ACCC-AAD828F4E1EC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332700" y="1236231"/>
                <a:ext cx="725040" cy="60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82" name="墨迹 86">
                <a:extLst>
                  <a:ext uri="{FF2B5EF4-FFF2-40B4-BE49-F238E27FC236}">
                    <a16:creationId xmlns:a16="http://schemas.microsoft.com/office/drawing/2014/main" id="{5A179F7B-5CBC-EF47-8AA5-C4E9F6D793A6}"/>
                  </a:ext>
                </a:extLst>
              </p14:cNvPr>
              <p14:cNvContentPartPr/>
              <p14:nvPr/>
            </p14:nvContentPartPr>
            <p14:xfrm>
              <a:off x="3375460" y="1573551"/>
              <a:ext cx="654120" cy="25200"/>
            </p14:xfrm>
          </p:contentPart>
        </mc:Choice>
        <mc:Fallback>
          <p:pic>
            <p:nvPicPr>
              <p:cNvPr id="82" name="墨迹 86">
                <a:extLst>
                  <a:ext uri="{FF2B5EF4-FFF2-40B4-BE49-F238E27FC236}">
                    <a16:creationId xmlns:a16="http://schemas.microsoft.com/office/drawing/2014/main" id="{5A179F7B-5CBC-EF47-8AA5-C4E9F6D793A6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367900" y="1565991"/>
                <a:ext cx="66924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83" name="墨迹 87">
                <a:extLst>
                  <a:ext uri="{FF2B5EF4-FFF2-40B4-BE49-F238E27FC236}">
                    <a16:creationId xmlns:a16="http://schemas.microsoft.com/office/drawing/2014/main" id="{40A209D2-B115-464B-9414-D3BC3981B744}"/>
                  </a:ext>
                </a:extLst>
              </p14:cNvPr>
              <p14:cNvContentPartPr/>
              <p14:nvPr/>
            </p14:nvContentPartPr>
            <p14:xfrm>
              <a:off x="2441620" y="1523871"/>
              <a:ext cx="597960" cy="205920"/>
            </p14:xfrm>
          </p:contentPart>
        </mc:Choice>
        <mc:Fallback>
          <p:pic>
            <p:nvPicPr>
              <p:cNvPr id="83" name="墨迹 87">
                <a:extLst>
                  <a:ext uri="{FF2B5EF4-FFF2-40B4-BE49-F238E27FC236}">
                    <a16:creationId xmlns:a16="http://schemas.microsoft.com/office/drawing/2014/main" id="{40A209D2-B115-464B-9414-D3BC3981B744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434060" y="1516311"/>
                <a:ext cx="613080" cy="22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84" name="墨迹 88">
                <a:extLst>
                  <a:ext uri="{FF2B5EF4-FFF2-40B4-BE49-F238E27FC236}">
                    <a16:creationId xmlns:a16="http://schemas.microsoft.com/office/drawing/2014/main" id="{F3C35AB6-282E-0944-96DB-E1169583A5FE}"/>
                  </a:ext>
                </a:extLst>
              </p14:cNvPr>
              <p14:cNvContentPartPr/>
              <p14:nvPr/>
            </p14:nvContentPartPr>
            <p14:xfrm>
              <a:off x="1763020" y="1268631"/>
              <a:ext cx="155880" cy="498240"/>
            </p14:xfrm>
          </p:contentPart>
        </mc:Choice>
        <mc:Fallback>
          <p:pic>
            <p:nvPicPr>
              <p:cNvPr id="84" name="墨迹 88">
                <a:extLst>
                  <a:ext uri="{FF2B5EF4-FFF2-40B4-BE49-F238E27FC236}">
                    <a16:creationId xmlns:a16="http://schemas.microsoft.com/office/drawing/2014/main" id="{F3C35AB6-282E-0944-96DB-E1169583A5FE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755460" y="1261071"/>
                <a:ext cx="171000" cy="51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92" name="墨迹 92">
                <a:extLst>
                  <a:ext uri="{FF2B5EF4-FFF2-40B4-BE49-F238E27FC236}">
                    <a16:creationId xmlns:a16="http://schemas.microsoft.com/office/drawing/2014/main" id="{D8B70E02-787B-234C-8718-F6B3FA90643C}"/>
                  </a:ext>
                </a:extLst>
              </p14:cNvPr>
              <p14:cNvContentPartPr/>
              <p14:nvPr/>
            </p14:nvContentPartPr>
            <p14:xfrm>
              <a:off x="5211820" y="1324431"/>
              <a:ext cx="187200" cy="411480"/>
            </p14:xfrm>
          </p:contentPart>
        </mc:Choice>
        <mc:Fallback>
          <p:pic>
            <p:nvPicPr>
              <p:cNvPr id="92" name="墨迹 92">
                <a:extLst>
                  <a:ext uri="{FF2B5EF4-FFF2-40B4-BE49-F238E27FC236}">
                    <a16:creationId xmlns:a16="http://schemas.microsoft.com/office/drawing/2014/main" id="{D8B70E02-787B-234C-8718-F6B3FA90643C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5204260" y="1317225"/>
                <a:ext cx="202320" cy="4266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94" name="墨迹 93">
                <a:extLst>
                  <a:ext uri="{FF2B5EF4-FFF2-40B4-BE49-F238E27FC236}">
                    <a16:creationId xmlns:a16="http://schemas.microsoft.com/office/drawing/2014/main" id="{50E39807-D505-474F-8DA7-FE2E5FFECF7F}"/>
                  </a:ext>
                </a:extLst>
              </p14:cNvPr>
              <p14:cNvContentPartPr/>
              <p14:nvPr/>
            </p14:nvContentPartPr>
            <p14:xfrm>
              <a:off x="7951060" y="1486431"/>
              <a:ext cx="915480" cy="50040"/>
            </p14:xfrm>
          </p:contentPart>
        </mc:Choice>
        <mc:Fallback>
          <p:pic>
            <p:nvPicPr>
              <p:cNvPr id="94" name="墨迹 93">
                <a:extLst>
                  <a:ext uri="{FF2B5EF4-FFF2-40B4-BE49-F238E27FC236}">
                    <a16:creationId xmlns:a16="http://schemas.microsoft.com/office/drawing/2014/main" id="{50E39807-D505-474F-8DA7-FE2E5FFECF7F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943500" y="1478871"/>
                <a:ext cx="930600" cy="6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98" name="墨迹 98">
                <a:extLst>
                  <a:ext uri="{FF2B5EF4-FFF2-40B4-BE49-F238E27FC236}">
                    <a16:creationId xmlns:a16="http://schemas.microsoft.com/office/drawing/2014/main" id="{EC39234B-DEC0-F74D-A46B-0073297BC8BB}"/>
                  </a:ext>
                </a:extLst>
              </p14:cNvPr>
              <p14:cNvContentPartPr/>
              <p14:nvPr/>
            </p14:nvContentPartPr>
            <p14:xfrm>
              <a:off x="9214660" y="1299591"/>
              <a:ext cx="536040" cy="361800"/>
            </p14:xfrm>
          </p:contentPart>
        </mc:Choice>
        <mc:Fallback>
          <p:pic>
            <p:nvPicPr>
              <p:cNvPr id="98" name="墨迹 98">
                <a:extLst>
                  <a:ext uri="{FF2B5EF4-FFF2-40B4-BE49-F238E27FC236}">
                    <a16:creationId xmlns:a16="http://schemas.microsoft.com/office/drawing/2014/main" id="{EC39234B-DEC0-F74D-A46B-0073297BC8BB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9207095" y="1292023"/>
                <a:ext cx="551170" cy="3769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102" name="墨迹 102">
                <a:extLst>
                  <a:ext uri="{FF2B5EF4-FFF2-40B4-BE49-F238E27FC236}">
                    <a16:creationId xmlns:a16="http://schemas.microsoft.com/office/drawing/2014/main" id="{09C46A60-170C-FD40-AEBA-31B4BD3793B3}"/>
                  </a:ext>
                </a:extLst>
              </p14:cNvPr>
              <p14:cNvContentPartPr/>
              <p14:nvPr/>
            </p14:nvContentPartPr>
            <p14:xfrm>
              <a:off x="797860" y="2357991"/>
              <a:ext cx="174960" cy="510120"/>
            </p14:xfrm>
          </p:contentPart>
        </mc:Choice>
        <mc:Fallback>
          <p:pic>
            <p:nvPicPr>
              <p:cNvPr id="102" name="墨迹 102">
                <a:extLst>
                  <a:ext uri="{FF2B5EF4-FFF2-40B4-BE49-F238E27FC236}">
                    <a16:creationId xmlns:a16="http://schemas.microsoft.com/office/drawing/2014/main" id="{09C46A60-170C-FD40-AEBA-31B4BD3793B3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790284" y="2350431"/>
                <a:ext cx="190111" cy="52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110" name="墨迹 110">
                <a:extLst>
                  <a:ext uri="{FF2B5EF4-FFF2-40B4-BE49-F238E27FC236}">
                    <a16:creationId xmlns:a16="http://schemas.microsoft.com/office/drawing/2014/main" id="{1D29C5B6-C4C1-6347-BE74-F1D64DF7AD04}"/>
                  </a:ext>
                </a:extLst>
              </p14:cNvPr>
              <p14:cNvContentPartPr/>
              <p14:nvPr/>
            </p14:nvContentPartPr>
            <p14:xfrm>
              <a:off x="1109260" y="2314431"/>
              <a:ext cx="1052280" cy="765360"/>
            </p14:xfrm>
          </p:contentPart>
        </mc:Choice>
        <mc:Fallback>
          <p:pic>
            <p:nvPicPr>
              <p:cNvPr id="110" name="墨迹 110">
                <a:extLst>
                  <a:ext uri="{FF2B5EF4-FFF2-40B4-BE49-F238E27FC236}">
                    <a16:creationId xmlns:a16="http://schemas.microsoft.com/office/drawing/2014/main" id="{1D29C5B6-C4C1-6347-BE74-F1D64DF7AD04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101703" y="2306871"/>
                <a:ext cx="1067035" cy="78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122" name="墨迹 121">
                <a:extLst>
                  <a:ext uri="{FF2B5EF4-FFF2-40B4-BE49-F238E27FC236}">
                    <a16:creationId xmlns:a16="http://schemas.microsoft.com/office/drawing/2014/main" id="{5C51814B-7C00-D242-B78D-8BE286A335DE}"/>
                  </a:ext>
                </a:extLst>
              </p14:cNvPr>
              <p14:cNvContentPartPr/>
              <p14:nvPr/>
            </p14:nvContentPartPr>
            <p14:xfrm>
              <a:off x="4732300" y="2258271"/>
              <a:ext cx="100080" cy="87480"/>
            </p14:xfrm>
          </p:contentPart>
        </mc:Choice>
        <mc:Fallback>
          <p:pic>
            <p:nvPicPr>
              <p:cNvPr id="122" name="墨迹 121">
                <a:extLst>
                  <a:ext uri="{FF2B5EF4-FFF2-40B4-BE49-F238E27FC236}">
                    <a16:creationId xmlns:a16="http://schemas.microsoft.com/office/drawing/2014/main" id="{5C51814B-7C00-D242-B78D-8BE286A335DE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4724740" y="2251071"/>
                <a:ext cx="115200" cy="10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124" name="墨迹 126">
                <a:extLst>
                  <a:ext uri="{FF2B5EF4-FFF2-40B4-BE49-F238E27FC236}">
                    <a16:creationId xmlns:a16="http://schemas.microsoft.com/office/drawing/2014/main" id="{2024C3B7-21FE-8C4D-B9A6-85F87D0515B7}"/>
                  </a:ext>
                </a:extLst>
              </p14:cNvPr>
              <p14:cNvContentPartPr/>
              <p14:nvPr/>
            </p14:nvContentPartPr>
            <p14:xfrm>
              <a:off x="4682620" y="2463831"/>
              <a:ext cx="448560" cy="174600"/>
            </p14:xfrm>
          </p:contentPart>
        </mc:Choice>
        <mc:Fallback>
          <p:pic>
            <p:nvPicPr>
              <p:cNvPr id="124" name="墨迹 126">
                <a:extLst>
                  <a:ext uri="{FF2B5EF4-FFF2-40B4-BE49-F238E27FC236}">
                    <a16:creationId xmlns:a16="http://schemas.microsoft.com/office/drawing/2014/main" id="{2024C3B7-21FE-8C4D-B9A6-85F87D0515B7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4675060" y="2456271"/>
                <a:ext cx="463680" cy="18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125" name="墨迹 127">
                <a:extLst>
                  <a:ext uri="{FF2B5EF4-FFF2-40B4-BE49-F238E27FC236}">
                    <a16:creationId xmlns:a16="http://schemas.microsoft.com/office/drawing/2014/main" id="{F0A13BA6-BAC6-B743-B3E7-8860C23EB685}"/>
                  </a:ext>
                </a:extLst>
              </p14:cNvPr>
              <p14:cNvContentPartPr/>
              <p14:nvPr/>
            </p14:nvContentPartPr>
            <p14:xfrm>
              <a:off x="3748780" y="2532231"/>
              <a:ext cx="597960" cy="37800"/>
            </p14:xfrm>
          </p:contentPart>
        </mc:Choice>
        <mc:Fallback>
          <p:pic>
            <p:nvPicPr>
              <p:cNvPr id="125" name="墨迹 127">
                <a:extLst>
                  <a:ext uri="{FF2B5EF4-FFF2-40B4-BE49-F238E27FC236}">
                    <a16:creationId xmlns:a16="http://schemas.microsoft.com/office/drawing/2014/main" id="{F0A13BA6-BAC6-B743-B3E7-8860C23EB685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3741220" y="2524671"/>
                <a:ext cx="613080" cy="5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126" name="墨迹 128">
                <a:extLst>
                  <a:ext uri="{FF2B5EF4-FFF2-40B4-BE49-F238E27FC236}">
                    <a16:creationId xmlns:a16="http://schemas.microsoft.com/office/drawing/2014/main" id="{9E7E077C-FC0B-2F4E-A08E-7D7851C313B9}"/>
                  </a:ext>
                </a:extLst>
              </p14:cNvPr>
              <p14:cNvContentPartPr/>
              <p14:nvPr/>
            </p14:nvContentPartPr>
            <p14:xfrm>
              <a:off x="2478700" y="2370591"/>
              <a:ext cx="934200" cy="324000"/>
            </p14:xfrm>
          </p:contentPart>
        </mc:Choice>
        <mc:Fallback>
          <p:pic>
            <p:nvPicPr>
              <p:cNvPr id="126" name="墨迹 128">
                <a:extLst>
                  <a:ext uri="{FF2B5EF4-FFF2-40B4-BE49-F238E27FC236}">
                    <a16:creationId xmlns:a16="http://schemas.microsoft.com/office/drawing/2014/main" id="{9E7E077C-FC0B-2F4E-A08E-7D7851C313B9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2471140" y="2363031"/>
                <a:ext cx="949320" cy="33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130" name="墨迹 129">
                <a:extLst>
                  <a:ext uri="{FF2B5EF4-FFF2-40B4-BE49-F238E27FC236}">
                    <a16:creationId xmlns:a16="http://schemas.microsoft.com/office/drawing/2014/main" id="{6CC62BA5-C7CB-9C45-8CDF-DE02B41DB0BA}"/>
                  </a:ext>
                </a:extLst>
              </p14:cNvPr>
              <p14:cNvContentPartPr/>
              <p14:nvPr/>
            </p14:nvContentPartPr>
            <p14:xfrm>
              <a:off x="5579020" y="2327031"/>
              <a:ext cx="131040" cy="355320"/>
            </p14:xfrm>
          </p:contentPart>
        </mc:Choice>
        <mc:Fallback>
          <p:pic>
            <p:nvPicPr>
              <p:cNvPr id="130" name="墨迹 129">
                <a:extLst>
                  <a:ext uri="{FF2B5EF4-FFF2-40B4-BE49-F238E27FC236}">
                    <a16:creationId xmlns:a16="http://schemas.microsoft.com/office/drawing/2014/main" id="{6CC62BA5-C7CB-9C45-8CDF-DE02B41DB0BA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5571460" y="2319471"/>
                <a:ext cx="146160" cy="37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139" name="墨迹 139">
                <a:extLst>
                  <a:ext uri="{FF2B5EF4-FFF2-40B4-BE49-F238E27FC236}">
                    <a16:creationId xmlns:a16="http://schemas.microsoft.com/office/drawing/2014/main" id="{A550AF77-7740-004F-8B6A-352D05AEFC58}"/>
                  </a:ext>
                </a:extLst>
              </p14:cNvPr>
              <p14:cNvContentPartPr/>
              <p14:nvPr/>
            </p14:nvContentPartPr>
            <p14:xfrm>
              <a:off x="6027220" y="2233431"/>
              <a:ext cx="1269720" cy="423720"/>
            </p14:xfrm>
          </p:contentPart>
        </mc:Choice>
        <mc:Fallback>
          <p:pic>
            <p:nvPicPr>
              <p:cNvPr id="139" name="墨迹 139">
                <a:extLst>
                  <a:ext uri="{FF2B5EF4-FFF2-40B4-BE49-F238E27FC236}">
                    <a16:creationId xmlns:a16="http://schemas.microsoft.com/office/drawing/2014/main" id="{A550AF77-7740-004F-8B6A-352D05AEFC58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6019660" y="2225871"/>
                <a:ext cx="1284840" cy="43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150" name="墨迹 149">
                <a:extLst>
                  <a:ext uri="{FF2B5EF4-FFF2-40B4-BE49-F238E27FC236}">
                    <a16:creationId xmlns:a16="http://schemas.microsoft.com/office/drawing/2014/main" id="{15EA07DB-7B8F-C047-843A-8581F09F1609}"/>
                  </a:ext>
                </a:extLst>
              </p14:cNvPr>
              <p14:cNvContentPartPr/>
              <p14:nvPr/>
            </p14:nvContentPartPr>
            <p14:xfrm>
              <a:off x="9662860" y="2208591"/>
              <a:ext cx="106200" cy="131040"/>
            </p14:xfrm>
          </p:contentPart>
        </mc:Choice>
        <mc:Fallback>
          <p:pic>
            <p:nvPicPr>
              <p:cNvPr id="150" name="墨迹 149">
                <a:extLst>
                  <a:ext uri="{FF2B5EF4-FFF2-40B4-BE49-F238E27FC236}">
                    <a16:creationId xmlns:a16="http://schemas.microsoft.com/office/drawing/2014/main" id="{15EA07DB-7B8F-C047-843A-8581F09F1609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9655660" y="2201031"/>
                <a:ext cx="121320" cy="14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151" name="墨迹 150">
                <a:extLst>
                  <a:ext uri="{FF2B5EF4-FFF2-40B4-BE49-F238E27FC236}">
                    <a16:creationId xmlns:a16="http://schemas.microsoft.com/office/drawing/2014/main" id="{8C4BDF2E-5DCB-5849-AEBF-9836B5DCB356}"/>
                  </a:ext>
                </a:extLst>
              </p14:cNvPr>
              <p14:cNvContentPartPr/>
              <p14:nvPr/>
            </p14:nvContentPartPr>
            <p14:xfrm>
              <a:off x="9743860" y="2469951"/>
              <a:ext cx="19080" cy="50040"/>
            </p14:xfrm>
          </p:contentPart>
        </mc:Choice>
        <mc:Fallback>
          <p:pic>
            <p:nvPicPr>
              <p:cNvPr id="151" name="墨迹 150">
                <a:extLst>
                  <a:ext uri="{FF2B5EF4-FFF2-40B4-BE49-F238E27FC236}">
                    <a16:creationId xmlns:a16="http://schemas.microsoft.com/office/drawing/2014/main" id="{8C4BDF2E-5DCB-5849-AEBF-9836B5DCB356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9736300" y="2462391"/>
                <a:ext cx="34200" cy="6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152" name="墨迹 155">
                <a:extLst>
                  <a:ext uri="{FF2B5EF4-FFF2-40B4-BE49-F238E27FC236}">
                    <a16:creationId xmlns:a16="http://schemas.microsoft.com/office/drawing/2014/main" id="{C4C3377C-52AB-E148-843E-0DD0F8B0684A}"/>
                  </a:ext>
                </a:extLst>
              </p14:cNvPr>
              <p14:cNvContentPartPr/>
              <p14:nvPr/>
            </p14:nvContentPartPr>
            <p14:xfrm>
              <a:off x="9040420" y="2171151"/>
              <a:ext cx="330120" cy="447840"/>
            </p14:xfrm>
          </p:contentPart>
        </mc:Choice>
        <mc:Fallback>
          <p:pic>
            <p:nvPicPr>
              <p:cNvPr id="152" name="墨迹 155">
                <a:extLst>
                  <a:ext uri="{FF2B5EF4-FFF2-40B4-BE49-F238E27FC236}">
                    <a16:creationId xmlns:a16="http://schemas.microsoft.com/office/drawing/2014/main" id="{C4C3377C-52AB-E148-843E-0DD0F8B0684A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9032868" y="2163591"/>
                <a:ext cx="344864" cy="46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153" name="墨迹 156">
                <a:extLst>
                  <a:ext uri="{FF2B5EF4-FFF2-40B4-BE49-F238E27FC236}">
                    <a16:creationId xmlns:a16="http://schemas.microsoft.com/office/drawing/2014/main" id="{0681D3D0-7BBF-D74E-81EA-93FB989612E3}"/>
                  </a:ext>
                </a:extLst>
              </p14:cNvPr>
              <p14:cNvContentPartPr/>
              <p14:nvPr/>
            </p14:nvContentPartPr>
            <p14:xfrm>
              <a:off x="8617060" y="2127591"/>
              <a:ext cx="174600" cy="604080"/>
            </p14:xfrm>
          </p:contentPart>
        </mc:Choice>
        <mc:Fallback>
          <p:pic>
            <p:nvPicPr>
              <p:cNvPr id="153" name="墨迹 156">
                <a:extLst>
                  <a:ext uri="{FF2B5EF4-FFF2-40B4-BE49-F238E27FC236}">
                    <a16:creationId xmlns:a16="http://schemas.microsoft.com/office/drawing/2014/main" id="{0681D3D0-7BBF-D74E-81EA-93FB989612E3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8609500" y="2120031"/>
                <a:ext cx="189720" cy="61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154" name="墨迹 157">
                <a:extLst>
                  <a:ext uri="{FF2B5EF4-FFF2-40B4-BE49-F238E27FC236}">
                    <a16:creationId xmlns:a16="http://schemas.microsoft.com/office/drawing/2014/main" id="{C90839D6-436A-EE46-BE4B-9BE61D35BFD5}"/>
                  </a:ext>
                </a:extLst>
              </p14:cNvPr>
              <p14:cNvContentPartPr/>
              <p14:nvPr/>
            </p14:nvContentPartPr>
            <p14:xfrm>
              <a:off x="8139700" y="2121471"/>
              <a:ext cx="235080" cy="461160"/>
            </p14:xfrm>
          </p:contentPart>
        </mc:Choice>
        <mc:Fallback>
          <p:pic>
            <p:nvPicPr>
              <p:cNvPr id="154" name="墨迹 157">
                <a:extLst>
                  <a:ext uri="{FF2B5EF4-FFF2-40B4-BE49-F238E27FC236}">
                    <a16:creationId xmlns:a16="http://schemas.microsoft.com/office/drawing/2014/main" id="{C90839D6-436A-EE46-BE4B-9BE61D35BFD5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8132489" y="2113911"/>
                <a:ext cx="250223" cy="47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155" name="墨迹 158">
                <a:extLst>
                  <a:ext uri="{FF2B5EF4-FFF2-40B4-BE49-F238E27FC236}">
                    <a16:creationId xmlns:a16="http://schemas.microsoft.com/office/drawing/2014/main" id="{22ED5113-F6ED-8440-82C5-7B7A9940F92E}"/>
                  </a:ext>
                </a:extLst>
              </p14:cNvPr>
              <p14:cNvContentPartPr/>
              <p14:nvPr/>
            </p14:nvContentPartPr>
            <p14:xfrm>
              <a:off x="7527700" y="2333151"/>
              <a:ext cx="324000" cy="237240"/>
            </p14:xfrm>
          </p:contentPart>
        </mc:Choice>
        <mc:Fallback>
          <p:pic>
            <p:nvPicPr>
              <p:cNvPr id="155" name="墨迹 158">
                <a:extLst>
                  <a:ext uri="{FF2B5EF4-FFF2-40B4-BE49-F238E27FC236}">
                    <a16:creationId xmlns:a16="http://schemas.microsoft.com/office/drawing/2014/main" id="{22ED5113-F6ED-8440-82C5-7B7A9940F92E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7520140" y="2325580"/>
                <a:ext cx="339120" cy="2523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167" name="墨迹 167">
                <a:extLst>
                  <a:ext uri="{FF2B5EF4-FFF2-40B4-BE49-F238E27FC236}">
                    <a16:creationId xmlns:a16="http://schemas.microsoft.com/office/drawing/2014/main" id="{BBEC60F9-942E-5A48-A147-AAC12937B9B0}"/>
                  </a:ext>
                </a:extLst>
              </p14:cNvPr>
              <p14:cNvContentPartPr/>
              <p14:nvPr/>
            </p14:nvContentPartPr>
            <p14:xfrm>
              <a:off x="567460" y="3098871"/>
              <a:ext cx="959040" cy="648000"/>
            </p14:xfrm>
          </p:contentPart>
        </mc:Choice>
        <mc:Fallback>
          <p:pic>
            <p:nvPicPr>
              <p:cNvPr id="167" name="墨迹 167">
                <a:extLst>
                  <a:ext uri="{FF2B5EF4-FFF2-40B4-BE49-F238E27FC236}">
                    <a16:creationId xmlns:a16="http://schemas.microsoft.com/office/drawing/2014/main" id="{BBEC60F9-942E-5A48-A147-AAC12937B9B0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559900" y="3091307"/>
                <a:ext cx="974160" cy="6631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173" name="墨迹 173">
                <a:extLst>
                  <a:ext uri="{FF2B5EF4-FFF2-40B4-BE49-F238E27FC236}">
                    <a16:creationId xmlns:a16="http://schemas.microsoft.com/office/drawing/2014/main" id="{7B89D056-E194-744F-BA6B-ECC420AB44A1}"/>
                  </a:ext>
                </a:extLst>
              </p14:cNvPr>
              <p14:cNvContentPartPr/>
              <p14:nvPr/>
            </p14:nvContentPartPr>
            <p14:xfrm>
              <a:off x="1631980" y="3104991"/>
              <a:ext cx="591840" cy="865440"/>
            </p14:xfrm>
          </p:contentPart>
        </mc:Choice>
        <mc:Fallback>
          <p:pic>
            <p:nvPicPr>
              <p:cNvPr id="173" name="墨迹 173">
                <a:extLst>
                  <a:ext uri="{FF2B5EF4-FFF2-40B4-BE49-F238E27FC236}">
                    <a16:creationId xmlns:a16="http://schemas.microsoft.com/office/drawing/2014/main" id="{7B89D056-E194-744F-BA6B-ECC420AB44A1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1624780" y="3097428"/>
                <a:ext cx="606960" cy="88056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176" name="墨迹 175">
                <a:extLst>
                  <a:ext uri="{FF2B5EF4-FFF2-40B4-BE49-F238E27FC236}">
                    <a16:creationId xmlns:a16="http://schemas.microsoft.com/office/drawing/2014/main" id="{31AF721E-B510-9B4E-967F-84BF0872725E}"/>
                  </a:ext>
                </a:extLst>
              </p14:cNvPr>
              <p14:cNvContentPartPr/>
              <p14:nvPr/>
            </p14:nvContentPartPr>
            <p14:xfrm>
              <a:off x="2902060" y="3198591"/>
              <a:ext cx="37800" cy="106200"/>
            </p14:xfrm>
          </p:contentPart>
        </mc:Choice>
        <mc:Fallback>
          <p:pic>
            <p:nvPicPr>
              <p:cNvPr id="176" name="墨迹 175">
                <a:extLst>
                  <a:ext uri="{FF2B5EF4-FFF2-40B4-BE49-F238E27FC236}">
                    <a16:creationId xmlns:a16="http://schemas.microsoft.com/office/drawing/2014/main" id="{31AF721E-B510-9B4E-967F-84BF0872725E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2894500" y="3191031"/>
                <a:ext cx="52920" cy="12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181" name="墨迹 182">
                <a:extLst>
                  <a:ext uri="{FF2B5EF4-FFF2-40B4-BE49-F238E27FC236}">
                    <a16:creationId xmlns:a16="http://schemas.microsoft.com/office/drawing/2014/main" id="{11443B0E-29A4-2A4C-983E-B52015D42537}"/>
                  </a:ext>
                </a:extLst>
              </p14:cNvPr>
              <p14:cNvContentPartPr/>
              <p14:nvPr/>
            </p14:nvContentPartPr>
            <p14:xfrm>
              <a:off x="3387700" y="3354111"/>
              <a:ext cx="573120" cy="193320"/>
            </p14:xfrm>
          </p:contentPart>
        </mc:Choice>
        <mc:Fallback>
          <p:pic>
            <p:nvPicPr>
              <p:cNvPr id="181" name="墨迹 182">
                <a:extLst>
                  <a:ext uri="{FF2B5EF4-FFF2-40B4-BE49-F238E27FC236}">
                    <a16:creationId xmlns:a16="http://schemas.microsoft.com/office/drawing/2014/main" id="{11443B0E-29A4-2A4C-983E-B52015D42537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3380140" y="3346551"/>
                <a:ext cx="588240" cy="20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182" name="墨迹 183">
                <a:extLst>
                  <a:ext uri="{FF2B5EF4-FFF2-40B4-BE49-F238E27FC236}">
                    <a16:creationId xmlns:a16="http://schemas.microsoft.com/office/drawing/2014/main" id="{783E14E9-C83E-7949-BBF4-A78224279BB9}"/>
                  </a:ext>
                </a:extLst>
              </p14:cNvPr>
              <p14:cNvContentPartPr/>
              <p14:nvPr/>
            </p14:nvContentPartPr>
            <p14:xfrm>
              <a:off x="2802700" y="3435111"/>
              <a:ext cx="348840" cy="174600"/>
            </p14:xfrm>
          </p:contentPart>
        </mc:Choice>
        <mc:Fallback>
          <p:pic>
            <p:nvPicPr>
              <p:cNvPr id="182" name="墨迹 183">
                <a:extLst>
                  <a:ext uri="{FF2B5EF4-FFF2-40B4-BE49-F238E27FC236}">
                    <a16:creationId xmlns:a16="http://schemas.microsoft.com/office/drawing/2014/main" id="{783E14E9-C83E-7949-BBF4-A78224279BB9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2795140" y="3427551"/>
                <a:ext cx="363960" cy="18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189" name="墨迹 189">
                <a:extLst>
                  <a:ext uri="{FF2B5EF4-FFF2-40B4-BE49-F238E27FC236}">
                    <a16:creationId xmlns:a16="http://schemas.microsoft.com/office/drawing/2014/main" id="{18D374EB-B1B5-E840-8790-7B274A83888E}"/>
                  </a:ext>
                </a:extLst>
              </p14:cNvPr>
              <p14:cNvContentPartPr/>
              <p14:nvPr/>
            </p14:nvContentPartPr>
            <p14:xfrm>
              <a:off x="4396420" y="3266991"/>
              <a:ext cx="747360" cy="355320"/>
            </p14:xfrm>
          </p:contentPart>
        </mc:Choice>
        <mc:Fallback>
          <p:pic>
            <p:nvPicPr>
              <p:cNvPr id="189" name="墨迹 189">
                <a:extLst>
                  <a:ext uri="{FF2B5EF4-FFF2-40B4-BE49-F238E27FC236}">
                    <a16:creationId xmlns:a16="http://schemas.microsoft.com/office/drawing/2014/main" id="{18D374EB-B1B5-E840-8790-7B274A83888E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4388860" y="3259431"/>
                <a:ext cx="762480" cy="37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191" name="墨迹 190">
                <a:extLst>
                  <a:ext uri="{FF2B5EF4-FFF2-40B4-BE49-F238E27FC236}">
                    <a16:creationId xmlns:a16="http://schemas.microsoft.com/office/drawing/2014/main" id="{E9E3F065-70EC-ED40-A913-6887867271F2}"/>
                  </a:ext>
                </a:extLst>
              </p14:cNvPr>
              <p14:cNvContentPartPr/>
              <p14:nvPr/>
            </p14:nvContentPartPr>
            <p14:xfrm>
              <a:off x="5423500" y="3397671"/>
              <a:ext cx="131040" cy="161640"/>
            </p14:xfrm>
          </p:contentPart>
        </mc:Choice>
        <mc:Fallback>
          <p:pic>
            <p:nvPicPr>
              <p:cNvPr id="191" name="墨迹 190">
                <a:extLst>
                  <a:ext uri="{FF2B5EF4-FFF2-40B4-BE49-F238E27FC236}">
                    <a16:creationId xmlns:a16="http://schemas.microsoft.com/office/drawing/2014/main" id="{E9E3F065-70EC-ED40-A913-6887867271F2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5415940" y="3390111"/>
                <a:ext cx="146160" cy="17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192" name="墨迹 191">
                <a:extLst>
                  <a:ext uri="{FF2B5EF4-FFF2-40B4-BE49-F238E27FC236}">
                    <a16:creationId xmlns:a16="http://schemas.microsoft.com/office/drawing/2014/main" id="{FBB3F502-6548-1F48-9743-E09D3D5D013B}"/>
                  </a:ext>
                </a:extLst>
              </p14:cNvPr>
              <p14:cNvContentPartPr/>
              <p14:nvPr/>
            </p14:nvContentPartPr>
            <p14:xfrm>
              <a:off x="5498020" y="3229551"/>
              <a:ext cx="100080" cy="81360"/>
            </p14:xfrm>
          </p:contentPart>
        </mc:Choice>
        <mc:Fallback>
          <p:pic>
            <p:nvPicPr>
              <p:cNvPr id="192" name="墨迹 191">
                <a:extLst>
                  <a:ext uri="{FF2B5EF4-FFF2-40B4-BE49-F238E27FC236}">
                    <a16:creationId xmlns:a16="http://schemas.microsoft.com/office/drawing/2014/main" id="{FBB3F502-6548-1F48-9743-E09D3D5D013B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5490460" y="3221991"/>
                <a:ext cx="115200" cy="9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193" name="墨迹 192">
                <a:extLst>
                  <a:ext uri="{FF2B5EF4-FFF2-40B4-BE49-F238E27FC236}">
                    <a16:creationId xmlns:a16="http://schemas.microsoft.com/office/drawing/2014/main" id="{46463BBB-1024-7C45-A428-0CC7933063AB}"/>
                  </a:ext>
                </a:extLst>
              </p14:cNvPr>
              <p14:cNvContentPartPr/>
              <p14:nvPr/>
            </p14:nvContentPartPr>
            <p14:xfrm>
              <a:off x="5684860" y="3453831"/>
              <a:ext cx="100080" cy="112320"/>
            </p14:xfrm>
          </p:contentPart>
        </mc:Choice>
        <mc:Fallback>
          <p:pic>
            <p:nvPicPr>
              <p:cNvPr id="193" name="墨迹 192">
                <a:extLst>
                  <a:ext uri="{FF2B5EF4-FFF2-40B4-BE49-F238E27FC236}">
                    <a16:creationId xmlns:a16="http://schemas.microsoft.com/office/drawing/2014/main" id="{46463BBB-1024-7C45-A428-0CC7933063AB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5677300" y="3446271"/>
                <a:ext cx="11520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194" name="墨迹 193">
                <a:extLst>
                  <a:ext uri="{FF2B5EF4-FFF2-40B4-BE49-F238E27FC236}">
                    <a16:creationId xmlns:a16="http://schemas.microsoft.com/office/drawing/2014/main" id="{95D9ABC7-2F7D-E041-B993-2DE752364EF0}"/>
                  </a:ext>
                </a:extLst>
              </p14:cNvPr>
              <p14:cNvContentPartPr/>
              <p14:nvPr/>
            </p14:nvContentPartPr>
            <p14:xfrm>
              <a:off x="5933980" y="3366711"/>
              <a:ext cx="118800" cy="137160"/>
            </p14:xfrm>
          </p:contentPart>
        </mc:Choice>
        <mc:Fallback>
          <p:pic>
            <p:nvPicPr>
              <p:cNvPr id="194" name="墨迹 193">
                <a:extLst>
                  <a:ext uri="{FF2B5EF4-FFF2-40B4-BE49-F238E27FC236}">
                    <a16:creationId xmlns:a16="http://schemas.microsoft.com/office/drawing/2014/main" id="{95D9ABC7-2F7D-E041-B993-2DE752364EF0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5926420" y="3359151"/>
                <a:ext cx="133560" cy="15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195" name="墨迹 194">
                <a:extLst>
                  <a:ext uri="{FF2B5EF4-FFF2-40B4-BE49-F238E27FC236}">
                    <a16:creationId xmlns:a16="http://schemas.microsoft.com/office/drawing/2014/main" id="{0869F2EA-BE7C-214F-BD62-5D87B7FDE1AC}"/>
                  </a:ext>
                </a:extLst>
              </p14:cNvPr>
              <p14:cNvContentPartPr/>
              <p14:nvPr/>
            </p14:nvContentPartPr>
            <p14:xfrm>
              <a:off x="6039820" y="3217311"/>
              <a:ext cx="62640" cy="56520"/>
            </p14:xfrm>
          </p:contentPart>
        </mc:Choice>
        <mc:Fallback>
          <p:pic>
            <p:nvPicPr>
              <p:cNvPr id="195" name="墨迹 194">
                <a:extLst>
                  <a:ext uri="{FF2B5EF4-FFF2-40B4-BE49-F238E27FC236}">
                    <a16:creationId xmlns:a16="http://schemas.microsoft.com/office/drawing/2014/main" id="{0869F2EA-BE7C-214F-BD62-5D87B7FDE1AC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6032260" y="3209751"/>
                <a:ext cx="77760" cy="7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196" name="墨迹 195">
                <a:extLst>
                  <a:ext uri="{FF2B5EF4-FFF2-40B4-BE49-F238E27FC236}">
                    <a16:creationId xmlns:a16="http://schemas.microsoft.com/office/drawing/2014/main" id="{917400B6-AF3B-274E-8014-B9AD2B71F873}"/>
                  </a:ext>
                </a:extLst>
              </p14:cNvPr>
              <p14:cNvContentPartPr/>
              <p14:nvPr/>
            </p14:nvContentPartPr>
            <p14:xfrm>
              <a:off x="6207940" y="3403791"/>
              <a:ext cx="87480" cy="224640"/>
            </p14:xfrm>
          </p:contentPart>
        </mc:Choice>
        <mc:Fallback>
          <p:pic>
            <p:nvPicPr>
              <p:cNvPr id="196" name="墨迹 195">
                <a:extLst>
                  <a:ext uri="{FF2B5EF4-FFF2-40B4-BE49-F238E27FC236}">
                    <a16:creationId xmlns:a16="http://schemas.microsoft.com/office/drawing/2014/main" id="{917400B6-AF3B-274E-8014-B9AD2B71F873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6200380" y="3396231"/>
                <a:ext cx="102600" cy="23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197" name="墨迹 196">
                <a:extLst>
                  <a:ext uri="{FF2B5EF4-FFF2-40B4-BE49-F238E27FC236}">
                    <a16:creationId xmlns:a16="http://schemas.microsoft.com/office/drawing/2014/main" id="{F20C5D6B-3720-CD4D-8085-B6D580DCE471}"/>
                  </a:ext>
                </a:extLst>
              </p14:cNvPr>
              <p14:cNvContentPartPr/>
              <p14:nvPr/>
            </p14:nvContentPartPr>
            <p14:xfrm>
              <a:off x="6531580" y="3403791"/>
              <a:ext cx="93600" cy="25200"/>
            </p14:xfrm>
          </p:contentPart>
        </mc:Choice>
        <mc:Fallback>
          <p:pic>
            <p:nvPicPr>
              <p:cNvPr id="197" name="墨迹 196">
                <a:extLst>
                  <a:ext uri="{FF2B5EF4-FFF2-40B4-BE49-F238E27FC236}">
                    <a16:creationId xmlns:a16="http://schemas.microsoft.com/office/drawing/2014/main" id="{F20C5D6B-3720-CD4D-8085-B6D580DCE471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6524020" y="3396231"/>
                <a:ext cx="10872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198" name="墨迹 197">
                <a:extLst>
                  <a:ext uri="{FF2B5EF4-FFF2-40B4-BE49-F238E27FC236}">
                    <a16:creationId xmlns:a16="http://schemas.microsoft.com/office/drawing/2014/main" id="{8B39A9D2-5D83-2D4B-92CE-644DE566C5F0}"/>
                  </a:ext>
                </a:extLst>
              </p14:cNvPr>
              <p14:cNvContentPartPr/>
              <p14:nvPr/>
            </p14:nvContentPartPr>
            <p14:xfrm>
              <a:off x="6705820" y="3416391"/>
              <a:ext cx="118800" cy="12960"/>
            </p14:xfrm>
          </p:contentPart>
        </mc:Choice>
        <mc:Fallback>
          <p:pic>
            <p:nvPicPr>
              <p:cNvPr id="198" name="墨迹 197">
                <a:extLst>
                  <a:ext uri="{FF2B5EF4-FFF2-40B4-BE49-F238E27FC236}">
                    <a16:creationId xmlns:a16="http://schemas.microsoft.com/office/drawing/2014/main" id="{8B39A9D2-5D83-2D4B-92CE-644DE566C5F0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6698260" y="3408831"/>
                <a:ext cx="13356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199" name="墨迹 198">
                <a:extLst>
                  <a:ext uri="{FF2B5EF4-FFF2-40B4-BE49-F238E27FC236}">
                    <a16:creationId xmlns:a16="http://schemas.microsoft.com/office/drawing/2014/main" id="{D0BA820C-52DF-1943-BD3E-7F7F0853750C}"/>
                  </a:ext>
                </a:extLst>
              </p14:cNvPr>
              <p14:cNvContentPartPr/>
              <p14:nvPr/>
            </p14:nvContentPartPr>
            <p14:xfrm>
              <a:off x="6886540" y="3428991"/>
              <a:ext cx="68760" cy="6480"/>
            </p14:xfrm>
          </p:contentPart>
        </mc:Choice>
        <mc:Fallback>
          <p:pic>
            <p:nvPicPr>
              <p:cNvPr id="199" name="墨迹 198">
                <a:extLst>
                  <a:ext uri="{FF2B5EF4-FFF2-40B4-BE49-F238E27FC236}">
                    <a16:creationId xmlns:a16="http://schemas.microsoft.com/office/drawing/2014/main" id="{D0BA820C-52DF-1943-BD3E-7F7F0853750C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6878980" y="3421431"/>
                <a:ext cx="8388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216" name="墨迹 216">
                <a:extLst>
                  <a:ext uri="{FF2B5EF4-FFF2-40B4-BE49-F238E27FC236}">
                    <a16:creationId xmlns:a16="http://schemas.microsoft.com/office/drawing/2014/main" id="{17DEA1F6-462D-C14F-AEED-134A898C1CED}"/>
                  </a:ext>
                </a:extLst>
              </p14:cNvPr>
              <p14:cNvContentPartPr/>
              <p14:nvPr/>
            </p14:nvContentPartPr>
            <p14:xfrm>
              <a:off x="7179220" y="3080151"/>
              <a:ext cx="2670840" cy="523440"/>
            </p14:xfrm>
          </p:contentPart>
        </mc:Choice>
        <mc:Fallback>
          <p:pic>
            <p:nvPicPr>
              <p:cNvPr id="216" name="墨迹 216">
                <a:extLst>
                  <a:ext uri="{FF2B5EF4-FFF2-40B4-BE49-F238E27FC236}">
                    <a16:creationId xmlns:a16="http://schemas.microsoft.com/office/drawing/2014/main" id="{17DEA1F6-462D-C14F-AEED-134A898C1CED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7171661" y="3072591"/>
                <a:ext cx="2685958" cy="53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228" name="墨迹 229">
                <a:extLst>
                  <a:ext uri="{FF2B5EF4-FFF2-40B4-BE49-F238E27FC236}">
                    <a16:creationId xmlns:a16="http://schemas.microsoft.com/office/drawing/2014/main" id="{10A054C4-86A1-A24E-8E99-A3DDA28903D8}"/>
                  </a:ext>
                </a:extLst>
              </p14:cNvPr>
              <p14:cNvContentPartPr/>
              <p14:nvPr/>
            </p14:nvContentPartPr>
            <p14:xfrm>
              <a:off x="10746100" y="3074031"/>
              <a:ext cx="1152360" cy="965160"/>
            </p14:xfrm>
          </p:contentPart>
        </mc:Choice>
        <mc:Fallback>
          <p:pic>
            <p:nvPicPr>
              <p:cNvPr id="228" name="墨迹 229">
                <a:extLst>
                  <a:ext uri="{FF2B5EF4-FFF2-40B4-BE49-F238E27FC236}">
                    <a16:creationId xmlns:a16="http://schemas.microsoft.com/office/drawing/2014/main" id="{10A054C4-86A1-A24E-8E99-A3DDA28903D8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10738898" y="3066471"/>
                <a:ext cx="1167485" cy="98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229" name="墨迹 230">
                <a:extLst>
                  <a:ext uri="{FF2B5EF4-FFF2-40B4-BE49-F238E27FC236}">
                    <a16:creationId xmlns:a16="http://schemas.microsoft.com/office/drawing/2014/main" id="{9008CEEF-7723-EB4F-91B2-1C27B9D24412}"/>
                  </a:ext>
                </a:extLst>
              </p14:cNvPr>
              <p14:cNvContentPartPr/>
              <p14:nvPr/>
            </p14:nvContentPartPr>
            <p14:xfrm>
              <a:off x="10086220" y="3124431"/>
              <a:ext cx="324360" cy="510120"/>
            </p14:xfrm>
          </p:contentPart>
        </mc:Choice>
        <mc:Fallback>
          <p:pic>
            <p:nvPicPr>
              <p:cNvPr id="229" name="墨迹 230">
                <a:extLst>
                  <a:ext uri="{FF2B5EF4-FFF2-40B4-BE49-F238E27FC236}">
                    <a16:creationId xmlns:a16="http://schemas.microsoft.com/office/drawing/2014/main" id="{9008CEEF-7723-EB4F-91B2-1C27B9D24412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10078652" y="3116871"/>
                <a:ext cx="339497" cy="52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233" name="墨迹 232">
                <a:extLst>
                  <a:ext uri="{FF2B5EF4-FFF2-40B4-BE49-F238E27FC236}">
                    <a16:creationId xmlns:a16="http://schemas.microsoft.com/office/drawing/2014/main" id="{FB53A4DE-EF80-BB4E-87B9-B111FA18D7B9}"/>
                  </a:ext>
                </a:extLst>
              </p14:cNvPr>
              <p14:cNvContentPartPr/>
              <p14:nvPr/>
            </p14:nvContentPartPr>
            <p14:xfrm>
              <a:off x="2839780" y="3821031"/>
              <a:ext cx="62640" cy="75240"/>
            </p14:xfrm>
          </p:contentPart>
        </mc:Choice>
        <mc:Fallback>
          <p:pic>
            <p:nvPicPr>
              <p:cNvPr id="233" name="墨迹 232">
                <a:extLst>
                  <a:ext uri="{FF2B5EF4-FFF2-40B4-BE49-F238E27FC236}">
                    <a16:creationId xmlns:a16="http://schemas.microsoft.com/office/drawing/2014/main" id="{FB53A4DE-EF80-BB4E-87B9-B111FA18D7B9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2832220" y="3813471"/>
                <a:ext cx="77760" cy="9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2">
            <p14:nvContentPartPr>
              <p14:cNvPr id="240" name="墨迹 239">
                <a:extLst>
                  <a:ext uri="{FF2B5EF4-FFF2-40B4-BE49-F238E27FC236}">
                    <a16:creationId xmlns:a16="http://schemas.microsoft.com/office/drawing/2014/main" id="{F5F9D732-8B2B-7948-8051-0C047247F386}"/>
                  </a:ext>
                </a:extLst>
              </p14:cNvPr>
              <p14:cNvContentPartPr/>
              <p14:nvPr/>
            </p14:nvContentPartPr>
            <p14:xfrm>
              <a:off x="3761380" y="3976551"/>
              <a:ext cx="155880" cy="324000"/>
            </p14:xfrm>
          </p:contentPart>
        </mc:Choice>
        <mc:Fallback>
          <p:pic>
            <p:nvPicPr>
              <p:cNvPr id="240" name="墨迹 239">
                <a:extLst>
                  <a:ext uri="{FF2B5EF4-FFF2-40B4-BE49-F238E27FC236}">
                    <a16:creationId xmlns:a16="http://schemas.microsoft.com/office/drawing/2014/main" id="{F5F9D732-8B2B-7948-8051-0C047247F386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3753820" y="3968991"/>
                <a:ext cx="171000" cy="33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4">
            <p14:nvContentPartPr>
              <p14:cNvPr id="241" name="墨迹 242">
                <a:extLst>
                  <a:ext uri="{FF2B5EF4-FFF2-40B4-BE49-F238E27FC236}">
                    <a16:creationId xmlns:a16="http://schemas.microsoft.com/office/drawing/2014/main" id="{3D193C4C-B356-FF4A-AF62-BD75C6274E82}"/>
                  </a:ext>
                </a:extLst>
              </p14:cNvPr>
              <p14:cNvContentPartPr/>
              <p14:nvPr/>
            </p14:nvContentPartPr>
            <p14:xfrm>
              <a:off x="2808820" y="4013991"/>
              <a:ext cx="261720" cy="292680"/>
            </p14:xfrm>
          </p:contentPart>
        </mc:Choice>
        <mc:Fallback>
          <p:pic>
            <p:nvPicPr>
              <p:cNvPr id="241" name="墨迹 242">
                <a:extLst>
                  <a:ext uri="{FF2B5EF4-FFF2-40B4-BE49-F238E27FC236}">
                    <a16:creationId xmlns:a16="http://schemas.microsoft.com/office/drawing/2014/main" id="{3D193C4C-B356-FF4A-AF62-BD75C6274E82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2801260" y="4006440"/>
                <a:ext cx="276840" cy="3077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6">
            <p14:nvContentPartPr>
              <p14:cNvPr id="242" name="墨迹 243">
                <a:extLst>
                  <a:ext uri="{FF2B5EF4-FFF2-40B4-BE49-F238E27FC236}">
                    <a16:creationId xmlns:a16="http://schemas.microsoft.com/office/drawing/2014/main" id="{709A7758-4E6A-7A4C-A5D5-3FE9873D81B3}"/>
                  </a:ext>
                </a:extLst>
              </p14:cNvPr>
              <p14:cNvContentPartPr/>
              <p14:nvPr/>
            </p14:nvContentPartPr>
            <p14:xfrm>
              <a:off x="3269620" y="4107231"/>
              <a:ext cx="186840" cy="118800"/>
            </p14:xfrm>
          </p:contentPart>
        </mc:Choice>
        <mc:Fallback>
          <p:pic>
            <p:nvPicPr>
              <p:cNvPr id="242" name="墨迹 243">
                <a:extLst>
                  <a:ext uri="{FF2B5EF4-FFF2-40B4-BE49-F238E27FC236}">
                    <a16:creationId xmlns:a16="http://schemas.microsoft.com/office/drawing/2014/main" id="{709A7758-4E6A-7A4C-A5D5-3FE9873D81B3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3262075" y="4100031"/>
                <a:ext cx="201931" cy="13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8">
            <p14:nvContentPartPr>
              <p14:cNvPr id="249" name="墨迹 248">
                <a:extLst>
                  <a:ext uri="{FF2B5EF4-FFF2-40B4-BE49-F238E27FC236}">
                    <a16:creationId xmlns:a16="http://schemas.microsoft.com/office/drawing/2014/main" id="{42B390D6-25C1-094B-9C12-6AEDF82D5665}"/>
                  </a:ext>
                </a:extLst>
              </p14:cNvPr>
              <p14:cNvContentPartPr/>
              <p14:nvPr/>
            </p14:nvContentPartPr>
            <p14:xfrm>
              <a:off x="5765860" y="4013991"/>
              <a:ext cx="131040" cy="19080"/>
            </p14:xfrm>
          </p:contentPart>
        </mc:Choice>
        <mc:Fallback>
          <p:pic>
            <p:nvPicPr>
              <p:cNvPr id="249" name="墨迹 248">
                <a:extLst>
                  <a:ext uri="{FF2B5EF4-FFF2-40B4-BE49-F238E27FC236}">
                    <a16:creationId xmlns:a16="http://schemas.microsoft.com/office/drawing/2014/main" id="{42B390D6-25C1-094B-9C12-6AEDF82D5665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5758300" y="4006431"/>
                <a:ext cx="14616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0">
            <p14:nvContentPartPr>
              <p14:cNvPr id="250" name="墨迹 249">
                <a:extLst>
                  <a:ext uri="{FF2B5EF4-FFF2-40B4-BE49-F238E27FC236}">
                    <a16:creationId xmlns:a16="http://schemas.microsoft.com/office/drawing/2014/main" id="{B5BFFE94-DD8C-984C-A620-703EADAF4211}"/>
                  </a:ext>
                </a:extLst>
              </p14:cNvPr>
              <p14:cNvContentPartPr/>
              <p14:nvPr/>
            </p14:nvContentPartPr>
            <p14:xfrm>
              <a:off x="6307660" y="4107231"/>
              <a:ext cx="106200" cy="12960"/>
            </p14:xfrm>
          </p:contentPart>
        </mc:Choice>
        <mc:Fallback>
          <p:pic>
            <p:nvPicPr>
              <p:cNvPr id="250" name="墨迹 249">
                <a:extLst>
                  <a:ext uri="{FF2B5EF4-FFF2-40B4-BE49-F238E27FC236}">
                    <a16:creationId xmlns:a16="http://schemas.microsoft.com/office/drawing/2014/main" id="{B5BFFE94-DD8C-984C-A620-703EADAF4211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6300100" y="4100031"/>
                <a:ext cx="12132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2">
            <p14:nvContentPartPr>
              <p14:cNvPr id="251" name="墨迹 250">
                <a:extLst>
                  <a:ext uri="{FF2B5EF4-FFF2-40B4-BE49-F238E27FC236}">
                    <a16:creationId xmlns:a16="http://schemas.microsoft.com/office/drawing/2014/main" id="{D7736997-951C-1F4F-8036-5F8A818C861A}"/>
                  </a:ext>
                </a:extLst>
              </p14:cNvPr>
              <p14:cNvContentPartPr/>
              <p14:nvPr/>
            </p14:nvContentPartPr>
            <p14:xfrm>
              <a:off x="6780700" y="4144671"/>
              <a:ext cx="87480" cy="6480"/>
            </p14:xfrm>
          </p:contentPart>
        </mc:Choice>
        <mc:Fallback>
          <p:pic>
            <p:nvPicPr>
              <p:cNvPr id="251" name="墨迹 250">
                <a:extLst>
                  <a:ext uri="{FF2B5EF4-FFF2-40B4-BE49-F238E27FC236}">
                    <a16:creationId xmlns:a16="http://schemas.microsoft.com/office/drawing/2014/main" id="{D7736997-951C-1F4F-8036-5F8A818C861A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6773140" y="4137111"/>
                <a:ext cx="10260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4">
            <p14:nvContentPartPr>
              <p14:cNvPr id="252" name="墨迹 251">
                <a:extLst>
                  <a:ext uri="{FF2B5EF4-FFF2-40B4-BE49-F238E27FC236}">
                    <a16:creationId xmlns:a16="http://schemas.microsoft.com/office/drawing/2014/main" id="{26DFD9A7-AE70-5147-B07B-4E8A04913AEC}"/>
                  </a:ext>
                </a:extLst>
              </p14:cNvPr>
              <p14:cNvContentPartPr/>
              <p14:nvPr/>
            </p14:nvContentPartPr>
            <p14:xfrm>
              <a:off x="7142500" y="4163391"/>
              <a:ext cx="30960" cy="12960"/>
            </p14:xfrm>
          </p:contentPart>
        </mc:Choice>
        <mc:Fallback>
          <p:pic>
            <p:nvPicPr>
              <p:cNvPr id="252" name="墨迹 251">
                <a:extLst>
                  <a:ext uri="{FF2B5EF4-FFF2-40B4-BE49-F238E27FC236}">
                    <a16:creationId xmlns:a16="http://schemas.microsoft.com/office/drawing/2014/main" id="{26DFD9A7-AE70-5147-B07B-4E8A04913AEC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7134940" y="4155831"/>
                <a:ext cx="4572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6">
            <p14:nvContentPartPr>
              <p14:cNvPr id="263" name="墨迹 262">
                <a:extLst>
                  <a:ext uri="{FF2B5EF4-FFF2-40B4-BE49-F238E27FC236}">
                    <a16:creationId xmlns:a16="http://schemas.microsoft.com/office/drawing/2014/main" id="{12B862C7-8685-E046-B851-E7A67AA8D34F}"/>
                  </a:ext>
                </a:extLst>
              </p14:cNvPr>
              <p14:cNvContentPartPr/>
              <p14:nvPr/>
            </p14:nvContentPartPr>
            <p14:xfrm>
              <a:off x="9613180" y="4244391"/>
              <a:ext cx="50040" cy="25200"/>
            </p14:xfrm>
          </p:contentPart>
        </mc:Choice>
        <mc:Fallback>
          <p:pic>
            <p:nvPicPr>
              <p:cNvPr id="263" name="墨迹 262">
                <a:extLst>
                  <a:ext uri="{FF2B5EF4-FFF2-40B4-BE49-F238E27FC236}">
                    <a16:creationId xmlns:a16="http://schemas.microsoft.com/office/drawing/2014/main" id="{12B862C7-8685-E046-B851-E7A67AA8D34F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9605620" y="4236831"/>
                <a:ext cx="6516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8">
            <p14:nvContentPartPr>
              <p14:cNvPr id="270" name="墨迹 269">
                <a:extLst>
                  <a:ext uri="{FF2B5EF4-FFF2-40B4-BE49-F238E27FC236}">
                    <a16:creationId xmlns:a16="http://schemas.microsoft.com/office/drawing/2014/main" id="{1B41E012-4877-764A-81BC-E838C51E1427}"/>
                  </a:ext>
                </a:extLst>
              </p14:cNvPr>
              <p14:cNvContentPartPr/>
              <p14:nvPr/>
            </p14:nvContentPartPr>
            <p14:xfrm>
              <a:off x="11431180" y="4138551"/>
              <a:ext cx="342720" cy="12960"/>
            </p14:xfrm>
          </p:contentPart>
        </mc:Choice>
        <mc:Fallback>
          <p:pic>
            <p:nvPicPr>
              <p:cNvPr id="270" name="墨迹 269">
                <a:extLst>
                  <a:ext uri="{FF2B5EF4-FFF2-40B4-BE49-F238E27FC236}">
                    <a16:creationId xmlns:a16="http://schemas.microsoft.com/office/drawing/2014/main" id="{1B41E012-4877-764A-81BC-E838C51E1427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11423620" y="4130991"/>
                <a:ext cx="35784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0">
            <p14:nvContentPartPr>
              <p14:cNvPr id="271" name="墨迹 270">
                <a:extLst>
                  <a:ext uri="{FF2B5EF4-FFF2-40B4-BE49-F238E27FC236}">
                    <a16:creationId xmlns:a16="http://schemas.microsoft.com/office/drawing/2014/main" id="{19619056-B49C-8245-9244-EAC158973016}"/>
                  </a:ext>
                </a:extLst>
              </p14:cNvPr>
              <p14:cNvContentPartPr/>
              <p14:nvPr/>
            </p14:nvContentPartPr>
            <p14:xfrm>
              <a:off x="11972620" y="4151151"/>
              <a:ext cx="19080" cy="25200"/>
            </p14:xfrm>
          </p:contentPart>
        </mc:Choice>
        <mc:Fallback>
          <p:pic>
            <p:nvPicPr>
              <p:cNvPr id="271" name="墨迹 270">
                <a:extLst>
                  <a:ext uri="{FF2B5EF4-FFF2-40B4-BE49-F238E27FC236}">
                    <a16:creationId xmlns:a16="http://schemas.microsoft.com/office/drawing/2014/main" id="{19619056-B49C-8245-9244-EAC158973016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11965060" y="4143591"/>
                <a:ext cx="3420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2">
            <p14:nvContentPartPr>
              <p14:cNvPr id="272" name="墨迹 275">
                <a:extLst>
                  <a:ext uri="{FF2B5EF4-FFF2-40B4-BE49-F238E27FC236}">
                    <a16:creationId xmlns:a16="http://schemas.microsoft.com/office/drawing/2014/main" id="{C1D9ED9B-5C9D-9B45-899A-B1F8747320F5}"/>
                  </a:ext>
                </a:extLst>
              </p14:cNvPr>
              <p14:cNvContentPartPr/>
              <p14:nvPr/>
            </p14:nvContentPartPr>
            <p14:xfrm>
              <a:off x="10802260" y="4113711"/>
              <a:ext cx="429840" cy="19080"/>
            </p14:xfrm>
          </p:contentPart>
        </mc:Choice>
        <mc:Fallback>
          <p:pic>
            <p:nvPicPr>
              <p:cNvPr id="272" name="墨迹 275">
                <a:extLst>
                  <a:ext uri="{FF2B5EF4-FFF2-40B4-BE49-F238E27FC236}">
                    <a16:creationId xmlns:a16="http://schemas.microsoft.com/office/drawing/2014/main" id="{C1D9ED9B-5C9D-9B45-899A-B1F8747320F5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10794700" y="4106151"/>
                <a:ext cx="44496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4">
            <p14:nvContentPartPr>
              <p14:cNvPr id="273" name="墨迹 276">
                <a:extLst>
                  <a:ext uri="{FF2B5EF4-FFF2-40B4-BE49-F238E27FC236}">
                    <a16:creationId xmlns:a16="http://schemas.microsoft.com/office/drawing/2014/main" id="{C1962946-CBEA-8D40-B941-A8352A23B8DA}"/>
                  </a:ext>
                </a:extLst>
              </p14:cNvPr>
              <p14:cNvContentPartPr/>
              <p14:nvPr/>
            </p14:nvContentPartPr>
            <p14:xfrm>
              <a:off x="9909100" y="3858471"/>
              <a:ext cx="551160" cy="548280"/>
            </p14:xfrm>
          </p:contentPart>
        </mc:Choice>
        <mc:Fallback>
          <p:pic>
            <p:nvPicPr>
              <p:cNvPr id="273" name="墨迹 276">
                <a:extLst>
                  <a:ext uri="{FF2B5EF4-FFF2-40B4-BE49-F238E27FC236}">
                    <a16:creationId xmlns:a16="http://schemas.microsoft.com/office/drawing/2014/main" id="{C1962946-CBEA-8D40-B941-A8352A23B8DA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9901895" y="3850911"/>
                <a:ext cx="566290" cy="56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6">
            <p14:nvContentPartPr>
              <p14:cNvPr id="274" name="墨迹 277">
                <a:extLst>
                  <a:ext uri="{FF2B5EF4-FFF2-40B4-BE49-F238E27FC236}">
                    <a16:creationId xmlns:a16="http://schemas.microsoft.com/office/drawing/2014/main" id="{282C45FF-4B91-754D-AEC4-539829BD92C0}"/>
                  </a:ext>
                </a:extLst>
              </p14:cNvPr>
              <p14:cNvContentPartPr/>
              <p14:nvPr/>
            </p14:nvContentPartPr>
            <p14:xfrm>
              <a:off x="8032060" y="3839751"/>
              <a:ext cx="1388520" cy="411120"/>
            </p14:xfrm>
          </p:contentPart>
        </mc:Choice>
        <mc:Fallback>
          <p:pic>
            <p:nvPicPr>
              <p:cNvPr id="274" name="墨迹 277">
                <a:extLst>
                  <a:ext uri="{FF2B5EF4-FFF2-40B4-BE49-F238E27FC236}">
                    <a16:creationId xmlns:a16="http://schemas.microsoft.com/office/drawing/2014/main" id="{282C45FF-4B91-754D-AEC4-539829BD92C0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8024500" y="3832191"/>
                <a:ext cx="1403640" cy="42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8">
            <p14:nvContentPartPr>
              <p14:cNvPr id="275" name="墨迹 278">
                <a:extLst>
                  <a:ext uri="{FF2B5EF4-FFF2-40B4-BE49-F238E27FC236}">
                    <a16:creationId xmlns:a16="http://schemas.microsoft.com/office/drawing/2014/main" id="{9BADB6E7-E008-9647-8A54-7A90477CE171}"/>
                  </a:ext>
                </a:extLst>
              </p14:cNvPr>
              <p14:cNvContentPartPr/>
              <p14:nvPr/>
            </p14:nvContentPartPr>
            <p14:xfrm>
              <a:off x="4358980" y="3889431"/>
              <a:ext cx="784440" cy="411120"/>
            </p14:xfrm>
          </p:contentPart>
        </mc:Choice>
        <mc:Fallback>
          <p:pic>
            <p:nvPicPr>
              <p:cNvPr id="275" name="墨迹 278">
                <a:extLst>
                  <a:ext uri="{FF2B5EF4-FFF2-40B4-BE49-F238E27FC236}">
                    <a16:creationId xmlns:a16="http://schemas.microsoft.com/office/drawing/2014/main" id="{9BADB6E7-E008-9647-8A54-7A90477CE171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4351423" y="3881871"/>
                <a:ext cx="799553" cy="42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0">
            <p14:nvContentPartPr>
              <p14:cNvPr id="284" name="墨迹 283">
                <a:extLst>
                  <a:ext uri="{FF2B5EF4-FFF2-40B4-BE49-F238E27FC236}">
                    <a16:creationId xmlns:a16="http://schemas.microsoft.com/office/drawing/2014/main" id="{742758B8-9913-8043-B585-3C22E0610446}"/>
                  </a:ext>
                </a:extLst>
              </p14:cNvPr>
              <p14:cNvContentPartPr/>
              <p14:nvPr/>
            </p14:nvContentPartPr>
            <p14:xfrm>
              <a:off x="2889820" y="5047551"/>
              <a:ext cx="62640" cy="100080"/>
            </p14:xfrm>
          </p:contentPart>
        </mc:Choice>
        <mc:Fallback>
          <p:pic>
            <p:nvPicPr>
              <p:cNvPr id="284" name="墨迹 283">
                <a:extLst>
                  <a:ext uri="{FF2B5EF4-FFF2-40B4-BE49-F238E27FC236}">
                    <a16:creationId xmlns:a16="http://schemas.microsoft.com/office/drawing/2014/main" id="{742758B8-9913-8043-B585-3C22E0610446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2882260" y="5039991"/>
                <a:ext cx="77760" cy="11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2">
            <p14:nvContentPartPr>
              <p14:cNvPr id="286" name="墨迹 285">
                <a:extLst>
                  <a:ext uri="{FF2B5EF4-FFF2-40B4-BE49-F238E27FC236}">
                    <a16:creationId xmlns:a16="http://schemas.microsoft.com/office/drawing/2014/main" id="{0C162830-3CE4-5E44-A103-B34E0796B453}"/>
                  </a:ext>
                </a:extLst>
              </p14:cNvPr>
              <p14:cNvContentPartPr/>
              <p14:nvPr/>
            </p14:nvContentPartPr>
            <p14:xfrm>
              <a:off x="3375460" y="5227911"/>
              <a:ext cx="162360" cy="50040"/>
            </p14:xfrm>
          </p:contentPart>
        </mc:Choice>
        <mc:Fallback>
          <p:pic>
            <p:nvPicPr>
              <p:cNvPr id="286" name="墨迹 285">
                <a:extLst>
                  <a:ext uri="{FF2B5EF4-FFF2-40B4-BE49-F238E27FC236}">
                    <a16:creationId xmlns:a16="http://schemas.microsoft.com/office/drawing/2014/main" id="{0C162830-3CE4-5E44-A103-B34E0796B453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3367900" y="5220351"/>
                <a:ext cx="177120" cy="6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4">
            <p14:nvContentPartPr>
              <p14:cNvPr id="287" name="墨迹 286">
                <a:extLst>
                  <a:ext uri="{FF2B5EF4-FFF2-40B4-BE49-F238E27FC236}">
                    <a16:creationId xmlns:a16="http://schemas.microsoft.com/office/drawing/2014/main" id="{0CF91960-846B-EE46-A4C8-134DE1442619}"/>
                  </a:ext>
                </a:extLst>
              </p14:cNvPr>
              <p14:cNvContentPartPr/>
              <p14:nvPr/>
            </p14:nvContentPartPr>
            <p14:xfrm>
              <a:off x="3398140" y="5377311"/>
              <a:ext cx="207720" cy="68040"/>
            </p14:xfrm>
          </p:contentPart>
        </mc:Choice>
        <mc:Fallback>
          <p:pic>
            <p:nvPicPr>
              <p:cNvPr id="287" name="墨迹 286">
                <a:extLst>
                  <a:ext uri="{FF2B5EF4-FFF2-40B4-BE49-F238E27FC236}">
                    <a16:creationId xmlns:a16="http://schemas.microsoft.com/office/drawing/2014/main" id="{0CF91960-846B-EE46-A4C8-134DE1442619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3390580" y="5369751"/>
                <a:ext cx="222840" cy="8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6">
            <p14:nvContentPartPr>
              <p14:cNvPr id="288" name="墨迹 287">
                <a:extLst>
                  <a:ext uri="{FF2B5EF4-FFF2-40B4-BE49-F238E27FC236}">
                    <a16:creationId xmlns:a16="http://schemas.microsoft.com/office/drawing/2014/main" id="{7C6EE4E6-D054-034A-9A44-01D71DBFE23F}"/>
                  </a:ext>
                </a:extLst>
              </p14:cNvPr>
              <p14:cNvContentPartPr/>
              <p14:nvPr/>
            </p14:nvContentPartPr>
            <p14:xfrm>
              <a:off x="3786220" y="5203071"/>
              <a:ext cx="280440" cy="149760"/>
            </p14:xfrm>
          </p:contentPart>
        </mc:Choice>
        <mc:Fallback>
          <p:pic>
            <p:nvPicPr>
              <p:cNvPr id="288" name="墨迹 287">
                <a:extLst>
                  <a:ext uri="{FF2B5EF4-FFF2-40B4-BE49-F238E27FC236}">
                    <a16:creationId xmlns:a16="http://schemas.microsoft.com/office/drawing/2014/main" id="{7C6EE4E6-D054-034A-9A44-01D71DBFE23F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3778660" y="5195511"/>
                <a:ext cx="295560" cy="16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8">
            <p14:nvContentPartPr>
              <p14:cNvPr id="289" name="墨迹 290">
                <a:extLst>
                  <a:ext uri="{FF2B5EF4-FFF2-40B4-BE49-F238E27FC236}">
                    <a16:creationId xmlns:a16="http://schemas.microsoft.com/office/drawing/2014/main" id="{56F5B586-59C4-F04E-95FE-658247472E19}"/>
                  </a:ext>
                </a:extLst>
              </p14:cNvPr>
              <p14:cNvContentPartPr/>
              <p14:nvPr/>
            </p14:nvContentPartPr>
            <p14:xfrm>
              <a:off x="2828260" y="5252751"/>
              <a:ext cx="360720" cy="262080"/>
            </p14:xfrm>
          </p:contentPart>
        </mc:Choice>
        <mc:Fallback>
          <p:pic>
            <p:nvPicPr>
              <p:cNvPr id="289" name="墨迹 290">
                <a:extLst>
                  <a:ext uri="{FF2B5EF4-FFF2-40B4-BE49-F238E27FC236}">
                    <a16:creationId xmlns:a16="http://schemas.microsoft.com/office/drawing/2014/main" id="{56F5B586-59C4-F04E-95FE-658247472E19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2820700" y="5245181"/>
                <a:ext cx="375840" cy="27722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0">
            <p14:nvContentPartPr>
              <p14:cNvPr id="290" name="墨迹 291">
                <a:extLst>
                  <a:ext uri="{FF2B5EF4-FFF2-40B4-BE49-F238E27FC236}">
                    <a16:creationId xmlns:a16="http://schemas.microsoft.com/office/drawing/2014/main" id="{3E262467-2DC9-CC44-BED3-6B3F98EB58D1}"/>
                  </a:ext>
                </a:extLst>
              </p14:cNvPr>
              <p14:cNvContentPartPr/>
              <p14:nvPr/>
            </p14:nvContentPartPr>
            <p14:xfrm>
              <a:off x="2995660" y="4649031"/>
              <a:ext cx="93600" cy="261720"/>
            </p14:xfrm>
          </p:contentPart>
        </mc:Choice>
        <mc:Fallback>
          <p:pic>
            <p:nvPicPr>
              <p:cNvPr id="290" name="墨迹 291">
                <a:extLst>
                  <a:ext uri="{FF2B5EF4-FFF2-40B4-BE49-F238E27FC236}">
                    <a16:creationId xmlns:a16="http://schemas.microsoft.com/office/drawing/2014/main" id="{3E262467-2DC9-CC44-BED3-6B3F98EB58D1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2988100" y="4641471"/>
                <a:ext cx="108720" cy="27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2">
            <p14:nvContentPartPr>
              <p14:cNvPr id="293" name="墨迹 292">
                <a:extLst>
                  <a:ext uri="{FF2B5EF4-FFF2-40B4-BE49-F238E27FC236}">
                    <a16:creationId xmlns:a16="http://schemas.microsoft.com/office/drawing/2014/main" id="{4C7C1304-D5E5-3049-8560-66F4E658EE0D}"/>
                  </a:ext>
                </a:extLst>
              </p14:cNvPr>
              <p14:cNvContentPartPr/>
              <p14:nvPr/>
            </p14:nvContentPartPr>
            <p14:xfrm>
              <a:off x="4533220" y="5041071"/>
              <a:ext cx="236880" cy="75240"/>
            </p14:xfrm>
          </p:contentPart>
        </mc:Choice>
        <mc:Fallback>
          <p:pic>
            <p:nvPicPr>
              <p:cNvPr id="293" name="墨迹 292">
                <a:extLst>
                  <a:ext uri="{FF2B5EF4-FFF2-40B4-BE49-F238E27FC236}">
                    <a16:creationId xmlns:a16="http://schemas.microsoft.com/office/drawing/2014/main" id="{4C7C1304-D5E5-3049-8560-66F4E658EE0D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4525660" y="5033511"/>
                <a:ext cx="252000" cy="9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4">
            <p14:nvContentPartPr>
              <p14:cNvPr id="294" name="墨迹 293">
                <a:extLst>
                  <a:ext uri="{FF2B5EF4-FFF2-40B4-BE49-F238E27FC236}">
                    <a16:creationId xmlns:a16="http://schemas.microsoft.com/office/drawing/2014/main" id="{46E98878-F542-2A4C-921F-0092E3F9C041}"/>
                  </a:ext>
                </a:extLst>
              </p14:cNvPr>
              <p14:cNvContentPartPr/>
              <p14:nvPr/>
            </p14:nvContentPartPr>
            <p14:xfrm>
              <a:off x="4558060" y="5215671"/>
              <a:ext cx="299160" cy="37800"/>
            </p14:xfrm>
          </p:contentPart>
        </mc:Choice>
        <mc:Fallback>
          <p:pic>
            <p:nvPicPr>
              <p:cNvPr id="294" name="墨迹 293">
                <a:extLst>
                  <a:ext uri="{FF2B5EF4-FFF2-40B4-BE49-F238E27FC236}">
                    <a16:creationId xmlns:a16="http://schemas.microsoft.com/office/drawing/2014/main" id="{46E98878-F542-2A4C-921F-0092E3F9C041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4550500" y="5208111"/>
                <a:ext cx="314280" cy="5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6">
            <p14:nvContentPartPr>
              <p14:cNvPr id="295" name="墨迹 294">
                <a:extLst>
                  <a:ext uri="{FF2B5EF4-FFF2-40B4-BE49-F238E27FC236}">
                    <a16:creationId xmlns:a16="http://schemas.microsoft.com/office/drawing/2014/main" id="{AAEE3AD0-1258-1744-A724-8CF71DAFA226}"/>
                  </a:ext>
                </a:extLst>
              </p14:cNvPr>
              <p14:cNvContentPartPr/>
              <p14:nvPr/>
            </p14:nvContentPartPr>
            <p14:xfrm>
              <a:off x="5454460" y="5097231"/>
              <a:ext cx="118800" cy="43920"/>
            </p14:xfrm>
          </p:contentPart>
        </mc:Choice>
        <mc:Fallback>
          <p:pic>
            <p:nvPicPr>
              <p:cNvPr id="295" name="墨迹 294">
                <a:extLst>
                  <a:ext uri="{FF2B5EF4-FFF2-40B4-BE49-F238E27FC236}">
                    <a16:creationId xmlns:a16="http://schemas.microsoft.com/office/drawing/2014/main" id="{AAEE3AD0-1258-1744-A724-8CF71DAFA226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5446900" y="5089671"/>
                <a:ext cx="133560" cy="5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8">
            <p14:nvContentPartPr>
              <p14:cNvPr id="296" name="墨迹 295">
                <a:extLst>
                  <a:ext uri="{FF2B5EF4-FFF2-40B4-BE49-F238E27FC236}">
                    <a16:creationId xmlns:a16="http://schemas.microsoft.com/office/drawing/2014/main" id="{CC4FE595-8E0D-CA4A-8DA6-A8B60BC3DA0F}"/>
                  </a:ext>
                </a:extLst>
              </p14:cNvPr>
              <p14:cNvContentPartPr/>
              <p14:nvPr/>
            </p14:nvContentPartPr>
            <p14:xfrm>
              <a:off x="5884300" y="5146911"/>
              <a:ext cx="317880" cy="12960"/>
            </p14:xfrm>
          </p:contentPart>
        </mc:Choice>
        <mc:Fallback>
          <p:pic>
            <p:nvPicPr>
              <p:cNvPr id="296" name="墨迹 295">
                <a:extLst>
                  <a:ext uri="{FF2B5EF4-FFF2-40B4-BE49-F238E27FC236}">
                    <a16:creationId xmlns:a16="http://schemas.microsoft.com/office/drawing/2014/main" id="{CC4FE595-8E0D-CA4A-8DA6-A8B60BC3DA0F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5876740" y="5139351"/>
                <a:ext cx="33300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0">
            <p14:nvContentPartPr>
              <p14:cNvPr id="297" name="墨迹 296">
                <a:extLst>
                  <a:ext uri="{FF2B5EF4-FFF2-40B4-BE49-F238E27FC236}">
                    <a16:creationId xmlns:a16="http://schemas.microsoft.com/office/drawing/2014/main" id="{C40B6A81-603A-7F43-A546-8D7C268537D3}"/>
                  </a:ext>
                </a:extLst>
              </p14:cNvPr>
              <p14:cNvContentPartPr/>
              <p14:nvPr/>
            </p14:nvContentPartPr>
            <p14:xfrm>
              <a:off x="6705820" y="5203071"/>
              <a:ext cx="131040" cy="6480"/>
            </p14:xfrm>
          </p:contentPart>
        </mc:Choice>
        <mc:Fallback>
          <p:pic>
            <p:nvPicPr>
              <p:cNvPr id="297" name="墨迹 296">
                <a:extLst>
                  <a:ext uri="{FF2B5EF4-FFF2-40B4-BE49-F238E27FC236}">
                    <a16:creationId xmlns:a16="http://schemas.microsoft.com/office/drawing/2014/main" id="{C40B6A81-603A-7F43-A546-8D7C268537D3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6698260" y="5195511"/>
                <a:ext cx="14616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2">
            <p14:nvContentPartPr>
              <p14:cNvPr id="298" name="墨迹 297">
                <a:extLst>
                  <a:ext uri="{FF2B5EF4-FFF2-40B4-BE49-F238E27FC236}">
                    <a16:creationId xmlns:a16="http://schemas.microsoft.com/office/drawing/2014/main" id="{98B331E1-1176-E249-A52E-10B7E1644BC2}"/>
                  </a:ext>
                </a:extLst>
              </p14:cNvPr>
              <p14:cNvContentPartPr/>
              <p14:nvPr/>
            </p14:nvContentPartPr>
            <p14:xfrm>
              <a:off x="7452820" y="5128551"/>
              <a:ext cx="243000" cy="12960"/>
            </p14:xfrm>
          </p:contentPart>
        </mc:Choice>
        <mc:Fallback>
          <p:pic>
            <p:nvPicPr>
              <p:cNvPr id="298" name="墨迹 297">
                <a:extLst>
                  <a:ext uri="{FF2B5EF4-FFF2-40B4-BE49-F238E27FC236}">
                    <a16:creationId xmlns:a16="http://schemas.microsoft.com/office/drawing/2014/main" id="{98B331E1-1176-E249-A52E-10B7E1644BC2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7445620" y="5120991"/>
                <a:ext cx="25812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4">
            <p14:nvContentPartPr>
              <p14:cNvPr id="299" name="墨迹 298">
                <a:extLst>
                  <a:ext uri="{FF2B5EF4-FFF2-40B4-BE49-F238E27FC236}">
                    <a16:creationId xmlns:a16="http://schemas.microsoft.com/office/drawing/2014/main" id="{228108D2-94C5-B448-A75C-FE10163C8C72}"/>
                  </a:ext>
                </a:extLst>
              </p14:cNvPr>
              <p14:cNvContentPartPr/>
              <p14:nvPr/>
            </p14:nvContentPartPr>
            <p14:xfrm>
              <a:off x="8187580" y="5146911"/>
              <a:ext cx="87480" cy="12960"/>
            </p14:xfrm>
          </p:contentPart>
        </mc:Choice>
        <mc:Fallback>
          <p:pic>
            <p:nvPicPr>
              <p:cNvPr id="299" name="墨迹 298">
                <a:extLst>
                  <a:ext uri="{FF2B5EF4-FFF2-40B4-BE49-F238E27FC236}">
                    <a16:creationId xmlns:a16="http://schemas.microsoft.com/office/drawing/2014/main" id="{228108D2-94C5-B448-A75C-FE10163C8C72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8180020" y="5139351"/>
                <a:ext cx="10260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6">
            <p14:nvContentPartPr>
              <p14:cNvPr id="302" name="墨迹 302">
                <a:extLst>
                  <a:ext uri="{FF2B5EF4-FFF2-40B4-BE49-F238E27FC236}">
                    <a16:creationId xmlns:a16="http://schemas.microsoft.com/office/drawing/2014/main" id="{75E01B49-1B26-0F41-A9B9-027643CFBF92}"/>
                  </a:ext>
                </a:extLst>
              </p14:cNvPr>
              <p14:cNvContentPartPr/>
              <p14:nvPr/>
            </p14:nvContentPartPr>
            <p14:xfrm>
              <a:off x="10198540" y="3198591"/>
              <a:ext cx="25200" cy="50040"/>
            </p14:xfrm>
          </p:contentPart>
        </mc:Choice>
        <mc:Fallback>
          <p:pic>
            <p:nvPicPr>
              <p:cNvPr id="302" name="墨迹 302">
                <a:extLst>
                  <a:ext uri="{FF2B5EF4-FFF2-40B4-BE49-F238E27FC236}">
                    <a16:creationId xmlns:a16="http://schemas.microsoft.com/office/drawing/2014/main" id="{75E01B49-1B26-0F41-A9B9-027643CFBF92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10190980" y="3191031"/>
                <a:ext cx="40320" cy="6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8">
            <p14:nvContentPartPr>
              <p14:cNvPr id="313" name="墨迹 313">
                <a:extLst>
                  <a:ext uri="{FF2B5EF4-FFF2-40B4-BE49-F238E27FC236}">
                    <a16:creationId xmlns:a16="http://schemas.microsoft.com/office/drawing/2014/main" id="{BFE9FEA8-1C58-7549-B4E4-C9C22718E922}"/>
                  </a:ext>
                </a:extLst>
              </p14:cNvPr>
              <p14:cNvContentPartPr/>
              <p14:nvPr/>
            </p14:nvContentPartPr>
            <p14:xfrm>
              <a:off x="9992980" y="2451591"/>
              <a:ext cx="1656360" cy="981360"/>
            </p14:xfrm>
          </p:contentPart>
        </mc:Choice>
        <mc:Fallback>
          <p:pic>
            <p:nvPicPr>
              <p:cNvPr id="313" name="墨迹 313">
                <a:extLst>
                  <a:ext uri="{FF2B5EF4-FFF2-40B4-BE49-F238E27FC236}">
                    <a16:creationId xmlns:a16="http://schemas.microsoft.com/office/drawing/2014/main" id="{BFE9FEA8-1C58-7549-B4E4-C9C22718E922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9985420" y="2444031"/>
                <a:ext cx="1671480" cy="99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0">
            <p14:nvContentPartPr>
              <p14:cNvPr id="320" name="墨迹 320">
                <a:extLst>
                  <a:ext uri="{FF2B5EF4-FFF2-40B4-BE49-F238E27FC236}">
                    <a16:creationId xmlns:a16="http://schemas.microsoft.com/office/drawing/2014/main" id="{36E61B44-34A4-E946-AA09-E6E88722C283}"/>
                  </a:ext>
                </a:extLst>
              </p14:cNvPr>
              <p14:cNvContentPartPr/>
              <p14:nvPr/>
            </p14:nvContentPartPr>
            <p14:xfrm>
              <a:off x="1476460" y="3372831"/>
              <a:ext cx="1270440" cy="1843200"/>
            </p14:xfrm>
          </p:contentPart>
        </mc:Choice>
        <mc:Fallback>
          <p:pic>
            <p:nvPicPr>
              <p:cNvPr id="320" name="墨迹 320">
                <a:extLst>
                  <a:ext uri="{FF2B5EF4-FFF2-40B4-BE49-F238E27FC236}">
                    <a16:creationId xmlns:a16="http://schemas.microsoft.com/office/drawing/2014/main" id="{36E61B44-34A4-E946-AA09-E6E88722C283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1468900" y="3365271"/>
                <a:ext cx="1285560" cy="185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2">
            <p14:nvContentPartPr>
              <p14:cNvPr id="322" name="墨迹 321">
                <a:extLst>
                  <a:ext uri="{FF2B5EF4-FFF2-40B4-BE49-F238E27FC236}">
                    <a16:creationId xmlns:a16="http://schemas.microsoft.com/office/drawing/2014/main" id="{5AA55AA6-07A5-3F4B-AA7A-92FBE85CDBEC}"/>
                  </a:ext>
                </a:extLst>
              </p14:cNvPr>
              <p14:cNvContentPartPr/>
              <p14:nvPr/>
            </p14:nvContentPartPr>
            <p14:xfrm>
              <a:off x="1159660" y="4182111"/>
              <a:ext cx="167760" cy="411120"/>
            </p14:xfrm>
          </p:contentPart>
        </mc:Choice>
        <mc:Fallback>
          <p:pic>
            <p:nvPicPr>
              <p:cNvPr id="322" name="墨迹 321">
                <a:extLst>
                  <a:ext uri="{FF2B5EF4-FFF2-40B4-BE49-F238E27FC236}">
                    <a16:creationId xmlns:a16="http://schemas.microsoft.com/office/drawing/2014/main" id="{5AA55AA6-07A5-3F4B-AA7A-92FBE85CDBEC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1152100" y="4174551"/>
                <a:ext cx="182880" cy="42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4">
            <p14:nvContentPartPr>
              <p14:cNvPr id="326" name="墨迹 326">
                <a:extLst>
                  <a:ext uri="{FF2B5EF4-FFF2-40B4-BE49-F238E27FC236}">
                    <a16:creationId xmlns:a16="http://schemas.microsoft.com/office/drawing/2014/main" id="{CEB3D94C-75D0-6840-9437-85E7B0F1B6B5}"/>
                  </a:ext>
                </a:extLst>
              </p14:cNvPr>
              <p14:cNvContentPartPr/>
              <p14:nvPr/>
            </p14:nvContentPartPr>
            <p14:xfrm>
              <a:off x="9164980" y="4866831"/>
              <a:ext cx="442440" cy="305280"/>
            </p14:xfrm>
          </p:contentPart>
        </mc:Choice>
        <mc:Fallback>
          <p:pic>
            <p:nvPicPr>
              <p:cNvPr id="326" name="墨迹 326">
                <a:extLst>
                  <a:ext uri="{FF2B5EF4-FFF2-40B4-BE49-F238E27FC236}">
                    <a16:creationId xmlns:a16="http://schemas.microsoft.com/office/drawing/2014/main" id="{CEB3D94C-75D0-6840-9437-85E7B0F1B6B5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9157420" y="4859271"/>
                <a:ext cx="457560" cy="32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6">
            <p14:nvContentPartPr>
              <p14:cNvPr id="340" name="墨迹 341">
                <a:extLst>
                  <a:ext uri="{FF2B5EF4-FFF2-40B4-BE49-F238E27FC236}">
                    <a16:creationId xmlns:a16="http://schemas.microsoft.com/office/drawing/2014/main" id="{25A02B24-C04F-A949-828C-4AEE519716A4}"/>
                  </a:ext>
                </a:extLst>
              </p14:cNvPr>
              <p14:cNvContentPartPr/>
              <p14:nvPr/>
            </p14:nvContentPartPr>
            <p14:xfrm>
              <a:off x="10640260" y="4792311"/>
              <a:ext cx="1040400" cy="354960"/>
            </p14:xfrm>
          </p:contentPart>
        </mc:Choice>
        <mc:Fallback>
          <p:pic>
            <p:nvPicPr>
              <p:cNvPr id="340" name="墨迹 341">
                <a:extLst>
                  <a:ext uri="{FF2B5EF4-FFF2-40B4-BE49-F238E27FC236}">
                    <a16:creationId xmlns:a16="http://schemas.microsoft.com/office/drawing/2014/main" id="{25A02B24-C04F-A949-828C-4AEE519716A4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10633058" y="4784759"/>
                <a:ext cx="1055525" cy="37258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8">
            <p14:nvContentPartPr>
              <p14:cNvPr id="341" name="墨迹 342">
                <a:extLst>
                  <a:ext uri="{FF2B5EF4-FFF2-40B4-BE49-F238E27FC236}">
                    <a16:creationId xmlns:a16="http://schemas.microsoft.com/office/drawing/2014/main" id="{05A338BD-2F13-AF43-8C5B-F33B2F39A334}"/>
                  </a:ext>
                </a:extLst>
              </p14:cNvPr>
              <p14:cNvContentPartPr/>
              <p14:nvPr/>
            </p14:nvContentPartPr>
            <p14:xfrm>
              <a:off x="9706780" y="4817151"/>
              <a:ext cx="740880" cy="386280"/>
            </p14:xfrm>
          </p:contentPart>
        </mc:Choice>
        <mc:Fallback>
          <p:pic>
            <p:nvPicPr>
              <p:cNvPr id="341" name="墨迹 342">
                <a:extLst>
                  <a:ext uri="{FF2B5EF4-FFF2-40B4-BE49-F238E27FC236}">
                    <a16:creationId xmlns:a16="http://schemas.microsoft.com/office/drawing/2014/main" id="{05A338BD-2F13-AF43-8C5B-F33B2F39A334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9699224" y="4809591"/>
                <a:ext cx="755993" cy="40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0">
            <p14:nvContentPartPr>
              <p14:cNvPr id="356" name="墨迹 357">
                <a:extLst>
                  <a:ext uri="{FF2B5EF4-FFF2-40B4-BE49-F238E27FC236}">
                    <a16:creationId xmlns:a16="http://schemas.microsoft.com/office/drawing/2014/main" id="{73A393E3-045F-0142-8AF2-E6FEA18412F1}"/>
                  </a:ext>
                </a:extLst>
              </p14:cNvPr>
              <p14:cNvContentPartPr/>
              <p14:nvPr/>
            </p14:nvContentPartPr>
            <p14:xfrm>
              <a:off x="2173780" y="5869071"/>
              <a:ext cx="93960" cy="149760"/>
            </p14:xfrm>
          </p:contentPart>
        </mc:Choice>
        <mc:Fallback>
          <p:pic>
            <p:nvPicPr>
              <p:cNvPr id="356" name="墨迹 357">
                <a:extLst>
                  <a:ext uri="{FF2B5EF4-FFF2-40B4-BE49-F238E27FC236}">
                    <a16:creationId xmlns:a16="http://schemas.microsoft.com/office/drawing/2014/main" id="{73A393E3-045F-0142-8AF2-E6FEA18412F1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2166191" y="5861511"/>
                <a:ext cx="109138" cy="16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2">
            <p14:nvContentPartPr>
              <p14:cNvPr id="357" name="墨迹 358">
                <a:extLst>
                  <a:ext uri="{FF2B5EF4-FFF2-40B4-BE49-F238E27FC236}">
                    <a16:creationId xmlns:a16="http://schemas.microsoft.com/office/drawing/2014/main" id="{DA0C0639-3F36-624F-B08F-66C1F49BD11A}"/>
                  </a:ext>
                </a:extLst>
              </p14:cNvPr>
              <p14:cNvContentPartPr/>
              <p14:nvPr/>
            </p14:nvContentPartPr>
            <p14:xfrm>
              <a:off x="679780" y="5402151"/>
              <a:ext cx="1245240" cy="884520"/>
            </p14:xfrm>
          </p:contentPart>
        </mc:Choice>
        <mc:Fallback>
          <p:pic>
            <p:nvPicPr>
              <p:cNvPr id="357" name="墨迹 358">
                <a:extLst>
                  <a:ext uri="{FF2B5EF4-FFF2-40B4-BE49-F238E27FC236}">
                    <a16:creationId xmlns:a16="http://schemas.microsoft.com/office/drawing/2014/main" id="{DA0C0639-3F36-624F-B08F-66C1F49BD11A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672222" y="5394591"/>
                <a:ext cx="1259996" cy="89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4">
            <p14:nvContentPartPr>
              <p14:cNvPr id="362" name="墨迹 361">
                <a:extLst>
                  <a:ext uri="{FF2B5EF4-FFF2-40B4-BE49-F238E27FC236}">
                    <a16:creationId xmlns:a16="http://schemas.microsoft.com/office/drawing/2014/main" id="{29E0D5CA-8C70-E14B-8BF7-CDA3AC736EC4}"/>
                  </a:ext>
                </a:extLst>
              </p14:cNvPr>
              <p14:cNvContentPartPr/>
              <p14:nvPr/>
            </p14:nvContentPartPr>
            <p14:xfrm>
              <a:off x="3736180" y="5595111"/>
              <a:ext cx="168480" cy="436320"/>
            </p14:xfrm>
          </p:contentPart>
        </mc:Choice>
        <mc:Fallback>
          <p:pic>
            <p:nvPicPr>
              <p:cNvPr id="362" name="墨迹 361">
                <a:extLst>
                  <a:ext uri="{FF2B5EF4-FFF2-40B4-BE49-F238E27FC236}">
                    <a16:creationId xmlns:a16="http://schemas.microsoft.com/office/drawing/2014/main" id="{29E0D5CA-8C70-E14B-8BF7-CDA3AC736EC4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3728980" y="5587911"/>
                <a:ext cx="183600" cy="45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6">
            <p14:nvContentPartPr>
              <p14:cNvPr id="372" name="墨迹 376">
                <a:extLst>
                  <a:ext uri="{FF2B5EF4-FFF2-40B4-BE49-F238E27FC236}">
                    <a16:creationId xmlns:a16="http://schemas.microsoft.com/office/drawing/2014/main" id="{DE95D224-5F96-D348-9B65-5B7C6545D555}"/>
                  </a:ext>
                </a:extLst>
              </p14:cNvPr>
              <p14:cNvContentPartPr/>
              <p14:nvPr/>
            </p14:nvContentPartPr>
            <p14:xfrm>
              <a:off x="5741020" y="5794551"/>
              <a:ext cx="380160" cy="187200"/>
            </p14:xfrm>
          </p:contentPart>
        </mc:Choice>
        <mc:Fallback>
          <p:pic>
            <p:nvPicPr>
              <p:cNvPr id="372" name="墨迹 376">
                <a:extLst>
                  <a:ext uri="{FF2B5EF4-FFF2-40B4-BE49-F238E27FC236}">
                    <a16:creationId xmlns:a16="http://schemas.microsoft.com/office/drawing/2014/main" id="{DE95D224-5F96-D348-9B65-5B7C6545D555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5733460" y="5786991"/>
                <a:ext cx="395280" cy="20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8">
            <p14:nvContentPartPr>
              <p14:cNvPr id="373" name="墨迹 377">
                <a:extLst>
                  <a:ext uri="{FF2B5EF4-FFF2-40B4-BE49-F238E27FC236}">
                    <a16:creationId xmlns:a16="http://schemas.microsoft.com/office/drawing/2014/main" id="{5F748E36-D556-DA4C-BFE4-8F22A90D3D66}"/>
                  </a:ext>
                </a:extLst>
              </p14:cNvPr>
              <p14:cNvContentPartPr/>
              <p14:nvPr/>
            </p14:nvContentPartPr>
            <p14:xfrm>
              <a:off x="5131540" y="5831991"/>
              <a:ext cx="404640" cy="31320"/>
            </p14:xfrm>
          </p:contentPart>
        </mc:Choice>
        <mc:Fallback>
          <p:pic>
            <p:nvPicPr>
              <p:cNvPr id="373" name="墨迹 377">
                <a:extLst>
                  <a:ext uri="{FF2B5EF4-FFF2-40B4-BE49-F238E27FC236}">
                    <a16:creationId xmlns:a16="http://schemas.microsoft.com/office/drawing/2014/main" id="{5F748E36-D556-DA4C-BFE4-8F22A90D3D66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5123973" y="5824431"/>
                <a:ext cx="419773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0">
            <p14:nvContentPartPr>
              <p14:cNvPr id="374" name="墨迹 378">
                <a:extLst>
                  <a:ext uri="{FF2B5EF4-FFF2-40B4-BE49-F238E27FC236}">
                    <a16:creationId xmlns:a16="http://schemas.microsoft.com/office/drawing/2014/main" id="{2C08DC30-A5FC-7C45-9ED8-3BB75FA957B0}"/>
                  </a:ext>
                </a:extLst>
              </p14:cNvPr>
              <p14:cNvContentPartPr/>
              <p14:nvPr/>
            </p14:nvContentPartPr>
            <p14:xfrm>
              <a:off x="4458340" y="5757111"/>
              <a:ext cx="367920" cy="199800"/>
            </p14:xfrm>
          </p:contentPart>
        </mc:Choice>
        <mc:Fallback>
          <p:pic>
            <p:nvPicPr>
              <p:cNvPr id="374" name="墨迹 378">
                <a:extLst>
                  <a:ext uri="{FF2B5EF4-FFF2-40B4-BE49-F238E27FC236}">
                    <a16:creationId xmlns:a16="http://schemas.microsoft.com/office/drawing/2014/main" id="{2C08DC30-A5FC-7C45-9ED8-3BB75FA957B0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4451133" y="5749537"/>
                <a:ext cx="383055" cy="21494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2">
            <p14:nvContentPartPr>
              <p14:cNvPr id="375" name="墨迹 379">
                <a:extLst>
                  <a:ext uri="{FF2B5EF4-FFF2-40B4-BE49-F238E27FC236}">
                    <a16:creationId xmlns:a16="http://schemas.microsoft.com/office/drawing/2014/main" id="{79E303AD-123F-3D49-BF22-68E7E3199A2C}"/>
                  </a:ext>
                </a:extLst>
              </p14:cNvPr>
              <p14:cNvContentPartPr/>
              <p14:nvPr/>
            </p14:nvContentPartPr>
            <p14:xfrm>
              <a:off x="4085020" y="5788431"/>
              <a:ext cx="180720" cy="137160"/>
            </p14:xfrm>
          </p:contentPart>
        </mc:Choice>
        <mc:Fallback>
          <p:pic>
            <p:nvPicPr>
              <p:cNvPr id="375" name="墨迹 379">
                <a:extLst>
                  <a:ext uri="{FF2B5EF4-FFF2-40B4-BE49-F238E27FC236}">
                    <a16:creationId xmlns:a16="http://schemas.microsoft.com/office/drawing/2014/main" id="{79E303AD-123F-3D49-BF22-68E7E3199A2C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4077460" y="5780871"/>
                <a:ext cx="195840" cy="15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4">
            <p14:nvContentPartPr>
              <p14:cNvPr id="376" name="墨迹 380">
                <a:extLst>
                  <a:ext uri="{FF2B5EF4-FFF2-40B4-BE49-F238E27FC236}">
                    <a16:creationId xmlns:a16="http://schemas.microsoft.com/office/drawing/2014/main" id="{E0CDD069-CF38-7C47-9723-AAB08C825AD5}"/>
                  </a:ext>
                </a:extLst>
              </p14:cNvPr>
              <p14:cNvContentPartPr/>
              <p14:nvPr/>
            </p14:nvContentPartPr>
            <p14:xfrm>
              <a:off x="2995660" y="5757111"/>
              <a:ext cx="329760" cy="261720"/>
            </p14:xfrm>
          </p:contentPart>
        </mc:Choice>
        <mc:Fallback>
          <p:pic>
            <p:nvPicPr>
              <p:cNvPr id="376" name="墨迹 380">
                <a:extLst>
                  <a:ext uri="{FF2B5EF4-FFF2-40B4-BE49-F238E27FC236}">
                    <a16:creationId xmlns:a16="http://schemas.microsoft.com/office/drawing/2014/main" id="{E0CDD069-CF38-7C47-9723-AAB08C825AD5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2988100" y="5749551"/>
                <a:ext cx="344520" cy="27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6">
            <p14:nvContentPartPr>
              <p14:cNvPr id="382" name="墨迹 381">
                <a:extLst>
                  <a:ext uri="{FF2B5EF4-FFF2-40B4-BE49-F238E27FC236}">
                    <a16:creationId xmlns:a16="http://schemas.microsoft.com/office/drawing/2014/main" id="{9E198CAF-4913-9545-93A8-194DEE2FDBAA}"/>
                  </a:ext>
                </a:extLst>
              </p14:cNvPr>
              <p14:cNvContentPartPr/>
              <p14:nvPr/>
            </p14:nvContentPartPr>
            <p14:xfrm>
              <a:off x="6263740" y="5564151"/>
              <a:ext cx="87480" cy="448560"/>
            </p14:xfrm>
          </p:contentPart>
        </mc:Choice>
        <mc:Fallback>
          <p:pic>
            <p:nvPicPr>
              <p:cNvPr id="382" name="墨迹 381">
                <a:extLst>
                  <a:ext uri="{FF2B5EF4-FFF2-40B4-BE49-F238E27FC236}">
                    <a16:creationId xmlns:a16="http://schemas.microsoft.com/office/drawing/2014/main" id="{9E198CAF-4913-9545-93A8-194DEE2FDBAA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6256540" y="5556591"/>
                <a:ext cx="102600" cy="46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8">
            <p14:nvContentPartPr>
              <p14:cNvPr id="390" name="墨迹 390">
                <a:extLst>
                  <a:ext uri="{FF2B5EF4-FFF2-40B4-BE49-F238E27FC236}">
                    <a16:creationId xmlns:a16="http://schemas.microsoft.com/office/drawing/2014/main" id="{2F6A1ED2-C38A-0B45-8184-A62308BDF697}"/>
                  </a:ext>
                </a:extLst>
              </p14:cNvPr>
              <p14:cNvContentPartPr/>
              <p14:nvPr/>
            </p14:nvContentPartPr>
            <p14:xfrm>
              <a:off x="6712300" y="5333751"/>
              <a:ext cx="1332360" cy="797040"/>
            </p14:xfrm>
          </p:contentPart>
        </mc:Choice>
        <mc:Fallback>
          <p:pic>
            <p:nvPicPr>
              <p:cNvPr id="390" name="墨迹 390">
                <a:extLst>
                  <a:ext uri="{FF2B5EF4-FFF2-40B4-BE49-F238E27FC236}">
                    <a16:creationId xmlns:a16="http://schemas.microsoft.com/office/drawing/2014/main" id="{2F6A1ED2-C38A-0B45-8184-A62308BDF697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6704742" y="5326194"/>
                <a:ext cx="1347476" cy="81179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0">
            <p14:nvContentPartPr>
              <p14:cNvPr id="392" name="墨迹 391">
                <a:extLst>
                  <a:ext uri="{FF2B5EF4-FFF2-40B4-BE49-F238E27FC236}">
                    <a16:creationId xmlns:a16="http://schemas.microsoft.com/office/drawing/2014/main" id="{CFF8F291-64B4-894C-8CE1-360D151F3C5A}"/>
                  </a:ext>
                </a:extLst>
              </p14:cNvPr>
              <p14:cNvContentPartPr/>
              <p14:nvPr/>
            </p14:nvContentPartPr>
            <p14:xfrm>
              <a:off x="8517700" y="5657391"/>
              <a:ext cx="174600" cy="192600"/>
            </p14:xfrm>
          </p:contentPart>
        </mc:Choice>
        <mc:Fallback>
          <p:pic>
            <p:nvPicPr>
              <p:cNvPr id="392" name="墨迹 391">
                <a:extLst>
                  <a:ext uri="{FF2B5EF4-FFF2-40B4-BE49-F238E27FC236}">
                    <a16:creationId xmlns:a16="http://schemas.microsoft.com/office/drawing/2014/main" id="{CFF8F291-64B4-894C-8CE1-360D151F3C5A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8510140" y="5649831"/>
                <a:ext cx="189720" cy="20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2">
            <p14:nvContentPartPr>
              <p14:cNvPr id="393" name="墨迹 392">
                <a:extLst>
                  <a:ext uri="{FF2B5EF4-FFF2-40B4-BE49-F238E27FC236}">
                    <a16:creationId xmlns:a16="http://schemas.microsoft.com/office/drawing/2014/main" id="{03C6464F-1948-4C4C-852F-45A21721015E}"/>
                  </a:ext>
                </a:extLst>
              </p14:cNvPr>
              <p14:cNvContentPartPr/>
              <p14:nvPr/>
            </p14:nvContentPartPr>
            <p14:xfrm>
              <a:off x="8909740" y="5545431"/>
              <a:ext cx="19080" cy="243000"/>
            </p14:xfrm>
          </p:contentPart>
        </mc:Choice>
        <mc:Fallback>
          <p:pic>
            <p:nvPicPr>
              <p:cNvPr id="393" name="墨迹 392">
                <a:extLst>
                  <a:ext uri="{FF2B5EF4-FFF2-40B4-BE49-F238E27FC236}">
                    <a16:creationId xmlns:a16="http://schemas.microsoft.com/office/drawing/2014/main" id="{03C6464F-1948-4C4C-852F-45A21721015E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8902180" y="5537871"/>
                <a:ext cx="34200" cy="25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4">
            <p14:nvContentPartPr>
              <p14:cNvPr id="394" name="墨迹 393">
                <a:extLst>
                  <a:ext uri="{FF2B5EF4-FFF2-40B4-BE49-F238E27FC236}">
                    <a16:creationId xmlns:a16="http://schemas.microsoft.com/office/drawing/2014/main" id="{FD533067-C0E1-9146-8FAE-0191D9693C99}"/>
                  </a:ext>
                </a:extLst>
              </p14:cNvPr>
              <p14:cNvContentPartPr/>
              <p14:nvPr/>
            </p14:nvContentPartPr>
            <p14:xfrm>
              <a:off x="8866900" y="5962671"/>
              <a:ext cx="49320" cy="12960"/>
            </p14:xfrm>
          </p:contentPart>
        </mc:Choice>
        <mc:Fallback>
          <p:pic>
            <p:nvPicPr>
              <p:cNvPr id="394" name="墨迹 393">
                <a:extLst>
                  <a:ext uri="{FF2B5EF4-FFF2-40B4-BE49-F238E27FC236}">
                    <a16:creationId xmlns:a16="http://schemas.microsoft.com/office/drawing/2014/main" id="{FD533067-C0E1-9146-8FAE-0191D9693C99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8859340" y="5955111"/>
                <a:ext cx="6444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6">
            <p14:nvContentPartPr>
              <p14:cNvPr id="403" name="墨迹 405">
                <a:extLst>
                  <a:ext uri="{FF2B5EF4-FFF2-40B4-BE49-F238E27FC236}">
                    <a16:creationId xmlns:a16="http://schemas.microsoft.com/office/drawing/2014/main" id="{99B52E9E-C8C5-2C4B-BF58-07154F32D1AA}"/>
                  </a:ext>
                </a:extLst>
              </p14:cNvPr>
              <p14:cNvContentPartPr/>
              <p14:nvPr/>
            </p14:nvContentPartPr>
            <p14:xfrm>
              <a:off x="4172140" y="6461271"/>
              <a:ext cx="348840" cy="267480"/>
            </p14:xfrm>
          </p:contentPart>
        </mc:Choice>
        <mc:Fallback>
          <p:pic>
            <p:nvPicPr>
              <p:cNvPr id="403" name="墨迹 405">
                <a:extLst>
                  <a:ext uri="{FF2B5EF4-FFF2-40B4-BE49-F238E27FC236}">
                    <a16:creationId xmlns:a16="http://schemas.microsoft.com/office/drawing/2014/main" id="{99B52E9E-C8C5-2C4B-BF58-07154F32D1AA}"/>
                  </a:ext>
                </a:extLst>
              </p:cNvPr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4164580" y="6453711"/>
                <a:ext cx="363960" cy="28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8">
            <p14:nvContentPartPr>
              <p14:cNvPr id="404" name="墨迹 406">
                <a:extLst>
                  <a:ext uri="{FF2B5EF4-FFF2-40B4-BE49-F238E27FC236}">
                    <a16:creationId xmlns:a16="http://schemas.microsoft.com/office/drawing/2014/main" id="{1A9F5305-597D-1D4C-A1E4-D030DF765A0A}"/>
                  </a:ext>
                </a:extLst>
              </p14:cNvPr>
              <p14:cNvContentPartPr/>
              <p14:nvPr/>
            </p14:nvContentPartPr>
            <p14:xfrm>
              <a:off x="3642940" y="6379551"/>
              <a:ext cx="336600" cy="367560"/>
            </p14:xfrm>
          </p:contentPart>
        </mc:Choice>
        <mc:Fallback>
          <p:pic>
            <p:nvPicPr>
              <p:cNvPr id="404" name="墨迹 406">
                <a:extLst>
                  <a:ext uri="{FF2B5EF4-FFF2-40B4-BE49-F238E27FC236}">
                    <a16:creationId xmlns:a16="http://schemas.microsoft.com/office/drawing/2014/main" id="{1A9F5305-597D-1D4C-A1E4-D030DF765A0A}"/>
                  </a:ext>
                </a:extLst>
              </p:cNvPr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3635380" y="6371991"/>
                <a:ext cx="351720" cy="38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0">
            <p14:nvContentPartPr>
              <p14:cNvPr id="405" name="墨迹 407">
                <a:extLst>
                  <a:ext uri="{FF2B5EF4-FFF2-40B4-BE49-F238E27FC236}">
                    <a16:creationId xmlns:a16="http://schemas.microsoft.com/office/drawing/2014/main" id="{558C8D29-B408-C94B-B242-626A2971EB38}"/>
                  </a:ext>
                </a:extLst>
              </p14:cNvPr>
              <p14:cNvContentPartPr/>
              <p14:nvPr/>
            </p14:nvContentPartPr>
            <p14:xfrm>
              <a:off x="2920780" y="6335991"/>
              <a:ext cx="510120" cy="380160"/>
            </p14:xfrm>
          </p:contentPart>
        </mc:Choice>
        <mc:Fallback>
          <p:pic>
            <p:nvPicPr>
              <p:cNvPr id="405" name="墨迹 407">
                <a:extLst>
                  <a:ext uri="{FF2B5EF4-FFF2-40B4-BE49-F238E27FC236}">
                    <a16:creationId xmlns:a16="http://schemas.microsoft.com/office/drawing/2014/main" id="{558C8D29-B408-C94B-B242-626A2971EB38}"/>
                  </a:ext>
                </a:extLst>
              </p:cNvPr>
              <p:cNvPicPr/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2913220" y="6328431"/>
                <a:ext cx="525240" cy="39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2">
            <p14:nvContentPartPr>
              <p14:cNvPr id="414" name="墨迹 414">
                <a:extLst>
                  <a:ext uri="{FF2B5EF4-FFF2-40B4-BE49-F238E27FC236}">
                    <a16:creationId xmlns:a16="http://schemas.microsoft.com/office/drawing/2014/main" id="{C4857DD1-4F5A-D54F-B0B0-0CE0A73F2FC3}"/>
                  </a:ext>
                </a:extLst>
              </p14:cNvPr>
              <p14:cNvContentPartPr/>
              <p14:nvPr/>
            </p14:nvContentPartPr>
            <p14:xfrm>
              <a:off x="4646076" y="6516218"/>
              <a:ext cx="490320" cy="265680"/>
            </p14:xfrm>
          </p:contentPart>
        </mc:Choice>
        <mc:Fallback>
          <p:pic>
            <p:nvPicPr>
              <p:cNvPr id="414" name="墨迹 414">
                <a:extLst>
                  <a:ext uri="{FF2B5EF4-FFF2-40B4-BE49-F238E27FC236}">
                    <a16:creationId xmlns:a16="http://schemas.microsoft.com/office/drawing/2014/main" id="{C4857DD1-4F5A-D54F-B0B0-0CE0A73F2FC3}"/>
                  </a:ext>
                </a:extLst>
              </p:cNvPr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4638516" y="6509018"/>
                <a:ext cx="505440" cy="28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4">
            <p14:nvContentPartPr>
              <p14:cNvPr id="444" name="墨迹 446">
                <a:extLst>
                  <a:ext uri="{FF2B5EF4-FFF2-40B4-BE49-F238E27FC236}">
                    <a16:creationId xmlns:a16="http://schemas.microsoft.com/office/drawing/2014/main" id="{783547F7-1289-C14B-B904-5A659E830E5D}"/>
                  </a:ext>
                </a:extLst>
              </p14:cNvPr>
              <p14:cNvContentPartPr/>
              <p14:nvPr/>
            </p14:nvContentPartPr>
            <p14:xfrm>
              <a:off x="9100716" y="6245138"/>
              <a:ext cx="1125720" cy="778320"/>
            </p14:xfrm>
          </p:contentPart>
        </mc:Choice>
        <mc:Fallback>
          <p:pic>
            <p:nvPicPr>
              <p:cNvPr id="444" name="墨迹 446">
                <a:extLst>
                  <a:ext uri="{FF2B5EF4-FFF2-40B4-BE49-F238E27FC236}">
                    <a16:creationId xmlns:a16="http://schemas.microsoft.com/office/drawing/2014/main" id="{783547F7-1289-C14B-B904-5A659E830E5D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9093516" y="6237578"/>
                <a:ext cx="1140840" cy="79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6">
            <p14:nvContentPartPr>
              <p14:cNvPr id="445" name="墨迹 447">
                <a:extLst>
                  <a:ext uri="{FF2B5EF4-FFF2-40B4-BE49-F238E27FC236}">
                    <a16:creationId xmlns:a16="http://schemas.microsoft.com/office/drawing/2014/main" id="{8EF60E21-CDA0-BA48-8F70-93629020E2D7}"/>
                  </a:ext>
                </a:extLst>
              </p14:cNvPr>
              <p14:cNvContentPartPr/>
              <p14:nvPr/>
            </p14:nvContentPartPr>
            <p14:xfrm>
              <a:off x="7929276" y="6308498"/>
              <a:ext cx="860040" cy="514080"/>
            </p14:xfrm>
          </p:contentPart>
        </mc:Choice>
        <mc:Fallback>
          <p:pic>
            <p:nvPicPr>
              <p:cNvPr id="445" name="墨迹 447">
                <a:extLst>
                  <a:ext uri="{FF2B5EF4-FFF2-40B4-BE49-F238E27FC236}">
                    <a16:creationId xmlns:a16="http://schemas.microsoft.com/office/drawing/2014/main" id="{8EF60E21-CDA0-BA48-8F70-93629020E2D7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7921719" y="6300938"/>
                <a:ext cx="874794" cy="52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8">
            <p14:nvContentPartPr>
              <p14:cNvPr id="446" name="墨迹 448">
                <a:extLst>
                  <a:ext uri="{FF2B5EF4-FFF2-40B4-BE49-F238E27FC236}">
                    <a16:creationId xmlns:a16="http://schemas.microsoft.com/office/drawing/2014/main" id="{C524B22C-4E7B-D14D-9752-BAF99894B491}"/>
                  </a:ext>
                </a:extLst>
              </p14:cNvPr>
              <p14:cNvContentPartPr/>
              <p14:nvPr/>
            </p14:nvContentPartPr>
            <p14:xfrm>
              <a:off x="5274636" y="6268178"/>
              <a:ext cx="2441520" cy="479160"/>
            </p14:xfrm>
          </p:contentPart>
        </mc:Choice>
        <mc:Fallback>
          <p:pic>
            <p:nvPicPr>
              <p:cNvPr id="446" name="墨迹 448">
                <a:extLst>
                  <a:ext uri="{FF2B5EF4-FFF2-40B4-BE49-F238E27FC236}">
                    <a16:creationId xmlns:a16="http://schemas.microsoft.com/office/drawing/2014/main" id="{C524B22C-4E7B-D14D-9752-BAF99894B491}"/>
                  </a:ext>
                </a:extLst>
              </p:cNvPr>
              <p:cNvPicPr/>
              <p:nvPr/>
            </p:nvPicPr>
            <p:blipFill>
              <a:blip r:embed="rId209"/>
              <a:stretch>
                <a:fillRect/>
              </a:stretch>
            </p:blipFill>
            <p:spPr>
              <a:xfrm>
                <a:off x="5267076" y="6260624"/>
                <a:ext cx="2456640" cy="49390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0">
            <p14:nvContentPartPr>
              <p14:cNvPr id="457" name="墨迹 457">
                <a:extLst>
                  <a:ext uri="{FF2B5EF4-FFF2-40B4-BE49-F238E27FC236}">
                    <a16:creationId xmlns:a16="http://schemas.microsoft.com/office/drawing/2014/main" id="{4B223C92-6406-324A-A66D-6CFC5AA5450B}"/>
                  </a:ext>
                </a:extLst>
              </p14:cNvPr>
              <p14:cNvContentPartPr/>
              <p14:nvPr/>
            </p14:nvContentPartPr>
            <p14:xfrm>
              <a:off x="10302036" y="6465458"/>
              <a:ext cx="1090440" cy="426960"/>
            </p14:xfrm>
          </p:contentPart>
        </mc:Choice>
        <mc:Fallback>
          <p:pic>
            <p:nvPicPr>
              <p:cNvPr id="457" name="墨迹 457">
                <a:extLst>
                  <a:ext uri="{FF2B5EF4-FFF2-40B4-BE49-F238E27FC236}">
                    <a16:creationId xmlns:a16="http://schemas.microsoft.com/office/drawing/2014/main" id="{4B223C92-6406-324A-A66D-6CFC5AA5450B}"/>
                  </a:ext>
                </a:extLst>
              </p:cNvPr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10294476" y="6457898"/>
                <a:ext cx="1105560" cy="44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2">
            <p14:nvContentPartPr>
              <p14:cNvPr id="466" name="墨迹 466">
                <a:extLst>
                  <a:ext uri="{FF2B5EF4-FFF2-40B4-BE49-F238E27FC236}">
                    <a16:creationId xmlns:a16="http://schemas.microsoft.com/office/drawing/2014/main" id="{F7E363D5-0710-7240-8520-0C7C31F184C2}"/>
                  </a:ext>
                </a:extLst>
              </p14:cNvPr>
              <p14:cNvContentPartPr/>
              <p14:nvPr/>
            </p14:nvContentPartPr>
            <p14:xfrm>
              <a:off x="9654756" y="5305538"/>
              <a:ext cx="767880" cy="554400"/>
            </p14:xfrm>
          </p:contentPart>
        </mc:Choice>
        <mc:Fallback>
          <p:pic>
            <p:nvPicPr>
              <p:cNvPr id="466" name="墨迹 466">
                <a:extLst>
                  <a:ext uri="{FF2B5EF4-FFF2-40B4-BE49-F238E27FC236}">
                    <a16:creationId xmlns:a16="http://schemas.microsoft.com/office/drawing/2014/main" id="{F7E363D5-0710-7240-8520-0C7C31F184C2}"/>
                  </a:ext>
                </a:extLst>
              </p:cNvPr>
              <p:cNvPicPr/>
              <p:nvPr/>
            </p:nvPicPr>
            <p:blipFill>
              <a:blip r:embed="rId213"/>
              <a:stretch>
                <a:fillRect/>
              </a:stretch>
            </p:blipFill>
            <p:spPr>
              <a:xfrm>
                <a:off x="9647556" y="5297978"/>
                <a:ext cx="783000" cy="56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4">
            <p14:nvContentPartPr>
              <p14:cNvPr id="468" name="墨迹 467">
                <a:extLst>
                  <a:ext uri="{FF2B5EF4-FFF2-40B4-BE49-F238E27FC236}">
                    <a16:creationId xmlns:a16="http://schemas.microsoft.com/office/drawing/2014/main" id="{F20E8D51-97C0-CB4F-ABA1-27BEEC801B4D}"/>
                  </a:ext>
                </a:extLst>
              </p14:cNvPr>
              <p14:cNvContentPartPr/>
              <p14:nvPr/>
            </p14:nvContentPartPr>
            <p14:xfrm>
              <a:off x="9395196" y="5986658"/>
              <a:ext cx="150480" cy="213840"/>
            </p14:xfrm>
          </p:contentPart>
        </mc:Choice>
        <mc:Fallback>
          <p:pic>
            <p:nvPicPr>
              <p:cNvPr id="468" name="墨迹 467">
                <a:extLst>
                  <a:ext uri="{FF2B5EF4-FFF2-40B4-BE49-F238E27FC236}">
                    <a16:creationId xmlns:a16="http://schemas.microsoft.com/office/drawing/2014/main" id="{F20E8D51-97C0-CB4F-ABA1-27BEEC801B4D}"/>
                  </a:ext>
                </a:extLst>
              </p:cNvPr>
              <p:cNvPicPr/>
              <p:nvPr/>
            </p:nvPicPr>
            <p:blipFill>
              <a:blip r:embed="rId215"/>
              <a:stretch>
                <a:fillRect/>
              </a:stretch>
            </p:blipFill>
            <p:spPr>
              <a:xfrm>
                <a:off x="9387636" y="5979098"/>
                <a:ext cx="165600" cy="22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6">
            <p14:nvContentPartPr>
              <p14:cNvPr id="477" name="墨迹 476">
                <a:extLst>
                  <a:ext uri="{FF2B5EF4-FFF2-40B4-BE49-F238E27FC236}">
                    <a16:creationId xmlns:a16="http://schemas.microsoft.com/office/drawing/2014/main" id="{5F9E35AE-1802-3F46-A2ED-5725D7E31A7C}"/>
                  </a:ext>
                </a:extLst>
              </p14:cNvPr>
              <p14:cNvContentPartPr/>
              <p14:nvPr/>
            </p14:nvContentPartPr>
            <p14:xfrm>
              <a:off x="11178636" y="5905658"/>
              <a:ext cx="29160" cy="138960"/>
            </p14:xfrm>
          </p:contentPart>
        </mc:Choice>
        <mc:Fallback>
          <p:pic>
            <p:nvPicPr>
              <p:cNvPr id="477" name="墨迹 476">
                <a:extLst>
                  <a:ext uri="{FF2B5EF4-FFF2-40B4-BE49-F238E27FC236}">
                    <a16:creationId xmlns:a16="http://schemas.microsoft.com/office/drawing/2014/main" id="{5F9E35AE-1802-3F46-A2ED-5725D7E31A7C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11171076" y="5898098"/>
                <a:ext cx="44280" cy="15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8">
            <p14:nvContentPartPr>
              <p14:cNvPr id="478" name="墨迹 477">
                <a:extLst>
                  <a:ext uri="{FF2B5EF4-FFF2-40B4-BE49-F238E27FC236}">
                    <a16:creationId xmlns:a16="http://schemas.microsoft.com/office/drawing/2014/main" id="{566652FB-98CA-2246-A6AB-6B96E4980A79}"/>
                  </a:ext>
                </a:extLst>
              </p14:cNvPr>
              <p14:cNvContentPartPr/>
              <p14:nvPr/>
            </p14:nvContentPartPr>
            <p14:xfrm>
              <a:off x="11127156" y="6194378"/>
              <a:ext cx="39960" cy="29160"/>
            </p14:xfrm>
          </p:contentPart>
        </mc:Choice>
        <mc:Fallback>
          <p:pic>
            <p:nvPicPr>
              <p:cNvPr id="478" name="墨迹 477">
                <a:extLst>
                  <a:ext uri="{FF2B5EF4-FFF2-40B4-BE49-F238E27FC236}">
                    <a16:creationId xmlns:a16="http://schemas.microsoft.com/office/drawing/2014/main" id="{566652FB-98CA-2246-A6AB-6B96E4980A79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11119596" y="6186818"/>
                <a:ext cx="55080" cy="4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0">
            <p14:nvContentPartPr>
              <p14:cNvPr id="479" name="墨迹 480">
                <a:extLst>
                  <a:ext uri="{FF2B5EF4-FFF2-40B4-BE49-F238E27FC236}">
                    <a16:creationId xmlns:a16="http://schemas.microsoft.com/office/drawing/2014/main" id="{143513DF-4823-2F40-AB65-9DAC1CD9BA1D}"/>
                  </a:ext>
                </a:extLst>
              </p14:cNvPr>
              <p14:cNvContentPartPr/>
              <p14:nvPr/>
            </p14:nvContentPartPr>
            <p14:xfrm>
              <a:off x="9937716" y="5934818"/>
              <a:ext cx="1033200" cy="277200"/>
            </p14:xfrm>
          </p:contentPart>
        </mc:Choice>
        <mc:Fallback>
          <p:pic>
            <p:nvPicPr>
              <p:cNvPr id="479" name="墨迹 480">
                <a:extLst>
                  <a:ext uri="{FF2B5EF4-FFF2-40B4-BE49-F238E27FC236}">
                    <a16:creationId xmlns:a16="http://schemas.microsoft.com/office/drawing/2014/main" id="{143513DF-4823-2F40-AB65-9DAC1CD9BA1D}"/>
                  </a:ext>
                </a:extLst>
              </p:cNvPr>
              <p:cNvPicPr/>
              <p:nvPr/>
            </p:nvPicPr>
            <p:blipFill>
              <a:blip r:embed="rId221"/>
              <a:stretch>
                <a:fillRect/>
              </a:stretch>
            </p:blipFill>
            <p:spPr>
              <a:xfrm>
                <a:off x="9930159" y="5927258"/>
                <a:ext cx="1047955" cy="29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2">
            <p14:nvContentPartPr>
              <p14:cNvPr id="480" name="墨迹 481">
                <a:extLst>
                  <a:ext uri="{FF2B5EF4-FFF2-40B4-BE49-F238E27FC236}">
                    <a16:creationId xmlns:a16="http://schemas.microsoft.com/office/drawing/2014/main" id="{D7E33F27-1072-7A42-BE72-E9F74182DAB2}"/>
                  </a:ext>
                </a:extLst>
              </p14:cNvPr>
              <p14:cNvContentPartPr/>
              <p14:nvPr/>
            </p14:nvContentPartPr>
            <p14:xfrm>
              <a:off x="9729996" y="5975138"/>
              <a:ext cx="29160" cy="219600"/>
            </p14:xfrm>
          </p:contentPart>
        </mc:Choice>
        <mc:Fallback>
          <p:pic>
            <p:nvPicPr>
              <p:cNvPr id="480" name="墨迹 481">
                <a:extLst>
                  <a:ext uri="{FF2B5EF4-FFF2-40B4-BE49-F238E27FC236}">
                    <a16:creationId xmlns:a16="http://schemas.microsoft.com/office/drawing/2014/main" id="{D7E33F27-1072-7A42-BE72-E9F74182DAB2}"/>
                  </a:ext>
                </a:extLst>
              </p:cNvPr>
              <p:cNvPicPr/>
              <p:nvPr/>
            </p:nvPicPr>
            <p:blipFill>
              <a:blip r:embed="rId223"/>
              <a:stretch>
                <a:fillRect/>
              </a:stretch>
            </p:blipFill>
            <p:spPr>
              <a:xfrm>
                <a:off x="9722436" y="5967578"/>
                <a:ext cx="44280" cy="23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4">
            <p14:nvContentPartPr>
              <p14:cNvPr id="485" name="墨迹 485">
                <a:extLst>
                  <a:ext uri="{FF2B5EF4-FFF2-40B4-BE49-F238E27FC236}">
                    <a16:creationId xmlns:a16="http://schemas.microsoft.com/office/drawing/2014/main" id="{62298749-FBC4-0F4F-9BA6-3D36755EBC7D}"/>
                  </a:ext>
                </a:extLst>
              </p14:cNvPr>
              <p14:cNvContentPartPr/>
              <p14:nvPr/>
            </p14:nvContentPartPr>
            <p14:xfrm>
              <a:off x="1621356" y="4543778"/>
              <a:ext cx="1085400" cy="317520"/>
            </p14:xfrm>
          </p:contentPart>
        </mc:Choice>
        <mc:Fallback>
          <p:pic>
            <p:nvPicPr>
              <p:cNvPr id="485" name="墨迹 485">
                <a:extLst>
                  <a:ext uri="{FF2B5EF4-FFF2-40B4-BE49-F238E27FC236}">
                    <a16:creationId xmlns:a16="http://schemas.microsoft.com/office/drawing/2014/main" id="{62298749-FBC4-0F4F-9BA6-3D36755EBC7D}"/>
                  </a:ext>
                </a:extLst>
              </p:cNvPr>
              <p:cNvPicPr/>
              <p:nvPr/>
            </p:nvPicPr>
            <p:blipFill>
              <a:blip r:embed="rId225"/>
              <a:stretch>
                <a:fillRect/>
              </a:stretch>
            </p:blipFill>
            <p:spPr>
              <a:xfrm>
                <a:off x="1613796" y="4536227"/>
                <a:ext cx="1100520" cy="33262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6">
            <p14:nvContentPartPr>
              <p14:cNvPr id="487" name="墨迹 486">
                <a:extLst>
                  <a:ext uri="{FF2B5EF4-FFF2-40B4-BE49-F238E27FC236}">
                    <a16:creationId xmlns:a16="http://schemas.microsoft.com/office/drawing/2014/main" id="{5547A0D9-72D6-154B-AB73-D282357EE3B3}"/>
                  </a:ext>
                </a:extLst>
              </p14:cNvPr>
              <p14:cNvContentPartPr/>
              <p14:nvPr/>
            </p14:nvContentPartPr>
            <p14:xfrm>
              <a:off x="5332236" y="711938"/>
              <a:ext cx="3751560" cy="52200"/>
            </p14:xfrm>
          </p:contentPart>
        </mc:Choice>
        <mc:Fallback>
          <p:pic>
            <p:nvPicPr>
              <p:cNvPr id="487" name="墨迹 486">
                <a:extLst>
                  <a:ext uri="{FF2B5EF4-FFF2-40B4-BE49-F238E27FC236}">
                    <a16:creationId xmlns:a16="http://schemas.microsoft.com/office/drawing/2014/main" id="{5547A0D9-72D6-154B-AB73-D282357EE3B3}"/>
                  </a:ext>
                </a:extLst>
              </p:cNvPr>
              <p:cNvPicPr/>
              <p:nvPr/>
            </p:nvPicPr>
            <p:blipFill>
              <a:blip r:embed="rId227"/>
              <a:stretch>
                <a:fillRect/>
              </a:stretch>
            </p:blipFill>
            <p:spPr>
              <a:xfrm>
                <a:off x="5324676" y="704378"/>
                <a:ext cx="3766680" cy="67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137710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6" name="墨迹 6">
                <a:extLst>
                  <a:ext uri="{FF2B5EF4-FFF2-40B4-BE49-F238E27FC236}">
                    <a16:creationId xmlns:a16="http://schemas.microsoft.com/office/drawing/2014/main" id="{866A3ECD-EFD9-F64D-AAEF-896ED7CCF806}"/>
                  </a:ext>
                </a:extLst>
              </p14:cNvPr>
              <p14:cNvContentPartPr/>
              <p14:nvPr/>
            </p14:nvContentPartPr>
            <p14:xfrm>
              <a:off x="480340" y="247671"/>
              <a:ext cx="834480" cy="847080"/>
            </p14:xfrm>
          </p:contentPart>
        </mc:Choice>
        <mc:Fallback>
          <p:pic>
            <p:nvPicPr>
              <p:cNvPr id="6" name="墨迹 6">
                <a:extLst>
                  <a:ext uri="{FF2B5EF4-FFF2-40B4-BE49-F238E27FC236}">
                    <a16:creationId xmlns:a16="http://schemas.microsoft.com/office/drawing/2014/main" id="{866A3ECD-EFD9-F64D-AAEF-896ED7CCF80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72780" y="240111"/>
                <a:ext cx="849600" cy="86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8" name="墨迹 7">
                <a:extLst>
                  <a:ext uri="{FF2B5EF4-FFF2-40B4-BE49-F238E27FC236}">
                    <a16:creationId xmlns:a16="http://schemas.microsoft.com/office/drawing/2014/main" id="{EB0AC647-346B-724F-9AA5-3A4B75E72957}"/>
                  </a:ext>
                </a:extLst>
              </p14:cNvPr>
              <p14:cNvContentPartPr/>
              <p14:nvPr/>
            </p14:nvContentPartPr>
            <p14:xfrm>
              <a:off x="1943380" y="558711"/>
              <a:ext cx="62640" cy="224640"/>
            </p14:xfrm>
          </p:contentPart>
        </mc:Choice>
        <mc:Fallback>
          <p:pic>
            <p:nvPicPr>
              <p:cNvPr id="8" name="墨迹 7">
                <a:extLst>
                  <a:ext uri="{FF2B5EF4-FFF2-40B4-BE49-F238E27FC236}">
                    <a16:creationId xmlns:a16="http://schemas.microsoft.com/office/drawing/2014/main" id="{EB0AC647-346B-724F-9AA5-3A4B75E7295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35820" y="551511"/>
                <a:ext cx="77760" cy="23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9" name="墨迹 8">
                <a:extLst>
                  <a:ext uri="{FF2B5EF4-FFF2-40B4-BE49-F238E27FC236}">
                    <a16:creationId xmlns:a16="http://schemas.microsoft.com/office/drawing/2014/main" id="{C9366F87-964C-EB48-B35A-0DF536986068}"/>
                  </a:ext>
                </a:extLst>
              </p14:cNvPr>
              <p14:cNvContentPartPr/>
              <p14:nvPr/>
            </p14:nvContentPartPr>
            <p14:xfrm>
              <a:off x="2397700" y="614871"/>
              <a:ext cx="280440" cy="56520"/>
            </p14:xfrm>
          </p:contentPart>
        </mc:Choice>
        <mc:Fallback>
          <p:pic>
            <p:nvPicPr>
              <p:cNvPr id="9" name="墨迹 8">
                <a:extLst>
                  <a:ext uri="{FF2B5EF4-FFF2-40B4-BE49-F238E27FC236}">
                    <a16:creationId xmlns:a16="http://schemas.microsoft.com/office/drawing/2014/main" id="{C9366F87-964C-EB48-B35A-0DF53698606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90500" y="607311"/>
                <a:ext cx="295560" cy="7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2" name="墨迹 11">
                <a:extLst>
                  <a:ext uri="{FF2B5EF4-FFF2-40B4-BE49-F238E27FC236}">
                    <a16:creationId xmlns:a16="http://schemas.microsoft.com/office/drawing/2014/main" id="{E9D3A574-18CE-6D43-8BBB-D40D11296F80}"/>
                  </a:ext>
                </a:extLst>
              </p14:cNvPr>
              <p14:cNvContentPartPr/>
              <p14:nvPr/>
            </p14:nvContentPartPr>
            <p14:xfrm>
              <a:off x="3935620" y="415791"/>
              <a:ext cx="109800" cy="81360"/>
            </p14:xfrm>
          </p:contentPart>
        </mc:Choice>
        <mc:Fallback>
          <p:pic>
            <p:nvPicPr>
              <p:cNvPr id="12" name="墨迹 11">
                <a:extLst>
                  <a:ext uri="{FF2B5EF4-FFF2-40B4-BE49-F238E27FC236}">
                    <a16:creationId xmlns:a16="http://schemas.microsoft.com/office/drawing/2014/main" id="{E9D3A574-18CE-6D43-8BBB-D40D11296F8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928060" y="408231"/>
                <a:ext cx="124560" cy="9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3" name="墨迹 12">
                <a:extLst>
                  <a:ext uri="{FF2B5EF4-FFF2-40B4-BE49-F238E27FC236}">
                    <a16:creationId xmlns:a16="http://schemas.microsoft.com/office/drawing/2014/main" id="{8059862B-D971-9447-9847-918C4AA4925E}"/>
                  </a:ext>
                </a:extLst>
              </p14:cNvPr>
              <p14:cNvContentPartPr/>
              <p14:nvPr/>
            </p14:nvContentPartPr>
            <p14:xfrm>
              <a:off x="3907180" y="627471"/>
              <a:ext cx="184320" cy="137160"/>
            </p14:xfrm>
          </p:contentPart>
        </mc:Choice>
        <mc:Fallback>
          <p:pic>
            <p:nvPicPr>
              <p:cNvPr id="13" name="墨迹 12">
                <a:extLst>
                  <a:ext uri="{FF2B5EF4-FFF2-40B4-BE49-F238E27FC236}">
                    <a16:creationId xmlns:a16="http://schemas.microsoft.com/office/drawing/2014/main" id="{8059862B-D971-9447-9847-918C4AA4925E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899620" y="619911"/>
                <a:ext cx="199440" cy="15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25" name="墨迹 27">
                <a:extLst>
                  <a:ext uri="{FF2B5EF4-FFF2-40B4-BE49-F238E27FC236}">
                    <a16:creationId xmlns:a16="http://schemas.microsoft.com/office/drawing/2014/main" id="{23FFCF7E-C488-C94B-9135-CA52F9DC6B83}"/>
                  </a:ext>
                </a:extLst>
              </p14:cNvPr>
              <p14:cNvContentPartPr/>
              <p14:nvPr/>
            </p14:nvContentPartPr>
            <p14:xfrm>
              <a:off x="5249260" y="322191"/>
              <a:ext cx="1855440" cy="516960"/>
            </p14:xfrm>
          </p:contentPart>
        </mc:Choice>
        <mc:Fallback>
          <p:pic>
            <p:nvPicPr>
              <p:cNvPr id="25" name="墨迹 27">
                <a:extLst>
                  <a:ext uri="{FF2B5EF4-FFF2-40B4-BE49-F238E27FC236}">
                    <a16:creationId xmlns:a16="http://schemas.microsoft.com/office/drawing/2014/main" id="{23FFCF7E-C488-C94B-9135-CA52F9DC6B83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241700" y="314631"/>
                <a:ext cx="1870560" cy="53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26" name="墨迹 28">
                <a:extLst>
                  <a:ext uri="{FF2B5EF4-FFF2-40B4-BE49-F238E27FC236}">
                    <a16:creationId xmlns:a16="http://schemas.microsoft.com/office/drawing/2014/main" id="{2A437128-B0D8-1146-85F9-E0284AAD7377}"/>
                  </a:ext>
                </a:extLst>
              </p14:cNvPr>
              <p14:cNvContentPartPr/>
              <p14:nvPr/>
            </p14:nvContentPartPr>
            <p14:xfrm>
              <a:off x="4421260" y="390951"/>
              <a:ext cx="423720" cy="435960"/>
            </p14:xfrm>
          </p:contentPart>
        </mc:Choice>
        <mc:Fallback>
          <p:pic>
            <p:nvPicPr>
              <p:cNvPr id="26" name="墨迹 28">
                <a:extLst>
                  <a:ext uri="{FF2B5EF4-FFF2-40B4-BE49-F238E27FC236}">
                    <a16:creationId xmlns:a16="http://schemas.microsoft.com/office/drawing/2014/main" id="{2A437128-B0D8-1146-85F9-E0284AAD7377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413700" y="383397"/>
                <a:ext cx="438840" cy="4507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27" name="墨迹 29">
                <a:extLst>
                  <a:ext uri="{FF2B5EF4-FFF2-40B4-BE49-F238E27FC236}">
                    <a16:creationId xmlns:a16="http://schemas.microsoft.com/office/drawing/2014/main" id="{A1A93C7D-3CC6-DC43-90AE-A06F32D503DE}"/>
                  </a:ext>
                </a:extLst>
              </p14:cNvPr>
              <p14:cNvContentPartPr/>
              <p14:nvPr/>
            </p14:nvContentPartPr>
            <p14:xfrm>
              <a:off x="2965060" y="440631"/>
              <a:ext cx="578880" cy="286560"/>
            </p14:xfrm>
          </p:contentPart>
        </mc:Choice>
        <mc:Fallback>
          <p:pic>
            <p:nvPicPr>
              <p:cNvPr id="27" name="墨迹 29">
                <a:extLst>
                  <a:ext uri="{FF2B5EF4-FFF2-40B4-BE49-F238E27FC236}">
                    <a16:creationId xmlns:a16="http://schemas.microsoft.com/office/drawing/2014/main" id="{A1A93C7D-3CC6-DC43-90AE-A06F32D503DE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957495" y="433071"/>
                <a:ext cx="594009" cy="30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33" name="墨迹 33">
                <a:extLst>
                  <a:ext uri="{FF2B5EF4-FFF2-40B4-BE49-F238E27FC236}">
                    <a16:creationId xmlns:a16="http://schemas.microsoft.com/office/drawing/2014/main" id="{0D9FCAFD-442E-8149-B3C5-CFD18D320A30}"/>
                  </a:ext>
                </a:extLst>
              </p14:cNvPr>
              <p14:cNvContentPartPr/>
              <p14:nvPr/>
            </p14:nvContentPartPr>
            <p14:xfrm>
              <a:off x="7440580" y="297351"/>
              <a:ext cx="1245600" cy="541800"/>
            </p14:xfrm>
          </p:contentPart>
        </mc:Choice>
        <mc:Fallback>
          <p:pic>
            <p:nvPicPr>
              <p:cNvPr id="33" name="墨迹 33">
                <a:extLst>
                  <a:ext uri="{FF2B5EF4-FFF2-40B4-BE49-F238E27FC236}">
                    <a16:creationId xmlns:a16="http://schemas.microsoft.com/office/drawing/2014/main" id="{0D9FCAFD-442E-8149-B3C5-CFD18D320A30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433020" y="289791"/>
                <a:ext cx="1260360" cy="55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49" name="墨迹 48">
                <a:extLst>
                  <a:ext uri="{FF2B5EF4-FFF2-40B4-BE49-F238E27FC236}">
                    <a16:creationId xmlns:a16="http://schemas.microsoft.com/office/drawing/2014/main" id="{8D655217-C505-944C-BC7A-5D0C794704EF}"/>
                  </a:ext>
                </a:extLst>
              </p14:cNvPr>
              <p14:cNvContentPartPr/>
              <p14:nvPr/>
            </p14:nvContentPartPr>
            <p14:xfrm>
              <a:off x="11754820" y="944991"/>
              <a:ext cx="50040" cy="81360"/>
            </p14:xfrm>
          </p:contentPart>
        </mc:Choice>
        <mc:Fallback>
          <p:pic>
            <p:nvPicPr>
              <p:cNvPr id="49" name="墨迹 48">
                <a:extLst>
                  <a:ext uri="{FF2B5EF4-FFF2-40B4-BE49-F238E27FC236}">
                    <a16:creationId xmlns:a16="http://schemas.microsoft.com/office/drawing/2014/main" id="{8D655217-C505-944C-BC7A-5D0C794704EF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1747260" y="937431"/>
                <a:ext cx="65160" cy="9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50" name="墨迹 51">
                <a:extLst>
                  <a:ext uri="{FF2B5EF4-FFF2-40B4-BE49-F238E27FC236}">
                    <a16:creationId xmlns:a16="http://schemas.microsoft.com/office/drawing/2014/main" id="{FE7AFE6C-D1F9-2A47-ABE5-390DEF656F1B}"/>
                  </a:ext>
                </a:extLst>
              </p14:cNvPr>
              <p14:cNvContentPartPr/>
              <p14:nvPr/>
            </p14:nvContentPartPr>
            <p14:xfrm>
              <a:off x="10777420" y="347031"/>
              <a:ext cx="937440" cy="492480"/>
            </p14:xfrm>
          </p:contentPart>
        </mc:Choice>
        <mc:Fallback>
          <p:pic>
            <p:nvPicPr>
              <p:cNvPr id="50" name="墨迹 51">
                <a:extLst>
                  <a:ext uri="{FF2B5EF4-FFF2-40B4-BE49-F238E27FC236}">
                    <a16:creationId xmlns:a16="http://schemas.microsoft.com/office/drawing/2014/main" id="{FE7AFE6C-D1F9-2A47-ABE5-390DEF656F1B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0769863" y="339826"/>
                <a:ext cx="952194" cy="50761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51" name="墨迹 52">
                <a:extLst>
                  <a:ext uri="{FF2B5EF4-FFF2-40B4-BE49-F238E27FC236}">
                    <a16:creationId xmlns:a16="http://schemas.microsoft.com/office/drawing/2014/main" id="{93F977AC-3A5E-EC45-B838-8679E18630D0}"/>
                  </a:ext>
                </a:extLst>
              </p14:cNvPr>
              <p14:cNvContentPartPr/>
              <p14:nvPr/>
            </p14:nvContentPartPr>
            <p14:xfrm>
              <a:off x="8866180" y="297351"/>
              <a:ext cx="1569240" cy="454320"/>
            </p14:xfrm>
          </p:contentPart>
        </mc:Choice>
        <mc:Fallback>
          <p:pic>
            <p:nvPicPr>
              <p:cNvPr id="51" name="墨迹 52">
                <a:extLst>
                  <a:ext uri="{FF2B5EF4-FFF2-40B4-BE49-F238E27FC236}">
                    <a16:creationId xmlns:a16="http://schemas.microsoft.com/office/drawing/2014/main" id="{93F977AC-3A5E-EC45-B838-8679E18630D0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8858620" y="289785"/>
                <a:ext cx="1584360" cy="46945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56" name="墨迹 56">
                <a:extLst>
                  <a:ext uri="{FF2B5EF4-FFF2-40B4-BE49-F238E27FC236}">
                    <a16:creationId xmlns:a16="http://schemas.microsoft.com/office/drawing/2014/main" id="{1ECEC88F-D214-2C4F-8C0A-FCDEDFE4F792}"/>
                  </a:ext>
                </a:extLst>
              </p14:cNvPr>
              <p14:cNvContentPartPr/>
              <p14:nvPr/>
            </p14:nvContentPartPr>
            <p14:xfrm>
              <a:off x="779140" y="1648431"/>
              <a:ext cx="380160" cy="330480"/>
            </p14:xfrm>
          </p:contentPart>
        </mc:Choice>
        <mc:Fallback>
          <p:pic>
            <p:nvPicPr>
              <p:cNvPr id="56" name="墨迹 56">
                <a:extLst>
                  <a:ext uri="{FF2B5EF4-FFF2-40B4-BE49-F238E27FC236}">
                    <a16:creationId xmlns:a16="http://schemas.microsoft.com/office/drawing/2014/main" id="{1ECEC88F-D214-2C4F-8C0A-FCDEDFE4F792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771580" y="1640871"/>
                <a:ext cx="395280" cy="34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69" name="墨迹 72">
                <a:extLst>
                  <a:ext uri="{FF2B5EF4-FFF2-40B4-BE49-F238E27FC236}">
                    <a16:creationId xmlns:a16="http://schemas.microsoft.com/office/drawing/2014/main" id="{AF8832E0-1252-CC43-985C-FC9CFC0F2B72}"/>
                  </a:ext>
                </a:extLst>
              </p14:cNvPr>
              <p14:cNvContentPartPr/>
              <p14:nvPr/>
            </p14:nvContentPartPr>
            <p14:xfrm>
              <a:off x="4358980" y="1928511"/>
              <a:ext cx="37800" cy="196920"/>
            </p14:xfrm>
          </p:contentPart>
        </mc:Choice>
        <mc:Fallback>
          <p:pic>
            <p:nvPicPr>
              <p:cNvPr id="69" name="墨迹 72">
                <a:extLst>
                  <a:ext uri="{FF2B5EF4-FFF2-40B4-BE49-F238E27FC236}">
                    <a16:creationId xmlns:a16="http://schemas.microsoft.com/office/drawing/2014/main" id="{AF8832E0-1252-CC43-985C-FC9CFC0F2B72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4351420" y="1920951"/>
                <a:ext cx="52920" cy="21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70" name="墨迹 73">
                <a:extLst>
                  <a:ext uri="{FF2B5EF4-FFF2-40B4-BE49-F238E27FC236}">
                    <a16:creationId xmlns:a16="http://schemas.microsoft.com/office/drawing/2014/main" id="{FD1E2618-DDBF-1449-8822-C836B94CC3EB}"/>
                  </a:ext>
                </a:extLst>
              </p14:cNvPr>
              <p14:cNvContentPartPr/>
              <p14:nvPr/>
            </p14:nvContentPartPr>
            <p14:xfrm>
              <a:off x="2765260" y="1375191"/>
              <a:ext cx="1263600" cy="597240"/>
            </p14:xfrm>
          </p:contentPart>
        </mc:Choice>
        <mc:Fallback>
          <p:pic>
            <p:nvPicPr>
              <p:cNvPr id="70" name="墨迹 73">
                <a:extLst>
                  <a:ext uri="{FF2B5EF4-FFF2-40B4-BE49-F238E27FC236}">
                    <a16:creationId xmlns:a16="http://schemas.microsoft.com/office/drawing/2014/main" id="{FD1E2618-DDBF-1449-8822-C836B94CC3EB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2757700" y="1367631"/>
                <a:ext cx="1278360" cy="61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71" name="墨迹 74">
                <a:extLst>
                  <a:ext uri="{FF2B5EF4-FFF2-40B4-BE49-F238E27FC236}">
                    <a16:creationId xmlns:a16="http://schemas.microsoft.com/office/drawing/2014/main" id="{23CECBF3-72B0-154E-95CB-74E80D876767}"/>
                  </a:ext>
                </a:extLst>
              </p14:cNvPr>
              <p14:cNvContentPartPr/>
              <p14:nvPr/>
            </p14:nvContentPartPr>
            <p14:xfrm>
              <a:off x="2341900" y="1536111"/>
              <a:ext cx="149760" cy="361440"/>
            </p14:xfrm>
          </p:contentPart>
        </mc:Choice>
        <mc:Fallback>
          <p:pic>
            <p:nvPicPr>
              <p:cNvPr id="71" name="墨迹 74">
                <a:extLst>
                  <a:ext uri="{FF2B5EF4-FFF2-40B4-BE49-F238E27FC236}">
                    <a16:creationId xmlns:a16="http://schemas.microsoft.com/office/drawing/2014/main" id="{23CECBF3-72B0-154E-95CB-74E80D876767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2334340" y="1528911"/>
                <a:ext cx="164880" cy="37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72" name="墨迹 75">
                <a:extLst>
                  <a:ext uri="{FF2B5EF4-FFF2-40B4-BE49-F238E27FC236}">
                    <a16:creationId xmlns:a16="http://schemas.microsoft.com/office/drawing/2014/main" id="{529ECB09-672F-B040-9D4C-03BCB10B6212}"/>
                  </a:ext>
                </a:extLst>
              </p14:cNvPr>
              <p14:cNvContentPartPr/>
              <p14:nvPr/>
            </p14:nvContentPartPr>
            <p14:xfrm>
              <a:off x="1520740" y="1536111"/>
              <a:ext cx="479160" cy="491760"/>
            </p14:xfrm>
          </p:contentPart>
        </mc:Choice>
        <mc:Fallback>
          <p:pic>
            <p:nvPicPr>
              <p:cNvPr id="72" name="墨迹 75">
                <a:extLst>
                  <a:ext uri="{FF2B5EF4-FFF2-40B4-BE49-F238E27FC236}">
                    <a16:creationId xmlns:a16="http://schemas.microsoft.com/office/drawing/2014/main" id="{529ECB09-672F-B040-9D4C-03BCB10B6212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513180" y="1528906"/>
                <a:ext cx="493920" cy="50689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79" name="墨迹 79">
                <a:extLst>
                  <a:ext uri="{FF2B5EF4-FFF2-40B4-BE49-F238E27FC236}">
                    <a16:creationId xmlns:a16="http://schemas.microsoft.com/office/drawing/2014/main" id="{02DE99BA-47C3-8E4D-83B6-D11305A2ED14}"/>
                  </a:ext>
                </a:extLst>
              </p14:cNvPr>
              <p14:cNvContentPartPr/>
              <p14:nvPr/>
            </p14:nvContentPartPr>
            <p14:xfrm>
              <a:off x="735580" y="2756511"/>
              <a:ext cx="467280" cy="398160"/>
            </p14:xfrm>
          </p:contentPart>
        </mc:Choice>
        <mc:Fallback>
          <p:pic>
            <p:nvPicPr>
              <p:cNvPr id="79" name="墨迹 79">
                <a:extLst>
                  <a:ext uri="{FF2B5EF4-FFF2-40B4-BE49-F238E27FC236}">
                    <a16:creationId xmlns:a16="http://schemas.microsoft.com/office/drawing/2014/main" id="{02DE99BA-47C3-8E4D-83B6-D11305A2ED14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728020" y="2748951"/>
                <a:ext cx="482400" cy="41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93" name="墨迹 92">
                <a:extLst>
                  <a:ext uri="{FF2B5EF4-FFF2-40B4-BE49-F238E27FC236}">
                    <a16:creationId xmlns:a16="http://schemas.microsoft.com/office/drawing/2014/main" id="{4F740A2B-6ED2-FE41-A570-985C88B33F65}"/>
                  </a:ext>
                </a:extLst>
              </p14:cNvPr>
              <p14:cNvContentPartPr/>
              <p14:nvPr/>
            </p14:nvContentPartPr>
            <p14:xfrm>
              <a:off x="4944700" y="2532231"/>
              <a:ext cx="130320" cy="396720"/>
            </p14:xfrm>
          </p:contentPart>
        </mc:Choice>
        <mc:Fallback>
          <p:pic>
            <p:nvPicPr>
              <p:cNvPr id="93" name="墨迹 92">
                <a:extLst>
                  <a:ext uri="{FF2B5EF4-FFF2-40B4-BE49-F238E27FC236}">
                    <a16:creationId xmlns:a16="http://schemas.microsoft.com/office/drawing/2014/main" id="{4F740A2B-6ED2-FE41-A570-985C88B33F65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4937140" y="2524671"/>
                <a:ext cx="145440" cy="41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99" name="墨迹 101">
                <a:extLst>
                  <a:ext uri="{FF2B5EF4-FFF2-40B4-BE49-F238E27FC236}">
                    <a16:creationId xmlns:a16="http://schemas.microsoft.com/office/drawing/2014/main" id="{D5C4F208-243C-794E-9564-7EFB21496295}"/>
                  </a:ext>
                </a:extLst>
              </p14:cNvPr>
              <p14:cNvContentPartPr/>
              <p14:nvPr/>
            </p14:nvContentPartPr>
            <p14:xfrm>
              <a:off x="5479660" y="2370591"/>
              <a:ext cx="1637640" cy="731880"/>
            </p14:xfrm>
          </p:contentPart>
        </mc:Choice>
        <mc:Fallback>
          <p:pic>
            <p:nvPicPr>
              <p:cNvPr id="99" name="墨迹 101">
                <a:extLst>
                  <a:ext uri="{FF2B5EF4-FFF2-40B4-BE49-F238E27FC236}">
                    <a16:creationId xmlns:a16="http://schemas.microsoft.com/office/drawing/2014/main" id="{D5C4F208-243C-794E-9564-7EFB21496295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5472100" y="2363035"/>
                <a:ext cx="1652760" cy="74699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100" name="墨迹 102">
                <a:extLst>
                  <a:ext uri="{FF2B5EF4-FFF2-40B4-BE49-F238E27FC236}">
                    <a16:creationId xmlns:a16="http://schemas.microsoft.com/office/drawing/2014/main" id="{3796BA72-774F-FA49-A4D9-E2B7F5A113A5}"/>
                  </a:ext>
                </a:extLst>
              </p14:cNvPr>
              <p14:cNvContentPartPr/>
              <p14:nvPr/>
            </p14:nvContentPartPr>
            <p14:xfrm>
              <a:off x="2556460" y="2532231"/>
              <a:ext cx="1983600" cy="585720"/>
            </p14:xfrm>
          </p:contentPart>
        </mc:Choice>
        <mc:Fallback>
          <p:pic>
            <p:nvPicPr>
              <p:cNvPr id="100" name="墨迹 102">
                <a:extLst>
                  <a:ext uri="{FF2B5EF4-FFF2-40B4-BE49-F238E27FC236}">
                    <a16:creationId xmlns:a16="http://schemas.microsoft.com/office/drawing/2014/main" id="{3796BA72-774F-FA49-A4D9-E2B7F5A113A5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2548900" y="2524671"/>
                <a:ext cx="1998720" cy="60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101" name="墨迹 103">
                <a:extLst>
                  <a:ext uri="{FF2B5EF4-FFF2-40B4-BE49-F238E27FC236}">
                    <a16:creationId xmlns:a16="http://schemas.microsoft.com/office/drawing/2014/main" id="{6215A183-CBF9-B74C-A04D-3D964F15EA8C}"/>
                  </a:ext>
                </a:extLst>
              </p14:cNvPr>
              <p14:cNvContentPartPr/>
              <p14:nvPr/>
            </p14:nvContentPartPr>
            <p14:xfrm>
              <a:off x="1675900" y="2582271"/>
              <a:ext cx="523080" cy="591840"/>
            </p14:xfrm>
          </p:contentPart>
        </mc:Choice>
        <mc:Fallback>
          <p:pic>
            <p:nvPicPr>
              <p:cNvPr id="101" name="墨迹 103">
                <a:extLst>
                  <a:ext uri="{FF2B5EF4-FFF2-40B4-BE49-F238E27FC236}">
                    <a16:creationId xmlns:a16="http://schemas.microsoft.com/office/drawing/2014/main" id="{6215A183-CBF9-B74C-A04D-3D964F15EA8C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668345" y="2574711"/>
                <a:ext cx="537830" cy="60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107" name="墨迹 107">
                <a:extLst>
                  <a:ext uri="{FF2B5EF4-FFF2-40B4-BE49-F238E27FC236}">
                    <a16:creationId xmlns:a16="http://schemas.microsoft.com/office/drawing/2014/main" id="{79660A85-9FE0-3C49-88E7-17E5AF41920C}"/>
                  </a:ext>
                </a:extLst>
              </p14:cNvPr>
              <p14:cNvContentPartPr/>
              <p14:nvPr/>
            </p14:nvContentPartPr>
            <p14:xfrm>
              <a:off x="630460" y="3727791"/>
              <a:ext cx="628560" cy="504720"/>
            </p14:xfrm>
          </p:contentPart>
        </mc:Choice>
        <mc:Fallback>
          <p:pic>
            <p:nvPicPr>
              <p:cNvPr id="107" name="墨迹 107">
                <a:extLst>
                  <a:ext uri="{FF2B5EF4-FFF2-40B4-BE49-F238E27FC236}">
                    <a16:creationId xmlns:a16="http://schemas.microsoft.com/office/drawing/2014/main" id="{79660A85-9FE0-3C49-88E7-17E5AF41920C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622900" y="3720231"/>
                <a:ext cx="643680" cy="51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115" name="墨迹 114">
                <a:extLst>
                  <a:ext uri="{FF2B5EF4-FFF2-40B4-BE49-F238E27FC236}">
                    <a16:creationId xmlns:a16="http://schemas.microsoft.com/office/drawing/2014/main" id="{5E9BFEBA-C55E-AE49-97DA-4DCBB3CFC21B}"/>
                  </a:ext>
                </a:extLst>
              </p14:cNvPr>
              <p14:cNvContentPartPr/>
              <p14:nvPr/>
            </p14:nvContentPartPr>
            <p14:xfrm>
              <a:off x="3229300" y="3864591"/>
              <a:ext cx="811800" cy="317880"/>
            </p14:xfrm>
          </p:contentPart>
        </mc:Choice>
        <mc:Fallback>
          <p:pic>
            <p:nvPicPr>
              <p:cNvPr id="115" name="墨迹 114">
                <a:extLst>
                  <a:ext uri="{FF2B5EF4-FFF2-40B4-BE49-F238E27FC236}">
                    <a16:creationId xmlns:a16="http://schemas.microsoft.com/office/drawing/2014/main" id="{5E9BFEBA-C55E-AE49-97DA-4DCBB3CFC21B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3221740" y="3857031"/>
                <a:ext cx="826920" cy="33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125" name="墨迹 128">
                <a:extLst>
                  <a:ext uri="{FF2B5EF4-FFF2-40B4-BE49-F238E27FC236}">
                    <a16:creationId xmlns:a16="http://schemas.microsoft.com/office/drawing/2014/main" id="{13D264B3-D56E-8D4B-AE38-53805141AEB6}"/>
                  </a:ext>
                </a:extLst>
              </p14:cNvPr>
              <p14:cNvContentPartPr/>
              <p14:nvPr/>
            </p14:nvContentPartPr>
            <p14:xfrm>
              <a:off x="4801060" y="3746151"/>
              <a:ext cx="815760" cy="442440"/>
            </p14:xfrm>
          </p:contentPart>
        </mc:Choice>
        <mc:Fallback>
          <p:pic>
            <p:nvPicPr>
              <p:cNvPr id="125" name="墨迹 128">
                <a:extLst>
                  <a:ext uri="{FF2B5EF4-FFF2-40B4-BE49-F238E27FC236}">
                    <a16:creationId xmlns:a16="http://schemas.microsoft.com/office/drawing/2014/main" id="{13D264B3-D56E-8D4B-AE38-53805141AEB6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4793500" y="3738951"/>
                <a:ext cx="830880" cy="45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126" name="墨迹 129">
                <a:extLst>
                  <a:ext uri="{FF2B5EF4-FFF2-40B4-BE49-F238E27FC236}">
                    <a16:creationId xmlns:a16="http://schemas.microsoft.com/office/drawing/2014/main" id="{F5EF01A4-8318-4D4E-A6BA-DDF1662F549B}"/>
                  </a:ext>
                </a:extLst>
              </p14:cNvPr>
              <p14:cNvContentPartPr/>
              <p14:nvPr/>
            </p14:nvContentPartPr>
            <p14:xfrm>
              <a:off x="4277980" y="3709071"/>
              <a:ext cx="261000" cy="510480"/>
            </p14:xfrm>
          </p:contentPart>
        </mc:Choice>
        <mc:Fallback>
          <p:pic>
            <p:nvPicPr>
              <p:cNvPr id="126" name="墨迹 129">
                <a:extLst>
                  <a:ext uri="{FF2B5EF4-FFF2-40B4-BE49-F238E27FC236}">
                    <a16:creationId xmlns:a16="http://schemas.microsoft.com/office/drawing/2014/main" id="{F5EF01A4-8318-4D4E-A6BA-DDF1662F549B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4270420" y="3701516"/>
                <a:ext cx="276120" cy="52558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127" name="墨迹 130">
                <a:extLst>
                  <a:ext uri="{FF2B5EF4-FFF2-40B4-BE49-F238E27FC236}">
                    <a16:creationId xmlns:a16="http://schemas.microsoft.com/office/drawing/2014/main" id="{141261AF-1C41-DF44-B38C-99B43A4E6CAC}"/>
                  </a:ext>
                </a:extLst>
              </p14:cNvPr>
              <p14:cNvContentPartPr/>
              <p14:nvPr/>
            </p14:nvContentPartPr>
            <p14:xfrm>
              <a:off x="1924660" y="3771351"/>
              <a:ext cx="1002600" cy="579240"/>
            </p14:xfrm>
          </p:contentPart>
        </mc:Choice>
        <mc:Fallback>
          <p:pic>
            <p:nvPicPr>
              <p:cNvPr id="127" name="墨迹 130">
                <a:extLst>
                  <a:ext uri="{FF2B5EF4-FFF2-40B4-BE49-F238E27FC236}">
                    <a16:creationId xmlns:a16="http://schemas.microsoft.com/office/drawing/2014/main" id="{141261AF-1C41-DF44-B38C-99B43A4E6CAC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1917100" y="3763791"/>
                <a:ext cx="1017720" cy="59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134" name="墨迹 134">
                <a:extLst>
                  <a:ext uri="{FF2B5EF4-FFF2-40B4-BE49-F238E27FC236}">
                    <a16:creationId xmlns:a16="http://schemas.microsoft.com/office/drawing/2014/main" id="{43264E67-E88E-D24C-9C05-DAD7FFBBC398}"/>
                  </a:ext>
                </a:extLst>
              </p14:cNvPr>
              <p14:cNvContentPartPr/>
              <p14:nvPr/>
            </p14:nvContentPartPr>
            <p14:xfrm>
              <a:off x="5865580" y="3693231"/>
              <a:ext cx="1438200" cy="551520"/>
            </p14:xfrm>
          </p:contentPart>
        </mc:Choice>
        <mc:Fallback>
          <p:pic>
            <p:nvPicPr>
              <p:cNvPr id="134" name="墨迹 134">
                <a:extLst>
                  <a:ext uri="{FF2B5EF4-FFF2-40B4-BE49-F238E27FC236}">
                    <a16:creationId xmlns:a16="http://schemas.microsoft.com/office/drawing/2014/main" id="{43264E67-E88E-D24C-9C05-DAD7FFBBC398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5858022" y="3685671"/>
                <a:ext cx="1453316" cy="56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142" name="墨迹 143">
                <a:extLst>
                  <a:ext uri="{FF2B5EF4-FFF2-40B4-BE49-F238E27FC236}">
                    <a16:creationId xmlns:a16="http://schemas.microsoft.com/office/drawing/2014/main" id="{179A4D80-4AEE-614B-94B2-DA88A08E9D3C}"/>
                  </a:ext>
                </a:extLst>
              </p14:cNvPr>
              <p14:cNvContentPartPr/>
              <p14:nvPr/>
            </p14:nvContentPartPr>
            <p14:xfrm>
              <a:off x="8984620" y="3562191"/>
              <a:ext cx="678600" cy="732240"/>
            </p14:xfrm>
          </p:contentPart>
        </mc:Choice>
        <mc:Fallback>
          <p:pic>
            <p:nvPicPr>
              <p:cNvPr id="142" name="墨迹 143">
                <a:extLst>
                  <a:ext uri="{FF2B5EF4-FFF2-40B4-BE49-F238E27FC236}">
                    <a16:creationId xmlns:a16="http://schemas.microsoft.com/office/drawing/2014/main" id="{179A4D80-4AEE-614B-94B2-DA88A08E9D3C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8977064" y="3554631"/>
                <a:ext cx="693712" cy="74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143" name="墨迹 144">
                <a:extLst>
                  <a:ext uri="{FF2B5EF4-FFF2-40B4-BE49-F238E27FC236}">
                    <a16:creationId xmlns:a16="http://schemas.microsoft.com/office/drawing/2014/main" id="{A310E9AD-CA46-4142-BD0D-5444CB56963F}"/>
                  </a:ext>
                </a:extLst>
              </p14:cNvPr>
              <p14:cNvContentPartPr/>
              <p14:nvPr/>
            </p14:nvContentPartPr>
            <p14:xfrm>
              <a:off x="7508980" y="3675231"/>
              <a:ext cx="1096200" cy="506520"/>
            </p14:xfrm>
          </p:contentPart>
        </mc:Choice>
        <mc:Fallback>
          <p:pic>
            <p:nvPicPr>
              <p:cNvPr id="143" name="墨迹 144">
                <a:extLst>
                  <a:ext uri="{FF2B5EF4-FFF2-40B4-BE49-F238E27FC236}">
                    <a16:creationId xmlns:a16="http://schemas.microsoft.com/office/drawing/2014/main" id="{A310E9AD-CA46-4142-BD0D-5444CB56963F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7501420" y="3667676"/>
                <a:ext cx="1110960" cy="5212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150" name="墨迹 150">
                <a:extLst>
                  <a:ext uri="{FF2B5EF4-FFF2-40B4-BE49-F238E27FC236}">
                    <a16:creationId xmlns:a16="http://schemas.microsoft.com/office/drawing/2014/main" id="{227D75CF-6B2D-6746-80F7-65A59FF57AB2}"/>
                  </a:ext>
                </a:extLst>
              </p14:cNvPr>
              <p14:cNvContentPartPr/>
              <p14:nvPr/>
            </p14:nvContentPartPr>
            <p14:xfrm>
              <a:off x="9924580" y="3516111"/>
              <a:ext cx="1307520" cy="799920"/>
            </p14:xfrm>
          </p:contentPart>
        </mc:Choice>
        <mc:Fallback>
          <p:pic>
            <p:nvPicPr>
              <p:cNvPr id="150" name="墨迹 150">
                <a:extLst>
                  <a:ext uri="{FF2B5EF4-FFF2-40B4-BE49-F238E27FC236}">
                    <a16:creationId xmlns:a16="http://schemas.microsoft.com/office/drawing/2014/main" id="{227D75CF-6B2D-6746-80F7-65A59FF57AB2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9917022" y="3508551"/>
                <a:ext cx="1322276" cy="81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158" name="墨迹 158">
                <a:extLst>
                  <a:ext uri="{FF2B5EF4-FFF2-40B4-BE49-F238E27FC236}">
                    <a16:creationId xmlns:a16="http://schemas.microsoft.com/office/drawing/2014/main" id="{777085A7-0C1D-5949-8259-65C1E75FD02F}"/>
                  </a:ext>
                </a:extLst>
              </p14:cNvPr>
              <p14:cNvContentPartPr/>
              <p14:nvPr/>
            </p14:nvContentPartPr>
            <p14:xfrm>
              <a:off x="6818140" y="4767471"/>
              <a:ext cx="510840" cy="454680"/>
            </p14:xfrm>
          </p:contentPart>
        </mc:Choice>
        <mc:Fallback>
          <p:pic>
            <p:nvPicPr>
              <p:cNvPr id="158" name="墨迹 158">
                <a:extLst>
                  <a:ext uri="{FF2B5EF4-FFF2-40B4-BE49-F238E27FC236}">
                    <a16:creationId xmlns:a16="http://schemas.microsoft.com/office/drawing/2014/main" id="{777085A7-0C1D-5949-8259-65C1E75FD02F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6810580" y="4759911"/>
                <a:ext cx="525960" cy="46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164" name="墨迹 164">
                <a:extLst>
                  <a:ext uri="{FF2B5EF4-FFF2-40B4-BE49-F238E27FC236}">
                    <a16:creationId xmlns:a16="http://schemas.microsoft.com/office/drawing/2014/main" id="{9A56E1E5-41F6-3B44-951D-3B5B8BAF0DDE}"/>
                  </a:ext>
                </a:extLst>
              </p14:cNvPr>
              <p14:cNvContentPartPr/>
              <p14:nvPr/>
            </p14:nvContentPartPr>
            <p14:xfrm>
              <a:off x="7484140" y="4306671"/>
              <a:ext cx="1705320" cy="1051920"/>
            </p14:xfrm>
          </p:contentPart>
        </mc:Choice>
        <mc:Fallback>
          <p:pic>
            <p:nvPicPr>
              <p:cNvPr id="164" name="墨迹 164">
                <a:extLst>
                  <a:ext uri="{FF2B5EF4-FFF2-40B4-BE49-F238E27FC236}">
                    <a16:creationId xmlns:a16="http://schemas.microsoft.com/office/drawing/2014/main" id="{9A56E1E5-41F6-3B44-951D-3B5B8BAF0DDE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7476580" y="4299111"/>
                <a:ext cx="1720440" cy="106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170" name="墨迹 170">
                <a:extLst>
                  <a:ext uri="{FF2B5EF4-FFF2-40B4-BE49-F238E27FC236}">
                    <a16:creationId xmlns:a16="http://schemas.microsoft.com/office/drawing/2014/main" id="{EC0545D2-377C-7142-8021-90309262832D}"/>
                  </a:ext>
                </a:extLst>
              </p14:cNvPr>
              <p14:cNvContentPartPr/>
              <p14:nvPr/>
            </p14:nvContentPartPr>
            <p14:xfrm>
              <a:off x="9656740" y="4736871"/>
              <a:ext cx="1039320" cy="217440"/>
            </p14:xfrm>
          </p:contentPart>
        </mc:Choice>
        <mc:Fallback>
          <p:pic>
            <p:nvPicPr>
              <p:cNvPr id="170" name="墨迹 170">
                <a:extLst>
                  <a:ext uri="{FF2B5EF4-FFF2-40B4-BE49-F238E27FC236}">
                    <a16:creationId xmlns:a16="http://schemas.microsoft.com/office/drawing/2014/main" id="{EC0545D2-377C-7142-8021-90309262832D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9649180" y="4729311"/>
                <a:ext cx="1054440" cy="23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180" name="墨迹 181">
                <a:extLst>
                  <a:ext uri="{FF2B5EF4-FFF2-40B4-BE49-F238E27FC236}">
                    <a16:creationId xmlns:a16="http://schemas.microsoft.com/office/drawing/2014/main" id="{65FFDDAA-3CCC-324C-9751-412516109BAF}"/>
                  </a:ext>
                </a:extLst>
              </p14:cNvPr>
              <p14:cNvContentPartPr/>
              <p14:nvPr/>
            </p14:nvContentPartPr>
            <p14:xfrm>
              <a:off x="4957300" y="5639031"/>
              <a:ext cx="983160" cy="324000"/>
            </p14:xfrm>
          </p:contentPart>
        </mc:Choice>
        <mc:Fallback>
          <p:pic>
            <p:nvPicPr>
              <p:cNvPr id="180" name="墨迹 181">
                <a:extLst>
                  <a:ext uri="{FF2B5EF4-FFF2-40B4-BE49-F238E27FC236}">
                    <a16:creationId xmlns:a16="http://schemas.microsoft.com/office/drawing/2014/main" id="{65FFDDAA-3CCC-324C-9751-412516109BAF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4949740" y="5631471"/>
                <a:ext cx="998280" cy="33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181" name="墨迹 182">
                <a:extLst>
                  <a:ext uri="{FF2B5EF4-FFF2-40B4-BE49-F238E27FC236}">
                    <a16:creationId xmlns:a16="http://schemas.microsoft.com/office/drawing/2014/main" id="{2D9F7238-7B95-9046-96D2-1F24AE32DAAC}"/>
                  </a:ext>
                </a:extLst>
              </p14:cNvPr>
              <p14:cNvContentPartPr/>
              <p14:nvPr/>
            </p14:nvContentPartPr>
            <p14:xfrm>
              <a:off x="2671660" y="5501871"/>
              <a:ext cx="1787040" cy="471600"/>
            </p14:xfrm>
          </p:contentPart>
        </mc:Choice>
        <mc:Fallback>
          <p:pic>
            <p:nvPicPr>
              <p:cNvPr id="181" name="墨迹 182">
                <a:extLst>
                  <a:ext uri="{FF2B5EF4-FFF2-40B4-BE49-F238E27FC236}">
                    <a16:creationId xmlns:a16="http://schemas.microsoft.com/office/drawing/2014/main" id="{2D9F7238-7B95-9046-96D2-1F24AE32DAAC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2664100" y="5494311"/>
                <a:ext cx="1802160" cy="486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755081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6" name="墨迹 6">
                <a:extLst>
                  <a:ext uri="{FF2B5EF4-FFF2-40B4-BE49-F238E27FC236}">
                    <a16:creationId xmlns:a16="http://schemas.microsoft.com/office/drawing/2014/main" id="{60C3F4F6-55C3-DF4E-9056-691D857F3FD1}"/>
                  </a:ext>
                </a:extLst>
              </p14:cNvPr>
              <p14:cNvContentPartPr/>
              <p14:nvPr/>
            </p14:nvContentPartPr>
            <p14:xfrm>
              <a:off x="698140" y="316071"/>
              <a:ext cx="728640" cy="765360"/>
            </p14:xfrm>
          </p:contentPart>
        </mc:Choice>
        <mc:Fallback>
          <p:pic>
            <p:nvPicPr>
              <p:cNvPr id="6" name="墨迹 6">
                <a:extLst>
                  <a:ext uri="{FF2B5EF4-FFF2-40B4-BE49-F238E27FC236}">
                    <a16:creationId xmlns:a16="http://schemas.microsoft.com/office/drawing/2014/main" id="{60C3F4F6-55C3-DF4E-9056-691D857F3FD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90940" y="308511"/>
                <a:ext cx="743760" cy="78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8" name="墨迹 7">
                <a:extLst>
                  <a:ext uri="{FF2B5EF4-FFF2-40B4-BE49-F238E27FC236}">
                    <a16:creationId xmlns:a16="http://schemas.microsoft.com/office/drawing/2014/main" id="{5A665E05-E85C-3C4F-A2CE-9D2794D8A928}"/>
                  </a:ext>
                </a:extLst>
              </p14:cNvPr>
              <p14:cNvContentPartPr/>
              <p14:nvPr/>
            </p14:nvContentPartPr>
            <p14:xfrm>
              <a:off x="1962100" y="608751"/>
              <a:ext cx="31320" cy="324000"/>
            </p14:xfrm>
          </p:contentPart>
        </mc:Choice>
        <mc:Fallback>
          <p:pic>
            <p:nvPicPr>
              <p:cNvPr id="8" name="墨迹 7">
                <a:extLst>
                  <a:ext uri="{FF2B5EF4-FFF2-40B4-BE49-F238E27FC236}">
                    <a16:creationId xmlns:a16="http://schemas.microsoft.com/office/drawing/2014/main" id="{5A665E05-E85C-3C4F-A2CE-9D2794D8A92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54540" y="601191"/>
                <a:ext cx="46440" cy="33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1" name="墨迹 11">
                <a:extLst>
                  <a:ext uri="{FF2B5EF4-FFF2-40B4-BE49-F238E27FC236}">
                    <a16:creationId xmlns:a16="http://schemas.microsoft.com/office/drawing/2014/main" id="{C1C52A93-6C8C-074C-A013-D1FFD31D2913}"/>
                  </a:ext>
                </a:extLst>
              </p14:cNvPr>
              <p14:cNvContentPartPr/>
              <p14:nvPr/>
            </p14:nvContentPartPr>
            <p14:xfrm>
              <a:off x="2385460" y="664551"/>
              <a:ext cx="996480" cy="187200"/>
            </p14:xfrm>
          </p:contentPart>
        </mc:Choice>
        <mc:Fallback>
          <p:pic>
            <p:nvPicPr>
              <p:cNvPr id="11" name="墨迹 11">
                <a:extLst>
                  <a:ext uri="{FF2B5EF4-FFF2-40B4-BE49-F238E27FC236}">
                    <a16:creationId xmlns:a16="http://schemas.microsoft.com/office/drawing/2014/main" id="{C1C52A93-6C8C-074C-A013-D1FFD31D291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77900" y="656991"/>
                <a:ext cx="1011600" cy="20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8" name="墨迹 31">
                <a:extLst>
                  <a:ext uri="{FF2B5EF4-FFF2-40B4-BE49-F238E27FC236}">
                    <a16:creationId xmlns:a16="http://schemas.microsoft.com/office/drawing/2014/main" id="{125B45F8-56D0-884C-B817-00649394DFE3}"/>
                  </a:ext>
                </a:extLst>
              </p14:cNvPr>
              <p14:cNvContentPartPr/>
              <p14:nvPr/>
            </p14:nvContentPartPr>
            <p14:xfrm>
              <a:off x="6257620" y="409311"/>
              <a:ext cx="187200" cy="430200"/>
            </p14:xfrm>
          </p:contentPart>
        </mc:Choice>
        <mc:Fallback>
          <p:pic>
            <p:nvPicPr>
              <p:cNvPr id="28" name="墨迹 31">
                <a:extLst>
                  <a:ext uri="{FF2B5EF4-FFF2-40B4-BE49-F238E27FC236}">
                    <a16:creationId xmlns:a16="http://schemas.microsoft.com/office/drawing/2014/main" id="{125B45F8-56D0-884C-B817-00649394DFE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250060" y="401745"/>
                <a:ext cx="202320" cy="4453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29" name="墨迹 32">
                <a:extLst>
                  <a:ext uri="{FF2B5EF4-FFF2-40B4-BE49-F238E27FC236}">
                    <a16:creationId xmlns:a16="http://schemas.microsoft.com/office/drawing/2014/main" id="{631DCAA5-D9AE-5640-A233-6B0A161033FD}"/>
                  </a:ext>
                </a:extLst>
              </p14:cNvPr>
              <p14:cNvContentPartPr/>
              <p14:nvPr/>
            </p14:nvContentPartPr>
            <p14:xfrm>
              <a:off x="4788460" y="390951"/>
              <a:ext cx="1195560" cy="541800"/>
            </p14:xfrm>
          </p:contentPart>
        </mc:Choice>
        <mc:Fallback>
          <p:pic>
            <p:nvPicPr>
              <p:cNvPr id="29" name="墨迹 32">
                <a:extLst>
                  <a:ext uri="{FF2B5EF4-FFF2-40B4-BE49-F238E27FC236}">
                    <a16:creationId xmlns:a16="http://schemas.microsoft.com/office/drawing/2014/main" id="{631DCAA5-D9AE-5640-A233-6B0A161033F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780900" y="383391"/>
                <a:ext cx="1210680" cy="55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30" name="墨迹 33">
                <a:extLst>
                  <a:ext uri="{FF2B5EF4-FFF2-40B4-BE49-F238E27FC236}">
                    <a16:creationId xmlns:a16="http://schemas.microsoft.com/office/drawing/2014/main" id="{AD082BF5-73B9-5841-8D63-C3FA3A627C34}"/>
                  </a:ext>
                </a:extLst>
              </p14:cNvPr>
              <p14:cNvContentPartPr/>
              <p14:nvPr/>
            </p14:nvContentPartPr>
            <p14:xfrm>
              <a:off x="4134700" y="434511"/>
              <a:ext cx="417600" cy="491400"/>
            </p14:xfrm>
          </p:contentPart>
        </mc:Choice>
        <mc:Fallback>
          <p:pic>
            <p:nvPicPr>
              <p:cNvPr id="30" name="墨迹 33">
                <a:extLst>
                  <a:ext uri="{FF2B5EF4-FFF2-40B4-BE49-F238E27FC236}">
                    <a16:creationId xmlns:a16="http://schemas.microsoft.com/office/drawing/2014/main" id="{AD082BF5-73B9-5841-8D63-C3FA3A627C34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127140" y="426951"/>
                <a:ext cx="432360" cy="50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31" name="墨迹 34">
                <a:extLst>
                  <a:ext uri="{FF2B5EF4-FFF2-40B4-BE49-F238E27FC236}">
                    <a16:creationId xmlns:a16="http://schemas.microsoft.com/office/drawing/2014/main" id="{408C68C7-773B-D446-93C7-053CFDDABFC9}"/>
                  </a:ext>
                </a:extLst>
              </p14:cNvPr>
              <p14:cNvContentPartPr/>
              <p14:nvPr/>
            </p14:nvContentPartPr>
            <p14:xfrm>
              <a:off x="3686500" y="527751"/>
              <a:ext cx="187200" cy="286560"/>
            </p14:xfrm>
          </p:contentPart>
        </mc:Choice>
        <mc:Fallback>
          <p:pic>
            <p:nvPicPr>
              <p:cNvPr id="31" name="墨迹 34">
                <a:extLst>
                  <a:ext uri="{FF2B5EF4-FFF2-40B4-BE49-F238E27FC236}">
                    <a16:creationId xmlns:a16="http://schemas.microsoft.com/office/drawing/2014/main" id="{408C68C7-773B-D446-93C7-053CFDDABFC9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678940" y="520191"/>
                <a:ext cx="202320" cy="30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48" name="墨迹 48">
                <a:extLst>
                  <a:ext uri="{FF2B5EF4-FFF2-40B4-BE49-F238E27FC236}">
                    <a16:creationId xmlns:a16="http://schemas.microsoft.com/office/drawing/2014/main" id="{4096C88B-6FE4-064E-AFD5-BC97318996FF}"/>
                  </a:ext>
                </a:extLst>
              </p14:cNvPr>
              <p14:cNvContentPartPr/>
              <p14:nvPr/>
            </p14:nvContentPartPr>
            <p14:xfrm>
              <a:off x="6705820" y="241191"/>
              <a:ext cx="4413960" cy="677880"/>
            </p14:xfrm>
          </p:contentPart>
        </mc:Choice>
        <mc:Fallback>
          <p:pic>
            <p:nvPicPr>
              <p:cNvPr id="48" name="墨迹 48">
                <a:extLst>
                  <a:ext uri="{FF2B5EF4-FFF2-40B4-BE49-F238E27FC236}">
                    <a16:creationId xmlns:a16="http://schemas.microsoft.com/office/drawing/2014/main" id="{4096C88B-6FE4-064E-AFD5-BC97318996FF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698259" y="233987"/>
                <a:ext cx="4429081" cy="6930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50" name="墨迹 49">
                <a:extLst>
                  <a:ext uri="{FF2B5EF4-FFF2-40B4-BE49-F238E27FC236}">
                    <a16:creationId xmlns:a16="http://schemas.microsoft.com/office/drawing/2014/main" id="{149AAD2F-A1E7-8E45-8257-7729574CA175}"/>
                  </a:ext>
                </a:extLst>
              </p14:cNvPr>
              <p14:cNvContentPartPr/>
              <p14:nvPr/>
            </p14:nvContentPartPr>
            <p14:xfrm>
              <a:off x="11337580" y="403191"/>
              <a:ext cx="168480" cy="380160"/>
            </p14:xfrm>
          </p:contentPart>
        </mc:Choice>
        <mc:Fallback>
          <p:pic>
            <p:nvPicPr>
              <p:cNvPr id="50" name="墨迹 49">
                <a:extLst>
                  <a:ext uri="{FF2B5EF4-FFF2-40B4-BE49-F238E27FC236}">
                    <a16:creationId xmlns:a16="http://schemas.microsoft.com/office/drawing/2014/main" id="{149AAD2F-A1E7-8E45-8257-7729574CA175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1330020" y="395631"/>
                <a:ext cx="183600" cy="39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51" name="墨迹 50">
                <a:extLst>
                  <a:ext uri="{FF2B5EF4-FFF2-40B4-BE49-F238E27FC236}">
                    <a16:creationId xmlns:a16="http://schemas.microsoft.com/office/drawing/2014/main" id="{8E6795D6-42C2-2B46-A9F0-1518D13C5C2D}"/>
                  </a:ext>
                </a:extLst>
              </p14:cNvPr>
              <p14:cNvContentPartPr/>
              <p14:nvPr/>
            </p14:nvContentPartPr>
            <p14:xfrm>
              <a:off x="1800100" y="1237311"/>
              <a:ext cx="392400" cy="735120"/>
            </p14:xfrm>
          </p:contentPart>
        </mc:Choice>
        <mc:Fallback>
          <p:pic>
            <p:nvPicPr>
              <p:cNvPr id="51" name="墨迹 50">
                <a:extLst>
                  <a:ext uri="{FF2B5EF4-FFF2-40B4-BE49-F238E27FC236}">
                    <a16:creationId xmlns:a16="http://schemas.microsoft.com/office/drawing/2014/main" id="{8E6795D6-42C2-2B46-A9F0-1518D13C5C2D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792540" y="1229751"/>
                <a:ext cx="407520" cy="74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70" name="墨迹 74">
                <a:extLst>
                  <a:ext uri="{FF2B5EF4-FFF2-40B4-BE49-F238E27FC236}">
                    <a16:creationId xmlns:a16="http://schemas.microsoft.com/office/drawing/2014/main" id="{09A105D5-FCF0-7446-9EFA-8D5502E34146}"/>
                  </a:ext>
                </a:extLst>
              </p14:cNvPr>
              <p14:cNvContentPartPr/>
              <p14:nvPr/>
            </p14:nvContentPartPr>
            <p14:xfrm>
              <a:off x="5865580" y="1200951"/>
              <a:ext cx="1375920" cy="553680"/>
            </p14:xfrm>
          </p:contentPart>
        </mc:Choice>
        <mc:Fallback>
          <p:pic>
            <p:nvPicPr>
              <p:cNvPr id="70" name="墨迹 74">
                <a:extLst>
                  <a:ext uri="{FF2B5EF4-FFF2-40B4-BE49-F238E27FC236}">
                    <a16:creationId xmlns:a16="http://schemas.microsoft.com/office/drawing/2014/main" id="{09A105D5-FCF0-7446-9EFA-8D5502E34146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858022" y="1193391"/>
                <a:ext cx="1391036" cy="56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71" name="墨迹 75">
                <a:extLst>
                  <a:ext uri="{FF2B5EF4-FFF2-40B4-BE49-F238E27FC236}">
                    <a16:creationId xmlns:a16="http://schemas.microsoft.com/office/drawing/2014/main" id="{540BABC2-923F-5C48-A682-8F30BA3ACF36}"/>
                  </a:ext>
                </a:extLst>
              </p14:cNvPr>
              <p14:cNvContentPartPr/>
              <p14:nvPr/>
            </p14:nvContentPartPr>
            <p14:xfrm>
              <a:off x="5105980" y="1374471"/>
              <a:ext cx="392400" cy="317160"/>
            </p14:xfrm>
          </p:contentPart>
        </mc:Choice>
        <mc:Fallback>
          <p:pic>
            <p:nvPicPr>
              <p:cNvPr id="71" name="墨迹 75">
                <a:extLst>
                  <a:ext uri="{FF2B5EF4-FFF2-40B4-BE49-F238E27FC236}">
                    <a16:creationId xmlns:a16="http://schemas.microsoft.com/office/drawing/2014/main" id="{540BABC2-923F-5C48-A682-8F30BA3ACF36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098420" y="1366911"/>
                <a:ext cx="407520" cy="33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72" name="墨迹 76">
                <a:extLst>
                  <a:ext uri="{FF2B5EF4-FFF2-40B4-BE49-F238E27FC236}">
                    <a16:creationId xmlns:a16="http://schemas.microsoft.com/office/drawing/2014/main" id="{18E00387-0F41-1447-807F-2B11FEE4B64E}"/>
                  </a:ext>
                </a:extLst>
              </p14:cNvPr>
              <p14:cNvContentPartPr/>
              <p14:nvPr/>
            </p14:nvContentPartPr>
            <p14:xfrm>
              <a:off x="4109860" y="1350351"/>
              <a:ext cx="759960" cy="390960"/>
            </p14:xfrm>
          </p:contentPart>
        </mc:Choice>
        <mc:Fallback>
          <p:pic>
            <p:nvPicPr>
              <p:cNvPr id="72" name="墨迹 76">
                <a:extLst>
                  <a:ext uri="{FF2B5EF4-FFF2-40B4-BE49-F238E27FC236}">
                    <a16:creationId xmlns:a16="http://schemas.microsoft.com/office/drawing/2014/main" id="{18E00387-0F41-1447-807F-2B11FEE4B64E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102300" y="1342798"/>
                <a:ext cx="775080" cy="4057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73" name="墨迹 77">
                <a:extLst>
                  <a:ext uri="{FF2B5EF4-FFF2-40B4-BE49-F238E27FC236}">
                    <a16:creationId xmlns:a16="http://schemas.microsoft.com/office/drawing/2014/main" id="{8874FBC4-8C9E-EB47-9CCE-0E17B274679D}"/>
                  </a:ext>
                </a:extLst>
              </p14:cNvPr>
              <p14:cNvContentPartPr/>
              <p14:nvPr/>
            </p14:nvContentPartPr>
            <p14:xfrm>
              <a:off x="3393820" y="1448991"/>
              <a:ext cx="405360" cy="317880"/>
            </p14:xfrm>
          </p:contentPart>
        </mc:Choice>
        <mc:Fallback>
          <p:pic>
            <p:nvPicPr>
              <p:cNvPr id="73" name="墨迹 77">
                <a:extLst>
                  <a:ext uri="{FF2B5EF4-FFF2-40B4-BE49-F238E27FC236}">
                    <a16:creationId xmlns:a16="http://schemas.microsoft.com/office/drawing/2014/main" id="{8874FBC4-8C9E-EB47-9CCE-0E17B274679D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386253" y="1441431"/>
                <a:ext cx="420493" cy="33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74" name="墨迹 78">
                <a:extLst>
                  <a:ext uri="{FF2B5EF4-FFF2-40B4-BE49-F238E27FC236}">
                    <a16:creationId xmlns:a16="http://schemas.microsoft.com/office/drawing/2014/main" id="{4166FC93-382A-CB41-A817-B50A23FB3043}"/>
                  </a:ext>
                </a:extLst>
              </p14:cNvPr>
              <p14:cNvContentPartPr/>
              <p14:nvPr/>
            </p14:nvContentPartPr>
            <p14:xfrm>
              <a:off x="2534860" y="1293471"/>
              <a:ext cx="610200" cy="578520"/>
            </p14:xfrm>
          </p:contentPart>
        </mc:Choice>
        <mc:Fallback>
          <p:pic>
            <p:nvPicPr>
              <p:cNvPr id="74" name="墨迹 78">
                <a:extLst>
                  <a:ext uri="{FF2B5EF4-FFF2-40B4-BE49-F238E27FC236}">
                    <a16:creationId xmlns:a16="http://schemas.microsoft.com/office/drawing/2014/main" id="{4166FC93-382A-CB41-A817-B50A23FB3043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2527304" y="1285911"/>
                <a:ext cx="625311" cy="59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80" name="墨迹 79">
                <a:extLst>
                  <a:ext uri="{FF2B5EF4-FFF2-40B4-BE49-F238E27FC236}">
                    <a16:creationId xmlns:a16="http://schemas.microsoft.com/office/drawing/2014/main" id="{C836DE15-44ED-3045-B7D0-6054CA77EF52}"/>
                  </a:ext>
                </a:extLst>
              </p14:cNvPr>
              <p14:cNvContentPartPr/>
              <p14:nvPr/>
            </p14:nvContentPartPr>
            <p14:xfrm>
              <a:off x="7484140" y="1648431"/>
              <a:ext cx="100080" cy="100080"/>
            </p14:xfrm>
          </p:contentPart>
        </mc:Choice>
        <mc:Fallback>
          <p:pic>
            <p:nvPicPr>
              <p:cNvPr id="80" name="墨迹 79">
                <a:extLst>
                  <a:ext uri="{FF2B5EF4-FFF2-40B4-BE49-F238E27FC236}">
                    <a16:creationId xmlns:a16="http://schemas.microsoft.com/office/drawing/2014/main" id="{C836DE15-44ED-3045-B7D0-6054CA77EF52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476580" y="1640871"/>
                <a:ext cx="115200" cy="11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83" name="墨迹 83">
                <a:extLst>
                  <a:ext uri="{FF2B5EF4-FFF2-40B4-BE49-F238E27FC236}">
                    <a16:creationId xmlns:a16="http://schemas.microsoft.com/office/drawing/2014/main" id="{79B4A6EE-6586-5A49-9F40-670E92FC7C9A}"/>
                  </a:ext>
                </a:extLst>
              </p14:cNvPr>
              <p14:cNvContentPartPr/>
              <p14:nvPr/>
            </p14:nvContentPartPr>
            <p14:xfrm>
              <a:off x="592660" y="2395431"/>
              <a:ext cx="392400" cy="311760"/>
            </p14:xfrm>
          </p:contentPart>
        </mc:Choice>
        <mc:Fallback>
          <p:pic>
            <p:nvPicPr>
              <p:cNvPr id="83" name="墨迹 83">
                <a:extLst>
                  <a:ext uri="{FF2B5EF4-FFF2-40B4-BE49-F238E27FC236}">
                    <a16:creationId xmlns:a16="http://schemas.microsoft.com/office/drawing/2014/main" id="{79B4A6EE-6586-5A49-9F40-670E92FC7C9A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585100" y="2387871"/>
                <a:ext cx="407520" cy="32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98" name="墨迹 99">
                <a:extLst>
                  <a:ext uri="{FF2B5EF4-FFF2-40B4-BE49-F238E27FC236}">
                    <a16:creationId xmlns:a16="http://schemas.microsoft.com/office/drawing/2014/main" id="{4E654BDD-02A6-7545-8953-C647DFE60705}"/>
                  </a:ext>
                </a:extLst>
              </p14:cNvPr>
              <p14:cNvContentPartPr/>
              <p14:nvPr/>
            </p14:nvContentPartPr>
            <p14:xfrm>
              <a:off x="2933380" y="2096631"/>
              <a:ext cx="2085840" cy="660240"/>
            </p14:xfrm>
          </p:contentPart>
        </mc:Choice>
        <mc:Fallback>
          <p:pic>
            <p:nvPicPr>
              <p:cNvPr id="98" name="墨迹 99">
                <a:extLst>
                  <a:ext uri="{FF2B5EF4-FFF2-40B4-BE49-F238E27FC236}">
                    <a16:creationId xmlns:a16="http://schemas.microsoft.com/office/drawing/2014/main" id="{4E654BDD-02A6-7545-8953-C647DFE60705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2925820" y="2089071"/>
                <a:ext cx="2100960" cy="67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99" name="墨迹 100">
                <a:extLst>
                  <a:ext uri="{FF2B5EF4-FFF2-40B4-BE49-F238E27FC236}">
                    <a16:creationId xmlns:a16="http://schemas.microsoft.com/office/drawing/2014/main" id="{C335293F-76B3-7847-8162-6EC73B3237AB}"/>
                  </a:ext>
                </a:extLst>
              </p14:cNvPr>
              <p14:cNvContentPartPr/>
              <p14:nvPr/>
            </p14:nvContentPartPr>
            <p14:xfrm>
              <a:off x="1277380" y="2283471"/>
              <a:ext cx="1338840" cy="535320"/>
            </p14:xfrm>
          </p:contentPart>
        </mc:Choice>
        <mc:Fallback>
          <p:pic>
            <p:nvPicPr>
              <p:cNvPr id="99" name="墨迹 100">
                <a:extLst>
                  <a:ext uri="{FF2B5EF4-FFF2-40B4-BE49-F238E27FC236}">
                    <a16:creationId xmlns:a16="http://schemas.microsoft.com/office/drawing/2014/main" id="{C335293F-76B3-7847-8162-6EC73B3237AB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269820" y="2275916"/>
                <a:ext cx="1353960" cy="5504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102" name="墨迹 101">
                <a:extLst>
                  <a:ext uri="{FF2B5EF4-FFF2-40B4-BE49-F238E27FC236}">
                    <a16:creationId xmlns:a16="http://schemas.microsoft.com/office/drawing/2014/main" id="{CB6980A0-0A0E-4948-90D0-94C11A724B84}"/>
                  </a:ext>
                </a:extLst>
              </p14:cNvPr>
              <p14:cNvContentPartPr/>
              <p14:nvPr/>
            </p14:nvContentPartPr>
            <p14:xfrm>
              <a:off x="1482580" y="3173751"/>
              <a:ext cx="205920" cy="230760"/>
            </p14:xfrm>
          </p:contentPart>
        </mc:Choice>
        <mc:Fallback>
          <p:pic>
            <p:nvPicPr>
              <p:cNvPr id="102" name="墨迹 101">
                <a:extLst>
                  <a:ext uri="{FF2B5EF4-FFF2-40B4-BE49-F238E27FC236}">
                    <a16:creationId xmlns:a16="http://schemas.microsoft.com/office/drawing/2014/main" id="{CB6980A0-0A0E-4948-90D0-94C11A724B84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475020" y="3166191"/>
                <a:ext cx="221040" cy="24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103" name="墨迹 102">
                <a:extLst>
                  <a:ext uri="{FF2B5EF4-FFF2-40B4-BE49-F238E27FC236}">
                    <a16:creationId xmlns:a16="http://schemas.microsoft.com/office/drawing/2014/main" id="{76655BA4-7F8D-1F4A-9137-DACA067D0B4B}"/>
                  </a:ext>
                </a:extLst>
              </p14:cNvPr>
              <p14:cNvContentPartPr/>
              <p14:nvPr/>
            </p14:nvContentPartPr>
            <p14:xfrm>
              <a:off x="1887220" y="3347991"/>
              <a:ext cx="25200" cy="50040"/>
            </p14:xfrm>
          </p:contentPart>
        </mc:Choice>
        <mc:Fallback>
          <p:pic>
            <p:nvPicPr>
              <p:cNvPr id="103" name="墨迹 102">
                <a:extLst>
                  <a:ext uri="{FF2B5EF4-FFF2-40B4-BE49-F238E27FC236}">
                    <a16:creationId xmlns:a16="http://schemas.microsoft.com/office/drawing/2014/main" id="{76655BA4-7F8D-1F4A-9137-DACA067D0B4B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880020" y="3340431"/>
                <a:ext cx="40320" cy="6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106" name="墨迹 105">
                <a:extLst>
                  <a:ext uri="{FF2B5EF4-FFF2-40B4-BE49-F238E27FC236}">
                    <a16:creationId xmlns:a16="http://schemas.microsoft.com/office/drawing/2014/main" id="{755E3918-6009-C446-BEFB-52255F46E493}"/>
                  </a:ext>
                </a:extLst>
              </p14:cNvPr>
              <p14:cNvContentPartPr/>
              <p14:nvPr/>
            </p14:nvContentPartPr>
            <p14:xfrm>
              <a:off x="2597140" y="3329271"/>
              <a:ext cx="25200" cy="31320"/>
            </p14:xfrm>
          </p:contentPart>
        </mc:Choice>
        <mc:Fallback>
          <p:pic>
            <p:nvPicPr>
              <p:cNvPr id="106" name="墨迹 105">
                <a:extLst>
                  <a:ext uri="{FF2B5EF4-FFF2-40B4-BE49-F238E27FC236}">
                    <a16:creationId xmlns:a16="http://schemas.microsoft.com/office/drawing/2014/main" id="{755E3918-6009-C446-BEFB-52255F46E493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2589580" y="3321711"/>
                <a:ext cx="4032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107" name="墨迹 106">
                <a:extLst>
                  <a:ext uri="{FF2B5EF4-FFF2-40B4-BE49-F238E27FC236}">
                    <a16:creationId xmlns:a16="http://schemas.microsoft.com/office/drawing/2014/main" id="{606CAB80-8783-9A46-9E82-3B95A97E4B0A}"/>
                  </a:ext>
                </a:extLst>
              </p14:cNvPr>
              <p14:cNvContentPartPr/>
              <p14:nvPr/>
            </p14:nvContentPartPr>
            <p14:xfrm>
              <a:off x="2895940" y="3017871"/>
              <a:ext cx="118800" cy="324000"/>
            </p14:xfrm>
          </p:contentPart>
        </mc:Choice>
        <mc:Fallback>
          <p:pic>
            <p:nvPicPr>
              <p:cNvPr id="107" name="墨迹 106">
                <a:extLst>
                  <a:ext uri="{FF2B5EF4-FFF2-40B4-BE49-F238E27FC236}">
                    <a16:creationId xmlns:a16="http://schemas.microsoft.com/office/drawing/2014/main" id="{606CAB80-8783-9A46-9E82-3B95A97E4B0A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2888380" y="3010311"/>
                <a:ext cx="133560" cy="33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108" name="墨迹 107">
                <a:extLst>
                  <a:ext uri="{FF2B5EF4-FFF2-40B4-BE49-F238E27FC236}">
                    <a16:creationId xmlns:a16="http://schemas.microsoft.com/office/drawing/2014/main" id="{87EA96EC-074D-0B47-A524-83B55214D3B3}"/>
                  </a:ext>
                </a:extLst>
              </p14:cNvPr>
              <p14:cNvContentPartPr/>
              <p14:nvPr/>
            </p14:nvContentPartPr>
            <p14:xfrm>
              <a:off x="3350260" y="3329271"/>
              <a:ext cx="62640" cy="68760"/>
            </p14:xfrm>
          </p:contentPart>
        </mc:Choice>
        <mc:Fallback>
          <p:pic>
            <p:nvPicPr>
              <p:cNvPr id="108" name="墨迹 107">
                <a:extLst>
                  <a:ext uri="{FF2B5EF4-FFF2-40B4-BE49-F238E27FC236}">
                    <a16:creationId xmlns:a16="http://schemas.microsoft.com/office/drawing/2014/main" id="{87EA96EC-074D-0B47-A524-83B55214D3B3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3342700" y="3321711"/>
                <a:ext cx="77760" cy="8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114" name="墨迹 113">
                <a:extLst>
                  <a:ext uri="{FF2B5EF4-FFF2-40B4-BE49-F238E27FC236}">
                    <a16:creationId xmlns:a16="http://schemas.microsoft.com/office/drawing/2014/main" id="{8D15B889-80BA-174D-BB9C-AA19EBD0050B}"/>
                  </a:ext>
                </a:extLst>
              </p14:cNvPr>
              <p14:cNvContentPartPr/>
              <p14:nvPr/>
            </p14:nvContentPartPr>
            <p14:xfrm>
              <a:off x="5186980" y="3266991"/>
              <a:ext cx="62640" cy="87480"/>
            </p14:xfrm>
          </p:contentPart>
        </mc:Choice>
        <mc:Fallback>
          <p:pic>
            <p:nvPicPr>
              <p:cNvPr id="114" name="墨迹 113">
                <a:extLst>
                  <a:ext uri="{FF2B5EF4-FFF2-40B4-BE49-F238E27FC236}">
                    <a16:creationId xmlns:a16="http://schemas.microsoft.com/office/drawing/2014/main" id="{8D15B889-80BA-174D-BB9C-AA19EBD0050B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5179420" y="3259431"/>
                <a:ext cx="77760" cy="10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115" name="墨迹 114">
                <a:extLst>
                  <a:ext uri="{FF2B5EF4-FFF2-40B4-BE49-F238E27FC236}">
                    <a16:creationId xmlns:a16="http://schemas.microsoft.com/office/drawing/2014/main" id="{03ED3A6E-B543-A347-A3A9-A024355DDD99}"/>
                  </a:ext>
                </a:extLst>
              </p14:cNvPr>
              <p14:cNvContentPartPr/>
              <p14:nvPr/>
            </p14:nvContentPartPr>
            <p14:xfrm>
              <a:off x="5566780" y="3061431"/>
              <a:ext cx="19080" cy="131040"/>
            </p14:xfrm>
          </p:contentPart>
        </mc:Choice>
        <mc:Fallback>
          <p:pic>
            <p:nvPicPr>
              <p:cNvPr id="115" name="墨迹 114">
                <a:extLst>
                  <a:ext uri="{FF2B5EF4-FFF2-40B4-BE49-F238E27FC236}">
                    <a16:creationId xmlns:a16="http://schemas.microsoft.com/office/drawing/2014/main" id="{03ED3A6E-B543-A347-A3A9-A024355DDD99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5559220" y="3053871"/>
                <a:ext cx="34200" cy="14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116" name="墨迹 115">
                <a:extLst>
                  <a:ext uri="{FF2B5EF4-FFF2-40B4-BE49-F238E27FC236}">
                    <a16:creationId xmlns:a16="http://schemas.microsoft.com/office/drawing/2014/main" id="{5BC3B0D0-7743-2442-993B-8695CE86AA10}"/>
                  </a:ext>
                </a:extLst>
              </p14:cNvPr>
              <p14:cNvContentPartPr/>
              <p14:nvPr/>
            </p14:nvContentPartPr>
            <p14:xfrm>
              <a:off x="5778460" y="3005631"/>
              <a:ext cx="224640" cy="205920"/>
            </p14:xfrm>
          </p:contentPart>
        </mc:Choice>
        <mc:Fallback>
          <p:pic>
            <p:nvPicPr>
              <p:cNvPr id="116" name="墨迹 115">
                <a:extLst>
                  <a:ext uri="{FF2B5EF4-FFF2-40B4-BE49-F238E27FC236}">
                    <a16:creationId xmlns:a16="http://schemas.microsoft.com/office/drawing/2014/main" id="{5BC3B0D0-7743-2442-993B-8695CE86AA10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5770900" y="2998071"/>
                <a:ext cx="239400" cy="22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117" name="墨迹 116">
                <a:extLst>
                  <a:ext uri="{FF2B5EF4-FFF2-40B4-BE49-F238E27FC236}">
                    <a16:creationId xmlns:a16="http://schemas.microsoft.com/office/drawing/2014/main" id="{C56F0F97-4CC7-AC41-B310-9621A335E7C0}"/>
                  </a:ext>
                </a:extLst>
              </p14:cNvPr>
              <p14:cNvContentPartPr/>
              <p14:nvPr/>
            </p14:nvContentPartPr>
            <p14:xfrm>
              <a:off x="6251500" y="3173751"/>
              <a:ext cx="68760" cy="81360"/>
            </p14:xfrm>
          </p:contentPart>
        </mc:Choice>
        <mc:Fallback>
          <p:pic>
            <p:nvPicPr>
              <p:cNvPr id="117" name="墨迹 116">
                <a:extLst>
                  <a:ext uri="{FF2B5EF4-FFF2-40B4-BE49-F238E27FC236}">
                    <a16:creationId xmlns:a16="http://schemas.microsoft.com/office/drawing/2014/main" id="{C56F0F97-4CC7-AC41-B310-9621A335E7C0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6243940" y="3166191"/>
                <a:ext cx="83880" cy="9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118" name="墨迹 117">
                <a:extLst>
                  <a:ext uri="{FF2B5EF4-FFF2-40B4-BE49-F238E27FC236}">
                    <a16:creationId xmlns:a16="http://schemas.microsoft.com/office/drawing/2014/main" id="{2264BD84-20FD-194B-B3E2-69C79EE233AE}"/>
                  </a:ext>
                </a:extLst>
              </p14:cNvPr>
              <p14:cNvContentPartPr/>
              <p14:nvPr/>
            </p14:nvContentPartPr>
            <p14:xfrm>
              <a:off x="6562900" y="2986911"/>
              <a:ext cx="87480" cy="186480"/>
            </p14:xfrm>
          </p:contentPart>
        </mc:Choice>
        <mc:Fallback>
          <p:pic>
            <p:nvPicPr>
              <p:cNvPr id="118" name="墨迹 117">
                <a:extLst>
                  <a:ext uri="{FF2B5EF4-FFF2-40B4-BE49-F238E27FC236}">
                    <a16:creationId xmlns:a16="http://schemas.microsoft.com/office/drawing/2014/main" id="{2264BD84-20FD-194B-B3E2-69C79EE233AE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6555340" y="2979351"/>
                <a:ext cx="102600" cy="20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121" name="墨迹 120">
                <a:extLst>
                  <a:ext uri="{FF2B5EF4-FFF2-40B4-BE49-F238E27FC236}">
                    <a16:creationId xmlns:a16="http://schemas.microsoft.com/office/drawing/2014/main" id="{02A1099A-12C8-BD46-9A75-F4B9CFBCB339}"/>
                  </a:ext>
                </a:extLst>
              </p14:cNvPr>
              <p14:cNvContentPartPr/>
              <p14:nvPr/>
            </p14:nvContentPartPr>
            <p14:xfrm>
              <a:off x="7334740" y="3185991"/>
              <a:ext cx="43920" cy="43920"/>
            </p14:xfrm>
          </p:contentPart>
        </mc:Choice>
        <mc:Fallback>
          <p:pic>
            <p:nvPicPr>
              <p:cNvPr id="121" name="墨迹 120">
                <a:extLst>
                  <a:ext uri="{FF2B5EF4-FFF2-40B4-BE49-F238E27FC236}">
                    <a16:creationId xmlns:a16="http://schemas.microsoft.com/office/drawing/2014/main" id="{02A1099A-12C8-BD46-9A75-F4B9CFBCB339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7327180" y="3178431"/>
                <a:ext cx="59040" cy="5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124" name="墨迹 123">
                <a:extLst>
                  <a:ext uri="{FF2B5EF4-FFF2-40B4-BE49-F238E27FC236}">
                    <a16:creationId xmlns:a16="http://schemas.microsoft.com/office/drawing/2014/main" id="{9533EDA5-8324-7C4A-B484-ABC4C562C7E3}"/>
                  </a:ext>
                </a:extLst>
              </p14:cNvPr>
              <p14:cNvContentPartPr/>
              <p14:nvPr/>
            </p14:nvContentPartPr>
            <p14:xfrm>
              <a:off x="8137900" y="3210831"/>
              <a:ext cx="50040" cy="62640"/>
            </p14:xfrm>
          </p:contentPart>
        </mc:Choice>
        <mc:Fallback>
          <p:pic>
            <p:nvPicPr>
              <p:cNvPr id="124" name="墨迹 123">
                <a:extLst>
                  <a:ext uri="{FF2B5EF4-FFF2-40B4-BE49-F238E27FC236}">
                    <a16:creationId xmlns:a16="http://schemas.microsoft.com/office/drawing/2014/main" id="{9533EDA5-8324-7C4A-B484-ABC4C562C7E3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8130340" y="3203271"/>
                <a:ext cx="65160" cy="7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125" name="墨迹 124">
                <a:extLst>
                  <a:ext uri="{FF2B5EF4-FFF2-40B4-BE49-F238E27FC236}">
                    <a16:creationId xmlns:a16="http://schemas.microsoft.com/office/drawing/2014/main" id="{46F57934-ACB3-F74E-AB63-F4BE4820DD18}"/>
                  </a:ext>
                </a:extLst>
              </p14:cNvPr>
              <p14:cNvContentPartPr/>
              <p14:nvPr/>
            </p14:nvContentPartPr>
            <p14:xfrm>
              <a:off x="8368300" y="2980431"/>
              <a:ext cx="81360" cy="187200"/>
            </p14:xfrm>
          </p:contentPart>
        </mc:Choice>
        <mc:Fallback>
          <p:pic>
            <p:nvPicPr>
              <p:cNvPr id="125" name="墨迹 124">
                <a:extLst>
                  <a:ext uri="{FF2B5EF4-FFF2-40B4-BE49-F238E27FC236}">
                    <a16:creationId xmlns:a16="http://schemas.microsoft.com/office/drawing/2014/main" id="{46F57934-ACB3-F74E-AB63-F4BE4820DD18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8360740" y="2972871"/>
                <a:ext cx="96480" cy="20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128" name="墨迹 127">
                <a:extLst>
                  <a:ext uri="{FF2B5EF4-FFF2-40B4-BE49-F238E27FC236}">
                    <a16:creationId xmlns:a16="http://schemas.microsoft.com/office/drawing/2014/main" id="{9178F214-CB26-FF42-A3EB-D8F131C3058F}"/>
                  </a:ext>
                </a:extLst>
              </p14:cNvPr>
              <p14:cNvContentPartPr/>
              <p14:nvPr/>
            </p14:nvContentPartPr>
            <p14:xfrm>
              <a:off x="9333100" y="2993031"/>
              <a:ext cx="155880" cy="162360"/>
            </p14:xfrm>
          </p:contentPart>
        </mc:Choice>
        <mc:Fallback>
          <p:pic>
            <p:nvPicPr>
              <p:cNvPr id="128" name="墨迹 127">
                <a:extLst>
                  <a:ext uri="{FF2B5EF4-FFF2-40B4-BE49-F238E27FC236}">
                    <a16:creationId xmlns:a16="http://schemas.microsoft.com/office/drawing/2014/main" id="{9178F214-CB26-FF42-A3EB-D8F131C3058F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9325540" y="2985471"/>
                <a:ext cx="171000" cy="17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129" name="墨迹 128">
                <a:extLst>
                  <a:ext uri="{FF2B5EF4-FFF2-40B4-BE49-F238E27FC236}">
                    <a16:creationId xmlns:a16="http://schemas.microsoft.com/office/drawing/2014/main" id="{088EA403-5A1A-8E45-B4AD-B987F6E7F8F6}"/>
                  </a:ext>
                </a:extLst>
              </p14:cNvPr>
              <p14:cNvContentPartPr/>
              <p14:nvPr/>
            </p14:nvContentPartPr>
            <p14:xfrm>
              <a:off x="9676180" y="3049191"/>
              <a:ext cx="149040" cy="105480"/>
            </p14:xfrm>
          </p:contentPart>
        </mc:Choice>
        <mc:Fallback>
          <p:pic>
            <p:nvPicPr>
              <p:cNvPr id="129" name="墨迹 128">
                <a:extLst>
                  <a:ext uri="{FF2B5EF4-FFF2-40B4-BE49-F238E27FC236}">
                    <a16:creationId xmlns:a16="http://schemas.microsoft.com/office/drawing/2014/main" id="{088EA403-5A1A-8E45-B4AD-B987F6E7F8F6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9668620" y="3041631"/>
                <a:ext cx="164160" cy="12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130" name="墨迹 135">
                <a:extLst>
                  <a:ext uri="{FF2B5EF4-FFF2-40B4-BE49-F238E27FC236}">
                    <a16:creationId xmlns:a16="http://schemas.microsoft.com/office/drawing/2014/main" id="{C2ABF90C-DD20-9346-9556-E4CFC38C1B39}"/>
                  </a:ext>
                </a:extLst>
              </p14:cNvPr>
              <p14:cNvContentPartPr/>
              <p14:nvPr/>
            </p14:nvContentPartPr>
            <p14:xfrm>
              <a:off x="8623900" y="2881071"/>
              <a:ext cx="367200" cy="342360"/>
            </p14:xfrm>
          </p:contentPart>
        </mc:Choice>
        <mc:Fallback>
          <p:pic>
            <p:nvPicPr>
              <p:cNvPr id="130" name="墨迹 135">
                <a:extLst>
                  <a:ext uri="{FF2B5EF4-FFF2-40B4-BE49-F238E27FC236}">
                    <a16:creationId xmlns:a16="http://schemas.microsoft.com/office/drawing/2014/main" id="{C2ABF90C-DD20-9346-9556-E4CFC38C1B39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8616693" y="2873519"/>
                <a:ext cx="382335" cy="3574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131" name="墨迹 136">
                <a:extLst>
                  <a:ext uri="{FF2B5EF4-FFF2-40B4-BE49-F238E27FC236}">
                    <a16:creationId xmlns:a16="http://schemas.microsoft.com/office/drawing/2014/main" id="{C8CC0E3A-8CE9-CB41-B0D7-987FC3501AA1}"/>
                  </a:ext>
                </a:extLst>
              </p14:cNvPr>
              <p14:cNvContentPartPr/>
              <p14:nvPr/>
            </p14:nvContentPartPr>
            <p14:xfrm>
              <a:off x="7571260" y="2881071"/>
              <a:ext cx="311760" cy="317160"/>
            </p14:xfrm>
          </p:contentPart>
        </mc:Choice>
        <mc:Fallback>
          <p:pic>
            <p:nvPicPr>
              <p:cNvPr id="131" name="墨迹 136">
                <a:extLst>
                  <a:ext uri="{FF2B5EF4-FFF2-40B4-BE49-F238E27FC236}">
                    <a16:creationId xmlns:a16="http://schemas.microsoft.com/office/drawing/2014/main" id="{C8CC0E3A-8CE9-CB41-B0D7-987FC3501AA1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7563700" y="2873511"/>
                <a:ext cx="326880" cy="33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132" name="墨迹 137">
                <a:extLst>
                  <a:ext uri="{FF2B5EF4-FFF2-40B4-BE49-F238E27FC236}">
                    <a16:creationId xmlns:a16="http://schemas.microsoft.com/office/drawing/2014/main" id="{8910CB5A-1F83-1043-8826-76494FE62460}"/>
                  </a:ext>
                </a:extLst>
              </p14:cNvPr>
              <p14:cNvContentPartPr/>
              <p14:nvPr/>
            </p14:nvContentPartPr>
            <p14:xfrm>
              <a:off x="6806260" y="2930751"/>
              <a:ext cx="236160" cy="311760"/>
            </p14:xfrm>
          </p:contentPart>
        </mc:Choice>
        <mc:Fallback>
          <p:pic>
            <p:nvPicPr>
              <p:cNvPr id="132" name="墨迹 137">
                <a:extLst>
                  <a:ext uri="{FF2B5EF4-FFF2-40B4-BE49-F238E27FC236}">
                    <a16:creationId xmlns:a16="http://schemas.microsoft.com/office/drawing/2014/main" id="{8910CB5A-1F83-1043-8826-76494FE62460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6798700" y="2923191"/>
                <a:ext cx="251280" cy="32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133" name="墨迹 138">
                <a:extLst>
                  <a:ext uri="{FF2B5EF4-FFF2-40B4-BE49-F238E27FC236}">
                    <a16:creationId xmlns:a16="http://schemas.microsoft.com/office/drawing/2014/main" id="{977EDED8-173A-6442-97EB-4635E1D99F8C}"/>
                  </a:ext>
                </a:extLst>
              </p14:cNvPr>
              <p14:cNvContentPartPr/>
              <p14:nvPr/>
            </p14:nvContentPartPr>
            <p14:xfrm>
              <a:off x="4545820" y="3042711"/>
              <a:ext cx="385920" cy="180360"/>
            </p14:xfrm>
          </p:contentPart>
        </mc:Choice>
        <mc:Fallback>
          <p:pic>
            <p:nvPicPr>
              <p:cNvPr id="133" name="墨迹 138">
                <a:extLst>
                  <a:ext uri="{FF2B5EF4-FFF2-40B4-BE49-F238E27FC236}">
                    <a16:creationId xmlns:a16="http://schemas.microsoft.com/office/drawing/2014/main" id="{977EDED8-173A-6442-97EB-4635E1D99F8C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4538267" y="3035151"/>
                <a:ext cx="401026" cy="19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134" name="墨迹 139">
                <a:extLst>
                  <a:ext uri="{FF2B5EF4-FFF2-40B4-BE49-F238E27FC236}">
                    <a16:creationId xmlns:a16="http://schemas.microsoft.com/office/drawing/2014/main" id="{D227A373-6316-874C-991F-632E5F52630F}"/>
                  </a:ext>
                </a:extLst>
              </p14:cNvPr>
              <p14:cNvContentPartPr/>
              <p14:nvPr/>
            </p14:nvContentPartPr>
            <p14:xfrm>
              <a:off x="3754900" y="2962071"/>
              <a:ext cx="442800" cy="342360"/>
            </p14:xfrm>
          </p:contentPart>
        </mc:Choice>
        <mc:Fallback>
          <p:pic>
            <p:nvPicPr>
              <p:cNvPr id="134" name="墨迹 139">
                <a:extLst>
                  <a:ext uri="{FF2B5EF4-FFF2-40B4-BE49-F238E27FC236}">
                    <a16:creationId xmlns:a16="http://schemas.microsoft.com/office/drawing/2014/main" id="{D227A373-6316-874C-991F-632E5F52630F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3747334" y="2954519"/>
                <a:ext cx="457932" cy="3574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135" name="墨迹 140">
                <a:extLst>
                  <a:ext uri="{FF2B5EF4-FFF2-40B4-BE49-F238E27FC236}">
                    <a16:creationId xmlns:a16="http://schemas.microsoft.com/office/drawing/2014/main" id="{0852FD62-A90B-8C47-B3C6-D1D0859D9EF5}"/>
                  </a:ext>
                </a:extLst>
              </p14:cNvPr>
              <p14:cNvContentPartPr/>
              <p14:nvPr/>
            </p14:nvContentPartPr>
            <p14:xfrm>
              <a:off x="2111500" y="3148551"/>
              <a:ext cx="211320" cy="280800"/>
            </p14:xfrm>
          </p:contentPart>
        </mc:Choice>
        <mc:Fallback>
          <p:pic>
            <p:nvPicPr>
              <p:cNvPr id="135" name="墨迹 140">
                <a:extLst>
                  <a:ext uri="{FF2B5EF4-FFF2-40B4-BE49-F238E27FC236}">
                    <a16:creationId xmlns:a16="http://schemas.microsoft.com/office/drawing/2014/main" id="{0852FD62-A90B-8C47-B3C6-D1D0859D9EF5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2103940" y="3140981"/>
                <a:ext cx="226440" cy="29593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142" name="墨迹 141">
                <a:extLst>
                  <a:ext uri="{FF2B5EF4-FFF2-40B4-BE49-F238E27FC236}">
                    <a16:creationId xmlns:a16="http://schemas.microsoft.com/office/drawing/2014/main" id="{A0B9DC4C-668F-5C4F-A35E-ECAE34D4C9B4}"/>
                  </a:ext>
                </a:extLst>
              </p14:cNvPr>
              <p14:cNvContentPartPr/>
              <p14:nvPr/>
            </p14:nvContentPartPr>
            <p14:xfrm>
              <a:off x="10397620" y="2501271"/>
              <a:ext cx="118800" cy="1121040"/>
            </p14:xfrm>
          </p:contentPart>
        </mc:Choice>
        <mc:Fallback>
          <p:pic>
            <p:nvPicPr>
              <p:cNvPr id="142" name="墨迹 141">
                <a:extLst>
                  <a:ext uri="{FF2B5EF4-FFF2-40B4-BE49-F238E27FC236}">
                    <a16:creationId xmlns:a16="http://schemas.microsoft.com/office/drawing/2014/main" id="{A0B9DC4C-668F-5C4F-A35E-ECAE34D4C9B4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10390060" y="2493711"/>
                <a:ext cx="133560" cy="113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143" name="墨迹 142">
                <a:extLst>
                  <a:ext uri="{FF2B5EF4-FFF2-40B4-BE49-F238E27FC236}">
                    <a16:creationId xmlns:a16="http://schemas.microsoft.com/office/drawing/2014/main" id="{E125971E-B150-D04C-BAF8-3B0C3B380DEF}"/>
                  </a:ext>
                </a:extLst>
              </p14:cNvPr>
              <p14:cNvContentPartPr/>
              <p14:nvPr/>
            </p14:nvContentPartPr>
            <p14:xfrm>
              <a:off x="10926820" y="2993031"/>
              <a:ext cx="75240" cy="274320"/>
            </p14:xfrm>
          </p:contentPart>
        </mc:Choice>
        <mc:Fallback>
          <p:pic>
            <p:nvPicPr>
              <p:cNvPr id="143" name="墨迹 142">
                <a:extLst>
                  <a:ext uri="{FF2B5EF4-FFF2-40B4-BE49-F238E27FC236}">
                    <a16:creationId xmlns:a16="http://schemas.microsoft.com/office/drawing/2014/main" id="{E125971E-B150-D04C-BAF8-3B0C3B380DEF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10919260" y="2985471"/>
                <a:ext cx="90000" cy="28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147" name="墨迹 147">
                <a:extLst>
                  <a:ext uri="{FF2B5EF4-FFF2-40B4-BE49-F238E27FC236}">
                    <a16:creationId xmlns:a16="http://schemas.microsoft.com/office/drawing/2014/main" id="{91F17283-9E6E-DF48-B5F3-DB72717032C6}"/>
                  </a:ext>
                </a:extLst>
              </p14:cNvPr>
              <p14:cNvContentPartPr/>
              <p14:nvPr/>
            </p14:nvContentPartPr>
            <p14:xfrm>
              <a:off x="11182060" y="2868471"/>
              <a:ext cx="646920" cy="554400"/>
            </p14:xfrm>
          </p:contentPart>
        </mc:Choice>
        <mc:Fallback>
          <p:pic>
            <p:nvPicPr>
              <p:cNvPr id="147" name="墨迹 147">
                <a:extLst>
                  <a:ext uri="{FF2B5EF4-FFF2-40B4-BE49-F238E27FC236}">
                    <a16:creationId xmlns:a16="http://schemas.microsoft.com/office/drawing/2014/main" id="{91F17283-9E6E-DF48-B5F3-DB72717032C6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11174504" y="2860911"/>
                <a:ext cx="661672" cy="56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149" name="墨迹 148">
                <a:extLst>
                  <a:ext uri="{FF2B5EF4-FFF2-40B4-BE49-F238E27FC236}">
                    <a16:creationId xmlns:a16="http://schemas.microsoft.com/office/drawing/2014/main" id="{FFE50C47-450E-1441-AEB9-1963CE055648}"/>
                  </a:ext>
                </a:extLst>
              </p14:cNvPr>
              <p14:cNvContentPartPr/>
              <p14:nvPr/>
            </p14:nvContentPartPr>
            <p14:xfrm>
              <a:off x="773020" y="3727791"/>
              <a:ext cx="12960" cy="19080"/>
            </p14:xfrm>
          </p:contentPart>
        </mc:Choice>
        <mc:Fallback>
          <p:pic>
            <p:nvPicPr>
              <p:cNvPr id="149" name="墨迹 148">
                <a:extLst>
                  <a:ext uri="{FF2B5EF4-FFF2-40B4-BE49-F238E27FC236}">
                    <a16:creationId xmlns:a16="http://schemas.microsoft.com/office/drawing/2014/main" id="{FFE50C47-450E-1441-AEB9-1963CE055648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765460" y="3720231"/>
                <a:ext cx="2772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157" name="墨迹 156">
                <a:extLst>
                  <a:ext uri="{FF2B5EF4-FFF2-40B4-BE49-F238E27FC236}">
                    <a16:creationId xmlns:a16="http://schemas.microsoft.com/office/drawing/2014/main" id="{34C80C61-4625-1740-A58C-989CBE4640E8}"/>
                  </a:ext>
                </a:extLst>
              </p14:cNvPr>
              <p14:cNvContentPartPr/>
              <p14:nvPr/>
            </p14:nvContentPartPr>
            <p14:xfrm>
              <a:off x="2970460" y="3752631"/>
              <a:ext cx="218160" cy="355320"/>
            </p14:xfrm>
          </p:contentPart>
        </mc:Choice>
        <mc:Fallback>
          <p:pic>
            <p:nvPicPr>
              <p:cNvPr id="157" name="墨迹 156">
                <a:extLst>
                  <a:ext uri="{FF2B5EF4-FFF2-40B4-BE49-F238E27FC236}">
                    <a16:creationId xmlns:a16="http://schemas.microsoft.com/office/drawing/2014/main" id="{34C80C61-4625-1740-A58C-989CBE4640E8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2963260" y="3745071"/>
                <a:ext cx="233280" cy="37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168" name="墨迹 171">
                <a:extLst>
                  <a:ext uri="{FF2B5EF4-FFF2-40B4-BE49-F238E27FC236}">
                    <a16:creationId xmlns:a16="http://schemas.microsoft.com/office/drawing/2014/main" id="{167BFF32-81DD-A54D-B0F3-1BE54AE40590}"/>
                  </a:ext>
                </a:extLst>
              </p14:cNvPr>
              <p14:cNvContentPartPr/>
              <p14:nvPr/>
            </p14:nvContentPartPr>
            <p14:xfrm>
              <a:off x="4439980" y="3571911"/>
              <a:ext cx="628920" cy="696960"/>
            </p14:xfrm>
          </p:contentPart>
        </mc:Choice>
        <mc:Fallback>
          <p:pic>
            <p:nvPicPr>
              <p:cNvPr id="168" name="墨迹 171">
                <a:extLst>
                  <a:ext uri="{FF2B5EF4-FFF2-40B4-BE49-F238E27FC236}">
                    <a16:creationId xmlns:a16="http://schemas.microsoft.com/office/drawing/2014/main" id="{167BFF32-81DD-A54D-B0F3-1BE54AE40590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4432424" y="3564351"/>
                <a:ext cx="643672" cy="71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169" name="墨迹 172">
                <a:extLst>
                  <a:ext uri="{FF2B5EF4-FFF2-40B4-BE49-F238E27FC236}">
                    <a16:creationId xmlns:a16="http://schemas.microsoft.com/office/drawing/2014/main" id="{B796D398-5195-CA4F-9D8C-A6A68352B494}"/>
                  </a:ext>
                </a:extLst>
              </p14:cNvPr>
              <p14:cNvContentPartPr/>
              <p14:nvPr/>
            </p14:nvContentPartPr>
            <p14:xfrm>
              <a:off x="3586780" y="3565791"/>
              <a:ext cx="529560" cy="654120"/>
            </p14:xfrm>
          </p:contentPart>
        </mc:Choice>
        <mc:Fallback>
          <p:pic>
            <p:nvPicPr>
              <p:cNvPr id="169" name="墨迹 172">
                <a:extLst>
                  <a:ext uri="{FF2B5EF4-FFF2-40B4-BE49-F238E27FC236}">
                    <a16:creationId xmlns:a16="http://schemas.microsoft.com/office/drawing/2014/main" id="{B796D398-5195-CA4F-9D8C-A6A68352B494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3579580" y="3558231"/>
                <a:ext cx="544680" cy="66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170" name="墨迹 173">
                <a:extLst>
                  <a:ext uri="{FF2B5EF4-FFF2-40B4-BE49-F238E27FC236}">
                    <a16:creationId xmlns:a16="http://schemas.microsoft.com/office/drawing/2014/main" id="{5936C7A2-EAAB-AB47-987A-29FC717F7A91}"/>
                  </a:ext>
                </a:extLst>
              </p14:cNvPr>
              <p14:cNvContentPartPr/>
              <p14:nvPr/>
            </p14:nvContentPartPr>
            <p14:xfrm>
              <a:off x="1351900" y="3777471"/>
              <a:ext cx="1270440" cy="554400"/>
            </p14:xfrm>
          </p:contentPart>
        </mc:Choice>
        <mc:Fallback>
          <p:pic>
            <p:nvPicPr>
              <p:cNvPr id="170" name="墨迹 173">
                <a:extLst>
                  <a:ext uri="{FF2B5EF4-FFF2-40B4-BE49-F238E27FC236}">
                    <a16:creationId xmlns:a16="http://schemas.microsoft.com/office/drawing/2014/main" id="{5936C7A2-EAAB-AB47-987A-29FC717F7A91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1344340" y="3769911"/>
                <a:ext cx="1285560" cy="56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171" name="墨迹 174">
                <a:extLst>
                  <a:ext uri="{FF2B5EF4-FFF2-40B4-BE49-F238E27FC236}">
                    <a16:creationId xmlns:a16="http://schemas.microsoft.com/office/drawing/2014/main" id="{D338EDED-4412-CF4F-9780-AEC0B8937162}"/>
                  </a:ext>
                </a:extLst>
              </p14:cNvPr>
              <p14:cNvContentPartPr/>
              <p14:nvPr/>
            </p14:nvContentPartPr>
            <p14:xfrm>
              <a:off x="611020" y="3914271"/>
              <a:ext cx="410400" cy="386280"/>
            </p14:xfrm>
          </p:contentPart>
        </mc:Choice>
        <mc:Fallback>
          <p:pic>
            <p:nvPicPr>
              <p:cNvPr id="171" name="墨迹 174">
                <a:extLst>
                  <a:ext uri="{FF2B5EF4-FFF2-40B4-BE49-F238E27FC236}">
                    <a16:creationId xmlns:a16="http://schemas.microsoft.com/office/drawing/2014/main" id="{D338EDED-4412-CF4F-9780-AEC0B8937162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603460" y="3906711"/>
                <a:ext cx="425520" cy="40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177" name="墨迹 176">
                <a:extLst>
                  <a:ext uri="{FF2B5EF4-FFF2-40B4-BE49-F238E27FC236}">
                    <a16:creationId xmlns:a16="http://schemas.microsoft.com/office/drawing/2014/main" id="{6EA67A72-453E-154A-9D45-1EBEA1079215}"/>
                  </a:ext>
                </a:extLst>
              </p14:cNvPr>
              <p14:cNvContentPartPr/>
              <p14:nvPr/>
            </p14:nvContentPartPr>
            <p14:xfrm>
              <a:off x="5442220" y="4418631"/>
              <a:ext cx="31320" cy="25200"/>
            </p14:xfrm>
          </p:contentPart>
        </mc:Choice>
        <mc:Fallback>
          <p:pic>
            <p:nvPicPr>
              <p:cNvPr id="177" name="墨迹 176">
                <a:extLst>
                  <a:ext uri="{FF2B5EF4-FFF2-40B4-BE49-F238E27FC236}">
                    <a16:creationId xmlns:a16="http://schemas.microsoft.com/office/drawing/2014/main" id="{6EA67A72-453E-154A-9D45-1EBEA1079215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5434660" y="4411071"/>
                <a:ext cx="4644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2">
            <p14:nvContentPartPr>
              <p14:cNvPr id="178" name="墨迹 178">
                <a:extLst>
                  <a:ext uri="{FF2B5EF4-FFF2-40B4-BE49-F238E27FC236}">
                    <a16:creationId xmlns:a16="http://schemas.microsoft.com/office/drawing/2014/main" id="{BEB212BC-B6DB-7749-B857-6F8331932825}"/>
                  </a:ext>
                </a:extLst>
              </p14:cNvPr>
              <p14:cNvContentPartPr/>
              <p14:nvPr/>
            </p14:nvContentPartPr>
            <p14:xfrm>
              <a:off x="5311540" y="4219551"/>
              <a:ext cx="81360" cy="31680"/>
            </p14:xfrm>
          </p:contentPart>
        </mc:Choice>
        <mc:Fallback>
          <p:pic>
            <p:nvPicPr>
              <p:cNvPr id="178" name="墨迹 178">
                <a:extLst>
                  <a:ext uri="{FF2B5EF4-FFF2-40B4-BE49-F238E27FC236}">
                    <a16:creationId xmlns:a16="http://schemas.microsoft.com/office/drawing/2014/main" id="{BEB212BC-B6DB-7749-B857-6F8331932825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5303980" y="4211904"/>
                <a:ext cx="96480" cy="469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4">
            <p14:nvContentPartPr>
              <p14:cNvPr id="180" name="墨迹 179">
                <a:extLst>
                  <a:ext uri="{FF2B5EF4-FFF2-40B4-BE49-F238E27FC236}">
                    <a16:creationId xmlns:a16="http://schemas.microsoft.com/office/drawing/2014/main" id="{122525DA-2489-2445-9750-6AB8AB950CB7}"/>
                  </a:ext>
                </a:extLst>
              </p14:cNvPr>
              <p14:cNvContentPartPr/>
              <p14:nvPr/>
            </p14:nvContentPartPr>
            <p14:xfrm>
              <a:off x="1520740" y="4829391"/>
              <a:ext cx="185760" cy="380160"/>
            </p14:xfrm>
          </p:contentPart>
        </mc:Choice>
        <mc:Fallback>
          <p:pic>
            <p:nvPicPr>
              <p:cNvPr id="180" name="墨迹 179">
                <a:extLst>
                  <a:ext uri="{FF2B5EF4-FFF2-40B4-BE49-F238E27FC236}">
                    <a16:creationId xmlns:a16="http://schemas.microsoft.com/office/drawing/2014/main" id="{122525DA-2489-2445-9750-6AB8AB950CB7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1513180" y="4822191"/>
                <a:ext cx="200880" cy="39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6">
            <p14:nvContentPartPr>
              <p14:cNvPr id="181" name="墨迹 180">
                <a:extLst>
                  <a:ext uri="{FF2B5EF4-FFF2-40B4-BE49-F238E27FC236}">
                    <a16:creationId xmlns:a16="http://schemas.microsoft.com/office/drawing/2014/main" id="{0454E4D3-F38B-5C40-8FDD-6E160F2D41C9}"/>
                  </a:ext>
                </a:extLst>
              </p14:cNvPr>
              <p14:cNvContentPartPr/>
              <p14:nvPr/>
            </p14:nvContentPartPr>
            <p14:xfrm>
              <a:off x="1999540" y="5059791"/>
              <a:ext cx="25200" cy="100080"/>
            </p14:xfrm>
          </p:contentPart>
        </mc:Choice>
        <mc:Fallback>
          <p:pic>
            <p:nvPicPr>
              <p:cNvPr id="181" name="墨迹 180">
                <a:extLst>
                  <a:ext uri="{FF2B5EF4-FFF2-40B4-BE49-F238E27FC236}">
                    <a16:creationId xmlns:a16="http://schemas.microsoft.com/office/drawing/2014/main" id="{0454E4D3-F38B-5C40-8FDD-6E160F2D41C9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1991980" y="5052231"/>
                <a:ext cx="40320" cy="11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8">
            <p14:nvContentPartPr>
              <p14:cNvPr id="182" name="墨迹 181">
                <a:extLst>
                  <a:ext uri="{FF2B5EF4-FFF2-40B4-BE49-F238E27FC236}">
                    <a16:creationId xmlns:a16="http://schemas.microsoft.com/office/drawing/2014/main" id="{90ADF22B-469C-4045-B106-0EF705C56B4B}"/>
                  </a:ext>
                </a:extLst>
              </p14:cNvPr>
              <p14:cNvContentPartPr/>
              <p14:nvPr/>
            </p14:nvContentPartPr>
            <p14:xfrm>
              <a:off x="2299060" y="4730031"/>
              <a:ext cx="180360" cy="423720"/>
            </p14:xfrm>
          </p:contentPart>
        </mc:Choice>
        <mc:Fallback>
          <p:pic>
            <p:nvPicPr>
              <p:cNvPr id="182" name="墨迹 181">
                <a:extLst>
                  <a:ext uri="{FF2B5EF4-FFF2-40B4-BE49-F238E27FC236}">
                    <a16:creationId xmlns:a16="http://schemas.microsoft.com/office/drawing/2014/main" id="{90ADF22B-469C-4045-B106-0EF705C56B4B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2291500" y="4722471"/>
                <a:ext cx="195120" cy="43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0">
            <p14:nvContentPartPr>
              <p14:cNvPr id="183" name="墨迹 182">
                <a:extLst>
                  <a:ext uri="{FF2B5EF4-FFF2-40B4-BE49-F238E27FC236}">
                    <a16:creationId xmlns:a16="http://schemas.microsoft.com/office/drawing/2014/main" id="{8DCB211A-2B5E-D14F-93D9-806BF6732A65}"/>
                  </a:ext>
                </a:extLst>
              </p14:cNvPr>
              <p14:cNvContentPartPr/>
              <p14:nvPr/>
            </p14:nvContentPartPr>
            <p14:xfrm>
              <a:off x="2665540" y="5047551"/>
              <a:ext cx="43920" cy="68760"/>
            </p14:xfrm>
          </p:contentPart>
        </mc:Choice>
        <mc:Fallback>
          <p:pic>
            <p:nvPicPr>
              <p:cNvPr id="183" name="墨迹 182">
                <a:extLst>
                  <a:ext uri="{FF2B5EF4-FFF2-40B4-BE49-F238E27FC236}">
                    <a16:creationId xmlns:a16="http://schemas.microsoft.com/office/drawing/2014/main" id="{8DCB211A-2B5E-D14F-93D9-806BF6732A65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2657980" y="5039991"/>
                <a:ext cx="59040" cy="8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2">
            <p14:nvContentPartPr>
              <p14:cNvPr id="184" name="墨迹 183">
                <a:extLst>
                  <a:ext uri="{FF2B5EF4-FFF2-40B4-BE49-F238E27FC236}">
                    <a16:creationId xmlns:a16="http://schemas.microsoft.com/office/drawing/2014/main" id="{07880117-FC4F-B24B-9277-7C0D6C1F01C2}"/>
                  </a:ext>
                </a:extLst>
              </p14:cNvPr>
              <p14:cNvContentPartPr/>
              <p14:nvPr/>
            </p14:nvContentPartPr>
            <p14:xfrm>
              <a:off x="3082780" y="4748751"/>
              <a:ext cx="174600" cy="722520"/>
            </p14:xfrm>
          </p:contentPart>
        </mc:Choice>
        <mc:Fallback>
          <p:pic>
            <p:nvPicPr>
              <p:cNvPr id="184" name="墨迹 183">
                <a:extLst>
                  <a:ext uri="{FF2B5EF4-FFF2-40B4-BE49-F238E27FC236}">
                    <a16:creationId xmlns:a16="http://schemas.microsoft.com/office/drawing/2014/main" id="{07880117-FC4F-B24B-9277-7C0D6C1F01C2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3075220" y="4741191"/>
                <a:ext cx="189720" cy="73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4">
            <p14:nvContentPartPr>
              <p14:cNvPr id="185" name="墨迹 184">
                <a:extLst>
                  <a:ext uri="{FF2B5EF4-FFF2-40B4-BE49-F238E27FC236}">
                    <a16:creationId xmlns:a16="http://schemas.microsoft.com/office/drawing/2014/main" id="{67CA7E4D-052B-C047-8B32-4F5B09927CF8}"/>
                  </a:ext>
                </a:extLst>
              </p14:cNvPr>
              <p14:cNvContentPartPr/>
              <p14:nvPr/>
            </p14:nvContentPartPr>
            <p14:xfrm>
              <a:off x="3630700" y="4998231"/>
              <a:ext cx="56520" cy="130320"/>
            </p14:xfrm>
          </p:contentPart>
        </mc:Choice>
        <mc:Fallback>
          <p:pic>
            <p:nvPicPr>
              <p:cNvPr id="185" name="墨迹 184">
                <a:extLst>
                  <a:ext uri="{FF2B5EF4-FFF2-40B4-BE49-F238E27FC236}">
                    <a16:creationId xmlns:a16="http://schemas.microsoft.com/office/drawing/2014/main" id="{67CA7E4D-052B-C047-8B32-4F5B09927CF8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3623140" y="4990671"/>
                <a:ext cx="71280" cy="14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6">
            <p14:nvContentPartPr>
              <p14:cNvPr id="186" name="墨迹 185">
                <a:extLst>
                  <a:ext uri="{FF2B5EF4-FFF2-40B4-BE49-F238E27FC236}">
                    <a16:creationId xmlns:a16="http://schemas.microsoft.com/office/drawing/2014/main" id="{43EBCEEC-69B3-4A4A-B967-988705E273C0}"/>
                  </a:ext>
                </a:extLst>
              </p14:cNvPr>
              <p14:cNvContentPartPr/>
              <p14:nvPr/>
            </p14:nvContentPartPr>
            <p14:xfrm>
              <a:off x="4153420" y="4835871"/>
              <a:ext cx="68760" cy="255600"/>
            </p14:xfrm>
          </p:contentPart>
        </mc:Choice>
        <mc:Fallback>
          <p:pic>
            <p:nvPicPr>
              <p:cNvPr id="186" name="墨迹 185">
                <a:extLst>
                  <a:ext uri="{FF2B5EF4-FFF2-40B4-BE49-F238E27FC236}">
                    <a16:creationId xmlns:a16="http://schemas.microsoft.com/office/drawing/2014/main" id="{43EBCEEC-69B3-4A4A-B967-988705E273C0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4145860" y="4828311"/>
                <a:ext cx="83880" cy="27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8">
            <p14:nvContentPartPr>
              <p14:cNvPr id="187" name="墨迹 186">
                <a:extLst>
                  <a:ext uri="{FF2B5EF4-FFF2-40B4-BE49-F238E27FC236}">
                    <a16:creationId xmlns:a16="http://schemas.microsoft.com/office/drawing/2014/main" id="{358DF959-70CF-3D4C-BE8F-0E29C6B2CB5C}"/>
                  </a:ext>
                </a:extLst>
              </p14:cNvPr>
              <p14:cNvContentPartPr/>
              <p14:nvPr/>
            </p14:nvContentPartPr>
            <p14:xfrm>
              <a:off x="4414780" y="4760991"/>
              <a:ext cx="218160" cy="230760"/>
            </p14:xfrm>
          </p:contentPart>
        </mc:Choice>
        <mc:Fallback>
          <p:pic>
            <p:nvPicPr>
              <p:cNvPr id="187" name="墨迹 186">
                <a:extLst>
                  <a:ext uri="{FF2B5EF4-FFF2-40B4-BE49-F238E27FC236}">
                    <a16:creationId xmlns:a16="http://schemas.microsoft.com/office/drawing/2014/main" id="{358DF959-70CF-3D4C-BE8F-0E29C6B2CB5C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4407580" y="4753431"/>
                <a:ext cx="233280" cy="24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0">
            <p14:nvContentPartPr>
              <p14:cNvPr id="188" name="墨迹 187">
                <a:extLst>
                  <a:ext uri="{FF2B5EF4-FFF2-40B4-BE49-F238E27FC236}">
                    <a16:creationId xmlns:a16="http://schemas.microsoft.com/office/drawing/2014/main" id="{5905886E-2126-B04E-A5DC-25E7FB57FFDF}"/>
                  </a:ext>
                </a:extLst>
              </p14:cNvPr>
              <p14:cNvContentPartPr/>
              <p14:nvPr/>
            </p14:nvContentPartPr>
            <p14:xfrm>
              <a:off x="4987540" y="5041791"/>
              <a:ext cx="87480" cy="105480"/>
            </p14:xfrm>
          </p:contentPart>
        </mc:Choice>
        <mc:Fallback>
          <p:pic>
            <p:nvPicPr>
              <p:cNvPr id="188" name="墨迹 187">
                <a:extLst>
                  <a:ext uri="{FF2B5EF4-FFF2-40B4-BE49-F238E27FC236}">
                    <a16:creationId xmlns:a16="http://schemas.microsoft.com/office/drawing/2014/main" id="{5905886E-2126-B04E-A5DC-25E7FB57FFDF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4979980" y="5034231"/>
                <a:ext cx="102600" cy="12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2">
            <p14:nvContentPartPr>
              <p14:cNvPr id="189" name="墨迹 188">
                <a:extLst>
                  <a:ext uri="{FF2B5EF4-FFF2-40B4-BE49-F238E27FC236}">
                    <a16:creationId xmlns:a16="http://schemas.microsoft.com/office/drawing/2014/main" id="{F43E7C9C-0AD4-A84B-9E3C-8891941C63C6}"/>
                  </a:ext>
                </a:extLst>
              </p14:cNvPr>
              <p14:cNvContentPartPr/>
              <p14:nvPr/>
            </p14:nvContentPartPr>
            <p14:xfrm>
              <a:off x="5355100" y="4798431"/>
              <a:ext cx="75240" cy="279720"/>
            </p14:xfrm>
          </p:contentPart>
        </mc:Choice>
        <mc:Fallback>
          <p:pic>
            <p:nvPicPr>
              <p:cNvPr id="189" name="墨迹 188">
                <a:extLst>
                  <a:ext uri="{FF2B5EF4-FFF2-40B4-BE49-F238E27FC236}">
                    <a16:creationId xmlns:a16="http://schemas.microsoft.com/office/drawing/2014/main" id="{F43E7C9C-0AD4-A84B-9E3C-8891941C63C6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5347540" y="4790871"/>
                <a:ext cx="90000" cy="29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4">
            <p14:nvContentPartPr>
              <p14:cNvPr id="192" name="墨迹 191">
                <a:extLst>
                  <a:ext uri="{FF2B5EF4-FFF2-40B4-BE49-F238E27FC236}">
                    <a16:creationId xmlns:a16="http://schemas.microsoft.com/office/drawing/2014/main" id="{F8F19D0D-0B8D-DA40-AE7F-322D2C95F8CB}"/>
                  </a:ext>
                </a:extLst>
              </p14:cNvPr>
              <p14:cNvContentPartPr/>
              <p14:nvPr/>
            </p14:nvContentPartPr>
            <p14:xfrm>
              <a:off x="6189220" y="5010831"/>
              <a:ext cx="62640" cy="68040"/>
            </p14:xfrm>
          </p:contentPart>
        </mc:Choice>
        <mc:Fallback>
          <p:pic>
            <p:nvPicPr>
              <p:cNvPr id="192" name="墨迹 191">
                <a:extLst>
                  <a:ext uri="{FF2B5EF4-FFF2-40B4-BE49-F238E27FC236}">
                    <a16:creationId xmlns:a16="http://schemas.microsoft.com/office/drawing/2014/main" id="{F8F19D0D-0B8D-DA40-AE7F-322D2C95F8CB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6181660" y="5003271"/>
                <a:ext cx="77760" cy="8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6">
            <p14:nvContentPartPr>
              <p14:cNvPr id="193" name="墨迹 192">
                <a:extLst>
                  <a:ext uri="{FF2B5EF4-FFF2-40B4-BE49-F238E27FC236}">
                    <a16:creationId xmlns:a16="http://schemas.microsoft.com/office/drawing/2014/main" id="{336846A2-3B63-0B47-90E2-5D65D23DA9FD}"/>
                  </a:ext>
                </a:extLst>
              </p14:cNvPr>
              <p14:cNvContentPartPr/>
              <p14:nvPr/>
            </p14:nvContentPartPr>
            <p14:xfrm>
              <a:off x="6513580" y="4773591"/>
              <a:ext cx="99360" cy="243000"/>
            </p14:xfrm>
          </p:contentPart>
        </mc:Choice>
        <mc:Fallback>
          <p:pic>
            <p:nvPicPr>
              <p:cNvPr id="193" name="墨迹 192">
                <a:extLst>
                  <a:ext uri="{FF2B5EF4-FFF2-40B4-BE49-F238E27FC236}">
                    <a16:creationId xmlns:a16="http://schemas.microsoft.com/office/drawing/2014/main" id="{336846A2-3B63-0B47-90E2-5D65D23DA9FD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6506020" y="4766031"/>
                <a:ext cx="114480" cy="25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8">
            <p14:nvContentPartPr>
              <p14:cNvPr id="194" name="墨迹 193">
                <a:extLst>
                  <a:ext uri="{FF2B5EF4-FFF2-40B4-BE49-F238E27FC236}">
                    <a16:creationId xmlns:a16="http://schemas.microsoft.com/office/drawing/2014/main" id="{A69FBC10-92B2-0546-A6C6-A5BD73C11F9D}"/>
                  </a:ext>
                </a:extLst>
              </p14:cNvPr>
              <p14:cNvContentPartPr/>
              <p14:nvPr/>
            </p14:nvContentPartPr>
            <p14:xfrm>
              <a:off x="6836500" y="4624191"/>
              <a:ext cx="199440" cy="380160"/>
            </p14:xfrm>
          </p:contentPart>
        </mc:Choice>
        <mc:Fallback>
          <p:pic>
            <p:nvPicPr>
              <p:cNvPr id="194" name="墨迹 193">
                <a:extLst>
                  <a:ext uri="{FF2B5EF4-FFF2-40B4-BE49-F238E27FC236}">
                    <a16:creationId xmlns:a16="http://schemas.microsoft.com/office/drawing/2014/main" id="{A69FBC10-92B2-0546-A6C6-A5BD73C11F9D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6828940" y="4616631"/>
                <a:ext cx="214560" cy="39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0">
            <p14:nvContentPartPr>
              <p14:cNvPr id="195" name="墨迹 195">
                <a:extLst>
                  <a:ext uri="{FF2B5EF4-FFF2-40B4-BE49-F238E27FC236}">
                    <a16:creationId xmlns:a16="http://schemas.microsoft.com/office/drawing/2014/main" id="{1AB25D0E-CF50-1C4C-89BE-97C9A8120B1A}"/>
                  </a:ext>
                </a:extLst>
              </p14:cNvPr>
              <p14:cNvContentPartPr/>
              <p14:nvPr/>
            </p14:nvContentPartPr>
            <p14:xfrm>
              <a:off x="5616460" y="4686471"/>
              <a:ext cx="268200" cy="366840"/>
            </p14:xfrm>
          </p:contentPart>
        </mc:Choice>
        <mc:Fallback>
          <p:pic>
            <p:nvPicPr>
              <p:cNvPr id="195" name="墨迹 195">
                <a:extLst>
                  <a:ext uri="{FF2B5EF4-FFF2-40B4-BE49-F238E27FC236}">
                    <a16:creationId xmlns:a16="http://schemas.microsoft.com/office/drawing/2014/main" id="{1AB25D0E-CF50-1C4C-89BE-97C9A8120B1A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5608900" y="4678911"/>
                <a:ext cx="282960" cy="38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2">
            <p14:nvContentPartPr>
              <p14:cNvPr id="197" name="墨迹 196">
                <a:extLst>
                  <a:ext uri="{FF2B5EF4-FFF2-40B4-BE49-F238E27FC236}">
                    <a16:creationId xmlns:a16="http://schemas.microsoft.com/office/drawing/2014/main" id="{C2571371-F68E-4B42-B088-C1C429B93080}"/>
                  </a:ext>
                </a:extLst>
              </p14:cNvPr>
              <p14:cNvContentPartPr/>
              <p14:nvPr/>
            </p14:nvContentPartPr>
            <p14:xfrm>
              <a:off x="10304380" y="4063671"/>
              <a:ext cx="155880" cy="1045440"/>
            </p14:xfrm>
          </p:contentPart>
        </mc:Choice>
        <mc:Fallback>
          <p:pic>
            <p:nvPicPr>
              <p:cNvPr id="197" name="墨迹 196">
                <a:extLst>
                  <a:ext uri="{FF2B5EF4-FFF2-40B4-BE49-F238E27FC236}">
                    <a16:creationId xmlns:a16="http://schemas.microsoft.com/office/drawing/2014/main" id="{C2571371-F68E-4B42-B088-C1C429B93080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10296820" y="4056111"/>
                <a:ext cx="171000" cy="106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4">
            <p14:nvContentPartPr>
              <p14:cNvPr id="198" name="墨迹 197">
                <a:extLst>
                  <a:ext uri="{FF2B5EF4-FFF2-40B4-BE49-F238E27FC236}">
                    <a16:creationId xmlns:a16="http://schemas.microsoft.com/office/drawing/2014/main" id="{02107B5B-2014-5F45-AEDF-5C0FEFF06F25}"/>
                  </a:ext>
                </a:extLst>
              </p14:cNvPr>
              <p14:cNvContentPartPr/>
              <p14:nvPr/>
            </p14:nvContentPartPr>
            <p14:xfrm>
              <a:off x="10871380" y="4294071"/>
              <a:ext cx="161640" cy="553680"/>
            </p14:xfrm>
          </p:contentPart>
        </mc:Choice>
        <mc:Fallback>
          <p:pic>
            <p:nvPicPr>
              <p:cNvPr id="198" name="墨迹 197">
                <a:extLst>
                  <a:ext uri="{FF2B5EF4-FFF2-40B4-BE49-F238E27FC236}">
                    <a16:creationId xmlns:a16="http://schemas.microsoft.com/office/drawing/2014/main" id="{02107B5B-2014-5F45-AEDF-5C0FEFF06F25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10863820" y="4286511"/>
                <a:ext cx="176760" cy="56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6">
            <p14:nvContentPartPr>
              <p14:cNvPr id="201" name="墨迹 201">
                <a:extLst>
                  <a:ext uri="{FF2B5EF4-FFF2-40B4-BE49-F238E27FC236}">
                    <a16:creationId xmlns:a16="http://schemas.microsoft.com/office/drawing/2014/main" id="{BB011AAD-9772-064D-BC29-AC71311DCE47}"/>
                  </a:ext>
                </a:extLst>
              </p14:cNvPr>
              <p14:cNvContentPartPr/>
              <p14:nvPr/>
            </p14:nvContentPartPr>
            <p14:xfrm>
              <a:off x="11406340" y="4213071"/>
              <a:ext cx="305280" cy="716400"/>
            </p14:xfrm>
          </p:contentPart>
        </mc:Choice>
        <mc:Fallback>
          <p:pic>
            <p:nvPicPr>
              <p:cNvPr id="201" name="墨迹 201">
                <a:extLst>
                  <a:ext uri="{FF2B5EF4-FFF2-40B4-BE49-F238E27FC236}">
                    <a16:creationId xmlns:a16="http://schemas.microsoft.com/office/drawing/2014/main" id="{BB011AAD-9772-064D-BC29-AC71311DCE47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11398780" y="4205871"/>
                <a:ext cx="320400" cy="73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8">
            <p14:nvContentPartPr>
              <p14:cNvPr id="212" name="墨迹 213">
                <a:extLst>
                  <a:ext uri="{FF2B5EF4-FFF2-40B4-BE49-F238E27FC236}">
                    <a16:creationId xmlns:a16="http://schemas.microsoft.com/office/drawing/2014/main" id="{17F35EEC-10AB-5A4B-AC9F-0AA864350B58}"/>
                  </a:ext>
                </a:extLst>
              </p14:cNvPr>
              <p14:cNvContentPartPr/>
              <p14:nvPr/>
            </p14:nvContentPartPr>
            <p14:xfrm>
              <a:off x="3670660" y="6217911"/>
              <a:ext cx="240480" cy="199440"/>
            </p14:xfrm>
          </p:contentPart>
        </mc:Choice>
        <mc:Fallback>
          <p:pic>
            <p:nvPicPr>
              <p:cNvPr id="212" name="墨迹 213">
                <a:extLst>
                  <a:ext uri="{FF2B5EF4-FFF2-40B4-BE49-F238E27FC236}">
                    <a16:creationId xmlns:a16="http://schemas.microsoft.com/office/drawing/2014/main" id="{17F35EEC-10AB-5A4B-AC9F-0AA864350B58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3663100" y="6210351"/>
                <a:ext cx="255600" cy="21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0">
            <p14:nvContentPartPr>
              <p14:cNvPr id="213" name="墨迹 214">
                <a:extLst>
                  <a:ext uri="{FF2B5EF4-FFF2-40B4-BE49-F238E27FC236}">
                    <a16:creationId xmlns:a16="http://schemas.microsoft.com/office/drawing/2014/main" id="{7DA7DA8D-96EB-4F49-8B8A-54089B8BC350}"/>
                  </a:ext>
                </a:extLst>
              </p14:cNvPr>
              <p14:cNvContentPartPr/>
              <p14:nvPr/>
            </p14:nvContentPartPr>
            <p14:xfrm>
              <a:off x="2478700" y="6149511"/>
              <a:ext cx="286560" cy="193320"/>
            </p14:xfrm>
          </p:contentPart>
        </mc:Choice>
        <mc:Fallback>
          <p:pic>
            <p:nvPicPr>
              <p:cNvPr id="213" name="墨迹 214">
                <a:extLst>
                  <a:ext uri="{FF2B5EF4-FFF2-40B4-BE49-F238E27FC236}">
                    <a16:creationId xmlns:a16="http://schemas.microsoft.com/office/drawing/2014/main" id="{7DA7DA8D-96EB-4F49-8B8A-54089B8BC350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2471140" y="6141951"/>
                <a:ext cx="301680" cy="20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2">
            <p14:nvContentPartPr>
              <p14:cNvPr id="216" name="墨迹 215">
                <a:extLst>
                  <a:ext uri="{FF2B5EF4-FFF2-40B4-BE49-F238E27FC236}">
                    <a16:creationId xmlns:a16="http://schemas.microsoft.com/office/drawing/2014/main" id="{F3D1BB93-D4A6-4E40-81FA-7D1D7C652B68}"/>
                  </a:ext>
                </a:extLst>
              </p14:cNvPr>
              <p14:cNvContentPartPr/>
              <p14:nvPr/>
            </p14:nvContentPartPr>
            <p14:xfrm>
              <a:off x="2783980" y="2999151"/>
              <a:ext cx="423720" cy="355320"/>
            </p14:xfrm>
          </p:contentPart>
        </mc:Choice>
        <mc:Fallback>
          <p:pic>
            <p:nvPicPr>
              <p:cNvPr id="216" name="墨迹 215">
                <a:extLst>
                  <a:ext uri="{FF2B5EF4-FFF2-40B4-BE49-F238E27FC236}">
                    <a16:creationId xmlns:a16="http://schemas.microsoft.com/office/drawing/2014/main" id="{F3D1BB93-D4A6-4E40-81FA-7D1D7C652B68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2776420" y="2991591"/>
                <a:ext cx="438840" cy="37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4">
            <p14:nvContentPartPr>
              <p14:cNvPr id="217" name="墨迹 216">
                <a:extLst>
                  <a:ext uri="{FF2B5EF4-FFF2-40B4-BE49-F238E27FC236}">
                    <a16:creationId xmlns:a16="http://schemas.microsoft.com/office/drawing/2014/main" id="{E9700458-BE40-284C-BCD3-D80F49ACAA67}"/>
                  </a:ext>
                </a:extLst>
              </p14:cNvPr>
              <p14:cNvContentPartPr/>
              <p14:nvPr/>
            </p14:nvContentPartPr>
            <p14:xfrm>
              <a:off x="2186740" y="4723551"/>
              <a:ext cx="522720" cy="485280"/>
            </p14:xfrm>
          </p:contentPart>
        </mc:Choice>
        <mc:Fallback>
          <p:pic>
            <p:nvPicPr>
              <p:cNvPr id="217" name="墨迹 216">
                <a:extLst>
                  <a:ext uri="{FF2B5EF4-FFF2-40B4-BE49-F238E27FC236}">
                    <a16:creationId xmlns:a16="http://schemas.microsoft.com/office/drawing/2014/main" id="{E9700458-BE40-284C-BCD3-D80F49ACAA67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2179540" y="4716351"/>
                <a:ext cx="537840" cy="50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6">
            <p14:nvContentPartPr>
              <p14:cNvPr id="219" name="墨迹 219">
                <a:extLst>
                  <a:ext uri="{FF2B5EF4-FFF2-40B4-BE49-F238E27FC236}">
                    <a16:creationId xmlns:a16="http://schemas.microsoft.com/office/drawing/2014/main" id="{19AB38EE-D63B-D649-A964-3875570C8C91}"/>
                  </a:ext>
                </a:extLst>
              </p14:cNvPr>
              <p14:cNvContentPartPr/>
              <p14:nvPr/>
            </p14:nvContentPartPr>
            <p14:xfrm>
              <a:off x="1520020" y="5982111"/>
              <a:ext cx="3629880" cy="659520"/>
            </p14:xfrm>
          </p:contentPart>
        </mc:Choice>
        <mc:Fallback>
          <p:pic>
            <p:nvPicPr>
              <p:cNvPr id="219" name="墨迹 219">
                <a:extLst>
                  <a:ext uri="{FF2B5EF4-FFF2-40B4-BE49-F238E27FC236}">
                    <a16:creationId xmlns:a16="http://schemas.microsoft.com/office/drawing/2014/main" id="{19AB38EE-D63B-D649-A964-3875570C8C91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1512460" y="5974551"/>
                <a:ext cx="3645000" cy="67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8">
            <p14:nvContentPartPr>
              <p14:cNvPr id="221" name="墨迹 220">
                <a:extLst>
                  <a:ext uri="{FF2B5EF4-FFF2-40B4-BE49-F238E27FC236}">
                    <a16:creationId xmlns:a16="http://schemas.microsoft.com/office/drawing/2014/main" id="{95E5182E-2F73-864F-9101-8554406E483B}"/>
                  </a:ext>
                </a:extLst>
              </p14:cNvPr>
              <p14:cNvContentPartPr/>
              <p14:nvPr/>
            </p14:nvContentPartPr>
            <p14:xfrm>
              <a:off x="5535460" y="2899791"/>
              <a:ext cx="585720" cy="447840"/>
            </p14:xfrm>
          </p:contentPart>
        </mc:Choice>
        <mc:Fallback>
          <p:pic>
            <p:nvPicPr>
              <p:cNvPr id="221" name="墨迹 220">
                <a:extLst>
                  <a:ext uri="{FF2B5EF4-FFF2-40B4-BE49-F238E27FC236}">
                    <a16:creationId xmlns:a16="http://schemas.microsoft.com/office/drawing/2014/main" id="{95E5182E-2F73-864F-9101-8554406E483B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5527900" y="2892231"/>
                <a:ext cx="600480" cy="46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0">
            <p14:nvContentPartPr>
              <p14:cNvPr id="222" name="墨迹 221">
                <a:extLst>
                  <a:ext uri="{FF2B5EF4-FFF2-40B4-BE49-F238E27FC236}">
                    <a16:creationId xmlns:a16="http://schemas.microsoft.com/office/drawing/2014/main" id="{B324BE8F-A917-684D-8B8D-4F6E1636B3DD}"/>
                  </a:ext>
                </a:extLst>
              </p14:cNvPr>
              <p14:cNvContentPartPr/>
              <p14:nvPr/>
            </p14:nvContentPartPr>
            <p14:xfrm>
              <a:off x="4085740" y="4692591"/>
              <a:ext cx="603720" cy="572400"/>
            </p14:xfrm>
          </p:contentPart>
        </mc:Choice>
        <mc:Fallback>
          <p:pic>
            <p:nvPicPr>
              <p:cNvPr id="222" name="墨迹 221">
                <a:extLst>
                  <a:ext uri="{FF2B5EF4-FFF2-40B4-BE49-F238E27FC236}">
                    <a16:creationId xmlns:a16="http://schemas.microsoft.com/office/drawing/2014/main" id="{B324BE8F-A917-684D-8B8D-4F6E1636B3DD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4078180" y="4685031"/>
                <a:ext cx="618480" cy="58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2">
            <p14:nvContentPartPr>
              <p14:cNvPr id="223" name="墨迹 222">
                <a:extLst>
                  <a:ext uri="{FF2B5EF4-FFF2-40B4-BE49-F238E27FC236}">
                    <a16:creationId xmlns:a16="http://schemas.microsoft.com/office/drawing/2014/main" id="{5C5F2106-CFCC-8B4B-A101-25AE04592E76}"/>
                  </a:ext>
                </a:extLst>
              </p14:cNvPr>
              <p14:cNvContentPartPr/>
              <p14:nvPr/>
            </p14:nvContentPartPr>
            <p14:xfrm>
              <a:off x="8393860" y="2768751"/>
              <a:ext cx="515520" cy="429840"/>
            </p14:xfrm>
          </p:contentPart>
        </mc:Choice>
        <mc:Fallback>
          <p:pic>
            <p:nvPicPr>
              <p:cNvPr id="223" name="墨迹 222">
                <a:extLst>
                  <a:ext uri="{FF2B5EF4-FFF2-40B4-BE49-F238E27FC236}">
                    <a16:creationId xmlns:a16="http://schemas.microsoft.com/office/drawing/2014/main" id="{5C5F2106-CFCC-8B4B-A101-25AE04592E76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8386300" y="2761551"/>
                <a:ext cx="530640" cy="44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4">
            <p14:nvContentPartPr>
              <p14:cNvPr id="224" name="墨迹 223">
                <a:extLst>
                  <a:ext uri="{FF2B5EF4-FFF2-40B4-BE49-F238E27FC236}">
                    <a16:creationId xmlns:a16="http://schemas.microsoft.com/office/drawing/2014/main" id="{6B857D46-17F6-3D42-BC9F-E00B24C2A726}"/>
                  </a:ext>
                </a:extLst>
              </p14:cNvPr>
              <p14:cNvContentPartPr/>
              <p14:nvPr/>
            </p14:nvContentPartPr>
            <p14:xfrm>
              <a:off x="6543820" y="4592871"/>
              <a:ext cx="567000" cy="510840"/>
            </p14:xfrm>
          </p:contentPart>
        </mc:Choice>
        <mc:Fallback>
          <p:pic>
            <p:nvPicPr>
              <p:cNvPr id="224" name="墨迹 223">
                <a:extLst>
                  <a:ext uri="{FF2B5EF4-FFF2-40B4-BE49-F238E27FC236}">
                    <a16:creationId xmlns:a16="http://schemas.microsoft.com/office/drawing/2014/main" id="{6B857D46-17F6-3D42-BC9F-E00B24C2A726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6536260" y="4585311"/>
                <a:ext cx="582120" cy="52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6">
            <p14:nvContentPartPr>
              <p14:cNvPr id="227" name="墨迹 227">
                <a:extLst>
                  <a:ext uri="{FF2B5EF4-FFF2-40B4-BE49-F238E27FC236}">
                    <a16:creationId xmlns:a16="http://schemas.microsoft.com/office/drawing/2014/main" id="{35AA81F3-41E5-C947-AC74-E4D988D9F227}"/>
                  </a:ext>
                </a:extLst>
              </p14:cNvPr>
              <p14:cNvContentPartPr/>
              <p14:nvPr/>
            </p14:nvContentPartPr>
            <p14:xfrm>
              <a:off x="3263140" y="5526711"/>
              <a:ext cx="697680" cy="317880"/>
            </p14:xfrm>
          </p:contentPart>
        </mc:Choice>
        <mc:Fallback>
          <p:pic>
            <p:nvPicPr>
              <p:cNvPr id="227" name="墨迹 227">
                <a:extLst>
                  <a:ext uri="{FF2B5EF4-FFF2-40B4-BE49-F238E27FC236}">
                    <a16:creationId xmlns:a16="http://schemas.microsoft.com/office/drawing/2014/main" id="{35AA81F3-41E5-C947-AC74-E4D988D9F227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3255580" y="5519151"/>
                <a:ext cx="712800" cy="33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8">
            <p14:nvContentPartPr>
              <p14:cNvPr id="235" name="墨迹 236">
                <a:extLst>
                  <a:ext uri="{FF2B5EF4-FFF2-40B4-BE49-F238E27FC236}">
                    <a16:creationId xmlns:a16="http://schemas.microsoft.com/office/drawing/2014/main" id="{9BBA039E-5B0A-5149-AC4B-F8B6FCAC54CF}"/>
                  </a:ext>
                </a:extLst>
              </p14:cNvPr>
              <p14:cNvContentPartPr/>
              <p14:nvPr/>
            </p14:nvContentPartPr>
            <p14:xfrm>
              <a:off x="6254380" y="6012351"/>
              <a:ext cx="1179000" cy="504720"/>
            </p14:xfrm>
          </p:contentPart>
        </mc:Choice>
        <mc:Fallback>
          <p:pic>
            <p:nvPicPr>
              <p:cNvPr id="235" name="墨迹 236">
                <a:extLst>
                  <a:ext uri="{FF2B5EF4-FFF2-40B4-BE49-F238E27FC236}">
                    <a16:creationId xmlns:a16="http://schemas.microsoft.com/office/drawing/2014/main" id="{9BBA039E-5B0A-5149-AC4B-F8B6FCAC54CF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6246820" y="6004791"/>
                <a:ext cx="1194120" cy="51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0">
            <p14:nvContentPartPr>
              <p14:cNvPr id="236" name="墨迹 237">
                <a:extLst>
                  <a:ext uri="{FF2B5EF4-FFF2-40B4-BE49-F238E27FC236}">
                    <a16:creationId xmlns:a16="http://schemas.microsoft.com/office/drawing/2014/main" id="{021F8360-8EE6-8C4E-B4FD-28C56462754C}"/>
                  </a:ext>
                </a:extLst>
              </p14:cNvPr>
              <p14:cNvContentPartPr/>
              <p14:nvPr/>
            </p14:nvContentPartPr>
            <p14:xfrm>
              <a:off x="4975300" y="6037191"/>
              <a:ext cx="573120" cy="423720"/>
            </p14:xfrm>
          </p:contentPart>
        </mc:Choice>
        <mc:Fallback>
          <p:pic>
            <p:nvPicPr>
              <p:cNvPr id="236" name="墨迹 237">
                <a:extLst>
                  <a:ext uri="{FF2B5EF4-FFF2-40B4-BE49-F238E27FC236}">
                    <a16:creationId xmlns:a16="http://schemas.microsoft.com/office/drawing/2014/main" id="{021F8360-8EE6-8C4E-B4FD-28C56462754C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4967740" y="6029631"/>
                <a:ext cx="588240" cy="43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2">
            <p14:nvContentPartPr>
              <p14:cNvPr id="239" name="墨迹 238">
                <a:extLst>
                  <a:ext uri="{FF2B5EF4-FFF2-40B4-BE49-F238E27FC236}">
                    <a16:creationId xmlns:a16="http://schemas.microsoft.com/office/drawing/2014/main" id="{25D7AD8C-2B45-834E-93C5-91EAFDC7E834}"/>
                  </a:ext>
                </a:extLst>
              </p14:cNvPr>
              <p14:cNvContentPartPr/>
              <p14:nvPr/>
            </p14:nvContentPartPr>
            <p14:xfrm>
              <a:off x="3007900" y="5333751"/>
              <a:ext cx="1395000" cy="678960"/>
            </p14:xfrm>
          </p:contentPart>
        </mc:Choice>
        <mc:Fallback>
          <p:pic>
            <p:nvPicPr>
              <p:cNvPr id="239" name="墨迹 238">
                <a:extLst>
                  <a:ext uri="{FF2B5EF4-FFF2-40B4-BE49-F238E27FC236}">
                    <a16:creationId xmlns:a16="http://schemas.microsoft.com/office/drawing/2014/main" id="{25D7AD8C-2B45-834E-93C5-91EAFDC7E834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3000340" y="5326191"/>
                <a:ext cx="1409760" cy="69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4">
            <p14:nvContentPartPr>
              <p14:cNvPr id="243" name="墨迹 243">
                <a:extLst>
                  <a:ext uri="{FF2B5EF4-FFF2-40B4-BE49-F238E27FC236}">
                    <a16:creationId xmlns:a16="http://schemas.microsoft.com/office/drawing/2014/main" id="{0581AD9D-62A0-FA4D-A8D0-63ECCA093323}"/>
                  </a:ext>
                </a:extLst>
              </p14:cNvPr>
              <p14:cNvContentPartPr/>
              <p14:nvPr/>
            </p14:nvContentPartPr>
            <p14:xfrm>
              <a:off x="3263140" y="839151"/>
              <a:ext cx="5288400" cy="1176840"/>
            </p14:xfrm>
          </p:contentPart>
        </mc:Choice>
        <mc:Fallback>
          <p:pic>
            <p:nvPicPr>
              <p:cNvPr id="243" name="墨迹 243">
                <a:extLst>
                  <a:ext uri="{FF2B5EF4-FFF2-40B4-BE49-F238E27FC236}">
                    <a16:creationId xmlns:a16="http://schemas.microsoft.com/office/drawing/2014/main" id="{0581AD9D-62A0-FA4D-A8D0-63ECCA093323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3255580" y="831591"/>
                <a:ext cx="5303520" cy="119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6">
            <p14:nvContentPartPr>
              <p14:cNvPr id="251" name="墨迹 252">
                <a:extLst>
                  <a:ext uri="{FF2B5EF4-FFF2-40B4-BE49-F238E27FC236}">
                    <a16:creationId xmlns:a16="http://schemas.microsoft.com/office/drawing/2014/main" id="{91385DB5-E26C-B94C-AA61-450437DA3C9C}"/>
                  </a:ext>
                </a:extLst>
              </p14:cNvPr>
              <p14:cNvContentPartPr/>
              <p14:nvPr/>
            </p14:nvContentPartPr>
            <p14:xfrm>
              <a:off x="9501220" y="1810071"/>
              <a:ext cx="267840" cy="399240"/>
            </p14:xfrm>
          </p:contentPart>
        </mc:Choice>
        <mc:Fallback>
          <p:pic>
            <p:nvPicPr>
              <p:cNvPr id="251" name="墨迹 252">
                <a:extLst>
                  <a:ext uri="{FF2B5EF4-FFF2-40B4-BE49-F238E27FC236}">
                    <a16:creationId xmlns:a16="http://schemas.microsoft.com/office/drawing/2014/main" id="{91385DB5-E26C-B94C-AA61-450437DA3C9C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9493670" y="1802504"/>
                <a:ext cx="282580" cy="4143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8">
            <p14:nvContentPartPr>
              <p14:cNvPr id="252" name="墨迹 253">
                <a:extLst>
                  <a:ext uri="{FF2B5EF4-FFF2-40B4-BE49-F238E27FC236}">
                    <a16:creationId xmlns:a16="http://schemas.microsoft.com/office/drawing/2014/main" id="{DC8408F1-A6C9-2C42-BF4D-419A72DF3257}"/>
                  </a:ext>
                </a:extLst>
              </p14:cNvPr>
              <p14:cNvContentPartPr/>
              <p14:nvPr/>
            </p14:nvContentPartPr>
            <p14:xfrm>
              <a:off x="8903620" y="1878831"/>
              <a:ext cx="299160" cy="255240"/>
            </p14:xfrm>
          </p:contentPart>
        </mc:Choice>
        <mc:Fallback>
          <p:pic>
            <p:nvPicPr>
              <p:cNvPr id="252" name="墨迹 253">
                <a:extLst>
                  <a:ext uri="{FF2B5EF4-FFF2-40B4-BE49-F238E27FC236}">
                    <a16:creationId xmlns:a16="http://schemas.microsoft.com/office/drawing/2014/main" id="{DC8408F1-A6C9-2C42-BF4D-419A72DF3257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8896060" y="1871282"/>
                <a:ext cx="314280" cy="27033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738175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8" name="墨迹 19">
                <a:extLst>
                  <a:ext uri="{FF2B5EF4-FFF2-40B4-BE49-F238E27FC236}">
                    <a16:creationId xmlns:a16="http://schemas.microsoft.com/office/drawing/2014/main" id="{F77E4052-C7B4-B94C-8CCD-9A1C6DFF711E}"/>
                  </a:ext>
                </a:extLst>
              </p14:cNvPr>
              <p14:cNvContentPartPr/>
              <p14:nvPr/>
            </p14:nvContentPartPr>
            <p14:xfrm>
              <a:off x="2908540" y="452871"/>
              <a:ext cx="1213920" cy="591120"/>
            </p14:xfrm>
          </p:contentPart>
        </mc:Choice>
        <mc:Fallback>
          <p:pic>
            <p:nvPicPr>
              <p:cNvPr id="18" name="墨迹 19">
                <a:extLst>
                  <a:ext uri="{FF2B5EF4-FFF2-40B4-BE49-F238E27FC236}">
                    <a16:creationId xmlns:a16="http://schemas.microsoft.com/office/drawing/2014/main" id="{F77E4052-C7B4-B94C-8CCD-9A1C6DFF711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900982" y="445671"/>
                <a:ext cx="1229036" cy="60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9" name="墨迹 20">
                <a:extLst>
                  <a:ext uri="{FF2B5EF4-FFF2-40B4-BE49-F238E27FC236}">
                    <a16:creationId xmlns:a16="http://schemas.microsoft.com/office/drawing/2014/main" id="{DF658B75-26AD-074A-A35A-CD83C84469C9}"/>
                  </a:ext>
                </a:extLst>
              </p14:cNvPr>
              <p14:cNvContentPartPr/>
              <p14:nvPr/>
            </p14:nvContentPartPr>
            <p14:xfrm>
              <a:off x="978580" y="533871"/>
              <a:ext cx="1643760" cy="591840"/>
            </p14:xfrm>
          </p:contentPart>
        </mc:Choice>
        <mc:Fallback>
          <p:pic>
            <p:nvPicPr>
              <p:cNvPr id="19" name="墨迹 20">
                <a:extLst>
                  <a:ext uri="{FF2B5EF4-FFF2-40B4-BE49-F238E27FC236}">
                    <a16:creationId xmlns:a16="http://schemas.microsoft.com/office/drawing/2014/main" id="{DF658B75-26AD-074A-A35A-CD83C84469C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71020" y="526311"/>
                <a:ext cx="1658880" cy="60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2" name="墨迹 21">
                <a:extLst>
                  <a:ext uri="{FF2B5EF4-FFF2-40B4-BE49-F238E27FC236}">
                    <a16:creationId xmlns:a16="http://schemas.microsoft.com/office/drawing/2014/main" id="{A5A6DF08-D565-1041-82DC-E74303612D43}"/>
                  </a:ext>
                </a:extLst>
              </p14:cNvPr>
              <p14:cNvContentPartPr/>
              <p14:nvPr/>
            </p14:nvContentPartPr>
            <p14:xfrm>
              <a:off x="4446100" y="870111"/>
              <a:ext cx="81360" cy="37800"/>
            </p14:xfrm>
          </p:contentPart>
        </mc:Choice>
        <mc:Fallback>
          <p:pic>
            <p:nvPicPr>
              <p:cNvPr id="22" name="墨迹 21">
                <a:extLst>
                  <a:ext uri="{FF2B5EF4-FFF2-40B4-BE49-F238E27FC236}">
                    <a16:creationId xmlns:a16="http://schemas.microsoft.com/office/drawing/2014/main" id="{A5A6DF08-D565-1041-82DC-E74303612D4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438540" y="862551"/>
                <a:ext cx="96480" cy="5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3" name="墨迹 22">
                <a:extLst>
                  <a:ext uri="{FF2B5EF4-FFF2-40B4-BE49-F238E27FC236}">
                    <a16:creationId xmlns:a16="http://schemas.microsoft.com/office/drawing/2014/main" id="{4BFAC8D1-BF57-0C49-88F1-51CB620D519A}"/>
                  </a:ext>
                </a:extLst>
              </p14:cNvPr>
              <p14:cNvContentPartPr/>
              <p14:nvPr/>
            </p14:nvContentPartPr>
            <p14:xfrm>
              <a:off x="4489660" y="1113111"/>
              <a:ext cx="31320" cy="31320"/>
            </p14:xfrm>
          </p:contentPart>
        </mc:Choice>
        <mc:Fallback>
          <p:pic>
            <p:nvPicPr>
              <p:cNvPr id="23" name="墨迹 22">
                <a:extLst>
                  <a:ext uri="{FF2B5EF4-FFF2-40B4-BE49-F238E27FC236}">
                    <a16:creationId xmlns:a16="http://schemas.microsoft.com/office/drawing/2014/main" id="{4BFAC8D1-BF57-0C49-88F1-51CB620D519A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482100" y="1105551"/>
                <a:ext cx="4644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29" name="墨迹 28">
                <a:extLst>
                  <a:ext uri="{FF2B5EF4-FFF2-40B4-BE49-F238E27FC236}">
                    <a16:creationId xmlns:a16="http://schemas.microsoft.com/office/drawing/2014/main" id="{C46794E0-CA07-6C4F-8CF7-32124C864B61}"/>
                  </a:ext>
                </a:extLst>
              </p14:cNvPr>
              <p14:cNvContentPartPr/>
              <p14:nvPr/>
            </p14:nvContentPartPr>
            <p14:xfrm>
              <a:off x="6718420" y="801711"/>
              <a:ext cx="137160" cy="12960"/>
            </p14:xfrm>
          </p:contentPart>
        </mc:Choice>
        <mc:Fallback>
          <p:pic>
            <p:nvPicPr>
              <p:cNvPr id="29" name="墨迹 28">
                <a:extLst>
                  <a:ext uri="{FF2B5EF4-FFF2-40B4-BE49-F238E27FC236}">
                    <a16:creationId xmlns:a16="http://schemas.microsoft.com/office/drawing/2014/main" id="{C46794E0-CA07-6C4F-8CF7-32124C864B61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710860" y="794151"/>
                <a:ext cx="15228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30" name="墨迹 29">
                <a:extLst>
                  <a:ext uri="{FF2B5EF4-FFF2-40B4-BE49-F238E27FC236}">
                    <a16:creationId xmlns:a16="http://schemas.microsoft.com/office/drawing/2014/main" id="{4537DBF9-ECA5-9A4B-A769-53C4D476A9FE}"/>
                  </a:ext>
                </a:extLst>
              </p14:cNvPr>
              <p14:cNvContentPartPr/>
              <p14:nvPr/>
            </p14:nvContentPartPr>
            <p14:xfrm>
              <a:off x="6703300" y="951111"/>
              <a:ext cx="214920" cy="12960"/>
            </p14:xfrm>
          </p:contentPart>
        </mc:Choice>
        <mc:Fallback>
          <p:pic>
            <p:nvPicPr>
              <p:cNvPr id="30" name="墨迹 29">
                <a:extLst>
                  <a:ext uri="{FF2B5EF4-FFF2-40B4-BE49-F238E27FC236}">
                    <a16:creationId xmlns:a16="http://schemas.microsoft.com/office/drawing/2014/main" id="{4537DBF9-ECA5-9A4B-A769-53C4D476A9F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695740" y="943551"/>
                <a:ext cx="23004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31" name="墨迹 31">
                <a:extLst>
                  <a:ext uri="{FF2B5EF4-FFF2-40B4-BE49-F238E27FC236}">
                    <a16:creationId xmlns:a16="http://schemas.microsoft.com/office/drawing/2014/main" id="{2903FE84-EFB8-E548-8BDF-E7AF99F807E3}"/>
                  </a:ext>
                </a:extLst>
              </p14:cNvPr>
              <p14:cNvContentPartPr/>
              <p14:nvPr/>
            </p14:nvContentPartPr>
            <p14:xfrm>
              <a:off x="5305060" y="409311"/>
              <a:ext cx="697680" cy="961200"/>
            </p14:xfrm>
          </p:contentPart>
        </mc:Choice>
        <mc:Fallback>
          <p:pic>
            <p:nvPicPr>
              <p:cNvPr id="31" name="墨迹 31">
                <a:extLst>
                  <a:ext uri="{FF2B5EF4-FFF2-40B4-BE49-F238E27FC236}">
                    <a16:creationId xmlns:a16="http://schemas.microsoft.com/office/drawing/2014/main" id="{2903FE84-EFB8-E548-8BDF-E7AF99F807E3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297500" y="401751"/>
                <a:ext cx="712800" cy="97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33" name="墨迹 32">
                <a:extLst>
                  <a:ext uri="{FF2B5EF4-FFF2-40B4-BE49-F238E27FC236}">
                    <a16:creationId xmlns:a16="http://schemas.microsoft.com/office/drawing/2014/main" id="{59CB8FCC-D393-3F42-8D64-2651B7BAA90E}"/>
                  </a:ext>
                </a:extLst>
              </p14:cNvPr>
              <p14:cNvContentPartPr/>
              <p14:nvPr/>
            </p14:nvContentPartPr>
            <p14:xfrm>
              <a:off x="5846860" y="988551"/>
              <a:ext cx="255600" cy="193320"/>
            </p14:xfrm>
          </p:contentPart>
        </mc:Choice>
        <mc:Fallback>
          <p:pic>
            <p:nvPicPr>
              <p:cNvPr id="33" name="墨迹 32">
                <a:extLst>
                  <a:ext uri="{FF2B5EF4-FFF2-40B4-BE49-F238E27FC236}">
                    <a16:creationId xmlns:a16="http://schemas.microsoft.com/office/drawing/2014/main" id="{59CB8FCC-D393-3F42-8D64-2651B7BAA90E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839300" y="980991"/>
                <a:ext cx="270720" cy="20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34" name="墨迹 33">
                <a:extLst>
                  <a:ext uri="{FF2B5EF4-FFF2-40B4-BE49-F238E27FC236}">
                    <a16:creationId xmlns:a16="http://schemas.microsoft.com/office/drawing/2014/main" id="{67E9B560-0A74-CE4E-B3A5-600184A8CBF9}"/>
                  </a:ext>
                </a:extLst>
              </p14:cNvPr>
              <p14:cNvContentPartPr/>
              <p14:nvPr/>
            </p14:nvContentPartPr>
            <p14:xfrm>
              <a:off x="7285420" y="832671"/>
              <a:ext cx="92880" cy="254880"/>
            </p14:xfrm>
          </p:contentPart>
        </mc:Choice>
        <mc:Fallback>
          <p:pic>
            <p:nvPicPr>
              <p:cNvPr id="34" name="墨迹 33">
                <a:extLst>
                  <a:ext uri="{FF2B5EF4-FFF2-40B4-BE49-F238E27FC236}">
                    <a16:creationId xmlns:a16="http://schemas.microsoft.com/office/drawing/2014/main" id="{67E9B560-0A74-CE4E-B3A5-600184A8CBF9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278220" y="825111"/>
                <a:ext cx="108000" cy="27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35" name="墨迹 34">
                <a:extLst>
                  <a:ext uri="{FF2B5EF4-FFF2-40B4-BE49-F238E27FC236}">
                    <a16:creationId xmlns:a16="http://schemas.microsoft.com/office/drawing/2014/main" id="{ED08E1F0-81BD-A44D-9E8D-D0E591C652A6}"/>
                  </a:ext>
                </a:extLst>
              </p14:cNvPr>
              <p14:cNvContentPartPr/>
              <p14:nvPr/>
            </p14:nvContentPartPr>
            <p14:xfrm>
              <a:off x="7608700" y="852111"/>
              <a:ext cx="155880" cy="180360"/>
            </p14:xfrm>
          </p:contentPart>
        </mc:Choice>
        <mc:Fallback>
          <p:pic>
            <p:nvPicPr>
              <p:cNvPr id="35" name="墨迹 34">
                <a:extLst>
                  <a:ext uri="{FF2B5EF4-FFF2-40B4-BE49-F238E27FC236}">
                    <a16:creationId xmlns:a16="http://schemas.microsoft.com/office/drawing/2014/main" id="{ED08E1F0-81BD-A44D-9E8D-D0E591C652A6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601140" y="844551"/>
                <a:ext cx="171000" cy="19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44" name="墨迹 43">
                <a:extLst>
                  <a:ext uri="{FF2B5EF4-FFF2-40B4-BE49-F238E27FC236}">
                    <a16:creationId xmlns:a16="http://schemas.microsoft.com/office/drawing/2014/main" id="{EDEBDF33-FEC1-0041-BBA2-F5ED9B2EC7F4}"/>
                  </a:ext>
                </a:extLst>
              </p14:cNvPr>
              <p14:cNvContentPartPr/>
              <p14:nvPr/>
            </p14:nvContentPartPr>
            <p14:xfrm>
              <a:off x="2540980" y="1822671"/>
              <a:ext cx="187200" cy="348840"/>
            </p14:xfrm>
          </p:contentPart>
        </mc:Choice>
        <mc:Fallback>
          <p:pic>
            <p:nvPicPr>
              <p:cNvPr id="44" name="墨迹 43">
                <a:extLst>
                  <a:ext uri="{FF2B5EF4-FFF2-40B4-BE49-F238E27FC236}">
                    <a16:creationId xmlns:a16="http://schemas.microsoft.com/office/drawing/2014/main" id="{EDEBDF33-FEC1-0041-BBA2-F5ED9B2EC7F4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533420" y="1815111"/>
                <a:ext cx="202320" cy="36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51" name="墨迹 54">
                <a:extLst>
                  <a:ext uri="{FF2B5EF4-FFF2-40B4-BE49-F238E27FC236}">
                    <a16:creationId xmlns:a16="http://schemas.microsoft.com/office/drawing/2014/main" id="{4BF925BA-F36F-1548-8AD3-76F7E3BDE3B3}"/>
                  </a:ext>
                </a:extLst>
              </p14:cNvPr>
              <p14:cNvContentPartPr/>
              <p14:nvPr/>
            </p14:nvContentPartPr>
            <p14:xfrm>
              <a:off x="4707460" y="2046591"/>
              <a:ext cx="25560" cy="203040"/>
            </p14:xfrm>
          </p:contentPart>
        </mc:Choice>
        <mc:Fallback>
          <p:pic>
            <p:nvPicPr>
              <p:cNvPr id="51" name="墨迹 54">
                <a:extLst>
                  <a:ext uri="{FF2B5EF4-FFF2-40B4-BE49-F238E27FC236}">
                    <a16:creationId xmlns:a16="http://schemas.microsoft.com/office/drawing/2014/main" id="{4BF925BA-F36F-1548-8AD3-76F7E3BDE3B3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699792" y="2039391"/>
                <a:ext cx="40896" cy="21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52" name="墨迹 55">
                <a:extLst>
                  <a:ext uri="{FF2B5EF4-FFF2-40B4-BE49-F238E27FC236}">
                    <a16:creationId xmlns:a16="http://schemas.microsoft.com/office/drawing/2014/main" id="{82A7D162-2755-664E-A3F4-183D5A0C6D61}"/>
                  </a:ext>
                </a:extLst>
              </p14:cNvPr>
              <p14:cNvContentPartPr/>
              <p14:nvPr/>
            </p14:nvContentPartPr>
            <p14:xfrm>
              <a:off x="3126340" y="1648431"/>
              <a:ext cx="1276560" cy="672840"/>
            </p14:xfrm>
          </p:contentPart>
        </mc:Choice>
        <mc:Fallback>
          <p:pic>
            <p:nvPicPr>
              <p:cNvPr id="52" name="墨迹 55">
                <a:extLst>
                  <a:ext uri="{FF2B5EF4-FFF2-40B4-BE49-F238E27FC236}">
                    <a16:creationId xmlns:a16="http://schemas.microsoft.com/office/drawing/2014/main" id="{82A7D162-2755-664E-A3F4-183D5A0C6D61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3118780" y="1640871"/>
                <a:ext cx="1291680" cy="68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53" name="墨迹 56">
                <a:extLst>
                  <a:ext uri="{FF2B5EF4-FFF2-40B4-BE49-F238E27FC236}">
                    <a16:creationId xmlns:a16="http://schemas.microsoft.com/office/drawing/2014/main" id="{2DDEAAD5-EF9C-E84A-B88A-35178C7D1363}"/>
                  </a:ext>
                </a:extLst>
              </p14:cNvPr>
              <p14:cNvContentPartPr/>
              <p14:nvPr/>
            </p14:nvContentPartPr>
            <p14:xfrm>
              <a:off x="1694260" y="1748511"/>
              <a:ext cx="567000" cy="373320"/>
            </p14:xfrm>
          </p:contentPart>
        </mc:Choice>
        <mc:Fallback>
          <p:pic>
            <p:nvPicPr>
              <p:cNvPr id="53" name="墨迹 56">
                <a:extLst>
                  <a:ext uri="{FF2B5EF4-FFF2-40B4-BE49-F238E27FC236}">
                    <a16:creationId xmlns:a16="http://schemas.microsoft.com/office/drawing/2014/main" id="{2DDEAAD5-EF9C-E84A-B88A-35178C7D1363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686700" y="1740951"/>
                <a:ext cx="582120" cy="38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54" name="墨迹 57">
                <a:extLst>
                  <a:ext uri="{FF2B5EF4-FFF2-40B4-BE49-F238E27FC236}">
                    <a16:creationId xmlns:a16="http://schemas.microsoft.com/office/drawing/2014/main" id="{74997775-FA1A-CC41-885B-1E3B3800BCD1}"/>
                  </a:ext>
                </a:extLst>
              </p14:cNvPr>
              <p14:cNvContentPartPr/>
              <p14:nvPr/>
            </p14:nvContentPartPr>
            <p14:xfrm>
              <a:off x="1053100" y="1747791"/>
              <a:ext cx="436320" cy="497880"/>
            </p14:xfrm>
          </p:contentPart>
        </mc:Choice>
        <mc:Fallback>
          <p:pic>
            <p:nvPicPr>
              <p:cNvPr id="54" name="墨迹 57">
                <a:extLst>
                  <a:ext uri="{FF2B5EF4-FFF2-40B4-BE49-F238E27FC236}">
                    <a16:creationId xmlns:a16="http://schemas.microsoft.com/office/drawing/2014/main" id="{74997775-FA1A-CC41-885B-1E3B3800BCD1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045540" y="1740231"/>
                <a:ext cx="451080" cy="51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61" name="墨迹 61">
                <a:extLst>
                  <a:ext uri="{FF2B5EF4-FFF2-40B4-BE49-F238E27FC236}">
                    <a16:creationId xmlns:a16="http://schemas.microsoft.com/office/drawing/2014/main" id="{7A4E48AC-5A4B-C843-873B-320ADE99BA60}"/>
                  </a:ext>
                </a:extLst>
              </p14:cNvPr>
              <p14:cNvContentPartPr/>
              <p14:nvPr/>
            </p14:nvContentPartPr>
            <p14:xfrm>
              <a:off x="5796820" y="1461591"/>
              <a:ext cx="822240" cy="896040"/>
            </p14:xfrm>
          </p:contentPart>
        </mc:Choice>
        <mc:Fallback>
          <p:pic>
            <p:nvPicPr>
              <p:cNvPr id="61" name="墨迹 61">
                <a:extLst>
                  <a:ext uri="{FF2B5EF4-FFF2-40B4-BE49-F238E27FC236}">
                    <a16:creationId xmlns:a16="http://schemas.microsoft.com/office/drawing/2014/main" id="{7A4E48AC-5A4B-C843-873B-320ADE99BA60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5789620" y="1454031"/>
                <a:ext cx="837360" cy="91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63" name="墨迹 62">
                <a:extLst>
                  <a:ext uri="{FF2B5EF4-FFF2-40B4-BE49-F238E27FC236}">
                    <a16:creationId xmlns:a16="http://schemas.microsoft.com/office/drawing/2014/main" id="{918A22D5-E4A9-E74C-9E96-93955D536D85}"/>
                  </a:ext>
                </a:extLst>
              </p14:cNvPr>
              <p14:cNvContentPartPr/>
              <p14:nvPr/>
            </p14:nvContentPartPr>
            <p14:xfrm>
              <a:off x="6407020" y="1972071"/>
              <a:ext cx="155880" cy="286560"/>
            </p14:xfrm>
          </p:contentPart>
        </mc:Choice>
        <mc:Fallback>
          <p:pic>
            <p:nvPicPr>
              <p:cNvPr id="63" name="墨迹 62">
                <a:extLst>
                  <a:ext uri="{FF2B5EF4-FFF2-40B4-BE49-F238E27FC236}">
                    <a16:creationId xmlns:a16="http://schemas.microsoft.com/office/drawing/2014/main" id="{918A22D5-E4A9-E74C-9E96-93955D536D85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6399460" y="1964511"/>
                <a:ext cx="171000" cy="30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64" name="墨迹 63">
                <a:extLst>
                  <a:ext uri="{FF2B5EF4-FFF2-40B4-BE49-F238E27FC236}">
                    <a16:creationId xmlns:a16="http://schemas.microsoft.com/office/drawing/2014/main" id="{39B313D1-CC21-FC47-9E3E-532614D45E1C}"/>
                  </a:ext>
                </a:extLst>
              </p14:cNvPr>
              <p14:cNvContentPartPr/>
              <p14:nvPr/>
            </p14:nvContentPartPr>
            <p14:xfrm>
              <a:off x="5510620" y="1797831"/>
              <a:ext cx="199440" cy="492120"/>
            </p14:xfrm>
          </p:contentPart>
        </mc:Choice>
        <mc:Fallback>
          <p:pic>
            <p:nvPicPr>
              <p:cNvPr id="64" name="墨迹 63">
                <a:extLst>
                  <a:ext uri="{FF2B5EF4-FFF2-40B4-BE49-F238E27FC236}">
                    <a16:creationId xmlns:a16="http://schemas.microsoft.com/office/drawing/2014/main" id="{39B313D1-CC21-FC47-9E3E-532614D45E1C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5503060" y="1790271"/>
                <a:ext cx="214560" cy="50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65" name="墨迹 64">
                <a:extLst>
                  <a:ext uri="{FF2B5EF4-FFF2-40B4-BE49-F238E27FC236}">
                    <a16:creationId xmlns:a16="http://schemas.microsoft.com/office/drawing/2014/main" id="{831E742B-9657-CC4B-85A7-D14AC597683C}"/>
                  </a:ext>
                </a:extLst>
              </p14:cNvPr>
              <p14:cNvContentPartPr/>
              <p14:nvPr/>
            </p14:nvContentPartPr>
            <p14:xfrm>
              <a:off x="6836500" y="1629711"/>
              <a:ext cx="174600" cy="654120"/>
            </p14:xfrm>
          </p:contentPart>
        </mc:Choice>
        <mc:Fallback>
          <p:pic>
            <p:nvPicPr>
              <p:cNvPr id="65" name="墨迹 64">
                <a:extLst>
                  <a:ext uri="{FF2B5EF4-FFF2-40B4-BE49-F238E27FC236}">
                    <a16:creationId xmlns:a16="http://schemas.microsoft.com/office/drawing/2014/main" id="{831E742B-9657-CC4B-85A7-D14AC597683C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6828940" y="1622151"/>
                <a:ext cx="189720" cy="66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69" name="墨迹 69">
                <a:extLst>
                  <a:ext uri="{FF2B5EF4-FFF2-40B4-BE49-F238E27FC236}">
                    <a16:creationId xmlns:a16="http://schemas.microsoft.com/office/drawing/2014/main" id="{1A1AC9C3-94AC-FE4C-A413-5D1ECDBC099A}"/>
                  </a:ext>
                </a:extLst>
              </p14:cNvPr>
              <p14:cNvContentPartPr/>
              <p14:nvPr/>
            </p14:nvContentPartPr>
            <p14:xfrm>
              <a:off x="7807780" y="1717551"/>
              <a:ext cx="734400" cy="404280"/>
            </p14:xfrm>
          </p:contentPart>
        </mc:Choice>
        <mc:Fallback>
          <p:pic>
            <p:nvPicPr>
              <p:cNvPr id="69" name="墨迹 69">
                <a:extLst>
                  <a:ext uri="{FF2B5EF4-FFF2-40B4-BE49-F238E27FC236}">
                    <a16:creationId xmlns:a16="http://schemas.microsoft.com/office/drawing/2014/main" id="{1A1AC9C3-94AC-FE4C-A413-5D1ECDBC099A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7800220" y="1709991"/>
                <a:ext cx="749520" cy="41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71" name="墨迹 70">
                <a:extLst>
                  <a:ext uri="{FF2B5EF4-FFF2-40B4-BE49-F238E27FC236}">
                    <a16:creationId xmlns:a16="http://schemas.microsoft.com/office/drawing/2014/main" id="{764EFABB-1ADE-384D-BD86-5C0EB1E7E242}"/>
                  </a:ext>
                </a:extLst>
              </p14:cNvPr>
              <p14:cNvContentPartPr/>
              <p14:nvPr/>
            </p14:nvContentPartPr>
            <p14:xfrm>
              <a:off x="1022140" y="3023991"/>
              <a:ext cx="56520" cy="335880"/>
            </p14:xfrm>
          </p:contentPart>
        </mc:Choice>
        <mc:Fallback>
          <p:pic>
            <p:nvPicPr>
              <p:cNvPr id="71" name="墨迹 70">
                <a:extLst>
                  <a:ext uri="{FF2B5EF4-FFF2-40B4-BE49-F238E27FC236}">
                    <a16:creationId xmlns:a16="http://schemas.microsoft.com/office/drawing/2014/main" id="{764EFABB-1ADE-384D-BD86-5C0EB1E7E242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014580" y="3016791"/>
                <a:ext cx="71280" cy="35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72" name="墨迹 71">
                <a:extLst>
                  <a:ext uri="{FF2B5EF4-FFF2-40B4-BE49-F238E27FC236}">
                    <a16:creationId xmlns:a16="http://schemas.microsoft.com/office/drawing/2014/main" id="{389159A8-00EE-7543-BBDB-6D4843F9830B}"/>
                  </a:ext>
                </a:extLst>
              </p14:cNvPr>
              <p14:cNvContentPartPr/>
              <p14:nvPr/>
            </p14:nvContentPartPr>
            <p14:xfrm>
              <a:off x="1140220" y="2899791"/>
              <a:ext cx="293040" cy="510840"/>
            </p14:xfrm>
          </p:contentPart>
        </mc:Choice>
        <mc:Fallback>
          <p:pic>
            <p:nvPicPr>
              <p:cNvPr id="72" name="墨迹 71">
                <a:extLst>
                  <a:ext uri="{FF2B5EF4-FFF2-40B4-BE49-F238E27FC236}">
                    <a16:creationId xmlns:a16="http://schemas.microsoft.com/office/drawing/2014/main" id="{389159A8-00EE-7543-BBDB-6D4843F9830B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132660" y="2892231"/>
                <a:ext cx="308160" cy="52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73" name="墨迹 72">
                <a:extLst>
                  <a:ext uri="{FF2B5EF4-FFF2-40B4-BE49-F238E27FC236}">
                    <a16:creationId xmlns:a16="http://schemas.microsoft.com/office/drawing/2014/main" id="{6E2E7BBD-A1CF-F241-AC08-64ACBA43F936}"/>
                  </a:ext>
                </a:extLst>
              </p14:cNvPr>
              <p14:cNvContentPartPr/>
              <p14:nvPr/>
            </p14:nvContentPartPr>
            <p14:xfrm>
              <a:off x="1177660" y="3111471"/>
              <a:ext cx="112320" cy="149760"/>
            </p14:xfrm>
          </p:contentPart>
        </mc:Choice>
        <mc:Fallback>
          <p:pic>
            <p:nvPicPr>
              <p:cNvPr id="73" name="墨迹 72">
                <a:extLst>
                  <a:ext uri="{FF2B5EF4-FFF2-40B4-BE49-F238E27FC236}">
                    <a16:creationId xmlns:a16="http://schemas.microsoft.com/office/drawing/2014/main" id="{6E2E7BBD-A1CF-F241-AC08-64ACBA43F936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170100" y="3103911"/>
                <a:ext cx="127440" cy="16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74" name="墨迹 73">
                <a:extLst>
                  <a:ext uri="{FF2B5EF4-FFF2-40B4-BE49-F238E27FC236}">
                    <a16:creationId xmlns:a16="http://schemas.microsoft.com/office/drawing/2014/main" id="{0E8992F4-9C2B-1340-B3C1-39AA34DD9D85}"/>
                  </a:ext>
                </a:extLst>
              </p14:cNvPr>
              <p14:cNvContentPartPr/>
              <p14:nvPr/>
            </p14:nvContentPartPr>
            <p14:xfrm>
              <a:off x="1594900" y="2918151"/>
              <a:ext cx="380160" cy="472680"/>
            </p14:xfrm>
          </p:contentPart>
        </mc:Choice>
        <mc:Fallback>
          <p:pic>
            <p:nvPicPr>
              <p:cNvPr id="74" name="墨迹 73">
                <a:extLst>
                  <a:ext uri="{FF2B5EF4-FFF2-40B4-BE49-F238E27FC236}">
                    <a16:creationId xmlns:a16="http://schemas.microsoft.com/office/drawing/2014/main" id="{0E8992F4-9C2B-1340-B3C1-39AA34DD9D85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1587340" y="2910951"/>
                <a:ext cx="395280" cy="48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75" name="墨迹 74">
                <a:extLst>
                  <a:ext uri="{FF2B5EF4-FFF2-40B4-BE49-F238E27FC236}">
                    <a16:creationId xmlns:a16="http://schemas.microsoft.com/office/drawing/2014/main" id="{B6472A9D-7874-B747-AC89-1EAE2BC9A9C7}"/>
                  </a:ext>
                </a:extLst>
              </p14:cNvPr>
              <p14:cNvContentPartPr/>
              <p14:nvPr/>
            </p14:nvContentPartPr>
            <p14:xfrm>
              <a:off x="2229940" y="2849751"/>
              <a:ext cx="473400" cy="554400"/>
            </p14:xfrm>
          </p:contentPart>
        </mc:Choice>
        <mc:Fallback>
          <p:pic>
            <p:nvPicPr>
              <p:cNvPr id="75" name="墨迹 74">
                <a:extLst>
                  <a:ext uri="{FF2B5EF4-FFF2-40B4-BE49-F238E27FC236}">
                    <a16:creationId xmlns:a16="http://schemas.microsoft.com/office/drawing/2014/main" id="{B6472A9D-7874-B747-AC89-1EAE2BC9A9C7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222380" y="2842191"/>
                <a:ext cx="488520" cy="56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76" name="墨迹 75">
                <a:extLst>
                  <a:ext uri="{FF2B5EF4-FFF2-40B4-BE49-F238E27FC236}">
                    <a16:creationId xmlns:a16="http://schemas.microsoft.com/office/drawing/2014/main" id="{56C0511F-82FA-584E-88EB-BFA9ECB4D606}"/>
                  </a:ext>
                </a:extLst>
              </p14:cNvPr>
              <p14:cNvContentPartPr/>
              <p14:nvPr/>
            </p14:nvContentPartPr>
            <p14:xfrm>
              <a:off x="2945620" y="2849751"/>
              <a:ext cx="93600" cy="112320"/>
            </p14:xfrm>
          </p:contentPart>
        </mc:Choice>
        <mc:Fallback>
          <p:pic>
            <p:nvPicPr>
              <p:cNvPr id="76" name="墨迹 75">
                <a:extLst>
                  <a:ext uri="{FF2B5EF4-FFF2-40B4-BE49-F238E27FC236}">
                    <a16:creationId xmlns:a16="http://schemas.microsoft.com/office/drawing/2014/main" id="{56C0511F-82FA-584E-88EB-BFA9ECB4D606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2938060" y="2842191"/>
                <a:ext cx="10872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77" name="墨迹 76">
                <a:extLst>
                  <a:ext uri="{FF2B5EF4-FFF2-40B4-BE49-F238E27FC236}">
                    <a16:creationId xmlns:a16="http://schemas.microsoft.com/office/drawing/2014/main" id="{3D454368-EE55-0E4B-B52B-76035C7F20ED}"/>
                  </a:ext>
                </a:extLst>
              </p14:cNvPr>
              <p14:cNvContentPartPr/>
              <p14:nvPr/>
            </p14:nvContentPartPr>
            <p14:xfrm>
              <a:off x="2926900" y="2887191"/>
              <a:ext cx="554400" cy="389880"/>
            </p14:xfrm>
          </p:contentPart>
        </mc:Choice>
        <mc:Fallback>
          <p:pic>
            <p:nvPicPr>
              <p:cNvPr id="77" name="墨迹 76">
                <a:extLst>
                  <a:ext uri="{FF2B5EF4-FFF2-40B4-BE49-F238E27FC236}">
                    <a16:creationId xmlns:a16="http://schemas.microsoft.com/office/drawing/2014/main" id="{3D454368-EE55-0E4B-B52B-76035C7F20ED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2919340" y="2879631"/>
                <a:ext cx="569520" cy="40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78" name="墨迹 77">
                <a:extLst>
                  <a:ext uri="{FF2B5EF4-FFF2-40B4-BE49-F238E27FC236}">
                    <a16:creationId xmlns:a16="http://schemas.microsoft.com/office/drawing/2014/main" id="{13135E85-D70E-4545-A21C-B8C57726437C}"/>
                  </a:ext>
                </a:extLst>
              </p14:cNvPr>
              <p14:cNvContentPartPr/>
              <p14:nvPr/>
            </p14:nvContentPartPr>
            <p14:xfrm>
              <a:off x="3207340" y="2875311"/>
              <a:ext cx="293040" cy="366840"/>
            </p14:xfrm>
          </p:contentPart>
        </mc:Choice>
        <mc:Fallback>
          <p:pic>
            <p:nvPicPr>
              <p:cNvPr id="78" name="墨迹 77">
                <a:extLst>
                  <a:ext uri="{FF2B5EF4-FFF2-40B4-BE49-F238E27FC236}">
                    <a16:creationId xmlns:a16="http://schemas.microsoft.com/office/drawing/2014/main" id="{13135E85-D70E-4545-A21C-B8C57726437C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199780" y="2867751"/>
                <a:ext cx="308160" cy="38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79" name="墨迹 78">
                <a:extLst>
                  <a:ext uri="{FF2B5EF4-FFF2-40B4-BE49-F238E27FC236}">
                    <a16:creationId xmlns:a16="http://schemas.microsoft.com/office/drawing/2014/main" id="{B297193A-5B6D-9E45-A3BB-C0EC1BC995F0}"/>
                  </a:ext>
                </a:extLst>
              </p14:cNvPr>
              <p14:cNvContentPartPr/>
              <p14:nvPr/>
            </p14:nvContentPartPr>
            <p14:xfrm>
              <a:off x="3885940" y="3005631"/>
              <a:ext cx="261720" cy="187200"/>
            </p14:xfrm>
          </p:contentPart>
        </mc:Choice>
        <mc:Fallback>
          <p:pic>
            <p:nvPicPr>
              <p:cNvPr id="79" name="墨迹 78">
                <a:extLst>
                  <a:ext uri="{FF2B5EF4-FFF2-40B4-BE49-F238E27FC236}">
                    <a16:creationId xmlns:a16="http://schemas.microsoft.com/office/drawing/2014/main" id="{B297193A-5B6D-9E45-A3BB-C0EC1BC995F0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878380" y="2998071"/>
                <a:ext cx="276840" cy="20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84" name="墨迹 83">
                <a:extLst>
                  <a:ext uri="{FF2B5EF4-FFF2-40B4-BE49-F238E27FC236}">
                    <a16:creationId xmlns:a16="http://schemas.microsoft.com/office/drawing/2014/main" id="{513A2EDB-57A0-B84A-A516-E60300BF2555}"/>
                  </a:ext>
                </a:extLst>
              </p14:cNvPr>
              <p14:cNvContentPartPr/>
              <p14:nvPr/>
            </p14:nvContentPartPr>
            <p14:xfrm>
              <a:off x="4408660" y="3173751"/>
              <a:ext cx="6480" cy="43920"/>
            </p14:xfrm>
          </p:contentPart>
        </mc:Choice>
        <mc:Fallback>
          <p:pic>
            <p:nvPicPr>
              <p:cNvPr id="84" name="墨迹 83">
                <a:extLst>
                  <a:ext uri="{FF2B5EF4-FFF2-40B4-BE49-F238E27FC236}">
                    <a16:creationId xmlns:a16="http://schemas.microsoft.com/office/drawing/2014/main" id="{513A2EDB-57A0-B84A-A516-E60300BF2555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4401100" y="3166191"/>
                <a:ext cx="21600" cy="5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85" name="墨迹 84">
                <a:extLst>
                  <a:ext uri="{FF2B5EF4-FFF2-40B4-BE49-F238E27FC236}">
                    <a16:creationId xmlns:a16="http://schemas.microsoft.com/office/drawing/2014/main" id="{A02CC2AE-B3C3-AB4A-89DB-4DD639248D19}"/>
                  </a:ext>
                </a:extLst>
              </p14:cNvPr>
              <p14:cNvContentPartPr/>
              <p14:nvPr/>
            </p14:nvContentPartPr>
            <p14:xfrm>
              <a:off x="4682620" y="2993031"/>
              <a:ext cx="211320" cy="286560"/>
            </p14:xfrm>
          </p:contentPart>
        </mc:Choice>
        <mc:Fallback>
          <p:pic>
            <p:nvPicPr>
              <p:cNvPr id="85" name="墨迹 84">
                <a:extLst>
                  <a:ext uri="{FF2B5EF4-FFF2-40B4-BE49-F238E27FC236}">
                    <a16:creationId xmlns:a16="http://schemas.microsoft.com/office/drawing/2014/main" id="{A02CC2AE-B3C3-AB4A-89DB-4DD639248D19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4675060" y="2985471"/>
                <a:ext cx="226440" cy="30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88" name="墨迹 88">
                <a:extLst>
                  <a:ext uri="{FF2B5EF4-FFF2-40B4-BE49-F238E27FC236}">
                    <a16:creationId xmlns:a16="http://schemas.microsoft.com/office/drawing/2014/main" id="{306E1A18-F188-9E48-805B-444107417367}"/>
                  </a:ext>
                </a:extLst>
              </p14:cNvPr>
              <p14:cNvContentPartPr/>
              <p14:nvPr/>
            </p14:nvContentPartPr>
            <p14:xfrm>
              <a:off x="5280220" y="2763351"/>
              <a:ext cx="567000" cy="659880"/>
            </p14:xfrm>
          </p:contentPart>
        </mc:Choice>
        <mc:Fallback>
          <p:pic>
            <p:nvPicPr>
              <p:cNvPr id="88" name="墨迹 88">
                <a:extLst>
                  <a:ext uri="{FF2B5EF4-FFF2-40B4-BE49-F238E27FC236}">
                    <a16:creationId xmlns:a16="http://schemas.microsoft.com/office/drawing/2014/main" id="{306E1A18-F188-9E48-805B-444107417367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5272660" y="2755787"/>
                <a:ext cx="582120" cy="6750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90" name="墨迹 89">
                <a:extLst>
                  <a:ext uri="{FF2B5EF4-FFF2-40B4-BE49-F238E27FC236}">
                    <a16:creationId xmlns:a16="http://schemas.microsoft.com/office/drawing/2014/main" id="{27ED0D62-5042-664C-88B0-A8B446A19F05}"/>
                  </a:ext>
                </a:extLst>
              </p14:cNvPr>
              <p14:cNvContentPartPr/>
              <p14:nvPr/>
            </p14:nvContentPartPr>
            <p14:xfrm>
              <a:off x="6108220" y="2974311"/>
              <a:ext cx="62640" cy="293040"/>
            </p14:xfrm>
          </p:contentPart>
        </mc:Choice>
        <mc:Fallback>
          <p:pic>
            <p:nvPicPr>
              <p:cNvPr id="90" name="墨迹 89">
                <a:extLst>
                  <a:ext uri="{FF2B5EF4-FFF2-40B4-BE49-F238E27FC236}">
                    <a16:creationId xmlns:a16="http://schemas.microsoft.com/office/drawing/2014/main" id="{27ED0D62-5042-664C-88B0-A8B446A19F05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6100660" y="2966751"/>
                <a:ext cx="77760" cy="30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94" name="墨迹 94">
                <a:extLst>
                  <a:ext uri="{FF2B5EF4-FFF2-40B4-BE49-F238E27FC236}">
                    <a16:creationId xmlns:a16="http://schemas.microsoft.com/office/drawing/2014/main" id="{8F1172E6-5E1C-DE4E-B9DF-8B6D1B84FAD7}"/>
                  </a:ext>
                </a:extLst>
              </p14:cNvPr>
              <p14:cNvContentPartPr/>
              <p14:nvPr/>
            </p14:nvContentPartPr>
            <p14:xfrm>
              <a:off x="6400900" y="2694231"/>
              <a:ext cx="447840" cy="672120"/>
            </p14:xfrm>
          </p:contentPart>
        </mc:Choice>
        <mc:Fallback>
          <p:pic>
            <p:nvPicPr>
              <p:cNvPr id="94" name="墨迹 94">
                <a:extLst>
                  <a:ext uri="{FF2B5EF4-FFF2-40B4-BE49-F238E27FC236}">
                    <a16:creationId xmlns:a16="http://schemas.microsoft.com/office/drawing/2014/main" id="{8F1172E6-5E1C-DE4E-B9DF-8B6D1B84FAD7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6393340" y="2686671"/>
                <a:ext cx="462960" cy="68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100" name="墨迹 100">
                <a:extLst>
                  <a:ext uri="{FF2B5EF4-FFF2-40B4-BE49-F238E27FC236}">
                    <a16:creationId xmlns:a16="http://schemas.microsoft.com/office/drawing/2014/main" id="{00409006-F561-FF42-8EA0-23BA32F54151}"/>
                  </a:ext>
                </a:extLst>
              </p14:cNvPr>
              <p14:cNvContentPartPr/>
              <p14:nvPr/>
            </p14:nvContentPartPr>
            <p14:xfrm>
              <a:off x="7017940" y="2837511"/>
              <a:ext cx="970920" cy="529560"/>
            </p14:xfrm>
          </p:contentPart>
        </mc:Choice>
        <mc:Fallback>
          <p:pic>
            <p:nvPicPr>
              <p:cNvPr id="100" name="墨迹 100">
                <a:extLst>
                  <a:ext uri="{FF2B5EF4-FFF2-40B4-BE49-F238E27FC236}">
                    <a16:creationId xmlns:a16="http://schemas.microsoft.com/office/drawing/2014/main" id="{00409006-F561-FF42-8EA0-23BA32F54151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7010380" y="2829951"/>
                <a:ext cx="986040" cy="54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112" name="墨迹 112">
                <a:extLst>
                  <a:ext uri="{FF2B5EF4-FFF2-40B4-BE49-F238E27FC236}">
                    <a16:creationId xmlns:a16="http://schemas.microsoft.com/office/drawing/2014/main" id="{0A366EDB-5DBF-6B40-BA8D-82EF54531DB4}"/>
                  </a:ext>
                </a:extLst>
              </p14:cNvPr>
              <p14:cNvContentPartPr/>
              <p14:nvPr/>
            </p14:nvContentPartPr>
            <p14:xfrm>
              <a:off x="8200180" y="2638071"/>
              <a:ext cx="3356640" cy="859680"/>
            </p14:xfrm>
          </p:contentPart>
        </mc:Choice>
        <mc:Fallback>
          <p:pic>
            <p:nvPicPr>
              <p:cNvPr id="112" name="墨迹 112">
                <a:extLst>
                  <a:ext uri="{FF2B5EF4-FFF2-40B4-BE49-F238E27FC236}">
                    <a16:creationId xmlns:a16="http://schemas.microsoft.com/office/drawing/2014/main" id="{0A366EDB-5DBF-6B40-BA8D-82EF54531DB4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8192620" y="2630508"/>
                <a:ext cx="3371760" cy="8748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123" name="墨迹 124">
                <a:extLst>
                  <a:ext uri="{FF2B5EF4-FFF2-40B4-BE49-F238E27FC236}">
                    <a16:creationId xmlns:a16="http://schemas.microsoft.com/office/drawing/2014/main" id="{76E569EC-AA15-924B-9E29-C0DE88B09C72}"/>
                  </a:ext>
                </a:extLst>
              </p14:cNvPr>
              <p14:cNvContentPartPr/>
              <p14:nvPr/>
            </p14:nvContentPartPr>
            <p14:xfrm>
              <a:off x="2693260" y="3696471"/>
              <a:ext cx="414720" cy="716400"/>
            </p14:xfrm>
          </p:contentPart>
        </mc:Choice>
        <mc:Fallback>
          <p:pic>
            <p:nvPicPr>
              <p:cNvPr id="123" name="墨迹 124">
                <a:extLst>
                  <a:ext uri="{FF2B5EF4-FFF2-40B4-BE49-F238E27FC236}">
                    <a16:creationId xmlns:a16="http://schemas.microsoft.com/office/drawing/2014/main" id="{76E569EC-AA15-924B-9E29-C0DE88B09C72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2685700" y="3688911"/>
                <a:ext cx="429840" cy="73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124" name="墨迹 125">
                <a:extLst>
                  <a:ext uri="{FF2B5EF4-FFF2-40B4-BE49-F238E27FC236}">
                    <a16:creationId xmlns:a16="http://schemas.microsoft.com/office/drawing/2014/main" id="{C4EF31C9-27E5-7945-91A5-629CE7F4A8E6}"/>
                  </a:ext>
                </a:extLst>
              </p14:cNvPr>
              <p14:cNvContentPartPr/>
              <p14:nvPr/>
            </p14:nvContentPartPr>
            <p14:xfrm>
              <a:off x="1837540" y="3839751"/>
              <a:ext cx="498240" cy="597960"/>
            </p14:xfrm>
          </p:contentPart>
        </mc:Choice>
        <mc:Fallback>
          <p:pic>
            <p:nvPicPr>
              <p:cNvPr id="124" name="墨迹 125">
                <a:extLst>
                  <a:ext uri="{FF2B5EF4-FFF2-40B4-BE49-F238E27FC236}">
                    <a16:creationId xmlns:a16="http://schemas.microsoft.com/office/drawing/2014/main" id="{C4EF31C9-27E5-7945-91A5-629CE7F4A8E6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1829980" y="3832191"/>
                <a:ext cx="513360" cy="61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135" name="墨迹 136">
                <a:extLst>
                  <a:ext uri="{FF2B5EF4-FFF2-40B4-BE49-F238E27FC236}">
                    <a16:creationId xmlns:a16="http://schemas.microsoft.com/office/drawing/2014/main" id="{98A150AE-A0CB-DE4E-B3F4-7B038FA671FF}"/>
                  </a:ext>
                </a:extLst>
              </p14:cNvPr>
              <p14:cNvContentPartPr/>
              <p14:nvPr/>
            </p14:nvContentPartPr>
            <p14:xfrm>
              <a:off x="5747140" y="3860631"/>
              <a:ext cx="946800" cy="515160"/>
            </p14:xfrm>
          </p:contentPart>
        </mc:Choice>
        <mc:Fallback>
          <p:pic>
            <p:nvPicPr>
              <p:cNvPr id="135" name="墨迹 136">
                <a:extLst>
                  <a:ext uri="{FF2B5EF4-FFF2-40B4-BE49-F238E27FC236}">
                    <a16:creationId xmlns:a16="http://schemas.microsoft.com/office/drawing/2014/main" id="{98A150AE-A0CB-DE4E-B3F4-7B038FA671FF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5739580" y="3853071"/>
                <a:ext cx="961560" cy="52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136" name="墨迹 137">
                <a:extLst>
                  <a:ext uri="{FF2B5EF4-FFF2-40B4-BE49-F238E27FC236}">
                    <a16:creationId xmlns:a16="http://schemas.microsoft.com/office/drawing/2014/main" id="{616AF40C-D6A7-0D45-BDC0-62C21589F1C3}"/>
                  </a:ext>
                </a:extLst>
              </p14:cNvPr>
              <p14:cNvContentPartPr/>
              <p14:nvPr/>
            </p14:nvContentPartPr>
            <p14:xfrm>
              <a:off x="3695500" y="3702591"/>
              <a:ext cx="1447920" cy="760320"/>
            </p14:xfrm>
          </p:contentPart>
        </mc:Choice>
        <mc:Fallback>
          <p:pic>
            <p:nvPicPr>
              <p:cNvPr id="136" name="墨迹 137">
                <a:extLst>
                  <a:ext uri="{FF2B5EF4-FFF2-40B4-BE49-F238E27FC236}">
                    <a16:creationId xmlns:a16="http://schemas.microsoft.com/office/drawing/2014/main" id="{616AF40C-D6A7-0D45-BDC0-62C21589F1C3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3687942" y="3695027"/>
                <a:ext cx="1462676" cy="77544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139" name="墨迹 138">
                <a:extLst>
                  <a:ext uri="{FF2B5EF4-FFF2-40B4-BE49-F238E27FC236}">
                    <a16:creationId xmlns:a16="http://schemas.microsoft.com/office/drawing/2014/main" id="{022A0CE1-CD7B-7A40-92F9-FD0074B49A46}"/>
                  </a:ext>
                </a:extLst>
              </p14:cNvPr>
              <p14:cNvContentPartPr/>
              <p14:nvPr/>
            </p14:nvContentPartPr>
            <p14:xfrm>
              <a:off x="1401940" y="5227911"/>
              <a:ext cx="75240" cy="249480"/>
            </p14:xfrm>
          </p:contentPart>
        </mc:Choice>
        <mc:Fallback>
          <p:pic>
            <p:nvPicPr>
              <p:cNvPr id="139" name="墨迹 138">
                <a:extLst>
                  <a:ext uri="{FF2B5EF4-FFF2-40B4-BE49-F238E27FC236}">
                    <a16:creationId xmlns:a16="http://schemas.microsoft.com/office/drawing/2014/main" id="{022A0CE1-CD7B-7A40-92F9-FD0074B49A46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1394380" y="5220351"/>
                <a:ext cx="90000" cy="26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140" name="墨迹 139">
                <a:extLst>
                  <a:ext uri="{FF2B5EF4-FFF2-40B4-BE49-F238E27FC236}">
                    <a16:creationId xmlns:a16="http://schemas.microsoft.com/office/drawing/2014/main" id="{5C68A39C-F302-4B43-A10E-F50A7E8E261A}"/>
                  </a:ext>
                </a:extLst>
              </p14:cNvPr>
              <p14:cNvContentPartPr/>
              <p14:nvPr/>
            </p14:nvContentPartPr>
            <p14:xfrm>
              <a:off x="1744300" y="5181111"/>
              <a:ext cx="130320" cy="121320"/>
            </p14:xfrm>
          </p:contentPart>
        </mc:Choice>
        <mc:Fallback>
          <p:pic>
            <p:nvPicPr>
              <p:cNvPr id="140" name="墨迹 139">
                <a:extLst>
                  <a:ext uri="{FF2B5EF4-FFF2-40B4-BE49-F238E27FC236}">
                    <a16:creationId xmlns:a16="http://schemas.microsoft.com/office/drawing/2014/main" id="{5C68A39C-F302-4B43-A10E-F50A7E8E261A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1736740" y="5173551"/>
                <a:ext cx="145440" cy="13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146" name="墨迹 147">
                <a:extLst>
                  <a:ext uri="{FF2B5EF4-FFF2-40B4-BE49-F238E27FC236}">
                    <a16:creationId xmlns:a16="http://schemas.microsoft.com/office/drawing/2014/main" id="{1E6375E0-088F-6145-A296-C69B97D3CCD2}"/>
                  </a:ext>
                </a:extLst>
              </p14:cNvPr>
              <p14:cNvContentPartPr/>
              <p14:nvPr/>
            </p14:nvContentPartPr>
            <p14:xfrm>
              <a:off x="3263860" y="5028831"/>
              <a:ext cx="659520" cy="554400"/>
            </p14:xfrm>
          </p:contentPart>
        </mc:Choice>
        <mc:Fallback>
          <p:pic>
            <p:nvPicPr>
              <p:cNvPr id="146" name="墨迹 147">
                <a:extLst>
                  <a:ext uri="{FF2B5EF4-FFF2-40B4-BE49-F238E27FC236}">
                    <a16:creationId xmlns:a16="http://schemas.microsoft.com/office/drawing/2014/main" id="{1E6375E0-088F-6145-A296-C69B97D3CCD2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3256300" y="5021271"/>
                <a:ext cx="674640" cy="56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147" name="墨迹 148">
                <a:extLst>
                  <a:ext uri="{FF2B5EF4-FFF2-40B4-BE49-F238E27FC236}">
                    <a16:creationId xmlns:a16="http://schemas.microsoft.com/office/drawing/2014/main" id="{5D02A47C-1ECD-CA4C-902B-D9745E351F5E}"/>
                  </a:ext>
                </a:extLst>
              </p14:cNvPr>
              <p14:cNvContentPartPr/>
              <p14:nvPr/>
            </p14:nvContentPartPr>
            <p14:xfrm>
              <a:off x="2298340" y="4961151"/>
              <a:ext cx="529200" cy="478800"/>
            </p14:xfrm>
          </p:contentPart>
        </mc:Choice>
        <mc:Fallback>
          <p:pic>
            <p:nvPicPr>
              <p:cNvPr id="147" name="墨迹 148">
                <a:extLst>
                  <a:ext uri="{FF2B5EF4-FFF2-40B4-BE49-F238E27FC236}">
                    <a16:creationId xmlns:a16="http://schemas.microsoft.com/office/drawing/2014/main" id="{5D02A47C-1ECD-CA4C-902B-D9745E351F5E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2290785" y="4953597"/>
                <a:ext cx="544310" cy="49354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153" name="墨迹 152">
                <a:extLst>
                  <a:ext uri="{FF2B5EF4-FFF2-40B4-BE49-F238E27FC236}">
                    <a16:creationId xmlns:a16="http://schemas.microsoft.com/office/drawing/2014/main" id="{668F3382-3707-C84A-9B24-82E050E29F2F}"/>
                  </a:ext>
                </a:extLst>
              </p14:cNvPr>
              <p14:cNvContentPartPr/>
              <p14:nvPr/>
            </p14:nvContentPartPr>
            <p14:xfrm>
              <a:off x="5410900" y="5028831"/>
              <a:ext cx="342000" cy="554400"/>
            </p14:xfrm>
          </p:contentPart>
        </mc:Choice>
        <mc:Fallback>
          <p:pic>
            <p:nvPicPr>
              <p:cNvPr id="153" name="墨迹 152">
                <a:extLst>
                  <a:ext uri="{FF2B5EF4-FFF2-40B4-BE49-F238E27FC236}">
                    <a16:creationId xmlns:a16="http://schemas.microsoft.com/office/drawing/2014/main" id="{668F3382-3707-C84A-9B24-82E050E29F2F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5403340" y="5021271"/>
                <a:ext cx="357120" cy="56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154" name="墨迹 154">
                <a:extLst>
                  <a:ext uri="{FF2B5EF4-FFF2-40B4-BE49-F238E27FC236}">
                    <a16:creationId xmlns:a16="http://schemas.microsoft.com/office/drawing/2014/main" id="{44420F4D-E568-FF45-B068-F8A4490A4671}"/>
                  </a:ext>
                </a:extLst>
              </p14:cNvPr>
              <p14:cNvContentPartPr/>
              <p14:nvPr/>
            </p14:nvContentPartPr>
            <p14:xfrm>
              <a:off x="4610620" y="5203791"/>
              <a:ext cx="533160" cy="286200"/>
            </p14:xfrm>
          </p:contentPart>
        </mc:Choice>
        <mc:Fallback>
          <p:pic>
            <p:nvPicPr>
              <p:cNvPr id="154" name="墨迹 154">
                <a:extLst>
                  <a:ext uri="{FF2B5EF4-FFF2-40B4-BE49-F238E27FC236}">
                    <a16:creationId xmlns:a16="http://schemas.microsoft.com/office/drawing/2014/main" id="{44420F4D-E568-FF45-B068-F8A4490A4671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4603060" y="5196231"/>
                <a:ext cx="547920" cy="300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619114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0" name="墨迹 22">
                <a:extLst>
                  <a:ext uri="{FF2B5EF4-FFF2-40B4-BE49-F238E27FC236}">
                    <a16:creationId xmlns:a16="http://schemas.microsoft.com/office/drawing/2014/main" id="{BDEB573C-2F29-214C-92F4-3BB37054F45D}"/>
                  </a:ext>
                </a:extLst>
              </p14:cNvPr>
              <p14:cNvContentPartPr/>
              <p14:nvPr/>
            </p14:nvContentPartPr>
            <p14:xfrm>
              <a:off x="2790820" y="372231"/>
              <a:ext cx="815040" cy="464400"/>
            </p14:xfrm>
          </p:contentPart>
        </mc:Choice>
        <mc:Fallback>
          <p:pic>
            <p:nvPicPr>
              <p:cNvPr id="20" name="墨迹 22">
                <a:extLst>
                  <a:ext uri="{FF2B5EF4-FFF2-40B4-BE49-F238E27FC236}">
                    <a16:creationId xmlns:a16="http://schemas.microsoft.com/office/drawing/2014/main" id="{BDEB573C-2F29-214C-92F4-3BB37054F45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783260" y="364671"/>
                <a:ext cx="830160" cy="47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1" name="墨迹 23">
                <a:extLst>
                  <a:ext uri="{FF2B5EF4-FFF2-40B4-BE49-F238E27FC236}">
                    <a16:creationId xmlns:a16="http://schemas.microsoft.com/office/drawing/2014/main" id="{BA4D1908-653D-5749-AFEB-D0840F9C6189}"/>
                  </a:ext>
                </a:extLst>
              </p14:cNvPr>
              <p14:cNvContentPartPr/>
              <p14:nvPr/>
            </p14:nvContentPartPr>
            <p14:xfrm>
              <a:off x="1594900" y="434511"/>
              <a:ext cx="946800" cy="417600"/>
            </p14:xfrm>
          </p:contentPart>
        </mc:Choice>
        <mc:Fallback>
          <p:pic>
            <p:nvPicPr>
              <p:cNvPr id="21" name="墨迹 23">
                <a:extLst>
                  <a:ext uri="{FF2B5EF4-FFF2-40B4-BE49-F238E27FC236}">
                    <a16:creationId xmlns:a16="http://schemas.microsoft.com/office/drawing/2014/main" id="{BA4D1908-653D-5749-AFEB-D0840F9C618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87340" y="426951"/>
                <a:ext cx="961560" cy="43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2" name="墨迹 24">
                <a:extLst>
                  <a:ext uri="{FF2B5EF4-FFF2-40B4-BE49-F238E27FC236}">
                    <a16:creationId xmlns:a16="http://schemas.microsoft.com/office/drawing/2014/main" id="{C8E4E648-603D-854C-A88B-E6D59E130883}"/>
                  </a:ext>
                </a:extLst>
              </p14:cNvPr>
              <p14:cNvContentPartPr/>
              <p14:nvPr/>
            </p14:nvContentPartPr>
            <p14:xfrm>
              <a:off x="517780" y="340911"/>
              <a:ext cx="853200" cy="579600"/>
            </p14:xfrm>
          </p:contentPart>
        </mc:Choice>
        <mc:Fallback>
          <p:pic>
            <p:nvPicPr>
              <p:cNvPr id="22" name="墨迹 24">
                <a:extLst>
                  <a:ext uri="{FF2B5EF4-FFF2-40B4-BE49-F238E27FC236}">
                    <a16:creationId xmlns:a16="http://schemas.microsoft.com/office/drawing/2014/main" id="{C8E4E648-603D-854C-A88B-E6D59E13088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10220" y="333346"/>
                <a:ext cx="868320" cy="5947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31" name="墨迹 30">
                <a:extLst>
                  <a:ext uri="{FF2B5EF4-FFF2-40B4-BE49-F238E27FC236}">
                    <a16:creationId xmlns:a16="http://schemas.microsoft.com/office/drawing/2014/main" id="{35CA52BE-B13C-3346-A175-7A32B81ED17A}"/>
                  </a:ext>
                </a:extLst>
              </p14:cNvPr>
              <p14:cNvContentPartPr/>
              <p14:nvPr/>
            </p14:nvContentPartPr>
            <p14:xfrm>
              <a:off x="2385460" y="1349631"/>
              <a:ext cx="174600" cy="286560"/>
            </p14:xfrm>
          </p:contentPart>
        </mc:Choice>
        <mc:Fallback>
          <p:pic>
            <p:nvPicPr>
              <p:cNvPr id="31" name="墨迹 30">
                <a:extLst>
                  <a:ext uri="{FF2B5EF4-FFF2-40B4-BE49-F238E27FC236}">
                    <a16:creationId xmlns:a16="http://schemas.microsoft.com/office/drawing/2014/main" id="{35CA52BE-B13C-3346-A175-7A32B81ED17A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377900" y="1342071"/>
                <a:ext cx="189720" cy="30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34" name="墨迹 36">
                <a:extLst>
                  <a:ext uri="{FF2B5EF4-FFF2-40B4-BE49-F238E27FC236}">
                    <a16:creationId xmlns:a16="http://schemas.microsoft.com/office/drawing/2014/main" id="{67636475-960A-FD4E-B14A-29341F43DDCA}"/>
                  </a:ext>
                </a:extLst>
              </p14:cNvPr>
              <p14:cNvContentPartPr/>
              <p14:nvPr/>
            </p14:nvContentPartPr>
            <p14:xfrm>
              <a:off x="2821060" y="1598391"/>
              <a:ext cx="44280" cy="168480"/>
            </p14:xfrm>
          </p:contentPart>
        </mc:Choice>
        <mc:Fallback>
          <p:pic>
            <p:nvPicPr>
              <p:cNvPr id="34" name="墨迹 36">
                <a:extLst>
                  <a:ext uri="{FF2B5EF4-FFF2-40B4-BE49-F238E27FC236}">
                    <a16:creationId xmlns:a16="http://schemas.microsoft.com/office/drawing/2014/main" id="{67636475-960A-FD4E-B14A-29341F43DDCA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813438" y="1590831"/>
                <a:ext cx="59524" cy="18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35" name="墨迹 37">
                <a:extLst>
                  <a:ext uri="{FF2B5EF4-FFF2-40B4-BE49-F238E27FC236}">
                    <a16:creationId xmlns:a16="http://schemas.microsoft.com/office/drawing/2014/main" id="{87B982C7-5B6C-F546-BD14-626B8236CA1C}"/>
                  </a:ext>
                </a:extLst>
              </p14:cNvPr>
              <p14:cNvContentPartPr/>
              <p14:nvPr/>
            </p14:nvContentPartPr>
            <p14:xfrm>
              <a:off x="1737820" y="1231191"/>
              <a:ext cx="205920" cy="479160"/>
            </p14:xfrm>
          </p:contentPart>
        </mc:Choice>
        <mc:Fallback>
          <p:pic>
            <p:nvPicPr>
              <p:cNvPr id="35" name="墨迹 37">
                <a:extLst>
                  <a:ext uri="{FF2B5EF4-FFF2-40B4-BE49-F238E27FC236}">
                    <a16:creationId xmlns:a16="http://schemas.microsoft.com/office/drawing/2014/main" id="{87B982C7-5B6C-F546-BD14-626B8236CA1C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730620" y="1223631"/>
                <a:ext cx="221040" cy="49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36" name="墨迹 38">
                <a:extLst>
                  <a:ext uri="{FF2B5EF4-FFF2-40B4-BE49-F238E27FC236}">
                    <a16:creationId xmlns:a16="http://schemas.microsoft.com/office/drawing/2014/main" id="{10A7A19E-1715-8C40-9D88-9350781DEAB3}"/>
                  </a:ext>
                </a:extLst>
              </p14:cNvPr>
              <p14:cNvContentPartPr/>
              <p14:nvPr/>
            </p14:nvContentPartPr>
            <p14:xfrm>
              <a:off x="1037260" y="1206351"/>
              <a:ext cx="439560" cy="597960"/>
            </p14:xfrm>
          </p:contentPart>
        </mc:Choice>
        <mc:Fallback>
          <p:pic>
            <p:nvPicPr>
              <p:cNvPr id="36" name="墨迹 38">
                <a:extLst>
                  <a:ext uri="{FF2B5EF4-FFF2-40B4-BE49-F238E27FC236}">
                    <a16:creationId xmlns:a16="http://schemas.microsoft.com/office/drawing/2014/main" id="{10A7A19E-1715-8C40-9D88-9350781DEAB3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029700" y="1198791"/>
                <a:ext cx="454680" cy="61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57" name="墨迹 59">
                <a:extLst>
                  <a:ext uri="{FF2B5EF4-FFF2-40B4-BE49-F238E27FC236}">
                    <a16:creationId xmlns:a16="http://schemas.microsoft.com/office/drawing/2014/main" id="{89FA4EF0-82F2-C04B-A5CC-A3CC9767460C}"/>
                  </a:ext>
                </a:extLst>
              </p14:cNvPr>
              <p14:cNvContentPartPr/>
              <p14:nvPr/>
            </p14:nvContentPartPr>
            <p14:xfrm>
              <a:off x="10572580" y="957231"/>
              <a:ext cx="1226160" cy="797400"/>
            </p14:xfrm>
          </p:contentPart>
        </mc:Choice>
        <mc:Fallback>
          <p:pic>
            <p:nvPicPr>
              <p:cNvPr id="57" name="墨迹 59">
                <a:extLst>
                  <a:ext uri="{FF2B5EF4-FFF2-40B4-BE49-F238E27FC236}">
                    <a16:creationId xmlns:a16="http://schemas.microsoft.com/office/drawing/2014/main" id="{89FA4EF0-82F2-C04B-A5CC-A3CC9767460C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0565020" y="949671"/>
                <a:ext cx="1241280" cy="81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58" name="墨迹 60">
                <a:extLst>
                  <a:ext uri="{FF2B5EF4-FFF2-40B4-BE49-F238E27FC236}">
                    <a16:creationId xmlns:a16="http://schemas.microsoft.com/office/drawing/2014/main" id="{8CE7F17E-456C-6745-A694-113535DAE24E}"/>
                  </a:ext>
                </a:extLst>
              </p14:cNvPr>
              <p14:cNvContentPartPr/>
              <p14:nvPr/>
            </p14:nvContentPartPr>
            <p14:xfrm>
              <a:off x="8617780" y="1050831"/>
              <a:ext cx="1605960" cy="473400"/>
            </p14:xfrm>
          </p:contentPart>
        </mc:Choice>
        <mc:Fallback>
          <p:pic>
            <p:nvPicPr>
              <p:cNvPr id="58" name="墨迹 60">
                <a:extLst>
                  <a:ext uri="{FF2B5EF4-FFF2-40B4-BE49-F238E27FC236}">
                    <a16:creationId xmlns:a16="http://schemas.microsoft.com/office/drawing/2014/main" id="{8CE7F17E-456C-6745-A694-113535DAE24E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8610220" y="1043271"/>
                <a:ext cx="1621080" cy="48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59" name="墨迹 61">
                <a:extLst>
                  <a:ext uri="{FF2B5EF4-FFF2-40B4-BE49-F238E27FC236}">
                    <a16:creationId xmlns:a16="http://schemas.microsoft.com/office/drawing/2014/main" id="{4A3460E3-8D20-644D-952D-83D0D18D1EE0}"/>
                  </a:ext>
                </a:extLst>
              </p14:cNvPr>
              <p14:cNvContentPartPr/>
              <p14:nvPr/>
            </p14:nvContentPartPr>
            <p14:xfrm>
              <a:off x="7726780" y="982071"/>
              <a:ext cx="554400" cy="896040"/>
            </p14:xfrm>
          </p:contentPart>
        </mc:Choice>
        <mc:Fallback>
          <p:pic>
            <p:nvPicPr>
              <p:cNvPr id="59" name="墨迹 61">
                <a:extLst>
                  <a:ext uri="{FF2B5EF4-FFF2-40B4-BE49-F238E27FC236}">
                    <a16:creationId xmlns:a16="http://schemas.microsoft.com/office/drawing/2014/main" id="{4A3460E3-8D20-644D-952D-83D0D18D1EE0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719220" y="974511"/>
                <a:ext cx="569520" cy="91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71" name="墨迹 71">
                <a:extLst>
                  <a:ext uri="{FF2B5EF4-FFF2-40B4-BE49-F238E27FC236}">
                    <a16:creationId xmlns:a16="http://schemas.microsoft.com/office/drawing/2014/main" id="{4E56BF9E-2074-714D-9842-5726B5B3FE2E}"/>
                  </a:ext>
                </a:extLst>
              </p14:cNvPr>
              <p14:cNvContentPartPr/>
              <p14:nvPr/>
            </p14:nvContentPartPr>
            <p14:xfrm>
              <a:off x="754300" y="2084031"/>
              <a:ext cx="1444680" cy="554400"/>
            </p14:xfrm>
          </p:contentPart>
        </mc:Choice>
        <mc:Fallback>
          <p:pic>
            <p:nvPicPr>
              <p:cNvPr id="71" name="墨迹 71">
                <a:extLst>
                  <a:ext uri="{FF2B5EF4-FFF2-40B4-BE49-F238E27FC236}">
                    <a16:creationId xmlns:a16="http://schemas.microsoft.com/office/drawing/2014/main" id="{4E56BF9E-2074-714D-9842-5726B5B3FE2E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46740" y="2076471"/>
                <a:ext cx="1459800" cy="56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81" name="墨迹 82">
                <a:extLst>
                  <a:ext uri="{FF2B5EF4-FFF2-40B4-BE49-F238E27FC236}">
                    <a16:creationId xmlns:a16="http://schemas.microsoft.com/office/drawing/2014/main" id="{FBA19F80-A8FF-0F4C-9F02-B9001AC8932E}"/>
                  </a:ext>
                </a:extLst>
              </p14:cNvPr>
              <p14:cNvContentPartPr/>
              <p14:nvPr/>
            </p14:nvContentPartPr>
            <p14:xfrm>
              <a:off x="9121420" y="1772991"/>
              <a:ext cx="1494720" cy="591840"/>
            </p14:xfrm>
          </p:contentPart>
        </mc:Choice>
        <mc:Fallback>
          <p:pic>
            <p:nvPicPr>
              <p:cNvPr id="81" name="墨迹 82">
                <a:extLst>
                  <a:ext uri="{FF2B5EF4-FFF2-40B4-BE49-F238E27FC236}">
                    <a16:creationId xmlns:a16="http://schemas.microsoft.com/office/drawing/2014/main" id="{FBA19F80-A8FF-0F4C-9F02-B9001AC8932E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9113858" y="1765431"/>
                <a:ext cx="1509844" cy="60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82" name="墨迹 83">
                <a:extLst>
                  <a:ext uri="{FF2B5EF4-FFF2-40B4-BE49-F238E27FC236}">
                    <a16:creationId xmlns:a16="http://schemas.microsoft.com/office/drawing/2014/main" id="{885FBC53-5E16-5E45-AA37-A3DC8B91B352}"/>
                  </a:ext>
                </a:extLst>
              </p14:cNvPr>
              <p14:cNvContentPartPr/>
              <p14:nvPr/>
            </p14:nvContentPartPr>
            <p14:xfrm>
              <a:off x="7813900" y="1816551"/>
              <a:ext cx="952920" cy="498240"/>
            </p14:xfrm>
          </p:contentPart>
        </mc:Choice>
        <mc:Fallback>
          <p:pic>
            <p:nvPicPr>
              <p:cNvPr id="82" name="墨迹 83">
                <a:extLst>
                  <a:ext uri="{FF2B5EF4-FFF2-40B4-BE49-F238E27FC236}">
                    <a16:creationId xmlns:a16="http://schemas.microsoft.com/office/drawing/2014/main" id="{885FBC53-5E16-5E45-AA37-A3DC8B91B352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7806700" y="1808991"/>
                <a:ext cx="968040" cy="51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88" name="墨迹 88">
                <a:extLst>
                  <a:ext uri="{FF2B5EF4-FFF2-40B4-BE49-F238E27FC236}">
                    <a16:creationId xmlns:a16="http://schemas.microsoft.com/office/drawing/2014/main" id="{951EC997-B6A3-214A-B986-523932372FAE}"/>
                  </a:ext>
                </a:extLst>
              </p14:cNvPr>
              <p14:cNvContentPartPr/>
              <p14:nvPr/>
            </p14:nvContentPartPr>
            <p14:xfrm>
              <a:off x="1993060" y="2806191"/>
              <a:ext cx="423720" cy="392400"/>
            </p14:xfrm>
          </p:contentPart>
        </mc:Choice>
        <mc:Fallback>
          <p:pic>
            <p:nvPicPr>
              <p:cNvPr id="88" name="墨迹 88">
                <a:extLst>
                  <a:ext uri="{FF2B5EF4-FFF2-40B4-BE49-F238E27FC236}">
                    <a16:creationId xmlns:a16="http://schemas.microsoft.com/office/drawing/2014/main" id="{951EC997-B6A3-214A-B986-523932372FAE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985860" y="2798631"/>
                <a:ext cx="438840" cy="40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99" name="墨迹 100">
                <a:extLst>
                  <a:ext uri="{FF2B5EF4-FFF2-40B4-BE49-F238E27FC236}">
                    <a16:creationId xmlns:a16="http://schemas.microsoft.com/office/drawing/2014/main" id="{DCC447E0-F75A-D84A-912B-233799E568A5}"/>
                  </a:ext>
                </a:extLst>
              </p14:cNvPr>
              <p14:cNvContentPartPr/>
              <p14:nvPr/>
            </p14:nvContentPartPr>
            <p14:xfrm>
              <a:off x="9669340" y="2519991"/>
              <a:ext cx="1288800" cy="678960"/>
            </p14:xfrm>
          </p:contentPart>
        </mc:Choice>
        <mc:Fallback>
          <p:pic>
            <p:nvPicPr>
              <p:cNvPr id="99" name="墨迹 100">
                <a:extLst>
                  <a:ext uri="{FF2B5EF4-FFF2-40B4-BE49-F238E27FC236}">
                    <a16:creationId xmlns:a16="http://schemas.microsoft.com/office/drawing/2014/main" id="{DCC447E0-F75A-D84A-912B-233799E568A5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9661782" y="2512431"/>
                <a:ext cx="1303916" cy="69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100" name="墨迹 101">
                <a:extLst>
                  <a:ext uri="{FF2B5EF4-FFF2-40B4-BE49-F238E27FC236}">
                    <a16:creationId xmlns:a16="http://schemas.microsoft.com/office/drawing/2014/main" id="{8FE7F9AA-3E1C-9147-B258-45FDB9A718C6}"/>
                  </a:ext>
                </a:extLst>
              </p14:cNvPr>
              <p14:cNvContentPartPr/>
              <p14:nvPr/>
            </p14:nvContentPartPr>
            <p14:xfrm>
              <a:off x="8436700" y="2656791"/>
              <a:ext cx="945720" cy="464400"/>
            </p14:xfrm>
          </p:contentPart>
        </mc:Choice>
        <mc:Fallback>
          <p:pic>
            <p:nvPicPr>
              <p:cNvPr id="100" name="墨迹 101">
                <a:extLst>
                  <a:ext uri="{FF2B5EF4-FFF2-40B4-BE49-F238E27FC236}">
                    <a16:creationId xmlns:a16="http://schemas.microsoft.com/office/drawing/2014/main" id="{8FE7F9AA-3E1C-9147-B258-45FDB9A718C6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8429143" y="2649231"/>
                <a:ext cx="960474" cy="47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103" name="墨迹 102">
                <a:extLst>
                  <a:ext uri="{FF2B5EF4-FFF2-40B4-BE49-F238E27FC236}">
                    <a16:creationId xmlns:a16="http://schemas.microsoft.com/office/drawing/2014/main" id="{7E6FDAF3-6585-B04D-BB9F-764A608E6CBD}"/>
                  </a:ext>
                </a:extLst>
              </p14:cNvPr>
              <p14:cNvContentPartPr/>
              <p14:nvPr/>
            </p14:nvContentPartPr>
            <p14:xfrm>
              <a:off x="2653300" y="2115351"/>
              <a:ext cx="317880" cy="990360"/>
            </p14:xfrm>
          </p:contentPart>
        </mc:Choice>
        <mc:Fallback>
          <p:pic>
            <p:nvPicPr>
              <p:cNvPr id="103" name="墨迹 102">
                <a:extLst>
                  <a:ext uri="{FF2B5EF4-FFF2-40B4-BE49-F238E27FC236}">
                    <a16:creationId xmlns:a16="http://schemas.microsoft.com/office/drawing/2014/main" id="{7E6FDAF3-6585-B04D-BB9F-764A608E6CBD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2645740" y="2107791"/>
                <a:ext cx="333000" cy="100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110" name="墨迹 111">
                <a:extLst>
                  <a:ext uri="{FF2B5EF4-FFF2-40B4-BE49-F238E27FC236}">
                    <a16:creationId xmlns:a16="http://schemas.microsoft.com/office/drawing/2014/main" id="{5E343C62-D0A0-9C48-B83B-FFB445C66FE0}"/>
                  </a:ext>
                </a:extLst>
              </p14:cNvPr>
              <p14:cNvContentPartPr/>
              <p14:nvPr/>
            </p14:nvContentPartPr>
            <p14:xfrm>
              <a:off x="3885940" y="2270871"/>
              <a:ext cx="1108440" cy="759600"/>
            </p14:xfrm>
          </p:contentPart>
        </mc:Choice>
        <mc:Fallback>
          <p:pic>
            <p:nvPicPr>
              <p:cNvPr id="110" name="墨迹 111">
                <a:extLst>
                  <a:ext uri="{FF2B5EF4-FFF2-40B4-BE49-F238E27FC236}">
                    <a16:creationId xmlns:a16="http://schemas.microsoft.com/office/drawing/2014/main" id="{5E343C62-D0A0-9C48-B83B-FFB445C66FE0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3878380" y="2263315"/>
                <a:ext cx="1123560" cy="7747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111" name="墨迹 112">
                <a:extLst>
                  <a:ext uri="{FF2B5EF4-FFF2-40B4-BE49-F238E27FC236}">
                    <a16:creationId xmlns:a16="http://schemas.microsoft.com/office/drawing/2014/main" id="{891105E6-6E39-D447-9F8A-C6B01A936289}"/>
                  </a:ext>
                </a:extLst>
              </p14:cNvPr>
              <p14:cNvContentPartPr/>
              <p14:nvPr/>
            </p14:nvContentPartPr>
            <p14:xfrm>
              <a:off x="3443860" y="2501271"/>
              <a:ext cx="149760" cy="317880"/>
            </p14:xfrm>
          </p:contentPart>
        </mc:Choice>
        <mc:Fallback>
          <p:pic>
            <p:nvPicPr>
              <p:cNvPr id="111" name="墨迹 112">
                <a:extLst>
                  <a:ext uri="{FF2B5EF4-FFF2-40B4-BE49-F238E27FC236}">
                    <a16:creationId xmlns:a16="http://schemas.microsoft.com/office/drawing/2014/main" id="{891105E6-6E39-D447-9F8A-C6B01A936289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3436300" y="2493711"/>
                <a:ext cx="164880" cy="33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121" name="墨迹 121">
                <a:extLst>
                  <a:ext uri="{FF2B5EF4-FFF2-40B4-BE49-F238E27FC236}">
                    <a16:creationId xmlns:a16="http://schemas.microsoft.com/office/drawing/2014/main" id="{5502B4FB-F413-B14B-B01D-51677346ACA8}"/>
                  </a:ext>
                </a:extLst>
              </p14:cNvPr>
              <p14:cNvContentPartPr/>
              <p14:nvPr/>
            </p14:nvContentPartPr>
            <p14:xfrm>
              <a:off x="5099860" y="2233431"/>
              <a:ext cx="946440" cy="660600"/>
            </p14:xfrm>
          </p:contentPart>
        </mc:Choice>
        <mc:Fallback>
          <p:pic>
            <p:nvPicPr>
              <p:cNvPr id="121" name="墨迹 121">
                <a:extLst>
                  <a:ext uri="{FF2B5EF4-FFF2-40B4-BE49-F238E27FC236}">
                    <a16:creationId xmlns:a16="http://schemas.microsoft.com/office/drawing/2014/main" id="{5502B4FB-F413-B14B-B01D-51677346ACA8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5092303" y="2225867"/>
                <a:ext cx="961194" cy="6757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140" name="墨迹 141">
                <a:extLst>
                  <a:ext uri="{FF2B5EF4-FFF2-40B4-BE49-F238E27FC236}">
                    <a16:creationId xmlns:a16="http://schemas.microsoft.com/office/drawing/2014/main" id="{B7B360D2-5EC7-F54D-99AA-E92D8BD21E89}"/>
                  </a:ext>
                </a:extLst>
              </p14:cNvPr>
              <p14:cNvContentPartPr/>
              <p14:nvPr/>
            </p14:nvContentPartPr>
            <p14:xfrm>
              <a:off x="5099860" y="3023991"/>
              <a:ext cx="685080" cy="641880"/>
            </p14:xfrm>
          </p:contentPart>
        </mc:Choice>
        <mc:Fallback>
          <p:pic>
            <p:nvPicPr>
              <p:cNvPr id="140" name="墨迹 141">
                <a:extLst>
                  <a:ext uri="{FF2B5EF4-FFF2-40B4-BE49-F238E27FC236}">
                    <a16:creationId xmlns:a16="http://schemas.microsoft.com/office/drawing/2014/main" id="{B7B360D2-5EC7-F54D-99AA-E92D8BD21E89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092300" y="3016787"/>
                <a:ext cx="700200" cy="6570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141" name="墨迹 142">
                <a:extLst>
                  <a:ext uri="{FF2B5EF4-FFF2-40B4-BE49-F238E27FC236}">
                    <a16:creationId xmlns:a16="http://schemas.microsoft.com/office/drawing/2014/main" id="{879280C4-B3C9-A946-959B-BC8EC0257548}"/>
                  </a:ext>
                </a:extLst>
              </p14:cNvPr>
              <p14:cNvContentPartPr/>
              <p14:nvPr/>
            </p14:nvContentPartPr>
            <p14:xfrm>
              <a:off x="3419020" y="3117591"/>
              <a:ext cx="1375560" cy="535680"/>
            </p14:xfrm>
          </p:contentPart>
        </mc:Choice>
        <mc:Fallback>
          <p:pic>
            <p:nvPicPr>
              <p:cNvPr id="141" name="墨迹 142">
                <a:extLst>
                  <a:ext uri="{FF2B5EF4-FFF2-40B4-BE49-F238E27FC236}">
                    <a16:creationId xmlns:a16="http://schemas.microsoft.com/office/drawing/2014/main" id="{879280C4-B3C9-A946-959B-BC8EC0257548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3411460" y="3110031"/>
                <a:ext cx="1390680" cy="55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150" name="墨迹 150">
                <a:extLst>
                  <a:ext uri="{FF2B5EF4-FFF2-40B4-BE49-F238E27FC236}">
                    <a16:creationId xmlns:a16="http://schemas.microsoft.com/office/drawing/2014/main" id="{D6F8752A-0B39-4342-A229-0A0F339330A0}"/>
                  </a:ext>
                </a:extLst>
              </p14:cNvPr>
              <p14:cNvContentPartPr/>
              <p14:nvPr/>
            </p14:nvContentPartPr>
            <p14:xfrm>
              <a:off x="5958820" y="3005631"/>
              <a:ext cx="853200" cy="548280"/>
            </p14:xfrm>
          </p:contentPart>
        </mc:Choice>
        <mc:Fallback>
          <p:pic>
            <p:nvPicPr>
              <p:cNvPr id="150" name="墨迹 150">
                <a:extLst>
                  <a:ext uri="{FF2B5EF4-FFF2-40B4-BE49-F238E27FC236}">
                    <a16:creationId xmlns:a16="http://schemas.microsoft.com/office/drawing/2014/main" id="{D6F8752A-0B39-4342-A229-0A0F339330A0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5951260" y="2998071"/>
                <a:ext cx="868320" cy="56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155" name="墨迹 155">
                <a:extLst>
                  <a:ext uri="{FF2B5EF4-FFF2-40B4-BE49-F238E27FC236}">
                    <a16:creationId xmlns:a16="http://schemas.microsoft.com/office/drawing/2014/main" id="{16F1CEDE-66AD-A740-A514-9664CDE254DC}"/>
                  </a:ext>
                </a:extLst>
              </p14:cNvPr>
              <p14:cNvContentPartPr/>
              <p14:nvPr/>
            </p14:nvContentPartPr>
            <p14:xfrm>
              <a:off x="3935620" y="3316671"/>
              <a:ext cx="305640" cy="280800"/>
            </p14:xfrm>
          </p:contentPart>
        </mc:Choice>
        <mc:Fallback>
          <p:pic>
            <p:nvPicPr>
              <p:cNvPr id="155" name="墨迹 155">
                <a:extLst>
                  <a:ext uri="{FF2B5EF4-FFF2-40B4-BE49-F238E27FC236}">
                    <a16:creationId xmlns:a16="http://schemas.microsoft.com/office/drawing/2014/main" id="{16F1CEDE-66AD-A740-A514-9664CDE254DC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3928051" y="3309101"/>
                <a:ext cx="320778" cy="29593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157" name="墨迹 156">
                <a:extLst>
                  <a:ext uri="{FF2B5EF4-FFF2-40B4-BE49-F238E27FC236}">
                    <a16:creationId xmlns:a16="http://schemas.microsoft.com/office/drawing/2014/main" id="{CC4F1249-7CFE-2140-AB1E-223AF1EE2BE5}"/>
                  </a:ext>
                </a:extLst>
              </p14:cNvPr>
              <p14:cNvContentPartPr/>
              <p14:nvPr/>
            </p14:nvContentPartPr>
            <p14:xfrm>
              <a:off x="7066900" y="3522231"/>
              <a:ext cx="31320" cy="25200"/>
            </p14:xfrm>
          </p:contentPart>
        </mc:Choice>
        <mc:Fallback>
          <p:pic>
            <p:nvPicPr>
              <p:cNvPr id="157" name="墨迹 156">
                <a:extLst>
                  <a:ext uri="{FF2B5EF4-FFF2-40B4-BE49-F238E27FC236}">
                    <a16:creationId xmlns:a16="http://schemas.microsoft.com/office/drawing/2014/main" id="{CC4F1249-7CFE-2140-AB1E-223AF1EE2BE5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7059340" y="3514671"/>
                <a:ext cx="4644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158" name="墨迹 157">
                <a:extLst>
                  <a:ext uri="{FF2B5EF4-FFF2-40B4-BE49-F238E27FC236}">
                    <a16:creationId xmlns:a16="http://schemas.microsoft.com/office/drawing/2014/main" id="{A8D86723-A130-E743-96CE-C3D18CEE6BE8}"/>
                  </a:ext>
                </a:extLst>
              </p14:cNvPr>
              <p14:cNvContentPartPr/>
              <p14:nvPr/>
            </p14:nvContentPartPr>
            <p14:xfrm>
              <a:off x="7100740" y="3640311"/>
              <a:ext cx="41040" cy="31320"/>
            </p14:xfrm>
          </p:contentPart>
        </mc:Choice>
        <mc:Fallback>
          <p:pic>
            <p:nvPicPr>
              <p:cNvPr id="158" name="墨迹 157">
                <a:extLst>
                  <a:ext uri="{FF2B5EF4-FFF2-40B4-BE49-F238E27FC236}">
                    <a16:creationId xmlns:a16="http://schemas.microsoft.com/office/drawing/2014/main" id="{A8D86723-A130-E743-96CE-C3D18CEE6BE8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7093180" y="3633111"/>
                <a:ext cx="5616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161" name="墨迹 160">
                <a:extLst>
                  <a:ext uri="{FF2B5EF4-FFF2-40B4-BE49-F238E27FC236}">
                    <a16:creationId xmlns:a16="http://schemas.microsoft.com/office/drawing/2014/main" id="{6C11C3D1-0B35-CD46-AC9D-07EF1301011D}"/>
                  </a:ext>
                </a:extLst>
              </p14:cNvPr>
              <p14:cNvContentPartPr/>
              <p14:nvPr/>
            </p14:nvContentPartPr>
            <p14:xfrm>
              <a:off x="1819540" y="4263111"/>
              <a:ext cx="208440" cy="367560"/>
            </p14:xfrm>
          </p:contentPart>
        </mc:Choice>
        <mc:Fallback>
          <p:pic>
            <p:nvPicPr>
              <p:cNvPr id="161" name="墨迹 160">
                <a:extLst>
                  <a:ext uri="{FF2B5EF4-FFF2-40B4-BE49-F238E27FC236}">
                    <a16:creationId xmlns:a16="http://schemas.microsoft.com/office/drawing/2014/main" id="{6C11C3D1-0B35-CD46-AC9D-07EF1301011D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1811980" y="4255551"/>
                <a:ext cx="223560" cy="38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162" name="墨迹 161">
                <a:extLst>
                  <a:ext uri="{FF2B5EF4-FFF2-40B4-BE49-F238E27FC236}">
                    <a16:creationId xmlns:a16="http://schemas.microsoft.com/office/drawing/2014/main" id="{0D2863C9-C870-BA4F-96C9-50D3262483FD}"/>
                  </a:ext>
                </a:extLst>
              </p14:cNvPr>
              <p14:cNvContentPartPr/>
              <p14:nvPr/>
            </p14:nvContentPartPr>
            <p14:xfrm>
              <a:off x="2304460" y="4157271"/>
              <a:ext cx="355320" cy="803520"/>
            </p14:xfrm>
          </p:contentPart>
        </mc:Choice>
        <mc:Fallback>
          <p:pic>
            <p:nvPicPr>
              <p:cNvPr id="162" name="墨迹 161">
                <a:extLst>
                  <a:ext uri="{FF2B5EF4-FFF2-40B4-BE49-F238E27FC236}">
                    <a16:creationId xmlns:a16="http://schemas.microsoft.com/office/drawing/2014/main" id="{0D2863C9-C870-BA4F-96C9-50D3262483FD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2296900" y="4149711"/>
                <a:ext cx="370440" cy="81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171" name="墨迹 170">
                <a:extLst>
                  <a:ext uri="{FF2B5EF4-FFF2-40B4-BE49-F238E27FC236}">
                    <a16:creationId xmlns:a16="http://schemas.microsoft.com/office/drawing/2014/main" id="{5C6DF16D-34F2-8E4E-ACE7-26D0F74C5CFD}"/>
                  </a:ext>
                </a:extLst>
              </p14:cNvPr>
              <p14:cNvContentPartPr/>
              <p14:nvPr/>
            </p14:nvContentPartPr>
            <p14:xfrm>
              <a:off x="5323780" y="4574151"/>
              <a:ext cx="87480" cy="100080"/>
            </p14:xfrm>
          </p:contentPart>
        </mc:Choice>
        <mc:Fallback>
          <p:pic>
            <p:nvPicPr>
              <p:cNvPr id="171" name="墨迹 170">
                <a:extLst>
                  <a:ext uri="{FF2B5EF4-FFF2-40B4-BE49-F238E27FC236}">
                    <a16:creationId xmlns:a16="http://schemas.microsoft.com/office/drawing/2014/main" id="{5C6DF16D-34F2-8E4E-ACE7-26D0F74C5CFD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5316220" y="4566951"/>
                <a:ext cx="102600" cy="11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177" name="墨迹 181">
                <a:extLst>
                  <a:ext uri="{FF2B5EF4-FFF2-40B4-BE49-F238E27FC236}">
                    <a16:creationId xmlns:a16="http://schemas.microsoft.com/office/drawing/2014/main" id="{B66B319E-9C9B-D64A-89A1-149A64530A4B}"/>
                  </a:ext>
                </a:extLst>
              </p14:cNvPr>
              <p14:cNvContentPartPr/>
              <p14:nvPr/>
            </p14:nvContentPartPr>
            <p14:xfrm>
              <a:off x="5647420" y="4133151"/>
              <a:ext cx="1345320" cy="534960"/>
            </p14:xfrm>
          </p:contentPart>
        </mc:Choice>
        <mc:Fallback>
          <p:pic>
            <p:nvPicPr>
              <p:cNvPr id="177" name="墨迹 181">
                <a:extLst>
                  <a:ext uri="{FF2B5EF4-FFF2-40B4-BE49-F238E27FC236}">
                    <a16:creationId xmlns:a16="http://schemas.microsoft.com/office/drawing/2014/main" id="{B66B319E-9C9B-D64A-89A1-149A64530A4B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5640218" y="4125591"/>
                <a:ext cx="1360444" cy="55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178" name="墨迹 182">
                <a:extLst>
                  <a:ext uri="{FF2B5EF4-FFF2-40B4-BE49-F238E27FC236}">
                    <a16:creationId xmlns:a16="http://schemas.microsoft.com/office/drawing/2014/main" id="{09416E9B-11A4-1D42-A43F-ECE2A5B37ED8}"/>
                  </a:ext>
                </a:extLst>
              </p14:cNvPr>
              <p14:cNvContentPartPr/>
              <p14:nvPr/>
            </p14:nvContentPartPr>
            <p14:xfrm>
              <a:off x="4551940" y="4206951"/>
              <a:ext cx="398520" cy="467280"/>
            </p14:xfrm>
          </p:contentPart>
        </mc:Choice>
        <mc:Fallback>
          <p:pic>
            <p:nvPicPr>
              <p:cNvPr id="178" name="墨迹 182">
                <a:extLst>
                  <a:ext uri="{FF2B5EF4-FFF2-40B4-BE49-F238E27FC236}">
                    <a16:creationId xmlns:a16="http://schemas.microsoft.com/office/drawing/2014/main" id="{09416E9B-11A4-1D42-A43F-ECE2A5B37ED8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4544387" y="4199391"/>
                <a:ext cx="413626" cy="48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179" name="墨迹 183">
                <a:extLst>
                  <a:ext uri="{FF2B5EF4-FFF2-40B4-BE49-F238E27FC236}">
                    <a16:creationId xmlns:a16="http://schemas.microsoft.com/office/drawing/2014/main" id="{7EBC3419-018D-A34F-94BE-BF4611AA3492}"/>
                  </a:ext>
                </a:extLst>
              </p14:cNvPr>
              <p14:cNvContentPartPr/>
              <p14:nvPr/>
            </p14:nvContentPartPr>
            <p14:xfrm>
              <a:off x="3848500" y="4151151"/>
              <a:ext cx="324000" cy="572400"/>
            </p14:xfrm>
          </p:contentPart>
        </mc:Choice>
        <mc:Fallback>
          <p:pic>
            <p:nvPicPr>
              <p:cNvPr id="179" name="墨迹 183">
                <a:extLst>
                  <a:ext uri="{FF2B5EF4-FFF2-40B4-BE49-F238E27FC236}">
                    <a16:creationId xmlns:a16="http://schemas.microsoft.com/office/drawing/2014/main" id="{7EBC3419-018D-A34F-94BE-BF4611AA3492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3840940" y="4143591"/>
                <a:ext cx="339120" cy="58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180" name="墨迹 184">
                <a:extLst>
                  <a:ext uri="{FF2B5EF4-FFF2-40B4-BE49-F238E27FC236}">
                    <a16:creationId xmlns:a16="http://schemas.microsoft.com/office/drawing/2014/main" id="{A8486C98-1046-774A-A6CC-F86BC3B60F84}"/>
                  </a:ext>
                </a:extLst>
              </p14:cNvPr>
              <p14:cNvContentPartPr/>
              <p14:nvPr/>
            </p14:nvContentPartPr>
            <p14:xfrm>
              <a:off x="2964340" y="4070151"/>
              <a:ext cx="567000" cy="610560"/>
            </p14:xfrm>
          </p:contentPart>
        </mc:Choice>
        <mc:Fallback>
          <p:pic>
            <p:nvPicPr>
              <p:cNvPr id="180" name="墨迹 184">
                <a:extLst>
                  <a:ext uri="{FF2B5EF4-FFF2-40B4-BE49-F238E27FC236}">
                    <a16:creationId xmlns:a16="http://schemas.microsoft.com/office/drawing/2014/main" id="{A8486C98-1046-774A-A6CC-F86BC3B60F84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2956780" y="4062591"/>
                <a:ext cx="582120" cy="62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181" name="墨迹 185">
                <a:extLst>
                  <a:ext uri="{FF2B5EF4-FFF2-40B4-BE49-F238E27FC236}">
                    <a16:creationId xmlns:a16="http://schemas.microsoft.com/office/drawing/2014/main" id="{DA176ACE-B032-B443-9C34-33678AAA2425}"/>
                  </a:ext>
                </a:extLst>
              </p14:cNvPr>
              <p14:cNvContentPartPr/>
              <p14:nvPr/>
            </p14:nvContentPartPr>
            <p14:xfrm>
              <a:off x="909820" y="4063671"/>
              <a:ext cx="535680" cy="672840"/>
            </p14:xfrm>
          </p:contentPart>
        </mc:Choice>
        <mc:Fallback>
          <p:pic>
            <p:nvPicPr>
              <p:cNvPr id="181" name="墨迹 185">
                <a:extLst>
                  <a:ext uri="{FF2B5EF4-FFF2-40B4-BE49-F238E27FC236}">
                    <a16:creationId xmlns:a16="http://schemas.microsoft.com/office/drawing/2014/main" id="{DA176ACE-B032-B443-9C34-33678AAA2425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902620" y="4056111"/>
                <a:ext cx="550800" cy="68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189" name="墨迹 188">
                <a:extLst>
                  <a:ext uri="{FF2B5EF4-FFF2-40B4-BE49-F238E27FC236}">
                    <a16:creationId xmlns:a16="http://schemas.microsoft.com/office/drawing/2014/main" id="{2074F18B-CE36-5843-A7E3-ABE7B590CFC1}"/>
                  </a:ext>
                </a:extLst>
              </p14:cNvPr>
              <p14:cNvContentPartPr/>
              <p14:nvPr/>
            </p14:nvContentPartPr>
            <p14:xfrm>
              <a:off x="7932340" y="4132431"/>
              <a:ext cx="93600" cy="106200"/>
            </p14:xfrm>
          </p:contentPart>
        </mc:Choice>
        <mc:Fallback>
          <p:pic>
            <p:nvPicPr>
              <p:cNvPr id="189" name="墨迹 188">
                <a:extLst>
                  <a:ext uri="{FF2B5EF4-FFF2-40B4-BE49-F238E27FC236}">
                    <a16:creationId xmlns:a16="http://schemas.microsoft.com/office/drawing/2014/main" id="{2074F18B-CE36-5843-A7E3-ABE7B590CFC1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7924780" y="4124871"/>
                <a:ext cx="108720" cy="12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190" name="墨迹 189">
                <a:extLst>
                  <a:ext uri="{FF2B5EF4-FFF2-40B4-BE49-F238E27FC236}">
                    <a16:creationId xmlns:a16="http://schemas.microsoft.com/office/drawing/2014/main" id="{A33C8EE7-F722-9148-831A-978D76B9CF33}"/>
                  </a:ext>
                </a:extLst>
              </p14:cNvPr>
              <p14:cNvContentPartPr/>
              <p14:nvPr/>
            </p14:nvContentPartPr>
            <p14:xfrm>
              <a:off x="7951060" y="4406391"/>
              <a:ext cx="380160" cy="87480"/>
            </p14:xfrm>
          </p:contentPart>
        </mc:Choice>
        <mc:Fallback>
          <p:pic>
            <p:nvPicPr>
              <p:cNvPr id="190" name="墨迹 189">
                <a:extLst>
                  <a:ext uri="{FF2B5EF4-FFF2-40B4-BE49-F238E27FC236}">
                    <a16:creationId xmlns:a16="http://schemas.microsoft.com/office/drawing/2014/main" id="{A33C8EE7-F722-9148-831A-978D76B9CF33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7943500" y="4398831"/>
                <a:ext cx="395280" cy="10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202" name="墨迹 203">
                <a:extLst>
                  <a:ext uri="{FF2B5EF4-FFF2-40B4-BE49-F238E27FC236}">
                    <a16:creationId xmlns:a16="http://schemas.microsoft.com/office/drawing/2014/main" id="{54339E1F-4CE9-F149-9984-8EF35636A880}"/>
                  </a:ext>
                </a:extLst>
              </p14:cNvPr>
              <p14:cNvContentPartPr/>
              <p14:nvPr/>
            </p14:nvContentPartPr>
            <p14:xfrm>
              <a:off x="8586100" y="3758751"/>
              <a:ext cx="2745000" cy="884520"/>
            </p14:xfrm>
          </p:contentPart>
        </mc:Choice>
        <mc:Fallback>
          <p:pic>
            <p:nvPicPr>
              <p:cNvPr id="202" name="墨迹 203">
                <a:extLst>
                  <a:ext uri="{FF2B5EF4-FFF2-40B4-BE49-F238E27FC236}">
                    <a16:creationId xmlns:a16="http://schemas.microsoft.com/office/drawing/2014/main" id="{54339E1F-4CE9-F149-9984-8EF35636A880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8578540" y="3751191"/>
                <a:ext cx="2760120" cy="89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203" name="墨迹 204">
                <a:extLst>
                  <a:ext uri="{FF2B5EF4-FFF2-40B4-BE49-F238E27FC236}">
                    <a16:creationId xmlns:a16="http://schemas.microsoft.com/office/drawing/2014/main" id="{8607BBA1-B91C-814D-A86C-D29811761965}"/>
                  </a:ext>
                </a:extLst>
              </p14:cNvPr>
              <p14:cNvContentPartPr/>
              <p14:nvPr/>
            </p14:nvContentPartPr>
            <p14:xfrm>
              <a:off x="7172740" y="4001391"/>
              <a:ext cx="492120" cy="542160"/>
            </p14:xfrm>
          </p:contentPart>
        </mc:Choice>
        <mc:Fallback>
          <p:pic>
            <p:nvPicPr>
              <p:cNvPr id="203" name="墨迹 204">
                <a:extLst>
                  <a:ext uri="{FF2B5EF4-FFF2-40B4-BE49-F238E27FC236}">
                    <a16:creationId xmlns:a16="http://schemas.microsoft.com/office/drawing/2014/main" id="{8607BBA1-B91C-814D-A86C-D29811761965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7165180" y="3994186"/>
                <a:ext cx="507240" cy="55729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209" name="墨迹 208">
                <a:extLst>
                  <a:ext uri="{FF2B5EF4-FFF2-40B4-BE49-F238E27FC236}">
                    <a16:creationId xmlns:a16="http://schemas.microsoft.com/office/drawing/2014/main" id="{9ED860D3-3C2B-9144-9BA2-2F0F83779787}"/>
                  </a:ext>
                </a:extLst>
              </p14:cNvPr>
              <p14:cNvContentPartPr/>
              <p14:nvPr/>
            </p14:nvContentPartPr>
            <p14:xfrm>
              <a:off x="2516140" y="5576751"/>
              <a:ext cx="37800" cy="162360"/>
            </p14:xfrm>
          </p:contentPart>
        </mc:Choice>
        <mc:Fallback>
          <p:pic>
            <p:nvPicPr>
              <p:cNvPr id="209" name="墨迹 208">
                <a:extLst>
                  <a:ext uri="{FF2B5EF4-FFF2-40B4-BE49-F238E27FC236}">
                    <a16:creationId xmlns:a16="http://schemas.microsoft.com/office/drawing/2014/main" id="{9ED860D3-3C2B-9144-9BA2-2F0F83779787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2508580" y="5569191"/>
                <a:ext cx="52920" cy="17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212" name="墨迹 213">
                <a:extLst>
                  <a:ext uri="{FF2B5EF4-FFF2-40B4-BE49-F238E27FC236}">
                    <a16:creationId xmlns:a16="http://schemas.microsoft.com/office/drawing/2014/main" id="{9357C466-C47D-784A-8135-D03C33F2B21C}"/>
                  </a:ext>
                </a:extLst>
              </p14:cNvPr>
              <p14:cNvContentPartPr/>
              <p14:nvPr/>
            </p14:nvContentPartPr>
            <p14:xfrm>
              <a:off x="2877220" y="5607711"/>
              <a:ext cx="81360" cy="124920"/>
            </p14:xfrm>
          </p:contentPart>
        </mc:Choice>
        <mc:Fallback>
          <p:pic>
            <p:nvPicPr>
              <p:cNvPr id="212" name="墨迹 213">
                <a:extLst>
                  <a:ext uri="{FF2B5EF4-FFF2-40B4-BE49-F238E27FC236}">
                    <a16:creationId xmlns:a16="http://schemas.microsoft.com/office/drawing/2014/main" id="{9357C466-C47D-784A-8135-D03C33F2B21C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2869660" y="5600151"/>
                <a:ext cx="9648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213" name="墨迹 214">
                <a:extLst>
                  <a:ext uri="{FF2B5EF4-FFF2-40B4-BE49-F238E27FC236}">
                    <a16:creationId xmlns:a16="http://schemas.microsoft.com/office/drawing/2014/main" id="{81459EA0-8E7A-0D4B-9396-F9875387D750}"/>
                  </a:ext>
                </a:extLst>
              </p14:cNvPr>
              <p14:cNvContentPartPr/>
              <p14:nvPr/>
            </p14:nvContentPartPr>
            <p14:xfrm>
              <a:off x="2043100" y="5308911"/>
              <a:ext cx="249480" cy="405000"/>
            </p14:xfrm>
          </p:contentPart>
        </mc:Choice>
        <mc:Fallback>
          <p:pic>
            <p:nvPicPr>
              <p:cNvPr id="213" name="墨迹 214">
                <a:extLst>
                  <a:ext uri="{FF2B5EF4-FFF2-40B4-BE49-F238E27FC236}">
                    <a16:creationId xmlns:a16="http://schemas.microsoft.com/office/drawing/2014/main" id="{81459EA0-8E7A-0D4B-9396-F9875387D750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2035540" y="5301351"/>
                <a:ext cx="264600" cy="42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216" name="墨迹 215">
                <a:extLst>
                  <a:ext uri="{FF2B5EF4-FFF2-40B4-BE49-F238E27FC236}">
                    <a16:creationId xmlns:a16="http://schemas.microsoft.com/office/drawing/2014/main" id="{E0A60F4D-3783-044E-A879-208773369109}"/>
                  </a:ext>
                </a:extLst>
              </p14:cNvPr>
              <p14:cNvContentPartPr/>
              <p14:nvPr/>
            </p14:nvContentPartPr>
            <p14:xfrm>
              <a:off x="3618820" y="5352471"/>
              <a:ext cx="198720" cy="286560"/>
            </p14:xfrm>
          </p:contentPart>
        </mc:Choice>
        <mc:Fallback>
          <p:pic>
            <p:nvPicPr>
              <p:cNvPr id="216" name="墨迹 215">
                <a:extLst>
                  <a:ext uri="{FF2B5EF4-FFF2-40B4-BE49-F238E27FC236}">
                    <a16:creationId xmlns:a16="http://schemas.microsoft.com/office/drawing/2014/main" id="{E0A60F4D-3783-044E-A879-208773369109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3611260" y="5344911"/>
                <a:ext cx="213840" cy="30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223" name="墨迹 224">
                <a:extLst>
                  <a:ext uri="{FF2B5EF4-FFF2-40B4-BE49-F238E27FC236}">
                    <a16:creationId xmlns:a16="http://schemas.microsoft.com/office/drawing/2014/main" id="{84FD0BA3-99B0-B245-AC5B-979BA2611366}"/>
                  </a:ext>
                </a:extLst>
              </p14:cNvPr>
              <p14:cNvContentPartPr/>
              <p14:nvPr/>
            </p14:nvContentPartPr>
            <p14:xfrm>
              <a:off x="4744900" y="5140791"/>
              <a:ext cx="585000" cy="560520"/>
            </p14:xfrm>
          </p:contentPart>
        </mc:Choice>
        <mc:Fallback>
          <p:pic>
            <p:nvPicPr>
              <p:cNvPr id="223" name="墨迹 224">
                <a:extLst>
                  <a:ext uri="{FF2B5EF4-FFF2-40B4-BE49-F238E27FC236}">
                    <a16:creationId xmlns:a16="http://schemas.microsoft.com/office/drawing/2014/main" id="{84FD0BA3-99B0-B245-AC5B-979BA2611366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4737340" y="5133231"/>
                <a:ext cx="599760" cy="57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224" name="墨迹 225">
                <a:extLst>
                  <a:ext uri="{FF2B5EF4-FFF2-40B4-BE49-F238E27FC236}">
                    <a16:creationId xmlns:a16="http://schemas.microsoft.com/office/drawing/2014/main" id="{3D3C7E54-C9F5-AC42-B259-0D46B7754CCE}"/>
                  </a:ext>
                </a:extLst>
              </p14:cNvPr>
              <p14:cNvContentPartPr/>
              <p14:nvPr/>
            </p14:nvContentPartPr>
            <p14:xfrm>
              <a:off x="4178260" y="5290191"/>
              <a:ext cx="236880" cy="492120"/>
            </p14:xfrm>
          </p:contentPart>
        </mc:Choice>
        <mc:Fallback>
          <p:pic>
            <p:nvPicPr>
              <p:cNvPr id="224" name="墨迹 225">
                <a:extLst>
                  <a:ext uri="{FF2B5EF4-FFF2-40B4-BE49-F238E27FC236}">
                    <a16:creationId xmlns:a16="http://schemas.microsoft.com/office/drawing/2014/main" id="{3D3C7E54-C9F5-AC42-B259-0D46B7754CCE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4170700" y="5282631"/>
                <a:ext cx="252000" cy="50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238" name="墨迹 240">
                <a:extLst>
                  <a:ext uri="{FF2B5EF4-FFF2-40B4-BE49-F238E27FC236}">
                    <a16:creationId xmlns:a16="http://schemas.microsoft.com/office/drawing/2014/main" id="{0081B9E5-BE0B-E04E-97B5-42C63DD1385C}"/>
                  </a:ext>
                </a:extLst>
              </p14:cNvPr>
              <p14:cNvContentPartPr/>
              <p14:nvPr/>
            </p14:nvContentPartPr>
            <p14:xfrm>
              <a:off x="6761980" y="5153391"/>
              <a:ext cx="386280" cy="489240"/>
            </p14:xfrm>
          </p:contentPart>
        </mc:Choice>
        <mc:Fallback>
          <p:pic>
            <p:nvPicPr>
              <p:cNvPr id="238" name="墨迹 240">
                <a:extLst>
                  <a:ext uri="{FF2B5EF4-FFF2-40B4-BE49-F238E27FC236}">
                    <a16:creationId xmlns:a16="http://schemas.microsoft.com/office/drawing/2014/main" id="{0081B9E5-BE0B-E04E-97B5-42C63DD1385C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6754420" y="5145831"/>
                <a:ext cx="401400" cy="50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239" name="墨迹 241">
                <a:extLst>
                  <a:ext uri="{FF2B5EF4-FFF2-40B4-BE49-F238E27FC236}">
                    <a16:creationId xmlns:a16="http://schemas.microsoft.com/office/drawing/2014/main" id="{F96BFA85-5EB6-AA4F-AE08-99B6064FE78E}"/>
                  </a:ext>
                </a:extLst>
              </p14:cNvPr>
              <p14:cNvContentPartPr/>
              <p14:nvPr/>
            </p14:nvContentPartPr>
            <p14:xfrm>
              <a:off x="6207940" y="5109831"/>
              <a:ext cx="286920" cy="538560"/>
            </p14:xfrm>
          </p:contentPart>
        </mc:Choice>
        <mc:Fallback>
          <p:pic>
            <p:nvPicPr>
              <p:cNvPr id="239" name="墨迹 241">
                <a:extLst>
                  <a:ext uri="{FF2B5EF4-FFF2-40B4-BE49-F238E27FC236}">
                    <a16:creationId xmlns:a16="http://schemas.microsoft.com/office/drawing/2014/main" id="{F96BFA85-5EB6-AA4F-AE08-99B6064FE78E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6200371" y="5102271"/>
                <a:ext cx="302059" cy="55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240" name="墨迹 242">
                <a:extLst>
                  <a:ext uri="{FF2B5EF4-FFF2-40B4-BE49-F238E27FC236}">
                    <a16:creationId xmlns:a16="http://schemas.microsoft.com/office/drawing/2014/main" id="{A192AE49-45E0-F942-B5C4-6E2E0CBD8365}"/>
                  </a:ext>
                </a:extLst>
              </p14:cNvPr>
              <p14:cNvContentPartPr/>
              <p14:nvPr/>
            </p14:nvContentPartPr>
            <p14:xfrm>
              <a:off x="5604580" y="5128551"/>
              <a:ext cx="404640" cy="591840"/>
            </p14:xfrm>
          </p:contentPart>
        </mc:Choice>
        <mc:Fallback>
          <p:pic>
            <p:nvPicPr>
              <p:cNvPr id="240" name="墨迹 242">
                <a:extLst>
                  <a:ext uri="{FF2B5EF4-FFF2-40B4-BE49-F238E27FC236}">
                    <a16:creationId xmlns:a16="http://schemas.microsoft.com/office/drawing/2014/main" id="{A192AE49-45E0-F942-B5C4-6E2E0CBD8365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5597013" y="5120991"/>
                <a:ext cx="419773" cy="60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249" name="墨迹 248">
                <a:extLst>
                  <a:ext uri="{FF2B5EF4-FFF2-40B4-BE49-F238E27FC236}">
                    <a16:creationId xmlns:a16="http://schemas.microsoft.com/office/drawing/2014/main" id="{C5DA40EF-6BA9-AA4E-95FE-EC70EDF3EBC5}"/>
                  </a:ext>
                </a:extLst>
              </p14:cNvPr>
              <p14:cNvContentPartPr/>
              <p14:nvPr/>
            </p14:nvContentPartPr>
            <p14:xfrm>
              <a:off x="9121420" y="5004711"/>
              <a:ext cx="167760" cy="267480"/>
            </p14:xfrm>
          </p:contentPart>
        </mc:Choice>
        <mc:Fallback>
          <p:pic>
            <p:nvPicPr>
              <p:cNvPr id="249" name="墨迹 248">
                <a:extLst>
                  <a:ext uri="{FF2B5EF4-FFF2-40B4-BE49-F238E27FC236}">
                    <a16:creationId xmlns:a16="http://schemas.microsoft.com/office/drawing/2014/main" id="{C5DA40EF-6BA9-AA4E-95FE-EC70EDF3EBC5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9113860" y="4997151"/>
                <a:ext cx="182880" cy="28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250" name="墨迹 249">
                <a:extLst>
                  <a:ext uri="{FF2B5EF4-FFF2-40B4-BE49-F238E27FC236}">
                    <a16:creationId xmlns:a16="http://schemas.microsoft.com/office/drawing/2014/main" id="{D2C2E462-D094-784B-B95A-4465DB99F1A2}"/>
                  </a:ext>
                </a:extLst>
              </p14:cNvPr>
              <p14:cNvContentPartPr/>
              <p14:nvPr/>
            </p14:nvContentPartPr>
            <p14:xfrm>
              <a:off x="9096580" y="5396031"/>
              <a:ext cx="180360" cy="299160"/>
            </p14:xfrm>
          </p:contentPart>
        </mc:Choice>
        <mc:Fallback>
          <p:pic>
            <p:nvPicPr>
              <p:cNvPr id="250" name="墨迹 249">
                <a:extLst>
                  <a:ext uri="{FF2B5EF4-FFF2-40B4-BE49-F238E27FC236}">
                    <a16:creationId xmlns:a16="http://schemas.microsoft.com/office/drawing/2014/main" id="{D2C2E462-D094-784B-B95A-4465DB99F1A2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9089020" y="5388471"/>
                <a:ext cx="195120" cy="31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251" name="墨迹 252">
                <a:extLst>
                  <a:ext uri="{FF2B5EF4-FFF2-40B4-BE49-F238E27FC236}">
                    <a16:creationId xmlns:a16="http://schemas.microsoft.com/office/drawing/2014/main" id="{BAD9FB06-D759-4B4A-A487-6B427E8FAC56}"/>
                  </a:ext>
                </a:extLst>
              </p14:cNvPr>
              <p14:cNvContentPartPr/>
              <p14:nvPr/>
            </p14:nvContentPartPr>
            <p14:xfrm>
              <a:off x="8203420" y="4966551"/>
              <a:ext cx="619560" cy="622800"/>
            </p14:xfrm>
          </p:contentPart>
        </mc:Choice>
        <mc:Fallback>
          <p:pic>
            <p:nvPicPr>
              <p:cNvPr id="251" name="墨迹 252">
                <a:extLst>
                  <a:ext uri="{FF2B5EF4-FFF2-40B4-BE49-F238E27FC236}">
                    <a16:creationId xmlns:a16="http://schemas.microsoft.com/office/drawing/2014/main" id="{BAD9FB06-D759-4B4A-A487-6B427E8FAC56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8195860" y="4958991"/>
                <a:ext cx="634680" cy="63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2">
            <p14:nvContentPartPr>
              <p14:cNvPr id="252" name="墨迹 253">
                <a:extLst>
                  <a:ext uri="{FF2B5EF4-FFF2-40B4-BE49-F238E27FC236}">
                    <a16:creationId xmlns:a16="http://schemas.microsoft.com/office/drawing/2014/main" id="{198039EC-A2AF-A444-82D7-05DA3484ACDB}"/>
                  </a:ext>
                </a:extLst>
              </p14:cNvPr>
              <p14:cNvContentPartPr/>
              <p14:nvPr/>
            </p14:nvContentPartPr>
            <p14:xfrm>
              <a:off x="7484140" y="5215671"/>
              <a:ext cx="429840" cy="261720"/>
            </p14:xfrm>
          </p:contentPart>
        </mc:Choice>
        <mc:Fallback>
          <p:pic>
            <p:nvPicPr>
              <p:cNvPr id="252" name="墨迹 253">
                <a:extLst>
                  <a:ext uri="{FF2B5EF4-FFF2-40B4-BE49-F238E27FC236}">
                    <a16:creationId xmlns:a16="http://schemas.microsoft.com/office/drawing/2014/main" id="{198039EC-A2AF-A444-82D7-05DA3484ACDB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7476580" y="5208111"/>
                <a:ext cx="444960" cy="27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4">
            <p14:nvContentPartPr>
              <p14:cNvPr id="266" name="墨迹 267">
                <a:extLst>
                  <a:ext uri="{FF2B5EF4-FFF2-40B4-BE49-F238E27FC236}">
                    <a16:creationId xmlns:a16="http://schemas.microsoft.com/office/drawing/2014/main" id="{50D7EB6D-5FD5-F24F-8661-B09E952932EF}"/>
                  </a:ext>
                </a:extLst>
              </p14:cNvPr>
              <p14:cNvContentPartPr/>
              <p14:nvPr/>
            </p14:nvContentPartPr>
            <p14:xfrm>
              <a:off x="10721260" y="5115951"/>
              <a:ext cx="1139760" cy="454680"/>
            </p14:xfrm>
          </p:contentPart>
        </mc:Choice>
        <mc:Fallback>
          <p:pic>
            <p:nvPicPr>
              <p:cNvPr id="266" name="墨迹 267">
                <a:extLst>
                  <a:ext uri="{FF2B5EF4-FFF2-40B4-BE49-F238E27FC236}">
                    <a16:creationId xmlns:a16="http://schemas.microsoft.com/office/drawing/2014/main" id="{50D7EB6D-5FD5-F24F-8661-B09E952932EF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10713700" y="5108391"/>
                <a:ext cx="1154520" cy="46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6">
            <p14:nvContentPartPr>
              <p14:cNvPr id="267" name="墨迹 268">
                <a:extLst>
                  <a:ext uri="{FF2B5EF4-FFF2-40B4-BE49-F238E27FC236}">
                    <a16:creationId xmlns:a16="http://schemas.microsoft.com/office/drawing/2014/main" id="{0DA87F72-88E5-B34F-B4E4-D05E8CC9736F}"/>
                  </a:ext>
                </a:extLst>
              </p14:cNvPr>
              <p14:cNvContentPartPr/>
              <p14:nvPr/>
            </p14:nvContentPartPr>
            <p14:xfrm>
              <a:off x="9830980" y="5140791"/>
              <a:ext cx="498600" cy="486000"/>
            </p14:xfrm>
          </p:contentPart>
        </mc:Choice>
        <mc:Fallback>
          <p:pic>
            <p:nvPicPr>
              <p:cNvPr id="267" name="墨迹 268">
                <a:extLst>
                  <a:ext uri="{FF2B5EF4-FFF2-40B4-BE49-F238E27FC236}">
                    <a16:creationId xmlns:a16="http://schemas.microsoft.com/office/drawing/2014/main" id="{0DA87F72-88E5-B34F-B4E4-D05E8CC9736F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9823415" y="5133231"/>
                <a:ext cx="513731" cy="50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8">
            <p14:nvContentPartPr>
              <p14:cNvPr id="273" name="墨迹 272">
                <a:extLst>
                  <a:ext uri="{FF2B5EF4-FFF2-40B4-BE49-F238E27FC236}">
                    <a16:creationId xmlns:a16="http://schemas.microsoft.com/office/drawing/2014/main" id="{F3175ABF-93D4-6343-9C60-076AF8F8E079}"/>
                  </a:ext>
                </a:extLst>
              </p14:cNvPr>
              <p14:cNvContentPartPr/>
              <p14:nvPr/>
            </p14:nvContentPartPr>
            <p14:xfrm>
              <a:off x="2516140" y="6311871"/>
              <a:ext cx="168480" cy="124200"/>
            </p14:xfrm>
          </p:contentPart>
        </mc:Choice>
        <mc:Fallback>
          <p:pic>
            <p:nvPicPr>
              <p:cNvPr id="273" name="墨迹 272">
                <a:extLst>
                  <a:ext uri="{FF2B5EF4-FFF2-40B4-BE49-F238E27FC236}">
                    <a16:creationId xmlns:a16="http://schemas.microsoft.com/office/drawing/2014/main" id="{F3175ABF-93D4-6343-9C60-076AF8F8E079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2508580" y="6304311"/>
                <a:ext cx="183600" cy="13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0">
            <p14:nvContentPartPr>
              <p14:cNvPr id="276" name="墨迹 277">
                <a:extLst>
                  <a:ext uri="{FF2B5EF4-FFF2-40B4-BE49-F238E27FC236}">
                    <a16:creationId xmlns:a16="http://schemas.microsoft.com/office/drawing/2014/main" id="{3F5B58C4-A50C-3040-A8A8-95B2E0D10CD0}"/>
                  </a:ext>
                </a:extLst>
              </p14:cNvPr>
              <p14:cNvContentPartPr/>
              <p14:nvPr/>
            </p14:nvContentPartPr>
            <p14:xfrm>
              <a:off x="2924380" y="6361191"/>
              <a:ext cx="90360" cy="137160"/>
            </p14:xfrm>
          </p:contentPart>
        </mc:Choice>
        <mc:Fallback>
          <p:pic>
            <p:nvPicPr>
              <p:cNvPr id="276" name="墨迹 277">
                <a:extLst>
                  <a:ext uri="{FF2B5EF4-FFF2-40B4-BE49-F238E27FC236}">
                    <a16:creationId xmlns:a16="http://schemas.microsoft.com/office/drawing/2014/main" id="{3F5B58C4-A50C-3040-A8A8-95B2E0D10CD0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2916820" y="6353631"/>
                <a:ext cx="105480" cy="15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2">
            <p14:nvContentPartPr>
              <p14:cNvPr id="277" name="墨迹 278">
                <a:extLst>
                  <a:ext uri="{FF2B5EF4-FFF2-40B4-BE49-F238E27FC236}">
                    <a16:creationId xmlns:a16="http://schemas.microsoft.com/office/drawing/2014/main" id="{61DFD682-E851-9C4B-B69E-E5D28B0DF790}"/>
                  </a:ext>
                </a:extLst>
              </p14:cNvPr>
              <p14:cNvContentPartPr/>
              <p14:nvPr/>
            </p14:nvContentPartPr>
            <p14:xfrm>
              <a:off x="2055340" y="6074631"/>
              <a:ext cx="255600" cy="451440"/>
            </p14:xfrm>
          </p:contentPart>
        </mc:Choice>
        <mc:Fallback>
          <p:pic>
            <p:nvPicPr>
              <p:cNvPr id="277" name="墨迹 278">
                <a:extLst>
                  <a:ext uri="{FF2B5EF4-FFF2-40B4-BE49-F238E27FC236}">
                    <a16:creationId xmlns:a16="http://schemas.microsoft.com/office/drawing/2014/main" id="{61DFD682-E851-9C4B-B69E-E5D28B0DF790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2047780" y="6067071"/>
                <a:ext cx="270720" cy="46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4">
            <p14:nvContentPartPr>
              <p14:cNvPr id="280" name="墨迹 279">
                <a:extLst>
                  <a:ext uri="{FF2B5EF4-FFF2-40B4-BE49-F238E27FC236}">
                    <a16:creationId xmlns:a16="http://schemas.microsoft.com/office/drawing/2014/main" id="{15A2AFBA-42FE-9142-8E68-51BB0995DE7C}"/>
                  </a:ext>
                </a:extLst>
              </p14:cNvPr>
              <p14:cNvContentPartPr/>
              <p14:nvPr/>
            </p14:nvContentPartPr>
            <p14:xfrm>
              <a:off x="3789460" y="6074631"/>
              <a:ext cx="158760" cy="392400"/>
            </p14:xfrm>
          </p:contentPart>
        </mc:Choice>
        <mc:Fallback>
          <p:pic>
            <p:nvPicPr>
              <p:cNvPr id="280" name="墨迹 279">
                <a:extLst>
                  <a:ext uri="{FF2B5EF4-FFF2-40B4-BE49-F238E27FC236}">
                    <a16:creationId xmlns:a16="http://schemas.microsoft.com/office/drawing/2014/main" id="{15A2AFBA-42FE-9142-8E68-51BB0995DE7C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3782260" y="6067071"/>
                <a:ext cx="173880" cy="40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6">
            <p14:nvContentPartPr>
              <p14:cNvPr id="281" name="墨迹 280">
                <a:extLst>
                  <a:ext uri="{FF2B5EF4-FFF2-40B4-BE49-F238E27FC236}">
                    <a16:creationId xmlns:a16="http://schemas.microsoft.com/office/drawing/2014/main" id="{0EE43936-8C88-A84B-AD09-22828C56D2A5}"/>
                  </a:ext>
                </a:extLst>
              </p14:cNvPr>
              <p14:cNvContentPartPr/>
              <p14:nvPr/>
            </p14:nvContentPartPr>
            <p14:xfrm>
              <a:off x="4290580" y="6161751"/>
              <a:ext cx="286560" cy="268200"/>
            </p14:xfrm>
          </p:contentPart>
        </mc:Choice>
        <mc:Fallback>
          <p:pic>
            <p:nvPicPr>
              <p:cNvPr id="281" name="墨迹 280">
                <a:extLst>
                  <a:ext uri="{FF2B5EF4-FFF2-40B4-BE49-F238E27FC236}">
                    <a16:creationId xmlns:a16="http://schemas.microsoft.com/office/drawing/2014/main" id="{0EE43936-8C88-A84B-AD09-22828C56D2A5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4283020" y="6154191"/>
                <a:ext cx="301680" cy="28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8">
            <p14:nvContentPartPr>
              <p14:cNvPr id="288" name="墨迹 287">
                <a:extLst>
                  <a:ext uri="{FF2B5EF4-FFF2-40B4-BE49-F238E27FC236}">
                    <a16:creationId xmlns:a16="http://schemas.microsoft.com/office/drawing/2014/main" id="{9045E2B7-D47B-9845-8343-2DF558682B27}"/>
                  </a:ext>
                </a:extLst>
              </p14:cNvPr>
              <p14:cNvContentPartPr/>
              <p14:nvPr/>
            </p14:nvContentPartPr>
            <p14:xfrm>
              <a:off x="7894900" y="6205311"/>
              <a:ext cx="118800" cy="25200"/>
            </p14:xfrm>
          </p:contentPart>
        </mc:Choice>
        <mc:Fallback>
          <p:pic>
            <p:nvPicPr>
              <p:cNvPr id="288" name="墨迹 287">
                <a:extLst>
                  <a:ext uri="{FF2B5EF4-FFF2-40B4-BE49-F238E27FC236}">
                    <a16:creationId xmlns:a16="http://schemas.microsoft.com/office/drawing/2014/main" id="{9045E2B7-D47B-9845-8343-2DF558682B27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7887340" y="6197751"/>
                <a:ext cx="13356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0">
            <p14:nvContentPartPr>
              <p14:cNvPr id="289" name="墨迹 288">
                <a:extLst>
                  <a:ext uri="{FF2B5EF4-FFF2-40B4-BE49-F238E27FC236}">
                    <a16:creationId xmlns:a16="http://schemas.microsoft.com/office/drawing/2014/main" id="{20D1B205-E806-454B-9D03-F6D80AF602A7}"/>
                  </a:ext>
                </a:extLst>
              </p14:cNvPr>
              <p14:cNvContentPartPr/>
              <p14:nvPr/>
            </p14:nvContentPartPr>
            <p14:xfrm>
              <a:off x="8355700" y="6180471"/>
              <a:ext cx="348840" cy="19080"/>
            </p14:xfrm>
          </p:contentPart>
        </mc:Choice>
        <mc:Fallback>
          <p:pic>
            <p:nvPicPr>
              <p:cNvPr id="289" name="墨迹 288">
                <a:extLst>
                  <a:ext uri="{FF2B5EF4-FFF2-40B4-BE49-F238E27FC236}">
                    <a16:creationId xmlns:a16="http://schemas.microsoft.com/office/drawing/2014/main" id="{20D1B205-E806-454B-9D03-F6D80AF602A7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8348140" y="6172911"/>
                <a:ext cx="36396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2">
            <p14:nvContentPartPr>
              <p14:cNvPr id="292" name="墨迹 294">
                <a:extLst>
                  <a:ext uri="{FF2B5EF4-FFF2-40B4-BE49-F238E27FC236}">
                    <a16:creationId xmlns:a16="http://schemas.microsoft.com/office/drawing/2014/main" id="{2B75559F-2423-8E48-A47D-41D088D683A3}"/>
                  </a:ext>
                </a:extLst>
              </p14:cNvPr>
              <p14:cNvContentPartPr/>
              <p14:nvPr/>
            </p14:nvContentPartPr>
            <p14:xfrm>
              <a:off x="8947180" y="6149511"/>
              <a:ext cx="547920" cy="24840"/>
            </p14:xfrm>
          </p:contentPart>
        </mc:Choice>
        <mc:Fallback>
          <p:pic>
            <p:nvPicPr>
              <p:cNvPr id="292" name="墨迹 294">
                <a:extLst>
                  <a:ext uri="{FF2B5EF4-FFF2-40B4-BE49-F238E27FC236}">
                    <a16:creationId xmlns:a16="http://schemas.microsoft.com/office/drawing/2014/main" id="{2B75559F-2423-8E48-A47D-41D088D683A3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8939625" y="6142059"/>
                <a:ext cx="563030" cy="397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4">
            <p14:nvContentPartPr>
              <p14:cNvPr id="293" name="墨迹 295">
                <a:extLst>
                  <a:ext uri="{FF2B5EF4-FFF2-40B4-BE49-F238E27FC236}">
                    <a16:creationId xmlns:a16="http://schemas.microsoft.com/office/drawing/2014/main" id="{5AF084B6-1ECC-F949-AEBB-4AEFB2864225}"/>
                  </a:ext>
                </a:extLst>
              </p14:cNvPr>
              <p14:cNvContentPartPr/>
              <p14:nvPr/>
            </p14:nvContentPartPr>
            <p14:xfrm>
              <a:off x="6861700" y="5927391"/>
              <a:ext cx="622800" cy="515160"/>
            </p14:xfrm>
          </p:contentPart>
        </mc:Choice>
        <mc:Fallback>
          <p:pic>
            <p:nvPicPr>
              <p:cNvPr id="293" name="墨迹 295">
                <a:extLst>
                  <a:ext uri="{FF2B5EF4-FFF2-40B4-BE49-F238E27FC236}">
                    <a16:creationId xmlns:a16="http://schemas.microsoft.com/office/drawing/2014/main" id="{5AF084B6-1ECC-F949-AEBB-4AEFB2864225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6854140" y="5919831"/>
                <a:ext cx="637920" cy="52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6">
            <p14:nvContentPartPr>
              <p14:cNvPr id="294" name="墨迹 296">
                <a:extLst>
                  <a:ext uri="{FF2B5EF4-FFF2-40B4-BE49-F238E27FC236}">
                    <a16:creationId xmlns:a16="http://schemas.microsoft.com/office/drawing/2014/main" id="{E61FEF8A-0105-3347-AD66-3D7720795F58}"/>
                  </a:ext>
                </a:extLst>
              </p14:cNvPr>
              <p14:cNvContentPartPr/>
              <p14:nvPr/>
            </p14:nvContentPartPr>
            <p14:xfrm>
              <a:off x="5136940" y="6224031"/>
              <a:ext cx="946800" cy="56520"/>
            </p14:xfrm>
          </p:contentPart>
        </mc:Choice>
        <mc:Fallback>
          <p:pic>
            <p:nvPicPr>
              <p:cNvPr id="294" name="墨迹 296">
                <a:extLst>
                  <a:ext uri="{FF2B5EF4-FFF2-40B4-BE49-F238E27FC236}">
                    <a16:creationId xmlns:a16="http://schemas.microsoft.com/office/drawing/2014/main" id="{E61FEF8A-0105-3347-AD66-3D7720795F58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5129740" y="6216471"/>
                <a:ext cx="961560" cy="7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8">
            <p14:nvContentPartPr>
              <p14:cNvPr id="308" name="墨迹 308">
                <a:extLst>
                  <a:ext uri="{FF2B5EF4-FFF2-40B4-BE49-F238E27FC236}">
                    <a16:creationId xmlns:a16="http://schemas.microsoft.com/office/drawing/2014/main" id="{F50708E5-7E59-304A-A41B-92DF89B5F2A5}"/>
                  </a:ext>
                </a:extLst>
              </p14:cNvPr>
              <p14:cNvContentPartPr/>
              <p14:nvPr/>
            </p14:nvContentPartPr>
            <p14:xfrm>
              <a:off x="9956260" y="5863671"/>
              <a:ext cx="1991880" cy="504000"/>
            </p14:xfrm>
          </p:contentPart>
        </mc:Choice>
        <mc:Fallback>
          <p:pic>
            <p:nvPicPr>
              <p:cNvPr id="308" name="墨迹 308">
                <a:extLst>
                  <a:ext uri="{FF2B5EF4-FFF2-40B4-BE49-F238E27FC236}">
                    <a16:creationId xmlns:a16="http://schemas.microsoft.com/office/drawing/2014/main" id="{F50708E5-7E59-304A-A41B-92DF89B5F2A5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9948700" y="5856111"/>
                <a:ext cx="2007000" cy="51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0">
            <p14:nvContentPartPr>
              <p14:cNvPr id="312" name="墨迹 312">
                <a:extLst>
                  <a:ext uri="{FF2B5EF4-FFF2-40B4-BE49-F238E27FC236}">
                    <a16:creationId xmlns:a16="http://schemas.microsoft.com/office/drawing/2014/main" id="{FF3189C9-C420-094D-8653-9616633BDB8E}"/>
                  </a:ext>
                </a:extLst>
              </p14:cNvPr>
              <p14:cNvContentPartPr/>
              <p14:nvPr/>
            </p14:nvContentPartPr>
            <p14:xfrm>
              <a:off x="1351900" y="4456071"/>
              <a:ext cx="10035720" cy="547920"/>
            </p14:xfrm>
          </p:contentPart>
        </mc:Choice>
        <mc:Fallback>
          <p:pic>
            <p:nvPicPr>
              <p:cNvPr id="312" name="墨迹 312">
                <a:extLst>
                  <a:ext uri="{FF2B5EF4-FFF2-40B4-BE49-F238E27FC236}">
                    <a16:creationId xmlns:a16="http://schemas.microsoft.com/office/drawing/2014/main" id="{FF3189C9-C420-094D-8653-9616633BDB8E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1344340" y="4448516"/>
                <a:ext cx="10050840" cy="56303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903506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6" name="墨迹 6">
                <a:extLst>
                  <a:ext uri="{FF2B5EF4-FFF2-40B4-BE49-F238E27FC236}">
                    <a16:creationId xmlns:a16="http://schemas.microsoft.com/office/drawing/2014/main" id="{6AC8F505-D8E0-D04B-94BA-670E085C27F0}"/>
                  </a:ext>
                </a:extLst>
              </p14:cNvPr>
              <p14:cNvContentPartPr/>
              <p14:nvPr/>
            </p14:nvContentPartPr>
            <p14:xfrm>
              <a:off x="387100" y="353511"/>
              <a:ext cx="902880" cy="479880"/>
            </p14:xfrm>
          </p:contentPart>
        </mc:Choice>
        <mc:Fallback>
          <p:pic>
            <p:nvPicPr>
              <p:cNvPr id="6" name="墨迹 6">
                <a:extLst>
                  <a:ext uri="{FF2B5EF4-FFF2-40B4-BE49-F238E27FC236}">
                    <a16:creationId xmlns:a16="http://schemas.microsoft.com/office/drawing/2014/main" id="{6AC8F505-D8E0-D04B-94BA-670E085C27F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79540" y="345951"/>
                <a:ext cx="918000" cy="49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6" name="墨迹 17">
                <a:extLst>
                  <a:ext uri="{FF2B5EF4-FFF2-40B4-BE49-F238E27FC236}">
                    <a16:creationId xmlns:a16="http://schemas.microsoft.com/office/drawing/2014/main" id="{541F710E-F002-584C-8C42-6F5029F993C7}"/>
                  </a:ext>
                </a:extLst>
              </p14:cNvPr>
              <p14:cNvContentPartPr/>
              <p14:nvPr/>
            </p14:nvContentPartPr>
            <p14:xfrm>
              <a:off x="3506140" y="789111"/>
              <a:ext cx="149400" cy="69120"/>
            </p14:xfrm>
          </p:contentPart>
        </mc:Choice>
        <mc:Fallback>
          <p:pic>
            <p:nvPicPr>
              <p:cNvPr id="16" name="墨迹 17">
                <a:extLst>
                  <a:ext uri="{FF2B5EF4-FFF2-40B4-BE49-F238E27FC236}">
                    <a16:creationId xmlns:a16="http://schemas.microsoft.com/office/drawing/2014/main" id="{541F710E-F002-584C-8C42-6F5029F993C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498598" y="781511"/>
                <a:ext cx="164484" cy="843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7" name="墨迹 18">
                <a:extLst>
                  <a:ext uri="{FF2B5EF4-FFF2-40B4-BE49-F238E27FC236}">
                    <a16:creationId xmlns:a16="http://schemas.microsoft.com/office/drawing/2014/main" id="{6676BC36-66F2-5349-B0CC-A34E8385B6D3}"/>
                  </a:ext>
                </a:extLst>
              </p14:cNvPr>
              <p14:cNvContentPartPr/>
              <p14:nvPr/>
            </p14:nvContentPartPr>
            <p14:xfrm>
              <a:off x="1862380" y="328671"/>
              <a:ext cx="1382400" cy="790920"/>
            </p14:xfrm>
          </p:contentPart>
        </mc:Choice>
        <mc:Fallback>
          <p:pic>
            <p:nvPicPr>
              <p:cNvPr id="17" name="墨迹 18">
                <a:extLst>
                  <a:ext uri="{FF2B5EF4-FFF2-40B4-BE49-F238E27FC236}">
                    <a16:creationId xmlns:a16="http://schemas.microsoft.com/office/drawing/2014/main" id="{6676BC36-66F2-5349-B0CC-A34E8385B6D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854820" y="321111"/>
                <a:ext cx="1397520" cy="80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6" name="墨迹 25">
                <a:extLst>
                  <a:ext uri="{FF2B5EF4-FFF2-40B4-BE49-F238E27FC236}">
                    <a16:creationId xmlns:a16="http://schemas.microsoft.com/office/drawing/2014/main" id="{8D8B5EEC-4980-F74F-B8D9-CF8192392369}"/>
                  </a:ext>
                </a:extLst>
              </p14:cNvPr>
              <p14:cNvContentPartPr/>
              <p14:nvPr/>
            </p14:nvContentPartPr>
            <p14:xfrm>
              <a:off x="5554180" y="247671"/>
              <a:ext cx="336600" cy="559800"/>
            </p14:xfrm>
          </p:contentPart>
        </mc:Choice>
        <mc:Fallback>
          <p:pic>
            <p:nvPicPr>
              <p:cNvPr id="26" name="墨迹 25">
                <a:extLst>
                  <a:ext uri="{FF2B5EF4-FFF2-40B4-BE49-F238E27FC236}">
                    <a16:creationId xmlns:a16="http://schemas.microsoft.com/office/drawing/2014/main" id="{8D8B5EEC-4980-F74F-B8D9-CF819239236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546620" y="240111"/>
                <a:ext cx="351720" cy="57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27" name="墨迹 28">
                <a:extLst>
                  <a:ext uri="{FF2B5EF4-FFF2-40B4-BE49-F238E27FC236}">
                    <a16:creationId xmlns:a16="http://schemas.microsoft.com/office/drawing/2014/main" id="{33F4DBC5-3B0F-D645-B1C7-B86655FAF424}"/>
                  </a:ext>
                </a:extLst>
              </p14:cNvPr>
              <p14:cNvContentPartPr/>
              <p14:nvPr/>
            </p14:nvContentPartPr>
            <p14:xfrm>
              <a:off x="4919140" y="291231"/>
              <a:ext cx="423720" cy="374040"/>
            </p14:xfrm>
          </p:contentPart>
        </mc:Choice>
        <mc:Fallback>
          <p:pic>
            <p:nvPicPr>
              <p:cNvPr id="27" name="墨迹 28">
                <a:extLst>
                  <a:ext uri="{FF2B5EF4-FFF2-40B4-BE49-F238E27FC236}">
                    <a16:creationId xmlns:a16="http://schemas.microsoft.com/office/drawing/2014/main" id="{33F4DBC5-3B0F-D645-B1C7-B86655FAF424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911580" y="283671"/>
                <a:ext cx="438840" cy="38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28" name="墨迹 29">
                <a:extLst>
                  <a:ext uri="{FF2B5EF4-FFF2-40B4-BE49-F238E27FC236}">
                    <a16:creationId xmlns:a16="http://schemas.microsoft.com/office/drawing/2014/main" id="{1ADE5AFE-84D9-7243-B082-25644D91D04F}"/>
                  </a:ext>
                </a:extLst>
              </p14:cNvPr>
              <p14:cNvContentPartPr/>
              <p14:nvPr/>
            </p14:nvContentPartPr>
            <p14:xfrm>
              <a:off x="4053700" y="316071"/>
              <a:ext cx="579240" cy="448560"/>
            </p14:xfrm>
          </p:contentPart>
        </mc:Choice>
        <mc:Fallback>
          <p:pic>
            <p:nvPicPr>
              <p:cNvPr id="28" name="墨迹 29">
                <a:extLst>
                  <a:ext uri="{FF2B5EF4-FFF2-40B4-BE49-F238E27FC236}">
                    <a16:creationId xmlns:a16="http://schemas.microsoft.com/office/drawing/2014/main" id="{1ADE5AFE-84D9-7243-B082-25644D91D04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046500" y="308511"/>
                <a:ext cx="594360" cy="46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37" name="墨迹 36">
                <a:extLst>
                  <a:ext uri="{FF2B5EF4-FFF2-40B4-BE49-F238E27FC236}">
                    <a16:creationId xmlns:a16="http://schemas.microsoft.com/office/drawing/2014/main" id="{99403C9F-D1FC-724A-AB42-574B9CFFC879}"/>
                  </a:ext>
                </a:extLst>
              </p14:cNvPr>
              <p14:cNvContentPartPr/>
              <p14:nvPr/>
            </p14:nvContentPartPr>
            <p14:xfrm>
              <a:off x="7664500" y="701991"/>
              <a:ext cx="25200" cy="43920"/>
            </p14:xfrm>
          </p:contentPart>
        </mc:Choice>
        <mc:Fallback>
          <p:pic>
            <p:nvPicPr>
              <p:cNvPr id="37" name="墨迹 36">
                <a:extLst>
                  <a:ext uri="{FF2B5EF4-FFF2-40B4-BE49-F238E27FC236}">
                    <a16:creationId xmlns:a16="http://schemas.microsoft.com/office/drawing/2014/main" id="{99403C9F-D1FC-724A-AB42-574B9CFFC879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656940" y="694431"/>
                <a:ext cx="40320" cy="5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41" name="墨迹 43">
                <a:extLst>
                  <a:ext uri="{FF2B5EF4-FFF2-40B4-BE49-F238E27FC236}">
                    <a16:creationId xmlns:a16="http://schemas.microsoft.com/office/drawing/2014/main" id="{E1048698-45C9-AB4C-B7BD-2F1694BF16E3}"/>
                  </a:ext>
                </a:extLst>
              </p14:cNvPr>
              <p14:cNvContentPartPr/>
              <p14:nvPr/>
            </p14:nvContentPartPr>
            <p14:xfrm>
              <a:off x="7938460" y="596151"/>
              <a:ext cx="678960" cy="19080"/>
            </p14:xfrm>
          </p:contentPart>
        </mc:Choice>
        <mc:Fallback>
          <p:pic>
            <p:nvPicPr>
              <p:cNvPr id="41" name="墨迹 43">
                <a:extLst>
                  <a:ext uri="{FF2B5EF4-FFF2-40B4-BE49-F238E27FC236}">
                    <a16:creationId xmlns:a16="http://schemas.microsoft.com/office/drawing/2014/main" id="{E1048698-45C9-AB4C-B7BD-2F1694BF16E3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930900" y="588591"/>
                <a:ext cx="69408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42" name="墨迹 44">
                <a:extLst>
                  <a:ext uri="{FF2B5EF4-FFF2-40B4-BE49-F238E27FC236}">
                    <a16:creationId xmlns:a16="http://schemas.microsoft.com/office/drawing/2014/main" id="{6B798970-215E-A54C-A5F2-7FF9644777CA}"/>
                  </a:ext>
                </a:extLst>
              </p14:cNvPr>
              <p14:cNvContentPartPr/>
              <p14:nvPr/>
            </p14:nvContentPartPr>
            <p14:xfrm>
              <a:off x="6880060" y="409311"/>
              <a:ext cx="560880" cy="330480"/>
            </p14:xfrm>
          </p:contentPart>
        </mc:Choice>
        <mc:Fallback>
          <p:pic>
            <p:nvPicPr>
              <p:cNvPr id="42" name="墨迹 44">
                <a:extLst>
                  <a:ext uri="{FF2B5EF4-FFF2-40B4-BE49-F238E27FC236}">
                    <a16:creationId xmlns:a16="http://schemas.microsoft.com/office/drawing/2014/main" id="{6B798970-215E-A54C-A5F2-7FF9644777CA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872855" y="401751"/>
                <a:ext cx="576010" cy="34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43" name="墨迹 45">
                <a:extLst>
                  <a:ext uri="{FF2B5EF4-FFF2-40B4-BE49-F238E27FC236}">
                    <a16:creationId xmlns:a16="http://schemas.microsoft.com/office/drawing/2014/main" id="{13239155-9127-054A-8939-E43DD66818E2}"/>
                  </a:ext>
                </a:extLst>
              </p14:cNvPr>
              <p14:cNvContentPartPr/>
              <p14:nvPr/>
            </p14:nvContentPartPr>
            <p14:xfrm>
              <a:off x="6251500" y="409311"/>
              <a:ext cx="386280" cy="311760"/>
            </p14:xfrm>
          </p:contentPart>
        </mc:Choice>
        <mc:Fallback>
          <p:pic>
            <p:nvPicPr>
              <p:cNvPr id="43" name="墨迹 45">
                <a:extLst>
                  <a:ext uri="{FF2B5EF4-FFF2-40B4-BE49-F238E27FC236}">
                    <a16:creationId xmlns:a16="http://schemas.microsoft.com/office/drawing/2014/main" id="{13239155-9127-054A-8939-E43DD66818E2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243940" y="401751"/>
                <a:ext cx="401400" cy="32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49" name="墨迹 49">
                <a:extLst>
                  <a:ext uri="{FF2B5EF4-FFF2-40B4-BE49-F238E27FC236}">
                    <a16:creationId xmlns:a16="http://schemas.microsoft.com/office/drawing/2014/main" id="{2C27F6FA-731D-714C-9615-03EA9AF0CBCA}"/>
                  </a:ext>
                </a:extLst>
              </p14:cNvPr>
              <p14:cNvContentPartPr/>
              <p14:nvPr/>
            </p14:nvContentPartPr>
            <p14:xfrm>
              <a:off x="9463780" y="421911"/>
              <a:ext cx="461160" cy="330480"/>
            </p14:xfrm>
          </p:contentPart>
        </mc:Choice>
        <mc:Fallback>
          <p:pic>
            <p:nvPicPr>
              <p:cNvPr id="49" name="墨迹 49">
                <a:extLst>
                  <a:ext uri="{FF2B5EF4-FFF2-40B4-BE49-F238E27FC236}">
                    <a16:creationId xmlns:a16="http://schemas.microsoft.com/office/drawing/2014/main" id="{2C27F6FA-731D-714C-9615-03EA9AF0CBCA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9456220" y="414351"/>
                <a:ext cx="476280" cy="34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51" name="墨迹 50">
                <a:extLst>
                  <a:ext uri="{FF2B5EF4-FFF2-40B4-BE49-F238E27FC236}">
                    <a16:creationId xmlns:a16="http://schemas.microsoft.com/office/drawing/2014/main" id="{68CC7E0E-3BFC-7646-945D-C279B7424569}"/>
                  </a:ext>
                </a:extLst>
              </p14:cNvPr>
              <p14:cNvContentPartPr/>
              <p14:nvPr/>
            </p14:nvContentPartPr>
            <p14:xfrm>
              <a:off x="6065230" y="224693"/>
              <a:ext cx="174600" cy="574920"/>
            </p14:xfrm>
          </p:contentPart>
        </mc:Choice>
        <mc:Fallback>
          <p:pic>
            <p:nvPicPr>
              <p:cNvPr id="51" name="墨迹 50">
                <a:extLst>
                  <a:ext uri="{FF2B5EF4-FFF2-40B4-BE49-F238E27FC236}">
                    <a16:creationId xmlns:a16="http://schemas.microsoft.com/office/drawing/2014/main" id="{68CC7E0E-3BFC-7646-945D-C279B7424569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6057670" y="217133"/>
                <a:ext cx="189720" cy="59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52" name="墨迹 51">
                <a:extLst>
                  <a:ext uri="{FF2B5EF4-FFF2-40B4-BE49-F238E27FC236}">
                    <a16:creationId xmlns:a16="http://schemas.microsoft.com/office/drawing/2014/main" id="{B4A953CA-017A-534F-AB34-0A8A38FA1FAC}"/>
                  </a:ext>
                </a:extLst>
              </p14:cNvPr>
              <p14:cNvContentPartPr/>
              <p14:nvPr/>
            </p14:nvContentPartPr>
            <p14:xfrm>
              <a:off x="10024510" y="231173"/>
              <a:ext cx="137880" cy="680400"/>
            </p14:xfrm>
          </p:contentPart>
        </mc:Choice>
        <mc:Fallback>
          <p:pic>
            <p:nvPicPr>
              <p:cNvPr id="52" name="墨迹 51">
                <a:extLst>
                  <a:ext uri="{FF2B5EF4-FFF2-40B4-BE49-F238E27FC236}">
                    <a16:creationId xmlns:a16="http://schemas.microsoft.com/office/drawing/2014/main" id="{B4A953CA-017A-534F-AB34-0A8A38FA1FAC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0016950" y="223613"/>
                <a:ext cx="153000" cy="69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55" name="墨迹 54">
                <a:extLst>
                  <a:ext uri="{FF2B5EF4-FFF2-40B4-BE49-F238E27FC236}">
                    <a16:creationId xmlns:a16="http://schemas.microsoft.com/office/drawing/2014/main" id="{D6DBE6ED-1770-594C-BAC1-C810F9F7A726}"/>
                  </a:ext>
                </a:extLst>
              </p14:cNvPr>
              <p14:cNvContentPartPr/>
              <p14:nvPr/>
            </p14:nvContentPartPr>
            <p14:xfrm>
              <a:off x="10942510" y="443573"/>
              <a:ext cx="256320" cy="393840"/>
            </p14:xfrm>
          </p:contentPart>
        </mc:Choice>
        <mc:Fallback>
          <p:pic>
            <p:nvPicPr>
              <p:cNvPr id="55" name="墨迹 54">
                <a:extLst>
                  <a:ext uri="{FF2B5EF4-FFF2-40B4-BE49-F238E27FC236}">
                    <a16:creationId xmlns:a16="http://schemas.microsoft.com/office/drawing/2014/main" id="{D6DBE6ED-1770-594C-BAC1-C810F9F7A726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0934950" y="436013"/>
                <a:ext cx="271440" cy="40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56" name="墨迹 56">
                <a:extLst>
                  <a:ext uri="{FF2B5EF4-FFF2-40B4-BE49-F238E27FC236}">
                    <a16:creationId xmlns:a16="http://schemas.microsoft.com/office/drawing/2014/main" id="{6F686531-E2BC-E04F-9EDE-45CE3E039B9A}"/>
                  </a:ext>
                </a:extLst>
              </p14:cNvPr>
              <p14:cNvContentPartPr/>
              <p14:nvPr/>
            </p14:nvContentPartPr>
            <p14:xfrm>
              <a:off x="10486390" y="593333"/>
              <a:ext cx="200160" cy="200160"/>
            </p14:xfrm>
          </p:contentPart>
        </mc:Choice>
        <mc:Fallback>
          <p:pic>
            <p:nvPicPr>
              <p:cNvPr id="56" name="墨迹 56">
                <a:extLst>
                  <a:ext uri="{FF2B5EF4-FFF2-40B4-BE49-F238E27FC236}">
                    <a16:creationId xmlns:a16="http://schemas.microsoft.com/office/drawing/2014/main" id="{6F686531-E2BC-E04F-9EDE-45CE3E039B9A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0478830" y="585773"/>
                <a:ext cx="215280" cy="21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58" name="墨迹 57">
                <a:extLst>
                  <a:ext uri="{FF2B5EF4-FFF2-40B4-BE49-F238E27FC236}">
                    <a16:creationId xmlns:a16="http://schemas.microsoft.com/office/drawing/2014/main" id="{4E225360-F074-E942-827D-C08B8CB9CCA1}"/>
                  </a:ext>
                </a:extLst>
              </p14:cNvPr>
              <p14:cNvContentPartPr/>
              <p14:nvPr/>
            </p14:nvContentPartPr>
            <p14:xfrm>
              <a:off x="9231070" y="730853"/>
              <a:ext cx="31680" cy="62640"/>
            </p14:xfrm>
          </p:contentPart>
        </mc:Choice>
        <mc:Fallback>
          <p:pic>
            <p:nvPicPr>
              <p:cNvPr id="58" name="墨迹 57">
                <a:extLst>
                  <a:ext uri="{FF2B5EF4-FFF2-40B4-BE49-F238E27FC236}">
                    <a16:creationId xmlns:a16="http://schemas.microsoft.com/office/drawing/2014/main" id="{4E225360-F074-E942-827D-C08B8CB9CCA1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9223510" y="723293"/>
                <a:ext cx="46800" cy="7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59" name="墨迹 58">
                <a:extLst>
                  <a:ext uri="{FF2B5EF4-FFF2-40B4-BE49-F238E27FC236}">
                    <a16:creationId xmlns:a16="http://schemas.microsoft.com/office/drawing/2014/main" id="{B9816A78-50AF-F64C-996B-30DB99C60479}"/>
                  </a:ext>
                </a:extLst>
              </p14:cNvPr>
              <p14:cNvContentPartPr/>
              <p14:nvPr/>
            </p14:nvContentPartPr>
            <p14:xfrm>
              <a:off x="3138580" y="1536111"/>
              <a:ext cx="4015080" cy="1936800"/>
            </p14:xfrm>
          </p:contentPart>
        </mc:Choice>
        <mc:Fallback>
          <p:pic>
            <p:nvPicPr>
              <p:cNvPr id="59" name="墨迹 58">
                <a:extLst>
                  <a:ext uri="{FF2B5EF4-FFF2-40B4-BE49-F238E27FC236}">
                    <a16:creationId xmlns:a16="http://schemas.microsoft.com/office/drawing/2014/main" id="{B9816A78-50AF-F64C-996B-30DB99C60479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3131020" y="1528551"/>
                <a:ext cx="4030200" cy="195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60" name="墨迹 59">
                <a:extLst>
                  <a:ext uri="{FF2B5EF4-FFF2-40B4-BE49-F238E27FC236}">
                    <a16:creationId xmlns:a16="http://schemas.microsoft.com/office/drawing/2014/main" id="{0EA2FAB2-F8D2-7E49-8321-47A2E99C6084}"/>
                  </a:ext>
                </a:extLst>
              </p14:cNvPr>
              <p14:cNvContentPartPr/>
              <p14:nvPr/>
            </p14:nvContentPartPr>
            <p14:xfrm>
              <a:off x="7908220" y="2214711"/>
              <a:ext cx="273600" cy="486000"/>
            </p14:xfrm>
          </p:contentPart>
        </mc:Choice>
        <mc:Fallback>
          <p:pic>
            <p:nvPicPr>
              <p:cNvPr id="60" name="墨迹 59">
                <a:extLst>
                  <a:ext uri="{FF2B5EF4-FFF2-40B4-BE49-F238E27FC236}">
                    <a16:creationId xmlns:a16="http://schemas.microsoft.com/office/drawing/2014/main" id="{0EA2FAB2-F8D2-7E49-8321-47A2E99C6084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7900660" y="2207151"/>
                <a:ext cx="288720" cy="50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61" name="墨迹 60">
                <a:extLst>
                  <a:ext uri="{FF2B5EF4-FFF2-40B4-BE49-F238E27FC236}">
                    <a16:creationId xmlns:a16="http://schemas.microsoft.com/office/drawing/2014/main" id="{6101413A-8F96-2446-A623-53290EF344A0}"/>
                  </a:ext>
                </a:extLst>
              </p14:cNvPr>
              <p14:cNvContentPartPr/>
              <p14:nvPr/>
            </p14:nvContentPartPr>
            <p14:xfrm>
              <a:off x="3817180" y="2202471"/>
              <a:ext cx="25200" cy="137160"/>
            </p14:xfrm>
          </p:contentPart>
        </mc:Choice>
        <mc:Fallback>
          <p:pic>
            <p:nvPicPr>
              <p:cNvPr id="61" name="墨迹 60">
                <a:extLst>
                  <a:ext uri="{FF2B5EF4-FFF2-40B4-BE49-F238E27FC236}">
                    <a16:creationId xmlns:a16="http://schemas.microsoft.com/office/drawing/2014/main" id="{6101413A-8F96-2446-A623-53290EF344A0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3809620" y="2194911"/>
                <a:ext cx="40320" cy="15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62" name="墨迹 61">
                <a:extLst>
                  <a:ext uri="{FF2B5EF4-FFF2-40B4-BE49-F238E27FC236}">
                    <a16:creationId xmlns:a16="http://schemas.microsoft.com/office/drawing/2014/main" id="{2755D6C6-2E6B-AB42-A478-9109D87A7108}"/>
                  </a:ext>
                </a:extLst>
              </p14:cNvPr>
              <p14:cNvContentPartPr/>
              <p14:nvPr/>
            </p14:nvContentPartPr>
            <p14:xfrm>
              <a:off x="3630700" y="2140191"/>
              <a:ext cx="423720" cy="311760"/>
            </p14:xfrm>
          </p:contentPart>
        </mc:Choice>
        <mc:Fallback>
          <p:pic>
            <p:nvPicPr>
              <p:cNvPr id="62" name="墨迹 61">
                <a:extLst>
                  <a:ext uri="{FF2B5EF4-FFF2-40B4-BE49-F238E27FC236}">
                    <a16:creationId xmlns:a16="http://schemas.microsoft.com/office/drawing/2014/main" id="{2755D6C6-2E6B-AB42-A478-9109D87A7108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3623140" y="2132631"/>
                <a:ext cx="438840" cy="32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63" name="墨迹 62">
                <a:extLst>
                  <a:ext uri="{FF2B5EF4-FFF2-40B4-BE49-F238E27FC236}">
                    <a16:creationId xmlns:a16="http://schemas.microsoft.com/office/drawing/2014/main" id="{8E70EDC6-1BBC-8B43-A116-5D3FBF3CE10E}"/>
                  </a:ext>
                </a:extLst>
              </p14:cNvPr>
              <p14:cNvContentPartPr/>
              <p14:nvPr/>
            </p14:nvContentPartPr>
            <p14:xfrm>
              <a:off x="4408660" y="2308311"/>
              <a:ext cx="62640" cy="68760"/>
            </p14:xfrm>
          </p:contentPart>
        </mc:Choice>
        <mc:Fallback>
          <p:pic>
            <p:nvPicPr>
              <p:cNvPr id="63" name="墨迹 62">
                <a:extLst>
                  <a:ext uri="{FF2B5EF4-FFF2-40B4-BE49-F238E27FC236}">
                    <a16:creationId xmlns:a16="http://schemas.microsoft.com/office/drawing/2014/main" id="{8E70EDC6-1BBC-8B43-A116-5D3FBF3CE10E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4401100" y="2300751"/>
                <a:ext cx="77760" cy="8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64" name="墨迹 63">
                <a:extLst>
                  <a:ext uri="{FF2B5EF4-FFF2-40B4-BE49-F238E27FC236}">
                    <a16:creationId xmlns:a16="http://schemas.microsoft.com/office/drawing/2014/main" id="{300A7CBE-A5F1-8149-909A-A38C39B7CB1A}"/>
                  </a:ext>
                </a:extLst>
              </p14:cNvPr>
              <p14:cNvContentPartPr/>
              <p14:nvPr/>
            </p14:nvContentPartPr>
            <p14:xfrm>
              <a:off x="4775860" y="2115351"/>
              <a:ext cx="149760" cy="112320"/>
            </p14:xfrm>
          </p:contentPart>
        </mc:Choice>
        <mc:Fallback>
          <p:pic>
            <p:nvPicPr>
              <p:cNvPr id="64" name="墨迹 63">
                <a:extLst>
                  <a:ext uri="{FF2B5EF4-FFF2-40B4-BE49-F238E27FC236}">
                    <a16:creationId xmlns:a16="http://schemas.microsoft.com/office/drawing/2014/main" id="{300A7CBE-A5F1-8149-909A-A38C39B7CB1A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4768660" y="2107791"/>
                <a:ext cx="16488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65" name="墨迹 64">
                <a:extLst>
                  <a:ext uri="{FF2B5EF4-FFF2-40B4-BE49-F238E27FC236}">
                    <a16:creationId xmlns:a16="http://schemas.microsoft.com/office/drawing/2014/main" id="{0EF62033-AED2-AB44-BEF7-5C395E210BB9}"/>
                  </a:ext>
                </a:extLst>
              </p14:cNvPr>
              <p14:cNvContentPartPr/>
              <p14:nvPr/>
            </p14:nvContentPartPr>
            <p14:xfrm>
              <a:off x="4601620" y="1965951"/>
              <a:ext cx="472680" cy="386280"/>
            </p14:xfrm>
          </p:contentPart>
        </mc:Choice>
        <mc:Fallback>
          <p:pic>
            <p:nvPicPr>
              <p:cNvPr id="65" name="墨迹 64">
                <a:extLst>
                  <a:ext uri="{FF2B5EF4-FFF2-40B4-BE49-F238E27FC236}">
                    <a16:creationId xmlns:a16="http://schemas.microsoft.com/office/drawing/2014/main" id="{0EF62033-AED2-AB44-BEF7-5C395E210BB9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4594060" y="1958391"/>
                <a:ext cx="487800" cy="40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66" name="墨迹 65">
                <a:extLst>
                  <a:ext uri="{FF2B5EF4-FFF2-40B4-BE49-F238E27FC236}">
                    <a16:creationId xmlns:a16="http://schemas.microsoft.com/office/drawing/2014/main" id="{229033F3-0055-EE40-A982-5B576343C363}"/>
                  </a:ext>
                </a:extLst>
              </p14:cNvPr>
              <p14:cNvContentPartPr/>
              <p14:nvPr/>
            </p14:nvContentPartPr>
            <p14:xfrm>
              <a:off x="5647420" y="2379591"/>
              <a:ext cx="68760" cy="22320"/>
            </p14:xfrm>
          </p:contentPart>
        </mc:Choice>
        <mc:Fallback>
          <p:pic>
            <p:nvPicPr>
              <p:cNvPr id="66" name="墨迹 65">
                <a:extLst>
                  <a:ext uri="{FF2B5EF4-FFF2-40B4-BE49-F238E27FC236}">
                    <a16:creationId xmlns:a16="http://schemas.microsoft.com/office/drawing/2014/main" id="{229033F3-0055-EE40-A982-5B576343C363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5640220" y="2372031"/>
                <a:ext cx="83880" cy="3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67" name="墨迹 66">
                <a:extLst>
                  <a:ext uri="{FF2B5EF4-FFF2-40B4-BE49-F238E27FC236}">
                    <a16:creationId xmlns:a16="http://schemas.microsoft.com/office/drawing/2014/main" id="{C7DACB8A-A3B3-BD43-A668-0585575B66F8}"/>
                  </a:ext>
                </a:extLst>
              </p14:cNvPr>
              <p14:cNvContentPartPr/>
              <p14:nvPr/>
            </p14:nvContentPartPr>
            <p14:xfrm>
              <a:off x="5890420" y="2464551"/>
              <a:ext cx="75240" cy="30960"/>
            </p14:xfrm>
          </p:contentPart>
        </mc:Choice>
        <mc:Fallback>
          <p:pic>
            <p:nvPicPr>
              <p:cNvPr id="67" name="墨迹 66">
                <a:extLst>
                  <a:ext uri="{FF2B5EF4-FFF2-40B4-BE49-F238E27FC236}">
                    <a16:creationId xmlns:a16="http://schemas.microsoft.com/office/drawing/2014/main" id="{C7DACB8A-A3B3-BD43-A668-0585575B66F8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5882860" y="2456991"/>
                <a:ext cx="90000" cy="4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68" name="墨迹 67">
                <a:extLst>
                  <a:ext uri="{FF2B5EF4-FFF2-40B4-BE49-F238E27FC236}">
                    <a16:creationId xmlns:a16="http://schemas.microsoft.com/office/drawing/2014/main" id="{1ADE8340-1CAA-EE41-9BD1-9CB47CC25912}"/>
                  </a:ext>
                </a:extLst>
              </p14:cNvPr>
              <p14:cNvContentPartPr/>
              <p14:nvPr/>
            </p14:nvContentPartPr>
            <p14:xfrm>
              <a:off x="6114340" y="2526111"/>
              <a:ext cx="6480" cy="31320"/>
            </p14:xfrm>
          </p:contentPart>
        </mc:Choice>
        <mc:Fallback>
          <p:pic>
            <p:nvPicPr>
              <p:cNvPr id="68" name="墨迹 67">
                <a:extLst>
                  <a:ext uri="{FF2B5EF4-FFF2-40B4-BE49-F238E27FC236}">
                    <a16:creationId xmlns:a16="http://schemas.microsoft.com/office/drawing/2014/main" id="{1ADE8340-1CAA-EE41-9BD1-9CB47CC25912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6107140" y="2518551"/>
                <a:ext cx="2160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69" name="墨迹 68">
                <a:extLst>
                  <a:ext uri="{FF2B5EF4-FFF2-40B4-BE49-F238E27FC236}">
                    <a16:creationId xmlns:a16="http://schemas.microsoft.com/office/drawing/2014/main" id="{7E8DE394-F442-7842-8056-6E452918BB1D}"/>
                  </a:ext>
                </a:extLst>
              </p14:cNvPr>
              <p14:cNvContentPartPr/>
              <p14:nvPr/>
            </p14:nvContentPartPr>
            <p14:xfrm>
              <a:off x="6624820" y="2675511"/>
              <a:ext cx="360" cy="31320"/>
            </p14:xfrm>
          </p:contentPart>
        </mc:Choice>
        <mc:Fallback>
          <p:pic>
            <p:nvPicPr>
              <p:cNvPr id="69" name="墨迹 68">
                <a:extLst>
                  <a:ext uri="{FF2B5EF4-FFF2-40B4-BE49-F238E27FC236}">
                    <a16:creationId xmlns:a16="http://schemas.microsoft.com/office/drawing/2014/main" id="{7E8DE394-F442-7842-8056-6E452918BB1D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6617620" y="2667951"/>
                <a:ext cx="1548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70" name="墨迹 69">
                <a:extLst>
                  <a:ext uri="{FF2B5EF4-FFF2-40B4-BE49-F238E27FC236}">
                    <a16:creationId xmlns:a16="http://schemas.microsoft.com/office/drawing/2014/main" id="{E98DCA58-BEAB-2E4E-9098-5D4781925DC7}"/>
                  </a:ext>
                </a:extLst>
              </p14:cNvPr>
              <p14:cNvContentPartPr/>
              <p14:nvPr/>
            </p14:nvContentPartPr>
            <p14:xfrm>
              <a:off x="6488020" y="2544831"/>
              <a:ext cx="180720" cy="137160"/>
            </p14:xfrm>
          </p:contentPart>
        </mc:Choice>
        <mc:Fallback>
          <p:pic>
            <p:nvPicPr>
              <p:cNvPr id="70" name="墨迹 69">
                <a:extLst>
                  <a:ext uri="{FF2B5EF4-FFF2-40B4-BE49-F238E27FC236}">
                    <a16:creationId xmlns:a16="http://schemas.microsoft.com/office/drawing/2014/main" id="{E98DCA58-BEAB-2E4E-9098-5D4781925DC7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6480460" y="2537271"/>
                <a:ext cx="195840" cy="15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71" name="墨迹 70">
                <a:extLst>
                  <a:ext uri="{FF2B5EF4-FFF2-40B4-BE49-F238E27FC236}">
                    <a16:creationId xmlns:a16="http://schemas.microsoft.com/office/drawing/2014/main" id="{29EB422D-63FE-4841-B1FB-D5008BD6D3F7}"/>
                  </a:ext>
                </a:extLst>
              </p14:cNvPr>
              <p14:cNvContentPartPr/>
              <p14:nvPr/>
            </p14:nvContentPartPr>
            <p14:xfrm>
              <a:off x="6168340" y="2420271"/>
              <a:ext cx="643680" cy="436320"/>
            </p14:xfrm>
          </p:contentPart>
        </mc:Choice>
        <mc:Fallback>
          <p:pic>
            <p:nvPicPr>
              <p:cNvPr id="71" name="墨迹 70">
                <a:extLst>
                  <a:ext uri="{FF2B5EF4-FFF2-40B4-BE49-F238E27FC236}">
                    <a16:creationId xmlns:a16="http://schemas.microsoft.com/office/drawing/2014/main" id="{29EB422D-63FE-4841-B1FB-D5008BD6D3F7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6160780" y="2412711"/>
                <a:ext cx="658800" cy="45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79" name="墨迹 79">
                <a:extLst>
                  <a:ext uri="{FF2B5EF4-FFF2-40B4-BE49-F238E27FC236}">
                    <a16:creationId xmlns:a16="http://schemas.microsoft.com/office/drawing/2014/main" id="{353E18CA-332D-CC43-9DFE-08EC40DE5D77}"/>
                  </a:ext>
                </a:extLst>
              </p14:cNvPr>
              <p14:cNvContentPartPr/>
              <p14:nvPr/>
            </p14:nvContentPartPr>
            <p14:xfrm>
              <a:off x="1296100" y="4742271"/>
              <a:ext cx="1432080" cy="1388880"/>
            </p14:xfrm>
          </p:contentPart>
        </mc:Choice>
        <mc:Fallback>
          <p:pic>
            <p:nvPicPr>
              <p:cNvPr id="79" name="墨迹 79">
                <a:extLst>
                  <a:ext uri="{FF2B5EF4-FFF2-40B4-BE49-F238E27FC236}">
                    <a16:creationId xmlns:a16="http://schemas.microsoft.com/office/drawing/2014/main" id="{353E18CA-332D-CC43-9DFE-08EC40DE5D77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1288540" y="4734709"/>
                <a:ext cx="1447200" cy="140400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83" name="墨迹 83">
                <a:extLst>
                  <a:ext uri="{FF2B5EF4-FFF2-40B4-BE49-F238E27FC236}">
                    <a16:creationId xmlns:a16="http://schemas.microsoft.com/office/drawing/2014/main" id="{2A336CA2-136E-5147-8D2A-BC0DB19A5A66}"/>
                  </a:ext>
                </a:extLst>
              </p14:cNvPr>
              <p14:cNvContentPartPr/>
              <p14:nvPr/>
            </p14:nvContentPartPr>
            <p14:xfrm>
              <a:off x="1364500" y="5844231"/>
              <a:ext cx="1413000" cy="324000"/>
            </p14:xfrm>
          </p:contentPart>
        </mc:Choice>
        <mc:Fallback>
          <p:pic>
            <p:nvPicPr>
              <p:cNvPr id="83" name="墨迹 83">
                <a:extLst>
                  <a:ext uri="{FF2B5EF4-FFF2-40B4-BE49-F238E27FC236}">
                    <a16:creationId xmlns:a16="http://schemas.microsoft.com/office/drawing/2014/main" id="{2A336CA2-136E-5147-8D2A-BC0DB19A5A66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1356940" y="5836671"/>
                <a:ext cx="1427760" cy="33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89" name="墨迹 90">
                <a:extLst>
                  <a:ext uri="{FF2B5EF4-FFF2-40B4-BE49-F238E27FC236}">
                    <a16:creationId xmlns:a16="http://schemas.microsoft.com/office/drawing/2014/main" id="{403D7D76-19FF-0B4A-87CE-3B0280AFFED5}"/>
                  </a:ext>
                </a:extLst>
              </p14:cNvPr>
              <p14:cNvContentPartPr/>
              <p14:nvPr/>
            </p14:nvContentPartPr>
            <p14:xfrm>
              <a:off x="1999540" y="6497991"/>
              <a:ext cx="37800" cy="187200"/>
            </p14:xfrm>
          </p:contentPart>
        </mc:Choice>
        <mc:Fallback>
          <p:pic>
            <p:nvPicPr>
              <p:cNvPr id="89" name="墨迹 90">
                <a:extLst>
                  <a:ext uri="{FF2B5EF4-FFF2-40B4-BE49-F238E27FC236}">
                    <a16:creationId xmlns:a16="http://schemas.microsoft.com/office/drawing/2014/main" id="{403D7D76-19FF-0B4A-87CE-3B0280AFFED5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1991980" y="6490431"/>
                <a:ext cx="52920" cy="20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90" name="墨迹 91">
                <a:extLst>
                  <a:ext uri="{FF2B5EF4-FFF2-40B4-BE49-F238E27FC236}">
                    <a16:creationId xmlns:a16="http://schemas.microsoft.com/office/drawing/2014/main" id="{A0384A2C-AB4D-7C42-8F40-951E4733CBDA}"/>
                  </a:ext>
                </a:extLst>
              </p14:cNvPr>
              <p14:cNvContentPartPr/>
              <p14:nvPr/>
            </p14:nvContentPartPr>
            <p14:xfrm>
              <a:off x="1570060" y="6286311"/>
              <a:ext cx="236160" cy="355320"/>
            </p14:xfrm>
          </p:contentPart>
        </mc:Choice>
        <mc:Fallback>
          <p:pic>
            <p:nvPicPr>
              <p:cNvPr id="90" name="墨迹 91">
                <a:extLst>
                  <a:ext uri="{FF2B5EF4-FFF2-40B4-BE49-F238E27FC236}">
                    <a16:creationId xmlns:a16="http://schemas.microsoft.com/office/drawing/2014/main" id="{A0384A2C-AB4D-7C42-8F40-951E4733CBDA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1562500" y="6278751"/>
                <a:ext cx="251280" cy="37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96" name="墨迹 96">
                <a:extLst>
                  <a:ext uri="{FF2B5EF4-FFF2-40B4-BE49-F238E27FC236}">
                    <a16:creationId xmlns:a16="http://schemas.microsoft.com/office/drawing/2014/main" id="{ED04E588-415B-3F4C-BD54-B25278E54476}"/>
                  </a:ext>
                </a:extLst>
              </p14:cNvPr>
              <p14:cNvContentPartPr/>
              <p14:nvPr/>
            </p14:nvContentPartPr>
            <p14:xfrm>
              <a:off x="2192500" y="1536111"/>
              <a:ext cx="3100320" cy="3947400"/>
            </p14:xfrm>
          </p:contentPart>
        </mc:Choice>
        <mc:Fallback>
          <p:pic>
            <p:nvPicPr>
              <p:cNvPr id="96" name="墨迹 96">
                <a:extLst>
                  <a:ext uri="{FF2B5EF4-FFF2-40B4-BE49-F238E27FC236}">
                    <a16:creationId xmlns:a16="http://schemas.microsoft.com/office/drawing/2014/main" id="{ED04E588-415B-3F4C-BD54-B25278E54476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2184941" y="1528911"/>
                <a:ext cx="3115438" cy="396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100" name="墨迹 100">
                <a:extLst>
                  <a:ext uri="{FF2B5EF4-FFF2-40B4-BE49-F238E27FC236}">
                    <a16:creationId xmlns:a16="http://schemas.microsoft.com/office/drawing/2014/main" id="{DC62712B-9580-F844-B713-94A60C3FF084}"/>
                  </a:ext>
                </a:extLst>
              </p14:cNvPr>
              <p14:cNvContentPartPr/>
              <p14:nvPr/>
            </p14:nvContentPartPr>
            <p14:xfrm>
              <a:off x="2317060" y="3428991"/>
              <a:ext cx="405000" cy="311400"/>
            </p14:xfrm>
          </p:contentPart>
        </mc:Choice>
        <mc:Fallback>
          <p:pic>
            <p:nvPicPr>
              <p:cNvPr id="100" name="墨迹 100">
                <a:extLst>
                  <a:ext uri="{FF2B5EF4-FFF2-40B4-BE49-F238E27FC236}">
                    <a16:creationId xmlns:a16="http://schemas.microsoft.com/office/drawing/2014/main" id="{DC62712B-9580-F844-B713-94A60C3FF084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2309500" y="3421440"/>
                <a:ext cx="420120" cy="3265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109" name="墨迹 108">
                <a:extLst>
                  <a:ext uri="{FF2B5EF4-FFF2-40B4-BE49-F238E27FC236}">
                    <a16:creationId xmlns:a16="http://schemas.microsoft.com/office/drawing/2014/main" id="{A739EDC4-BB0C-654C-A6E7-6AAF60000A52}"/>
                  </a:ext>
                </a:extLst>
              </p14:cNvPr>
              <p14:cNvContentPartPr/>
              <p14:nvPr/>
            </p14:nvContentPartPr>
            <p14:xfrm>
              <a:off x="2267020" y="6423111"/>
              <a:ext cx="423720" cy="93600"/>
            </p14:xfrm>
          </p:contentPart>
        </mc:Choice>
        <mc:Fallback>
          <p:pic>
            <p:nvPicPr>
              <p:cNvPr id="109" name="墨迹 108">
                <a:extLst>
                  <a:ext uri="{FF2B5EF4-FFF2-40B4-BE49-F238E27FC236}">
                    <a16:creationId xmlns:a16="http://schemas.microsoft.com/office/drawing/2014/main" id="{A739EDC4-BB0C-654C-A6E7-6AAF60000A52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2259460" y="6415911"/>
                <a:ext cx="438840" cy="10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118" name="墨迹 118">
                <a:extLst>
                  <a:ext uri="{FF2B5EF4-FFF2-40B4-BE49-F238E27FC236}">
                    <a16:creationId xmlns:a16="http://schemas.microsoft.com/office/drawing/2014/main" id="{0BCAC2EE-23CE-7C45-943B-34EA157A756F}"/>
                  </a:ext>
                </a:extLst>
              </p14:cNvPr>
              <p14:cNvContentPartPr/>
              <p14:nvPr/>
            </p14:nvContentPartPr>
            <p14:xfrm>
              <a:off x="2902060" y="6286311"/>
              <a:ext cx="1083960" cy="405000"/>
            </p14:xfrm>
          </p:contentPart>
        </mc:Choice>
        <mc:Fallback>
          <p:pic>
            <p:nvPicPr>
              <p:cNvPr id="118" name="墨迹 118">
                <a:extLst>
                  <a:ext uri="{FF2B5EF4-FFF2-40B4-BE49-F238E27FC236}">
                    <a16:creationId xmlns:a16="http://schemas.microsoft.com/office/drawing/2014/main" id="{0BCAC2EE-23CE-7C45-943B-34EA157A756F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2894497" y="6278751"/>
                <a:ext cx="1099085" cy="42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132" name="墨迹 135">
                <a:extLst>
                  <a:ext uri="{FF2B5EF4-FFF2-40B4-BE49-F238E27FC236}">
                    <a16:creationId xmlns:a16="http://schemas.microsoft.com/office/drawing/2014/main" id="{FC799BD6-F63F-554B-A50C-029D460A64B0}"/>
                  </a:ext>
                </a:extLst>
              </p14:cNvPr>
              <p14:cNvContentPartPr/>
              <p14:nvPr/>
            </p14:nvContentPartPr>
            <p14:xfrm>
              <a:off x="7558660" y="5435631"/>
              <a:ext cx="865800" cy="104040"/>
            </p14:xfrm>
          </p:contentPart>
        </mc:Choice>
        <mc:Fallback>
          <p:pic>
            <p:nvPicPr>
              <p:cNvPr id="132" name="墨迹 135">
                <a:extLst>
                  <a:ext uri="{FF2B5EF4-FFF2-40B4-BE49-F238E27FC236}">
                    <a16:creationId xmlns:a16="http://schemas.microsoft.com/office/drawing/2014/main" id="{FC799BD6-F63F-554B-A50C-029D460A64B0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7551100" y="5428071"/>
                <a:ext cx="880920" cy="11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133" name="墨迹 136">
                <a:extLst>
                  <a:ext uri="{FF2B5EF4-FFF2-40B4-BE49-F238E27FC236}">
                    <a16:creationId xmlns:a16="http://schemas.microsoft.com/office/drawing/2014/main" id="{6216E7EC-DD8E-D94C-9474-D9463FF60E72}"/>
                  </a:ext>
                </a:extLst>
              </p14:cNvPr>
              <p14:cNvContentPartPr/>
              <p14:nvPr/>
            </p14:nvContentPartPr>
            <p14:xfrm>
              <a:off x="5267980" y="6143031"/>
              <a:ext cx="753480" cy="392760"/>
            </p14:xfrm>
          </p:contentPart>
        </mc:Choice>
        <mc:Fallback>
          <p:pic>
            <p:nvPicPr>
              <p:cNvPr id="133" name="墨迹 136">
                <a:extLst>
                  <a:ext uri="{FF2B5EF4-FFF2-40B4-BE49-F238E27FC236}">
                    <a16:creationId xmlns:a16="http://schemas.microsoft.com/office/drawing/2014/main" id="{6216E7EC-DD8E-D94C-9474-D9463FF60E72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5260420" y="6135464"/>
                <a:ext cx="768600" cy="40789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134" name="墨迹 137">
                <a:extLst>
                  <a:ext uri="{FF2B5EF4-FFF2-40B4-BE49-F238E27FC236}">
                    <a16:creationId xmlns:a16="http://schemas.microsoft.com/office/drawing/2014/main" id="{D6894CF2-C852-7E43-A134-767A3F9E9604}"/>
                  </a:ext>
                </a:extLst>
              </p14:cNvPr>
              <p14:cNvContentPartPr/>
              <p14:nvPr/>
            </p14:nvContentPartPr>
            <p14:xfrm>
              <a:off x="4539340" y="4705191"/>
              <a:ext cx="1855440" cy="1201680"/>
            </p14:xfrm>
          </p:contentPart>
        </mc:Choice>
        <mc:Fallback>
          <p:pic>
            <p:nvPicPr>
              <p:cNvPr id="134" name="墨迹 137">
                <a:extLst>
                  <a:ext uri="{FF2B5EF4-FFF2-40B4-BE49-F238E27FC236}">
                    <a16:creationId xmlns:a16="http://schemas.microsoft.com/office/drawing/2014/main" id="{D6894CF2-C852-7E43-A134-767A3F9E9604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4531780" y="4697633"/>
                <a:ext cx="1870560" cy="121643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145" name="墨迹 146">
                <a:extLst>
                  <a:ext uri="{FF2B5EF4-FFF2-40B4-BE49-F238E27FC236}">
                    <a16:creationId xmlns:a16="http://schemas.microsoft.com/office/drawing/2014/main" id="{37AF4494-0628-5B42-80F2-2E0AC4254EC7}"/>
                  </a:ext>
                </a:extLst>
              </p14:cNvPr>
              <p14:cNvContentPartPr/>
              <p14:nvPr/>
            </p14:nvContentPartPr>
            <p14:xfrm>
              <a:off x="9868420" y="6031071"/>
              <a:ext cx="666360" cy="523440"/>
            </p14:xfrm>
          </p:contentPart>
        </mc:Choice>
        <mc:Fallback>
          <p:pic>
            <p:nvPicPr>
              <p:cNvPr id="145" name="墨迹 146">
                <a:extLst>
                  <a:ext uri="{FF2B5EF4-FFF2-40B4-BE49-F238E27FC236}">
                    <a16:creationId xmlns:a16="http://schemas.microsoft.com/office/drawing/2014/main" id="{37AF4494-0628-5B42-80F2-2E0AC4254EC7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9860860" y="6023511"/>
                <a:ext cx="681480" cy="53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146" name="墨迹 147">
                <a:extLst>
                  <a:ext uri="{FF2B5EF4-FFF2-40B4-BE49-F238E27FC236}">
                    <a16:creationId xmlns:a16="http://schemas.microsoft.com/office/drawing/2014/main" id="{6A3393BA-699E-E24E-A7C3-BCE01351530F}"/>
                  </a:ext>
                </a:extLst>
              </p14:cNvPr>
              <p14:cNvContentPartPr/>
              <p14:nvPr/>
            </p14:nvContentPartPr>
            <p14:xfrm>
              <a:off x="9513460" y="4599351"/>
              <a:ext cx="1699920" cy="1027440"/>
            </p14:xfrm>
          </p:contentPart>
        </mc:Choice>
        <mc:Fallback>
          <p:pic>
            <p:nvPicPr>
              <p:cNvPr id="146" name="墨迹 147">
                <a:extLst>
                  <a:ext uri="{FF2B5EF4-FFF2-40B4-BE49-F238E27FC236}">
                    <a16:creationId xmlns:a16="http://schemas.microsoft.com/office/drawing/2014/main" id="{6A3393BA-699E-E24E-A7C3-BCE01351530F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9505900" y="4591791"/>
                <a:ext cx="1715040" cy="104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154" name="墨迹 154">
                <a:extLst>
                  <a:ext uri="{FF2B5EF4-FFF2-40B4-BE49-F238E27FC236}">
                    <a16:creationId xmlns:a16="http://schemas.microsoft.com/office/drawing/2014/main" id="{DABAF47C-42E8-C74C-B3DF-44BF0F0AB3AC}"/>
                  </a:ext>
                </a:extLst>
              </p14:cNvPr>
              <p14:cNvContentPartPr/>
              <p14:nvPr/>
            </p14:nvContentPartPr>
            <p14:xfrm>
              <a:off x="1065700" y="3254391"/>
              <a:ext cx="877680" cy="723960"/>
            </p14:xfrm>
          </p:contentPart>
        </mc:Choice>
        <mc:Fallback>
          <p:pic>
            <p:nvPicPr>
              <p:cNvPr id="154" name="墨迹 154">
                <a:extLst>
                  <a:ext uri="{FF2B5EF4-FFF2-40B4-BE49-F238E27FC236}">
                    <a16:creationId xmlns:a16="http://schemas.microsoft.com/office/drawing/2014/main" id="{DABAF47C-42E8-C74C-B3DF-44BF0F0AB3AC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1058137" y="3246831"/>
                <a:ext cx="892806" cy="73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158" name="墨迹 158">
                <a:extLst>
                  <a:ext uri="{FF2B5EF4-FFF2-40B4-BE49-F238E27FC236}">
                    <a16:creationId xmlns:a16="http://schemas.microsoft.com/office/drawing/2014/main" id="{241B94FD-1E1C-C24D-8CC7-C19372AFCC6A}"/>
                  </a:ext>
                </a:extLst>
              </p14:cNvPr>
              <p14:cNvContentPartPr/>
              <p14:nvPr/>
            </p14:nvContentPartPr>
            <p14:xfrm>
              <a:off x="5068540" y="2849751"/>
              <a:ext cx="741240" cy="1550160"/>
            </p14:xfrm>
          </p:contentPart>
        </mc:Choice>
        <mc:Fallback>
          <p:pic>
            <p:nvPicPr>
              <p:cNvPr id="158" name="墨迹 158">
                <a:extLst>
                  <a:ext uri="{FF2B5EF4-FFF2-40B4-BE49-F238E27FC236}">
                    <a16:creationId xmlns:a16="http://schemas.microsoft.com/office/drawing/2014/main" id="{241B94FD-1E1C-C24D-8CC7-C19372AFCC6A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5060980" y="2842189"/>
                <a:ext cx="756360" cy="156528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160" name="墨迹 159">
                <a:extLst>
                  <a:ext uri="{FF2B5EF4-FFF2-40B4-BE49-F238E27FC236}">
                    <a16:creationId xmlns:a16="http://schemas.microsoft.com/office/drawing/2014/main" id="{AE51693A-CC6B-2B43-8B4E-29059DE30523}"/>
                  </a:ext>
                </a:extLst>
              </p14:cNvPr>
              <p14:cNvContentPartPr/>
              <p14:nvPr/>
            </p14:nvContentPartPr>
            <p14:xfrm>
              <a:off x="6015700" y="3618351"/>
              <a:ext cx="198720" cy="980640"/>
            </p14:xfrm>
          </p:contentPart>
        </mc:Choice>
        <mc:Fallback>
          <p:pic>
            <p:nvPicPr>
              <p:cNvPr id="160" name="墨迹 159">
                <a:extLst>
                  <a:ext uri="{FF2B5EF4-FFF2-40B4-BE49-F238E27FC236}">
                    <a16:creationId xmlns:a16="http://schemas.microsoft.com/office/drawing/2014/main" id="{AE51693A-CC6B-2B43-8B4E-29059DE30523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6008140" y="3610791"/>
                <a:ext cx="213840" cy="99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161" name="墨迹 160">
                <a:extLst>
                  <a:ext uri="{FF2B5EF4-FFF2-40B4-BE49-F238E27FC236}">
                    <a16:creationId xmlns:a16="http://schemas.microsoft.com/office/drawing/2014/main" id="{45477738-667A-434C-A564-9743740F06DD}"/>
                  </a:ext>
                </a:extLst>
              </p14:cNvPr>
              <p14:cNvContentPartPr/>
              <p14:nvPr/>
            </p14:nvContentPartPr>
            <p14:xfrm>
              <a:off x="6419620" y="3466791"/>
              <a:ext cx="249480" cy="248760"/>
            </p14:xfrm>
          </p:contentPart>
        </mc:Choice>
        <mc:Fallback>
          <p:pic>
            <p:nvPicPr>
              <p:cNvPr id="161" name="墨迹 160">
                <a:extLst>
                  <a:ext uri="{FF2B5EF4-FFF2-40B4-BE49-F238E27FC236}">
                    <a16:creationId xmlns:a16="http://schemas.microsoft.com/office/drawing/2014/main" id="{45477738-667A-434C-A564-9743740F06DD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6412060" y="3459231"/>
                <a:ext cx="264600" cy="26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162" name="墨迹 161">
                <a:extLst>
                  <a:ext uri="{FF2B5EF4-FFF2-40B4-BE49-F238E27FC236}">
                    <a16:creationId xmlns:a16="http://schemas.microsoft.com/office/drawing/2014/main" id="{1D329FA4-10AF-D548-80AC-3EA91A86DE9A}"/>
                  </a:ext>
                </a:extLst>
              </p14:cNvPr>
              <p14:cNvContentPartPr/>
              <p14:nvPr/>
            </p14:nvContentPartPr>
            <p14:xfrm>
              <a:off x="6780700" y="3584511"/>
              <a:ext cx="174600" cy="25200"/>
            </p14:xfrm>
          </p:contentPart>
        </mc:Choice>
        <mc:Fallback>
          <p:pic>
            <p:nvPicPr>
              <p:cNvPr id="162" name="墨迹 161">
                <a:extLst>
                  <a:ext uri="{FF2B5EF4-FFF2-40B4-BE49-F238E27FC236}">
                    <a16:creationId xmlns:a16="http://schemas.microsoft.com/office/drawing/2014/main" id="{1D329FA4-10AF-D548-80AC-3EA91A86DE9A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6773140" y="3576951"/>
                <a:ext cx="18972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163" name="墨迹 162">
                <a:extLst>
                  <a:ext uri="{FF2B5EF4-FFF2-40B4-BE49-F238E27FC236}">
                    <a16:creationId xmlns:a16="http://schemas.microsoft.com/office/drawing/2014/main" id="{F07A1420-AA57-0A48-9A56-B421D44C46A7}"/>
                  </a:ext>
                </a:extLst>
              </p14:cNvPr>
              <p14:cNvContentPartPr/>
              <p14:nvPr/>
            </p14:nvContentPartPr>
            <p14:xfrm>
              <a:off x="7123060" y="3497391"/>
              <a:ext cx="180720" cy="236880"/>
            </p14:xfrm>
          </p:contentPart>
        </mc:Choice>
        <mc:Fallback>
          <p:pic>
            <p:nvPicPr>
              <p:cNvPr id="163" name="墨迹 162">
                <a:extLst>
                  <a:ext uri="{FF2B5EF4-FFF2-40B4-BE49-F238E27FC236}">
                    <a16:creationId xmlns:a16="http://schemas.microsoft.com/office/drawing/2014/main" id="{F07A1420-AA57-0A48-9A56-B421D44C46A7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7115500" y="3489831"/>
                <a:ext cx="195840" cy="25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164" name="墨迹 163">
                <a:extLst>
                  <a:ext uri="{FF2B5EF4-FFF2-40B4-BE49-F238E27FC236}">
                    <a16:creationId xmlns:a16="http://schemas.microsoft.com/office/drawing/2014/main" id="{B5198830-7959-284A-B845-6F69AEB4ADF1}"/>
                  </a:ext>
                </a:extLst>
              </p14:cNvPr>
              <p14:cNvContentPartPr/>
              <p14:nvPr/>
            </p14:nvContentPartPr>
            <p14:xfrm>
              <a:off x="7459300" y="3752631"/>
              <a:ext cx="12960" cy="174600"/>
            </p14:xfrm>
          </p:contentPart>
        </mc:Choice>
        <mc:Fallback>
          <p:pic>
            <p:nvPicPr>
              <p:cNvPr id="164" name="墨迹 163">
                <a:extLst>
                  <a:ext uri="{FF2B5EF4-FFF2-40B4-BE49-F238E27FC236}">
                    <a16:creationId xmlns:a16="http://schemas.microsoft.com/office/drawing/2014/main" id="{B5198830-7959-284A-B845-6F69AEB4ADF1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7451740" y="3745071"/>
                <a:ext cx="27720" cy="18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165" name="墨迹 164">
                <a:extLst>
                  <a:ext uri="{FF2B5EF4-FFF2-40B4-BE49-F238E27FC236}">
                    <a16:creationId xmlns:a16="http://schemas.microsoft.com/office/drawing/2014/main" id="{08E8095E-C588-4E4D-AF30-7987095E1002}"/>
                  </a:ext>
                </a:extLst>
              </p14:cNvPr>
              <p14:cNvContentPartPr/>
              <p14:nvPr/>
            </p14:nvContentPartPr>
            <p14:xfrm>
              <a:off x="6724540" y="4418631"/>
              <a:ext cx="268200" cy="143640"/>
            </p14:xfrm>
          </p:contentPart>
        </mc:Choice>
        <mc:Fallback>
          <p:pic>
            <p:nvPicPr>
              <p:cNvPr id="165" name="墨迹 164">
                <a:extLst>
                  <a:ext uri="{FF2B5EF4-FFF2-40B4-BE49-F238E27FC236}">
                    <a16:creationId xmlns:a16="http://schemas.microsoft.com/office/drawing/2014/main" id="{08E8095E-C588-4E4D-AF30-7987095E1002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6716980" y="4411071"/>
                <a:ext cx="282960" cy="15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2">
            <p14:nvContentPartPr>
              <p14:cNvPr id="166" name="墨迹 165">
                <a:extLst>
                  <a:ext uri="{FF2B5EF4-FFF2-40B4-BE49-F238E27FC236}">
                    <a16:creationId xmlns:a16="http://schemas.microsoft.com/office/drawing/2014/main" id="{30DECA79-0B8E-2E4B-A312-D0072D6ECA22}"/>
                  </a:ext>
                </a:extLst>
              </p14:cNvPr>
              <p14:cNvContentPartPr/>
              <p14:nvPr/>
            </p14:nvContentPartPr>
            <p14:xfrm>
              <a:off x="7141780" y="4480911"/>
              <a:ext cx="212040" cy="130320"/>
            </p14:xfrm>
          </p:contentPart>
        </mc:Choice>
        <mc:Fallback>
          <p:pic>
            <p:nvPicPr>
              <p:cNvPr id="166" name="墨迹 165">
                <a:extLst>
                  <a:ext uri="{FF2B5EF4-FFF2-40B4-BE49-F238E27FC236}">
                    <a16:creationId xmlns:a16="http://schemas.microsoft.com/office/drawing/2014/main" id="{30DECA79-0B8E-2E4B-A312-D0072D6ECA22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7134220" y="4473351"/>
                <a:ext cx="227160" cy="14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4">
            <p14:nvContentPartPr>
              <p14:cNvPr id="167" name="墨迹 166">
                <a:extLst>
                  <a:ext uri="{FF2B5EF4-FFF2-40B4-BE49-F238E27FC236}">
                    <a16:creationId xmlns:a16="http://schemas.microsoft.com/office/drawing/2014/main" id="{52BB87E4-D5C3-8A4A-BAAA-2C26376B8602}"/>
                  </a:ext>
                </a:extLst>
              </p14:cNvPr>
              <p14:cNvContentPartPr/>
              <p14:nvPr/>
            </p14:nvContentPartPr>
            <p14:xfrm>
              <a:off x="7577380" y="3459951"/>
              <a:ext cx="311040" cy="1463400"/>
            </p14:xfrm>
          </p:contentPart>
        </mc:Choice>
        <mc:Fallback>
          <p:pic>
            <p:nvPicPr>
              <p:cNvPr id="167" name="墨迹 166">
                <a:extLst>
                  <a:ext uri="{FF2B5EF4-FFF2-40B4-BE49-F238E27FC236}">
                    <a16:creationId xmlns:a16="http://schemas.microsoft.com/office/drawing/2014/main" id="{52BB87E4-D5C3-8A4A-BAAA-2C26376B8602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7569820" y="3452391"/>
                <a:ext cx="326160" cy="147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6">
            <p14:nvContentPartPr>
              <p14:cNvPr id="168" name="墨迹 167">
                <a:extLst>
                  <a:ext uri="{FF2B5EF4-FFF2-40B4-BE49-F238E27FC236}">
                    <a16:creationId xmlns:a16="http://schemas.microsoft.com/office/drawing/2014/main" id="{199DA4C3-2A1C-7D45-B83D-4261081ECCEB}"/>
                  </a:ext>
                </a:extLst>
              </p14:cNvPr>
              <p14:cNvContentPartPr/>
              <p14:nvPr/>
            </p14:nvContentPartPr>
            <p14:xfrm>
              <a:off x="8174980" y="4581351"/>
              <a:ext cx="19080" cy="80640"/>
            </p14:xfrm>
          </p:contentPart>
        </mc:Choice>
        <mc:Fallback>
          <p:pic>
            <p:nvPicPr>
              <p:cNvPr id="168" name="墨迹 167">
                <a:extLst>
                  <a:ext uri="{FF2B5EF4-FFF2-40B4-BE49-F238E27FC236}">
                    <a16:creationId xmlns:a16="http://schemas.microsoft.com/office/drawing/2014/main" id="{199DA4C3-2A1C-7D45-B83D-4261081ECCEB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8167420" y="4573791"/>
                <a:ext cx="34200" cy="9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8">
            <p14:nvContentPartPr>
              <p14:cNvPr id="169" name="墨迹 168">
                <a:extLst>
                  <a:ext uri="{FF2B5EF4-FFF2-40B4-BE49-F238E27FC236}">
                    <a16:creationId xmlns:a16="http://schemas.microsoft.com/office/drawing/2014/main" id="{04BDCCAC-988A-F841-87D5-40413863D617}"/>
                  </a:ext>
                </a:extLst>
              </p14:cNvPr>
              <p14:cNvContentPartPr/>
              <p14:nvPr/>
            </p14:nvContentPartPr>
            <p14:xfrm>
              <a:off x="9177580" y="3877191"/>
              <a:ext cx="81360" cy="37800"/>
            </p14:xfrm>
          </p:contentPart>
        </mc:Choice>
        <mc:Fallback>
          <p:pic>
            <p:nvPicPr>
              <p:cNvPr id="169" name="墨迹 168">
                <a:extLst>
                  <a:ext uri="{FF2B5EF4-FFF2-40B4-BE49-F238E27FC236}">
                    <a16:creationId xmlns:a16="http://schemas.microsoft.com/office/drawing/2014/main" id="{04BDCCAC-988A-F841-87D5-40413863D617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9170020" y="3869631"/>
                <a:ext cx="96480" cy="5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0">
            <p14:nvContentPartPr>
              <p14:cNvPr id="178" name="墨迹 178">
                <a:extLst>
                  <a:ext uri="{FF2B5EF4-FFF2-40B4-BE49-F238E27FC236}">
                    <a16:creationId xmlns:a16="http://schemas.microsoft.com/office/drawing/2014/main" id="{FAFD8E47-5AF6-984F-A528-C7B8FD935241}"/>
                  </a:ext>
                </a:extLst>
              </p14:cNvPr>
              <p14:cNvContentPartPr/>
              <p14:nvPr/>
            </p14:nvContentPartPr>
            <p14:xfrm>
              <a:off x="7459300" y="2619351"/>
              <a:ext cx="2858400" cy="2114640"/>
            </p14:xfrm>
          </p:contentPart>
        </mc:Choice>
        <mc:Fallback>
          <p:pic>
            <p:nvPicPr>
              <p:cNvPr id="178" name="墨迹 178">
                <a:extLst>
                  <a:ext uri="{FF2B5EF4-FFF2-40B4-BE49-F238E27FC236}">
                    <a16:creationId xmlns:a16="http://schemas.microsoft.com/office/drawing/2014/main" id="{FAFD8E47-5AF6-984F-A528-C7B8FD935241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7451740" y="2612150"/>
                <a:ext cx="2873520" cy="21297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2">
            <p14:nvContentPartPr>
              <p14:cNvPr id="182" name="墨迹 182">
                <a:extLst>
                  <a:ext uri="{FF2B5EF4-FFF2-40B4-BE49-F238E27FC236}">
                    <a16:creationId xmlns:a16="http://schemas.microsoft.com/office/drawing/2014/main" id="{515AD31D-DF8F-CF4D-9902-DAE54A61ABB6}"/>
                  </a:ext>
                </a:extLst>
              </p14:cNvPr>
              <p14:cNvContentPartPr/>
              <p14:nvPr/>
            </p14:nvContentPartPr>
            <p14:xfrm>
              <a:off x="9662860" y="2488671"/>
              <a:ext cx="560880" cy="1756080"/>
            </p14:xfrm>
          </p:contentPart>
        </mc:Choice>
        <mc:Fallback>
          <p:pic>
            <p:nvPicPr>
              <p:cNvPr id="182" name="墨迹 182">
                <a:extLst>
                  <a:ext uri="{FF2B5EF4-FFF2-40B4-BE49-F238E27FC236}">
                    <a16:creationId xmlns:a16="http://schemas.microsoft.com/office/drawing/2014/main" id="{515AD31D-DF8F-CF4D-9902-DAE54A61ABB6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9655655" y="2481111"/>
                <a:ext cx="576010" cy="177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4">
            <p14:nvContentPartPr>
              <p14:cNvPr id="198" name="墨迹 199">
                <a:extLst>
                  <a:ext uri="{FF2B5EF4-FFF2-40B4-BE49-F238E27FC236}">
                    <a16:creationId xmlns:a16="http://schemas.microsoft.com/office/drawing/2014/main" id="{9EA4C055-F5EF-034B-BD04-FADD53CD6DEA}"/>
                  </a:ext>
                </a:extLst>
              </p14:cNvPr>
              <p14:cNvContentPartPr/>
              <p14:nvPr/>
            </p14:nvContentPartPr>
            <p14:xfrm>
              <a:off x="10210780" y="2501271"/>
              <a:ext cx="1755720" cy="361440"/>
            </p14:xfrm>
          </p:contentPart>
        </mc:Choice>
        <mc:Fallback>
          <p:pic>
            <p:nvPicPr>
              <p:cNvPr id="198" name="墨迹 199">
                <a:extLst>
                  <a:ext uri="{FF2B5EF4-FFF2-40B4-BE49-F238E27FC236}">
                    <a16:creationId xmlns:a16="http://schemas.microsoft.com/office/drawing/2014/main" id="{9EA4C055-F5EF-034B-BD04-FADD53CD6DEA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10203222" y="2493711"/>
                <a:ext cx="1773356" cy="37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6">
            <p14:nvContentPartPr>
              <p14:cNvPr id="209" name="墨迹 209">
                <a:extLst>
                  <a:ext uri="{FF2B5EF4-FFF2-40B4-BE49-F238E27FC236}">
                    <a16:creationId xmlns:a16="http://schemas.microsoft.com/office/drawing/2014/main" id="{71310E8C-C959-9D49-9E33-775BF1C713A9}"/>
                  </a:ext>
                </a:extLst>
              </p14:cNvPr>
              <p14:cNvContentPartPr/>
              <p14:nvPr/>
            </p14:nvContentPartPr>
            <p14:xfrm>
              <a:off x="10559620" y="3796911"/>
              <a:ext cx="604080" cy="447840"/>
            </p14:xfrm>
          </p:contentPart>
        </mc:Choice>
        <mc:Fallback>
          <p:pic>
            <p:nvPicPr>
              <p:cNvPr id="209" name="墨迹 209">
                <a:extLst>
                  <a:ext uri="{FF2B5EF4-FFF2-40B4-BE49-F238E27FC236}">
                    <a16:creationId xmlns:a16="http://schemas.microsoft.com/office/drawing/2014/main" id="{71310E8C-C959-9D49-9E33-775BF1C713A9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10552060" y="3789351"/>
                <a:ext cx="619200" cy="46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8">
            <p14:nvContentPartPr>
              <p14:cNvPr id="211" name="墨迹 210">
                <a:extLst>
                  <a:ext uri="{FF2B5EF4-FFF2-40B4-BE49-F238E27FC236}">
                    <a16:creationId xmlns:a16="http://schemas.microsoft.com/office/drawing/2014/main" id="{EF6D322F-8B9B-7744-A3CE-82AAB8B86456}"/>
                  </a:ext>
                </a:extLst>
              </p14:cNvPr>
              <p14:cNvContentPartPr/>
              <p14:nvPr/>
            </p14:nvContentPartPr>
            <p14:xfrm>
              <a:off x="11499580" y="2389311"/>
              <a:ext cx="591840" cy="2097720"/>
            </p14:xfrm>
          </p:contentPart>
        </mc:Choice>
        <mc:Fallback>
          <p:pic>
            <p:nvPicPr>
              <p:cNvPr id="211" name="墨迹 210">
                <a:extLst>
                  <a:ext uri="{FF2B5EF4-FFF2-40B4-BE49-F238E27FC236}">
                    <a16:creationId xmlns:a16="http://schemas.microsoft.com/office/drawing/2014/main" id="{EF6D322F-8B9B-7744-A3CE-82AAB8B86456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11492020" y="2381751"/>
                <a:ext cx="606960" cy="211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0">
            <p14:nvContentPartPr>
              <p14:cNvPr id="216" name="墨迹 217">
                <a:extLst>
                  <a:ext uri="{FF2B5EF4-FFF2-40B4-BE49-F238E27FC236}">
                    <a16:creationId xmlns:a16="http://schemas.microsoft.com/office/drawing/2014/main" id="{594C0B92-8345-184C-A68A-17FED06F7415}"/>
                  </a:ext>
                </a:extLst>
              </p14:cNvPr>
              <p14:cNvContentPartPr/>
              <p14:nvPr/>
            </p14:nvContentPartPr>
            <p14:xfrm>
              <a:off x="8785180" y="3417831"/>
              <a:ext cx="193320" cy="329040"/>
            </p14:xfrm>
          </p:contentPart>
        </mc:Choice>
        <mc:Fallback>
          <p:pic>
            <p:nvPicPr>
              <p:cNvPr id="216" name="墨迹 217">
                <a:extLst>
                  <a:ext uri="{FF2B5EF4-FFF2-40B4-BE49-F238E27FC236}">
                    <a16:creationId xmlns:a16="http://schemas.microsoft.com/office/drawing/2014/main" id="{594C0B92-8345-184C-A68A-17FED06F7415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8777620" y="3410271"/>
                <a:ext cx="208440" cy="34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2">
            <p14:nvContentPartPr>
              <p14:cNvPr id="217" name="墨迹 218">
                <a:extLst>
                  <a:ext uri="{FF2B5EF4-FFF2-40B4-BE49-F238E27FC236}">
                    <a16:creationId xmlns:a16="http://schemas.microsoft.com/office/drawing/2014/main" id="{F57293E7-20D8-A644-B5E7-48464768379F}"/>
                  </a:ext>
                </a:extLst>
              </p14:cNvPr>
              <p14:cNvContentPartPr/>
              <p14:nvPr/>
            </p14:nvContentPartPr>
            <p14:xfrm>
              <a:off x="4041460" y="3671631"/>
              <a:ext cx="186840" cy="405000"/>
            </p14:xfrm>
          </p:contentPart>
        </mc:Choice>
        <mc:Fallback>
          <p:pic>
            <p:nvPicPr>
              <p:cNvPr id="217" name="墨迹 218">
                <a:extLst>
                  <a:ext uri="{FF2B5EF4-FFF2-40B4-BE49-F238E27FC236}">
                    <a16:creationId xmlns:a16="http://schemas.microsoft.com/office/drawing/2014/main" id="{F57293E7-20D8-A644-B5E7-48464768379F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4033915" y="3664071"/>
                <a:ext cx="201931" cy="420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149706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46146C59-39FA-6F42-890A-1515D025A155}"/>
                  </a:ext>
                </a:extLst>
              </p14:cNvPr>
              <p14:cNvContentPartPr/>
              <p14:nvPr/>
            </p14:nvContentPartPr>
            <p14:xfrm>
              <a:off x="1046980" y="515151"/>
              <a:ext cx="193320" cy="37944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46146C59-39FA-6F42-890A-1515D025A15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39420" y="507591"/>
                <a:ext cx="208440" cy="39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87711ED5-65D2-FC4B-9FDE-F9A26D061A51}"/>
                  </a:ext>
                </a:extLst>
              </p14:cNvPr>
              <p14:cNvContentPartPr/>
              <p14:nvPr/>
            </p14:nvContentPartPr>
            <p14:xfrm>
              <a:off x="1582300" y="440631"/>
              <a:ext cx="205920" cy="64728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87711ED5-65D2-FC4B-9FDE-F9A26D061A5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74740" y="433071"/>
                <a:ext cx="221040" cy="66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32" name="墨迹 39">
                <a:extLst>
                  <a:ext uri="{FF2B5EF4-FFF2-40B4-BE49-F238E27FC236}">
                    <a16:creationId xmlns:a16="http://schemas.microsoft.com/office/drawing/2014/main" id="{0B87B4C8-F239-C941-8D43-B9CFA8942A16}"/>
                  </a:ext>
                </a:extLst>
              </p14:cNvPr>
              <p14:cNvContentPartPr/>
              <p14:nvPr/>
            </p14:nvContentPartPr>
            <p14:xfrm>
              <a:off x="7646140" y="384471"/>
              <a:ext cx="765720" cy="448920"/>
            </p14:xfrm>
          </p:contentPart>
        </mc:Choice>
        <mc:Fallback>
          <p:pic>
            <p:nvPicPr>
              <p:cNvPr id="32" name="墨迹 39">
                <a:extLst>
                  <a:ext uri="{FF2B5EF4-FFF2-40B4-BE49-F238E27FC236}">
                    <a16:creationId xmlns:a16="http://schemas.microsoft.com/office/drawing/2014/main" id="{0B87B4C8-F239-C941-8D43-B9CFA8942A1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638584" y="376905"/>
                <a:ext cx="780833" cy="46405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33" name="墨迹 40">
                <a:extLst>
                  <a:ext uri="{FF2B5EF4-FFF2-40B4-BE49-F238E27FC236}">
                    <a16:creationId xmlns:a16="http://schemas.microsoft.com/office/drawing/2014/main" id="{866AF8C2-738B-5543-92B5-EF8752A919A3}"/>
                  </a:ext>
                </a:extLst>
              </p14:cNvPr>
              <p14:cNvContentPartPr/>
              <p14:nvPr/>
            </p14:nvContentPartPr>
            <p14:xfrm>
              <a:off x="6058540" y="403191"/>
              <a:ext cx="1101960" cy="380160"/>
            </p14:xfrm>
          </p:contentPart>
        </mc:Choice>
        <mc:Fallback>
          <p:pic>
            <p:nvPicPr>
              <p:cNvPr id="33" name="墨迹 40">
                <a:extLst>
                  <a:ext uri="{FF2B5EF4-FFF2-40B4-BE49-F238E27FC236}">
                    <a16:creationId xmlns:a16="http://schemas.microsoft.com/office/drawing/2014/main" id="{866AF8C2-738B-5543-92B5-EF8752A919A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050982" y="395631"/>
                <a:ext cx="1117075" cy="39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34" name="墨迹 41">
                <a:extLst>
                  <a:ext uri="{FF2B5EF4-FFF2-40B4-BE49-F238E27FC236}">
                    <a16:creationId xmlns:a16="http://schemas.microsoft.com/office/drawing/2014/main" id="{3904782E-033E-3745-93CF-8AE35CFEEED5}"/>
                  </a:ext>
                </a:extLst>
              </p14:cNvPr>
              <p14:cNvContentPartPr/>
              <p14:nvPr/>
            </p14:nvContentPartPr>
            <p14:xfrm>
              <a:off x="5417380" y="309951"/>
              <a:ext cx="348840" cy="535680"/>
            </p14:xfrm>
          </p:contentPart>
        </mc:Choice>
        <mc:Fallback>
          <p:pic>
            <p:nvPicPr>
              <p:cNvPr id="34" name="墨迹 41">
                <a:extLst>
                  <a:ext uri="{FF2B5EF4-FFF2-40B4-BE49-F238E27FC236}">
                    <a16:creationId xmlns:a16="http://schemas.microsoft.com/office/drawing/2014/main" id="{3904782E-033E-3745-93CF-8AE35CFEEED5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409820" y="302391"/>
                <a:ext cx="363960" cy="55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35" name="墨迹 42">
                <a:extLst>
                  <a:ext uri="{FF2B5EF4-FFF2-40B4-BE49-F238E27FC236}">
                    <a16:creationId xmlns:a16="http://schemas.microsoft.com/office/drawing/2014/main" id="{D24E0D1C-39C1-D24C-80D3-B15DFD08A470}"/>
                  </a:ext>
                </a:extLst>
              </p14:cNvPr>
              <p14:cNvContentPartPr/>
              <p14:nvPr/>
            </p14:nvContentPartPr>
            <p14:xfrm>
              <a:off x="4657780" y="446751"/>
              <a:ext cx="492120" cy="380160"/>
            </p14:xfrm>
          </p:contentPart>
        </mc:Choice>
        <mc:Fallback>
          <p:pic>
            <p:nvPicPr>
              <p:cNvPr id="35" name="墨迹 42">
                <a:extLst>
                  <a:ext uri="{FF2B5EF4-FFF2-40B4-BE49-F238E27FC236}">
                    <a16:creationId xmlns:a16="http://schemas.microsoft.com/office/drawing/2014/main" id="{D24E0D1C-39C1-D24C-80D3-B15DFD08A470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650220" y="439191"/>
                <a:ext cx="507240" cy="39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36" name="墨迹 43">
                <a:extLst>
                  <a:ext uri="{FF2B5EF4-FFF2-40B4-BE49-F238E27FC236}">
                    <a16:creationId xmlns:a16="http://schemas.microsoft.com/office/drawing/2014/main" id="{325BDDA4-0947-FC47-BD1C-66A29572ABF9}"/>
                  </a:ext>
                </a:extLst>
              </p14:cNvPr>
              <p14:cNvContentPartPr/>
              <p14:nvPr/>
            </p14:nvContentPartPr>
            <p14:xfrm>
              <a:off x="3829780" y="446751"/>
              <a:ext cx="523440" cy="398880"/>
            </p14:xfrm>
          </p:contentPart>
        </mc:Choice>
        <mc:Fallback>
          <p:pic>
            <p:nvPicPr>
              <p:cNvPr id="36" name="墨迹 43">
                <a:extLst>
                  <a:ext uri="{FF2B5EF4-FFF2-40B4-BE49-F238E27FC236}">
                    <a16:creationId xmlns:a16="http://schemas.microsoft.com/office/drawing/2014/main" id="{325BDDA4-0947-FC47-BD1C-66A29572ABF9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822220" y="439191"/>
                <a:ext cx="538200" cy="41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37" name="墨迹 44">
                <a:extLst>
                  <a:ext uri="{FF2B5EF4-FFF2-40B4-BE49-F238E27FC236}">
                    <a16:creationId xmlns:a16="http://schemas.microsoft.com/office/drawing/2014/main" id="{106EBFCC-AA61-8140-AF80-21B994482B1B}"/>
                  </a:ext>
                </a:extLst>
              </p14:cNvPr>
              <p14:cNvContentPartPr/>
              <p14:nvPr/>
            </p14:nvContentPartPr>
            <p14:xfrm>
              <a:off x="3275740" y="490311"/>
              <a:ext cx="324000" cy="355320"/>
            </p14:xfrm>
          </p:contentPart>
        </mc:Choice>
        <mc:Fallback>
          <p:pic>
            <p:nvPicPr>
              <p:cNvPr id="37" name="墨迹 44">
                <a:extLst>
                  <a:ext uri="{FF2B5EF4-FFF2-40B4-BE49-F238E27FC236}">
                    <a16:creationId xmlns:a16="http://schemas.microsoft.com/office/drawing/2014/main" id="{106EBFCC-AA61-8140-AF80-21B994482B1B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268180" y="482751"/>
                <a:ext cx="339120" cy="37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38" name="墨迹 45">
                <a:extLst>
                  <a:ext uri="{FF2B5EF4-FFF2-40B4-BE49-F238E27FC236}">
                    <a16:creationId xmlns:a16="http://schemas.microsoft.com/office/drawing/2014/main" id="{EAA4965D-5795-AC4C-BF14-62B0F3043D76}"/>
                  </a:ext>
                </a:extLst>
              </p14:cNvPr>
              <p14:cNvContentPartPr/>
              <p14:nvPr/>
            </p14:nvContentPartPr>
            <p14:xfrm>
              <a:off x="2709100" y="428031"/>
              <a:ext cx="249480" cy="520560"/>
            </p14:xfrm>
          </p:contentPart>
        </mc:Choice>
        <mc:Fallback>
          <p:pic>
            <p:nvPicPr>
              <p:cNvPr id="38" name="墨迹 45">
                <a:extLst>
                  <a:ext uri="{FF2B5EF4-FFF2-40B4-BE49-F238E27FC236}">
                    <a16:creationId xmlns:a16="http://schemas.microsoft.com/office/drawing/2014/main" id="{EAA4965D-5795-AC4C-BF14-62B0F3043D76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701540" y="420471"/>
                <a:ext cx="264600" cy="53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39" name="墨迹 46">
                <a:extLst>
                  <a:ext uri="{FF2B5EF4-FFF2-40B4-BE49-F238E27FC236}">
                    <a16:creationId xmlns:a16="http://schemas.microsoft.com/office/drawing/2014/main" id="{8F2BF973-8561-3649-9604-BF2CD083C0CA}"/>
                  </a:ext>
                </a:extLst>
              </p14:cNvPr>
              <p14:cNvContentPartPr/>
              <p14:nvPr/>
            </p14:nvContentPartPr>
            <p14:xfrm>
              <a:off x="2086660" y="452871"/>
              <a:ext cx="355320" cy="454680"/>
            </p14:xfrm>
          </p:contentPart>
        </mc:Choice>
        <mc:Fallback>
          <p:pic>
            <p:nvPicPr>
              <p:cNvPr id="39" name="墨迹 46">
                <a:extLst>
                  <a:ext uri="{FF2B5EF4-FFF2-40B4-BE49-F238E27FC236}">
                    <a16:creationId xmlns:a16="http://schemas.microsoft.com/office/drawing/2014/main" id="{8F2BF973-8561-3649-9604-BF2CD083C0CA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079100" y="445671"/>
                <a:ext cx="370440" cy="46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56" name="墨迹 56">
                <a:extLst>
                  <a:ext uri="{FF2B5EF4-FFF2-40B4-BE49-F238E27FC236}">
                    <a16:creationId xmlns:a16="http://schemas.microsoft.com/office/drawing/2014/main" id="{066ACBF9-ACF0-A04B-9AC9-4DE8E3C68397}"/>
                  </a:ext>
                </a:extLst>
              </p14:cNvPr>
              <p14:cNvContentPartPr/>
              <p14:nvPr/>
            </p14:nvContentPartPr>
            <p14:xfrm>
              <a:off x="8610940" y="278631"/>
              <a:ext cx="1015200" cy="784800"/>
            </p14:xfrm>
          </p:contentPart>
        </mc:Choice>
        <mc:Fallback>
          <p:pic>
            <p:nvPicPr>
              <p:cNvPr id="56" name="墨迹 56">
                <a:extLst>
                  <a:ext uri="{FF2B5EF4-FFF2-40B4-BE49-F238E27FC236}">
                    <a16:creationId xmlns:a16="http://schemas.microsoft.com/office/drawing/2014/main" id="{066ACBF9-ACF0-A04B-9AC9-4DE8E3C68397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8603380" y="271071"/>
                <a:ext cx="1030320" cy="79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64" name="墨迹 64">
                <a:extLst>
                  <a:ext uri="{FF2B5EF4-FFF2-40B4-BE49-F238E27FC236}">
                    <a16:creationId xmlns:a16="http://schemas.microsoft.com/office/drawing/2014/main" id="{381AFFFC-BEB4-FC4F-A641-66196BF88586}"/>
                  </a:ext>
                </a:extLst>
              </p14:cNvPr>
              <p14:cNvContentPartPr/>
              <p14:nvPr/>
            </p14:nvContentPartPr>
            <p14:xfrm>
              <a:off x="1339660" y="1735551"/>
              <a:ext cx="305280" cy="398880"/>
            </p14:xfrm>
          </p:contentPart>
        </mc:Choice>
        <mc:Fallback>
          <p:pic>
            <p:nvPicPr>
              <p:cNvPr id="64" name="墨迹 64">
                <a:extLst>
                  <a:ext uri="{FF2B5EF4-FFF2-40B4-BE49-F238E27FC236}">
                    <a16:creationId xmlns:a16="http://schemas.microsoft.com/office/drawing/2014/main" id="{381AFFFC-BEB4-FC4F-A641-66196BF88586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332100" y="1727991"/>
                <a:ext cx="320400" cy="41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74" name="墨迹 73">
                <a:extLst>
                  <a:ext uri="{FF2B5EF4-FFF2-40B4-BE49-F238E27FC236}">
                    <a16:creationId xmlns:a16="http://schemas.microsoft.com/office/drawing/2014/main" id="{04D3F1E9-6364-8241-857A-4325824D7636}"/>
                  </a:ext>
                </a:extLst>
              </p14:cNvPr>
              <p14:cNvContentPartPr/>
              <p14:nvPr/>
            </p14:nvContentPartPr>
            <p14:xfrm>
              <a:off x="2871100" y="1673271"/>
              <a:ext cx="100080" cy="560520"/>
            </p14:xfrm>
          </p:contentPart>
        </mc:Choice>
        <mc:Fallback>
          <p:pic>
            <p:nvPicPr>
              <p:cNvPr id="74" name="墨迹 73">
                <a:extLst>
                  <a:ext uri="{FF2B5EF4-FFF2-40B4-BE49-F238E27FC236}">
                    <a16:creationId xmlns:a16="http://schemas.microsoft.com/office/drawing/2014/main" id="{04D3F1E9-6364-8241-857A-4325824D7636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863540" y="1665711"/>
                <a:ext cx="115200" cy="57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77" name="墨迹 76">
                <a:extLst>
                  <a:ext uri="{FF2B5EF4-FFF2-40B4-BE49-F238E27FC236}">
                    <a16:creationId xmlns:a16="http://schemas.microsoft.com/office/drawing/2014/main" id="{E7B62001-A507-2E43-A5F0-E36FC8280BE0}"/>
                  </a:ext>
                </a:extLst>
              </p14:cNvPr>
              <p14:cNvContentPartPr/>
              <p14:nvPr/>
            </p14:nvContentPartPr>
            <p14:xfrm>
              <a:off x="3748780" y="1648431"/>
              <a:ext cx="43920" cy="486000"/>
            </p14:xfrm>
          </p:contentPart>
        </mc:Choice>
        <mc:Fallback>
          <p:pic>
            <p:nvPicPr>
              <p:cNvPr id="77" name="墨迹 76">
                <a:extLst>
                  <a:ext uri="{FF2B5EF4-FFF2-40B4-BE49-F238E27FC236}">
                    <a16:creationId xmlns:a16="http://schemas.microsoft.com/office/drawing/2014/main" id="{E7B62001-A507-2E43-A5F0-E36FC8280BE0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741220" y="1640871"/>
                <a:ext cx="59040" cy="50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78" name="墨迹 80">
                <a:extLst>
                  <a:ext uri="{FF2B5EF4-FFF2-40B4-BE49-F238E27FC236}">
                    <a16:creationId xmlns:a16="http://schemas.microsoft.com/office/drawing/2014/main" id="{DA000750-832E-8648-919B-A5B6DA2823C1}"/>
                  </a:ext>
                </a:extLst>
              </p14:cNvPr>
              <p14:cNvContentPartPr/>
              <p14:nvPr/>
            </p14:nvContentPartPr>
            <p14:xfrm>
              <a:off x="3353140" y="1810071"/>
              <a:ext cx="209160" cy="162360"/>
            </p14:xfrm>
          </p:contentPart>
        </mc:Choice>
        <mc:Fallback>
          <p:pic>
            <p:nvPicPr>
              <p:cNvPr id="78" name="墨迹 80">
                <a:extLst>
                  <a:ext uri="{FF2B5EF4-FFF2-40B4-BE49-F238E27FC236}">
                    <a16:creationId xmlns:a16="http://schemas.microsoft.com/office/drawing/2014/main" id="{DA000750-832E-8648-919B-A5B6DA2823C1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3345580" y="1802511"/>
                <a:ext cx="224280" cy="17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79" name="墨迹 81">
                <a:extLst>
                  <a:ext uri="{FF2B5EF4-FFF2-40B4-BE49-F238E27FC236}">
                    <a16:creationId xmlns:a16="http://schemas.microsoft.com/office/drawing/2014/main" id="{0E0133B1-F1D3-4544-A12F-43037127886E}"/>
                  </a:ext>
                </a:extLst>
              </p14:cNvPr>
              <p14:cNvContentPartPr/>
              <p14:nvPr/>
            </p14:nvContentPartPr>
            <p14:xfrm>
              <a:off x="1918540" y="1716831"/>
              <a:ext cx="759960" cy="370440"/>
            </p14:xfrm>
          </p:contentPart>
        </mc:Choice>
        <mc:Fallback>
          <p:pic>
            <p:nvPicPr>
              <p:cNvPr id="79" name="墨迹 81">
                <a:extLst>
                  <a:ext uri="{FF2B5EF4-FFF2-40B4-BE49-F238E27FC236}">
                    <a16:creationId xmlns:a16="http://schemas.microsoft.com/office/drawing/2014/main" id="{0E0133B1-F1D3-4544-A12F-43037127886E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910980" y="1709271"/>
                <a:ext cx="775080" cy="38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80" name="墨迹 82">
                <a:extLst>
                  <a:ext uri="{FF2B5EF4-FFF2-40B4-BE49-F238E27FC236}">
                    <a16:creationId xmlns:a16="http://schemas.microsoft.com/office/drawing/2014/main" id="{48702212-9222-4345-AB1E-635B15E32160}"/>
                  </a:ext>
                </a:extLst>
              </p14:cNvPr>
              <p14:cNvContentPartPr/>
              <p14:nvPr/>
            </p14:nvContentPartPr>
            <p14:xfrm>
              <a:off x="1152820" y="1754271"/>
              <a:ext cx="448560" cy="442080"/>
            </p14:xfrm>
          </p:contentPart>
        </mc:Choice>
        <mc:Fallback>
          <p:pic>
            <p:nvPicPr>
              <p:cNvPr id="80" name="墨迹 82">
                <a:extLst>
                  <a:ext uri="{FF2B5EF4-FFF2-40B4-BE49-F238E27FC236}">
                    <a16:creationId xmlns:a16="http://schemas.microsoft.com/office/drawing/2014/main" id="{48702212-9222-4345-AB1E-635B15E32160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145260" y="1746717"/>
                <a:ext cx="463680" cy="45718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84" name="墨迹 83">
                <a:extLst>
                  <a:ext uri="{FF2B5EF4-FFF2-40B4-BE49-F238E27FC236}">
                    <a16:creationId xmlns:a16="http://schemas.microsoft.com/office/drawing/2014/main" id="{72321BCA-2D04-064F-AA27-3EA1727C8E56}"/>
                  </a:ext>
                </a:extLst>
              </p14:cNvPr>
              <p14:cNvContentPartPr/>
              <p14:nvPr/>
            </p14:nvContentPartPr>
            <p14:xfrm>
              <a:off x="4053700" y="1698111"/>
              <a:ext cx="149760" cy="342720"/>
            </p14:xfrm>
          </p:contentPart>
        </mc:Choice>
        <mc:Fallback>
          <p:pic>
            <p:nvPicPr>
              <p:cNvPr id="84" name="墨迹 83">
                <a:extLst>
                  <a:ext uri="{FF2B5EF4-FFF2-40B4-BE49-F238E27FC236}">
                    <a16:creationId xmlns:a16="http://schemas.microsoft.com/office/drawing/2014/main" id="{72321BCA-2D04-064F-AA27-3EA1727C8E56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4046500" y="1690551"/>
                <a:ext cx="164880" cy="35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85" name="墨迹 84">
                <a:extLst>
                  <a:ext uri="{FF2B5EF4-FFF2-40B4-BE49-F238E27FC236}">
                    <a16:creationId xmlns:a16="http://schemas.microsoft.com/office/drawing/2014/main" id="{3709BE16-8897-764D-969D-CDD518D3A342}"/>
                  </a:ext>
                </a:extLst>
              </p14:cNvPr>
              <p14:cNvContentPartPr/>
              <p14:nvPr/>
            </p14:nvContentPartPr>
            <p14:xfrm>
              <a:off x="4408660" y="1629711"/>
              <a:ext cx="37800" cy="529560"/>
            </p14:xfrm>
          </p:contentPart>
        </mc:Choice>
        <mc:Fallback>
          <p:pic>
            <p:nvPicPr>
              <p:cNvPr id="85" name="墨迹 84">
                <a:extLst>
                  <a:ext uri="{FF2B5EF4-FFF2-40B4-BE49-F238E27FC236}">
                    <a16:creationId xmlns:a16="http://schemas.microsoft.com/office/drawing/2014/main" id="{3709BE16-8897-764D-969D-CDD518D3A342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4401100" y="1622151"/>
                <a:ext cx="52920" cy="54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86" name="墨迹 85">
                <a:extLst>
                  <a:ext uri="{FF2B5EF4-FFF2-40B4-BE49-F238E27FC236}">
                    <a16:creationId xmlns:a16="http://schemas.microsoft.com/office/drawing/2014/main" id="{8CF0A2F7-2B5B-8844-8FAD-AA8A5FB37294}"/>
                  </a:ext>
                </a:extLst>
              </p14:cNvPr>
              <p14:cNvContentPartPr/>
              <p14:nvPr/>
            </p14:nvContentPartPr>
            <p14:xfrm>
              <a:off x="4695220" y="1878831"/>
              <a:ext cx="249480" cy="12960"/>
            </p14:xfrm>
          </p:contentPart>
        </mc:Choice>
        <mc:Fallback>
          <p:pic>
            <p:nvPicPr>
              <p:cNvPr id="86" name="墨迹 85">
                <a:extLst>
                  <a:ext uri="{FF2B5EF4-FFF2-40B4-BE49-F238E27FC236}">
                    <a16:creationId xmlns:a16="http://schemas.microsoft.com/office/drawing/2014/main" id="{8CF0A2F7-2B5B-8844-8FAD-AA8A5FB37294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4687660" y="1871271"/>
                <a:ext cx="26460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87" name="墨迹 86">
                <a:extLst>
                  <a:ext uri="{FF2B5EF4-FFF2-40B4-BE49-F238E27FC236}">
                    <a16:creationId xmlns:a16="http://schemas.microsoft.com/office/drawing/2014/main" id="{20A6E613-AE07-604D-BFA2-11D57622C18A}"/>
                  </a:ext>
                </a:extLst>
              </p14:cNvPr>
              <p14:cNvContentPartPr/>
              <p14:nvPr/>
            </p14:nvContentPartPr>
            <p14:xfrm>
              <a:off x="5205700" y="1722951"/>
              <a:ext cx="37800" cy="361440"/>
            </p14:xfrm>
          </p:contentPart>
        </mc:Choice>
        <mc:Fallback>
          <p:pic>
            <p:nvPicPr>
              <p:cNvPr id="87" name="墨迹 86">
                <a:extLst>
                  <a:ext uri="{FF2B5EF4-FFF2-40B4-BE49-F238E27FC236}">
                    <a16:creationId xmlns:a16="http://schemas.microsoft.com/office/drawing/2014/main" id="{20A6E613-AE07-604D-BFA2-11D57622C18A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198140" y="1715391"/>
                <a:ext cx="52920" cy="37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93" name="墨迹 93">
                <a:extLst>
                  <a:ext uri="{FF2B5EF4-FFF2-40B4-BE49-F238E27FC236}">
                    <a16:creationId xmlns:a16="http://schemas.microsoft.com/office/drawing/2014/main" id="{B3E67A74-E3DF-E84F-95EC-B581821DB955}"/>
                  </a:ext>
                </a:extLst>
              </p14:cNvPr>
              <p14:cNvContentPartPr/>
              <p14:nvPr/>
            </p14:nvContentPartPr>
            <p14:xfrm>
              <a:off x="5442220" y="1635831"/>
              <a:ext cx="510840" cy="497880"/>
            </p14:xfrm>
          </p:contentPart>
        </mc:Choice>
        <mc:Fallback>
          <p:pic>
            <p:nvPicPr>
              <p:cNvPr id="93" name="墨迹 93">
                <a:extLst>
                  <a:ext uri="{FF2B5EF4-FFF2-40B4-BE49-F238E27FC236}">
                    <a16:creationId xmlns:a16="http://schemas.microsoft.com/office/drawing/2014/main" id="{B3E67A74-E3DF-E84F-95EC-B581821DB955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5434660" y="1628271"/>
                <a:ext cx="525960" cy="51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102" name="墨迹 102">
                <a:extLst>
                  <a:ext uri="{FF2B5EF4-FFF2-40B4-BE49-F238E27FC236}">
                    <a16:creationId xmlns:a16="http://schemas.microsoft.com/office/drawing/2014/main" id="{4A55552C-6157-E545-ABFC-5E9623971768}"/>
                  </a:ext>
                </a:extLst>
              </p14:cNvPr>
              <p14:cNvContentPartPr/>
              <p14:nvPr/>
            </p14:nvContentPartPr>
            <p14:xfrm>
              <a:off x="6157900" y="1586151"/>
              <a:ext cx="1276920" cy="541800"/>
            </p14:xfrm>
          </p:contentPart>
        </mc:Choice>
        <mc:Fallback>
          <p:pic>
            <p:nvPicPr>
              <p:cNvPr id="102" name="墨迹 102">
                <a:extLst>
                  <a:ext uri="{FF2B5EF4-FFF2-40B4-BE49-F238E27FC236}">
                    <a16:creationId xmlns:a16="http://schemas.microsoft.com/office/drawing/2014/main" id="{4A55552C-6157-E545-ABFC-5E9623971768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6150698" y="1578591"/>
                <a:ext cx="1292044" cy="55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119" name="墨迹 121">
                <a:extLst>
                  <a:ext uri="{FF2B5EF4-FFF2-40B4-BE49-F238E27FC236}">
                    <a16:creationId xmlns:a16="http://schemas.microsoft.com/office/drawing/2014/main" id="{4EE7CE5F-A4D2-D940-9CEE-ABFAE32B0033}"/>
                  </a:ext>
                </a:extLst>
              </p14:cNvPr>
              <p14:cNvContentPartPr/>
              <p14:nvPr/>
            </p14:nvContentPartPr>
            <p14:xfrm>
              <a:off x="9526060" y="1536111"/>
              <a:ext cx="579240" cy="759960"/>
            </p14:xfrm>
          </p:contentPart>
        </mc:Choice>
        <mc:Fallback>
          <p:pic>
            <p:nvPicPr>
              <p:cNvPr id="119" name="墨迹 121">
                <a:extLst>
                  <a:ext uri="{FF2B5EF4-FFF2-40B4-BE49-F238E27FC236}">
                    <a16:creationId xmlns:a16="http://schemas.microsoft.com/office/drawing/2014/main" id="{4EE7CE5F-A4D2-D940-9CEE-ABFAE32B0033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9518500" y="1528911"/>
                <a:ext cx="594360" cy="77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120" name="墨迹 122">
                <a:extLst>
                  <a:ext uri="{FF2B5EF4-FFF2-40B4-BE49-F238E27FC236}">
                    <a16:creationId xmlns:a16="http://schemas.microsoft.com/office/drawing/2014/main" id="{F9EFB0FF-AC45-4E4A-9E20-53EBD632F406}"/>
                  </a:ext>
                </a:extLst>
              </p14:cNvPr>
              <p14:cNvContentPartPr/>
              <p14:nvPr/>
            </p14:nvContentPartPr>
            <p14:xfrm>
              <a:off x="8505100" y="1667151"/>
              <a:ext cx="853200" cy="358560"/>
            </p14:xfrm>
          </p:contentPart>
        </mc:Choice>
        <mc:Fallback>
          <p:pic>
            <p:nvPicPr>
              <p:cNvPr id="120" name="墨迹 122">
                <a:extLst>
                  <a:ext uri="{FF2B5EF4-FFF2-40B4-BE49-F238E27FC236}">
                    <a16:creationId xmlns:a16="http://schemas.microsoft.com/office/drawing/2014/main" id="{F9EFB0FF-AC45-4E4A-9E20-53EBD632F406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8497540" y="1659591"/>
                <a:ext cx="868320" cy="37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121" name="墨迹 123">
                <a:extLst>
                  <a:ext uri="{FF2B5EF4-FFF2-40B4-BE49-F238E27FC236}">
                    <a16:creationId xmlns:a16="http://schemas.microsoft.com/office/drawing/2014/main" id="{736B21FF-D55E-9740-9A4E-B32514955BC0}"/>
                  </a:ext>
                </a:extLst>
              </p14:cNvPr>
              <p14:cNvContentPartPr/>
              <p14:nvPr/>
            </p14:nvContentPartPr>
            <p14:xfrm>
              <a:off x="7845220" y="1754271"/>
              <a:ext cx="392040" cy="317880"/>
            </p14:xfrm>
          </p:contentPart>
        </mc:Choice>
        <mc:Fallback>
          <p:pic>
            <p:nvPicPr>
              <p:cNvPr id="121" name="墨迹 123">
                <a:extLst>
                  <a:ext uri="{FF2B5EF4-FFF2-40B4-BE49-F238E27FC236}">
                    <a16:creationId xmlns:a16="http://schemas.microsoft.com/office/drawing/2014/main" id="{736B21FF-D55E-9740-9A4E-B32514955BC0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7837660" y="1746711"/>
                <a:ext cx="406800" cy="33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131" name="墨迹 131">
                <a:extLst>
                  <a:ext uri="{FF2B5EF4-FFF2-40B4-BE49-F238E27FC236}">
                    <a16:creationId xmlns:a16="http://schemas.microsoft.com/office/drawing/2014/main" id="{4D871F91-B967-B240-A25A-75E47C422406}"/>
                  </a:ext>
                </a:extLst>
              </p14:cNvPr>
              <p14:cNvContentPartPr/>
              <p14:nvPr/>
            </p14:nvContentPartPr>
            <p14:xfrm>
              <a:off x="5877820" y="1187631"/>
              <a:ext cx="4383360" cy="1774800"/>
            </p14:xfrm>
          </p:contentPart>
        </mc:Choice>
        <mc:Fallback>
          <p:pic>
            <p:nvPicPr>
              <p:cNvPr id="131" name="墨迹 131">
                <a:extLst>
                  <a:ext uri="{FF2B5EF4-FFF2-40B4-BE49-F238E27FC236}">
                    <a16:creationId xmlns:a16="http://schemas.microsoft.com/office/drawing/2014/main" id="{4D871F91-B967-B240-A25A-75E47C422406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5870259" y="1180071"/>
                <a:ext cx="4398481" cy="178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138" name="墨迹 138">
                <a:extLst>
                  <a:ext uri="{FF2B5EF4-FFF2-40B4-BE49-F238E27FC236}">
                    <a16:creationId xmlns:a16="http://schemas.microsoft.com/office/drawing/2014/main" id="{4C8C370A-7EE1-C348-9CB4-F439B24DEAEA}"/>
                  </a:ext>
                </a:extLst>
              </p14:cNvPr>
              <p14:cNvContentPartPr/>
              <p14:nvPr/>
            </p14:nvContentPartPr>
            <p14:xfrm>
              <a:off x="4913020" y="988551"/>
              <a:ext cx="4914720" cy="2571480"/>
            </p14:xfrm>
          </p:contentPart>
        </mc:Choice>
        <mc:Fallback>
          <p:pic>
            <p:nvPicPr>
              <p:cNvPr id="138" name="墨迹 138">
                <a:extLst>
                  <a:ext uri="{FF2B5EF4-FFF2-40B4-BE49-F238E27FC236}">
                    <a16:creationId xmlns:a16="http://schemas.microsoft.com/office/drawing/2014/main" id="{4C8C370A-7EE1-C348-9CB4-F439B24DEAEA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4905461" y="980991"/>
                <a:ext cx="4929839" cy="258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157" name="墨迹 157">
                <a:extLst>
                  <a:ext uri="{FF2B5EF4-FFF2-40B4-BE49-F238E27FC236}">
                    <a16:creationId xmlns:a16="http://schemas.microsoft.com/office/drawing/2014/main" id="{95907B0F-8726-5D40-971B-046C105EF0BF}"/>
                  </a:ext>
                </a:extLst>
              </p14:cNvPr>
              <p14:cNvContentPartPr/>
              <p14:nvPr/>
            </p14:nvContentPartPr>
            <p14:xfrm>
              <a:off x="9847180" y="2849751"/>
              <a:ext cx="2063520" cy="757080"/>
            </p14:xfrm>
          </p:contentPart>
        </mc:Choice>
        <mc:Fallback>
          <p:pic>
            <p:nvPicPr>
              <p:cNvPr id="157" name="墨迹 157">
                <a:extLst>
                  <a:ext uri="{FF2B5EF4-FFF2-40B4-BE49-F238E27FC236}">
                    <a16:creationId xmlns:a16="http://schemas.microsoft.com/office/drawing/2014/main" id="{95907B0F-8726-5D40-971B-046C105EF0BF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9839621" y="2842191"/>
                <a:ext cx="2078637" cy="77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159" name="墨迹 158">
                <a:extLst>
                  <a:ext uri="{FF2B5EF4-FFF2-40B4-BE49-F238E27FC236}">
                    <a16:creationId xmlns:a16="http://schemas.microsoft.com/office/drawing/2014/main" id="{77A05CB5-A10F-2143-ACB0-C7ED4CC36CB2}"/>
                  </a:ext>
                </a:extLst>
              </p14:cNvPr>
              <p14:cNvContentPartPr/>
              <p14:nvPr/>
            </p14:nvContentPartPr>
            <p14:xfrm>
              <a:off x="4502260" y="3223431"/>
              <a:ext cx="360" cy="6480"/>
            </p14:xfrm>
          </p:contentPart>
        </mc:Choice>
        <mc:Fallback>
          <p:pic>
            <p:nvPicPr>
              <p:cNvPr id="159" name="墨迹 158">
                <a:extLst>
                  <a:ext uri="{FF2B5EF4-FFF2-40B4-BE49-F238E27FC236}">
                    <a16:creationId xmlns:a16="http://schemas.microsoft.com/office/drawing/2014/main" id="{77A05CB5-A10F-2143-ACB0-C7ED4CC36CB2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4494700" y="3215871"/>
                <a:ext cx="1548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160" name="墨迹 159">
                <a:extLst>
                  <a:ext uri="{FF2B5EF4-FFF2-40B4-BE49-F238E27FC236}">
                    <a16:creationId xmlns:a16="http://schemas.microsoft.com/office/drawing/2014/main" id="{A5E3A8CC-FE34-434B-ACF5-1574668E9A47}"/>
                  </a:ext>
                </a:extLst>
              </p14:cNvPr>
              <p14:cNvContentPartPr/>
              <p14:nvPr/>
            </p14:nvContentPartPr>
            <p14:xfrm>
              <a:off x="3879460" y="2974311"/>
              <a:ext cx="2061000" cy="1525680"/>
            </p14:xfrm>
          </p:contentPart>
        </mc:Choice>
        <mc:Fallback>
          <p:pic>
            <p:nvPicPr>
              <p:cNvPr id="160" name="墨迹 159">
                <a:extLst>
                  <a:ext uri="{FF2B5EF4-FFF2-40B4-BE49-F238E27FC236}">
                    <a16:creationId xmlns:a16="http://schemas.microsoft.com/office/drawing/2014/main" id="{A5E3A8CC-FE34-434B-ACF5-1574668E9A47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3871900" y="2966751"/>
                <a:ext cx="2076120" cy="154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161" name="墨迹 160">
                <a:extLst>
                  <a:ext uri="{FF2B5EF4-FFF2-40B4-BE49-F238E27FC236}">
                    <a16:creationId xmlns:a16="http://schemas.microsoft.com/office/drawing/2014/main" id="{63993A21-4B50-6544-A277-47B0C34BCB56}"/>
                  </a:ext>
                </a:extLst>
              </p14:cNvPr>
              <p14:cNvContentPartPr/>
              <p14:nvPr/>
            </p14:nvContentPartPr>
            <p14:xfrm>
              <a:off x="4695220" y="3466071"/>
              <a:ext cx="348840" cy="367560"/>
            </p14:xfrm>
          </p:contentPart>
        </mc:Choice>
        <mc:Fallback>
          <p:pic>
            <p:nvPicPr>
              <p:cNvPr id="161" name="墨迹 160">
                <a:extLst>
                  <a:ext uri="{FF2B5EF4-FFF2-40B4-BE49-F238E27FC236}">
                    <a16:creationId xmlns:a16="http://schemas.microsoft.com/office/drawing/2014/main" id="{63993A21-4B50-6544-A277-47B0C34BCB56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4687660" y="3458511"/>
                <a:ext cx="363960" cy="38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165" name="墨迹 165">
                <a:extLst>
                  <a:ext uri="{FF2B5EF4-FFF2-40B4-BE49-F238E27FC236}">
                    <a16:creationId xmlns:a16="http://schemas.microsoft.com/office/drawing/2014/main" id="{6FB27B7C-9BAA-A248-BA5A-D3643A7563D7}"/>
                  </a:ext>
                </a:extLst>
              </p14:cNvPr>
              <p14:cNvContentPartPr/>
              <p14:nvPr/>
            </p14:nvContentPartPr>
            <p14:xfrm>
              <a:off x="4433500" y="4051431"/>
              <a:ext cx="442440" cy="348840"/>
            </p14:xfrm>
          </p:contentPart>
        </mc:Choice>
        <mc:Fallback>
          <p:pic>
            <p:nvPicPr>
              <p:cNvPr id="165" name="墨迹 165">
                <a:extLst>
                  <a:ext uri="{FF2B5EF4-FFF2-40B4-BE49-F238E27FC236}">
                    <a16:creationId xmlns:a16="http://schemas.microsoft.com/office/drawing/2014/main" id="{6FB27B7C-9BAA-A248-BA5A-D3643A7563D7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4425940" y="4043871"/>
                <a:ext cx="457560" cy="36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170" name="墨迹 170">
                <a:extLst>
                  <a:ext uri="{FF2B5EF4-FFF2-40B4-BE49-F238E27FC236}">
                    <a16:creationId xmlns:a16="http://schemas.microsoft.com/office/drawing/2014/main" id="{C31341F2-FECC-034B-AAB6-1FBBCE356BA7}"/>
                  </a:ext>
                </a:extLst>
              </p14:cNvPr>
              <p14:cNvContentPartPr/>
              <p14:nvPr/>
            </p14:nvContentPartPr>
            <p14:xfrm>
              <a:off x="1084420" y="4406391"/>
              <a:ext cx="3480480" cy="2266200"/>
            </p14:xfrm>
          </p:contentPart>
        </mc:Choice>
        <mc:Fallback>
          <p:pic>
            <p:nvPicPr>
              <p:cNvPr id="170" name="墨迹 170">
                <a:extLst>
                  <a:ext uri="{FF2B5EF4-FFF2-40B4-BE49-F238E27FC236}">
                    <a16:creationId xmlns:a16="http://schemas.microsoft.com/office/drawing/2014/main" id="{C31341F2-FECC-034B-AAB6-1FBBCE356BA7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1076860" y="4398832"/>
                <a:ext cx="3495600" cy="228131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184" name="墨迹 184">
                <a:extLst>
                  <a:ext uri="{FF2B5EF4-FFF2-40B4-BE49-F238E27FC236}">
                    <a16:creationId xmlns:a16="http://schemas.microsoft.com/office/drawing/2014/main" id="{3D87DD72-04DF-F640-B555-6C1194167BF3}"/>
                  </a:ext>
                </a:extLst>
              </p14:cNvPr>
              <p14:cNvContentPartPr/>
              <p14:nvPr/>
            </p14:nvContentPartPr>
            <p14:xfrm>
              <a:off x="1750420" y="5813991"/>
              <a:ext cx="1171080" cy="478800"/>
            </p14:xfrm>
          </p:contentPart>
        </mc:Choice>
        <mc:Fallback>
          <p:pic>
            <p:nvPicPr>
              <p:cNvPr id="184" name="墨迹 184">
                <a:extLst>
                  <a:ext uri="{FF2B5EF4-FFF2-40B4-BE49-F238E27FC236}">
                    <a16:creationId xmlns:a16="http://schemas.microsoft.com/office/drawing/2014/main" id="{3D87DD72-04DF-F640-B555-6C1194167BF3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1742858" y="5806437"/>
                <a:ext cx="1186205" cy="49354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206" name="墨迹 206">
                <a:extLst>
                  <a:ext uri="{FF2B5EF4-FFF2-40B4-BE49-F238E27FC236}">
                    <a16:creationId xmlns:a16="http://schemas.microsoft.com/office/drawing/2014/main" id="{522D7E24-2282-C949-A106-8DFC920D1DF2}"/>
                  </a:ext>
                </a:extLst>
              </p14:cNvPr>
              <p14:cNvContentPartPr/>
              <p14:nvPr/>
            </p14:nvContentPartPr>
            <p14:xfrm>
              <a:off x="1650700" y="4300551"/>
              <a:ext cx="1762200" cy="1189080"/>
            </p14:xfrm>
          </p:contentPart>
        </mc:Choice>
        <mc:Fallback>
          <p:pic>
            <p:nvPicPr>
              <p:cNvPr id="206" name="墨迹 206">
                <a:extLst>
                  <a:ext uri="{FF2B5EF4-FFF2-40B4-BE49-F238E27FC236}">
                    <a16:creationId xmlns:a16="http://schemas.microsoft.com/office/drawing/2014/main" id="{522D7E24-2282-C949-A106-8DFC920D1DF2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1643140" y="4292993"/>
                <a:ext cx="1777320" cy="12041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210" name="墨迹 210">
                <a:extLst>
                  <a:ext uri="{FF2B5EF4-FFF2-40B4-BE49-F238E27FC236}">
                    <a16:creationId xmlns:a16="http://schemas.microsoft.com/office/drawing/2014/main" id="{B89145DB-433F-DD48-92E9-3B4D79DFD18F}"/>
                  </a:ext>
                </a:extLst>
              </p14:cNvPr>
              <p14:cNvContentPartPr/>
              <p14:nvPr/>
            </p14:nvContentPartPr>
            <p14:xfrm>
              <a:off x="5299660" y="3771351"/>
              <a:ext cx="373320" cy="429840"/>
            </p14:xfrm>
          </p:contentPart>
        </mc:Choice>
        <mc:Fallback>
          <p:pic>
            <p:nvPicPr>
              <p:cNvPr id="210" name="墨迹 210">
                <a:extLst>
                  <a:ext uri="{FF2B5EF4-FFF2-40B4-BE49-F238E27FC236}">
                    <a16:creationId xmlns:a16="http://schemas.microsoft.com/office/drawing/2014/main" id="{B89145DB-433F-DD48-92E9-3B4D79DFD18F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5292100" y="3763791"/>
                <a:ext cx="388440" cy="44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215" name="墨迹 215">
                <a:extLst>
                  <a:ext uri="{FF2B5EF4-FFF2-40B4-BE49-F238E27FC236}">
                    <a16:creationId xmlns:a16="http://schemas.microsoft.com/office/drawing/2014/main" id="{DD1378D2-8049-0040-8011-E9C830E82124}"/>
                  </a:ext>
                </a:extLst>
              </p14:cNvPr>
              <p14:cNvContentPartPr/>
              <p14:nvPr/>
            </p14:nvContentPartPr>
            <p14:xfrm>
              <a:off x="5716180" y="4014711"/>
              <a:ext cx="4245840" cy="2409120"/>
            </p14:xfrm>
          </p:contentPart>
        </mc:Choice>
        <mc:Fallback>
          <p:pic>
            <p:nvPicPr>
              <p:cNvPr id="215" name="墨迹 215">
                <a:extLst>
                  <a:ext uri="{FF2B5EF4-FFF2-40B4-BE49-F238E27FC236}">
                    <a16:creationId xmlns:a16="http://schemas.microsoft.com/office/drawing/2014/main" id="{DD1378D2-8049-0040-8011-E9C830E82124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5708621" y="4007151"/>
                <a:ext cx="4260959" cy="242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231" name="墨迹 232">
                <a:extLst>
                  <a:ext uri="{FF2B5EF4-FFF2-40B4-BE49-F238E27FC236}">
                    <a16:creationId xmlns:a16="http://schemas.microsoft.com/office/drawing/2014/main" id="{3C5DA048-E417-BA42-9B5D-D148D4A3A163}"/>
                  </a:ext>
                </a:extLst>
              </p14:cNvPr>
              <p14:cNvContentPartPr/>
              <p14:nvPr/>
            </p14:nvContentPartPr>
            <p14:xfrm>
              <a:off x="8406820" y="5184351"/>
              <a:ext cx="1019880" cy="741960"/>
            </p14:xfrm>
          </p:contentPart>
        </mc:Choice>
        <mc:Fallback>
          <p:pic>
            <p:nvPicPr>
              <p:cNvPr id="231" name="墨迹 232">
                <a:extLst>
                  <a:ext uri="{FF2B5EF4-FFF2-40B4-BE49-F238E27FC236}">
                    <a16:creationId xmlns:a16="http://schemas.microsoft.com/office/drawing/2014/main" id="{3C5DA048-E417-BA42-9B5D-D148D4A3A163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8399260" y="5176791"/>
                <a:ext cx="1035000" cy="75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232" name="墨迹 233">
                <a:extLst>
                  <a:ext uri="{FF2B5EF4-FFF2-40B4-BE49-F238E27FC236}">
                    <a16:creationId xmlns:a16="http://schemas.microsoft.com/office/drawing/2014/main" id="{C3AEFFD8-BB70-F249-8145-B54956E0FA19}"/>
                  </a:ext>
                </a:extLst>
              </p14:cNvPr>
              <p14:cNvContentPartPr/>
              <p14:nvPr/>
            </p14:nvContentPartPr>
            <p14:xfrm>
              <a:off x="7390900" y="5333751"/>
              <a:ext cx="741240" cy="486000"/>
            </p14:xfrm>
          </p:contentPart>
        </mc:Choice>
        <mc:Fallback>
          <p:pic>
            <p:nvPicPr>
              <p:cNvPr id="232" name="墨迹 233">
                <a:extLst>
                  <a:ext uri="{FF2B5EF4-FFF2-40B4-BE49-F238E27FC236}">
                    <a16:creationId xmlns:a16="http://schemas.microsoft.com/office/drawing/2014/main" id="{C3AEFFD8-BB70-F249-8145-B54956E0FA19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7383340" y="5326191"/>
                <a:ext cx="756360" cy="50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237" name="墨迹 237">
                <a:extLst>
                  <a:ext uri="{FF2B5EF4-FFF2-40B4-BE49-F238E27FC236}">
                    <a16:creationId xmlns:a16="http://schemas.microsoft.com/office/drawing/2014/main" id="{D9F8ADCD-5DD6-8740-B7B7-8C64512187ED}"/>
                  </a:ext>
                </a:extLst>
              </p14:cNvPr>
              <p14:cNvContentPartPr/>
              <p14:nvPr/>
            </p14:nvContentPartPr>
            <p14:xfrm>
              <a:off x="2024380" y="2407671"/>
              <a:ext cx="1973880" cy="2285280"/>
            </p14:xfrm>
          </p:contentPart>
        </mc:Choice>
        <mc:Fallback>
          <p:pic>
            <p:nvPicPr>
              <p:cNvPr id="237" name="墨迹 237">
                <a:extLst>
                  <a:ext uri="{FF2B5EF4-FFF2-40B4-BE49-F238E27FC236}">
                    <a16:creationId xmlns:a16="http://schemas.microsoft.com/office/drawing/2014/main" id="{D9F8ADCD-5DD6-8740-B7B7-8C64512187ED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2016820" y="2400471"/>
                <a:ext cx="1989000" cy="230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241" name="墨迹 241">
                <a:extLst>
                  <a:ext uri="{FF2B5EF4-FFF2-40B4-BE49-F238E27FC236}">
                    <a16:creationId xmlns:a16="http://schemas.microsoft.com/office/drawing/2014/main" id="{10E67340-7654-8442-83AD-31D2E3094E3D}"/>
                  </a:ext>
                </a:extLst>
              </p14:cNvPr>
              <p14:cNvContentPartPr/>
              <p14:nvPr/>
            </p14:nvContentPartPr>
            <p14:xfrm>
              <a:off x="3935620" y="2488671"/>
              <a:ext cx="3094560" cy="2340360"/>
            </p14:xfrm>
          </p:contentPart>
        </mc:Choice>
        <mc:Fallback>
          <p:pic>
            <p:nvPicPr>
              <p:cNvPr id="241" name="墨迹 241">
                <a:extLst>
                  <a:ext uri="{FF2B5EF4-FFF2-40B4-BE49-F238E27FC236}">
                    <a16:creationId xmlns:a16="http://schemas.microsoft.com/office/drawing/2014/main" id="{10E67340-7654-8442-83AD-31D2E3094E3D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3928060" y="2481111"/>
                <a:ext cx="3109320" cy="235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243" name="墨迹 242">
                <a:extLst>
                  <a:ext uri="{FF2B5EF4-FFF2-40B4-BE49-F238E27FC236}">
                    <a16:creationId xmlns:a16="http://schemas.microsoft.com/office/drawing/2014/main" id="{68A7DC30-0188-104A-A11E-D9699858A4A8}"/>
                  </a:ext>
                </a:extLst>
              </p14:cNvPr>
              <p14:cNvContentPartPr/>
              <p14:nvPr/>
            </p14:nvContentPartPr>
            <p14:xfrm>
              <a:off x="3861460" y="4599351"/>
              <a:ext cx="261000" cy="280440"/>
            </p14:xfrm>
          </p:contentPart>
        </mc:Choice>
        <mc:Fallback>
          <p:pic>
            <p:nvPicPr>
              <p:cNvPr id="243" name="墨迹 242">
                <a:extLst>
                  <a:ext uri="{FF2B5EF4-FFF2-40B4-BE49-F238E27FC236}">
                    <a16:creationId xmlns:a16="http://schemas.microsoft.com/office/drawing/2014/main" id="{68A7DC30-0188-104A-A11E-D9699858A4A8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3853900" y="4591791"/>
                <a:ext cx="276120" cy="29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248" name="墨迹 248">
                <a:extLst>
                  <a:ext uri="{FF2B5EF4-FFF2-40B4-BE49-F238E27FC236}">
                    <a16:creationId xmlns:a16="http://schemas.microsoft.com/office/drawing/2014/main" id="{75AF940A-2860-2E44-81EF-5E5353962FD8}"/>
                  </a:ext>
                </a:extLst>
              </p14:cNvPr>
              <p14:cNvContentPartPr/>
              <p14:nvPr/>
            </p14:nvContentPartPr>
            <p14:xfrm>
              <a:off x="8174980" y="3017871"/>
              <a:ext cx="984240" cy="2110680"/>
            </p14:xfrm>
          </p:contentPart>
        </mc:Choice>
        <mc:Fallback>
          <p:pic>
            <p:nvPicPr>
              <p:cNvPr id="248" name="墨迹 248">
                <a:extLst>
                  <a:ext uri="{FF2B5EF4-FFF2-40B4-BE49-F238E27FC236}">
                    <a16:creationId xmlns:a16="http://schemas.microsoft.com/office/drawing/2014/main" id="{75AF940A-2860-2E44-81EF-5E5353962FD8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8167417" y="3010311"/>
                <a:ext cx="999366" cy="212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253" name="墨迹 253">
                <a:extLst>
                  <a:ext uri="{FF2B5EF4-FFF2-40B4-BE49-F238E27FC236}">
                    <a16:creationId xmlns:a16="http://schemas.microsoft.com/office/drawing/2014/main" id="{5F988DF1-B553-CF47-80B7-F40C2CAB3448}"/>
                  </a:ext>
                </a:extLst>
              </p14:cNvPr>
              <p14:cNvContentPartPr/>
              <p14:nvPr/>
            </p14:nvContentPartPr>
            <p14:xfrm>
              <a:off x="3287980" y="2414151"/>
              <a:ext cx="4401720" cy="1811880"/>
            </p14:xfrm>
          </p:contentPart>
        </mc:Choice>
        <mc:Fallback>
          <p:pic>
            <p:nvPicPr>
              <p:cNvPr id="253" name="墨迹 253">
                <a:extLst>
                  <a:ext uri="{FF2B5EF4-FFF2-40B4-BE49-F238E27FC236}">
                    <a16:creationId xmlns:a16="http://schemas.microsoft.com/office/drawing/2014/main" id="{5F988DF1-B553-CF47-80B7-F40C2CAB3448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3280420" y="2406591"/>
                <a:ext cx="4416840" cy="182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257" name="墨迹 257">
                <a:extLst>
                  <a:ext uri="{FF2B5EF4-FFF2-40B4-BE49-F238E27FC236}">
                    <a16:creationId xmlns:a16="http://schemas.microsoft.com/office/drawing/2014/main" id="{2F0E99D0-5B47-2F41-89FF-2903B68ED3ED}"/>
                  </a:ext>
                </a:extLst>
              </p14:cNvPr>
              <p14:cNvContentPartPr/>
              <p14:nvPr/>
            </p14:nvContentPartPr>
            <p14:xfrm>
              <a:off x="6974380" y="3230271"/>
              <a:ext cx="504000" cy="808920"/>
            </p14:xfrm>
          </p:contentPart>
        </mc:Choice>
        <mc:Fallback>
          <p:pic>
            <p:nvPicPr>
              <p:cNvPr id="257" name="墨迹 257">
                <a:extLst>
                  <a:ext uri="{FF2B5EF4-FFF2-40B4-BE49-F238E27FC236}">
                    <a16:creationId xmlns:a16="http://schemas.microsoft.com/office/drawing/2014/main" id="{2F0E99D0-5B47-2F41-89FF-2903B68ED3ED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6966820" y="3222711"/>
                <a:ext cx="519120" cy="82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264" name="墨迹 264">
                <a:extLst>
                  <a:ext uri="{FF2B5EF4-FFF2-40B4-BE49-F238E27FC236}">
                    <a16:creationId xmlns:a16="http://schemas.microsoft.com/office/drawing/2014/main" id="{494C89B3-CD45-EC4F-8787-E2D50BD50ECF}"/>
                  </a:ext>
                </a:extLst>
              </p14:cNvPr>
              <p14:cNvContentPartPr/>
              <p14:nvPr/>
            </p14:nvContentPartPr>
            <p14:xfrm>
              <a:off x="468820" y="2289591"/>
              <a:ext cx="1157760" cy="1476360"/>
            </p14:xfrm>
          </p:contentPart>
        </mc:Choice>
        <mc:Fallback>
          <p:pic>
            <p:nvPicPr>
              <p:cNvPr id="264" name="墨迹 264">
                <a:extLst>
                  <a:ext uri="{FF2B5EF4-FFF2-40B4-BE49-F238E27FC236}">
                    <a16:creationId xmlns:a16="http://schemas.microsoft.com/office/drawing/2014/main" id="{494C89B3-CD45-EC4F-8787-E2D50BD50ECF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461260" y="2282031"/>
                <a:ext cx="1172880" cy="1491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25296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8" name="墨迹 7">
                <a:extLst>
                  <a:ext uri="{FF2B5EF4-FFF2-40B4-BE49-F238E27FC236}">
                    <a16:creationId xmlns:a16="http://schemas.microsoft.com/office/drawing/2014/main" id="{38763452-A640-0D46-BC2A-98B8B4859F50}"/>
                  </a:ext>
                </a:extLst>
              </p14:cNvPr>
              <p14:cNvContentPartPr/>
              <p14:nvPr/>
            </p14:nvContentPartPr>
            <p14:xfrm>
              <a:off x="1955980" y="154071"/>
              <a:ext cx="137160" cy="330480"/>
            </p14:xfrm>
          </p:contentPart>
        </mc:Choice>
        <mc:Fallback>
          <p:pic>
            <p:nvPicPr>
              <p:cNvPr id="8" name="墨迹 7">
                <a:extLst>
                  <a:ext uri="{FF2B5EF4-FFF2-40B4-BE49-F238E27FC236}">
                    <a16:creationId xmlns:a16="http://schemas.microsoft.com/office/drawing/2014/main" id="{38763452-A640-0D46-BC2A-98B8B4859F5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48420" y="146511"/>
                <a:ext cx="152280" cy="34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3" name="墨迹 16">
                <a:extLst>
                  <a:ext uri="{FF2B5EF4-FFF2-40B4-BE49-F238E27FC236}">
                    <a16:creationId xmlns:a16="http://schemas.microsoft.com/office/drawing/2014/main" id="{E3979CD2-06D4-6943-A514-339D8BDEF287}"/>
                  </a:ext>
                </a:extLst>
              </p14:cNvPr>
              <p14:cNvContentPartPr/>
              <p14:nvPr/>
            </p14:nvContentPartPr>
            <p14:xfrm>
              <a:off x="1389340" y="1038231"/>
              <a:ext cx="199800" cy="236880"/>
            </p14:xfrm>
          </p:contentPart>
        </mc:Choice>
        <mc:Fallback>
          <p:pic>
            <p:nvPicPr>
              <p:cNvPr id="13" name="墨迹 16">
                <a:extLst>
                  <a:ext uri="{FF2B5EF4-FFF2-40B4-BE49-F238E27FC236}">
                    <a16:creationId xmlns:a16="http://schemas.microsoft.com/office/drawing/2014/main" id="{E3979CD2-06D4-6943-A514-339D8BDEF28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81766" y="1030671"/>
                <a:ext cx="214947" cy="25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4" name="墨迹 17">
                <a:extLst>
                  <a:ext uri="{FF2B5EF4-FFF2-40B4-BE49-F238E27FC236}">
                    <a16:creationId xmlns:a16="http://schemas.microsoft.com/office/drawing/2014/main" id="{3AB691BD-1259-014B-9509-CE9F31A64A0C}"/>
                  </a:ext>
                </a:extLst>
              </p14:cNvPr>
              <p14:cNvContentPartPr/>
              <p14:nvPr/>
            </p14:nvContentPartPr>
            <p14:xfrm>
              <a:off x="555220" y="1019511"/>
              <a:ext cx="361440" cy="311760"/>
            </p14:xfrm>
          </p:contentPart>
        </mc:Choice>
        <mc:Fallback>
          <p:pic>
            <p:nvPicPr>
              <p:cNvPr id="14" name="墨迹 17">
                <a:extLst>
                  <a:ext uri="{FF2B5EF4-FFF2-40B4-BE49-F238E27FC236}">
                    <a16:creationId xmlns:a16="http://schemas.microsoft.com/office/drawing/2014/main" id="{3AB691BD-1259-014B-9509-CE9F31A64A0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47660" y="1011951"/>
                <a:ext cx="376560" cy="32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5" name="墨迹 18">
                <a:extLst>
                  <a:ext uri="{FF2B5EF4-FFF2-40B4-BE49-F238E27FC236}">
                    <a16:creationId xmlns:a16="http://schemas.microsoft.com/office/drawing/2014/main" id="{FB984209-F606-8745-92E9-8987D95001B4}"/>
                  </a:ext>
                </a:extLst>
              </p14:cNvPr>
              <p14:cNvContentPartPr/>
              <p14:nvPr/>
            </p14:nvContentPartPr>
            <p14:xfrm>
              <a:off x="1457740" y="272511"/>
              <a:ext cx="199800" cy="218160"/>
            </p14:xfrm>
          </p:contentPart>
        </mc:Choice>
        <mc:Fallback>
          <p:pic>
            <p:nvPicPr>
              <p:cNvPr id="15" name="墨迹 18">
                <a:extLst>
                  <a:ext uri="{FF2B5EF4-FFF2-40B4-BE49-F238E27FC236}">
                    <a16:creationId xmlns:a16="http://schemas.microsoft.com/office/drawing/2014/main" id="{FB984209-F606-8745-92E9-8987D95001B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450166" y="264951"/>
                <a:ext cx="214947" cy="23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6" name="墨迹 19">
                <a:extLst>
                  <a:ext uri="{FF2B5EF4-FFF2-40B4-BE49-F238E27FC236}">
                    <a16:creationId xmlns:a16="http://schemas.microsoft.com/office/drawing/2014/main" id="{86EA27FE-B66F-C94F-9BCC-EC9AC7AC9470}"/>
                  </a:ext>
                </a:extLst>
              </p14:cNvPr>
              <p14:cNvContentPartPr/>
              <p14:nvPr/>
            </p14:nvContentPartPr>
            <p14:xfrm>
              <a:off x="642340" y="135711"/>
              <a:ext cx="535680" cy="367560"/>
            </p14:xfrm>
          </p:contentPart>
        </mc:Choice>
        <mc:Fallback>
          <p:pic>
            <p:nvPicPr>
              <p:cNvPr id="16" name="墨迹 19">
                <a:extLst>
                  <a:ext uri="{FF2B5EF4-FFF2-40B4-BE49-F238E27FC236}">
                    <a16:creationId xmlns:a16="http://schemas.microsoft.com/office/drawing/2014/main" id="{86EA27FE-B66F-C94F-9BCC-EC9AC7AC9470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34780" y="128151"/>
                <a:ext cx="550800" cy="38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27" name="墨迹 26">
                <a:extLst>
                  <a:ext uri="{FF2B5EF4-FFF2-40B4-BE49-F238E27FC236}">
                    <a16:creationId xmlns:a16="http://schemas.microsoft.com/office/drawing/2014/main" id="{D2F152F6-D704-A24F-9581-4E19518EABEC}"/>
                  </a:ext>
                </a:extLst>
              </p14:cNvPr>
              <p14:cNvContentPartPr/>
              <p14:nvPr/>
            </p14:nvContentPartPr>
            <p14:xfrm>
              <a:off x="2621980" y="1113111"/>
              <a:ext cx="25200" cy="131040"/>
            </p14:xfrm>
          </p:contentPart>
        </mc:Choice>
        <mc:Fallback>
          <p:pic>
            <p:nvPicPr>
              <p:cNvPr id="27" name="墨迹 26">
                <a:extLst>
                  <a:ext uri="{FF2B5EF4-FFF2-40B4-BE49-F238E27FC236}">
                    <a16:creationId xmlns:a16="http://schemas.microsoft.com/office/drawing/2014/main" id="{D2F152F6-D704-A24F-9581-4E19518EABEC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614420" y="1105551"/>
                <a:ext cx="40320" cy="14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28" name="墨迹 27">
                <a:extLst>
                  <a:ext uri="{FF2B5EF4-FFF2-40B4-BE49-F238E27FC236}">
                    <a16:creationId xmlns:a16="http://schemas.microsoft.com/office/drawing/2014/main" id="{18FF5E19-F85C-BB48-BE85-9152FCAD81B8}"/>
                  </a:ext>
                </a:extLst>
              </p14:cNvPr>
              <p14:cNvContentPartPr/>
              <p14:nvPr/>
            </p14:nvContentPartPr>
            <p14:xfrm>
              <a:off x="2926900" y="1175031"/>
              <a:ext cx="19080" cy="25200"/>
            </p14:xfrm>
          </p:contentPart>
        </mc:Choice>
        <mc:Fallback>
          <p:pic>
            <p:nvPicPr>
              <p:cNvPr id="28" name="墨迹 27">
                <a:extLst>
                  <a:ext uri="{FF2B5EF4-FFF2-40B4-BE49-F238E27FC236}">
                    <a16:creationId xmlns:a16="http://schemas.microsoft.com/office/drawing/2014/main" id="{18FF5E19-F85C-BB48-BE85-9152FCAD81B8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919340" y="1167831"/>
                <a:ext cx="3420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31" name="墨迹 33">
                <a:extLst>
                  <a:ext uri="{FF2B5EF4-FFF2-40B4-BE49-F238E27FC236}">
                    <a16:creationId xmlns:a16="http://schemas.microsoft.com/office/drawing/2014/main" id="{C055B7EA-8E0C-0042-B2C9-CCAAF30A6DCC}"/>
                  </a:ext>
                </a:extLst>
              </p14:cNvPr>
              <p14:cNvContentPartPr/>
              <p14:nvPr/>
            </p14:nvContentPartPr>
            <p14:xfrm>
              <a:off x="3331540" y="938511"/>
              <a:ext cx="205920" cy="193320"/>
            </p14:xfrm>
          </p:contentPart>
        </mc:Choice>
        <mc:Fallback>
          <p:pic>
            <p:nvPicPr>
              <p:cNvPr id="31" name="墨迹 33">
                <a:extLst>
                  <a:ext uri="{FF2B5EF4-FFF2-40B4-BE49-F238E27FC236}">
                    <a16:creationId xmlns:a16="http://schemas.microsoft.com/office/drawing/2014/main" id="{C055B7EA-8E0C-0042-B2C9-CCAAF30A6DCC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324340" y="930951"/>
                <a:ext cx="221040" cy="20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32" name="墨迹 34">
                <a:extLst>
                  <a:ext uri="{FF2B5EF4-FFF2-40B4-BE49-F238E27FC236}">
                    <a16:creationId xmlns:a16="http://schemas.microsoft.com/office/drawing/2014/main" id="{D6D47CE6-534E-1343-8EC4-91F299BCD98E}"/>
                  </a:ext>
                </a:extLst>
              </p14:cNvPr>
              <p14:cNvContentPartPr/>
              <p14:nvPr/>
            </p14:nvContentPartPr>
            <p14:xfrm>
              <a:off x="2260900" y="882711"/>
              <a:ext cx="212040" cy="333720"/>
            </p14:xfrm>
          </p:contentPart>
        </mc:Choice>
        <mc:Fallback>
          <p:pic>
            <p:nvPicPr>
              <p:cNvPr id="32" name="墨迹 34">
                <a:extLst>
                  <a:ext uri="{FF2B5EF4-FFF2-40B4-BE49-F238E27FC236}">
                    <a16:creationId xmlns:a16="http://schemas.microsoft.com/office/drawing/2014/main" id="{D6D47CE6-534E-1343-8EC4-91F299BCD98E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253340" y="875151"/>
                <a:ext cx="227160" cy="34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33" name="墨迹 35">
                <a:extLst>
                  <a:ext uri="{FF2B5EF4-FFF2-40B4-BE49-F238E27FC236}">
                    <a16:creationId xmlns:a16="http://schemas.microsoft.com/office/drawing/2014/main" id="{FCC6C9AA-A41A-C745-B643-54BCE4E22F64}"/>
                  </a:ext>
                </a:extLst>
              </p14:cNvPr>
              <p14:cNvContentPartPr/>
              <p14:nvPr/>
            </p14:nvContentPartPr>
            <p14:xfrm>
              <a:off x="1862380" y="988551"/>
              <a:ext cx="199440" cy="305280"/>
            </p14:xfrm>
          </p:contentPart>
        </mc:Choice>
        <mc:Fallback>
          <p:pic>
            <p:nvPicPr>
              <p:cNvPr id="33" name="墨迹 35">
                <a:extLst>
                  <a:ext uri="{FF2B5EF4-FFF2-40B4-BE49-F238E27FC236}">
                    <a16:creationId xmlns:a16="http://schemas.microsoft.com/office/drawing/2014/main" id="{FCC6C9AA-A41A-C745-B643-54BCE4E22F64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854820" y="980991"/>
                <a:ext cx="214560" cy="32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44" name="墨迹 45">
                <a:extLst>
                  <a:ext uri="{FF2B5EF4-FFF2-40B4-BE49-F238E27FC236}">
                    <a16:creationId xmlns:a16="http://schemas.microsoft.com/office/drawing/2014/main" id="{0EB0AAAD-C708-8541-8E81-200F03F379DF}"/>
                  </a:ext>
                </a:extLst>
              </p14:cNvPr>
              <p14:cNvContentPartPr/>
              <p14:nvPr/>
            </p14:nvContentPartPr>
            <p14:xfrm>
              <a:off x="3848500" y="857871"/>
              <a:ext cx="186840" cy="405000"/>
            </p14:xfrm>
          </p:contentPart>
        </mc:Choice>
        <mc:Fallback>
          <p:pic>
            <p:nvPicPr>
              <p:cNvPr id="44" name="墨迹 45">
                <a:extLst>
                  <a:ext uri="{FF2B5EF4-FFF2-40B4-BE49-F238E27FC236}">
                    <a16:creationId xmlns:a16="http://schemas.microsoft.com/office/drawing/2014/main" id="{0EB0AAAD-C708-8541-8E81-200F03F379DF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840955" y="850311"/>
                <a:ext cx="201931" cy="42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45" name="墨迹 46">
                <a:extLst>
                  <a:ext uri="{FF2B5EF4-FFF2-40B4-BE49-F238E27FC236}">
                    <a16:creationId xmlns:a16="http://schemas.microsoft.com/office/drawing/2014/main" id="{0C6648CD-EFEE-F144-9953-2806C4498DD0}"/>
                  </a:ext>
                </a:extLst>
              </p14:cNvPr>
              <p14:cNvContentPartPr/>
              <p14:nvPr/>
            </p14:nvContentPartPr>
            <p14:xfrm>
              <a:off x="4184740" y="789111"/>
              <a:ext cx="423720" cy="324360"/>
            </p14:xfrm>
          </p:contentPart>
        </mc:Choice>
        <mc:Fallback>
          <p:pic>
            <p:nvPicPr>
              <p:cNvPr id="45" name="墨迹 46">
                <a:extLst>
                  <a:ext uri="{FF2B5EF4-FFF2-40B4-BE49-F238E27FC236}">
                    <a16:creationId xmlns:a16="http://schemas.microsoft.com/office/drawing/2014/main" id="{0C6648CD-EFEE-F144-9953-2806C4498DD0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177180" y="781543"/>
                <a:ext cx="438840" cy="3394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48" name="墨迹 47">
                <a:extLst>
                  <a:ext uri="{FF2B5EF4-FFF2-40B4-BE49-F238E27FC236}">
                    <a16:creationId xmlns:a16="http://schemas.microsoft.com/office/drawing/2014/main" id="{18093C83-0370-E143-AAB7-DB63218E2A87}"/>
                  </a:ext>
                </a:extLst>
              </p14:cNvPr>
              <p14:cNvContentPartPr/>
              <p14:nvPr/>
            </p14:nvContentPartPr>
            <p14:xfrm>
              <a:off x="4875580" y="1119231"/>
              <a:ext cx="43920" cy="81360"/>
            </p14:xfrm>
          </p:contentPart>
        </mc:Choice>
        <mc:Fallback>
          <p:pic>
            <p:nvPicPr>
              <p:cNvPr id="48" name="墨迹 47">
                <a:extLst>
                  <a:ext uri="{FF2B5EF4-FFF2-40B4-BE49-F238E27FC236}">
                    <a16:creationId xmlns:a16="http://schemas.microsoft.com/office/drawing/2014/main" id="{18093C83-0370-E143-AAB7-DB63218E2A87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868020" y="1111671"/>
                <a:ext cx="59040" cy="9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73" name="墨迹 75">
                <a:extLst>
                  <a:ext uri="{FF2B5EF4-FFF2-40B4-BE49-F238E27FC236}">
                    <a16:creationId xmlns:a16="http://schemas.microsoft.com/office/drawing/2014/main" id="{7059F014-E9E9-114F-AB85-D79B520C456B}"/>
                  </a:ext>
                </a:extLst>
              </p14:cNvPr>
              <p14:cNvContentPartPr/>
              <p14:nvPr/>
            </p14:nvContentPartPr>
            <p14:xfrm>
              <a:off x="7104340" y="617751"/>
              <a:ext cx="2415960" cy="514080"/>
            </p14:xfrm>
          </p:contentPart>
        </mc:Choice>
        <mc:Fallback>
          <p:pic>
            <p:nvPicPr>
              <p:cNvPr id="73" name="墨迹 75">
                <a:extLst>
                  <a:ext uri="{FF2B5EF4-FFF2-40B4-BE49-F238E27FC236}">
                    <a16:creationId xmlns:a16="http://schemas.microsoft.com/office/drawing/2014/main" id="{7059F014-E9E9-114F-AB85-D79B520C456B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096780" y="610196"/>
                <a:ext cx="2431080" cy="5288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74" name="墨迹 76">
                <a:extLst>
                  <a:ext uri="{FF2B5EF4-FFF2-40B4-BE49-F238E27FC236}">
                    <a16:creationId xmlns:a16="http://schemas.microsoft.com/office/drawing/2014/main" id="{A5EE1961-E1F1-454E-84D4-A32B2CD3DAB4}"/>
                  </a:ext>
                </a:extLst>
              </p14:cNvPr>
              <p14:cNvContentPartPr/>
              <p14:nvPr/>
            </p14:nvContentPartPr>
            <p14:xfrm>
              <a:off x="5834260" y="671031"/>
              <a:ext cx="1058760" cy="573120"/>
            </p14:xfrm>
          </p:contentPart>
        </mc:Choice>
        <mc:Fallback>
          <p:pic>
            <p:nvPicPr>
              <p:cNvPr id="74" name="墨迹 76">
                <a:extLst>
                  <a:ext uri="{FF2B5EF4-FFF2-40B4-BE49-F238E27FC236}">
                    <a16:creationId xmlns:a16="http://schemas.microsoft.com/office/drawing/2014/main" id="{A5EE1961-E1F1-454E-84D4-A32B2CD3DAB4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5826700" y="663471"/>
                <a:ext cx="1073880" cy="58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75" name="墨迹 77">
                <a:extLst>
                  <a:ext uri="{FF2B5EF4-FFF2-40B4-BE49-F238E27FC236}">
                    <a16:creationId xmlns:a16="http://schemas.microsoft.com/office/drawing/2014/main" id="{F9A9D15F-3973-CD4F-A2B3-99967C525EB7}"/>
                  </a:ext>
                </a:extLst>
              </p14:cNvPr>
              <p14:cNvContentPartPr/>
              <p14:nvPr/>
            </p14:nvContentPartPr>
            <p14:xfrm>
              <a:off x="5379940" y="894951"/>
              <a:ext cx="193320" cy="205920"/>
            </p14:xfrm>
          </p:contentPart>
        </mc:Choice>
        <mc:Fallback>
          <p:pic>
            <p:nvPicPr>
              <p:cNvPr id="75" name="墨迹 77">
                <a:extLst>
                  <a:ext uri="{FF2B5EF4-FFF2-40B4-BE49-F238E27FC236}">
                    <a16:creationId xmlns:a16="http://schemas.microsoft.com/office/drawing/2014/main" id="{F9A9D15F-3973-CD4F-A2B3-99967C525EB7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5372380" y="887391"/>
                <a:ext cx="208440" cy="22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98" name="墨迹 102">
                <a:extLst>
                  <a:ext uri="{FF2B5EF4-FFF2-40B4-BE49-F238E27FC236}">
                    <a16:creationId xmlns:a16="http://schemas.microsoft.com/office/drawing/2014/main" id="{10C56E15-1542-6046-8572-5FCE565A6D3E}"/>
                  </a:ext>
                </a:extLst>
              </p14:cNvPr>
              <p14:cNvContentPartPr/>
              <p14:nvPr/>
            </p14:nvContentPartPr>
            <p14:xfrm>
              <a:off x="3425140" y="1629711"/>
              <a:ext cx="709920" cy="408240"/>
            </p14:xfrm>
          </p:contentPart>
        </mc:Choice>
        <mc:Fallback>
          <p:pic>
            <p:nvPicPr>
              <p:cNvPr id="98" name="墨迹 102">
                <a:extLst>
                  <a:ext uri="{FF2B5EF4-FFF2-40B4-BE49-F238E27FC236}">
                    <a16:creationId xmlns:a16="http://schemas.microsoft.com/office/drawing/2014/main" id="{10C56E15-1542-6046-8572-5FCE565A6D3E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3417580" y="1622158"/>
                <a:ext cx="725040" cy="42334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99" name="墨迹 103">
                <a:extLst>
                  <a:ext uri="{FF2B5EF4-FFF2-40B4-BE49-F238E27FC236}">
                    <a16:creationId xmlns:a16="http://schemas.microsoft.com/office/drawing/2014/main" id="{D1B6FFFD-A2BF-F541-B602-B9A19D3A5C9E}"/>
                  </a:ext>
                </a:extLst>
              </p14:cNvPr>
              <p14:cNvContentPartPr/>
              <p14:nvPr/>
            </p14:nvContentPartPr>
            <p14:xfrm>
              <a:off x="2772100" y="1729431"/>
              <a:ext cx="429120" cy="348120"/>
            </p14:xfrm>
          </p:contentPart>
        </mc:Choice>
        <mc:Fallback>
          <p:pic>
            <p:nvPicPr>
              <p:cNvPr id="99" name="墨迹 103">
                <a:extLst>
                  <a:ext uri="{FF2B5EF4-FFF2-40B4-BE49-F238E27FC236}">
                    <a16:creationId xmlns:a16="http://schemas.microsoft.com/office/drawing/2014/main" id="{D1B6FFFD-A2BF-F541-B602-B9A19D3A5C9E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2764540" y="1721871"/>
                <a:ext cx="444240" cy="36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100" name="墨迹 104">
                <a:extLst>
                  <a:ext uri="{FF2B5EF4-FFF2-40B4-BE49-F238E27FC236}">
                    <a16:creationId xmlns:a16="http://schemas.microsoft.com/office/drawing/2014/main" id="{15E82457-39A9-2E49-8940-379B53E1E28C}"/>
                  </a:ext>
                </a:extLst>
              </p14:cNvPr>
              <p14:cNvContentPartPr/>
              <p14:nvPr/>
            </p14:nvContentPartPr>
            <p14:xfrm>
              <a:off x="2416420" y="1853631"/>
              <a:ext cx="180720" cy="224640"/>
            </p14:xfrm>
          </p:contentPart>
        </mc:Choice>
        <mc:Fallback>
          <p:pic>
            <p:nvPicPr>
              <p:cNvPr id="100" name="墨迹 104">
                <a:extLst>
                  <a:ext uri="{FF2B5EF4-FFF2-40B4-BE49-F238E27FC236}">
                    <a16:creationId xmlns:a16="http://schemas.microsoft.com/office/drawing/2014/main" id="{15E82457-39A9-2E49-8940-379B53E1E28C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2408860" y="1846071"/>
                <a:ext cx="195840" cy="23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101" name="墨迹 105">
                <a:extLst>
                  <a:ext uri="{FF2B5EF4-FFF2-40B4-BE49-F238E27FC236}">
                    <a16:creationId xmlns:a16="http://schemas.microsoft.com/office/drawing/2014/main" id="{375298CF-A0BD-0543-B930-8B8874140C17}"/>
                  </a:ext>
                </a:extLst>
              </p14:cNvPr>
              <p14:cNvContentPartPr/>
              <p14:nvPr/>
            </p14:nvContentPartPr>
            <p14:xfrm>
              <a:off x="1980820" y="1853631"/>
              <a:ext cx="236880" cy="230760"/>
            </p14:xfrm>
          </p:contentPart>
        </mc:Choice>
        <mc:Fallback>
          <p:pic>
            <p:nvPicPr>
              <p:cNvPr id="101" name="墨迹 105">
                <a:extLst>
                  <a:ext uri="{FF2B5EF4-FFF2-40B4-BE49-F238E27FC236}">
                    <a16:creationId xmlns:a16="http://schemas.microsoft.com/office/drawing/2014/main" id="{375298CF-A0BD-0543-B930-8B8874140C17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973260" y="1846071"/>
                <a:ext cx="252000" cy="24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102" name="墨迹 106">
                <a:extLst>
                  <a:ext uri="{FF2B5EF4-FFF2-40B4-BE49-F238E27FC236}">
                    <a16:creationId xmlns:a16="http://schemas.microsoft.com/office/drawing/2014/main" id="{786FBD41-70C4-2D4D-BC7A-4C1920D12FB2}"/>
                  </a:ext>
                </a:extLst>
              </p14:cNvPr>
              <p14:cNvContentPartPr/>
              <p14:nvPr/>
            </p14:nvContentPartPr>
            <p14:xfrm>
              <a:off x="1259380" y="1835271"/>
              <a:ext cx="465840" cy="411120"/>
            </p14:xfrm>
          </p:contentPart>
        </mc:Choice>
        <mc:Fallback>
          <p:pic>
            <p:nvPicPr>
              <p:cNvPr id="102" name="墨迹 106">
                <a:extLst>
                  <a:ext uri="{FF2B5EF4-FFF2-40B4-BE49-F238E27FC236}">
                    <a16:creationId xmlns:a16="http://schemas.microsoft.com/office/drawing/2014/main" id="{786FBD41-70C4-2D4D-BC7A-4C1920D12FB2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251820" y="1827711"/>
                <a:ext cx="480960" cy="42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130" name="墨迹 129">
                <a:extLst>
                  <a:ext uri="{FF2B5EF4-FFF2-40B4-BE49-F238E27FC236}">
                    <a16:creationId xmlns:a16="http://schemas.microsoft.com/office/drawing/2014/main" id="{C977B185-0AAA-3748-852B-65E78CD8AFBC}"/>
                  </a:ext>
                </a:extLst>
              </p14:cNvPr>
              <p14:cNvContentPartPr/>
              <p14:nvPr/>
            </p14:nvContentPartPr>
            <p14:xfrm>
              <a:off x="9843580" y="1499031"/>
              <a:ext cx="56520" cy="348840"/>
            </p14:xfrm>
          </p:contentPart>
        </mc:Choice>
        <mc:Fallback>
          <p:pic>
            <p:nvPicPr>
              <p:cNvPr id="130" name="墨迹 129">
                <a:extLst>
                  <a:ext uri="{FF2B5EF4-FFF2-40B4-BE49-F238E27FC236}">
                    <a16:creationId xmlns:a16="http://schemas.microsoft.com/office/drawing/2014/main" id="{C977B185-0AAA-3748-852B-65E78CD8AFBC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9836020" y="1491471"/>
                <a:ext cx="71280" cy="36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131" name="墨迹 134">
                <a:extLst>
                  <a:ext uri="{FF2B5EF4-FFF2-40B4-BE49-F238E27FC236}">
                    <a16:creationId xmlns:a16="http://schemas.microsoft.com/office/drawing/2014/main" id="{8A1DA094-8356-0544-8D1A-A63B6D6D7287}"/>
                  </a:ext>
                </a:extLst>
              </p14:cNvPr>
              <p14:cNvContentPartPr/>
              <p14:nvPr/>
            </p14:nvContentPartPr>
            <p14:xfrm>
              <a:off x="7278580" y="1349631"/>
              <a:ext cx="2316240" cy="615960"/>
            </p14:xfrm>
          </p:contentPart>
        </mc:Choice>
        <mc:Fallback>
          <p:pic>
            <p:nvPicPr>
              <p:cNvPr id="131" name="墨迹 134">
                <a:extLst>
                  <a:ext uri="{FF2B5EF4-FFF2-40B4-BE49-F238E27FC236}">
                    <a16:creationId xmlns:a16="http://schemas.microsoft.com/office/drawing/2014/main" id="{8A1DA094-8356-0544-8D1A-A63B6D6D7287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7271020" y="1342071"/>
                <a:ext cx="2331360" cy="63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132" name="墨迹 135">
                <a:extLst>
                  <a:ext uri="{FF2B5EF4-FFF2-40B4-BE49-F238E27FC236}">
                    <a16:creationId xmlns:a16="http://schemas.microsoft.com/office/drawing/2014/main" id="{ACEE047B-40F1-B848-89CD-BCBF451B61D4}"/>
                  </a:ext>
                </a:extLst>
              </p14:cNvPr>
              <p14:cNvContentPartPr/>
              <p14:nvPr/>
            </p14:nvContentPartPr>
            <p14:xfrm>
              <a:off x="6538420" y="1579671"/>
              <a:ext cx="460440" cy="447840"/>
            </p14:xfrm>
          </p:contentPart>
        </mc:Choice>
        <mc:Fallback>
          <p:pic>
            <p:nvPicPr>
              <p:cNvPr id="132" name="墨迹 135">
                <a:extLst>
                  <a:ext uri="{FF2B5EF4-FFF2-40B4-BE49-F238E27FC236}">
                    <a16:creationId xmlns:a16="http://schemas.microsoft.com/office/drawing/2014/main" id="{ACEE047B-40F1-B848-89CD-BCBF451B61D4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6530860" y="1572471"/>
                <a:ext cx="475560" cy="46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133" name="墨迹 136">
                <a:extLst>
                  <a:ext uri="{FF2B5EF4-FFF2-40B4-BE49-F238E27FC236}">
                    <a16:creationId xmlns:a16="http://schemas.microsoft.com/office/drawing/2014/main" id="{3AEBAE14-267F-4548-AACE-0C5C558260B1}"/>
                  </a:ext>
                </a:extLst>
              </p14:cNvPr>
              <p14:cNvContentPartPr/>
              <p14:nvPr/>
            </p14:nvContentPartPr>
            <p14:xfrm>
              <a:off x="6077260" y="1698111"/>
              <a:ext cx="193320" cy="224640"/>
            </p14:xfrm>
          </p:contentPart>
        </mc:Choice>
        <mc:Fallback>
          <p:pic>
            <p:nvPicPr>
              <p:cNvPr id="133" name="墨迹 136">
                <a:extLst>
                  <a:ext uri="{FF2B5EF4-FFF2-40B4-BE49-F238E27FC236}">
                    <a16:creationId xmlns:a16="http://schemas.microsoft.com/office/drawing/2014/main" id="{3AEBAE14-267F-4548-AACE-0C5C558260B1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6069700" y="1690551"/>
                <a:ext cx="208440" cy="23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134" name="墨迹 137">
                <a:extLst>
                  <a:ext uri="{FF2B5EF4-FFF2-40B4-BE49-F238E27FC236}">
                    <a16:creationId xmlns:a16="http://schemas.microsoft.com/office/drawing/2014/main" id="{6783C7CB-7AC1-5F44-BB58-5336E6A7C229}"/>
                  </a:ext>
                </a:extLst>
              </p14:cNvPr>
              <p14:cNvContentPartPr/>
              <p14:nvPr/>
            </p14:nvContentPartPr>
            <p14:xfrm>
              <a:off x="4869460" y="1673271"/>
              <a:ext cx="616680" cy="486000"/>
            </p14:xfrm>
          </p:contentPart>
        </mc:Choice>
        <mc:Fallback>
          <p:pic>
            <p:nvPicPr>
              <p:cNvPr id="134" name="墨迹 137">
                <a:extLst>
                  <a:ext uri="{FF2B5EF4-FFF2-40B4-BE49-F238E27FC236}">
                    <a16:creationId xmlns:a16="http://schemas.microsoft.com/office/drawing/2014/main" id="{6783C7CB-7AC1-5F44-BB58-5336E6A7C229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4861900" y="1665711"/>
                <a:ext cx="631800" cy="50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148" name="墨迹 150">
                <a:extLst>
                  <a:ext uri="{FF2B5EF4-FFF2-40B4-BE49-F238E27FC236}">
                    <a16:creationId xmlns:a16="http://schemas.microsoft.com/office/drawing/2014/main" id="{FC73E579-6089-9842-9C83-7FFE7B4D1604}"/>
                  </a:ext>
                </a:extLst>
              </p14:cNvPr>
              <p14:cNvContentPartPr/>
              <p14:nvPr/>
            </p14:nvContentPartPr>
            <p14:xfrm>
              <a:off x="2148940" y="2352591"/>
              <a:ext cx="354960" cy="528840"/>
            </p14:xfrm>
          </p:contentPart>
        </mc:Choice>
        <mc:Fallback>
          <p:pic>
            <p:nvPicPr>
              <p:cNvPr id="148" name="墨迹 150">
                <a:extLst>
                  <a:ext uri="{FF2B5EF4-FFF2-40B4-BE49-F238E27FC236}">
                    <a16:creationId xmlns:a16="http://schemas.microsoft.com/office/drawing/2014/main" id="{FC73E579-6089-9842-9C83-7FFE7B4D1604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2141388" y="2345031"/>
                <a:ext cx="370065" cy="54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149" name="墨迹 151">
                <a:extLst>
                  <a:ext uri="{FF2B5EF4-FFF2-40B4-BE49-F238E27FC236}">
                    <a16:creationId xmlns:a16="http://schemas.microsoft.com/office/drawing/2014/main" id="{C0F34FCE-8706-6445-853B-EBB516FBED36}"/>
                  </a:ext>
                </a:extLst>
              </p14:cNvPr>
              <p14:cNvContentPartPr/>
              <p14:nvPr/>
            </p14:nvContentPartPr>
            <p14:xfrm>
              <a:off x="1675900" y="2526111"/>
              <a:ext cx="267840" cy="336600"/>
            </p14:xfrm>
          </p:contentPart>
        </mc:Choice>
        <mc:Fallback>
          <p:pic>
            <p:nvPicPr>
              <p:cNvPr id="149" name="墨迹 151">
                <a:extLst>
                  <a:ext uri="{FF2B5EF4-FFF2-40B4-BE49-F238E27FC236}">
                    <a16:creationId xmlns:a16="http://schemas.microsoft.com/office/drawing/2014/main" id="{C0F34FCE-8706-6445-853B-EBB516FBED36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1668350" y="2518551"/>
                <a:ext cx="282580" cy="35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150" name="墨迹 152">
                <a:extLst>
                  <a:ext uri="{FF2B5EF4-FFF2-40B4-BE49-F238E27FC236}">
                    <a16:creationId xmlns:a16="http://schemas.microsoft.com/office/drawing/2014/main" id="{8F4DA0A7-35F4-F74D-BD78-1A2D5E4FC2DE}"/>
                  </a:ext>
                </a:extLst>
              </p14:cNvPr>
              <p14:cNvContentPartPr/>
              <p14:nvPr/>
            </p14:nvContentPartPr>
            <p14:xfrm>
              <a:off x="1140220" y="2482551"/>
              <a:ext cx="349200" cy="435600"/>
            </p14:xfrm>
          </p:contentPart>
        </mc:Choice>
        <mc:Fallback>
          <p:pic>
            <p:nvPicPr>
              <p:cNvPr id="150" name="墨迹 152">
                <a:extLst>
                  <a:ext uri="{FF2B5EF4-FFF2-40B4-BE49-F238E27FC236}">
                    <a16:creationId xmlns:a16="http://schemas.microsoft.com/office/drawing/2014/main" id="{8F4DA0A7-35F4-F74D-BD78-1A2D5E4FC2DE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1132652" y="2474991"/>
                <a:ext cx="364336" cy="45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154" name="墨迹 153">
                <a:extLst>
                  <a:ext uri="{FF2B5EF4-FFF2-40B4-BE49-F238E27FC236}">
                    <a16:creationId xmlns:a16="http://schemas.microsoft.com/office/drawing/2014/main" id="{9BBAFD2A-7E3B-5F4C-9FAC-5E588C3DD8AC}"/>
                  </a:ext>
                </a:extLst>
              </p14:cNvPr>
              <p14:cNvContentPartPr/>
              <p14:nvPr/>
            </p14:nvContentPartPr>
            <p14:xfrm>
              <a:off x="3095020" y="2619351"/>
              <a:ext cx="31320" cy="311760"/>
            </p14:xfrm>
          </p:contentPart>
        </mc:Choice>
        <mc:Fallback>
          <p:pic>
            <p:nvPicPr>
              <p:cNvPr id="154" name="墨迹 153">
                <a:extLst>
                  <a:ext uri="{FF2B5EF4-FFF2-40B4-BE49-F238E27FC236}">
                    <a16:creationId xmlns:a16="http://schemas.microsoft.com/office/drawing/2014/main" id="{9BBAFD2A-7E3B-5F4C-9FAC-5E588C3DD8AC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3087460" y="2612151"/>
                <a:ext cx="46440" cy="32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155" name="墨迹 154">
                <a:extLst>
                  <a:ext uri="{FF2B5EF4-FFF2-40B4-BE49-F238E27FC236}">
                    <a16:creationId xmlns:a16="http://schemas.microsoft.com/office/drawing/2014/main" id="{94D0BC89-686D-FC40-8FC5-DFB1B0EDB39F}"/>
                  </a:ext>
                </a:extLst>
              </p14:cNvPr>
              <p14:cNvContentPartPr/>
              <p14:nvPr/>
            </p14:nvContentPartPr>
            <p14:xfrm>
              <a:off x="3362860" y="2650671"/>
              <a:ext cx="149040" cy="261720"/>
            </p14:xfrm>
          </p:contentPart>
        </mc:Choice>
        <mc:Fallback>
          <p:pic>
            <p:nvPicPr>
              <p:cNvPr id="155" name="墨迹 154">
                <a:extLst>
                  <a:ext uri="{FF2B5EF4-FFF2-40B4-BE49-F238E27FC236}">
                    <a16:creationId xmlns:a16="http://schemas.microsoft.com/office/drawing/2014/main" id="{94D0BC89-686D-FC40-8FC5-DFB1B0EDB39F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3355300" y="2643111"/>
                <a:ext cx="164160" cy="27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156" name="墨迹 155">
                <a:extLst>
                  <a:ext uri="{FF2B5EF4-FFF2-40B4-BE49-F238E27FC236}">
                    <a16:creationId xmlns:a16="http://schemas.microsoft.com/office/drawing/2014/main" id="{6DD9FB79-6502-7C46-8074-36050A705DCE}"/>
                  </a:ext>
                </a:extLst>
              </p14:cNvPr>
              <p14:cNvContentPartPr/>
              <p14:nvPr/>
            </p14:nvContentPartPr>
            <p14:xfrm>
              <a:off x="3736180" y="2569671"/>
              <a:ext cx="6480" cy="461160"/>
            </p14:xfrm>
          </p:contentPart>
        </mc:Choice>
        <mc:Fallback>
          <p:pic>
            <p:nvPicPr>
              <p:cNvPr id="156" name="墨迹 155">
                <a:extLst>
                  <a:ext uri="{FF2B5EF4-FFF2-40B4-BE49-F238E27FC236}">
                    <a16:creationId xmlns:a16="http://schemas.microsoft.com/office/drawing/2014/main" id="{6DD9FB79-6502-7C46-8074-36050A705DCE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3728980" y="2562111"/>
                <a:ext cx="21600" cy="47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157" name="墨迹 156">
                <a:extLst>
                  <a:ext uri="{FF2B5EF4-FFF2-40B4-BE49-F238E27FC236}">
                    <a16:creationId xmlns:a16="http://schemas.microsoft.com/office/drawing/2014/main" id="{A4ACBCAE-D1DC-2348-B48A-746B1768A99C}"/>
                  </a:ext>
                </a:extLst>
              </p14:cNvPr>
              <p14:cNvContentPartPr/>
              <p14:nvPr/>
            </p14:nvContentPartPr>
            <p14:xfrm>
              <a:off x="3997900" y="2768751"/>
              <a:ext cx="236880" cy="43920"/>
            </p14:xfrm>
          </p:contentPart>
        </mc:Choice>
        <mc:Fallback>
          <p:pic>
            <p:nvPicPr>
              <p:cNvPr id="157" name="墨迹 156">
                <a:extLst>
                  <a:ext uri="{FF2B5EF4-FFF2-40B4-BE49-F238E27FC236}">
                    <a16:creationId xmlns:a16="http://schemas.microsoft.com/office/drawing/2014/main" id="{A4ACBCAE-D1DC-2348-B48A-746B1768A99C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3990340" y="2761551"/>
                <a:ext cx="252000" cy="5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164" name="墨迹 163">
                <a:extLst>
                  <a:ext uri="{FF2B5EF4-FFF2-40B4-BE49-F238E27FC236}">
                    <a16:creationId xmlns:a16="http://schemas.microsoft.com/office/drawing/2014/main" id="{7B8E79F5-5D98-8C44-A749-9D8F5D4B3895}"/>
                  </a:ext>
                </a:extLst>
              </p14:cNvPr>
              <p14:cNvContentPartPr/>
              <p14:nvPr/>
            </p14:nvContentPartPr>
            <p14:xfrm>
              <a:off x="5199220" y="2743911"/>
              <a:ext cx="212040" cy="12960"/>
            </p14:xfrm>
          </p:contentPart>
        </mc:Choice>
        <mc:Fallback>
          <p:pic>
            <p:nvPicPr>
              <p:cNvPr id="164" name="墨迹 163">
                <a:extLst>
                  <a:ext uri="{FF2B5EF4-FFF2-40B4-BE49-F238E27FC236}">
                    <a16:creationId xmlns:a16="http://schemas.microsoft.com/office/drawing/2014/main" id="{7B8E79F5-5D98-8C44-A749-9D8F5D4B3895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5191660" y="2736351"/>
                <a:ext cx="22716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185" name="墨迹 188">
                <a:extLst>
                  <a:ext uri="{FF2B5EF4-FFF2-40B4-BE49-F238E27FC236}">
                    <a16:creationId xmlns:a16="http://schemas.microsoft.com/office/drawing/2014/main" id="{1C5E76A8-C70D-934D-9304-D0FA4CCC63EC}"/>
                  </a:ext>
                </a:extLst>
              </p14:cNvPr>
              <p14:cNvContentPartPr/>
              <p14:nvPr/>
            </p14:nvContentPartPr>
            <p14:xfrm>
              <a:off x="6755860" y="2445111"/>
              <a:ext cx="1319760" cy="573120"/>
            </p14:xfrm>
          </p:contentPart>
        </mc:Choice>
        <mc:Fallback>
          <p:pic>
            <p:nvPicPr>
              <p:cNvPr id="185" name="墨迹 188">
                <a:extLst>
                  <a:ext uri="{FF2B5EF4-FFF2-40B4-BE49-F238E27FC236}">
                    <a16:creationId xmlns:a16="http://schemas.microsoft.com/office/drawing/2014/main" id="{1C5E76A8-C70D-934D-9304-D0FA4CCC63EC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6748302" y="2437551"/>
                <a:ext cx="1334876" cy="58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186" name="墨迹 189">
                <a:extLst>
                  <a:ext uri="{FF2B5EF4-FFF2-40B4-BE49-F238E27FC236}">
                    <a16:creationId xmlns:a16="http://schemas.microsoft.com/office/drawing/2014/main" id="{420AFF2D-898B-1A4F-896D-5A0D3B837280}"/>
                  </a:ext>
                </a:extLst>
              </p14:cNvPr>
              <p14:cNvContentPartPr/>
              <p14:nvPr/>
            </p14:nvContentPartPr>
            <p14:xfrm>
              <a:off x="6438340" y="2656791"/>
              <a:ext cx="155880" cy="212040"/>
            </p14:xfrm>
          </p:contentPart>
        </mc:Choice>
        <mc:Fallback>
          <p:pic>
            <p:nvPicPr>
              <p:cNvPr id="186" name="墨迹 189">
                <a:extLst>
                  <a:ext uri="{FF2B5EF4-FFF2-40B4-BE49-F238E27FC236}">
                    <a16:creationId xmlns:a16="http://schemas.microsoft.com/office/drawing/2014/main" id="{420AFF2D-898B-1A4F-896D-5A0D3B837280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6430780" y="2649231"/>
                <a:ext cx="171000" cy="22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187" name="墨迹 190">
                <a:extLst>
                  <a:ext uri="{FF2B5EF4-FFF2-40B4-BE49-F238E27FC236}">
                    <a16:creationId xmlns:a16="http://schemas.microsoft.com/office/drawing/2014/main" id="{DC513A3D-81EA-0948-AA99-8B32B8633989}"/>
                  </a:ext>
                </a:extLst>
              </p14:cNvPr>
              <p14:cNvContentPartPr/>
              <p14:nvPr/>
            </p14:nvContentPartPr>
            <p14:xfrm>
              <a:off x="5566780" y="2513511"/>
              <a:ext cx="672840" cy="461160"/>
            </p14:xfrm>
          </p:contentPart>
        </mc:Choice>
        <mc:Fallback>
          <p:pic>
            <p:nvPicPr>
              <p:cNvPr id="187" name="墨迹 190">
                <a:extLst>
                  <a:ext uri="{FF2B5EF4-FFF2-40B4-BE49-F238E27FC236}">
                    <a16:creationId xmlns:a16="http://schemas.microsoft.com/office/drawing/2014/main" id="{DC513A3D-81EA-0948-AA99-8B32B8633989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5559220" y="2506311"/>
                <a:ext cx="687960" cy="47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188" name="墨迹 191">
                <a:extLst>
                  <a:ext uri="{FF2B5EF4-FFF2-40B4-BE49-F238E27FC236}">
                    <a16:creationId xmlns:a16="http://schemas.microsoft.com/office/drawing/2014/main" id="{F884B296-89B0-354A-96C6-321D1B3F9E6D}"/>
                  </a:ext>
                </a:extLst>
              </p14:cNvPr>
              <p14:cNvContentPartPr/>
              <p14:nvPr/>
            </p14:nvContentPartPr>
            <p14:xfrm>
              <a:off x="4439980" y="2600991"/>
              <a:ext cx="566640" cy="330480"/>
            </p14:xfrm>
          </p:contentPart>
        </mc:Choice>
        <mc:Fallback>
          <p:pic>
            <p:nvPicPr>
              <p:cNvPr id="188" name="墨迹 191">
                <a:extLst>
                  <a:ext uri="{FF2B5EF4-FFF2-40B4-BE49-F238E27FC236}">
                    <a16:creationId xmlns:a16="http://schemas.microsoft.com/office/drawing/2014/main" id="{F884B296-89B0-354A-96C6-321D1B3F9E6D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4432425" y="2593431"/>
                <a:ext cx="581750" cy="34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193" name="墨迹 192">
                <a:extLst>
                  <a:ext uri="{FF2B5EF4-FFF2-40B4-BE49-F238E27FC236}">
                    <a16:creationId xmlns:a16="http://schemas.microsoft.com/office/drawing/2014/main" id="{42FA1CDC-5246-0F42-84BE-996C036DAC8F}"/>
                  </a:ext>
                </a:extLst>
              </p14:cNvPr>
              <p14:cNvContentPartPr/>
              <p14:nvPr/>
            </p14:nvContentPartPr>
            <p14:xfrm>
              <a:off x="3437380" y="3210831"/>
              <a:ext cx="68760" cy="261720"/>
            </p14:xfrm>
          </p:contentPart>
        </mc:Choice>
        <mc:Fallback>
          <p:pic>
            <p:nvPicPr>
              <p:cNvPr id="193" name="墨迹 192">
                <a:extLst>
                  <a:ext uri="{FF2B5EF4-FFF2-40B4-BE49-F238E27FC236}">
                    <a16:creationId xmlns:a16="http://schemas.microsoft.com/office/drawing/2014/main" id="{42FA1CDC-5246-0F42-84BE-996C036DAC8F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3430180" y="3203271"/>
                <a:ext cx="83880" cy="27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194" name="墨迹 193">
                <a:extLst>
                  <a:ext uri="{FF2B5EF4-FFF2-40B4-BE49-F238E27FC236}">
                    <a16:creationId xmlns:a16="http://schemas.microsoft.com/office/drawing/2014/main" id="{B75883F6-D885-A049-AE4C-E158A17BFEC2}"/>
                  </a:ext>
                </a:extLst>
              </p14:cNvPr>
              <p14:cNvContentPartPr/>
              <p14:nvPr/>
            </p14:nvContentPartPr>
            <p14:xfrm>
              <a:off x="4663900" y="3235671"/>
              <a:ext cx="168480" cy="149760"/>
            </p14:xfrm>
          </p:contentPart>
        </mc:Choice>
        <mc:Fallback>
          <p:pic>
            <p:nvPicPr>
              <p:cNvPr id="194" name="墨迹 193">
                <a:extLst>
                  <a:ext uri="{FF2B5EF4-FFF2-40B4-BE49-F238E27FC236}">
                    <a16:creationId xmlns:a16="http://schemas.microsoft.com/office/drawing/2014/main" id="{B75883F6-D885-A049-AE4C-E158A17BFEC2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4656340" y="3228471"/>
                <a:ext cx="183600" cy="16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195" name="墨迹 194">
                <a:extLst>
                  <a:ext uri="{FF2B5EF4-FFF2-40B4-BE49-F238E27FC236}">
                    <a16:creationId xmlns:a16="http://schemas.microsoft.com/office/drawing/2014/main" id="{BC8EAD0F-65DB-494A-97B7-96BDCCA3A930}"/>
                  </a:ext>
                </a:extLst>
              </p14:cNvPr>
              <p14:cNvContentPartPr/>
              <p14:nvPr/>
            </p14:nvContentPartPr>
            <p14:xfrm>
              <a:off x="5691340" y="3204711"/>
              <a:ext cx="261720" cy="112320"/>
            </p14:xfrm>
          </p:contentPart>
        </mc:Choice>
        <mc:Fallback>
          <p:pic>
            <p:nvPicPr>
              <p:cNvPr id="195" name="墨迹 194">
                <a:extLst>
                  <a:ext uri="{FF2B5EF4-FFF2-40B4-BE49-F238E27FC236}">
                    <a16:creationId xmlns:a16="http://schemas.microsoft.com/office/drawing/2014/main" id="{BC8EAD0F-65DB-494A-97B7-96BDCCA3A930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5683780" y="3197151"/>
                <a:ext cx="27684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196" name="墨迹 195">
                <a:extLst>
                  <a:ext uri="{FF2B5EF4-FFF2-40B4-BE49-F238E27FC236}">
                    <a16:creationId xmlns:a16="http://schemas.microsoft.com/office/drawing/2014/main" id="{72A08E19-9C43-A343-BE20-D515F7B25CBD}"/>
                  </a:ext>
                </a:extLst>
              </p14:cNvPr>
              <p14:cNvContentPartPr/>
              <p14:nvPr/>
            </p14:nvContentPartPr>
            <p14:xfrm>
              <a:off x="7365700" y="3136311"/>
              <a:ext cx="131040" cy="87480"/>
            </p14:xfrm>
          </p:contentPart>
        </mc:Choice>
        <mc:Fallback>
          <p:pic>
            <p:nvPicPr>
              <p:cNvPr id="196" name="墨迹 195">
                <a:extLst>
                  <a:ext uri="{FF2B5EF4-FFF2-40B4-BE49-F238E27FC236}">
                    <a16:creationId xmlns:a16="http://schemas.microsoft.com/office/drawing/2014/main" id="{72A08E19-9C43-A343-BE20-D515F7B25CBD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7358140" y="3128751"/>
                <a:ext cx="146160" cy="10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210" name="墨迹 211">
                <a:extLst>
                  <a:ext uri="{FF2B5EF4-FFF2-40B4-BE49-F238E27FC236}">
                    <a16:creationId xmlns:a16="http://schemas.microsoft.com/office/drawing/2014/main" id="{C042B8C9-A7C2-9142-A5C1-825E3DC2605E}"/>
                  </a:ext>
                </a:extLst>
              </p14:cNvPr>
              <p14:cNvContentPartPr/>
              <p14:nvPr/>
            </p14:nvContentPartPr>
            <p14:xfrm>
              <a:off x="10715140" y="2594511"/>
              <a:ext cx="460800" cy="348840"/>
            </p14:xfrm>
          </p:contentPart>
        </mc:Choice>
        <mc:Fallback>
          <p:pic>
            <p:nvPicPr>
              <p:cNvPr id="210" name="墨迹 211">
                <a:extLst>
                  <a:ext uri="{FF2B5EF4-FFF2-40B4-BE49-F238E27FC236}">
                    <a16:creationId xmlns:a16="http://schemas.microsoft.com/office/drawing/2014/main" id="{C042B8C9-A7C2-9142-A5C1-825E3DC2605E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10707586" y="2586951"/>
                <a:ext cx="475908" cy="36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211" name="墨迹 212">
                <a:extLst>
                  <a:ext uri="{FF2B5EF4-FFF2-40B4-BE49-F238E27FC236}">
                    <a16:creationId xmlns:a16="http://schemas.microsoft.com/office/drawing/2014/main" id="{C0CFD5EC-336F-5C45-BA3E-73AE3F538C46}"/>
                  </a:ext>
                </a:extLst>
              </p14:cNvPr>
              <p14:cNvContentPartPr/>
              <p14:nvPr/>
            </p14:nvContentPartPr>
            <p14:xfrm>
              <a:off x="8430220" y="2538711"/>
              <a:ext cx="2073600" cy="274320"/>
            </p14:xfrm>
          </p:contentPart>
        </mc:Choice>
        <mc:Fallback>
          <p:pic>
            <p:nvPicPr>
              <p:cNvPr id="211" name="墨迹 212">
                <a:extLst>
                  <a:ext uri="{FF2B5EF4-FFF2-40B4-BE49-F238E27FC236}">
                    <a16:creationId xmlns:a16="http://schemas.microsoft.com/office/drawing/2014/main" id="{C0CFD5EC-336F-5C45-BA3E-73AE3F538C46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8423020" y="2531151"/>
                <a:ext cx="2088360" cy="28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232" name="墨迹 232">
                <a:extLst>
                  <a:ext uri="{FF2B5EF4-FFF2-40B4-BE49-F238E27FC236}">
                    <a16:creationId xmlns:a16="http://schemas.microsoft.com/office/drawing/2014/main" id="{0DDAB851-17E9-F34A-B197-2678AE7BF0C9}"/>
                  </a:ext>
                </a:extLst>
              </p14:cNvPr>
              <p14:cNvContentPartPr/>
              <p14:nvPr/>
            </p14:nvContentPartPr>
            <p14:xfrm>
              <a:off x="9550900" y="2899791"/>
              <a:ext cx="2054880" cy="591480"/>
            </p14:xfrm>
          </p:contentPart>
        </mc:Choice>
        <mc:Fallback>
          <p:pic>
            <p:nvPicPr>
              <p:cNvPr id="232" name="墨迹 232">
                <a:extLst>
                  <a:ext uri="{FF2B5EF4-FFF2-40B4-BE49-F238E27FC236}">
                    <a16:creationId xmlns:a16="http://schemas.microsoft.com/office/drawing/2014/main" id="{0DDAB851-17E9-F34A-B197-2678AE7BF0C9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9543340" y="2892236"/>
                <a:ext cx="2070000" cy="60659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234" name="墨迹 233">
                <a:extLst>
                  <a:ext uri="{FF2B5EF4-FFF2-40B4-BE49-F238E27FC236}">
                    <a16:creationId xmlns:a16="http://schemas.microsoft.com/office/drawing/2014/main" id="{9D5A6F62-8805-B644-857F-85D5B4324963}"/>
                  </a:ext>
                </a:extLst>
              </p14:cNvPr>
              <p14:cNvContentPartPr/>
              <p14:nvPr/>
            </p14:nvContentPartPr>
            <p14:xfrm>
              <a:off x="11692540" y="3459951"/>
              <a:ext cx="131040" cy="100080"/>
            </p14:xfrm>
          </p:contentPart>
        </mc:Choice>
        <mc:Fallback>
          <p:pic>
            <p:nvPicPr>
              <p:cNvPr id="234" name="墨迹 233">
                <a:extLst>
                  <a:ext uri="{FF2B5EF4-FFF2-40B4-BE49-F238E27FC236}">
                    <a16:creationId xmlns:a16="http://schemas.microsoft.com/office/drawing/2014/main" id="{9D5A6F62-8805-B644-857F-85D5B4324963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11684980" y="3452391"/>
                <a:ext cx="146160" cy="11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245" name="墨迹 244">
                <a:extLst>
                  <a:ext uri="{FF2B5EF4-FFF2-40B4-BE49-F238E27FC236}">
                    <a16:creationId xmlns:a16="http://schemas.microsoft.com/office/drawing/2014/main" id="{1E346F1D-3F52-0644-8348-92C28CF3128E}"/>
                  </a:ext>
                </a:extLst>
              </p14:cNvPr>
              <p14:cNvContentPartPr/>
              <p14:nvPr/>
            </p14:nvContentPartPr>
            <p14:xfrm>
              <a:off x="3188620" y="4250511"/>
              <a:ext cx="31320" cy="68760"/>
            </p14:xfrm>
          </p:contentPart>
        </mc:Choice>
        <mc:Fallback>
          <p:pic>
            <p:nvPicPr>
              <p:cNvPr id="245" name="墨迹 244">
                <a:extLst>
                  <a:ext uri="{FF2B5EF4-FFF2-40B4-BE49-F238E27FC236}">
                    <a16:creationId xmlns:a16="http://schemas.microsoft.com/office/drawing/2014/main" id="{1E346F1D-3F52-0644-8348-92C28CF3128E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3181060" y="4242951"/>
                <a:ext cx="46440" cy="8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260" name="墨迹 266">
                <a:extLst>
                  <a:ext uri="{FF2B5EF4-FFF2-40B4-BE49-F238E27FC236}">
                    <a16:creationId xmlns:a16="http://schemas.microsoft.com/office/drawing/2014/main" id="{A946D03F-827B-C241-A222-3E75D6D5850A}"/>
                  </a:ext>
                </a:extLst>
              </p14:cNvPr>
              <p14:cNvContentPartPr/>
              <p14:nvPr/>
            </p14:nvContentPartPr>
            <p14:xfrm>
              <a:off x="6525460" y="3870711"/>
              <a:ext cx="255600" cy="255600"/>
            </p14:xfrm>
          </p:contentPart>
        </mc:Choice>
        <mc:Fallback>
          <p:pic>
            <p:nvPicPr>
              <p:cNvPr id="260" name="墨迹 266">
                <a:extLst>
                  <a:ext uri="{FF2B5EF4-FFF2-40B4-BE49-F238E27FC236}">
                    <a16:creationId xmlns:a16="http://schemas.microsoft.com/office/drawing/2014/main" id="{A946D03F-827B-C241-A222-3E75D6D5850A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6517900" y="3863151"/>
                <a:ext cx="270720" cy="27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261" name="墨迹 267">
                <a:extLst>
                  <a:ext uri="{FF2B5EF4-FFF2-40B4-BE49-F238E27FC236}">
                    <a16:creationId xmlns:a16="http://schemas.microsoft.com/office/drawing/2014/main" id="{973B89A3-E63C-E147-8019-FE7390D267EE}"/>
                  </a:ext>
                </a:extLst>
              </p14:cNvPr>
              <p14:cNvContentPartPr/>
              <p14:nvPr/>
            </p14:nvContentPartPr>
            <p14:xfrm>
              <a:off x="5404780" y="3926871"/>
              <a:ext cx="584640" cy="274320"/>
            </p14:xfrm>
          </p:contentPart>
        </mc:Choice>
        <mc:Fallback>
          <p:pic>
            <p:nvPicPr>
              <p:cNvPr id="261" name="墨迹 267">
                <a:extLst>
                  <a:ext uri="{FF2B5EF4-FFF2-40B4-BE49-F238E27FC236}">
                    <a16:creationId xmlns:a16="http://schemas.microsoft.com/office/drawing/2014/main" id="{973B89A3-E63C-E147-8019-FE7390D267EE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5397225" y="3919311"/>
                <a:ext cx="599391" cy="28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262" name="墨迹 268">
                <a:extLst>
                  <a:ext uri="{FF2B5EF4-FFF2-40B4-BE49-F238E27FC236}">
                    <a16:creationId xmlns:a16="http://schemas.microsoft.com/office/drawing/2014/main" id="{7E65C48C-24E0-C440-8213-F32F50698390}"/>
                  </a:ext>
                </a:extLst>
              </p14:cNvPr>
              <p14:cNvContentPartPr/>
              <p14:nvPr/>
            </p14:nvContentPartPr>
            <p14:xfrm>
              <a:off x="4060180" y="3920751"/>
              <a:ext cx="890280" cy="336240"/>
            </p14:xfrm>
          </p:contentPart>
        </mc:Choice>
        <mc:Fallback>
          <p:pic>
            <p:nvPicPr>
              <p:cNvPr id="262" name="墨迹 268">
                <a:extLst>
                  <a:ext uri="{FF2B5EF4-FFF2-40B4-BE49-F238E27FC236}">
                    <a16:creationId xmlns:a16="http://schemas.microsoft.com/office/drawing/2014/main" id="{7E65C48C-24E0-C440-8213-F32F50698390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4052623" y="3913199"/>
                <a:ext cx="905394" cy="3513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2">
            <p14:nvContentPartPr>
              <p14:cNvPr id="263" name="墨迹 269">
                <a:extLst>
                  <a:ext uri="{FF2B5EF4-FFF2-40B4-BE49-F238E27FC236}">
                    <a16:creationId xmlns:a16="http://schemas.microsoft.com/office/drawing/2014/main" id="{73935677-2768-F442-A4A6-E019C47FB91A}"/>
                  </a:ext>
                </a:extLst>
              </p14:cNvPr>
              <p14:cNvContentPartPr/>
              <p14:nvPr/>
            </p14:nvContentPartPr>
            <p14:xfrm>
              <a:off x="3518380" y="3995271"/>
              <a:ext cx="299520" cy="205920"/>
            </p14:xfrm>
          </p:contentPart>
        </mc:Choice>
        <mc:Fallback>
          <p:pic>
            <p:nvPicPr>
              <p:cNvPr id="263" name="墨迹 269">
                <a:extLst>
                  <a:ext uri="{FF2B5EF4-FFF2-40B4-BE49-F238E27FC236}">
                    <a16:creationId xmlns:a16="http://schemas.microsoft.com/office/drawing/2014/main" id="{73935677-2768-F442-A4A6-E019C47FB91A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3510811" y="3987711"/>
                <a:ext cx="314658" cy="22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4">
            <p14:nvContentPartPr>
              <p14:cNvPr id="264" name="墨迹 270">
                <a:extLst>
                  <a:ext uri="{FF2B5EF4-FFF2-40B4-BE49-F238E27FC236}">
                    <a16:creationId xmlns:a16="http://schemas.microsoft.com/office/drawing/2014/main" id="{2103468F-51A7-9F43-8A99-1D1CD4745237}"/>
                  </a:ext>
                </a:extLst>
              </p14:cNvPr>
              <p14:cNvContentPartPr/>
              <p14:nvPr/>
            </p14:nvContentPartPr>
            <p14:xfrm>
              <a:off x="2024380" y="3976551"/>
              <a:ext cx="878040" cy="386280"/>
            </p14:xfrm>
          </p:contentPart>
        </mc:Choice>
        <mc:Fallback>
          <p:pic>
            <p:nvPicPr>
              <p:cNvPr id="264" name="墨迹 270">
                <a:extLst>
                  <a:ext uri="{FF2B5EF4-FFF2-40B4-BE49-F238E27FC236}">
                    <a16:creationId xmlns:a16="http://schemas.microsoft.com/office/drawing/2014/main" id="{2103468F-51A7-9F43-8A99-1D1CD4745237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2016820" y="3968991"/>
                <a:ext cx="893160" cy="40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6">
            <p14:nvContentPartPr>
              <p14:cNvPr id="265" name="墨迹 271">
                <a:extLst>
                  <a:ext uri="{FF2B5EF4-FFF2-40B4-BE49-F238E27FC236}">
                    <a16:creationId xmlns:a16="http://schemas.microsoft.com/office/drawing/2014/main" id="{B9379831-82F6-F743-95EB-EC5F7066C22B}"/>
                  </a:ext>
                </a:extLst>
              </p14:cNvPr>
              <p14:cNvContentPartPr/>
              <p14:nvPr/>
            </p14:nvContentPartPr>
            <p14:xfrm>
              <a:off x="1557460" y="4144671"/>
              <a:ext cx="218160" cy="199800"/>
            </p14:xfrm>
          </p:contentPart>
        </mc:Choice>
        <mc:Fallback>
          <p:pic>
            <p:nvPicPr>
              <p:cNvPr id="265" name="墨迹 271">
                <a:extLst>
                  <a:ext uri="{FF2B5EF4-FFF2-40B4-BE49-F238E27FC236}">
                    <a16:creationId xmlns:a16="http://schemas.microsoft.com/office/drawing/2014/main" id="{B9379831-82F6-F743-95EB-EC5F7066C22B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1549900" y="4137097"/>
                <a:ext cx="233280" cy="21494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8">
            <p14:nvContentPartPr>
              <p14:cNvPr id="266" name="墨迹 272">
                <a:extLst>
                  <a:ext uri="{FF2B5EF4-FFF2-40B4-BE49-F238E27FC236}">
                    <a16:creationId xmlns:a16="http://schemas.microsoft.com/office/drawing/2014/main" id="{2C4B7B79-DE42-E54C-8ECF-F1E16CB18B5D}"/>
                  </a:ext>
                </a:extLst>
              </p14:cNvPr>
              <p14:cNvContentPartPr/>
              <p14:nvPr/>
            </p14:nvContentPartPr>
            <p14:xfrm>
              <a:off x="642340" y="4138551"/>
              <a:ext cx="467280" cy="377280"/>
            </p14:xfrm>
          </p:contentPart>
        </mc:Choice>
        <mc:Fallback>
          <p:pic>
            <p:nvPicPr>
              <p:cNvPr id="266" name="墨迹 272">
                <a:extLst>
                  <a:ext uri="{FF2B5EF4-FFF2-40B4-BE49-F238E27FC236}">
                    <a16:creationId xmlns:a16="http://schemas.microsoft.com/office/drawing/2014/main" id="{2C4B7B79-DE42-E54C-8ECF-F1E16CB18B5D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634780" y="4130991"/>
                <a:ext cx="482400" cy="39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0">
            <p14:nvContentPartPr>
              <p14:cNvPr id="287" name="墨迹 288">
                <a:extLst>
                  <a:ext uri="{FF2B5EF4-FFF2-40B4-BE49-F238E27FC236}">
                    <a16:creationId xmlns:a16="http://schemas.microsoft.com/office/drawing/2014/main" id="{62843E5D-E797-B04B-B8FA-C5CFF13907FD}"/>
                  </a:ext>
                </a:extLst>
              </p14:cNvPr>
              <p14:cNvContentPartPr/>
              <p14:nvPr/>
            </p14:nvContentPartPr>
            <p14:xfrm>
              <a:off x="7596100" y="3808431"/>
              <a:ext cx="1307880" cy="336600"/>
            </p14:xfrm>
          </p:contentPart>
        </mc:Choice>
        <mc:Fallback>
          <p:pic>
            <p:nvPicPr>
              <p:cNvPr id="287" name="墨迹 288">
                <a:extLst>
                  <a:ext uri="{FF2B5EF4-FFF2-40B4-BE49-F238E27FC236}">
                    <a16:creationId xmlns:a16="http://schemas.microsoft.com/office/drawing/2014/main" id="{62843E5D-E797-B04B-B8FA-C5CFF13907FD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7588540" y="3800871"/>
                <a:ext cx="1322640" cy="35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2">
            <p14:nvContentPartPr>
              <p14:cNvPr id="288" name="墨迹 289">
                <a:extLst>
                  <a:ext uri="{FF2B5EF4-FFF2-40B4-BE49-F238E27FC236}">
                    <a16:creationId xmlns:a16="http://schemas.microsoft.com/office/drawing/2014/main" id="{265AF2C5-B213-494E-8126-BF77F61932CC}"/>
                  </a:ext>
                </a:extLst>
              </p14:cNvPr>
              <p14:cNvContentPartPr/>
              <p14:nvPr/>
            </p14:nvContentPartPr>
            <p14:xfrm>
              <a:off x="6985900" y="3827151"/>
              <a:ext cx="199800" cy="423720"/>
            </p14:xfrm>
          </p:contentPart>
        </mc:Choice>
        <mc:Fallback>
          <p:pic>
            <p:nvPicPr>
              <p:cNvPr id="288" name="墨迹 289">
                <a:extLst>
                  <a:ext uri="{FF2B5EF4-FFF2-40B4-BE49-F238E27FC236}">
                    <a16:creationId xmlns:a16="http://schemas.microsoft.com/office/drawing/2014/main" id="{265AF2C5-B213-494E-8126-BF77F61932CC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6978687" y="3819591"/>
                <a:ext cx="214947" cy="43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4">
            <p14:nvContentPartPr>
              <p14:cNvPr id="325" name="墨迹 330">
                <a:extLst>
                  <a:ext uri="{FF2B5EF4-FFF2-40B4-BE49-F238E27FC236}">
                    <a16:creationId xmlns:a16="http://schemas.microsoft.com/office/drawing/2014/main" id="{871A0C3B-AAD8-F748-A40E-A190EE0F8FAD}"/>
                  </a:ext>
                </a:extLst>
              </p14:cNvPr>
              <p14:cNvContentPartPr/>
              <p14:nvPr/>
            </p14:nvContentPartPr>
            <p14:xfrm>
              <a:off x="7502860" y="4399911"/>
              <a:ext cx="535680" cy="489240"/>
            </p14:xfrm>
          </p:contentPart>
        </mc:Choice>
        <mc:Fallback>
          <p:pic>
            <p:nvPicPr>
              <p:cNvPr id="325" name="墨迹 330">
                <a:extLst>
                  <a:ext uri="{FF2B5EF4-FFF2-40B4-BE49-F238E27FC236}">
                    <a16:creationId xmlns:a16="http://schemas.microsoft.com/office/drawing/2014/main" id="{871A0C3B-AAD8-F748-A40E-A190EE0F8FAD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7495300" y="4392351"/>
                <a:ext cx="550800" cy="50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6">
            <p14:nvContentPartPr>
              <p14:cNvPr id="326" name="墨迹 331">
                <a:extLst>
                  <a:ext uri="{FF2B5EF4-FFF2-40B4-BE49-F238E27FC236}">
                    <a16:creationId xmlns:a16="http://schemas.microsoft.com/office/drawing/2014/main" id="{D8E6ACC9-4D9A-784E-A97D-0CD0FDECF11B}"/>
                  </a:ext>
                </a:extLst>
              </p14:cNvPr>
              <p14:cNvContentPartPr/>
              <p14:nvPr/>
            </p14:nvContentPartPr>
            <p14:xfrm>
              <a:off x="6855220" y="4337631"/>
              <a:ext cx="305640" cy="532440"/>
            </p14:xfrm>
          </p:contentPart>
        </mc:Choice>
        <mc:Fallback>
          <p:pic>
            <p:nvPicPr>
              <p:cNvPr id="326" name="墨迹 331">
                <a:extLst>
                  <a:ext uri="{FF2B5EF4-FFF2-40B4-BE49-F238E27FC236}">
                    <a16:creationId xmlns:a16="http://schemas.microsoft.com/office/drawing/2014/main" id="{D8E6ACC9-4D9A-784E-A97D-0CD0FDECF11B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6847651" y="4330071"/>
                <a:ext cx="320778" cy="54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8">
            <p14:nvContentPartPr>
              <p14:cNvPr id="327" name="墨迹 332">
                <a:extLst>
                  <a:ext uri="{FF2B5EF4-FFF2-40B4-BE49-F238E27FC236}">
                    <a16:creationId xmlns:a16="http://schemas.microsoft.com/office/drawing/2014/main" id="{5337C1A9-652A-CF4C-AA85-AE7CC5759194}"/>
                  </a:ext>
                </a:extLst>
              </p14:cNvPr>
              <p14:cNvContentPartPr/>
              <p14:nvPr/>
            </p14:nvContentPartPr>
            <p14:xfrm>
              <a:off x="5828140" y="4391631"/>
              <a:ext cx="790200" cy="462960"/>
            </p14:xfrm>
          </p:contentPart>
        </mc:Choice>
        <mc:Fallback>
          <p:pic>
            <p:nvPicPr>
              <p:cNvPr id="327" name="墨迹 332">
                <a:extLst>
                  <a:ext uri="{FF2B5EF4-FFF2-40B4-BE49-F238E27FC236}">
                    <a16:creationId xmlns:a16="http://schemas.microsoft.com/office/drawing/2014/main" id="{5337C1A9-652A-CF4C-AA85-AE7CC5759194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5820580" y="4384071"/>
                <a:ext cx="805320" cy="47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0">
            <p14:nvContentPartPr>
              <p14:cNvPr id="328" name="墨迹 333">
                <a:extLst>
                  <a:ext uri="{FF2B5EF4-FFF2-40B4-BE49-F238E27FC236}">
                    <a16:creationId xmlns:a16="http://schemas.microsoft.com/office/drawing/2014/main" id="{6DA7412D-EF71-D54E-BDB2-AD8C91B95ABC}"/>
                  </a:ext>
                </a:extLst>
              </p14:cNvPr>
              <p14:cNvContentPartPr/>
              <p14:nvPr/>
            </p14:nvContentPartPr>
            <p14:xfrm>
              <a:off x="4888180" y="4537071"/>
              <a:ext cx="597960" cy="417600"/>
            </p14:xfrm>
          </p:contentPart>
        </mc:Choice>
        <mc:Fallback>
          <p:pic>
            <p:nvPicPr>
              <p:cNvPr id="328" name="墨迹 333">
                <a:extLst>
                  <a:ext uri="{FF2B5EF4-FFF2-40B4-BE49-F238E27FC236}">
                    <a16:creationId xmlns:a16="http://schemas.microsoft.com/office/drawing/2014/main" id="{6DA7412D-EF71-D54E-BDB2-AD8C91B95ABC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4880620" y="4529511"/>
                <a:ext cx="613080" cy="43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2">
            <p14:nvContentPartPr>
              <p14:cNvPr id="329" name="墨迹 334">
                <a:extLst>
                  <a:ext uri="{FF2B5EF4-FFF2-40B4-BE49-F238E27FC236}">
                    <a16:creationId xmlns:a16="http://schemas.microsoft.com/office/drawing/2014/main" id="{6DAC6EF0-6C6E-EF4D-AB88-269EDE9D88A1}"/>
                  </a:ext>
                </a:extLst>
              </p14:cNvPr>
              <p14:cNvContentPartPr/>
              <p14:nvPr/>
            </p14:nvContentPartPr>
            <p14:xfrm>
              <a:off x="2366740" y="4474791"/>
              <a:ext cx="2322360" cy="461160"/>
            </p14:xfrm>
          </p:contentPart>
        </mc:Choice>
        <mc:Fallback>
          <p:pic>
            <p:nvPicPr>
              <p:cNvPr id="329" name="墨迹 334">
                <a:extLst>
                  <a:ext uri="{FF2B5EF4-FFF2-40B4-BE49-F238E27FC236}">
                    <a16:creationId xmlns:a16="http://schemas.microsoft.com/office/drawing/2014/main" id="{6DAC6EF0-6C6E-EF4D-AB88-269EDE9D88A1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2359180" y="4467231"/>
                <a:ext cx="2337480" cy="47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4">
            <p14:nvContentPartPr>
              <p14:cNvPr id="330" name="墨迹 335">
                <a:extLst>
                  <a:ext uri="{FF2B5EF4-FFF2-40B4-BE49-F238E27FC236}">
                    <a16:creationId xmlns:a16="http://schemas.microsoft.com/office/drawing/2014/main" id="{A51BC17B-25ED-064A-B79B-D1CA11260859}"/>
                  </a:ext>
                </a:extLst>
              </p14:cNvPr>
              <p14:cNvContentPartPr/>
              <p14:nvPr/>
            </p14:nvContentPartPr>
            <p14:xfrm>
              <a:off x="1544860" y="4617711"/>
              <a:ext cx="591120" cy="330480"/>
            </p14:xfrm>
          </p:contentPart>
        </mc:Choice>
        <mc:Fallback>
          <p:pic>
            <p:nvPicPr>
              <p:cNvPr id="330" name="墨迹 335">
                <a:extLst>
                  <a:ext uri="{FF2B5EF4-FFF2-40B4-BE49-F238E27FC236}">
                    <a16:creationId xmlns:a16="http://schemas.microsoft.com/office/drawing/2014/main" id="{A51BC17B-25ED-064A-B79B-D1CA11260859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1537300" y="4610511"/>
                <a:ext cx="606240" cy="34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6">
            <p14:nvContentPartPr>
              <p14:cNvPr id="342" name="墨迹 342">
                <a:extLst>
                  <a:ext uri="{FF2B5EF4-FFF2-40B4-BE49-F238E27FC236}">
                    <a16:creationId xmlns:a16="http://schemas.microsoft.com/office/drawing/2014/main" id="{8A8E8A94-DD1B-F742-B74B-93B56B923A92}"/>
                  </a:ext>
                </a:extLst>
              </p14:cNvPr>
              <p14:cNvContentPartPr/>
              <p14:nvPr/>
            </p14:nvContentPartPr>
            <p14:xfrm>
              <a:off x="1383220" y="5639031"/>
              <a:ext cx="573120" cy="473400"/>
            </p14:xfrm>
          </p:contentPart>
        </mc:Choice>
        <mc:Fallback>
          <p:pic>
            <p:nvPicPr>
              <p:cNvPr id="342" name="墨迹 342">
                <a:extLst>
                  <a:ext uri="{FF2B5EF4-FFF2-40B4-BE49-F238E27FC236}">
                    <a16:creationId xmlns:a16="http://schemas.microsoft.com/office/drawing/2014/main" id="{8A8E8A94-DD1B-F742-B74B-93B56B923A92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1375660" y="5631471"/>
                <a:ext cx="588240" cy="48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8">
            <p14:nvContentPartPr>
              <p14:cNvPr id="356" name="墨迹 357">
                <a:extLst>
                  <a:ext uri="{FF2B5EF4-FFF2-40B4-BE49-F238E27FC236}">
                    <a16:creationId xmlns:a16="http://schemas.microsoft.com/office/drawing/2014/main" id="{AB7A5898-E922-F04A-A744-0CDDF37B8E69}"/>
                  </a:ext>
                </a:extLst>
              </p14:cNvPr>
              <p14:cNvContentPartPr/>
              <p14:nvPr/>
            </p14:nvContentPartPr>
            <p14:xfrm>
              <a:off x="2678140" y="5489631"/>
              <a:ext cx="697680" cy="467280"/>
            </p14:xfrm>
          </p:contentPart>
        </mc:Choice>
        <mc:Fallback>
          <p:pic>
            <p:nvPicPr>
              <p:cNvPr id="356" name="墨迹 357">
                <a:extLst>
                  <a:ext uri="{FF2B5EF4-FFF2-40B4-BE49-F238E27FC236}">
                    <a16:creationId xmlns:a16="http://schemas.microsoft.com/office/drawing/2014/main" id="{AB7A5898-E922-F04A-A744-0CDDF37B8E69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2670580" y="5482071"/>
                <a:ext cx="712800" cy="48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0">
            <p14:nvContentPartPr>
              <p14:cNvPr id="357" name="墨迹 358">
                <a:extLst>
                  <a:ext uri="{FF2B5EF4-FFF2-40B4-BE49-F238E27FC236}">
                    <a16:creationId xmlns:a16="http://schemas.microsoft.com/office/drawing/2014/main" id="{3994F700-B7E4-7240-9F8E-068218EE9ECE}"/>
                  </a:ext>
                </a:extLst>
              </p14:cNvPr>
              <p14:cNvContentPartPr/>
              <p14:nvPr/>
            </p14:nvContentPartPr>
            <p14:xfrm>
              <a:off x="2188900" y="5558031"/>
              <a:ext cx="315360" cy="439560"/>
            </p14:xfrm>
          </p:contentPart>
        </mc:Choice>
        <mc:Fallback>
          <p:pic>
            <p:nvPicPr>
              <p:cNvPr id="357" name="墨迹 358">
                <a:extLst>
                  <a:ext uri="{FF2B5EF4-FFF2-40B4-BE49-F238E27FC236}">
                    <a16:creationId xmlns:a16="http://schemas.microsoft.com/office/drawing/2014/main" id="{3994F700-B7E4-7240-9F8E-068218EE9ECE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2181331" y="5550471"/>
                <a:ext cx="330497" cy="45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2">
            <p14:nvContentPartPr>
              <p14:cNvPr id="363" name="墨迹 363">
                <a:extLst>
                  <a:ext uri="{FF2B5EF4-FFF2-40B4-BE49-F238E27FC236}">
                    <a16:creationId xmlns:a16="http://schemas.microsoft.com/office/drawing/2014/main" id="{928C5C8B-5A00-F345-A5CE-5D23B57292E6}"/>
                  </a:ext>
                </a:extLst>
              </p14:cNvPr>
              <p14:cNvContentPartPr/>
              <p14:nvPr/>
            </p14:nvContentPartPr>
            <p14:xfrm>
              <a:off x="3742660" y="5514471"/>
              <a:ext cx="528840" cy="454680"/>
            </p14:xfrm>
          </p:contentPart>
        </mc:Choice>
        <mc:Fallback>
          <p:pic>
            <p:nvPicPr>
              <p:cNvPr id="363" name="墨迹 363">
                <a:extLst>
                  <a:ext uri="{FF2B5EF4-FFF2-40B4-BE49-F238E27FC236}">
                    <a16:creationId xmlns:a16="http://schemas.microsoft.com/office/drawing/2014/main" id="{928C5C8B-5A00-F345-A5CE-5D23B57292E6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3735100" y="5506911"/>
                <a:ext cx="543960" cy="46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4">
            <p14:nvContentPartPr>
              <p14:cNvPr id="375" name="墨迹 374">
                <a:extLst>
                  <a:ext uri="{FF2B5EF4-FFF2-40B4-BE49-F238E27FC236}">
                    <a16:creationId xmlns:a16="http://schemas.microsoft.com/office/drawing/2014/main" id="{AE050400-A10E-EE42-ADF8-67A2D1D24411}"/>
                  </a:ext>
                </a:extLst>
              </p14:cNvPr>
              <p14:cNvContentPartPr/>
              <p14:nvPr/>
            </p14:nvContentPartPr>
            <p14:xfrm>
              <a:off x="6979780" y="5266071"/>
              <a:ext cx="87480" cy="37080"/>
            </p14:xfrm>
          </p:contentPart>
        </mc:Choice>
        <mc:Fallback>
          <p:pic>
            <p:nvPicPr>
              <p:cNvPr id="375" name="墨迹 374">
                <a:extLst>
                  <a:ext uri="{FF2B5EF4-FFF2-40B4-BE49-F238E27FC236}">
                    <a16:creationId xmlns:a16="http://schemas.microsoft.com/office/drawing/2014/main" id="{AE050400-A10E-EE42-ADF8-67A2D1D24411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6972220" y="5258511"/>
                <a:ext cx="102600" cy="5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6">
            <p14:nvContentPartPr>
              <p14:cNvPr id="388" name="墨迹 393">
                <a:extLst>
                  <a:ext uri="{FF2B5EF4-FFF2-40B4-BE49-F238E27FC236}">
                    <a16:creationId xmlns:a16="http://schemas.microsoft.com/office/drawing/2014/main" id="{5C1F3476-81BB-1F48-95CF-D40E29E4A357}"/>
                  </a:ext>
                </a:extLst>
              </p14:cNvPr>
              <p14:cNvContentPartPr/>
              <p14:nvPr/>
            </p14:nvContentPartPr>
            <p14:xfrm>
              <a:off x="8673220" y="5315751"/>
              <a:ext cx="330480" cy="435600"/>
            </p14:xfrm>
          </p:contentPart>
        </mc:Choice>
        <mc:Fallback>
          <p:pic>
            <p:nvPicPr>
              <p:cNvPr id="388" name="墨迹 393">
                <a:extLst>
                  <a:ext uri="{FF2B5EF4-FFF2-40B4-BE49-F238E27FC236}">
                    <a16:creationId xmlns:a16="http://schemas.microsoft.com/office/drawing/2014/main" id="{5C1F3476-81BB-1F48-95CF-D40E29E4A357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8665660" y="5308191"/>
                <a:ext cx="345240" cy="45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8">
            <p14:nvContentPartPr>
              <p14:cNvPr id="389" name="墨迹 394">
                <a:extLst>
                  <a:ext uri="{FF2B5EF4-FFF2-40B4-BE49-F238E27FC236}">
                    <a16:creationId xmlns:a16="http://schemas.microsoft.com/office/drawing/2014/main" id="{320F60AF-D6A0-0F44-873E-56D1EC2B2B1D}"/>
                  </a:ext>
                </a:extLst>
              </p14:cNvPr>
              <p14:cNvContentPartPr/>
              <p14:nvPr/>
            </p14:nvContentPartPr>
            <p14:xfrm>
              <a:off x="7322860" y="5093631"/>
              <a:ext cx="1114200" cy="669960"/>
            </p14:xfrm>
          </p:contentPart>
        </mc:Choice>
        <mc:Fallback>
          <p:pic>
            <p:nvPicPr>
              <p:cNvPr id="389" name="墨迹 394">
                <a:extLst>
                  <a:ext uri="{FF2B5EF4-FFF2-40B4-BE49-F238E27FC236}">
                    <a16:creationId xmlns:a16="http://schemas.microsoft.com/office/drawing/2014/main" id="{320F60AF-D6A0-0F44-873E-56D1EC2B2B1D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7315300" y="5086431"/>
                <a:ext cx="1128960" cy="68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0">
            <p14:nvContentPartPr>
              <p14:cNvPr id="390" name="墨迹 395">
                <a:extLst>
                  <a:ext uri="{FF2B5EF4-FFF2-40B4-BE49-F238E27FC236}">
                    <a16:creationId xmlns:a16="http://schemas.microsoft.com/office/drawing/2014/main" id="{35D4D338-4613-6045-8884-D48498BD111A}"/>
                  </a:ext>
                </a:extLst>
              </p14:cNvPr>
              <p14:cNvContentPartPr/>
              <p14:nvPr/>
            </p14:nvContentPartPr>
            <p14:xfrm>
              <a:off x="6593860" y="5433471"/>
              <a:ext cx="454680" cy="386280"/>
            </p14:xfrm>
          </p:contentPart>
        </mc:Choice>
        <mc:Fallback>
          <p:pic>
            <p:nvPicPr>
              <p:cNvPr id="390" name="墨迹 395">
                <a:extLst>
                  <a:ext uri="{FF2B5EF4-FFF2-40B4-BE49-F238E27FC236}">
                    <a16:creationId xmlns:a16="http://schemas.microsoft.com/office/drawing/2014/main" id="{35D4D338-4613-6045-8884-D48498BD111A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6586300" y="5425911"/>
                <a:ext cx="469800" cy="40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2">
            <p14:nvContentPartPr>
              <p14:cNvPr id="391" name="墨迹 396">
                <a:extLst>
                  <a:ext uri="{FF2B5EF4-FFF2-40B4-BE49-F238E27FC236}">
                    <a16:creationId xmlns:a16="http://schemas.microsoft.com/office/drawing/2014/main" id="{BBB685DA-3841-AE4B-9448-D8AC843829CF}"/>
                  </a:ext>
                </a:extLst>
              </p14:cNvPr>
              <p14:cNvContentPartPr/>
              <p14:nvPr/>
            </p14:nvContentPartPr>
            <p14:xfrm>
              <a:off x="5933980" y="5464431"/>
              <a:ext cx="379800" cy="386280"/>
            </p14:xfrm>
          </p:contentPart>
        </mc:Choice>
        <mc:Fallback>
          <p:pic>
            <p:nvPicPr>
              <p:cNvPr id="391" name="墨迹 396">
                <a:extLst>
                  <a:ext uri="{FF2B5EF4-FFF2-40B4-BE49-F238E27FC236}">
                    <a16:creationId xmlns:a16="http://schemas.microsoft.com/office/drawing/2014/main" id="{BBB685DA-3841-AE4B-9448-D8AC843829CF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5926427" y="5456871"/>
                <a:ext cx="394906" cy="40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4">
            <p14:nvContentPartPr>
              <p14:cNvPr id="392" name="墨迹 397">
                <a:extLst>
                  <a:ext uri="{FF2B5EF4-FFF2-40B4-BE49-F238E27FC236}">
                    <a16:creationId xmlns:a16="http://schemas.microsoft.com/office/drawing/2014/main" id="{1BBD8F43-0558-AB40-9A85-DEB90E129C96}"/>
                  </a:ext>
                </a:extLst>
              </p14:cNvPr>
              <p14:cNvContentPartPr/>
              <p14:nvPr/>
            </p14:nvContentPartPr>
            <p14:xfrm>
              <a:off x="5205700" y="5433471"/>
              <a:ext cx="479880" cy="522720"/>
            </p14:xfrm>
          </p:contentPart>
        </mc:Choice>
        <mc:Fallback>
          <p:pic>
            <p:nvPicPr>
              <p:cNvPr id="392" name="墨迹 397">
                <a:extLst>
                  <a:ext uri="{FF2B5EF4-FFF2-40B4-BE49-F238E27FC236}">
                    <a16:creationId xmlns:a16="http://schemas.microsoft.com/office/drawing/2014/main" id="{1BBD8F43-0558-AB40-9A85-DEB90E129C96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5198140" y="5425911"/>
                <a:ext cx="494640" cy="53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6">
            <p14:nvContentPartPr>
              <p14:cNvPr id="393" name="墨迹 398">
                <a:extLst>
                  <a:ext uri="{FF2B5EF4-FFF2-40B4-BE49-F238E27FC236}">
                    <a16:creationId xmlns:a16="http://schemas.microsoft.com/office/drawing/2014/main" id="{DBF26270-B384-F540-B508-FD3D1FB52194}"/>
                  </a:ext>
                </a:extLst>
              </p14:cNvPr>
              <p14:cNvContentPartPr/>
              <p14:nvPr/>
            </p14:nvContentPartPr>
            <p14:xfrm>
              <a:off x="4663900" y="5545431"/>
              <a:ext cx="249480" cy="305640"/>
            </p14:xfrm>
          </p:contentPart>
        </mc:Choice>
        <mc:Fallback>
          <p:pic>
            <p:nvPicPr>
              <p:cNvPr id="393" name="墨迹 398">
                <a:extLst>
                  <a:ext uri="{FF2B5EF4-FFF2-40B4-BE49-F238E27FC236}">
                    <a16:creationId xmlns:a16="http://schemas.microsoft.com/office/drawing/2014/main" id="{DBF26270-B384-F540-B508-FD3D1FB52194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4656340" y="5537862"/>
                <a:ext cx="264600" cy="32077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8">
            <p14:nvContentPartPr>
              <p14:cNvPr id="411" name="墨迹 412">
                <a:extLst>
                  <a:ext uri="{FF2B5EF4-FFF2-40B4-BE49-F238E27FC236}">
                    <a16:creationId xmlns:a16="http://schemas.microsoft.com/office/drawing/2014/main" id="{C14A26DA-BDAA-D74A-A6CB-93592628F00A}"/>
                  </a:ext>
                </a:extLst>
              </p14:cNvPr>
              <p14:cNvContentPartPr/>
              <p14:nvPr/>
            </p14:nvContentPartPr>
            <p14:xfrm>
              <a:off x="3882340" y="6473151"/>
              <a:ext cx="302760" cy="155880"/>
            </p14:xfrm>
          </p:contentPart>
        </mc:Choice>
        <mc:Fallback>
          <p:pic>
            <p:nvPicPr>
              <p:cNvPr id="411" name="墨迹 412">
                <a:extLst>
                  <a:ext uri="{FF2B5EF4-FFF2-40B4-BE49-F238E27FC236}">
                    <a16:creationId xmlns:a16="http://schemas.microsoft.com/office/drawing/2014/main" id="{C14A26DA-BDAA-D74A-A6CB-93592628F00A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3874780" y="6465591"/>
                <a:ext cx="317880" cy="17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0">
            <p14:nvContentPartPr>
              <p14:cNvPr id="412" name="墨迹 413">
                <a:extLst>
                  <a:ext uri="{FF2B5EF4-FFF2-40B4-BE49-F238E27FC236}">
                    <a16:creationId xmlns:a16="http://schemas.microsoft.com/office/drawing/2014/main" id="{1EE174F0-A658-2040-BD12-C76E5BA1EB7C}"/>
                  </a:ext>
                </a:extLst>
              </p14:cNvPr>
              <p14:cNvContentPartPr/>
              <p14:nvPr/>
            </p14:nvContentPartPr>
            <p14:xfrm>
              <a:off x="2092780" y="6205311"/>
              <a:ext cx="1481400" cy="597960"/>
            </p14:xfrm>
          </p:contentPart>
        </mc:Choice>
        <mc:Fallback>
          <p:pic>
            <p:nvPicPr>
              <p:cNvPr id="412" name="墨迹 413">
                <a:extLst>
                  <a:ext uri="{FF2B5EF4-FFF2-40B4-BE49-F238E27FC236}">
                    <a16:creationId xmlns:a16="http://schemas.microsoft.com/office/drawing/2014/main" id="{1EE174F0-A658-2040-BD12-C76E5BA1EB7C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2085220" y="6197751"/>
                <a:ext cx="1496520" cy="61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2">
            <p14:nvContentPartPr>
              <p14:cNvPr id="415" name="墨迹 414">
                <a:extLst>
                  <a:ext uri="{FF2B5EF4-FFF2-40B4-BE49-F238E27FC236}">
                    <a16:creationId xmlns:a16="http://schemas.microsoft.com/office/drawing/2014/main" id="{B43FD92D-743D-AB4F-80F5-2A34E95F9321}"/>
                  </a:ext>
                </a:extLst>
              </p14:cNvPr>
              <p14:cNvContentPartPr/>
              <p14:nvPr/>
            </p14:nvContentPartPr>
            <p14:xfrm>
              <a:off x="4558060" y="6342471"/>
              <a:ext cx="50040" cy="361440"/>
            </p14:xfrm>
          </p:contentPart>
        </mc:Choice>
        <mc:Fallback>
          <p:pic>
            <p:nvPicPr>
              <p:cNvPr id="415" name="墨迹 414">
                <a:extLst>
                  <a:ext uri="{FF2B5EF4-FFF2-40B4-BE49-F238E27FC236}">
                    <a16:creationId xmlns:a16="http://schemas.microsoft.com/office/drawing/2014/main" id="{B43FD92D-743D-AB4F-80F5-2A34E95F9321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4550500" y="6334911"/>
                <a:ext cx="65160" cy="37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4">
            <p14:nvContentPartPr>
              <p14:cNvPr id="418" name="墨迹 418">
                <a:extLst>
                  <a:ext uri="{FF2B5EF4-FFF2-40B4-BE49-F238E27FC236}">
                    <a16:creationId xmlns:a16="http://schemas.microsoft.com/office/drawing/2014/main" id="{C527DD34-0DEA-A84C-AEB4-B4C4C34E81BD}"/>
                  </a:ext>
                </a:extLst>
              </p14:cNvPr>
              <p14:cNvContentPartPr/>
              <p14:nvPr/>
            </p14:nvContentPartPr>
            <p14:xfrm>
              <a:off x="4838140" y="6348591"/>
              <a:ext cx="616680" cy="293040"/>
            </p14:xfrm>
          </p:contentPart>
        </mc:Choice>
        <mc:Fallback>
          <p:pic>
            <p:nvPicPr>
              <p:cNvPr id="418" name="墨迹 418">
                <a:extLst>
                  <a:ext uri="{FF2B5EF4-FFF2-40B4-BE49-F238E27FC236}">
                    <a16:creationId xmlns:a16="http://schemas.microsoft.com/office/drawing/2014/main" id="{C527DD34-0DEA-A84C-AEB4-B4C4C34E81BD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4830580" y="6341031"/>
                <a:ext cx="631800" cy="30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6">
            <p14:nvContentPartPr>
              <p14:cNvPr id="420" name="墨迹 419">
                <a:extLst>
                  <a:ext uri="{FF2B5EF4-FFF2-40B4-BE49-F238E27FC236}">
                    <a16:creationId xmlns:a16="http://schemas.microsoft.com/office/drawing/2014/main" id="{82F57CA2-4EB0-4845-8831-15B31F15B974}"/>
                  </a:ext>
                </a:extLst>
              </p14:cNvPr>
              <p14:cNvContentPartPr/>
              <p14:nvPr/>
            </p14:nvContentPartPr>
            <p14:xfrm>
              <a:off x="5859100" y="6510591"/>
              <a:ext cx="205920" cy="25200"/>
            </p14:xfrm>
          </p:contentPart>
        </mc:Choice>
        <mc:Fallback>
          <p:pic>
            <p:nvPicPr>
              <p:cNvPr id="420" name="墨迹 419">
                <a:extLst>
                  <a:ext uri="{FF2B5EF4-FFF2-40B4-BE49-F238E27FC236}">
                    <a16:creationId xmlns:a16="http://schemas.microsoft.com/office/drawing/2014/main" id="{82F57CA2-4EB0-4845-8831-15B31F15B974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5851540" y="6503031"/>
                <a:ext cx="22104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8">
            <p14:nvContentPartPr>
              <p14:cNvPr id="421" name="墨迹 420">
                <a:extLst>
                  <a:ext uri="{FF2B5EF4-FFF2-40B4-BE49-F238E27FC236}">
                    <a16:creationId xmlns:a16="http://schemas.microsoft.com/office/drawing/2014/main" id="{1162B597-A4B3-E849-AEA6-AED66A2A3BB1}"/>
                  </a:ext>
                </a:extLst>
              </p14:cNvPr>
              <p14:cNvContentPartPr/>
              <p14:nvPr/>
            </p14:nvContentPartPr>
            <p14:xfrm>
              <a:off x="6295060" y="6342471"/>
              <a:ext cx="143640" cy="243000"/>
            </p14:xfrm>
          </p:contentPart>
        </mc:Choice>
        <mc:Fallback>
          <p:pic>
            <p:nvPicPr>
              <p:cNvPr id="421" name="墨迹 420">
                <a:extLst>
                  <a:ext uri="{FF2B5EF4-FFF2-40B4-BE49-F238E27FC236}">
                    <a16:creationId xmlns:a16="http://schemas.microsoft.com/office/drawing/2014/main" id="{1162B597-A4B3-E849-AEA6-AED66A2A3BB1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6287500" y="6334911"/>
                <a:ext cx="158760" cy="25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0">
            <p14:nvContentPartPr>
              <p14:cNvPr id="424" name="墨迹 423">
                <a:extLst>
                  <a:ext uri="{FF2B5EF4-FFF2-40B4-BE49-F238E27FC236}">
                    <a16:creationId xmlns:a16="http://schemas.microsoft.com/office/drawing/2014/main" id="{F7081B06-A4AD-ED43-85A9-01902F198616}"/>
                  </a:ext>
                </a:extLst>
              </p14:cNvPr>
              <p14:cNvContentPartPr/>
              <p14:nvPr/>
            </p14:nvContentPartPr>
            <p14:xfrm>
              <a:off x="7216300" y="6329871"/>
              <a:ext cx="149760" cy="218160"/>
            </p14:xfrm>
          </p:contentPart>
        </mc:Choice>
        <mc:Fallback>
          <p:pic>
            <p:nvPicPr>
              <p:cNvPr id="424" name="墨迹 423">
                <a:extLst>
                  <a:ext uri="{FF2B5EF4-FFF2-40B4-BE49-F238E27FC236}">
                    <a16:creationId xmlns:a16="http://schemas.microsoft.com/office/drawing/2014/main" id="{F7081B06-A4AD-ED43-85A9-01902F198616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7208740" y="6322311"/>
                <a:ext cx="164880" cy="23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2">
            <p14:nvContentPartPr>
              <p14:cNvPr id="425" name="墨迹 425">
                <a:extLst>
                  <a:ext uri="{FF2B5EF4-FFF2-40B4-BE49-F238E27FC236}">
                    <a16:creationId xmlns:a16="http://schemas.microsoft.com/office/drawing/2014/main" id="{CEC84B78-ADDF-9043-BA08-C37B41CFC21B}"/>
                  </a:ext>
                </a:extLst>
              </p14:cNvPr>
              <p14:cNvContentPartPr/>
              <p14:nvPr/>
            </p14:nvContentPartPr>
            <p14:xfrm>
              <a:off x="6699700" y="6367311"/>
              <a:ext cx="261720" cy="236880"/>
            </p14:xfrm>
          </p:contentPart>
        </mc:Choice>
        <mc:Fallback>
          <p:pic>
            <p:nvPicPr>
              <p:cNvPr id="425" name="墨迹 425">
                <a:extLst>
                  <a:ext uri="{FF2B5EF4-FFF2-40B4-BE49-F238E27FC236}">
                    <a16:creationId xmlns:a16="http://schemas.microsoft.com/office/drawing/2014/main" id="{CEC84B78-ADDF-9043-BA08-C37B41CFC21B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6692140" y="6359751"/>
                <a:ext cx="276840" cy="25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4">
            <p14:nvContentPartPr>
              <p14:cNvPr id="430" name="墨迹 430">
                <a:extLst>
                  <a:ext uri="{FF2B5EF4-FFF2-40B4-BE49-F238E27FC236}">
                    <a16:creationId xmlns:a16="http://schemas.microsoft.com/office/drawing/2014/main" id="{20AE66A4-34D1-824B-86CE-8F6B5AE4280E}"/>
                  </a:ext>
                </a:extLst>
              </p14:cNvPr>
              <p14:cNvContentPartPr/>
              <p14:nvPr/>
            </p14:nvContentPartPr>
            <p14:xfrm>
              <a:off x="7975900" y="6317271"/>
              <a:ext cx="597960" cy="224640"/>
            </p14:xfrm>
          </p:contentPart>
        </mc:Choice>
        <mc:Fallback>
          <p:pic>
            <p:nvPicPr>
              <p:cNvPr id="430" name="墨迹 430">
                <a:extLst>
                  <a:ext uri="{FF2B5EF4-FFF2-40B4-BE49-F238E27FC236}">
                    <a16:creationId xmlns:a16="http://schemas.microsoft.com/office/drawing/2014/main" id="{20AE66A4-34D1-824B-86CE-8F6B5AE4280E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7968340" y="6310071"/>
                <a:ext cx="613080" cy="23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6">
            <p14:nvContentPartPr>
              <p14:cNvPr id="434" name="墨迹 434">
                <a:extLst>
                  <a:ext uri="{FF2B5EF4-FFF2-40B4-BE49-F238E27FC236}">
                    <a16:creationId xmlns:a16="http://schemas.microsoft.com/office/drawing/2014/main" id="{1023A1F9-D9E0-F64F-AE99-73FE79B14730}"/>
                  </a:ext>
                </a:extLst>
              </p14:cNvPr>
              <p14:cNvContentPartPr/>
              <p14:nvPr/>
            </p14:nvContentPartPr>
            <p14:xfrm>
              <a:off x="9171100" y="6112071"/>
              <a:ext cx="492120" cy="348840"/>
            </p14:xfrm>
          </p:contentPart>
        </mc:Choice>
        <mc:Fallback>
          <p:pic>
            <p:nvPicPr>
              <p:cNvPr id="434" name="墨迹 434">
                <a:extLst>
                  <a:ext uri="{FF2B5EF4-FFF2-40B4-BE49-F238E27FC236}">
                    <a16:creationId xmlns:a16="http://schemas.microsoft.com/office/drawing/2014/main" id="{1023A1F9-D9E0-F64F-AE99-73FE79B14730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9163540" y="6104511"/>
                <a:ext cx="507240" cy="36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8">
            <p14:nvContentPartPr>
              <p14:cNvPr id="442" name="墨迹 442">
                <a:extLst>
                  <a:ext uri="{FF2B5EF4-FFF2-40B4-BE49-F238E27FC236}">
                    <a16:creationId xmlns:a16="http://schemas.microsoft.com/office/drawing/2014/main" id="{3933E958-B206-EC4D-A7AA-F0660488BD28}"/>
                  </a:ext>
                </a:extLst>
              </p14:cNvPr>
              <p14:cNvContentPartPr/>
              <p14:nvPr/>
            </p14:nvContentPartPr>
            <p14:xfrm>
              <a:off x="9874540" y="5856831"/>
              <a:ext cx="852840" cy="672840"/>
            </p14:xfrm>
          </p:contentPart>
        </mc:Choice>
        <mc:Fallback>
          <p:pic>
            <p:nvPicPr>
              <p:cNvPr id="442" name="墨迹 442">
                <a:extLst>
                  <a:ext uri="{FF2B5EF4-FFF2-40B4-BE49-F238E27FC236}">
                    <a16:creationId xmlns:a16="http://schemas.microsoft.com/office/drawing/2014/main" id="{3933E958-B206-EC4D-A7AA-F0660488BD28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9866977" y="5849271"/>
                <a:ext cx="867966" cy="687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119226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8" name="墨迹 9">
                <a:extLst>
                  <a:ext uri="{FF2B5EF4-FFF2-40B4-BE49-F238E27FC236}">
                    <a16:creationId xmlns:a16="http://schemas.microsoft.com/office/drawing/2014/main" id="{6F55D02E-2C8B-924A-8299-FFDCF287A47D}"/>
                  </a:ext>
                </a:extLst>
              </p14:cNvPr>
              <p14:cNvContentPartPr/>
              <p14:nvPr/>
            </p14:nvContentPartPr>
            <p14:xfrm>
              <a:off x="1781380" y="639711"/>
              <a:ext cx="685080" cy="255600"/>
            </p14:xfrm>
          </p:contentPart>
        </mc:Choice>
        <mc:Fallback>
          <p:pic>
            <p:nvPicPr>
              <p:cNvPr id="8" name="墨迹 9">
                <a:extLst>
                  <a:ext uri="{FF2B5EF4-FFF2-40B4-BE49-F238E27FC236}">
                    <a16:creationId xmlns:a16="http://schemas.microsoft.com/office/drawing/2014/main" id="{6F55D02E-2C8B-924A-8299-FFDCF287A47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74180" y="632151"/>
                <a:ext cx="700200" cy="27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9" name="墨迹 10">
                <a:extLst>
                  <a:ext uri="{FF2B5EF4-FFF2-40B4-BE49-F238E27FC236}">
                    <a16:creationId xmlns:a16="http://schemas.microsoft.com/office/drawing/2014/main" id="{77244923-DD67-2345-B4B9-75AF565EA542}"/>
                  </a:ext>
                </a:extLst>
              </p14:cNvPr>
              <p14:cNvContentPartPr/>
              <p14:nvPr/>
            </p14:nvContentPartPr>
            <p14:xfrm>
              <a:off x="860140" y="472311"/>
              <a:ext cx="492120" cy="583560"/>
            </p14:xfrm>
          </p:contentPart>
        </mc:Choice>
        <mc:Fallback>
          <p:pic>
            <p:nvPicPr>
              <p:cNvPr id="9" name="墨迹 10">
                <a:extLst>
                  <a:ext uri="{FF2B5EF4-FFF2-40B4-BE49-F238E27FC236}">
                    <a16:creationId xmlns:a16="http://schemas.microsoft.com/office/drawing/2014/main" id="{77244923-DD67-2345-B4B9-75AF565EA54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52580" y="464751"/>
                <a:ext cx="507240" cy="59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7" name="墨迹 16">
                <a:extLst>
                  <a:ext uri="{FF2B5EF4-FFF2-40B4-BE49-F238E27FC236}">
                    <a16:creationId xmlns:a16="http://schemas.microsoft.com/office/drawing/2014/main" id="{B85BBDE6-5333-4846-9488-8E9584FCCBED}"/>
                  </a:ext>
                </a:extLst>
              </p14:cNvPr>
              <p14:cNvContentPartPr/>
              <p14:nvPr/>
            </p14:nvContentPartPr>
            <p14:xfrm>
              <a:off x="3257020" y="770391"/>
              <a:ext cx="50040" cy="230760"/>
            </p14:xfrm>
          </p:contentPart>
        </mc:Choice>
        <mc:Fallback>
          <p:pic>
            <p:nvPicPr>
              <p:cNvPr id="17" name="墨迹 16">
                <a:extLst>
                  <a:ext uri="{FF2B5EF4-FFF2-40B4-BE49-F238E27FC236}">
                    <a16:creationId xmlns:a16="http://schemas.microsoft.com/office/drawing/2014/main" id="{B85BBDE6-5333-4846-9488-8E9584FCCBE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249460" y="762831"/>
                <a:ext cx="65160" cy="24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8" name="墨迹 17">
                <a:extLst>
                  <a:ext uri="{FF2B5EF4-FFF2-40B4-BE49-F238E27FC236}">
                    <a16:creationId xmlns:a16="http://schemas.microsoft.com/office/drawing/2014/main" id="{1E1FCAF9-29C7-B243-8CCA-B209A7E465F8}"/>
                  </a:ext>
                </a:extLst>
              </p14:cNvPr>
              <p14:cNvContentPartPr/>
              <p14:nvPr/>
            </p14:nvContentPartPr>
            <p14:xfrm>
              <a:off x="3754900" y="851391"/>
              <a:ext cx="6480" cy="68760"/>
            </p14:xfrm>
          </p:contentPart>
        </mc:Choice>
        <mc:Fallback>
          <p:pic>
            <p:nvPicPr>
              <p:cNvPr id="18" name="墨迹 17">
                <a:extLst>
                  <a:ext uri="{FF2B5EF4-FFF2-40B4-BE49-F238E27FC236}">
                    <a16:creationId xmlns:a16="http://schemas.microsoft.com/office/drawing/2014/main" id="{1E1FCAF9-29C7-B243-8CCA-B209A7E465F8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747340" y="843831"/>
                <a:ext cx="21600" cy="8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27" name="墨迹 31">
                <a:extLst>
                  <a:ext uri="{FF2B5EF4-FFF2-40B4-BE49-F238E27FC236}">
                    <a16:creationId xmlns:a16="http://schemas.microsoft.com/office/drawing/2014/main" id="{F695BA2C-3236-7C41-930D-8B77647B2C6C}"/>
                  </a:ext>
                </a:extLst>
              </p14:cNvPr>
              <p14:cNvContentPartPr/>
              <p14:nvPr/>
            </p14:nvContentPartPr>
            <p14:xfrm>
              <a:off x="5118580" y="512631"/>
              <a:ext cx="523440" cy="432720"/>
            </p14:xfrm>
          </p:contentPart>
        </mc:Choice>
        <mc:Fallback>
          <p:pic>
            <p:nvPicPr>
              <p:cNvPr id="27" name="墨迹 31">
                <a:extLst>
                  <a:ext uri="{FF2B5EF4-FFF2-40B4-BE49-F238E27FC236}">
                    <a16:creationId xmlns:a16="http://schemas.microsoft.com/office/drawing/2014/main" id="{F695BA2C-3236-7C41-930D-8B77647B2C6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111020" y="505071"/>
                <a:ext cx="538200" cy="44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28" name="墨迹 32">
                <a:extLst>
                  <a:ext uri="{FF2B5EF4-FFF2-40B4-BE49-F238E27FC236}">
                    <a16:creationId xmlns:a16="http://schemas.microsoft.com/office/drawing/2014/main" id="{C246344B-E5BC-B94F-A91E-4881B6A96F9C}"/>
                  </a:ext>
                </a:extLst>
              </p14:cNvPr>
              <p14:cNvContentPartPr/>
              <p14:nvPr/>
            </p14:nvContentPartPr>
            <p14:xfrm>
              <a:off x="4670020" y="653031"/>
              <a:ext cx="162360" cy="192600"/>
            </p14:xfrm>
          </p:contentPart>
        </mc:Choice>
        <mc:Fallback>
          <p:pic>
            <p:nvPicPr>
              <p:cNvPr id="28" name="墨迹 32">
                <a:extLst>
                  <a:ext uri="{FF2B5EF4-FFF2-40B4-BE49-F238E27FC236}">
                    <a16:creationId xmlns:a16="http://schemas.microsoft.com/office/drawing/2014/main" id="{C246344B-E5BC-B94F-A91E-4881B6A96F9C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662820" y="645471"/>
                <a:ext cx="177120" cy="20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29" name="墨迹 33">
                <a:extLst>
                  <a:ext uri="{FF2B5EF4-FFF2-40B4-BE49-F238E27FC236}">
                    <a16:creationId xmlns:a16="http://schemas.microsoft.com/office/drawing/2014/main" id="{6722EFBD-842D-4347-8E63-4BFBD5774E64}"/>
                  </a:ext>
                </a:extLst>
              </p14:cNvPr>
              <p14:cNvContentPartPr/>
              <p14:nvPr/>
            </p14:nvContentPartPr>
            <p14:xfrm>
              <a:off x="4128580" y="639711"/>
              <a:ext cx="249480" cy="261720"/>
            </p14:xfrm>
          </p:contentPart>
        </mc:Choice>
        <mc:Fallback>
          <p:pic>
            <p:nvPicPr>
              <p:cNvPr id="29" name="墨迹 33">
                <a:extLst>
                  <a:ext uri="{FF2B5EF4-FFF2-40B4-BE49-F238E27FC236}">
                    <a16:creationId xmlns:a16="http://schemas.microsoft.com/office/drawing/2014/main" id="{6722EFBD-842D-4347-8E63-4BFBD5774E64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121020" y="632151"/>
                <a:ext cx="264600" cy="27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30" name="墨迹 34">
                <a:extLst>
                  <a:ext uri="{FF2B5EF4-FFF2-40B4-BE49-F238E27FC236}">
                    <a16:creationId xmlns:a16="http://schemas.microsoft.com/office/drawing/2014/main" id="{9B201360-0F2D-6946-9123-EA434BA5FFD7}"/>
                  </a:ext>
                </a:extLst>
              </p14:cNvPr>
              <p14:cNvContentPartPr/>
              <p14:nvPr/>
            </p14:nvContentPartPr>
            <p14:xfrm>
              <a:off x="2808820" y="553311"/>
              <a:ext cx="224280" cy="329760"/>
            </p14:xfrm>
          </p:contentPart>
        </mc:Choice>
        <mc:Fallback>
          <p:pic>
            <p:nvPicPr>
              <p:cNvPr id="30" name="墨迹 34">
                <a:extLst>
                  <a:ext uri="{FF2B5EF4-FFF2-40B4-BE49-F238E27FC236}">
                    <a16:creationId xmlns:a16="http://schemas.microsoft.com/office/drawing/2014/main" id="{9B201360-0F2D-6946-9123-EA434BA5FFD7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801272" y="545751"/>
                <a:ext cx="239016" cy="34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31" name="墨迹 35">
                <a:extLst>
                  <a:ext uri="{FF2B5EF4-FFF2-40B4-BE49-F238E27FC236}">
                    <a16:creationId xmlns:a16="http://schemas.microsoft.com/office/drawing/2014/main" id="{A748FDE0-69B9-814F-8F29-59DD8FC4C226}"/>
                  </a:ext>
                </a:extLst>
              </p14:cNvPr>
              <p14:cNvContentPartPr/>
              <p14:nvPr/>
            </p14:nvContentPartPr>
            <p14:xfrm>
              <a:off x="2236060" y="552591"/>
              <a:ext cx="293040" cy="404280"/>
            </p14:xfrm>
          </p:contentPart>
        </mc:Choice>
        <mc:Fallback>
          <p:pic>
            <p:nvPicPr>
              <p:cNvPr id="31" name="墨迹 35">
                <a:extLst>
                  <a:ext uri="{FF2B5EF4-FFF2-40B4-BE49-F238E27FC236}">
                    <a16:creationId xmlns:a16="http://schemas.microsoft.com/office/drawing/2014/main" id="{A748FDE0-69B9-814F-8F29-59DD8FC4C226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228500" y="545031"/>
                <a:ext cx="308160" cy="41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47" name="墨迹 46">
                <a:extLst>
                  <a:ext uri="{FF2B5EF4-FFF2-40B4-BE49-F238E27FC236}">
                    <a16:creationId xmlns:a16="http://schemas.microsoft.com/office/drawing/2014/main" id="{D4A18BE5-6089-B34B-B30C-D2C7B40723C1}"/>
                  </a:ext>
                </a:extLst>
              </p14:cNvPr>
              <p14:cNvContentPartPr/>
              <p14:nvPr/>
            </p14:nvContentPartPr>
            <p14:xfrm>
              <a:off x="3723940" y="2059191"/>
              <a:ext cx="19080" cy="193320"/>
            </p14:xfrm>
          </p:contentPart>
        </mc:Choice>
        <mc:Fallback>
          <p:pic>
            <p:nvPicPr>
              <p:cNvPr id="47" name="墨迹 46">
                <a:extLst>
                  <a:ext uri="{FF2B5EF4-FFF2-40B4-BE49-F238E27FC236}">
                    <a16:creationId xmlns:a16="http://schemas.microsoft.com/office/drawing/2014/main" id="{D4A18BE5-6089-B34B-B30C-D2C7B40723C1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716380" y="2051631"/>
                <a:ext cx="34200" cy="20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50" name="墨迹 49">
                <a:extLst>
                  <a:ext uri="{FF2B5EF4-FFF2-40B4-BE49-F238E27FC236}">
                    <a16:creationId xmlns:a16="http://schemas.microsoft.com/office/drawing/2014/main" id="{3BCDB720-BFFB-B247-ACE8-2CA8CED5D667}"/>
                  </a:ext>
                </a:extLst>
              </p14:cNvPr>
              <p14:cNvContentPartPr/>
              <p14:nvPr/>
            </p14:nvContentPartPr>
            <p14:xfrm>
              <a:off x="4060180" y="2202471"/>
              <a:ext cx="37800" cy="62640"/>
            </p14:xfrm>
          </p:contentPart>
        </mc:Choice>
        <mc:Fallback>
          <p:pic>
            <p:nvPicPr>
              <p:cNvPr id="50" name="墨迹 49">
                <a:extLst>
                  <a:ext uri="{FF2B5EF4-FFF2-40B4-BE49-F238E27FC236}">
                    <a16:creationId xmlns:a16="http://schemas.microsoft.com/office/drawing/2014/main" id="{3BCDB720-BFFB-B247-ACE8-2CA8CED5D667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052620" y="2194911"/>
                <a:ext cx="52920" cy="7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57" name="墨迹 63">
                <a:extLst>
                  <a:ext uri="{FF2B5EF4-FFF2-40B4-BE49-F238E27FC236}">
                    <a16:creationId xmlns:a16="http://schemas.microsoft.com/office/drawing/2014/main" id="{0523CF41-483A-D14A-9902-3B0A91409D13}"/>
                  </a:ext>
                </a:extLst>
              </p14:cNvPr>
              <p14:cNvContentPartPr/>
              <p14:nvPr/>
            </p14:nvContentPartPr>
            <p14:xfrm>
              <a:off x="5455900" y="1810071"/>
              <a:ext cx="745920" cy="386280"/>
            </p14:xfrm>
          </p:contentPart>
        </mc:Choice>
        <mc:Fallback>
          <p:pic>
            <p:nvPicPr>
              <p:cNvPr id="57" name="墨迹 63">
                <a:extLst>
                  <a:ext uri="{FF2B5EF4-FFF2-40B4-BE49-F238E27FC236}">
                    <a16:creationId xmlns:a16="http://schemas.microsoft.com/office/drawing/2014/main" id="{0523CF41-483A-D14A-9902-3B0A91409D13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448340" y="1802511"/>
                <a:ext cx="761040" cy="40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58" name="墨迹 64">
                <a:extLst>
                  <a:ext uri="{FF2B5EF4-FFF2-40B4-BE49-F238E27FC236}">
                    <a16:creationId xmlns:a16="http://schemas.microsoft.com/office/drawing/2014/main" id="{F20C2FD1-75D0-2D48-9F42-6A0F102608BA}"/>
                  </a:ext>
                </a:extLst>
              </p14:cNvPr>
              <p14:cNvContentPartPr/>
              <p14:nvPr/>
            </p14:nvContentPartPr>
            <p14:xfrm>
              <a:off x="4987540" y="1940751"/>
              <a:ext cx="280800" cy="205920"/>
            </p14:xfrm>
          </p:contentPart>
        </mc:Choice>
        <mc:Fallback>
          <p:pic>
            <p:nvPicPr>
              <p:cNvPr id="58" name="墨迹 64">
                <a:extLst>
                  <a:ext uri="{FF2B5EF4-FFF2-40B4-BE49-F238E27FC236}">
                    <a16:creationId xmlns:a16="http://schemas.microsoft.com/office/drawing/2014/main" id="{F20C2FD1-75D0-2D48-9F42-6A0F102608BA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979970" y="1933551"/>
                <a:ext cx="295939" cy="22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59" name="墨迹 65">
                <a:extLst>
                  <a:ext uri="{FF2B5EF4-FFF2-40B4-BE49-F238E27FC236}">
                    <a16:creationId xmlns:a16="http://schemas.microsoft.com/office/drawing/2014/main" id="{B4A4A897-69B1-1E40-BBFE-7E1C2E8DF58F}"/>
                  </a:ext>
                </a:extLst>
              </p14:cNvPr>
              <p14:cNvContentPartPr/>
              <p14:nvPr/>
            </p14:nvContentPartPr>
            <p14:xfrm>
              <a:off x="4421260" y="1928511"/>
              <a:ext cx="261720" cy="273960"/>
            </p14:xfrm>
          </p:contentPart>
        </mc:Choice>
        <mc:Fallback>
          <p:pic>
            <p:nvPicPr>
              <p:cNvPr id="59" name="墨迹 65">
                <a:extLst>
                  <a:ext uri="{FF2B5EF4-FFF2-40B4-BE49-F238E27FC236}">
                    <a16:creationId xmlns:a16="http://schemas.microsoft.com/office/drawing/2014/main" id="{B4A4A897-69B1-1E40-BBFE-7E1C2E8DF58F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4413700" y="1920961"/>
                <a:ext cx="276840" cy="2890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60" name="墨迹 66">
                <a:extLst>
                  <a:ext uri="{FF2B5EF4-FFF2-40B4-BE49-F238E27FC236}">
                    <a16:creationId xmlns:a16="http://schemas.microsoft.com/office/drawing/2014/main" id="{90F3E509-4E69-D042-B935-31FC1F54F05C}"/>
                  </a:ext>
                </a:extLst>
              </p14:cNvPr>
              <p14:cNvContentPartPr/>
              <p14:nvPr/>
            </p14:nvContentPartPr>
            <p14:xfrm>
              <a:off x="3244420" y="1860111"/>
              <a:ext cx="193680" cy="317520"/>
            </p14:xfrm>
          </p:contentPart>
        </mc:Choice>
        <mc:Fallback>
          <p:pic>
            <p:nvPicPr>
              <p:cNvPr id="60" name="墨迹 66">
                <a:extLst>
                  <a:ext uri="{FF2B5EF4-FFF2-40B4-BE49-F238E27FC236}">
                    <a16:creationId xmlns:a16="http://schemas.microsoft.com/office/drawing/2014/main" id="{90F3E509-4E69-D042-B935-31FC1F54F05C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3236846" y="1852560"/>
                <a:ext cx="208828" cy="33262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61" name="墨迹 67">
                <a:extLst>
                  <a:ext uri="{FF2B5EF4-FFF2-40B4-BE49-F238E27FC236}">
                    <a16:creationId xmlns:a16="http://schemas.microsoft.com/office/drawing/2014/main" id="{E1CDD25B-6511-C142-9B70-802C166522FD}"/>
                  </a:ext>
                </a:extLst>
              </p14:cNvPr>
              <p14:cNvContentPartPr/>
              <p14:nvPr/>
            </p14:nvContentPartPr>
            <p14:xfrm>
              <a:off x="2758780" y="2021751"/>
              <a:ext cx="187200" cy="193320"/>
            </p14:xfrm>
          </p:contentPart>
        </mc:Choice>
        <mc:Fallback>
          <p:pic>
            <p:nvPicPr>
              <p:cNvPr id="61" name="墨迹 67">
                <a:extLst>
                  <a:ext uri="{FF2B5EF4-FFF2-40B4-BE49-F238E27FC236}">
                    <a16:creationId xmlns:a16="http://schemas.microsoft.com/office/drawing/2014/main" id="{E1CDD25B-6511-C142-9B70-802C166522FD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2751580" y="2014191"/>
                <a:ext cx="202320" cy="20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62" name="墨迹 68">
                <a:extLst>
                  <a:ext uri="{FF2B5EF4-FFF2-40B4-BE49-F238E27FC236}">
                    <a16:creationId xmlns:a16="http://schemas.microsoft.com/office/drawing/2014/main" id="{6CAC257C-6F7B-934A-8744-3D72E6910DB1}"/>
                  </a:ext>
                </a:extLst>
              </p14:cNvPr>
              <p14:cNvContentPartPr/>
              <p14:nvPr/>
            </p14:nvContentPartPr>
            <p14:xfrm>
              <a:off x="2167660" y="1966671"/>
              <a:ext cx="330120" cy="298440"/>
            </p14:xfrm>
          </p:contentPart>
        </mc:Choice>
        <mc:Fallback>
          <p:pic>
            <p:nvPicPr>
              <p:cNvPr id="62" name="墨迹 68">
                <a:extLst>
                  <a:ext uri="{FF2B5EF4-FFF2-40B4-BE49-F238E27FC236}">
                    <a16:creationId xmlns:a16="http://schemas.microsoft.com/office/drawing/2014/main" id="{6CAC257C-6F7B-934A-8744-3D72E6910DB1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2160108" y="1959111"/>
                <a:ext cx="344864" cy="31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63" name="墨迹 69">
                <a:extLst>
                  <a:ext uri="{FF2B5EF4-FFF2-40B4-BE49-F238E27FC236}">
                    <a16:creationId xmlns:a16="http://schemas.microsoft.com/office/drawing/2014/main" id="{1676AC1B-2F9F-AA4E-ABF6-CC370F54F3BF}"/>
                  </a:ext>
                </a:extLst>
              </p14:cNvPr>
              <p14:cNvContentPartPr/>
              <p14:nvPr/>
            </p14:nvContentPartPr>
            <p14:xfrm>
              <a:off x="817300" y="2009151"/>
              <a:ext cx="880200" cy="460440"/>
            </p14:xfrm>
          </p:contentPart>
        </mc:Choice>
        <mc:Fallback>
          <p:pic>
            <p:nvPicPr>
              <p:cNvPr id="63" name="墨迹 69">
                <a:extLst>
                  <a:ext uri="{FF2B5EF4-FFF2-40B4-BE49-F238E27FC236}">
                    <a16:creationId xmlns:a16="http://schemas.microsoft.com/office/drawing/2014/main" id="{1676AC1B-2F9F-AA4E-ABF6-CC370F54F3BF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809740" y="2001591"/>
                <a:ext cx="895320" cy="47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81" name="墨迹 82">
                <a:extLst>
                  <a:ext uri="{FF2B5EF4-FFF2-40B4-BE49-F238E27FC236}">
                    <a16:creationId xmlns:a16="http://schemas.microsoft.com/office/drawing/2014/main" id="{61245E0D-561A-8946-A916-E51EAA881459}"/>
                  </a:ext>
                </a:extLst>
              </p14:cNvPr>
              <p14:cNvContentPartPr/>
              <p14:nvPr/>
            </p14:nvContentPartPr>
            <p14:xfrm>
              <a:off x="8442820" y="478071"/>
              <a:ext cx="267480" cy="601560"/>
            </p14:xfrm>
          </p:contentPart>
        </mc:Choice>
        <mc:Fallback>
          <p:pic>
            <p:nvPicPr>
              <p:cNvPr id="81" name="墨迹 82">
                <a:extLst>
                  <a:ext uri="{FF2B5EF4-FFF2-40B4-BE49-F238E27FC236}">
                    <a16:creationId xmlns:a16="http://schemas.microsoft.com/office/drawing/2014/main" id="{61245E0D-561A-8946-A916-E51EAA881459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8435260" y="470511"/>
                <a:ext cx="282600" cy="61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82" name="墨迹 83">
                <a:extLst>
                  <a:ext uri="{FF2B5EF4-FFF2-40B4-BE49-F238E27FC236}">
                    <a16:creationId xmlns:a16="http://schemas.microsoft.com/office/drawing/2014/main" id="{E3C4F934-571F-6F48-83DB-68F32E58BA94}"/>
                  </a:ext>
                </a:extLst>
              </p14:cNvPr>
              <p14:cNvContentPartPr/>
              <p14:nvPr/>
            </p14:nvContentPartPr>
            <p14:xfrm>
              <a:off x="6121540" y="536751"/>
              <a:ext cx="1942200" cy="632520"/>
            </p14:xfrm>
          </p:contentPart>
        </mc:Choice>
        <mc:Fallback>
          <p:pic>
            <p:nvPicPr>
              <p:cNvPr id="82" name="墨迹 83">
                <a:extLst>
                  <a:ext uri="{FF2B5EF4-FFF2-40B4-BE49-F238E27FC236}">
                    <a16:creationId xmlns:a16="http://schemas.microsoft.com/office/drawing/2014/main" id="{E3C4F934-571F-6F48-83DB-68F32E58BA94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6113980" y="529191"/>
                <a:ext cx="1956960" cy="64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93" name="墨迹 93">
                <a:extLst>
                  <a:ext uri="{FF2B5EF4-FFF2-40B4-BE49-F238E27FC236}">
                    <a16:creationId xmlns:a16="http://schemas.microsoft.com/office/drawing/2014/main" id="{7E06F116-4A1F-1747-B86C-6CE903FD0647}"/>
                  </a:ext>
                </a:extLst>
              </p14:cNvPr>
              <p14:cNvContentPartPr/>
              <p14:nvPr/>
            </p14:nvContentPartPr>
            <p14:xfrm>
              <a:off x="8922340" y="466191"/>
              <a:ext cx="1768320" cy="510120"/>
            </p14:xfrm>
          </p:contentPart>
        </mc:Choice>
        <mc:Fallback>
          <p:pic>
            <p:nvPicPr>
              <p:cNvPr id="93" name="墨迹 93">
                <a:extLst>
                  <a:ext uri="{FF2B5EF4-FFF2-40B4-BE49-F238E27FC236}">
                    <a16:creationId xmlns:a16="http://schemas.microsoft.com/office/drawing/2014/main" id="{7E06F116-4A1F-1747-B86C-6CE903FD0647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8914780" y="458631"/>
                <a:ext cx="1783440" cy="52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108" name="墨迹 109">
                <a:extLst>
                  <a:ext uri="{FF2B5EF4-FFF2-40B4-BE49-F238E27FC236}">
                    <a16:creationId xmlns:a16="http://schemas.microsoft.com/office/drawing/2014/main" id="{3531ACBC-7D8C-BF49-B1E3-D4FC56AA95FB}"/>
                  </a:ext>
                </a:extLst>
              </p14:cNvPr>
              <p14:cNvContentPartPr/>
              <p14:nvPr/>
            </p14:nvContentPartPr>
            <p14:xfrm>
              <a:off x="10702540" y="1113111"/>
              <a:ext cx="380520" cy="448200"/>
            </p14:xfrm>
          </p:contentPart>
        </mc:Choice>
        <mc:Fallback>
          <p:pic>
            <p:nvPicPr>
              <p:cNvPr id="108" name="墨迹 109">
                <a:extLst>
                  <a:ext uri="{FF2B5EF4-FFF2-40B4-BE49-F238E27FC236}">
                    <a16:creationId xmlns:a16="http://schemas.microsoft.com/office/drawing/2014/main" id="{3531ACBC-7D8C-BF49-B1E3-D4FC56AA95FB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0694973" y="1105557"/>
                <a:ext cx="395654" cy="4633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109" name="墨迹 110">
                <a:extLst>
                  <a:ext uri="{FF2B5EF4-FFF2-40B4-BE49-F238E27FC236}">
                    <a16:creationId xmlns:a16="http://schemas.microsoft.com/office/drawing/2014/main" id="{B770C3A4-51BE-6A4C-8944-8E723D54F73E}"/>
                  </a:ext>
                </a:extLst>
              </p14:cNvPr>
              <p14:cNvContentPartPr/>
              <p14:nvPr/>
            </p14:nvContentPartPr>
            <p14:xfrm>
              <a:off x="9270820" y="1075671"/>
              <a:ext cx="1220760" cy="507960"/>
            </p14:xfrm>
          </p:contentPart>
        </mc:Choice>
        <mc:Fallback>
          <p:pic>
            <p:nvPicPr>
              <p:cNvPr id="109" name="墨迹 110">
                <a:extLst>
                  <a:ext uri="{FF2B5EF4-FFF2-40B4-BE49-F238E27FC236}">
                    <a16:creationId xmlns:a16="http://schemas.microsoft.com/office/drawing/2014/main" id="{B770C3A4-51BE-6A4C-8944-8E723D54F73E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9263258" y="1068111"/>
                <a:ext cx="1235884" cy="52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128" name="墨迹 131">
                <a:extLst>
                  <a:ext uri="{FF2B5EF4-FFF2-40B4-BE49-F238E27FC236}">
                    <a16:creationId xmlns:a16="http://schemas.microsoft.com/office/drawing/2014/main" id="{F28D1E43-6EA8-9B46-8EAA-EED686536D45}"/>
                  </a:ext>
                </a:extLst>
              </p14:cNvPr>
              <p14:cNvContentPartPr/>
              <p14:nvPr/>
            </p14:nvContentPartPr>
            <p14:xfrm>
              <a:off x="8330860" y="2576511"/>
              <a:ext cx="647640" cy="567000"/>
            </p14:xfrm>
          </p:contentPart>
        </mc:Choice>
        <mc:Fallback>
          <p:pic>
            <p:nvPicPr>
              <p:cNvPr id="128" name="墨迹 131">
                <a:extLst>
                  <a:ext uri="{FF2B5EF4-FFF2-40B4-BE49-F238E27FC236}">
                    <a16:creationId xmlns:a16="http://schemas.microsoft.com/office/drawing/2014/main" id="{F28D1E43-6EA8-9B46-8EAA-EED686536D45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8323300" y="2568951"/>
                <a:ext cx="662760" cy="58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129" name="墨迹 132">
                <a:extLst>
                  <a:ext uri="{FF2B5EF4-FFF2-40B4-BE49-F238E27FC236}">
                    <a16:creationId xmlns:a16="http://schemas.microsoft.com/office/drawing/2014/main" id="{20ED6FC1-EC69-4142-9258-E359948158DE}"/>
                  </a:ext>
                </a:extLst>
              </p14:cNvPr>
              <p14:cNvContentPartPr/>
              <p14:nvPr/>
            </p14:nvContentPartPr>
            <p14:xfrm>
              <a:off x="7267060" y="2631951"/>
              <a:ext cx="765360" cy="585360"/>
            </p14:xfrm>
          </p:contentPart>
        </mc:Choice>
        <mc:Fallback>
          <p:pic>
            <p:nvPicPr>
              <p:cNvPr id="129" name="墨迹 132">
                <a:extLst>
                  <a:ext uri="{FF2B5EF4-FFF2-40B4-BE49-F238E27FC236}">
                    <a16:creationId xmlns:a16="http://schemas.microsoft.com/office/drawing/2014/main" id="{20ED6FC1-EC69-4142-9258-E359948158DE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7259500" y="2624396"/>
                <a:ext cx="780480" cy="60011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130" name="墨迹 133">
                <a:extLst>
                  <a:ext uri="{FF2B5EF4-FFF2-40B4-BE49-F238E27FC236}">
                    <a16:creationId xmlns:a16="http://schemas.microsoft.com/office/drawing/2014/main" id="{8FCCEFF8-540E-874A-A7A2-3C3545CA2D07}"/>
                  </a:ext>
                </a:extLst>
              </p14:cNvPr>
              <p14:cNvContentPartPr/>
              <p14:nvPr/>
            </p14:nvContentPartPr>
            <p14:xfrm>
              <a:off x="5473180" y="2519991"/>
              <a:ext cx="1425240" cy="737640"/>
            </p14:xfrm>
          </p:contentPart>
        </mc:Choice>
        <mc:Fallback>
          <p:pic>
            <p:nvPicPr>
              <p:cNvPr id="130" name="墨迹 133">
                <a:extLst>
                  <a:ext uri="{FF2B5EF4-FFF2-40B4-BE49-F238E27FC236}">
                    <a16:creationId xmlns:a16="http://schemas.microsoft.com/office/drawing/2014/main" id="{8FCCEFF8-540E-874A-A7A2-3C3545CA2D07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5465620" y="2512431"/>
                <a:ext cx="1440360" cy="75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131" name="墨迹 134">
                <a:extLst>
                  <a:ext uri="{FF2B5EF4-FFF2-40B4-BE49-F238E27FC236}">
                    <a16:creationId xmlns:a16="http://schemas.microsoft.com/office/drawing/2014/main" id="{3803130D-12FD-414D-8180-AF82FBAE7988}"/>
                  </a:ext>
                </a:extLst>
              </p14:cNvPr>
              <p14:cNvContentPartPr/>
              <p14:nvPr/>
            </p14:nvContentPartPr>
            <p14:xfrm>
              <a:off x="3862180" y="2631951"/>
              <a:ext cx="1119600" cy="573120"/>
            </p14:xfrm>
          </p:contentPart>
        </mc:Choice>
        <mc:Fallback>
          <p:pic>
            <p:nvPicPr>
              <p:cNvPr id="131" name="墨迹 134">
                <a:extLst>
                  <a:ext uri="{FF2B5EF4-FFF2-40B4-BE49-F238E27FC236}">
                    <a16:creationId xmlns:a16="http://schemas.microsoft.com/office/drawing/2014/main" id="{3803130D-12FD-414D-8180-AF82FBAE7988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854620" y="2624391"/>
                <a:ext cx="1134720" cy="58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148" name="墨迹 148">
                <a:extLst>
                  <a:ext uri="{FF2B5EF4-FFF2-40B4-BE49-F238E27FC236}">
                    <a16:creationId xmlns:a16="http://schemas.microsoft.com/office/drawing/2014/main" id="{B33FD4E8-12E1-A94D-B2C0-EE26B9441424}"/>
                  </a:ext>
                </a:extLst>
              </p14:cNvPr>
              <p14:cNvContentPartPr/>
              <p14:nvPr/>
            </p14:nvContentPartPr>
            <p14:xfrm>
              <a:off x="9209260" y="2513511"/>
              <a:ext cx="1487160" cy="884520"/>
            </p14:xfrm>
          </p:contentPart>
        </mc:Choice>
        <mc:Fallback>
          <p:pic>
            <p:nvPicPr>
              <p:cNvPr id="148" name="墨迹 148">
                <a:extLst>
                  <a:ext uri="{FF2B5EF4-FFF2-40B4-BE49-F238E27FC236}">
                    <a16:creationId xmlns:a16="http://schemas.microsoft.com/office/drawing/2014/main" id="{B33FD4E8-12E1-A94D-B2C0-EE26B9441424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9201698" y="2506311"/>
                <a:ext cx="1502284" cy="89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154" name="墨迹 153">
                <a:extLst>
                  <a:ext uri="{FF2B5EF4-FFF2-40B4-BE49-F238E27FC236}">
                    <a16:creationId xmlns:a16="http://schemas.microsoft.com/office/drawing/2014/main" id="{3BEE1750-44D9-2746-B3FD-155291FF2F89}"/>
                  </a:ext>
                </a:extLst>
              </p14:cNvPr>
              <p14:cNvContentPartPr/>
              <p14:nvPr/>
            </p14:nvContentPartPr>
            <p14:xfrm>
              <a:off x="3723940" y="4344111"/>
              <a:ext cx="100080" cy="43920"/>
            </p14:xfrm>
          </p:contentPart>
        </mc:Choice>
        <mc:Fallback>
          <p:pic>
            <p:nvPicPr>
              <p:cNvPr id="154" name="墨迹 153">
                <a:extLst>
                  <a:ext uri="{FF2B5EF4-FFF2-40B4-BE49-F238E27FC236}">
                    <a16:creationId xmlns:a16="http://schemas.microsoft.com/office/drawing/2014/main" id="{3BEE1750-44D9-2746-B3FD-155291FF2F89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716380" y="4336551"/>
                <a:ext cx="115200" cy="5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158" name="墨迹 159">
                <a:extLst>
                  <a:ext uri="{FF2B5EF4-FFF2-40B4-BE49-F238E27FC236}">
                    <a16:creationId xmlns:a16="http://schemas.microsoft.com/office/drawing/2014/main" id="{CBA3C506-BCE8-B642-AC6D-500A7384CE3D}"/>
                  </a:ext>
                </a:extLst>
              </p14:cNvPr>
              <p14:cNvContentPartPr/>
              <p14:nvPr/>
            </p14:nvContentPartPr>
            <p14:xfrm>
              <a:off x="3007900" y="4002111"/>
              <a:ext cx="473400" cy="497880"/>
            </p14:xfrm>
          </p:contentPart>
        </mc:Choice>
        <mc:Fallback>
          <p:pic>
            <p:nvPicPr>
              <p:cNvPr id="158" name="墨迹 159">
                <a:extLst>
                  <a:ext uri="{FF2B5EF4-FFF2-40B4-BE49-F238E27FC236}">
                    <a16:creationId xmlns:a16="http://schemas.microsoft.com/office/drawing/2014/main" id="{CBA3C506-BCE8-B642-AC6D-500A7384CE3D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3000340" y="3994551"/>
                <a:ext cx="488520" cy="51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182" name="墨迹 181">
                <a:extLst>
                  <a:ext uri="{FF2B5EF4-FFF2-40B4-BE49-F238E27FC236}">
                    <a16:creationId xmlns:a16="http://schemas.microsoft.com/office/drawing/2014/main" id="{CDDF1CF2-BB91-6F4A-98CD-18AD868DAD44}"/>
                  </a:ext>
                </a:extLst>
              </p14:cNvPr>
              <p14:cNvContentPartPr/>
              <p14:nvPr/>
            </p14:nvContentPartPr>
            <p14:xfrm>
              <a:off x="9862300" y="4133151"/>
              <a:ext cx="149760" cy="279000"/>
            </p14:xfrm>
          </p:contentPart>
        </mc:Choice>
        <mc:Fallback>
          <p:pic>
            <p:nvPicPr>
              <p:cNvPr id="182" name="墨迹 181">
                <a:extLst>
                  <a:ext uri="{FF2B5EF4-FFF2-40B4-BE49-F238E27FC236}">
                    <a16:creationId xmlns:a16="http://schemas.microsoft.com/office/drawing/2014/main" id="{CDDF1CF2-BB91-6F4A-98CD-18AD868DAD44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9854740" y="4125591"/>
                <a:ext cx="164880" cy="29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183" name="墨迹 182">
                <a:extLst>
                  <a:ext uri="{FF2B5EF4-FFF2-40B4-BE49-F238E27FC236}">
                    <a16:creationId xmlns:a16="http://schemas.microsoft.com/office/drawing/2014/main" id="{EFBD28CC-A6EB-8A48-A8D6-90FB3FAE5153}"/>
                  </a:ext>
                </a:extLst>
              </p14:cNvPr>
              <p14:cNvContentPartPr/>
              <p14:nvPr/>
            </p14:nvContentPartPr>
            <p14:xfrm>
              <a:off x="10397620" y="4469031"/>
              <a:ext cx="158760" cy="130320"/>
            </p14:xfrm>
          </p:contentPart>
        </mc:Choice>
        <mc:Fallback>
          <p:pic>
            <p:nvPicPr>
              <p:cNvPr id="183" name="墨迹 182">
                <a:extLst>
                  <a:ext uri="{FF2B5EF4-FFF2-40B4-BE49-F238E27FC236}">
                    <a16:creationId xmlns:a16="http://schemas.microsoft.com/office/drawing/2014/main" id="{EFBD28CC-A6EB-8A48-A8D6-90FB3FAE5153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10390060" y="4461471"/>
                <a:ext cx="173880" cy="14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184" name="墨迹 185">
                <a:extLst>
                  <a:ext uri="{FF2B5EF4-FFF2-40B4-BE49-F238E27FC236}">
                    <a16:creationId xmlns:a16="http://schemas.microsoft.com/office/drawing/2014/main" id="{843C4291-4FEE-2740-A4F0-F3AEDDB803B8}"/>
                  </a:ext>
                </a:extLst>
              </p14:cNvPr>
              <p14:cNvContentPartPr/>
              <p14:nvPr/>
            </p14:nvContentPartPr>
            <p14:xfrm>
              <a:off x="9010180" y="3976551"/>
              <a:ext cx="510120" cy="479880"/>
            </p14:xfrm>
          </p:contentPart>
        </mc:Choice>
        <mc:Fallback>
          <p:pic>
            <p:nvPicPr>
              <p:cNvPr id="184" name="墨迹 185">
                <a:extLst>
                  <a:ext uri="{FF2B5EF4-FFF2-40B4-BE49-F238E27FC236}">
                    <a16:creationId xmlns:a16="http://schemas.microsoft.com/office/drawing/2014/main" id="{843C4291-4FEE-2740-A4F0-F3AEDDB803B8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9002620" y="3968991"/>
                <a:ext cx="525240" cy="49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185" name="墨迹 186">
                <a:extLst>
                  <a:ext uri="{FF2B5EF4-FFF2-40B4-BE49-F238E27FC236}">
                    <a16:creationId xmlns:a16="http://schemas.microsoft.com/office/drawing/2014/main" id="{23329659-FBA5-3347-9F26-3464C048C427}"/>
                  </a:ext>
                </a:extLst>
              </p14:cNvPr>
              <p14:cNvContentPartPr/>
              <p14:nvPr/>
            </p14:nvContentPartPr>
            <p14:xfrm>
              <a:off x="4041460" y="3864591"/>
              <a:ext cx="4644720" cy="766080"/>
            </p14:xfrm>
          </p:contentPart>
        </mc:Choice>
        <mc:Fallback>
          <p:pic>
            <p:nvPicPr>
              <p:cNvPr id="185" name="墨迹 186">
                <a:extLst>
                  <a:ext uri="{FF2B5EF4-FFF2-40B4-BE49-F238E27FC236}">
                    <a16:creationId xmlns:a16="http://schemas.microsoft.com/office/drawing/2014/main" id="{23329659-FBA5-3347-9F26-3464C048C427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4033900" y="3857031"/>
                <a:ext cx="4659480" cy="781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051200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7" name="墨迹 7">
                <a:extLst>
                  <a:ext uri="{FF2B5EF4-FFF2-40B4-BE49-F238E27FC236}">
                    <a16:creationId xmlns:a16="http://schemas.microsoft.com/office/drawing/2014/main" id="{79F366BA-396B-AD4F-AAB8-9DB9B2D5B31B}"/>
                  </a:ext>
                </a:extLst>
              </p14:cNvPr>
              <p14:cNvContentPartPr/>
              <p14:nvPr/>
            </p14:nvContentPartPr>
            <p14:xfrm>
              <a:off x="474220" y="235071"/>
              <a:ext cx="959400" cy="529560"/>
            </p14:xfrm>
          </p:contentPart>
        </mc:Choice>
        <mc:Fallback>
          <p:pic>
            <p:nvPicPr>
              <p:cNvPr id="7" name="墨迹 7">
                <a:extLst>
                  <a:ext uri="{FF2B5EF4-FFF2-40B4-BE49-F238E27FC236}">
                    <a16:creationId xmlns:a16="http://schemas.microsoft.com/office/drawing/2014/main" id="{79F366BA-396B-AD4F-AAB8-9DB9B2D5B31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66657" y="227511"/>
                <a:ext cx="974526" cy="54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9" name="墨迹 8">
                <a:extLst>
                  <a:ext uri="{FF2B5EF4-FFF2-40B4-BE49-F238E27FC236}">
                    <a16:creationId xmlns:a16="http://schemas.microsoft.com/office/drawing/2014/main" id="{F1A95925-7CE4-6847-B876-8A8DF4279799}"/>
                  </a:ext>
                </a:extLst>
              </p14:cNvPr>
              <p14:cNvContentPartPr/>
              <p14:nvPr/>
            </p14:nvContentPartPr>
            <p14:xfrm>
              <a:off x="1644580" y="353511"/>
              <a:ext cx="87480" cy="342720"/>
            </p14:xfrm>
          </p:contentPart>
        </mc:Choice>
        <mc:Fallback>
          <p:pic>
            <p:nvPicPr>
              <p:cNvPr id="9" name="墨迹 8">
                <a:extLst>
                  <a:ext uri="{FF2B5EF4-FFF2-40B4-BE49-F238E27FC236}">
                    <a16:creationId xmlns:a16="http://schemas.microsoft.com/office/drawing/2014/main" id="{F1A95925-7CE4-6847-B876-8A8DF427979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37020" y="345951"/>
                <a:ext cx="102600" cy="35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1" name="墨迹 20">
                <a:extLst>
                  <a:ext uri="{FF2B5EF4-FFF2-40B4-BE49-F238E27FC236}">
                    <a16:creationId xmlns:a16="http://schemas.microsoft.com/office/drawing/2014/main" id="{C62A9133-FD8A-4944-8C90-608C8AF4C1F2}"/>
                  </a:ext>
                </a:extLst>
              </p14:cNvPr>
              <p14:cNvContentPartPr/>
              <p14:nvPr/>
            </p14:nvContentPartPr>
            <p14:xfrm>
              <a:off x="4433500" y="565191"/>
              <a:ext cx="37800" cy="118800"/>
            </p14:xfrm>
          </p:contentPart>
        </mc:Choice>
        <mc:Fallback>
          <p:pic>
            <p:nvPicPr>
              <p:cNvPr id="21" name="墨迹 20">
                <a:extLst>
                  <a:ext uri="{FF2B5EF4-FFF2-40B4-BE49-F238E27FC236}">
                    <a16:creationId xmlns:a16="http://schemas.microsoft.com/office/drawing/2014/main" id="{C62A9133-FD8A-4944-8C90-608C8AF4C1F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425940" y="557631"/>
                <a:ext cx="52920" cy="13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7" name="墨迹 30">
                <a:extLst>
                  <a:ext uri="{FF2B5EF4-FFF2-40B4-BE49-F238E27FC236}">
                    <a16:creationId xmlns:a16="http://schemas.microsoft.com/office/drawing/2014/main" id="{0CBA7F91-CF28-2843-833C-F138AD8AA1C2}"/>
                  </a:ext>
                </a:extLst>
              </p14:cNvPr>
              <p14:cNvContentPartPr/>
              <p14:nvPr/>
            </p14:nvContentPartPr>
            <p14:xfrm>
              <a:off x="4881700" y="129231"/>
              <a:ext cx="523440" cy="429840"/>
            </p14:xfrm>
          </p:contentPart>
        </mc:Choice>
        <mc:Fallback>
          <p:pic>
            <p:nvPicPr>
              <p:cNvPr id="27" name="墨迹 30">
                <a:extLst>
                  <a:ext uri="{FF2B5EF4-FFF2-40B4-BE49-F238E27FC236}">
                    <a16:creationId xmlns:a16="http://schemas.microsoft.com/office/drawing/2014/main" id="{0CBA7F91-CF28-2843-833C-F138AD8AA1C2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874140" y="121671"/>
                <a:ext cx="538200" cy="44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28" name="墨迹 31">
                <a:extLst>
                  <a:ext uri="{FF2B5EF4-FFF2-40B4-BE49-F238E27FC236}">
                    <a16:creationId xmlns:a16="http://schemas.microsoft.com/office/drawing/2014/main" id="{113B5DBD-09E3-A64E-BDD1-4C583425D47B}"/>
                  </a:ext>
                </a:extLst>
              </p14:cNvPr>
              <p14:cNvContentPartPr/>
              <p14:nvPr/>
            </p14:nvContentPartPr>
            <p14:xfrm>
              <a:off x="3076300" y="222831"/>
              <a:ext cx="1083600" cy="461160"/>
            </p14:xfrm>
          </p:contentPart>
        </mc:Choice>
        <mc:Fallback>
          <p:pic>
            <p:nvPicPr>
              <p:cNvPr id="28" name="墨迹 31">
                <a:extLst>
                  <a:ext uri="{FF2B5EF4-FFF2-40B4-BE49-F238E27FC236}">
                    <a16:creationId xmlns:a16="http://schemas.microsoft.com/office/drawing/2014/main" id="{113B5DBD-09E3-A64E-BDD1-4C583425D47B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069100" y="215271"/>
                <a:ext cx="1098720" cy="47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29" name="墨迹 32">
                <a:extLst>
                  <a:ext uri="{FF2B5EF4-FFF2-40B4-BE49-F238E27FC236}">
                    <a16:creationId xmlns:a16="http://schemas.microsoft.com/office/drawing/2014/main" id="{E092BB97-FC63-8447-8612-0310AF83EDA4}"/>
                  </a:ext>
                </a:extLst>
              </p14:cNvPr>
              <p14:cNvContentPartPr/>
              <p14:nvPr/>
            </p14:nvContentPartPr>
            <p14:xfrm>
              <a:off x="2578420" y="216351"/>
              <a:ext cx="224280" cy="703800"/>
            </p14:xfrm>
          </p:contentPart>
        </mc:Choice>
        <mc:Fallback>
          <p:pic>
            <p:nvPicPr>
              <p:cNvPr id="29" name="墨迹 32">
                <a:extLst>
                  <a:ext uri="{FF2B5EF4-FFF2-40B4-BE49-F238E27FC236}">
                    <a16:creationId xmlns:a16="http://schemas.microsoft.com/office/drawing/2014/main" id="{E092BB97-FC63-8447-8612-0310AF83EDA4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570872" y="208791"/>
                <a:ext cx="239016" cy="71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30" name="墨迹 33">
                <a:extLst>
                  <a:ext uri="{FF2B5EF4-FFF2-40B4-BE49-F238E27FC236}">
                    <a16:creationId xmlns:a16="http://schemas.microsoft.com/office/drawing/2014/main" id="{15AFF394-5C82-7C41-9D27-CE4249468EFA}"/>
                  </a:ext>
                </a:extLst>
              </p14:cNvPr>
              <p14:cNvContentPartPr/>
              <p14:nvPr/>
            </p14:nvContentPartPr>
            <p14:xfrm>
              <a:off x="1974700" y="116991"/>
              <a:ext cx="323280" cy="547920"/>
            </p14:xfrm>
          </p:contentPart>
        </mc:Choice>
        <mc:Fallback>
          <p:pic>
            <p:nvPicPr>
              <p:cNvPr id="30" name="墨迹 33">
                <a:extLst>
                  <a:ext uri="{FF2B5EF4-FFF2-40B4-BE49-F238E27FC236}">
                    <a16:creationId xmlns:a16="http://schemas.microsoft.com/office/drawing/2014/main" id="{15AFF394-5C82-7C41-9D27-CE4249468EF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967140" y="109436"/>
                <a:ext cx="338400" cy="5630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35" name="墨迹 34">
                <a:extLst>
                  <a:ext uri="{FF2B5EF4-FFF2-40B4-BE49-F238E27FC236}">
                    <a16:creationId xmlns:a16="http://schemas.microsoft.com/office/drawing/2014/main" id="{D7EDC1E8-AD7F-C34F-87B9-22F53546C9E0}"/>
                  </a:ext>
                </a:extLst>
              </p14:cNvPr>
              <p14:cNvContentPartPr/>
              <p14:nvPr/>
            </p14:nvContentPartPr>
            <p14:xfrm>
              <a:off x="5622580" y="210231"/>
              <a:ext cx="162360" cy="324000"/>
            </p14:xfrm>
          </p:contentPart>
        </mc:Choice>
        <mc:Fallback>
          <p:pic>
            <p:nvPicPr>
              <p:cNvPr id="35" name="墨迹 34">
                <a:extLst>
                  <a:ext uri="{FF2B5EF4-FFF2-40B4-BE49-F238E27FC236}">
                    <a16:creationId xmlns:a16="http://schemas.microsoft.com/office/drawing/2014/main" id="{D7EDC1E8-AD7F-C34F-87B9-22F53546C9E0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615020" y="202671"/>
                <a:ext cx="177120" cy="33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47" name="墨迹 48">
                <a:extLst>
                  <a:ext uri="{FF2B5EF4-FFF2-40B4-BE49-F238E27FC236}">
                    <a16:creationId xmlns:a16="http://schemas.microsoft.com/office/drawing/2014/main" id="{C3E9A11B-7403-3744-B632-19292E1AB375}"/>
                  </a:ext>
                </a:extLst>
              </p14:cNvPr>
              <p14:cNvContentPartPr/>
              <p14:nvPr/>
            </p14:nvContentPartPr>
            <p14:xfrm>
              <a:off x="8100460" y="110511"/>
              <a:ext cx="386640" cy="523440"/>
            </p14:xfrm>
          </p:contentPart>
        </mc:Choice>
        <mc:Fallback>
          <p:pic>
            <p:nvPicPr>
              <p:cNvPr id="47" name="墨迹 48">
                <a:extLst>
                  <a:ext uri="{FF2B5EF4-FFF2-40B4-BE49-F238E27FC236}">
                    <a16:creationId xmlns:a16="http://schemas.microsoft.com/office/drawing/2014/main" id="{C3E9A11B-7403-3744-B632-19292E1AB375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8092893" y="102951"/>
                <a:ext cx="401774" cy="53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48" name="墨迹 49">
                <a:extLst>
                  <a:ext uri="{FF2B5EF4-FFF2-40B4-BE49-F238E27FC236}">
                    <a16:creationId xmlns:a16="http://schemas.microsoft.com/office/drawing/2014/main" id="{847F0F78-810C-6D4C-9A70-1FDFCDF62951}"/>
                  </a:ext>
                </a:extLst>
              </p14:cNvPr>
              <p14:cNvContentPartPr/>
              <p14:nvPr/>
            </p14:nvContentPartPr>
            <p14:xfrm>
              <a:off x="6090220" y="79551"/>
              <a:ext cx="1773720" cy="492120"/>
            </p14:xfrm>
          </p:contentPart>
        </mc:Choice>
        <mc:Fallback>
          <p:pic>
            <p:nvPicPr>
              <p:cNvPr id="48" name="墨迹 49">
                <a:extLst>
                  <a:ext uri="{FF2B5EF4-FFF2-40B4-BE49-F238E27FC236}">
                    <a16:creationId xmlns:a16="http://schemas.microsoft.com/office/drawing/2014/main" id="{847F0F78-810C-6D4C-9A70-1FDFCDF62951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082662" y="71991"/>
                <a:ext cx="1788477" cy="50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64" name="墨迹 66">
                <a:extLst>
                  <a:ext uri="{FF2B5EF4-FFF2-40B4-BE49-F238E27FC236}">
                    <a16:creationId xmlns:a16="http://schemas.microsoft.com/office/drawing/2014/main" id="{AB73EA72-9A35-8B4B-8060-43B905D2AA5B}"/>
                  </a:ext>
                </a:extLst>
              </p14:cNvPr>
              <p14:cNvContentPartPr/>
              <p14:nvPr/>
            </p14:nvContentPartPr>
            <p14:xfrm>
              <a:off x="9924580" y="135711"/>
              <a:ext cx="1189080" cy="386280"/>
            </p14:xfrm>
          </p:contentPart>
        </mc:Choice>
        <mc:Fallback>
          <p:pic>
            <p:nvPicPr>
              <p:cNvPr id="64" name="墨迹 66">
                <a:extLst>
                  <a:ext uri="{FF2B5EF4-FFF2-40B4-BE49-F238E27FC236}">
                    <a16:creationId xmlns:a16="http://schemas.microsoft.com/office/drawing/2014/main" id="{AB73EA72-9A35-8B4B-8060-43B905D2AA5B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9917022" y="128151"/>
                <a:ext cx="1204195" cy="40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65" name="墨迹 67">
                <a:extLst>
                  <a:ext uri="{FF2B5EF4-FFF2-40B4-BE49-F238E27FC236}">
                    <a16:creationId xmlns:a16="http://schemas.microsoft.com/office/drawing/2014/main" id="{C27138FE-EAE9-0943-BC0F-56CFD0322191}"/>
                  </a:ext>
                </a:extLst>
              </p14:cNvPr>
              <p14:cNvContentPartPr/>
              <p14:nvPr/>
            </p14:nvContentPartPr>
            <p14:xfrm>
              <a:off x="9214660" y="160551"/>
              <a:ext cx="429840" cy="361440"/>
            </p14:xfrm>
          </p:contentPart>
        </mc:Choice>
        <mc:Fallback>
          <p:pic>
            <p:nvPicPr>
              <p:cNvPr id="65" name="墨迹 67">
                <a:extLst>
                  <a:ext uri="{FF2B5EF4-FFF2-40B4-BE49-F238E27FC236}">
                    <a16:creationId xmlns:a16="http://schemas.microsoft.com/office/drawing/2014/main" id="{C27138FE-EAE9-0943-BC0F-56CFD0322191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9207100" y="152991"/>
                <a:ext cx="444960" cy="37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66" name="墨迹 68">
                <a:extLst>
                  <a:ext uri="{FF2B5EF4-FFF2-40B4-BE49-F238E27FC236}">
                    <a16:creationId xmlns:a16="http://schemas.microsoft.com/office/drawing/2014/main" id="{F2C16A48-BDF9-1047-9829-C7E8C7037617}"/>
                  </a:ext>
                </a:extLst>
              </p14:cNvPr>
              <p14:cNvContentPartPr/>
              <p14:nvPr/>
            </p14:nvContentPartPr>
            <p14:xfrm>
              <a:off x="8736220" y="210231"/>
              <a:ext cx="285840" cy="343080"/>
            </p14:xfrm>
          </p:contentPart>
        </mc:Choice>
        <mc:Fallback>
          <p:pic>
            <p:nvPicPr>
              <p:cNvPr id="66" name="墨迹 68">
                <a:extLst>
                  <a:ext uri="{FF2B5EF4-FFF2-40B4-BE49-F238E27FC236}">
                    <a16:creationId xmlns:a16="http://schemas.microsoft.com/office/drawing/2014/main" id="{F2C16A48-BDF9-1047-9829-C7E8C7037617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8728670" y="202663"/>
                <a:ext cx="300581" cy="35821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75" name="墨迹 75">
                <a:extLst>
                  <a:ext uri="{FF2B5EF4-FFF2-40B4-BE49-F238E27FC236}">
                    <a16:creationId xmlns:a16="http://schemas.microsoft.com/office/drawing/2014/main" id="{0551DB2A-4CAD-E040-974C-8C1B26354569}"/>
                  </a:ext>
                </a:extLst>
              </p14:cNvPr>
              <p14:cNvContentPartPr/>
              <p14:nvPr/>
            </p14:nvContentPartPr>
            <p14:xfrm>
              <a:off x="11051380" y="116991"/>
              <a:ext cx="921600" cy="429840"/>
            </p14:xfrm>
          </p:contentPart>
        </mc:Choice>
        <mc:Fallback>
          <p:pic>
            <p:nvPicPr>
              <p:cNvPr id="75" name="墨迹 75">
                <a:extLst>
                  <a:ext uri="{FF2B5EF4-FFF2-40B4-BE49-F238E27FC236}">
                    <a16:creationId xmlns:a16="http://schemas.microsoft.com/office/drawing/2014/main" id="{0551DB2A-4CAD-E040-974C-8C1B26354569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1043820" y="109431"/>
                <a:ext cx="936720" cy="44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77" name="墨迹 76">
                <a:extLst>
                  <a:ext uri="{FF2B5EF4-FFF2-40B4-BE49-F238E27FC236}">
                    <a16:creationId xmlns:a16="http://schemas.microsoft.com/office/drawing/2014/main" id="{29FBC431-ABF8-EE4D-A639-78A23673BAE4}"/>
                  </a:ext>
                </a:extLst>
              </p14:cNvPr>
              <p14:cNvContentPartPr/>
              <p14:nvPr/>
            </p14:nvContentPartPr>
            <p14:xfrm>
              <a:off x="480340" y="1218591"/>
              <a:ext cx="130320" cy="268200"/>
            </p14:xfrm>
          </p:contentPart>
        </mc:Choice>
        <mc:Fallback>
          <p:pic>
            <p:nvPicPr>
              <p:cNvPr id="77" name="墨迹 76">
                <a:extLst>
                  <a:ext uri="{FF2B5EF4-FFF2-40B4-BE49-F238E27FC236}">
                    <a16:creationId xmlns:a16="http://schemas.microsoft.com/office/drawing/2014/main" id="{29FBC431-ABF8-EE4D-A639-78A23673BAE4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472780" y="1211391"/>
                <a:ext cx="145440" cy="28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78" name="墨迹 77">
                <a:extLst>
                  <a:ext uri="{FF2B5EF4-FFF2-40B4-BE49-F238E27FC236}">
                    <a16:creationId xmlns:a16="http://schemas.microsoft.com/office/drawing/2014/main" id="{2F889D35-C215-CA41-BFBB-89C8B54C3EDF}"/>
                  </a:ext>
                </a:extLst>
              </p14:cNvPr>
              <p14:cNvContentPartPr/>
              <p14:nvPr/>
            </p14:nvContentPartPr>
            <p14:xfrm>
              <a:off x="928540" y="1131471"/>
              <a:ext cx="274320" cy="651240"/>
            </p14:xfrm>
          </p:contentPart>
        </mc:Choice>
        <mc:Fallback>
          <p:pic>
            <p:nvPicPr>
              <p:cNvPr id="78" name="墨迹 77">
                <a:extLst>
                  <a:ext uri="{FF2B5EF4-FFF2-40B4-BE49-F238E27FC236}">
                    <a16:creationId xmlns:a16="http://schemas.microsoft.com/office/drawing/2014/main" id="{2F889D35-C215-CA41-BFBB-89C8B54C3EDF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920980" y="1123911"/>
                <a:ext cx="289440" cy="66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88" name="墨迹 89">
                <a:extLst>
                  <a:ext uri="{FF2B5EF4-FFF2-40B4-BE49-F238E27FC236}">
                    <a16:creationId xmlns:a16="http://schemas.microsoft.com/office/drawing/2014/main" id="{E9AB65D8-AD3A-D94B-8462-C67489E3E0F0}"/>
                  </a:ext>
                </a:extLst>
              </p14:cNvPr>
              <p14:cNvContentPartPr/>
              <p14:nvPr/>
            </p14:nvContentPartPr>
            <p14:xfrm>
              <a:off x="2491300" y="1025631"/>
              <a:ext cx="1351080" cy="429840"/>
            </p14:xfrm>
          </p:contentPart>
        </mc:Choice>
        <mc:Fallback>
          <p:pic>
            <p:nvPicPr>
              <p:cNvPr id="88" name="墨迹 89">
                <a:extLst>
                  <a:ext uri="{FF2B5EF4-FFF2-40B4-BE49-F238E27FC236}">
                    <a16:creationId xmlns:a16="http://schemas.microsoft.com/office/drawing/2014/main" id="{E9AB65D8-AD3A-D94B-8462-C67489E3E0F0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2483742" y="1018071"/>
                <a:ext cx="1365836" cy="44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89" name="墨迹 90">
                <a:extLst>
                  <a:ext uri="{FF2B5EF4-FFF2-40B4-BE49-F238E27FC236}">
                    <a16:creationId xmlns:a16="http://schemas.microsoft.com/office/drawing/2014/main" id="{7D6F9AD5-9459-C84B-AD59-C67393398535}"/>
                  </a:ext>
                </a:extLst>
              </p14:cNvPr>
              <p14:cNvContentPartPr/>
              <p14:nvPr/>
            </p14:nvContentPartPr>
            <p14:xfrm>
              <a:off x="1464220" y="1014111"/>
              <a:ext cx="766080" cy="566280"/>
            </p14:xfrm>
          </p:contentPart>
        </mc:Choice>
        <mc:Fallback>
          <p:pic>
            <p:nvPicPr>
              <p:cNvPr id="89" name="墨迹 90">
                <a:extLst>
                  <a:ext uri="{FF2B5EF4-FFF2-40B4-BE49-F238E27FC236}">
                    <a16:creationId xmlns:a16="http://schemas.microsoft.com/office/drawing/2014/main" id="{7D6F9AD5-9459-C84B-AD59-C67393398535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456660" y="1006551"/>
                <a:ext cx="781200" cy="58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92" name="墨迹 91">
                <a:extLst>
                  <a:ext uri="{FF2B5EF4-FFF2-40B4-BE49-F238E27FC236}">
                    <a16:creationId xmlns:a16="http://schemas.microsoft.com/office/drawing/2014/main" id="{01773E86-EF31-564A-B8AD-BF76C91B2369}"/>
                  </a:ext>
                </a:extLst>
              </p14:cNvPr>
              <p14:cNvContentPartPr/>
              <p14:nvPr/>
            </p14:nvContentPartPr>
            <p14:xfrm>
              <a:off x="4153420" y="1025631"/>
              <a:ext cx="398880" cy="329760"/>
            </p14:xfrm>
          </p:contentPart>
        </mc:Choice>
        <mc:Fallback>
          <p:pic>
            <p:nvPicPr>
              <p:cNvPr id="92" name="墨迹 91">
                <a:extLst>
                  <a:ext uri="{FF2B5EF4-FFF2-40B4-BE49-F238E27FC236}">
                    <a16:creationId xmlns:a16="http://schemas.microsoft.com/office/drawing/2014/main" id="{01773E86-EF31-564A-B8AD-BF76C91B2369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4145860" y="1018071"/>
                <a:ext cx="414000" cy="34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101" name="墨迹 103">
                <a:extLst>
                  <a:ext uri="{FF2B5EF4-FFF2-40B4-BE49-F238E27FC236}">
                    <a16:creationId xmlns:a16="http://schemas.microsoft.com/office/drawing/2014/main" id="{5EE58AD9-33A1-4447-A09F-B25FBDF1C3F8}"/>
                  </a:ext>
                </a:extLst>
              </p14:cNvPr>
              <p14:cNvContentPartPr/>
              <p14:nvPr/>
            </p14:nvContentPartPr>
            <p14:xfrm>
              <a:off x="6662260" y="1274751"/>
              <a:ext cx="68760" cy="174600"/>
            </p14:xfrm>
          </p:contentPart>
        </mc:Choice>
        <mc:Fallback>
          <p:pic>
            <p:nvPicPr>
              <p:cNvPr id="101" name="墨迹 103">
                <a:extLst>
                  <a:ext uri="{FF2B5EF4-FFF2-40B4-BE49-F238E27FC236}">
                    <a16:creationId xmlns:a16="http://schemas.microsoft.com/office/drawing/2014/main" id="{5EE58AD9-33A1-4447-A09F-B25FBDF1C3F8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6654700" y="1267191"/>
                <a:ext cx="83880" cy="18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102" name="墨迹 104">
                <a:extLst>
                  <a:ext uri="{FF2B5EF4-FFF2-40B4-BE49-F238E27FC236}">
                    <a16:creationId xmlns:a16="http://schemas.microsoft.com/office/drawing/2014/main" id="{2A5122E4-B3AF-104D-B208-8878F0961997}"/>
                  </a:ext>
                </a:extLst>
              </p14:cNvPr>
              <p14:cNvContentPartPr/>
              <p14:nvPr/>
            </p14:nvContentPartPr>
            <p14:xfrm>
              <a:off x="5342500" y="820431"/>
              <a:ext cx="1089720" cy="492120"/>
            </p14:xfrm>
          </p:contentPart>
        </mc:Choice>
        <mc:Fallback>
          <p:pic>
            <p:nvPicPr>
              <p:cNvPr id="102" name="墨迹 104">
                <a:extLst>
                  <a:ext uri="{FF2B5EF4-FFF2-40B4-BE49-F238E27FC236}">
                    <a16:creationId xmlns:a16="http://schemas.microsoft.com/office/drawing/2014/main" id="{2A5122E4-B3AF-104D-B208-8878F0961997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334940" y="812871"/>
                <a:ext cx="1104840" cy="50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103" name="墨迹 105">
                <a:extLst>
                  <a:ext uri="{FF2B5EF4-FFF2-40B4-BE49-F238E27FC236}">
                    <a16:creationId xmlns:a16="http://schemas.microsoft.com/office/drawing/2014/main" id="{E8339368-55D0-4B49-BE01-8C66B9C8DEE3}"/>
                  </a:ext>
                </a:extLst>
              </p14:cNvPr>
              <p14:cNvContentPartPr/>
              <p14:nvPr/>
            </p14:nvContentPartPr>
            <p14:xfrm>
              <a:off x="4832740" y="926271"/>
              <a:ext cx="260280" cy="498240"/>
            </p14:xfrm>
          </p:contentPart>
        </mc:Choice>
        <mc:Fallback>
          <p:pic>
            <p:nvPicPr>
              <p:cNvPr id="103" name="墨迹 105">
                <a:extLst>
                  <a:ext uri="{FF2B5EF4-FFF2-40B4-BE49-F238E27FC236}">
                    <a16:creationId xmlns:a16="http://schemas.microsoft.com/office/drawing/2014/main" id="{E8339368-55D0-4B49-BE01-8C66B9C8DEE3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4825180" y="918711"/>
                <a:ext cx="275400" cy="51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107" name="墨迹 106">
                <a:extLst>
                  <a:ext uri="{FF2B5EF4-FFF2-40B4-BE49-F238E27FC236}">
                    <a16:creationId xmlns:a16="http://schemas.microsoft.com/office/drawing/2014/main" id="{80010C81-B608-6242-A13A-74D5F1F3C438}"/>
                  </a:ext>
                </a:extLst>
              </p14:cNvPr>
              <p14:cNvContentPartPr/>
              <p14:nvPr/>
            </p14:nvContentPartPr>
            <p14:xfrm>
              <a:off x="6643540" y="1374471"/>
              <a:ext cx="62640" cy="100080"/>
            </p14:xfrm>
          </p:contentPart>
        </mc:Choice>
        <mc:Fallback>
          <p:pic>
            <p:nvPicPr>
              <p:cNvPr id="107" name="墨迹 106">
                <a:extLst>
                  <a:ext uri="{FF2B5EF4-FFF2-40B4-BE49-F238E27FC236}">
                    <a16:creationId xmlns:a16="http://schemas.microsoft.com/office/drawing/2014/main" id="{80010C81-B608-6242-A13A-74D5F1F3C438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6635980" y="1366911"/>
                <a:ext cx="77760" cy="11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121" name="墨迹 120">
                <a:extLst>
                  <a:ext uri="{FF2B5EF4-FFF2-40B4-BE49-F238E27FC236}">
                    <a16:creationId xmlns:a16="http://schemas.microsoft.com/office/drawing/2014/main" id="{8B2614B0-6A5D-7C4E-90F3-2F5AF89D5ACF}"/>
                  </a:ext>
                </a:extLst>
              </p14:cNvPr>
              <p14:cNvContentPartPr/>
              <p14:nvPr/>
            </p14:nvContentPartPr>
            <p14:xfrm>
              <a:off x="8884900" y="894951"/>
              <a:ext cx="212040" cy="311040"/>
            </p14:xfrm>
          </p:contentPart>
        </mc:Choice>
        <mc:Fallback>
          <p:pic>
            <p:nvPicPr>
              <p:cNvPr id="121" name="墨迹 120">
                <a:extLst>
                  <a:ext uri="{FF2B5EF4-FFF2-40B4-BE49-F238E27FC236}">
                    <a16:creationId xmlns:a16="http://schemas.microsoft.com/office/drawing/2014/main" id="{8B2614B0-6A5D-7C4E-90F3-2F5AF89D5ACF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8877340" y="887391"/>
                <a:ext cx="227160" cy="32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122" name="墨迹 123">
                <a:extLst>
                  <a:ext uri="{FF2B5EF4-FFF2-40B4-BE49-F238E27FC236}">
                    <a16:creationId xmlns:a16="http://schemas.microsoft.com/office/drawing/2014/main" id="{9F9198B8-BCAC-A843-B975-EED80A032395}"/>
                  </a:ext>
                </a:extLst>
              </p14:cNvPr>
              <p14:cNvContentPartPr/>
              <p14:nvPr/>
            </p14:nvContentPartPr>
            <p14:xfrm>
              <a:off x="7683220" y="857871"/>
              <a:ext cx="978120" cy="445680"/>
            </p14:xfrm>
          </p:contentPart>
        </mc:Choice>
        <mc:Fallback>
          <p:pic>
            <p:nvPicPr>
              <p:cNvPr id="122" name="墨迹 123">
                <a:extLst>
                  <a:ext uri="{FF2B5EF4-FFF2-40B4-BE49-F238E27FC236}">
                    <a16:creationId xmlns:a16="http://schemas.microsoft.com/office/drawing/2014/main" id="{9F9198B8-BCAC-A843-B975-EED80A032395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7675657" y="850311"/>
                <a:ext cx="993246" cy="46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123" name="墨迹 124">
                <a:extLst>
                  <a:ext uri="{FF2B5EF4-FFF2-40B4-BE49-F238E27FC236}">
                    <a16:creationId xmlns:a16="http://schemas.microsoft.com/office/drawing/2014/main" id="{DF33EC15-A229-A24A-AE7A-39A85F7153F7}"/>
                  </a:ext>
                </a:extLst>
              </p14:cNvPr>
              <p14:cNvContentPartPr/>
              <p14:nvPr/>
            </p14:nvContentPartPr>
            <p14:xfrm>
              <a:off x="7048180" y="907551"/>
              <a:ext cx="448920" cy="435960"/>
            </p14:xfrm>
          </p:contentPart>
        </mc:Choice>
        <mc:Fallback>
          <p:pic>
            <p:nvPicPr>
              <p:cNvPr id="123" name="墨迹 124">
                <a:extLst>
                  <a:ext uri="{FF2B5EF4-FFF2-40B4-BE49-F238E27FC236}">
                    <a16:creationId xmlns:a16="http://schemas.microsoft.com/office/drawing/2014/main" id="{DF33EC15-A229-A24A-AE7A-39A85F7153F7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7040614" y="899997"/>
                <a:ext cx="464052" cy="4507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134" name="墨迹 134">
                <a:extLst>
                  <a:ext uri="{FF2B5EF4-FFF2-40B4-BE49-F238E27FC236}">
                    <a16:creationId xmlns:a16="http://schemas.microsoft.com/office/drawing/2014/main" id="{3A57C770-6ABC-4348-A478-847CD62A14D1}"/>
                  </a:ext>
                </a:extLst>
              </p14:cNvPr>
              <p14:cNvContentPartPr/>
              <p14:nvPr/>
            </p14:nvContentPartPr>
            <p14:xfrm>
              <a:off x="9351820" y="826551"/>
              <a:ext cx="1263960" cy="578880"/>
            </p14:xfrm>
          </p:contentPart>
        </mc:Choice>
        <mc:Fallback>
          <p:pic>
            <p:nvPicPr>
              <p:cNvPr id="134" name="墨迹 134">
                <a:extLst>
                  <a:ext uri="{FF2B5EF4-FFF2-40B4-BE49-F238E27FC236}">
                    <a16:creationId xmlns:a16="http://schemas.microsoft.com/office/drawing/2014/main" id="{3A57C770-6ABC-4348-A478-847CD62A14D1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9344260" y="818986"/>
                <a:ext cx="1279080" cy="59400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146" name="墨迹 146">
                <a:extLst>
                  <a:ext uri="{FF2B5EF4-FFF2-40B4-BE49-F238E27FC236}">
                    <a16:creationId xmlns:a16="http://schemas.microsoft.com/office/drawing/2014/main" id="{6EFF2A70-142C-1E4D-8EFF-8B1C7B0820DA}"/>
                  </a:ext>
                </a:extLst>
              </p14:cNvPr>
              <p14:cNvContentPartPr/>
              <p14:nvPr/>
            </p14:nvContentPartPr>
            <p14:xfrm>
              <a:off x="10758700" y="807831"/>
              <a:ext cx="1264320" cy="504720"/>
            </p14:xfrm>
          </p:contentPart>
        </mc:Choice>
        <mc:Fallback>
          <p:pic>
            <p:nvPicPr>
              <p:cNvPr id="146" name="墨迹 146">
                <a:extLst>
                  <a:ext uri="{FF2B5EF4-FFF2-40B4-BE49-F238E27FC236}">
                    <a16:creationId xmlns:a16="http://schemas.microsoft.com/office/drawing/2014/main" id="{6EFF2A70-142C-1E4D-8EFF-8B1C7B0820DA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10751138" y="800271"/>
                <a:ext cx="1279444" cy="51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148" name="墨迹 147">
                <a:extLst>
                  <a:ext uri="{FF2B5EF4-FFF2-40B4-BE49-F238E27FC236}">
                    <a16:creationId xmlns:a16="http://schemas.microsoft.com/office/drawing/2014/main" id="{3DC5E6B0-8F2F-724E-A938-9BE28B3C3D97}"/>
                  </a:ext>
                </a:extLst>
              </p14:cNvPr>
              <p14:cNvContentPartPr/>
              <p14:nvPr/>
            </p14:nvContentPartPr>
            <p14:xfrm>
              <a:off x="523900" y="1965951"/>
              <a:ext cx="180360" cy="131040"/>
            </p14:xfrm>
          </p:contentPart>
        </mc:Choice>
        <mc:Fallback>
          <p:pic>
            <p:nvPicPr>
              <p:cNvPr id="148" name="墨迹 147">
                <a:extLst>
                  <a:ext uri="{FF2B5EF4-FFF2-40B4-BE49-F238E27FC236}">
                    <a16:creationId xmlns:a16="http://schemas.microsoft.com/office/drawing/2014/main" id="{3DC5E6B0-8F2F-724E-A938-9BE28B3C3D97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516340" y="1958391"/>
                <a:ext cx="195120" cy="14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149" name="墨迹 148">
                <a:extLst>
                  <a:ext uri="{FF2B5EF4-FFF2-40B4-BE49-F238E27FC236}">
                    <a16:creationId xmlns:a16="http://schemas.microsoft.com/office/drawing/2014/main" id="{25EC15B3-9188-A14C-A8B1-006C6480AB8A}"/>
                  </a:ext>
                </a:extLst>
              </p14:cNvPr>
              <p14:cNvContentPartPr/>
              <p14:nvPr/>
            </p14:nvContentPartPr>
            <p14:xfrm>
              <a:off x="598780" y="2158911"/>
              <a:ext cx="335880" cy="149760"/>
            </p14:xfrm>
          </p:contentPart>
        </mc:Choice>
        <mc:Fallback>
          <p:pic>
            <p:nvPicPr>
              <p:cNvPr id="149" name="墨迹 148">
                <a:extLst>
                  <a:ext uri="{FF2B5EF4-FFF2-40B4-BE49-F238E27FC236}">
                    <a16:creationId xmlns:a16="http://schemas.microsoft.com/office/drawing/2014/main" id="{25EC15B3-9188-A14C-A8B1-006C6480AB8A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591220" y="2151351"/>
                <a:ext cx="351000" cy="16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150" name="墨迹 149">
                <a:extLst>
                  <a:ext uri="{FF2B5EF4-FFF2-40B4-BE49-F238E27FC236}">
                    <a16:creationId xmlns:a16="http://schemas.microsoft.com/office/drawing/2014/main" id="{B0D7B8F7-4D32-9549-82D3-A8B7999D2011}"/>
                  </a:ext>
                </a:extLst>
              </p14:cNvPr>
              <p14:cNvContentPartPr/>
              <p14:nvPr/>
            </p14:nvContentPartPr>
            <p14:xfrm>
              <a:off x="1196380" y="1872351"/>
              <a:ext cx="106200" cy="112320"/>
            </p14:xfrm>
          </p:contentPart>
        </mc:Choice>
        <mc:Fallback>
          <p:pic>
            <p:nvPicPr>
              <p:cNvPr id="150" name="墨迹 149">
                <a:extLst>
                  <a:ext uri="{FF2B5EF4-FFF2-40B4-BE49-F238E27FC236}">
                    <a16:creationId xmlns:a16="http://schemas.microsoft.com/office/drawing/2014/main" id="{B0D7B8F7-4D32-9549-82D3-A8B7999D2011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1188820" y="1864791"/>
                <a:ext cx="12132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151" name="墨迹 150">
                <a:extLst>
                  <a:ext uri="{FF2B5EF4-FFF2-40B4-BE49-F238E27FC236}">
                    <a16:creationId xmlns:a16="http://schemas.microsoft.com/office/drawing/2014/main" id="{DB97310F-7AC5-9A42-B607-08E6886BC160}"/>
                  </a:ext>
                </a:extLst>
              </p14:cNvPr>
              <p14:cNvContentPartPr/>
              <p14:nvPr/>
            </p14:nvContentPartPr>
            <p14:xfrm>
              <a:off x="1152820" y="2071791"/>
              <a:ext cx="324000" cy="286560"/>
            </p14:xfrm>
          </p:contentPart>
        </mc:Choice>
        <mc:Fallback>
          <p:pic>
            <p:nvPicPr>
              <p:cNvPr id="151" name="墨迹 150">
                <a:extLst>
                  <a:ext uri="{FF2B5EF4-FFF2-40B4-BE49-F238E27FC236}">
                    <a16:creationId xmlns:a16="http://schemas.microsoft.com/office/drawing/2014/main" id="{DB97310F-7AC5-9A42-B607-08E6886BC160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1145260" y="2064231"/>
                <a:ext cx="339120" cy="30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152" name="墨迹 151">
                <a:extLst>
                  <a:ext uri="{FF2B5EF4-FFF2-40B4-BE49-F238E27FC236}">
                    <a16:creationId xmlns:a16="http://schemas.microsoft.com/office/drawing/2014/main" id="{3B7BB191-56B4-594B-BA26-E1EB6C508C11}"/>
                  </a:ext>
                </a:extLst>
              </p14:cNvPr>
              <p14:cNvContentPartPr/>
              <p14:nvPr/>
            </p14:nvContentPartPr>
            <p14:xfrm>
              <a:off x="1676260" y="1785231"/>
              <a:ext cx="242640" cy="559800"/>
            </p14:xfrm>
          </p:contentPart>
        </mc:Choice>
        <mc:Fallback>
          <p:pic>
            <p:nvPicPr>
              <p:cNvPr id="152" name="墨迹 151">
                <a:extLst>
                  <a:ext uri="{FF2B5EF4-FFF2-40B4-BE49-F238E27FC236}">
                    <a16:creationId xmlns:a16="http://schemas.microsoft.com/office/drawing/2014/main" id="{3B7BB191-56B4-594B-BA26-E1EB6C508C11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1668700" y="1777671"/>
                <a:ext cx="257400" cy="57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153" name="墨迹 152">
                <a:extLst>
                  <a:ext uri="{FF2B5EF4-FFF2-40B4-BE49-F238E27FC236}">
                    <a16:creationId xmlns:a16="http://schemas.microsoft.com/office/drawing/2014/main" id="{BF8FF54E-7992-0541-B866-B56EC048CF5C}"/>
                  </a:ext>
                </a:extLst>
              </p14:cNvPr>
              <p14:cNvContentPartPr/>
              <p14:nvPr/>
            </p14:nvContentPartPr>
            <p14:xfrm>
              <a:off x="1949500" y="2227311"/>
              <a:ext cx="31320" cy="31320"/>
            </p14:xfrm>
          </p:contentPart>
        </mc:Choice>
        <mc:Fallback>
          <p:pic>
            <p:nvPicPr>
              <p:cNvPr id="153" name="墨迹 152">
                <a:extLst>
                  <a:ext uri="{FF2B5EF4-FFF2-40B4-BE49-F238E27FC236}">
                    <a16:creationId xmlns:a16="http://schemas.microsoft.com/office/drawing/2014/main" id="{BF8FF54E-7992-0541-B866-B56EC048CF5C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1941940" y="2219751"/>
                <a:ext cx="4644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154" name="墨迹 153">
                <a:extLst>
                  <a:ext uri="{FF2B5EF4-FFF2-40B4-BE49-F238E27FC236}">
                    <a16:creationId xmlns:a16="http://schemas.microsoft.com/office/drawing/2014/main" id="{1766CA03-F28A-7540-9560-F4A72622F165}"/>
                  </a:ext>
                </a:extLst>
              </p14:cNvPr>
              <p14:cNvContentPartPr/>
              <p14:nvPr/>
            </p14:nvContentPartPr>
            <p14:xfrm>
              <a:off x="2211940" y="1866951"/>
              <a:ext cx="279720" cy="308160"/>
            </p14:xfrm>
          </p:contentPart>
        </mc:Choice>
        <mc:Fallback>
          <p:pic>
            <p:nvPicPr>
              <p:cNvPr id="154" name="墨迹 153">
                <a:extLst>
                  <a:ext uri="{FF2B5EF4-FFF2-40B4-BE49-F238E27FC236}">
                    <a16:creationId xmlns:a16="http://schemas.microsoft.com/office/drawing/2014/main" id="{1766CA03-F28A-7540-9560-F4A72622F165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2204380" y="1859391"/>
                <a:ext cx="294840" cy="32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155" name="墨迹 154">
                <a:extLst>
                  <a:ext uri="{FF2B5EF4-FFF2-40B4-BE49-F238E27FC236}">
                    <a16:creationId xmlns:a16="http://schemas.microsoft.com/office/drawing/2014/main" id="{7FF6C133-9DCF-FC4A-91CC-789AD2399055}"/>
                  </a:ext>
                </a:extLst>
              </p14:cNvPr>
              <p14:cNvContentPartPr/>
              <p14:nvPr/>
            </p14:nvContentPartPr>
            <p14:xfrm>
              <a:off x="2534860" y="1761111"/>
              <a:ext cx="212040" cy="435600"/>
            </p14:xfrm>
          </p:contentPart>
        </mc:Choice>
        <mc:Fallback>
          <p:pic>
            <p:nvPicPr>
              <p:cNvPr id="155" name="墨迹 154">
                <a:extLst>
                  <a:ext uri="{FF2B5EF4-FFF2-40B4-BE49-F238E27FC236}">
                    <a16:creationId xmlns:a16="http://schemas.microsoft.com/office/drawing/2014/main" id="{7FF6C133-9DCF-FC4A-91CC-789AD2399055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2527300" y="1753551"/>
                <a:ext cx="227160" cy="45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156" name="墨迹 155">
                <a:extLst>
                  <a:ext uri="{FF2B5EF4-FFF2-40B4-BE49-F238E27FC236}">
                    <a16:creationId xmlns:a16="http://schemas.microsoft.com/office/drawing/2014/main" id="{9720854F-B2A1-B241-B36B-C530603A3BE1}"/>
                  </a:ext>
                </a:extLst>
              </p14:cNvPr>
              <p14:cNvContentPartPr/>
              <p14:nvPr/>
            </p14:nvContentPartPr>
            <p14:xfrm>
              <a:off x="2933380" y="1804671"/>
              <a:ext cx="467280" cy="457560"/>
            </p14:xfrm>
          </p:contentPart>
        </mc:Choice>
        <mc:Fallback>
          <p:pic>
            <p:nvPicPr>
              <p:cNvPr id="156" name="墨迹 155">
                <a:extLst>
                  <a:ext uri="{FF2B5EF4-FFF2-40B4-BE49-F238E27FC236}">
                    <a16:creationId xmlns:a16="http://schemas.microsoft.com/office/drawing/2014/main" id="{9720854F-B2A1-B241-B36B-C530603A3BE1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2925820" y="1797111"/>
                <a:ext cx="482400" cy="47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157" name="墨迹 156">
                <a:extLst>
                  <a:ext uri="{FF2B5EF4-FFF2-40B4-BE49-F238E27FC236}">
                    <a16:creationId xmlns:a16="http://schemas.microsoft.com/office/drawing/2014/main" id="{5570BC1A-80ED-2041-BAA7-1B9E1C98B945}"/>
                  </a:ext>
                </a:extLst>
              </p14:cNvPr>
              <p14:cNvContentPartPr/>
              <p14:nvPr/>
            </p14:nvContentPartPr>
            <p14:xfrm>
              <a:off x="3300580" y="1959471"/>
              <a:ext cx="143640" cy="50040"/>
            </p14:xfrm>
          </p:contentPart>
        </mc:Choice>
        <mc:Fallback>
          <p:pic>
            <p:nvPicPr>
              <p:cNvPr id="157" name="墨迹 156">
                <a:extLst>
                  <a:ext uri="{FF2B5EF4-FFF2-40B4-BE49-F238E27FC236}">
                    <a16:creationId xmlns:a16="http://schemas.microsoft.com/office/drawing/2014/main" id="{5570BC1A-80ED-2041-BAA7-1B9E1C98B945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3293020" y="1951911"/>
                <a:ext cx="158760" cy="6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158" name="墨迹 157">
                <a:extLst>
                  <a:ext uri="{FF2B5EF4-FFF2-40B4-BE49-F238E27FC236}">
                    <a16:creationId xmlns:a16="http://schemas.microsoft.com/office/drawing/2014/main" id="{6378D088-F432-B24A-958C-6EEBD86E5C0F}"/>
                  </a:ext>
                </a:extLst>
              </p14:cNvPr>
              <p14:cNvContentPartPr/>
              <p14:nvPr/>
            </p14:nvContentPartPr>
            <p14:xfrm>
              <a:off x="3300580" y="1735551"/>
              <a:ext cx="75240" cy="43920"/>
            </p14:xfrm>
          </p:contentPart>
        </mc:Choice>
        <mc:Fallback>
          <p:pic>
            <p:nvPicPr>
              <p:cNvPr id="158" name="墨迹 157">
                <a:extLst>
                  <a:ext uri="{FF2B5EF4-FFF2-40B4-BE49-F238E27FC236}">
                    <a16:creationId xmlns:a16="http://schemas.microsoft.com/office/drawing/2014/main" id="{6378D088-F432-B24A-958C-6EEBD86E5C0F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3293020" y="1727991"/>
                <a:ext cx="90000" cy="5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159" name="墨迹 158">
                <a:extLst>
                  <a:ext uri="{FF2B5EF4-FFF2-40B4-BE49-F238E27FC236}">
                    <a16:creationId xmlns:a16="http://schemas.microsoft.com/office/drawing/2014/main" id="{57D51DCD-039B-9748-BC91-7DA749065EF7}"/>
                  </a:ext>
                </a:extLst>
              </p14:cNvPr>
              <p14:cNvContentPartPr/>
              <p14:nvPr/>
            </p14:nvContentPartPr>
            <p14:xfrm>
              <a:off x="3649060" y="1792071"/>
              <a:ext cx="68760" cy="124200"/>
            </p14:xfrm>
          </p:contentPart>
        </mc:Choice>
        <mc:Fallback>
          <p:pic>
            <p:nvPicPr>
              <p:cNvPr id="159" name="墨迹 158">
                <a:extLst>
                  <a:ext uri="{FF2B5EF4-FFF2-40B4-BE49-F238E27FC236}">
                    <a16:creationId xmlns:a16="http://schemas.microsoft.com/office/drawing/2014/main" id="{57D51DCD-039B-9748-BC91-7DA749065EF7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3641500" y="1784511"/>
                <a:ext cx="83880" cy="13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160" name="墨迹 159">
                <a:extLst>
                  <a:ext uri="{FF2B5EF4-FFF2-40B4-BE49-F238E27FC236}">
                    <a16:creationId xmlns:a16="http://schemas.microsoft.com/office/drawing/2014/main" id="{18E72A42-D4F6-3741-9416-90574856203B}"/>
                  </a:ext>
                </a:extLst>
              </p14:cNvPr>
              <p14:cNvContentPartPr/>
              <p14:nvPr/>
            </p14:nvContentPartPr>
            <p14:xfrm>
              <a:off x="3630700" y="1959471"/>
              <a:ext cx="274320" cy="106200"/>
            </p14:xfrm>
          </p:contentPart>
        </mc:Choice>
        <mc:Fallback>
          <p:pic>
            <p:nvPicPr>
              <p:cNvPr id="160" name="墨迹 159">
                <a:extLst>
                  <a:ext uri="{FF2B5EF4-FFF2-40B4-BE49-F238E27FC236}">
                    <a16:creationId xmlns:a16="http://schemas.microsoft.com/office/drawing/2014/main" id="{18E72A42-D4F6-3741-9416-90574856203B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3623140" y="1951911"/>
                <a:ext cx="289440" cy="12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161" name="墨迹 160">
                <a:extLst>
                  <a:ext uri="{FF2B5EF4-FFF2-40B4-BE49-F238E27FC236}">
                    <a16:creationId xmlns:a16="http://schemas.microsoft.com/office/drawing/2014/main" id="{4A436320-0601-E24C-9DC6-BE6F1EC0D7F4}"/>
                  </a:ext>
                </a:extLst>
              </p14:cNvPr>
              <p14:cNvContentPartPr/>
              <p14:nvPr/>
            </p14:nvContentPartPr>
            <p14:xfrm>
              <a:off x="4166740" y="1598391"/>
              <a:ext cx="460440" cy="591840"/>
            </p14:xfrm>
          </p:contentPart>
        </mc:Choice>
        <mc:Fallback>
          <p:pic>
            <p:nvPicPr>
              <p:cNvPr id="161" name="墨迹 160">
                <a:extLst>
                  <a:ext uri="{FF2B5EF4-FFF2-40B4-BE49-F238E27FC236}">
                    <a16:creationId xmlns:a16="http://schemas.microsoft.com/office/drawing/2014/main" id="{4A436320-0601-E24C-9DC6-BE6F1EC0D7F4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4159180" y="1590831"/>
                <a:ext cx="475560" cy="60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162" name="墨迹 161">
                <a:extLst>
                  <a:ext uri="{FF2B5EF4-FFF2-40B4-BE49-F238E27FC236}">
                    <a16:creationId xmlns:a16="http://schemas.microsoft.com/office/drawing/2014/main" id="{A4A6B4EA-4316-9542-A827-6B07396A738E}"/>
                  </a:ext>
                </a:extLst>
              </p14:cNvPr>
              <p14:cNvContentPartPr/>
              <p14:nvPr/>
            </p14:nvContentPartPr>
            <p14:xfrm>
              <a:off x="4845340" y="1673271"/>
              <a:ext cx="154440" cy="199440"/>
            </p14:xfrm>
          </p:contentPart>
        </mc:Choice>
        <mc:Fallback>
          <p:pic>
            <p:nvPicPr>
              <p:cNvPr id="162" name="墨迹 161">
                <a:extLst>
                  <a:ext uri="{FF2B5EF4-FFF2-40B4-BE49-F238E27FC236}">
                    <a16:creationId xmlns:a16="http://schemas.microsoft.com/office/drawing/2014/main" id="{A4A6B4EA-4316-9542-A827-6B07396A738E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4837780" y="1665711"/>
                <a:ext cx="169560" cy="21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163" name="墨迹 162">
                <a:extLst>
                  <a:ext uri="{FF2B5EF4-FFF2-40B4-BE49-F238E27FC236}">
                    <a16:creationId xmlns:a16="http://schemas.microsoft.com/office/drawing/2014/main" id="{66767094-B391-4C4C-A43E-47F203D1F8E2}"/>
                  </a:ext>
                </a:extLst>
              </p14:cNvPr>
              <p14:cNvContentPartPr/>
              <p14:nvPr/>
            </p14:nvContentPartPr>
            <p14:xfrm>
              <a:off x="4863340" y="1965951"/>
              <a:ext cx="106200" cy="174600"/>
            </p14:xfrm>
          </p:contentPart>
        </mc:Choice>
        <mc:Fallback>
          <p:pic>
            <p:nvPicPr>
              <p:cNvPr id="163" name="墨迹 162">
                <a:extLst>
                  <a:ext uri="{FF2B5EF4-FFF2-40B4-BE49-F238E27FC236}">
                    <a16:creationId xmlns:a16="http://schemas.microsoft.com/office/drawing/2014/main" id="{66767094-B391-4C4C-A43E-47F203D1F8E2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4855780" y="1958391"/>
                <a:ext cx="121320" cy="18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164" name="墨迹 163">
                <a:extLst>
                  <a:ext uri="{FF2B5EF4-FFF2-40B4-BE49-F238E27FC236}">
                    <a16:creationId xmlns:a16="http://schemas.microsoft.com/office/drawing/2014/main" id="{0DC5553F-9353-584F-9345-9DA23394BAA9}"/>
                  </a:ext>
                </a:extLst>
              </p14:cNvPr>
              <p14:cNvContentPartPr/>
              <p14:nvPr/>
            </p14:nvContentPartPr>
            <p14:xfrm>
              <a:off x="5199220" y="2090511"/>
              <a:ext cx="100080" cy="100080"/>
            </p14:xfrm>
          </p:contentPart>
        </mc:Choice>
        <mc:Fallback>
          <p:pic>
            <p:nvPicPr>
              <p:cNvPr id="164" name="墨迹 163">
                <a:extLst>
                  <a:ext uri="{FF2B5EF4-FFF2-40B4-BE49-F238E27FC236}">
                    <a16:creationId xmlns:a16="http://schemas.microsoft.com/office/drawing/2014/main" id="{0DC5553F-9353-584F-9345-9DA23394BAA9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5191660" y="2082951"/>
                <a:ext cx="115200" cy="11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165" name="墨迹 164">
                <a:extLst>
                  <a:ext uri="{FF2B5EF4-FFF2-40B4-BE49-F238E27FC236}">
                    <a16:creationId xmlns:a16="http://schemas.microsoft.com/office/drawing/2014/main" id="{52B461C8-FBAE-9C4D-8589-1CFCF5D61F06}"/>
                  </a:ext>
                </a:extLst>
              </p14:cNvPr>
              <p14:cNvContentPartPr/>
              <p14:nvPr/>
            </p14:nvContentPartPr>
            <p14:xfrm>
              <a:off x="4881700" y="1990791"/>
              <a:ext cx="6480" cy="6480"/>
            </p14:xfrm>
          </p:contentPart>
        </mc:Choice>
        <mc:Fallback>
          <p:pic>
            <p:nvPicPr>
              <p:cNvPr id="165" name="墨迹 164">
                <a:extLst>
                  <a:ext uri="{FF2B5EF4-FFF2-40B4-BE49-F238E27FC236}">
                    <a16:creationId xmlns:a16="http://schemas.microsoft.com/office/drawing/2014/main" id="{52B461C8-FBAE-9C4D-8589-1CFCF5D61F06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4874140" y="1983231"/>
                <a:ext cx="2160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166" name="墨迹 165">
                <a:extLst>
                  <a:ext uri="{FF2B5EF4-FFF2-40B4-BE49-F238E27FC236}">
                    <a16:creationId xmlns:a16="http://schemas.microsoft.com/office/drawing/2014/main" id="{CA12C968-B0EC-C149-B173-29F51D97140F}"/>
                  </a:ext>
                </a:extLst>
              </p14:cNvPr>
              <p14:cNvContentPartPr/>
              <p14:nvPr/>
            </p14:nvContentPartPr>
            <p14:xfrm>
              <a:off x="4838140" y="1940751"/>
              <a:ext cx="193320" cy="274320"/>
            </p14:xfrm>
          </p:contentPart>
        </mc:Choice>
        <mc:Fallback>
          <p:pic>
            <p:nvPicPr>
              <p:cNvPr id="166" name="墨迹 165">
                <a:extLst>
                  <a:ext uri="{FF2B5EF4-FFF2-40B4-BE49-F238E27FC236}">
                    <a16:creationId xmlns:a16="http://schemas.microsoft.com/office/drawing/2014/main" id="{CA12C968-B0EC-C149-B173-29F51D97140F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4830580" y="1933551"/>
                <a:ext cx="208440" cy="28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178" name="墨迹 177">
                <a:extLst>
                  <a:ext uri="{FF2B5EF4-FFF2-40B4-BE49-F238E27FC236}">
                    <a16:creationId xmlns:a16="http://schemas.microsoft.com/office/drawing/2014/main" id="{6887ECF1-A313-C94C-8B35-FA98D2451E92}"/>
                  </a:ext>
                </a:extLst>
              </p14:cNvPr>
              <p14:cNvContentPartPr/>
              <p14:nvPr/>
            </p14:nvContentPartPr>
            <p14:xfrm>
              <a:off x="6216940" y="1798551"/>
              <a:ext cx="165600" cy="311040"/>
            </p14:xfrm>
          </p:contentPart>
        </mc:Choice>
        <mc:Fallback>
          <p:pic>
            <p:nvPicPr>
              <p:cNvPr id="178" name="墨迹 177">
                <a:extLst>
                  <a:ext uri="{FF2B5EF4-FFF2-40B4-BE49-F238E27FC236}">
                    <a16:creationId xmlns:a16="http://schemas.microsoft.com/office/drawing/2014/main" id="{6887ECF1-A313-C94C-8B35-FA98D2451E92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6209380" y="1790991"/>
                <a:ext cx="180720" cy="32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179" name="墨迹 178">
                <a:extLst>
                  <a:ext uri="{FF2B5EF4-FFF2-40B4-BE49-F238E27FC236}">
                    <a16:creationId xmlns:a16="http://schemas.microsoft.com/office/drawing/2014/main" id="{A2B596D5-3D46-A74A-8A7D-102978DD4B69}"/>
                  </a:ext>
                </a:extLst>
              </p14:cNvPr>
              <p14:cNvContentPartPr/>
              <p14:nvPr/>
            </p14:nvContentPartPr>
            <p14:xfrm>
              <a:off x="6737140" y="1710711"/>
              <a:ext cx="249480" cy="560520"/>
            </p14:xfrm>
          </p:contentPart>
        </mc:Choice>
        <mc:Fallback>
          <p:pic>
            <p:nvPicPr>
              <p:cNvPr id="179" name="墨迹 178">
                <a:extLst>
                  <a:ext uri="{FF2B5EF4-FFF2-40B4-BE49-F238E27FC236}">
                    <a16:creationId xmlns:a16="http://schemas.microsoft.com/office/drawing/2014/main" id="{A2B596D5-3D46-A74A-8A7D-102978DD4B69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6729580" y="1703151"/>
                <a:ext cx="264600" cy="57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202" name="墨迹 205">
                <a:extLst>
                  <a:ext uri="{FF2B5EF4-FFF2-40B4-BE49-F238E27FC236}">
                    <a16:creationId xmlns:a16="http://schemas.microsoft.com/office/drawing/2014/main" id="{E2B5AB32-D552-2E44-86AC-217AFDFFE841}"/>
                  </a:ext>
                </a:extLst>
              </p14:cNvPr>
              <p14:cNvContentPartPr/>
              <p14:nvPr/>
            </p14:nvContentPartPr>
            <p14:xfrm>
              <a:off x="8549380" y="1598391"/>
              <a:ext cx="1014480" cy="516960"/>
            </p14:xfrm>
          </p:contentPart>
        </mc:Choice>
        <mc:Fallback>
          <p:pic>
            <p:nvPicPr>
              <p:cNvPr id="202" name="墨迹 205">
                <a:extLst>
                  <a:ext uri="{FF2B5EF4-FFF2-40B4-BE49-F238E27FC236}">
                    <a16:creationId xmlns:a16="http://schemas.microsoft.com/office/drawing/2014/main" id="{E2B5AB32-D552-2E44-86AC-217AFDFFE841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8541820" y="1590831"/>
                <a:ext cx="1029600" cy="53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2">
            <p14:nvContentPartPr>
              <p14:cNvPr id="203" name="墨迹 206">
                <a:extLst>
                  <a:ext uri="{FF2B5EF4-FFF2-40B4-BE49-F238E27FC236}">
                    <a16:creationId xmlns:a16="http://schemas.microsoft.com/office/drawing/2014/main" id="{ECA4BD88-6BDE-994E-8742-F532C2174E3A}"/>
                  </a:ext>
                </a:extLst>
              </p14:cNvPr>
              <p14:cNvContentPartPr/>
              <p14:nvPr/>
            </p14:nvContentPartPr>
            <p14:xfrm>
              <a:off x="7253740" y="1586151"/>
              <a:ext cx="1096200" cy="523440"/>
            </p14:xfrm>
          </p:contentPart>
        </mc:Choice>
        <mc:Fallback>
          <p:pic>
            <p:nvPicPr>
              <p:cNvPr id="203" name="墨迹 206">
                <a:extLst>
                  <a:ext uri="{FF2B5EF4-FFF2-40B4-BE49-F238E27FC236}">
                    <a16:creationId xmlns:a16="http://schemas.microsoft.com/office/drawing/2014/main" id="{ECA4BD88-6BDE-994E-8742-F532C2174E3A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7246180" y="1578591"/>
                <a:ext cx="1110960" cy="53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4">
            <p14:nvContentPartPr>
              <p14:cNvPr id="204" name="墨迹 207">
                <a:extLst>
                  <a:ext uri="{FF2B5EF4-FFF2-40B4-BE49-F238E27FC236}">
                    <a16:creationId xmlns:a16="http://schemas.microsoft.com/office/drawing/2014/main" id="{19B843A4-F704-D54D-A6F0-44FB09495E30}"/>
                  </a:ext>
                </a:extLst>
              </p14:cNvPr>
              <p14:cNvContentPartPr/>
              <p14:nvPr/>
            </p14:nvContentPartPr>
            <p14:xfrm>
              <a:off x="5529340" y="1598391"/>
              <a:ext cx="405000" cy="896040"/>
            </p14:xfrm>
          </p:contentPart>
        </mc:Choice>
        <mc:Fallback>
          <p:pic>
            <p:nvPicPr>
              <p:cNvPr id="204" name="墨迹 207">
                <a:extLst>
                  <a:ext uri="{FF2B5EF4-FFF2-40B4-BE49-F238E27FC236}">
                    <a16:creationId xmlns:a16="http://schemas.microsoft.com/office/drawing/2014/main" id="{19B843A4-F704-D54D-A6F0-44FB09495E30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5521780" y="1590831"/>
                <a:ext cx="420120" cy="91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6">
            <p14:nvContentPartPr>
              <p14:cNvPr id="220" name="墨迹 220">
                <a:extLst>
                  <a:ext uri="{FF2B5EF4-FFF2-40B4-BE49-F238E27FC236}">
                    <a16:creationId xmlns:a16="http://schemas.microsoft.com/office/drawing/2014/main" id="{3DFFA664-D58C-7B40-B266-874BEF063481}"/>
                  </a:ext>
                </a:extLst>
              </p14:cNvPr>
              <p14:cNvContentPartPr/>
              <p14:nvPr/>
            </p14:nvContentPartPr>
            <p14:xfrm>
              <a:off x="9712900" y="1573551"/>
              <a:ext cx="2185200" cy="604080"/>
            </p14:xfrm>
          </p:contentPart>
        </mc:Choice>
        <mc:Fallback>
          <p:pic>
            <p:nvPicPr>
              <p:cNvPr id="220" name="墨迹 220">
                <a:extLst>
                  <a:ext uri="{FF2B5EF4-FFF2-40B4-BE49-F238E27FC236}">
                    <a16:creationId xmlns:a16="http://schemas.microsoft.com/office/drawing/2014/main" id="{3DFFA664-D58C-7B40-B266-874BEF063481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9705341" y="1565991"/>
                <a:ext cx="2200318" cy="61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8">
            <p14:nvContentPartPr>
              <p14:cNvPr id="236" name="墨迹 238">
                <a:extLst>
                  <a:ext uri="{FF2B5EF4-FFF2-40B4-BE49-F238E27FC236}">
                    <a16:creationId xmlns:a16="http://schemas.microsoft.com/office/drawing/2014/main" id="{9E3B8871-D97F-3A47-9EE0-4B739CC9973A}"/>
                  </a:ext>
                </a:extLst>
              </p14:cNvPr>
              <p14:cNvContentPartPr/>
              <p14:nvPr/>
            </p14:nvContentPartPr>
            <p14:xfrm>
              <a:off x="3599380" y="2675511"/>
              <a:ext cx="37440" cy="205920"/>
            </p14:xfrm>
          </p:contentPart>
        </mc:Choice>
        <mc:Fallback>
          <p:pic>
            <p:nvPicPr>
              <p:cNvPr id="236" name="墨迹 238">
                <a:extLst>
                  <a:ext uri="{FF2B5EF4-FFF2-40B4-BE49-F238E27FC236}">
                    <a16:creationId xmlns:a16="http://schemas.microsoft.com/office/drawing/2014/main" id="{9E3B8871-D97F-3A47-9EE0-4B739CC9973A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3591892" y="2667951"/>
                <a:ext cx="52416" cy="22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0">
            <p14:nvContentPartPr>
              <p14:cNvPr id="237" name="墨迹 239">
                <a:extLst>
                  <a:ext uri="{FF2B5EF4-FFF2-40B4-BE49-F238E27FC236}">
                    <a16:creationId xmlns:a16="http://schemas.microsoft.com/office/drawing/2014/main" id="{30CECF2E-08D7-3740-9BFB-7165687F434C}"/>
                  </a:ext>
                </a:extLst>
              </p14:cNvPr>
              <p14:cNvContentPartPr/>
              <p14:nvPr/>
            </p14:nvContentPartPr>
            <p14:xfrm>
              <a:off x="2098900" y="2426391"/>
              <a:ext cx="1257480" cy="461160"/>
            </p14:xfrm>
          </p:contentPart>
        </mc:Choice>
        <mc:Fallback>
          <p:pic>
            <p:nvPicPr>
              <p:cNvPr id="237" name="墨迹 239">
                <a:extLst>
                  <a:ext uri="{FF2B5EF4-FFF2-40B4-BE49-F238E27FC236}">
                    <a16:creationId xmlns:a16="http://schemas.microsoft.com/office/drawing/2014/main" id="{30CECF2E-08D7-3740-9BFB-7165687F434C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2091698" y="2418831"/>
                <a:ext cx="1272604" cy="47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2">
            <p14:nvContentPartPr>
              <p14:cNvPr id="238" name="墨迹 240">
                <a:extLst>
                  <a:ext uri="{FF2B5EF4-FFF2-40B4-BE49-F238E27FC236}">
                    <a16:creationId xmlns:a16="http://schemas.microsoft.com/office/drawing/2014/main" id="{3861E7D7-8476-BB4A-9A53-946A21F03F7E}"/>
                  </a:ext>
                </a:extLst>
              </p14:cNvPr>
              <p14:cNvContentPartPr/>
              <p14:nvPr/>
            </p14:nvContentPartPr>
            <p14:xfrm>
              <a:off x="611020" y="2526111"/>
              <a:ext cx="1255320" cy="516960"/>
            </p14:xfrm>
          </p:contentPart>
        </mc:Choice>
        <mc:Fallback>
          <p:pic>
            <p:nvPicPr>
              <p:cNvPr id="238" name="墨迹 240">
                <a:extLst>
                  <a:ext uri="{FF2B5EF4-FFF2-40B4-BE49-F238E27FC236}">
                    <a16:creationId xmlns:a16="http://schemas.microsoft.com/office/drawing/2014/main" id="{3861E7D7-8476-BB4A-9A53-946A21F03F7E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603460" y="2518551"/>
                <a:ext cx="1270080" cy="53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4">
            <p14:nvContentPartPr>
              <p14:cNvPr id="242" name="墨迹 241">
                <a:extLst>
                  <a:ext uri="{FF2B5EF4-FFF2-40B4-BE49-F238E27FC236}">
                    <a16:creationId xmlns:a16="http://schemas.microsoft.com/office/drawing/2014/main" id="{A84F4BDA-78A2-0C4A-A707-EDED5A7A3024}"/>
                  </a:ext>
                </a:extLst>
              </p14:cNvPr>
              <p14:cNvContentPartPr/>
              <p14:nvPr/>
            </p14:nvContentPartPr>
            <p14:xfrm>
              <a:off x="692020" y="3378951"/>
              <a:ext cx="31320" cy="510840"/>
            </p14:xfrm>
          </p:contentPart>
        </mc:Choice>
        <mc:Fallback>
          <p:pic>
            <p:nvPicPr>
              <p:cNvPr id="242" name="墨迹 241">
                <a:extLst>
                  <a:ext uri="{FF2B5EF4-FFF2-40B4-BE49-F238E27FC236}">
                    <a16:creationId xmlns:a16="http://schemas.microsoft.com/office/drawing/2014/main" id="{A84F4BDA-78A2-0C4A-A707-EDED5A7A3024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684460" y="3371391"/>
                <a:ext cx="46440" cy="52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6">
            <p14:nvContentPartPr>
              <p14:cNvPr id="254" name="墨迹 255">
                <a:extLst>
                  <a:ext uri="{FF2B5EF4-FFF2-40B4-BE49-F238E27FC236}">
                    <a16:creationId xmlns:a16="http://schemas.microsoft.com/office/drawing/2014/main" id="{663E2636-C402-E140-A588-493D82179E1F}"/>
                  </a:ext>
                </a:extLst>
              </p14:cNvPr>
              <p14:cNvContentPartPr/>
              <p14:nvPr/>
            </p14:nvContentPartPr>
            <p14:xfrm>
              <a:off x="1613620" y="3385071"/>
              <a:ext cx="828000" cy="308160"/>
            </p14:xfrm>
          </p:contentPart>
        </mc:Choice>
        <mc:Fallback>
          <p:pic>
            <p:nvPicPr>
              <p:cNvPr id="254" name="墨迹 255">
                <a:extLst>
                  <a:ext uri="{FF2B5EF4-FFF2-40B4-BE49-F238E27FC236}">
                    <a16:creationId xmlns:a16="http://schemas.microsoft.com/office/drawing/2014/main" id="{663E2636-C402-E140-A588-493D82179E1F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1606063" y="3377871"/>
                <a:ext cx="843113" cy="32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8">
            <p14:nvContentPartPr>
              <p14:cNvPr id="255" name="墨迹 256">
                <a:extLst>
                  <a:ext uri="{FF2B5EF4-FFF2-40B4-BE49-F238E27FC236}">
                    <a16:creationId xmlns:a16="http://schemas.microsoft.com/office/drawing/2014/main" id="{A658971B-C460-8740-9724-1A7C7DE9D6CE}"/>
                  </a:ext>
                </a:extLst>
              </p14:cNvPr>
              <p14:cNvContentPartPr/>
              <p14:nvPr/>
            </p14:nvContentPartPr>
            <p14:xfrm>
              <a:off x="959860" y="3354111"/>
              <a:ext cx="374040" cy="396360"/>
            </p14:xfrm>
          </p:contentPart>
        </mc:Choice>
        <mc:Fallback>
          <p:pic>
            <p:nvPicPr>
              <p:cNvPr id="255" name="墨迹 256">
                <a:extLst>
                  <a:ext uri="{FF2B5EF4-FFF2-40B4-BE49-F238E27FC236}">
                    <a16:creationId xmlns:a16="http://schemas.microsoft.com/office/drawing/2014/main" id="{A658971B-C460-8740-9724-1A7C7DE9D6CE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952300" y="3346544"/>
                <a:ext cx="388800" cy="41149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0">
            <p14:nvContentPartPr>
              <p14:cNvPr id="258" name="墨迹 257">
                <a:extLst>
                  <a:ext uri="{FF2B5EF4-FFF2-40B4-BE49-F238E27FC236}">
                    <a16:creationId xmlns:a16="http://schemas.microsoft.com/office/drawing/2014/main" id="{CBFD4D79-3284-2542-9FF9-F453B8969176}"/>
                  </a:ext>
                </a:extLst>
              </p14:cNvPr>
              <p14:cNvContentPartPr/>
              <p14:nvPr/>
            </p14:nvContentPartPr>
            <p14:xfrm>
              <a:off x="1974700" y="3285711"/>
              <a:ext cx="243000" cy="25200"/>
            </p14:xfrm>
          </p:contentPart>
        </mc:Choice>
        <mc:Fallback>
          <p:pic>
            <p:nvPicPr>
              <p:cNvPr id="258" name="墨迹 257">
                <a:extLst>
                  <a:ext uri="{FF2B5EF4-FFF2-40B4-BE49-F238E27FC236}">
                    <a16:creationId xmlns:a16="http://schemas.microsoft.com/office/drawing/2014/main" id="{CBFD4D79-3284-2542-9FF9-F453B8969176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1967140" y="3278151"/>
                <a:ext cx="25812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2">
            <p14:nvContentPartPr>
              <p14:cNvPr id="270" name="墨迹 269">
                <a:extLst>
                  <a:ext uri="{FF2B5EF4-FFF2-40B4-BE49-F238E27FC236}">
                    <a16:creationId xmlns:a16="http://schemas.microsoft.com/office/drawing/2014/main" id="{BD6F4A55-D955-154B-AFA3-6C3BA949B2CB}"/>
                  </a:ext>
                </a:extLst>
              </p14:cNvPr>
              <p14:cNvContentPartPr/>
              <p14:nvPr/>
            </p14:nvContentPartPr>
            <p14:xfrm>
              <a:off x="4676500" y="3049191"/>
              <a:ext cx="100080" cy="616680"/>
            </p14:xfrm>
          </p:contentPart>
        </mc:Choice>
        <mc:Fallback>
          <p:pic>
            <p:nvPicPr>
              <p:cNvPr id="270" name="墨迹 269">
                <a:extLst>
                  <a:ext uri="{FF2B5EF4-FFF2-40B4-BE49-F238E27FC236}">
                    <a16:creationId xmlns:a16="http://schemas.microsoft.com/office/drawing/2014/main" id="{BD6F4A55-D955-154B-AFA3-6C3BA949B2CB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4668940" y="3041631"/>
                <a:ext cx="115200" cy="63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4">
            <p14:nvContentPartPr>
              <p14:cNvPr id="271" name="墨迹 272">
                <a:extLst>
                  <a:ext uri="{FF2B5EF4-FFF2-40B4-BE49-F238E27FC236}">
                    <a16:creationId xmlns:a16="http://schemas.microsoft.com/office/drawing/2014/main" id="{D787B01F-98E3-3544-A30C-E2AFFB0D71E4}"/>
                  </a:ext>
                </a:extLst>
              </p14:cNvPr>
              <p14:cNvContentPartPr/>
              <p14:nvPr/>
            </p14:nvContentPartPr>
            <p14:xfrm>
              <a:off x="3537100" y="3123711"/>
              <a:ext cx="915480" cy="392400"/>
            </p14:xfrm>
          </p:contentPart>
        </mc:Choice>
        <mc:Fallback>
          <p:pic>
            <p:nvPicPr>
              <p:cNvPr id="271" name="墨迹 272">
                <a:extLst>
                  <a:ext uri="{FF2B5EF4-FFF2-40B4-BE49-F238E27FC236}">
                    <a16:creationId xmlns:a16="http://schemas.microsoft.com/office/drawing/2014/main" id="{D787B01F-98E3-3544-A30C-E2AFFB0D71E4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3529540" y="3116151"/>
                <a:ext cx="930600" cy="40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6">
            <p14:nvContentPartPr>
              <p14:cNvPr id="272" name="墨迹 273">
                <a:extLst>
                  <a:ext uri="{FF2B5EF4-FFF2-40B4-BE49-F238E27FC236}">
                    <a16:creationId xmlns:a16="http://schemas.microsoft.com/office/drawing/2014/main" id="{FC16E3C0-A1CE-B143-8255-77719AD933C7}"/>
                  </a:ext>
                </a:extLst>
              </p14:cNvPr>
              <p14:cNvContentPartPr/>
              <p14:nvPr/>
            </p14:nvContentPartPr>
            <p14:xfrm>
              <a:off x="2559700" y="3379671"/>
              <a:ext cx="678960" cy="217440"/>
            </p14:xfrm>
          </p:contentPart>
        </mc:Choice>
        <mc:Fallback>
          <p:pic>
            <p:nvPicPr>
              <p:cNvPr id="272" name="墨迹 273">
                <a:extLst>
                  <a:ext uri="{FF2B5EF4-FFF2-40B4-BE49-F238E27FC236}">
                    <a16:creationId xmlns:a16="http://schemas.microsoft.com/office/drawing/2014/main" id="{FC16E3C0-A1CE-B143-8255-77719AD933C7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2552140" y="3372111"/>
                <a:ext cx="694080" cy="23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8">
            <p14:nvContentPartPr>
              <p14:cNvPr id="280" name="墨迹 279">
                <a:extLst>
                  <a:ext uri="{FF2B5EF4-FFF2-40B4-BE49-F238E27FC236}">
                    <a16:creationId xmlns:a16="http://schemas.microsoft.com/office/drawing/2014/main" id="{CAE614EC-A05E-4D46-B528-47F21B9D3238}"/>
                  </a:ext>
                </a:extLst>
              </p14:cNvPr>
              <p14:cNvContentPartPr/>
              <p14:nvPr/>
            </p14:nvContentPartPr>
            <p14:xfrm>
              <a:off x="2379340" y="4337631"/>
              <a:ext cx="230760" cy="25200"/>
            </p14:xfrm>
          </p:contentPart>
        </mc:Choice>
        <mc:Fallback>
          <p:pic>
            <p:nvPicPr>
              <p:cNvPr id="280" name="墨迹 279">
                <a:extLst>
                  <a:ext uri="{FF2B5EF4-FFF2-40B4-BE49-F238E27FC236}">
                    <a16:creationId xmlns:a16="http://schemas.microsoft.com/office/drawing/2014/main" id="{CAE614EC-A05E-4D46-B528-47F21B9D3238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2371780" y="4330071"/>
                <a:ext cx="24588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0">
            <p14:nvContentPartPr>
              <p14:cNvPr id="309" name="墨迹 314">
                <a:extLst>
                  <a:ext uri="{FF2B5EF4-FFF2-40B4-BE49-F238E27FC236}">
                    <a16:creationId xmlns:a16="http://schemas.microsoft.com/office/drawing/2014/main" id="{8885BDC2-345D-534B-B599-2042055BD626}"/>
                  </a:ext>
                </a:extLst>
              </p14:cNvPr>
              <p14:cNvContentPartPr/>
              <p14:nvPr/>
            </p14:nvContentPartPr>
            <p14:xfrm>
              <a:off x="6400900" y="3976551"/>
              <a:ext cx="871920" cy="336600"/>
            </p14:xfrm>
          </p:contentPart>
        </mc:Choice>
        <mc:Fallback>
          <p:pic>
            <p:nvPicPr>
              <p:cNvPr id="309" name="墨迹 314">
                <a:extLst>
                  <a:ext uri="{FF2B5EF4-FFF2-40B4-BE49-F238E27FC236}">
                    <a16:creationId xmlns:a16="http://schemas.microsoft.com/office/drawing/2014/main" id="{8885BDC2-345D-534B-B599-2042055BD626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6393340" y="3968991"/>
                <a:ext cx="887040" cy="35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2">
            <p14:nvContentPartPr>
              <p14:cNvPr id="310" name="墨迹 315">
                <a:extLst>
                  <a:ext uri="{FF2B5EF4-FFF2-40B4-BE49-F238E27FC236}">
                    <a16:creationId xmlns:a16="http://schemas.microsoft.com/office/drawing/2014/main" id="{2A37ED6A-A338-CC4E-AE7C-A92E3206E69E}"/>
                  </a:ext>
                </a:extLst>
              </p14:cNvPr>
              <p14:cNvContentPartPr/>
              <p14:nvPr/>
            </p14:nvContentPartPr>
            <p14:xfrm>
              <a:off x="5753260" y="4144671"/>
              <a:ext cx="349200" cy="31320"/>
            </p14:xfrm>
          </p:contentPart>
        </mc:Choice>
        <mc:Fallback>
          <p:pic>
            <p:nvPicPr>
              <p:cNvPr id="310" name="墨迹 315">
                <a:extLst>
                  <a:ext uri="{FF2B5EF4-FFF2-40B4-BE49-F238E27FC236}">
                    <a16:creationId xmlns:a16="http://schemas.microsoft.com/office/drawing/2014/main" id="{2A37ED6A-A338-CC4E-AE7C-A92E3206E69E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5746053" y="4137111"/>
                <a:ext cx="364336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4">
            <p14:nvContentPartPr>
              <p14:cNvPr id="311" name="墨迹 316">
                <a:extLst>
                  <a:ext uri="{FF2B5EF4-FFF2-40B4-BE49-F238E27FC236}">
                    <a16:creationId xmlns:a16="http://schemas.microsoft.com/office/drawing/2014/main" id="{3FFCB4F6-B0F8-9641-8365-05216A37EF9E}"/>
                  </a:ext>
                </a:extLst>
              </p14:cNvPr>
              <p14:cNvContentPartPr/>
              <p14:nvPr/>
            </p14:nvContentPartPr>
            <p14:xfrm>
              <a:off x="4414780" y="3983751"/>
              <a:ext cx="1121040" cy="453960"/>
            </p14:xfrm>
          </p:contentPart>
        </mc:Choice>
        <mc:Fallback>
          <p:pic>
            <p:nvPicPr>
              <p:cNvPr id="311" name="墨迹 316">
                <a:extLst>
                  <a:ext uri="{FF2B5EF4-FFF2-40B4-BE49-F238E27FC236}">
                    <a16:creationId xmlns:a16="http://schemas.microsoft.com/office/drawing/2014/main" id="{3FFCB4F6-B0F8-9641-8365-05216A37EF9E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4407580" y="3976191"/>
                <a:ext cx="1136160" cy="46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6">
            <p14:nvContentPartPr>
              <p14:cNvPr id="312" name="墨迹 317">
                <a:extLst>
                  <a:ext uri="{FF2B5EF4-FFF2-40B4-BE49-F238E27FC236}">
                    <a16:creationId xmlns:a16="http://schemas.microsoft.com/office/drawing/2014/main" id="{84CB48AC-7288-434E-8B49-E9575CB9A49F}"/>
                  </a:ext>
                </a:extLst>
              </p14:cNvPr>
              <p14:cNvContentPartPr/>
              <p14:nvPr/>
            </p14:nvContentPartPr>
            <p14:xfrm>
              <a:off x="2846980" y="4082391"/>
              <a:ext cx="1313280" cy="423720"/>
            </p14:xfrm>
          </p:contentPart>
        </mc:Choice>
        <mc:Fallback>
          <p:pic>
            <p:nvPicPr>
              <p:cNvPr id="312" name="墨迹 317">
                <a:extLst>
                  <a:ext uri="{FF2B5EF4-FFF2-40B4-BE49-F238E27FC236}">
                    <a16:creationId xmlns:a16="http://schemas.microsoft.com/office/drawing/2014/main" id="{84CB48AC-7288-434E-8B49-E9575CB9A49F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2839420" y="4074831"/>
                <a:ext cx="1328400" cy="43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8">
            <p14:nvContentPartPr>
              <p14:cNvPr id="313" name="墨迹 318">
                <a:extLst>
                  <a:ext uri="{FF2B5EF4-FFF2-40B4-BE49-F238E27FC236}">
                    <a16:creationId xmlns:a16="http://schemas.microsoft.com/office/drawing/2014/main" id="{5A650D4F-12DF-CF40-9072-89E2B3085608}"/>
                  </a:ext>
                </a:extLst>
              </p14:cNvPr>
              <p14:cNvContentPartPr/>
              <p14:nvPr/>
            </p14:nvContentPartPr>
            <p14:xfrm>
              <a:off x="1709020" y="4107231"/>
              <a:ext cx="365400" cy="492120"/>
            </p14:xfrm>
          </p:contentPart>
        </mc:Choice>
        <mc:Fallback>
          <p:pic>
            <p:nvPicPr>
              <p:cNvPr id="313" name="墨迹 318">
                <a:extLst>
                  <a:ext uri="{FF2B5EF4-FFF2-40B4-BE49-F238E27FC236}">
                    <a16:creationId xmlns:a16="http://schemas.microsoft.com/office/drawing/2014/main" id="{5A650D4F-12DF-CF40-9072-89E2B3085608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1701467" y="4100031"/>
                <a:ext cx="380145" cy="50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0">
            <p14:nvContentPartPr>
              <p14:cNvPr id="314" name="墨迹 319">
                <a:extLst>
                  <a:ext uri="{FF2B5EF4-FFF2-40B4-BE49-F238E27FC236}">
                    <a16:creationId xmlns:a16="http://schemas.microsoft.com/office/drawing/2014/main" id="{E06088C3-EEB2-4F4A-A9C8-F18629190874}"/>
                  </a:ext>
                </a:extLst>
              </p14:cNvPr>
              <p14:cNvContentPartPr/>
              <p14:nvPr/>
            </p14:nvContentPartPr>
            <p14:xfrm>
              <a:off x="786340" y="4206951"/>
              <a:ext cx="677880" cy="324000"/>
            </p14:xfrm>
          </p:contentPart>
        </mc:Choice>
        <mc:Fallback>
          <p:pic>
            <p:nvPicPr>
              <p:cNvPr id="314" name="墨迹 319">
                <a:extLst>
                  <a:ext uri="{FF2B5EF4-FFF2-40B4-BE49-F238E27FC236}">
                    <a16:creationId xmlns:a16="http://schemas.microsoft.com/office/drawing/2014/main" id="{E06088C3-EEB2-4F4A-A9C8-F18629190874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778784" y="4199391"/>
                <a:ext cx="692992" cy="33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2">
            <p14:nvContentPartPr>
              <p14:cNvPr id="324" name="墨迹 324">
                <a:extLst>
                  <a:ext uri="{FF2B5EF4-FFF2-40B4-BE49-F238E27FC236}">
                    <a16:creationId xmlns:a16="http://schemas.microsoft.com/office/drawing/2014/main" id="{B76ABC72-058B-DF45-B837-A614A0D1E3A8}"/>
                  </a:ext>
                </a:extLst>
              </p14:cNvPr>
              <p14:cNvContentPartPr/>
              <p14:nvPr/>
            </p14:nvContentPartPr>
            <p14:xfrm>
              <a:off x="7309900" y="3964311"/>
              <a:ext cx="330480" cy="492120"/>
            </p14:xfrm>
          </p:contentPart>
        </mc:Choice>
        <mc:Fallback>
          <p:pic>
            <p:nvPicPr>
              <p:cNvPr id="324" name="墨迹 324">
                <a:extLst>
                  <a:ext uri="{FF2B5EF4-FFF2-40B4-BE49-F238E27FC236}">
                    <a16:creationId xmlns:a16="http://schemas.microsoft.com/office/drawing/2014/main" id="{B76ABC72-058B-DF45-B837-A614A0D1E3A8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7302340" y="3956751"/>
                <a:ext cx="345240" cy="50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4">
            <p14:nvContentPartPr>
              <p14:cNvPr id="326" name="墨迹 325">
                <a:extLst>
                  <a:ext uri="{FF2B5EF4-FFF2-40B4-BE49-F238E27FC236}">
                    <a16:creationId xmlns:a16="http://schemas.microsoft.com/office/drawing/2014/main" id="{6BB8B462-064C-A94C-ACA8-7C7139A7A367}"/>
                  </a:ext>
                </a:extLst>
              </p14:cNvPr>
              <p14:cNvContentPartPr/>
              <p14:nvPr/>
            </p14:nvContentPartPr>
            <p14:xfrm>
              <a:off x="7739380" y="3914271"/>
              <a:ext cx="187200" cy="560520"/>
            </p14:xfrm>
          </p:contentPart>
        </mc:Choice>
        <mc:Fallback>
          <p:pic>
            <p:nvPicPr>
              <p:cNvPr id="326" name="墨迹 325">
                <a:extLst>
                  <a:ext uri="{FF2B5EF4-FFF2-40B4-BE49-F238E27FC236}">
                    <a16:creationId xmlns:a16="http://schemas.microsoft.com/office/drawing/2014/main" id="{6BB8B462-064C-A94C-ACA8-7C7139A7A367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7731820" y="3906711"/>
                <a:ext cx="202320" cy="57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6">
            <p14:nvContentPartPr>
              <p14:cNvPr id="346" name="墨迹 348">
                <a:extLst>
                  <a:ext uri="{FF2B5EF4-FFF2-40B4-BE49-F238E27FC236}">
                    <a16:creationId xmlns:a16="http://schemas.microsoft.com/office/drawing/2014/main" id="{D7B06B8A-D506-954E-A2F3-BF3B6D2DD050}"/>
                  </a:ext>
                </a:extLst>
              </p14:cNvPr>
              <p14:cNvContentPartPr/>
              <p14:nvPr/>
            </p14:nvContentPartPr>
            <p14:xfrm>
              <a:off x="9613180" y="3746151"/>
              <a:ext cx="1494720" cy="790920"/>
            </p14:xfrm>
          </p:contentPart>
        </mc:Choice>
        <mc:Fallback>
          <p:pic>
            <p:nvPicPr>
              <p:cNvPr id="346" name="墨迹 348">
                <a:extLst>
                  <a:ext uri="{FF2B5EF4-FFF2-40B4-BE49-F238E27FC236}">
                    <a16:creationId xmlns:a16="http://schemas.microsoft.com/office/drawing/2014/main" id="{D7B06B8A-D506-954E-A2F3-BF3B6D2DD050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9605618" y="3738951"/>
                <a:ext cx="1509844" cy="80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8">
            <p14:nvContentPartPr>
              <p14:cNvPr id="347" name="墨迹 349">
                <a:extLst>
                  <a:ext uri="{FF2B5EF4-FFF2-40B4-BE49-F238E27FC236}">
                    <a16:creationId xmlns:a16="http://schemas.microsoft.com/office/drawing/2014/main" id="{52CEC884-83F9-B543-8FDA-36198A03CBB0}"/>
                  </a:ext>
                </a:extLst>
              </p14:cNvPr>
              <p14:cNvContentPartPr/>
              <p14:nvPr/>
            </p14:nvContentPartPr>
            <p14:xfrm>
              <a:off x="8928460" y="3908151"/>
              <a:ext cx="442440" cy="317880"/>
            </p14:xfrm>
          </p:contentPart>
        </mc:Choice>
        <mc:Fallback>
          <p:pic>
            <p:nvPicPr>
              <p:cNvPr id="347" name="墨迹 349">
                <a:extLst>
                  <a:ext uri="{FF2B5EF4-FFF2-40B4-BE49-F238E27FC236}">
                    <a16:creationId xmlns:a16="http://schemas.microsoft.com/office/drawing/2014/main" id="{52CEC884-83F9-B543-8FDA-36198A03CBB0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8920900" y="3900591"/>
                <a:ext cx="457560" cy="33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0">
            <p14:nvContentPartPr>
              <p14:cNvPr id="348" name="墨迹 350">
                <a:extLst>
                  <a:ext uri="{FF2B5EF4-FFF2-40B4-BE49-F238E27FC236}">
                    <a16:creationId xmlns:a16="http://schemas.microsoft.com/office/drawing/2014/main" id="{332F89F6-5E0E-5C44-BB92-63D0E07A61F1}"/>
                  </a:ext>
                </a:extLst>
              </p14:cNvPr>
              <p14:cNvContentPartPr/>
              <p14:nvPr/>
            </p14:nvContentPartPr>
            <p14:xfrm>
              <a:off x="8193700" y="4088871"/>
              <a:ext cx="261720" cy="293040"/>
            </p14:xfrm>
          </p:contentPart>
        </mc:Choice>
        <mc:Fallback>
          <p:pic>
            <p:nvPicPr>
              <p:cNvPr id="348" name="墨迹 350">
                <a:extLst>
                  <a:ext uri="{FF2B5EF4-FFF2-40B4-BE49-F238E27FC236}">
                    <a16:creationId xmlns:a16="http://schemas.microsoft.com/office/drawing/2014/main" id="{332F89F6-5E0E-5C44-BB92-63D0E07A61F1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8186140" y="4081311"/>
                <a:ext cx="276840" cy="30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2">
            <p14:nvContentPartPr>
              <p14:cNvPr id="354" name="墨迹 354">
                <a:extLst>
                  <a:ext uri="{FF2B5EF4-FFF2-40B4-BE49-F238E27FC236}">
                    <a16:creationId xmlns:a16="http://schemas.microsoft.com/office/drawing/2014/main" id="{C59B19F4-E617-A84F-9847-BC132EFF3E4E}"/>
                  </a:ext>
                </a:extLst>
              </p14:cNvPr>
              <p14:cNvContentPartPr/>
              <p14:nvPr/>
            </p14:nvContentPartPr>
            <p14:xfrm>
              <a:off x="1296100" y="5221791"/>
              <a:ext cx="392040" cy="43920"/>
            </p14:xfrm>
          </p:contentPart>
        </mc:Choice>
        <mc:Fallback>
          <p:pic>
            <p:nvPicPr>
              <p:cNvPr id="354" name="墨迹 354">
                <a:extLst>
                  <a:ext uri="{FF2B5EF4-FFF2-40B4-BE49-F238E27FC236}">
                    <a16:creationId xmlns:a16="http://schemas.microsoft.com/office/drawing/2014/main" id="{C59B19F4-E617-A84F-9847-BC132EFF3E4E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1288540" y="5214231"/>
                <a:ext cx="406800" cy="5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4">
            <p14:nvContentPartPr>
              <p14:cNvPr id="382" name="墨迹 384">
                <a:extLst>
                  <a:ext uri="{FF2B5EF4-FFF2-40B4-BE49-F238E27FC236}">
                    <a16:creationId xmlns:a16="http://schemas.microsoft.com/office/drawing/2014/main" id="{F99B9A9C-1D48-C943-AE63-B12CA53C5E1B}"/>
                  </a:ext>
                </a:extLst>
              </p14:cNvPr>
              <p14:cNvContentPartPr/>
              <p14:nvPr/>
            </p14:nvContentPartPr>
            <p14:xfrm>
              <a:off x="4994020" y="5154111"/>
              <a:ext cx="205920" cy="267480"/>
            </p14:xfrm>
          </p:contentPart>
        </mc:Choice>
        <mc:Fallback>
          <p:pic>
            <p:nvPicPr>
              <p:cNvPr id="382" name="墨迹 384">
                <a:extLst>
                  <a:ext uri="{FF2B5EF4-FFF2-40B4-BE49-F238E27FC236}">
                    <a16:creationId xmlns:a16="http://schemas.microsoft.com/office/drawing/2014/main" id="{F99B9A9C-1D48-C943-AE63-B12CA53C5E1B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4986460" y="5146551"/>
                <a:ext cx="221040" cy="28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6">
            <p14:nvContentPartPr>
              <p14:cNvPr id="383" name="墨迹 385">
                <a:extLst>
                  <a:ext uri="{FF2B5EF4-FFF2-40B4-BE49-F238E27FC236}">
                    <a16:creationId xmlns:a16="http://schemas.microsoft.com/office/drawing/2014/main" id="{74105F85-71F0-BB4D-8583-698B3369ED71}"/>
                  </a:ext>
                </a:extLst>
              </p14:cNvPr>
              <p14:cNvContentPartPr/>
              <p14:nvPr/>
            </p14:nvContentPartPr>
            <p14:xfrm>
              <a:off x="2952100" y="5022711"/>
              <a:ext cx="1823400" cy="504360"/>
            </p14:xfrm>
          </p:contentPart>
        </mc:Choice>
        <mc:Fallback>
          <p:pic>
            <p:nvPicPr>
              <p:cNvPr id="383" name="墨迹 385">
                <a:extLst>
                  <a:ext uri="{FF2B5EF4-FFF2-40B4-BE49-F238E27FC236}">
                    <a16:creationId xmlns:a16="http://schemas.microsoft.com/office/drawing/2014/main" id="{74105F85-71F0-BB4D-8583-698B3369ED71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2944541" y="5015156"/>
                <a:ext cx="1838517" cy="5194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8">
            <p14:nvContentPartPr>
              <p14:cNvPr id="384" name="墨迹 386">
                <a:extLst>
                  <a:ext uri="{FF2B5EF4-FFF2-40B4-BE49-F238E27FC236}">
                    <a16:creationId xmlns:a16="http://schemas.microsoft.com/office/drawing/2014/main" id="{A3A17887-674F-B949-94DA-CD8866F3F2B1}"/>
                  </a:ext>
                </a:extLst>
              </p14:cNvPr>
              <p14:cNvContentPartPr/>
              <p14:nvPr/>
            </p14:nvContentPartPr>
            <p14:xfrm>
              <a:off x="2080540" y="5041071"/>
              <a:ext cx="610560" cy="424080"/>
            </p14:xfrm>
          </p:contentPart>
        </mc:Choice>
        <mc:Fallback>
          <p:pic>
            <p:nvPicPr>
              <p:cNvPr id="384" name="墨迹 386">
                <a:extLst>
                  <a:ext uri="{FF2B5EF4-FFF2-40B4-BE49-F238E27FC236}">
                    <a16:creationId xmlns:a16="http://schemas.microsoft.com/office/drawing/2014/main" id="{A3A17887-674F-B949-94DA-CD8866F3F2B1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2072980" y="5033505"/>
                <a:ext cx="625680" cy="4392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0">
            <p14:nvContentPartPr>
              <p14:cNvPr id="393" name="墨迹 393">
                <a:extLst>
                  <a:ext uri="{FF2B5EF4-FFF2-40B4-BE49-F238E27FC236}">
                    <a16:creationId xmlns:a16="http://schemas.microsoft.com/office/drawing/2014/main" id="{8F36BE09-FAEB-B343-A308-B8072C5C9C6C}"/>
                  </a:ext>
                </a:extLst>
              </p14:cNvPr>
              <p14:cNvContentPartPr/>
              <p14:nvPr/>
            </p14:nvContentPartPr>
            <p14:xfrm>
              <a:off x="5379940" y="4916871"/>
              <a:ext cx="685080" cy="703800"/>
            </p14:xfrm>
          </p:contentPart>
        </mc:Choice>
        <mc:Fallback>
          <p:pic>
            <p:nvPicPr>
              <p:cNvPr id="393" name="墨迹 393">
                <a:extLst>
                  <a:ext uri="{FF2B5EF4-FFF2-40B4-BE49-F238E27FC236}">
                    <a16:creationId xmlns:a16="http://schemas.microsoft.com/office/drawing/2014/main" id="{8F36BE09-FAEB-B343-A308-B8072C5C9C6C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5372380" y="4909311"/>
                <a:ext cx="700200" cy="71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2">
            <p14:nvContentPartPr>
              <p14:cNvPr id="406" name="墨迹 405">
                <a:extLst>
                  <a:ext uri="{FF2B5EF4-FFF2-40B4-BE49-F238E27FC236}">
                    <a16:creationId xmlns:a16="http://schemas.microsoft.com/office/drawing/2014/main" id="{B232AED6-0D74-5F46-AD4B-9937A52D9D33}"/>
                  </a:ext>
                </a:extLst>
              </p14:cNvPr>
              <p14:cNvContentPartPr/>
              <p14:nvPr/>
            </p14:nvContentPartPr>
            <p14:xfrm>
              <a:off x="7882660" y="4848111"/>
              <a:ext cx="255600" cy="137160"/>
            </p14:xfrm>
          </p:contentPart>
        </mc:Choice>
        <mc:Fallback>
          <p:pic>
            <p:nvPicPr>
              <p:cNvPr id="406" name="墨迹 405">
                <a:extLst>
                  <a:ext uri="{FF2B5EF4-FFF2-40B4-BE49-F238E27FC236}">
                    <a16:creationId xmlns:a16="http://schemas.microsoft.com/office/drawing/2014/main" id="{B232AED6-0D74-5F46-AD4B-9937A52D9D33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7875100" y="4840551"/>
                <a:ext cx="270720" cy="15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4">
            <p14:nvContentPartPr>
              <p14:cNvPr id="407" name="墨迹 407">
                <a:extLst>
                  <a:ext uri="{FF2B5EF4-FFF2-40B4-BE49-F238E27FC236}">
                    <a16:creationId xmlns:a16="http://schemas.microsoft.com/office/drawing/2014/main" id="{9586DD20-F195-2545-BB29-9D32C411EBF8}"/>
                  </a:ext>
                </a:extLst>
              </p14:cNvPr>
              <p14:cNvContentPartPr/>
              <p14:nvPr/>
            </p14:nvContentPartPr>
            <p14:xfrm>
              <a:off x="6270220" y="5153391"/>
              <a:ext cx="1618200" cy="293040"/>
            </p14:xfrm>
          </p:contentPart>
        </mc:Choice>
        <mc:Fallback>
          <p:pic>
            <p:nvPicPr>
              <p:cNvPr id="407" name="墨迹 407">
                <a:extLst>
                  <a:ext uri="{FF2B5EF4-FFF2-40B4-BE49-F238E27FC236}">
                    <a16:creationId xmlns:a16="http://schemas.microsoft.com/office/drawing/2014/main" id="{9586DD20-F195-2545-BB29-9D32C411EBF8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6262660" y="5145831"/>
                <a:ext cx="1633320" cy="30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6">
            <p14:nvContentPartPr>
              <p14:cNvPr id="409" name="墨迹 408">
                <a:extLst>
                  <a:ext uri="{FF2B5EF4-FFF2-40B4-BE49-F238E27FC236}">
                    <a16:creationId xmlns:a16="http://schemas.microsoft.com/office/drawing/2014/main" id="{B191AE4A-F533-8541-BB48-83756BCA1B9F}"/>
                  </a:ext>
                </a:extLst>
              </p14:cNvPr>
              <p14:cNvContentPartPr/>
              <p14:nvPr/>
            </p14:nvContentPartPr>
            <p14:xfrm>
              <a:off x="8393140" y="5097231"/>
              <a:ext cx="360" cy="360"/>
            </p14:xfrm>
          </p:contentPart>
        </mc:Choice>
        <mc:Fallback>
          <p:pic>
            <p:nvPicPr>
              <p:cNvPr id="409" name="墨迹 408">
                <a:extLst>
                  <a:ext uri="{FF2B5EF4-FFF2-40B4-BE49-F238E27FC236}">
                    <a16:creationId xmlns:a16="http://schemas.microsoft.com/office/drawing/2014/main" id="{B191AE4A-F533-8541-BB48-83756BCA1B9F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8385580" y="5089671"/>
                <a:ext cx="15480" cy="1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8">
            <p14:nvContentPartPr>
              <p14:cNvPr id="410" name="墨迹 409">
                <a:extLst>
                  <a:ext uri="{FF2B5EF4-FFF2-40B4-BE49-F238E27FC236}">
                    <a16:creationId xmlns:a16="http://schemas.microsoft.com/office/drawing/2014/main" id="{644EEA0B-0387-1C43-8D01-E40241AD17B5}"/>
                  </a:ext>
                </a:extLst>
              </p14:cNvPr>
              <p14:cNvContentPartPr/>
              <p14:nvPr/>
            </p14:nvContentPartPr>
            <p14:xfrm>
              <a:off x="8381260" y="5010111"/>
              <a:ext cx="43200" cy="392400"/>
            </p14:xfrm>
          </p:contentPart>
        </mc:Choice>
        <mc:Fallback>
          <p:pic>
            <p:nvPicPr>
              <p:cNvPr id="410" name="墨迹 409">
                <a:extLst>
                  <a:ext uri="{FF2B5EF4-FFF2-40B4-BE49-F238E27FC236}">
                    <a16:creationId xmlns:a16="http://schemas.microsoft.com/office/drawing/2014/main" id="{644EEA0B-0387-1C43-8D01-E40241AD17B5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8373700" y="5002551"/>
                <a:ext cx="58320" cy="40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0">
            <p14:nvContentPartPr>
              <p14:cNvPr id="411" name="墨迹 410">
                <a:extLst>
                  <a:ext uri="{FF2B5EF4-FFF2-40B4-BE49-F238E27FC236}">
                    <a16:creationId xmlns:a16="http://schemas.microsoft.com/office/drawing/2014/main" id="{242C0E5B-0E79-3D48-8479-763B5C5B1FAA}"/>
                  </a:ext>
                </a:extLst>
              </p14:cNvPr>
              <p14:cNvContentPartPr/>
              <p14:nvPr/>
            </p14:nvContentPartPr>
            <p14:xfrm>
              <a:off x="8548660" y="5034951"/>
              <a:ext cx="112320" cy="299160"/>
            </p14:xfrm>
          </p:contentPart>
        </mc:Choice>
        <mc:Fallback>
          <p:pic>
            <p:nvPicPr>
              <p:cNvPr id="411" name="墨迹 410">
                <a:extLst>
                  <a:ext uri="{FF2B5EF4-FFF2-40B4-BE49-F238E27FC236}">
                    <a16:creationId xmlns:a16="http://schemas.microsoft.com/office/drawing/2014/main" id="{242C0E5B-0E79-3D48-8479-763B5C5B1FAA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8541100" y="5027391"/>
                <a:ext cx="127440" cy="31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2">
            <p14:nvContentPartPr>
              <p14:cNvPr id="412" name="墨迹 411">
                <a:extLst>
                  <a:ext uri="{FF2B5EF4-FFF2-40B4-BE49-F238E27FC236}">
                    <a16:creationId xmlns:a16="http://schemas.microsoft.com/office/drawing/2014/main" id="{724BB15E-C56D-724D-AD8A-E5FA0F5FBBAD}"/>
                  </a:ext>
                </a:extLst>
              </p14:cNvPr>
              <p14:cNvContentPartPr/>
              <p14:nvPr/>
            </p14:nvContentPartPr>
            <p14:xfrm>
              <a:off x="8679340" y="5037831"/>
              <a:ext cx="81360" cy="252720"/>
            </p14:xfrm>
          </p:contentPart>
        </mc:Choice>
        <mc:Fallback>
          <p:pic>
            <p:nvPicPr>
              <p:cNvPr id="412" name="墨迹 411">
                <a:extLst>
                  <a:ext uri="{FF2B5EF4-FFF2-40B4-BE49-F238E27FC236}">
                    <a16:creationId xmlns:a16="http://schemas.microsoft.com/office/drawing/2014/main" id="{724BB15E-C56D-724D-AD8A-E5FA0F5FBBAD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8671780" y="5030271"/>
                <a:ext cx="96480" cy="26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4">
            <p14:nvContentPartPr>
              <p14:cNvPr id="413" name="墨迹 412">
                <a:extLst>
                  <a:ext uri="{FF2B5EF4-FFF2-40B4-BE49-F238E27FC236}">
                    <a16:creationId xmlns:a16="http://schemas.microsoft.com/office/drawing/2014/main" id="{5A0815FD-268D-A746-8B71-5AB682AFA36F}"/>
                  </a:ext>
                </a:extLst>
              </p14:cNvPr>
              <p14:cNvContentPartPr/>
              <p14:nvPr/>
            </p14:nvContentPartPr>
            <p14:xfrm>
              <a:off x="8626060" y="5209191"/>
              <a:ext cx="97200" cy="25200"/>
            </p14:xfrm>
          </p:contentPart>
        </mc:Choice>
        <mc:Fallback>
          <p:pic>
            <p:nvPicPr>
              <p:cNvPr id="413" name="墨迹 412">
                <a:extLst>
                  <a:ext uri="{FF2B5EF4-FFF2-40B4-BE49-F238E27FC236}">
                    <a16:creationId xmlns:a16="http://schemas.microsoft.com/office/drawing/2014/main" id="{5A0815FD-268D-A746-8B71-5AB682AFA36F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8618500" y="5201631"/>
                <a:ext cx="11232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6">
            <p14:nvContentPartPr>
              <p14:cNvPr id="414" name="墨迹 413">
                <a:extLst>
                  <a:ext uri="{FF2B5EF4-FFF2-40B4-BE49-F238E27FC236}">
                    <a16:creationId xmlns:a16="http://schemas.microsoft.com/office/drawing/2014/main" id="{7A0BE0EF-8564-CD42-B021-13F01A03973E}"/>
                  </a:ext>
                </a:extLst>
              </p14:cNvPr>
              <p14:cNvContentPartPr/>
              <p14:nvPr/>
            </p14:nvContentPartPr>
            <p14:xfrm>
              <a:off x="8897140" y="5203071"/>
              <a:ext cx="25200" cy="100080"/>
            </p14:xfrm>
          </p:contentPart>
        </mc:Choice>
        <mc:Fallback>
          <p:pic>
            <p:nvPicPr>
              <p:cNvPr id="414" name="墨迹 413">
                <a:extLst>
                  <a:ext uri="{FF2B5EF4-FFF2-40B4-BE49-F238E27FC236}">
                    <a16:creationId xmlns:a16="http://schemas.microsoft.com/office/drawing/2014/main" id="{7A0BE0EF-8564-CD42-B021-13F01A03973E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8889580" y="5195511"/>
                <a:ext cx="40320" cy="11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8">
            <p14:nvContentPartPr>
              <p14:cNvPr id="415" name="墨迹 414">
                <a:extLst>
                  <a:ext uri="{FF2B5EF4-FFF2-40B4-BE49-F238E27FC236}">
                    <a16:creationId xmlns:a16="http://schemas.microsoft.com/office/drawing/2014/main" id="{29DF4C51-539C-7342-9770-72BFBE40D06B}"/>
                  </a:ext>
                </a:extLst>
              </p14:cNvPr>
              <p14:cNvContentPartPr/>
              <p14:nvPr/>
            </p14:nvContentPartPr>
            <p14:xfrm>
              <a:off x="9021700" y="5072391"/>
              <a:ext cx="75240" cy="192600"/>
            </p14:xfrm>
          </p:contentPart>
        </mc:Choice>
        <mc:Fallback>
          <p:pic>
            <p:nvPicPr>
              <p:cNvPr id="415" name="墨迹 414">
                <a:extLst>
                  <a:ext uri="{FF2B5EF4-FFF2-40B4-BE49-F238E27FC236}">
                    <a16:creationId xmlns:a16="http://schemas.microsoft.com/office/drawing/2014/main" id="{29DF4C51-539C-7342-9770-72BFBE40D06B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9014140" y="5064831"/>
                <a:ext cx="90000" cy="20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0">
            <p14:nvContentPartPr>
              <p14:cNvPr id="416" name="墨迹 415">
                <a:extLst>
                  <a:ext uri="{FF2B5EF4-FFF2-40B4-BE49-F238E27FC236}">
                    <a16:creationId xmlns:a16="http://schemas.microsoft.com/office/drawing/2014/main" id="{B959C845-71DC-1541-8169-6192AFAFEE2A}"/>
                  </a:ext>
                </a:extLst>
              </p14:cNvPr>
              <p14:cNvContentPartPr/>
              <p14:nvPr/>
            </p14:nvContentPartPr>
            <p14:xfrm>
              <a:off x="9077860" y="5103351"/>
              <a:ext cx="87480" cy="174600"/>
            </p14:xfrm>
          </p:contentPart>
        </mc:Choice>
        <mc:Fallback>
          <p:pic>
            <p:nvPicPr>
              <p:cNvPr id="416" name="墨迹 415">
                <a:extLst>
                  <a:ext uri="{FF2B5EF4-FFF2-40B4-BE49-F238E27FC236}">
                    <a16:creationId xmlns:a16="http://schemas.microsoft.com/office/drawing/2014/main" id="{B959C845-71DC-1541-8169-6192AFAFEE2A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9070300" y="5095791"/>
                <a:ext cx="102600" cy="18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2">
            <p14:nvContentPartPr>
              <p14:cNvPr id="417" name="墨迹 416">
                <a:extLst>
                  <a:ext uri="{FF2B5EF4-FFF2-40B4-BE49-F238E27FC236}">
                    <a16:creationId xmlns:a16="http://schemas.microsoft.com/office/drawing/2014/main" id="{A14F99EF-6F4C-1B4D-8263-0431BC6FDA0E}"/>
                  </a:ext>
                </a:extLst>
              </p14:cNvPr>
              <p14:cNvContentPartPr/>
              <p14:nvPr/>
            </p14:nvContentPartPr>
            <p14:xfrm>
              <a:off x="9264700" y="5010831"/>
              <a:ext cx="137160" cy="266760"/>
            </p14:xfrm>
          </p:contentPart>
        </mc:Choice>
        <mc:Fallback>
          <p:pic>
            <p:nvPicPr>
              <p:cNvPr id="417" name="墨迹 416">
                <a:extLst>
                  <a:ext uri="{FF2B5EF4-FFF2-40B4-BE49-F238E27FC236}">
                    <a16:creationId xmlns:a16="http://schemas.microsoft.com/office/drawing/2014/main" id="{A14F99EF-6F4C-1B4D-8263-0431BC6FDA0E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9257140" y="5003271"/>
                <a:ext cx="152280" cy="28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4">
            <p14:nvContentPartPr>
              <p14:cNvPr id="418" name="墨迹 417">
                <a:extLst>
                  <a:ext uri="{FF2B5EF4-FFF2-40B4-BE49-F238E27FC236}">
                    <a16:creationId xmlns:a16="http://schemas.microsoft.com/office/drawing/2014/main" id="{CAC09280-C820-C843-B95D-7DA3444972C1}"/>
                  </a:ext>
                </a:extLst>
              </p14:cNvPr>
              <p14:cNvContentPartPr/>
              <p14:nvPr/>
            </p14:nvContentPartPr>
            <p14:xfrm>
              <a:off x="9351820" y="5016231"/>
              <a:ext cx="68760" cy="249480"/>
            </p14:xfrm>
          </p:contentPart>
        </mc:Choice>
        <mc:Fallback>
          <p:pic>
            <p:nvPicPr>
              <p:cNvPr id="418" name="墨迹 417">
                <a:extLst>
                  <a:ext uri="{FF2B5EF4-FFF2-40B4-BE49-F238E27FC236}">
                    <a16:creationId xmlns:a16="http://schemas.microsoft.com/office/drawing/2014/main" id="{CAC09280-C820-C843-B95D-7DA3444972C1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9344260" y="5008671"/>
                <a:ext cx="83880" cy="26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6">
            <p14:nvContentPartPr>
              <p14:cNvPr id="419" name="墨迹 418">
                <a:extLst>
                  <a:ext uri="{FF2B5EF4-FFF2-40B4-BE49-F238E27FC236}">
                    <a16:creationId xmlns:a16="http://schemas.microsoft.com/office/drawing/2014/main" id="{3D85D7DF-74CB-4A48-9A6A-D2B37639A65B}"/>
                  </a:ext>
                </a:extLst>
              </p14:cNvPr>
              <p14:cNvContentPartPr/>
              <p14:nvPr/>
            </p14:nvContentPartPr>
            <p14:xfrm>
              <a:off x="9333100" y="5146911"/>
              <a:ext cx="68760" cy="37800"/>
            </p14:xfrm>
          </p:contentPart>
        </mc:Choice>
        <mc:Fallback>
          <p:pic>
            <p:nvPicPr>
              <p:cNvPr id="419" name="墨迹 418">
                <a:extLst>
                  <a:ext uri="{FF2B5EF4-FFF2-40B4-BE49-F238E27FC236}">
                    <a16:creationId xmlns:a16="http://schemas.microsoft.com/office/drawing/2014/main" id="{3D85D7DF-74CB-4A48-9A6A-D2B37639A65B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9325540" y="5139351"/>
                <a:ext cx="83880" cy="5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8">
            <p14:nvContentPartPr>
              <p14:cNvPr id="420" name="墨迹 419">
                <a:extLst>
                  <a:ext uri="{FF2B5EF4-FFF2-40B4-BE49-F238E27FC236}">
                    <a16:creationId xmlns:a16="http://schemas.microsoft.com/office/drawing/2014/main" id="{78C71E49-CE7A-7F49-AB0D-3C16D034A38E}"/>
                  </a:ext>
                </a:extLst>
              </p14:cNvPr>
              <p14:cNvContentPartPr/>
              <p14:nvPr/>
            </p14:nvContentPartPr>
            <p14:xfrm>
              <a:off x="9495100" y="5178231"/>
              <a:ext cx="162360" cy="100080"/>
            </p14:xfrm>
          </p:contentPart>
        </mc:Choice>
        <mc:Fallback>
          <p:pic>
            <p:nvPicPr>
              <p:cNvPr id="420" name="墨迹 419">
                <a:extLst>
                  <a:ext uri="{FF2B5EF4-FFF2-40B4-BE49-F238E27FC236}">
                    <a16:creationId xmlns:a16="http://schemas.microsoft.com/office/drawing/2014/main" id="{78C71E49-CE7A-7F49-AB0D-3C16D034A38E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9487540" y="5170671"/>
                <a:ext cx="177120" cy="11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0">
            <p14:nvContentPartPr>
              <p14:cNvPr id="421" name="墨迹 420">
                <a:extLst>
                  <a:ext uri="{FF2B5EF4-FFF2-40B4-BE49-F238E27FC236}">
                    <a16:creationId xmlns:a16="http://schemas.microsoft.com/office/drawing/2014/main" id="{5208C167-250E-6B45-8E85-D0C604A1627D}"/>
                  </a:ext>
                </a:extLst>
              </p14:cNvPr>
              <p14:cNvContentPartPr/>
              <p14:nvPr/>
            </p14:nvContentPartPr>
            <p14:xfrm>
              <a:off x="9669340" y="5060511"/>
              <a:ext cx="100080" cy="205200"/>
            </p14:xfrm>
          </p:contentPart>
        </mc:Choice>
        <mc:Fallback>
          <p:pic>
            <p:nvPicPr>
              <p:cNvPr id="421" name="墨迹 420">
                <a:extLst>
                  <a:ext uri="{FF2B5EF4-FFF2-40B4-BE49-F238E27FC236}">
                    <a16:creationId xmlns:a16="http://schemas.microsoft.com/office/drawing/2014/main" id="{5208C167-250E-6B45-8E85-D0C604A1627D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9661780" y="5052951"/>
                <a:ext cx="115200" cy="22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2">
            <p14:nvContentPartPr>
              <p14:cNvPr id="422" name="墨迹 421">
                <a:extLst>
                  <a:ext uri="{FF2B5EF4-FFF2-40B4-BE49-F238E27FC236}">
                    <a16:creationId xmlns:a16="http://schemas.microsoft.com/office/drawing/2014/main" id="{8BA5D355-B156-D244-8329-68ECBF1B8734}"/>
                  </a:ext>
                </a:extLst>
              </p14:cNvPr>
              <p14:cNvContentPartPr/>
              <p14:nvPr/>
            </p14:nvContentPartPr>
            <p14:xfrm>
              <a:off x="9775180" y="5084631"/>
              <a:ext cx="25200" cy="193320"/>
            </p14:xfrm>
          </p:contentPart>
        </mc:Choice>
        <mc:Fallback>
          <p:pic>
            <p:nvPicPr>
              <p:cNvPr id="422" name="墨迹 421">
                <a:extLst>
                  <a:ext uri="{FF2B5EF4-FFF2-40B4-BE49-F238E27FC236}">
                    <a16:creationId xmlns:a16="http://schemas.microsoft.com/office/drawing/2014/main" id="{8BA5D355-B156-D244-8329-68ECBF1B8734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9767620" y="5077431"/>
                <a:ext cx="40320" cy="20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4">
            <p14:nvContentPartPr>
              <p14:cNvPr id="423" name="墨迹 422">
                <a:extLst>
                  <a:ext uri="{FF2B5EF4-FFF2-40B4-BE49-F238E27FC236}">
                    <a16:creationId xmlns:a16="http://schemas.microsoft.com/office/drawing/2014/main" id="{0CD2837D-D233-F049-ADF3-51F795993ECE}"/>
                  </a:ext>
                </a:extLst>
              </p14:cNvPr>
              <p14:cNvContentPartPr/>
              <p14:nvPr/>
            </p14:nvContentPartPr>
            <p14:xfrm>
              <a:off x="9962020" y="5146911"/>
              <a:ext cx="317880" cy="31320"/>
            </p14:xfrm>
          </p:contentPart>
        </mc:Choice>
        <mc:Fallback>
          <p:pic>
            <p:nvPicPr>
              <p:cNvPr id="423" name="墨迹 422">
                <a:extLst>
                  <a:ext uri="{FF2B5EF4-FFF2-40B4-BE49-F238E27FC236}">
                    <a16:creationId xmlns:a16="http://schemas.microsoft.com/office/drawing/2014/main" id="{0CD2837D-D233-F049-ADF3-51F795993ECE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9954460" y="5139351"/>
                <a:ext cx="33300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6">
            <p14:nvContentPartPr>
              <p14:cNvPr id="424" name="墨迹 423">
                <a:extLst>
                  <a:ext uri="{FF2B5EF4-FFF2-40B4-BE49-F238E27FC236}">
                    <a16:creationId xmlns:a16="http://schemas.microsoft.com/office/drawing/2014/main" id="{9B524374-ABB5-2E42-85D0-C237E11C97BB}"/>
                  </a:ext>
                </a:extLst>
              </p14:cNvPr>
              <p14:cNvContentPartPr/>
              <p14:nvPr/>
            </p14:nvContentPartPr>
            <p14:xfrm>
              <a:off x="10310500" y="5153391"/>
              <a:ext cx="62640" cy="19080"/>
            </p14:xfrm>
          </p:contentPart>
        </mc:Choice>
        <mc:Fallback>
          <p:pic>
            <p:nvPicPr>
              <p:cNvPr id="424" name="墨迹 423">
                <a:extLst>
                  <a:ext uri="{FF2B5EF4-FFF2-40B4-BE49-F238E27FC236}">
                    <a16:creationId xmlns:a16="http://schemas.microsoft.com/office/drawing/2014/main" id="{9B524374-ABB5-2E42-85D0-C237E11C97BB}"/>
                  </a:ext>
                </a:extLst>
              </p:cNvPr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10302940" y="5145831"/>
                <a:ext cx="7776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8">
            <p14:nvContentPartPr>
              <p14:cNvPr id="425" name="墨迹 424">
                <a:extLst>
                  <a:ext uri="{FF2B5EF4-FFF2-40B4-BE49-F238E27FC236}">
                    <a16:creationId xmlns:a16="http://schemas.microsoft.com/office/drawing/2014/main" id="{79DEEF1F-D7FD-604E-820C-76B92A3CF809}"/>
                  </a:ext>
                </a:extLst>
              </p14:cNvPr>
              <p14:cNvContentPartPr/>
              <p14:nvPr/>
            </p14:nvContentPartPr>
            <p14:xfrm>
              <a:off x="10453780" y="5109831"/>
              <a:ext cx="106200" cy="168480"/>
            </p14:xfrm>
          </p:contentPart>
        </mc:Choice>
        <mc:Fallback>
          <p:pic>
            <p:nvPicPr>
              <p:cNvPr id="425" name="墨迹 424">
                <a:extLst>
                  <a:ext uri="{FF2B5EF4-FFF2-40B4-BE49-F238E27FC236}">
                    <a16:creationId xmlns:a16="http://schemas.microsoft.com/office/drawing/2014/main" id="{79DEEF1F-D7FD-604E-820C-76B92A3CF809}"/>
                  </a:ext>
                </a:extLst>
              </p:cNvPr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10446220" y="5102271"/>
                <a:ext cx="121320" cy="18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0">
            <p14:nvContentPartPr>
              <p14:cNvPr id="426" name="墨迹 425">
                <a:extLst>
                  <a:ext uri="{FF2B5EF4-FFF2-40B4-BE49-F238E27FC236}">
                    <a16:creationId xmlns:a16="http://schemas.microsoft.com/office/drawing/2014/main" id="{BEEB92C6-CB51-2C4C-A363-B667710846FD}"/>
                  </a:ext>
                </a:extLst>
              </p14:cNvPr>
              <p14:cNvContentPartPr/>
              <p14:nvPr/>
            </p14:nvContentPartPr>
            <p14:xfrm>
              <a:off x="10516060" y="5128551"/>
              <a:ext cx="68760" cy="155880"/>
            </p14:xfrm>
          </p:contentPart>
        </mc:Choice>
        <mc:Fallback>
          <p:pic>
            <p:nvPicPr>
              <p:cNvPr id="426" name="墨迹 425">
                <a:extLst>
                  <a:ext uri="{FF2B5EF4-FFF2-40B4-BE49-F238E27FC236}">
                    <a16:creationId xmlns:a16="http://schemas.microsoft.com/office/drawing/2014/main" id="{BEEB92C6-CB51-2C4C-A363-B667710846FD}"/>
                  </a:ext>
                </a:extLst>
              </p:cNvPr>
              <p:cNvPicPr/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10508500" y="5120991"/>
                <a:ext cx="83880" cy="17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2">
            <p14:nvContentPartPr>
              <p14:cNvPr id="427" name="墨迹 426">
                <a:extLst>
                  <a:ext uri="{FF2B5EF4-FFF2-40B4-BE49-F238E27FC236}">
                    <a16:creationId xmlns:a16="http://schemas.microsoft.com/office/drawing/2014/main" id="{3347E101-1487-7A4C-AD66-1859A07B69BA}"/>
                  </a:ext>
                </a:extLst>
              </p14:cNvPr>
              <p14:cNvContentPartPr/>
              <p14:nvPr/>
            </p14:nvContentPartPr>
            <p14:xfrm>
              <a:off x="10709020" y="5016231"/>
              <a:ext cx="131040" cy="304560"/>
            </p14:xfrm>
          </p:contentPart>
        </mc:Choice>
        <mc:Fallback>
          <p:pic>
            <p:nvPicPr>
              <p:cNvPr id="427" name="墨迹 426">
                <a:extLst>
                  <a:ext uri="{FF2B5EF4-FFF2-40B4-BE49-F238E27FC236}">
                    <a16:creationId xmlns:a16="http://schemas.microsoft.com/office/drawing/2014/main" id="{3347E101-1487-7A4C-AD66-1859A07B69BA}"/>
                  </a:ext>
                </a:extLst>
              </p:cNvPr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10701460" y="5008671"/>
                <a:ext cx="146160" cy="31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4">
            <p14:nvContentPartPr>
              <p14:cNvPr id="428" name="墨迹 427">
                <a:extLst>
                  <a:ext uri="{FF2B5EF4-FFF2-40B4-BE49-F238E27FC236}">
                    <a16:creationId xmlns:a16="http://schemas.microsoft.com/office/drawing/2014/main" id="{A78A2184-35F6-4E4F-B854-1CE7392DDE35}"/>
                  </a:ext>
                </a:extLst>
              </p14:cNvPr>
              <p14:cNvContentPartPr/>
              <p14:nvPr/>
            </p14:nvContentPartPr>
            <p14:xfrm>
              <a:off x="10858420" y="5016231"/>
              <a:ext cx="37800" cy="330480"/>
            </p14:xfrm>
          </p:contentPart>
        </mc:Choice>
        <mc:Fallback>
          <p:pic>
            <p:nvPicPr>
              <p:cNvPr id="428" name="墨迹 427">
                <a:extLst>
                  <a:ext uri="{FF2B5EF4-FFF2-40B4-BE49-F238E27FC236}">
                    <a16:creationId xmlns:a16="http://schemas.microsoft.com/office/drawing/2014/main" id="{A78A2184-35F6-4E4F-B854-1CE7392DDE35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10850860" y="5008671"/>
                <a:ext cx="52920" cy="34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6">
            <p14:nvContentPartPr>
              <p14:cNvPr id="429" name="墨迹 428">
                <a:extLst>
                  <a:ext uri="{FF2B5EF4-FFF2-40B4-BE49-F238E27FC236}">
                    <a16:creationId xmlns:a16="http://schemas.microsoft.com/office/drawing/2014/main" id="{CE5C53F1-9DBA-6948-BFAD-370445192D4E}"/>
                  </a:ext>
                </a:extLst>
              </p14:cNvPr>
              <p14:cNvContentPartPr/>
              <p14:nvPr/>
            </p14:nvContentPartPr>
            <p14:xfrm>
              <a:off x="10796860" y="5246631"/>
              <a:ext cx="86760" cy="19080"/>
            </p14:xfrm>
          </p:contentPart>
        </mc:Choice>
        <mc:Fallback>
          <p:pic>
            <p:nvPicPr>
              <p:cNvPr id="429" name="墨迹 428">
                <a:extLst>
                  <a:ext uri="{FF2B5EF4-FFF2-40B4-BE49-F238E27FC236}">
                    <a16:creationId xmlns:a16="http://schemas.microsoft.com/office/drawing/2014/main" id="{CE5C53F1-9DBA-6948-BFAD-370445192D4E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10789300" y="5239071"/>
                <a:ext cx="10188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8">
            <p14:nvContentPartPr>
              <p14:cNvPr id="430" name="墨迹 429">
                <a:extLst>
                  <a:ext uri="{FF2B5EF4-FFF2-40B4-BE49-F238E27FC236}">
                    <a16:creationId xmlns:a16="http://schemas.microsoft.com/office/drawing/2014/main" id="{F9A5B8A5-B5FC-E54F-B507-FFF4140F9F48}"/>
                  </a:ext>
                </a:extLst>
              </p14:cNvPr>
              <p14:cNvContentPartPr/>
              <p14:nvPr/>
            </p14:nvContentPartPr>
            <p14:xfrm>
              <a:off x="10957780" y="5221791"/>
              <a:ext cx="212040" cy="106200"/>
            </p14:xfrm>
          </p:contentPart>
        </mc:Choice>
        <mc:Fallback>
          <p:pic>
            <p:nvPicPr>
              <p:cNvPr id="430" name="墨迹 429">
                <a:extLst>
                  <a:ext uri="{FF2B5EF4-FFF2-40B4-BE49-F238E27FC236}">
                    <a16:creationId xmlns:a16="http://schemas.microsoft.com/office/drawing/2014/main" id="{F9A5B8A5-B5FC-E54F-B507-FFF4140F9F48}"/>
                  </a:ext>
                </a:extLst>
              </p:cNvPr>
              <p:cNvPicPr/>
              <p:nvPr/>
            </p:nvPicPr>
            <p:blipFill>
              <a:blip r:embed="rId209"/>
              <a:stretch>
                <a:fillRect/>
              </a:stretch>
            </p:blipFill>
            <p:spPr>
              <a:xfrm>
                <a:off x="10950220" y="5214231"/>
                <a:ext cx="227160" cy="12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0">
            <p14:nvContentPartPr>
              <p14:cNvPr id="431" name="墨迹 430">
                <a:extLst>
                  <a:ext uri="{FF2B5EF4-FFF2-40B4-BE49-F238E27FC236}">
                    <a16:creationId xmlns:a16="http://schemas.microsoft.com/office/drawing/2014/main" id="{6A5335CF-F3D0-0B4D-B92D-15C027F432CF}"/>
                  </a:ext>
                </a:extLst>
              </p14:cNvPr>
              <p14:cNvContentPartPr/>
              <p14:nvPr/>
            </p14:nvContentPartPr>
            <p14:xfrm>
              <a:off x="11263780" y="4835871"/>
              <a:ext cx="149040" cy="871920"/>
            </p14:xfrm>
          </p:contentPart>
        </mc:Choice>
        <mc:Fallback>
          <p:pic>
            <p:nvPicPr>
              <p:cNvPr id="431" name="墨迹 430">
                <a:extLst>
                  <a:ext uri="{FF2B5EF4-FFF2-40B4-BE49-F238E27FC236}">
                    <a16:creationId xmlns:a16="http://schemas.microsoft.com/office/drawing/2014/main" id="{6A5335CF-F3D0-0B4D-B92D-15C027F432CF}"/>
                  </a:ext>
                </a:extLst>
              </p:cNvPr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11256220" y="4828311"/>
                <a:ext cx="164160" cy="88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2">
            <p14:nvContentPartPr>
              <p14:cNvPr id="436" name="墨迹 435">
                <a:extLst>
                  <a:ext uri="{FF2B5EF4-FFF2-40B4-BE49-F238E27FC236}">
                    <a16:creationId xmlns:a16="http://schemas.microsoft.com/office/drawing/2014/main" id="{88717D02-09A0-AD48-89F8-C625370DFD29}"/>
                  </a:ext>
                </a:extLst>
              </p14:cNvPr>
              <p14:cNvContentPartPr/>
              <p14:nvPr/>
            </p14:nvContentPartPr>
            <p14:xfrm>
              <a:off x="3368980" y="4468311"/>
              <a:ext cx="504720" cy="68760"/>
            </p14:xfrm>
          </p:contentPart>
        </mc:Choice>
        <mc:Fallback>
          <p:pic>
            <p:nvPicPr>
              <p:cNvPr id="436" name="墨迹 435">
                <a:extLst>
                  <a:ext uri="{FF2B5EF4-FFF2-40B4-BE49-F238E27FC236}">
                    <a16:creationId xmlns:a16="http://schemas.microsoft.com/office/drawing/2014/main" id="{88717D02-09A0-AD48-89F8-C625370DFD29}"/>
                  </a:ext>
                </a:extLst>
              </p:cNvPr>
              <p:cNvPicPr/>
              <p:nvPr/>
            </p:nvPicPr>
            <p:blipFill>
              <a:blip r:embed="rId213"/>
              <a:stretch>
                <a:fillRect/>
              </a:stretch>
            </p:blipFill>
            <p:spPr>
              <a:xfrm>
                <a:off x="3361420" y="4461111"/>
                <a:ext cx="519840" cy="8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4">
            <p14:nvContentPartPr>
              <p14:cNvPr id="437" name="墨迹 436">
                <a:extLst>
                  <a:ext uri="{FF2B5EF4-FFF2-40B4-BE49-F238E27FC236}">
                    <a16:creationId xmlns:a16="http://schemas.microsoft.com/office/drawing/2014/main" id="{77D327A2-FB3A-3C41-B54B-EBC7714D2D00}"/>
                  </a:ext>
                </a:extLst>
              </p14:cNvPr>
              <p14:cNvContentPartPr/>
              <p14:nvPr/>
            </p14:nvContentPartPr>
            <p14:xfrm>
              <a:off x="4825900" y="4406391"/>
              <a:ext cx="330480" cy="19080"/>
            </p14:xfrm>
          </p:contentPart>
        </mc:Choice>
        <mc:Fallback>
          <p:pic>
            <p:nvPicPr>
              <p:cNvPr id="437" name="墨迹 436">
                <a:extLst>
                  <a:ext uri="{FF2B5EF4-FFF2-40B4-BE49-F238E27FC236}">
                    <a16:creationId xmlns:a16="http://schemas.microsoft.com/office/drawing/2014/main" id="{77D327A2-FB3A-3C41-B54B-EBC7714D2D00}"/>
                  </a:ext>
                </a:extLst>
              </p:cNvPr>
              <p:cNvPicPr/>
              <p:nvPr/>
            </p:nvPicPr>
            <p:blipFill>
              <a:blip r:embed="rId215"/>
              <a:stretch>
                <a:fillRect/>
              </a:stretch>
            </p:blipFill>
            <p:spPr>
              <a:xfrm>
                <a:off x="4818340" y="4398831"/>
                <a:ext cx="34524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6">
            <p14:nvContentPartPr>
              <p14:cNvPr id="438" name="墨迹 437">
                <a:extLst>
                  <a:ext uri="{FF2B5EF4-FFF2-40B4-BE49-F238E27FC236}">
                    <a16:creationId xmlns:a16="http://schemas.microsoft.com/office/drawing/2014/main" id="{7B44E0EF-BC21-2C46-BAA3-A018FC59BDD5}"/>
                  </a:ext>
                </a:extLst>
              </p14:cNvPr>
              <p14:cNvContentPartPr/>
              <p14:nvPr/>
            </p14:nvContentPartPr>
            <p14:xfrm>
              <a:off x="7185340" y="4406391"/>
              <a:ext cx="268200" cy="50040"/>
            </p14:xfrm>
          </p:contentPart>
        </mc:Choice>
        <mc:Fallback>
          <p:pic>
            <p:nvPicPr>
              <p:cNvPr id="438" name="墨迹 437">
                <a:extLst>
                  <a:ext uri="{FF2B5EF4-FFF2-40B4-BE49-F238E27FC236}">
                    <a16:creationId xmlns:a16="http://schemas.microsoft.com/office/drawing/2014/main" id="{7B44E0EF-BC21-2C46-BAA3-A018FC59BDD5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7177780" y="4398831"/>
                <a:ext cx="282960" cy="6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8">
            <p14:nvContentPartPr>
              <p14:cNvPr id="439" name="墨迹 438">
                <a:extLst>
                  <a:ext uri="{FF2B5EF4-FFF2-40B4-BE49-F238E27FC236}">
                    <a16:creationId xmlns:a16="http://schemas.microsoft.com/office/drawing/2014/main" id="{7D74FDF7-B922-5E48-8446-9D4D866552F2}"/>
                  </a:ext>
                </a:extLst>
              </p14:cNvPr>
              <p14:cNvContentPartPr/>
              <p14:nvPr/>
            </p14:nvContentPartPr>
            <p14:xfrm>
              <a:off x="9824860" y="4287951"/>
              <a:ext cx="1401120" cy="87480"/>
            </p14:xfrm>
          </p:contentPart>
        </mc:Choice>
        <mc:Fallback>
          <p:pic>
            <p:nvPicPr>
              <p:cNvPr id="439" name="墨迹 438">
                <a:extLst>
                  <a:ext uri="{FF2B5EF4-FFF2-40B4-BE49-F238E27FC236}">
                    <a16:creationId xmlns:a16="http://schemas.microsoft.com/office/drawing/2014/main" id="{7D74FDF7-B922-5E48-8446-9D4D866552F2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9817300" y="4280391"/>
                <a:ext cx="1416240" cy="10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0">
            <p14:nvContentPartPr>
              <p14:cNvPr id="440" name="墨迹 439">
                <a:extLst>
                  <a:ext uri="{FF2B5EF4-FFF2-40B4-BE49-F238E27FC236}">
                    <a16:creationId xmlns:a16="http://schemas.microsoft.com/office/drawing/2014/main" id="{6DA88FAC-B0CC-F941-9391-742462A04679}"/>
                  </a:ext>
                </a:extLst>
              </p14:cNvPr>
              <p14:cNvContentPartPr/>
              <p14:nvPr/>
            </p14:nvContentPartPr>
            <p14:xfrm>
              <a:off x="3026620" y="5558031"/>
              <a:ext cx="3075840" cy="112320"/>
            </p14:xfrm>
          </p:contentPart>
        </mc:Choice>
        <mc:Fallback>
          <p:pic>
            <p:nvPicPr>
              <p:cNvPr id="440" name="墨迹 439">
                <a:extLst>
                  <a:ext uri="{FF2B5EF4-FFF2-40B4-BE49-F238E27FC236}">
                    <a16:creationId xmlns:a16="http://schemas.microsoft.com/office/drawing/2014/main" id="{6DA88FAC-B0CC-F941-9391-742462A04679}"/>
                  </a:ext>
                </a:extLst>
              </p:cNvPr>
              <p:cNvPicPr/>
              <p:nvPr/>
            </p:nvPicPr>
            <p:blipFill>
              <a:blip r:embed="rId221"/>
              <a:stretch>
                <a:fillRect/>
              </a:stretch>
            </p:blipFill>
            <p:spPr>
              <a:xfrm>
                <a:off x="3019060" y="5550471"/>
                <a:ext cx="309096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2">
            <p14:nvContentPartPr>
              <p14:cNvPr id="441" name="墨迹 440">
                <a:extLst>
                  <a:ext uri="{FF2B5EF4-FFF2-40B4-BE49-F238E27FC236}">
                    <a16:creationId xmlns:a16="http://schemas.microsoft.com/office/drawing/2014/main" id="{A417ACE2-0F50-0B41-BE6D-F630073C9F4C}"/>
                  </a:ext>
                </a:extLst>
              </p14:cNvPr>
              <p14:cNvContentPartPr/>
              <p14:nvPr/>
            </p14:nvContentPartPr>
            <p14:xfrm>
              <a:off x="8517700" y="5570271"/>
              <a:ext cx="2347200" cy="187200"/>
            </p14:xfrm>
          </p:contentPart>
        </mc:Choice>
        <mc:Fallback>
          <p:pic>
            <p:nvPicPr>
              <p:cNvPr id="441" name="墨迹 440">
                <a:extLst>
                  <a:ext uri="{FF2B5EF4-FFF2-40B4-BE49-F238E27FC236}">
                    <a16:creationId xmlns:a16="http://schemas.microsoft.com/office/drawing/2014/main" id="{A417ACE2-0F50-0B41-BE6D-F630073C9F4C}"/>
                  </a:ext>
                </a:extLst>
              </p:cNvPr>
              <p:cNvPicPr/>
              <p:nvPr/>
            </p:nvPicPr>
            <p:blipFill>
              <a:blip r:embed="rId223"/>
              <a:stretch>
                <a:fillRect/>
              </a:stretch>
            </p:blipFill>
            <p:spPr>
              <a:xfrm>
                <a:off x="8510140" y="5562711"/>
                <a:ext cx="2362320" cy="202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545198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1" name="墨迹 11">
                <a:extLst>
                  <a:ext uri="{FF2B5EF4-FFF2-40B4-BE49-F238E27FC236}">
                    <a16:creationId xmlns:a16="http://schemas.microsoft.com/office/drawing/2014/main" id="{C3A8A047-6D47-1A46-AAB5-67F12E36430A}"/>
                  </a:ext>
                </a:extLst>
              </p14:cNvPr>
              <p14:cNvContentPartPr/>
              <p14:nvPr/>
            </p14:nvContentPartPr>
            <p14:xfrm>
              <a:off x="685900" y="247671"/>
              <a:ext cx="1419840" cy="1164240"/>
            </p14:xfrm>
          </p:contentPart>
        </mc:Choice>
        <mc:Fallback>
          <p:pic>
            <p:nvPicPr>
              <p:cNvPr id="11" name="墨迹 11">
                <a:extLst>
                  <a:ext uri="{FF2B5EF4-FFF2-40B4-BE49-F238E27FC236}">
                    <a16:creationId xmlns:a16="http://schemas.microsoft.com/office/drawing/2014/main" id="{C3A8A047-6D47-1A46-AAB5-67F12E36430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78340" y="240113"/>
                <a:ext cx="1434960" cy="11793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3" name="墨迹 32">
                <a:extLst>
                  <a:ext uri="{FF2B5EF4-FFF2-40B4-BE49-F238E27FC236}">
                    <a16:creationId xmlns:a16="http://schemas.microsoft.com/office/drawing/2014/main" id="{06D09E30-4B5B-E848-A762-D5250DC71F0B}"/>
                  </a:ext>
                </a:extLst>
              </p14:cNvPr>
              <p14:cNvContentPartPr/>
              <p14:nvPr/>
            </p14:nvContentPartPr>
            <p14:xfrm>
              <a:off x="5217940" y="1000791"/>
              <a:ext cx="19080" cy="560520"/>
            </p14:xfrm>
          </p:contentPart>
        </mc:Choice>
        <mc:Fallback>
          <p:pic>
            <p:nvPicPr>
              <p:cNvPr id="33" name="墨迹 32">
                <a:extLst>
                  <a:ext uri="{FF2B5EF4-FFF2-40B4-BE49-F238E27FC236}">
                    <a16:creationId xmlns:a16="http://schemas.microsoft.com/office/drawing/2014/main" id="{06D09E30-4B5B-E848-A762-D5250DC71F0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210380" y="993231"/>
                <a:ext cx="34200" cy="57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34" name="墨迹 35">
                <a:extLst>
                  <a:ext uri="{FF2B5EF4-FFF2-40B4-BE49-F238E27FC236}">
                    <a16:creationId xmlns:a16="http://schemas.microsoft.com/office/drawing/2014/main" id="{29B981D0-113C-954D-BD0A-5F10C94C7ABF}"/>
                  </a:ext>
                </a:extLst>
              </p14:cNvPr>
              <p14:cNvContentPartPr/>
              <p14:nvPr/>
            </p14:nvContentPartPr>
            <p14:xfrm>
              <a:off x="3530980" y="1007271"/>
              <a:ext cx="1531800" cy="442080"/>
            </p14:xfrm>
          </p:contentPart>
        </mc:Choice>
        <mc:Fallback>
          <p:pic>
            <p:nvPicPr>
              <p:cNvPr id="34" name="墨迹 35">
                <a:extLst>
                  <a:ext uri="{FF2B5EF4-FFF2-40B4-BE49-F238E27FC236}">
                    <a16:creationId xmlns:a16="http://schemas.microsoft.com/office/drawing/2014/main" id="{29B981D0-113C-954D-BD0A-5F10C94C7AB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523420" y="999717"/>
                <a:ext cx="1546920" cy="45718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35" name="墨迹 36">
                <a:extLst>
                  <a:ext uri="{FF2B5EF4-FFF2-40B4-BE49-F238E27FC236}">
                    <a16:creationId xmlns:a16="http://schemas.microsoft.com/office/drawing/2014/main" id="{60FE7C1F-769D-C343-BB49-3BE16F0E46BE}"/>
                  </a:ext>
                </a:extLst>
              </p14:cNvPr>
              <p14:cNvContentPartPr/>
              <p14:nvPr/>
            </p14:nvContentPartPr>
            <p14:xfrm>
              <a:off x="2858500" y="1094391"/>
              <a:ext cx="498240" cy="417240"/>
            </p14:xfrm>
          </p:contentPart>
        </mc:Choice>
        <mc:Fallback>
          <p:pic>
            <p:nvPicPr>
              <p:cNvPr id="35" name="墨迹 36">
                <a:extLst>
                  <a:ext uri="{FF2B5EF4-FFF2-40B4-BE49-F238E27FC236}">
                    <a16:creationId xmlns:a16="http://schemas.microsoft.com/office/drawing/2014/main" id="{60FE7C1F-769D-C343-BB49-3BE16F0E46B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850940" y="1086838"/>
                <a:ext cx="513360" cy="43198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38" name="墨迹 37">
                <a:extLst>
                  <a:ext uri="{FF2B5EF4-FFF2-40B4-BE49-F238E27FC236}">
                    <a16:creationId xmlns:a16="http://schemas.microsoft.com/office/drawing/2014/main" id="{8E7EB011-8154-764D-A71E-3A35E24BF9D3}"/>
                  </a:ext>
                </a:extLst>
              </p14:cNvPr>
              <p14:cNvContentPartPr/>
              <p14:nvPr/>
            </p14:nvContentPartPr>
            <p14:xfrm>
              <a:off x="1215100" y="2009511"/>
              <a:ext cx="374040" cy="68760"/>
            </p14:xfrm>
          </p:contentPart>
        </mc:Choice>
        <mc:Fallback>
          <p:pic>
            <p:nvPicPr>
              <p:cNvPr id="38" name="墨迹 37">
                <a:extLst>
                  <a:ext uri="{FF2B5EF4-FFF2-40B4-BE49-F238E27FC236}">
                    <a16:creationId xmlns:a16="http://schemas.microsoft.com/office/drawing/2014/main" id="{8E7EB011-8154-764D-A71E-3A35E24BF9D3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207540" y="2001951"/>
                <a:ext cx="388800" cy="8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39" name="墨迹 38">
                <a:extLst>
                  <a:ext uri="{FF2B5EF4-FFF2-40B4-BE49-F238E27FC236}">
                    <a16:creationId xmlns:a16="http://schemas.microsoft.com/office/drawing/2014/main" id="{4DE438FC-CE60-F24F-9BAD-B3B137B5297F}"/>
                  </a:ext>
                </a:extLst>
              </p14:cNvPr>
              <p14:cNvContentPartPr/>
              <p14:nvPr/>
            </p14:nvContentPartPr>
            <p14:xfrm>
              <a:off x="1177660" y="2183751"/>
              <a:ext cx="535680" cy="75240"/>
            </p14:xfrm>
          </p:contentPart>
        </mc:Choice>
        <mc:Fallback>
          <p:pic>
            <p:nvPicPr>
              <p:cNvPr id="39" name="墨迹 38">
                <a:extLst>
                  <a:ext uri="{FF2B5EF4-FFF2-40B4-BE49-F238E27FC236}">
                    <a16:creationId xmlns:a16="http://schemas.microsoft.com/office/drawing/2014/main" id="{4DE438FC-CE60-F24F-9BAD-B3B137B5297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170100" y="2176191"/>
                <a:ext cx="550800" cy="9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42" name="墨迹 41">
                <a:extLst>
                  <a:ext uri="{FF2B5EF4-FFF2-40B4-BE49-F238E27FC236}">
                    <a16:creationId xmlns:a16="http://schemas.microsoft.com/office/drawing/2014/main" id="{F3B70851-E38B-4748-9CDD-CAD52EDE93CE}"/>
                  </a:ext>
                </a:extLst>
              </p14:cNvPr>
              <p14:cNvContentPartPr/>
              <p14:nvPr/>
            </p14:nvContentPartPr>
            <p14:xfrm>
              <a:off x="2011780" y="1978191"/>
              <a:ext cx="50040" cy="323280"/>
            </p14:xfrm>
          </p:contentPart>
        </mc:Choice>
        <mc:Fallback>
          <p:pic>
            <p:nvPicPr>
              <p:cNvPr id="42" name="墨迹 41">
                <a:extLst>
                  <a:ext uri="{FF2B5EF4-FFF2-40B4-BE49-F238E27FC236}">
                    <a16:creationId xmlns:a16="http://schemas.microsoft.com/office/drawing/2014/main" id="{F3B70851-E38B-4748-9CDD-CAD52EDE93CE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004220" y="1970631"/>
                <a:ext cx="65160" cy="33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45" name="墨迹 44">
                <a:extLst>
                  <a:ext uri="{FF2B5EF4-FFF2-40B4-BE49-F238E27FC236}">
                    <a16:creationId xmlns:a16="http://schemas.microsoft.com/office/drawing/2014/main" id="{02934C92-591B-3E45-9CDE-D58B670B11E2}"/>
                  </a:ext>
                </a:extLst>
              </p14:cNvPr>
              <p14:cNvContentPartPr/>
              <p14:nvPr/>
            </p14:nvContentPartPr>
            <p14:xfrm>
              <a:off x="2790100" y="2090511"/>
              <a:ext cx="212040" cy="31320"/>
            </p14:xfrm>
          </p:contentPart>
        </mc:Choice>
        <mc:Fallback>
          <p:pic>
            <p:nvPicPr>
              <p:cNvPr id="45" name="墨迹 44">
                <a:extLst>
                  <a:ext uri="{FF2B5EF4-FFF2-40B4-BE49-F238E27FC236}">
                    <a16:creationId xmlns:a16="http://schemas.microsoft.com/office/drawing/2014/main" id="{02934C92-591B-3E45-9CDE-D58B670B11E2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782540" y="2082951"/>
                <a:ext cx="22716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46" name="墨迹 45">
                <a:extLst>
                  <a:ext uri="{FF2B5EF4-FFF2-40B4-BE49-F238E27FC236}">
                    <a16:creationId xmlns:a16="http://schemas.microsoft.com/office/drawing/2014/main" id="{ADDC27B5-1130-0B48-942B-35191DACF9CA}"/>
                  </a:ext>
                </a:extLst>
              </p14:cNvPr>
              <p14:cNvContentPartPr/>
              <p14:nvPr/>
            </p14:nvContentPartPr>
            <p14:xfrm>
              <a:off x="3238300" y="1872351"/>
              <a:ext cx="131040" cy="392400"/>
            </p14:xfrm>
          </p:contentPart>
        </mc:Choice>
        <mc:Fallback>
          <p:pic>
            <p:nvPicPr>
              <p:cNvPr id="46" name="墨迹 45">
                <a:extLst>
                  <a:ext uri="{FF2B5EF4-FFF2-40B4-BE49-F238E27FC236}">
                    <a16:creationId xmlns:a16="http://schemas.microsoft.com/office/drawing/2014/main" id="{ADDC27B5-1130-0B48-942B-35191DACF9CA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230740" y="1864791"/>
                <a:ext cx="146160" cy="40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59" name="墨迹 58">
                <a:extLst>
                  <a:ext uri="{FF2B5EF4-FFF2-40B4-BE49-F238E27FC236}">
                    <a16:creationId xmlns:a16="http://schemas.microsoft.com/office/drawing/2014/main" id="{51E08AE2-A805-FD45-AEF4-47DAC3F27D89}"/>
                  </a:ext>
                </a:extLst>
              </p14:cNvPr>
              <p14:cNvContentPartPr/>
              <p14:nvPr/>
            </p14:nvContentPartPr>
            <p14:xfrm>
              <a:off x="5554180" y="2015631"/>
              <a:ext cx="87480" cy="106200"/>
            </p14:xfrm>
          </p:contentPart>
        </mc:Choice>
        <mc:Fallback>
          <p:pic>
            <p:nvPicPr>
              <p:cNvPr id="59" name="墨迹 58">
                <a:extLst>
                  <a:ext uri="{FF2B5EF4-FFF2-40B4-BE49-F238E27FC236}">
                    <a16:creationId xmlns:a16="http://schemas.microsoft.com/office/drawing/2014/main" id="{51E08AE2-A805-FD45-AEF4-47DAC3F27D89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546620" y="2008071"/>
                <a:ext cx="102600" cy="12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60" name="墨迹 59">
                <a:extLst>
                  <a:ext uri="{FF2B5EF4-FFF2-40B4-BE49-F238E27FC236}">
                    <a16:creationId xmlns:a16="http://schemas.microsoft.com/office/drawing/2014/main" id="{BDF54ABF-8CFE-7242-99C7-02BC7613506B}"/>
                  </a:ext>
                </a:extLst>
              </p14:cNvPr>
              <p14:cNvContentPartPr/>
              <p14:nvPr/>
            </p14:nvContentPartPr>
            <p14:xfrm>
              <a:off x="5834260" y="1828791"/>
              <a:ext cx="25200" cy="380160"/>
            </p14:xfrm>
          </p:contentPart>
        </mc:Choice>
        <mc:Fallback>
          <p:pic>
            <p:nvPicPr>
              <p:cNvPr id="60" name="墨迹 59">
                <a:extLst>
                  <a:ext uri="{FF2B5EF4-FFF2-40B4-BE49-F238E27FC236}">
                    <a16:creationId xmlns:a16="http://schemas.microsoft.com/office/drawing/2014/main" id="{BDF54ABF-8CFE-7242-99C7-02BC7613506B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826700" y="1821231"/>
                <a:ext cx="40320" cy="39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63" name="墨迹 62">
                <a:extLst>
                  <a:ext uri="{FF2B5EF4-FFF2-40B4-BE49-F238E27FC236}">
                    <a16:creationId xmlns:a16="http://schemas.microsoft.com/office/drawing/2014/main" id="{4B7CC918-4D41-BB44-BF5F-C3B8CC814819}"/>
                  </a:ext>
                </a:extLst>
              </p14:cNvPr>
              <p14:cNvContentPartPr/>
              <p14:nvPr/>
            </p14:nvContentPartPr>
            <p14:xfrm>
              <a:off x="6544180" y="1891071"/>
              <a:ext cx="75240" cy="274320"/>
            </p14:xfrm>
          </p:contentPart>
        </mc:Choice>
        <mc:Fallback>
          <p:pic>
            <p:nvPicPr>
              <p:cNvPr id="63" name="墨迹 62">
                <a:extLst>
                  <a:ext uri="{FF2B5EF4-FFF2-40B4-BE49-F238E27FC236}">
                    <a16:creationId xmlns:a16="http://schemas.microsoft.com/office/drawing/2014/main" id="{4B7CC918-4D41-BB44-BF5F-C3B8CC814819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6536620" y="1883511"/>
                <a:ext cx="90000" cy="28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68" name="墨迹 74">
                <a:extLst>
                  <a:ext uri="{FF2B5EF4-FFF2-40B4-BE49-F238E27FC236}">
                    <a16:creationId xmlns:a16="http://schemas.microsoft.com/office/drawing/2014/main" id="{080EC3A6-6EE4-F048-BE5E-496BC57963F6}"/>
                  </a:ext>
                </a:extLst>
              </p14:cNvPr>
              <p14:cNvContentPartPr/>
              <p14:nvPr/>
            </p14:nvContentPartPr>
            <p14:xfrm>
              <a:off x="6780700" y="1872351"/>
              <a:ext cx="174600" cy="243360"/>
            </p14:xfrm>
          </p:contentPart>
        </mc:Choice>
        <mc:Fallback>
          <p:pic>
            <p:nvPicPr>
              <p:cNvPr id="68" name="墨迹 74">
                <a:extLst>
                  <a:ext uri="{FF2B5EF4-FFF2-40B4-BE49-F238E27FC236}">
                    <a16:creationId xmlns:a16="http://schemas.microsoft.com/office/drawing/2014/main" id="{080EC3A6-6EE4-F048-BE5E-496BC57963F6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773140" y="1864780"/>
                <a:ext cx="189720" cy="2585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69" name="墨迹 75">
                <a:extLst>
                  <a:ext uri="{FF2B5EF4-FFF2-40B4-BE49-F238E27FC236}">
                    <a16:creationId xmlns:a16="http://schemas.microsoft.com/office/drawing/2014/main" id="{B04565EF-A086-3E49-AC75-25DDAA9D6F20}"/>
                  </a:ext>
                </a:extLst>
              </p14:cNvPr>
              <p14:cNvContentPartPr/>
              <p14:nvPr/>
            </p14:nvContentPartPr>
            <p14:xfrm>
              <a:off x="6120820" y="1915911"/>
              <a:ext cx="205920" cy="218160"/>
            </p14:xfrm>
          </p:contentPart>
        </mc:Choice>
        <mc:Fallback>
          <p:pic>
            <p:nvPicPr>
              <p:cNvPr id="69" name="墨迹 75">
                <a:extLst>
                  <a:ext uri="{FF2B5EF4-FFF2-40B4-BE49-F238E27FC236}">
                    <a16:creationId xmlns:a16="http://schemas.microsoft.com/office/drawing/2014/main" id="{B04565EF-A086-3E49-AC75-25DDAA9D6F20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6113260" y="1908351"/>
                <a:ext cx="221040" cy="23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70" name="墨迹 76">
                <a:extLst>
                  <a:ext uri="{FF2B5EF4-FFF2-40B4-BE49-F238E27FC236}">
                    <a16:creationId xmlns:a16="http://schemas.microsoft.com/office/drawing/2014/main" id="{12A4E6E5-6972-054C-B565-42D6C34E1DCE}"/>
                  </a:ext>
                </a:extLst>
              </p14:cNvPr>
              <p14:cNvContentPartPr/>
              <p14:nvPr/>
            </p14:nvContentPartPr>
            <p14:xfrm>
              <a:off x="5018860" y="1891071"/>
              <a:ext cx="324000" cy="322560"/>
            </p14:xfrm>
          </p:contentPart>
        </mc:Choice>
        <mc:Fallback>
          <p:pic>
            <p:nvPicPr>
              <p:cNvPr id="70" name="墨迹 76">
                <a:extLst>
                  <a:ext uri="{FF2B5EF4-FFF2-40B4-BE49-F238E27FC236}">
                    <a16:creationId xmlns:a16="http://schemas.microsoft.com/office/drawing/2014/main" id="{12A4E6E5-6972-054C-B565-42D6C34E1DCE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5011300" y="1883511"/>
                <a:ext cx="339120" cy="33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71" name="墨迹 77">
                <a:extLst>
                  <a:ext uri="{FF2B5EF4-FFF2-40B4-BE49-F238E27FC236}">
                    <a16:creationId xmlns:a16="http://schemas.microsoft.com/office/drawing/2014/main" id="{1BD825EA-53CC-C048-84CF-148F4FEA079A}"/>
                  </a:ext>
                </a:extLst>
              </p14:cNvPr>
              <p14:cNvContentPartPr/>
              <p14:nvPr/>
            </p14:nvContentPartPr>
            <p14:xfrm>
              <a:off x="4411540" y="1953351"/>
              <a:ext cx="259200" cy="174600"/>
            </p14:xfrm>
          </p:contentPart>
        </mc:Choice>
        <mc:Fallback>
          <p:pic>
            <p:nvPicPr>
              <p:cNvPr id="71" name="墨迹 77">
                <a:extLst>
                  <a:ext uri="{FF2B5EF4-FFF2-40B4-BE49-F238E27FC236}">
                    <a16:creationId xmlns:a16="http://schemas.microsoft.com/office/drawing/2014/main" id="{1BD825EA-53CC-C048-84CF-148F4FEA079A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4403980" y="1945791"/>
                <a:ext cx="273960" cy="18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72" name="墨迹 78">
                <a:extLst>
                  <a:ext uri="{FF2B5EF4-FFF2-40B4-BE49-F238E27FC236}">
                    <a16:creationId xmlns:a16="http://schemas.microsoft.com/office/drawing/2014/main" id="{D6BA3E1C-EEA3-C04F-A2F4-D78384D04773}"/>
                  </a:ext>
                </a:extLst>
              </p14:cNvPr>
              <p14:cNvContentPartPr/>
              <p14:nvPr/>
            </p14:nvContentPartPr>
            <p14:xfrm>
              <a:off x="3605500" y="1909791"/>
              <a:ext cx="573120" cy="327600"/>
            </p14:xfrm>
          </p:contentPart>
        </mc:Choice>
        <mc:Fallback>
          <p:pic>
            <p:nvPicPr>
              <p:cNvPr id="72" name="墨迹 78">
                <a:extLst>
                  <a:ext uri="{FF2B5EF4-FFF2-40B4-BE49-F238E27FC236}">
                    <a16:creationId xmlns:a16="http://schemas.microsoft.com/office/drawing/2014/main" id="{D6BA3E1C-EEA3-C04F-A2F4-D78384D0477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3597940" y="1902231"/>
                <a:ext cx="588240" cy="34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73" name="墨迹 79">
                <a:extLst>
                  <a:ext uri="{FF2B5EF4-FFF2-40B4-BE49-F238E27FC236}">
                    <a16:creationId xmlns:a16="http://schemas.microsoft.com/office/drawing/2014/main" id="{7341C74C-D940-074A-9B61-7482F7C0AFFE}"/>
                  </a:ext>
                </a:extLst>
              </p14:cNvPr>
              <p14:cNvContentPartPr/>
              <p14:nvPr/>
            </p14:nvContentPartPr>
            <p14:xfrm>
              <a:off x="2248300" y="1959471"/>
              <a:ext cx="311760" cy="416880"/>
            </p14:xfrm>
          </p:contentPart>
        </mc:Choice>
        <mc:Fallback>
          <p:pic>
            <p:nvPicPr>
              <p:cNvPr id="73" name="墨迹 79">
                <a:extLst>
                  <a:ext uri="{FF2B5EF4-FFF2-40B4-BE49-F238E27FC236}">
                    <a16:creationId xmlns:a16="http://schemas.microsoft.com/office/drawing/2014/main" id="{7341C74C-D940-074A-9B61-7482F7C0AFFE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2241100" y="1951911"/>
                <a:ext cx="326880" cy="43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74" name="墨迹 80">
                <a:extLst>
                  <a:ext uri="{FF2B5EF4-FFF2-40B4-BE49-F238E27FC236}">
                    <a16:creationId xmlns:a16="http://schemas.microsoft.com/office/drawing/2014/main" id="{AD470F6F-2F7E-2746-AE28-D8EACEC5BA9D}"/>
                  </a:ext>
                </a:extLst>
              </p14:cNvPr>
              <p14:cNvContentPartPr/>
              <p14:nvPr/>
            </p14:nvContentPartPr>
            <p14:xfrm>
              <a:off x="2217340" y="1343151"/>
              <a:ext cx="100080" cy="168480"/>
            </p14:xfrm>
          </p:contentPart>
        </mc:Choice>
        <mc:Fallback>
          <p:pic>
            <p:nvPicPr>
              <p:cNvPr id="74" name="墨迹 80">
                <a:extLst>
                  <a:ext uri="{FF2B5EF4-FFF2-40B4-BE49-F238E27FC236}">
                    <a16:creationId xmlns:a16="http://schemas.microsoft.com/office/drawing/2014/main" id="{AD470F6F-2F7E-2746-AE28-D8EACEC5BA9D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2209780" y="1335591"/>
                <a:ext cx="115200" cy="18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83" name="墨迹 83">
                <a:extLst>
                  <a:ext uri="{FF2B5EF4-FFF2-40B4-BE49-F238E27FC236}">
                    <a16:creationId xmlns:a16="http://schemas.microsoft.com/office/drawing/2014/main" id="{73C0F0EC-3AA4-5C49-8F18-7AE9D1CBA92F}"/>
                  </a:ext>
                </a:extLst>
              </p14:cNvPr>
              <p14:cNvContentPartPr/>
              <p14:nvPr/>
            </p14:nvContentPartPr>
            <p14:xfrm>
              <a:off x="7110460" y="1785231"/>
              <a:ext cx="274320" cy="405000"/>
            </p14:xfrm>
          </p:contentPart>
        </mc:Choice>
        <mc:Fallback>
          <p:pic>
            <p:nvPicPr>
              <p:cNvPr id="83" name="墨迹 83">
                <a:extLst>
                  <a:ext uri="{FF2B5EF4-FFF2-40B4-BE49-F238E27FC236}">
                    <a16:creationId xmlns:a16="http://schemas.microsoft.com/office/drawing/2014/main" id="{73C0F0EC-3AA4-5C49-8F18-7AE9D1CBA92F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7102900" y="1777671"/>
                <a:ext cx="289440" cy="42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85" name="墨迹 84">
                <a:extLst>
                  <a:ext uri="{FF2B5EF4-FFF2-40B4-BE49-F238E27FC236}">
                    <a16:creationId xmlns:a16="http://schemas.microsoft.com/office/drawing/2014/main" id="{EC01A0AE-D613-1A45-AF07-3D3BE4C56375}"/>
                  </a:ext>
                </a:extLst>
              </p14:cNvPr>
              <p14:cNvContentPartPr/>
              <p14:nvPr/>
            </p14:nvContentPartPr>
            <p14:xfrm>
              <a:off x="7565140" y="1710711"/>
              <a:ext cx="137520" cy="647640"/>
            </p14:xfrm>
          </p:contentPart>
        </mc:Choice>
        <mc:Fallback>
          <p:pic>
            <p:nvPicPr>
              <p:cNvPr id="85" name="墨迹 84">
                <a:extLst>
                  <a:ext uri="{FF2B5EF4-FFF2-40B4-BE49-F238E27FC236}">
                    <a16:creationId xmlns:a16="http://schemas.microsoft.com/office/drawing/2014/main" id="{EC01A0AE-D613-1A45-AF07-3D3BE4C56375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7557580" y="1703151"/>
                <a:ext cx="152640" cy="66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86" name="墨迹 85">
                <a:extLst>
                  <a:ext uri="{FF2B5EF4-FFF2-40B4-BE49-F238E27FC236}">
                    <a16:creationId xmlns:a16="http://schemas.microsoft.com/office/drawing/2014/main" id="{555A5B3D-06C2-204C-9C65-FB30F5BF270A}"/>
                  </a:ext>
                </a:extLst>
              </p14:cNvPr>
              <p14:cNvContentPartPr/>
              <p14:nvPr/>
            </p14:nvContentPartPr>
            <p14:xfrm>
              <a:off x="2783980" y="2918151"/>
              <a:ext cx="299160" cy="50040"/>
            </p14:xfrm>
          </p:contentPart>
        </mc:Choice>
        <mc:Fallback>
          <p:pic>
            <p:nvPicPr>
              <p:cNvPr id="86" name="墨迹 85">
                <a:extLst>
                  <a:ext uri="{FF2B5EF4-FFF2-40B4-BE49-F238E27FC236}">
                    <a16:creationId xmlns:a16="http://schemas.microsoft.com/office/drawing/2014/main" id="{555A5B3D-06C2-204C-9C65-FB30F5BF270A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2776420" y="2910951"/>
                <a:ext cx="314280" cy="6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87" name="墨迹 86">
                <a:extLst>
                  <a:ext uri="{FF2B5EF4-FFF2-40B4-BE49-F238E27FC236}">
                    <a16:creationId xmlns:a16="http://schemas.microsoft.com/office/drawing/2014/main" id="{C9B0E220-DE0D-DA44-AB24-060370E11896}"/>
                  </a:ext>
                </a:extLst>
              </p14:cNvPr>
              <p14:cNvContentPartPr/>
              <p14:nvPr/>
            </p14:nvContentPartPr>
            <p14:xfrm>
              <a:off x="2983060" y="2868471"/>
              <a:ext cx="19080" cy="143640"/>
            </p14:xfrm>
          </p:contentPart>
        </mc:Choice>
        <mc:Fallback>
          <p:pic>
            <p:nvPicPr>
              <p:cNvPr id="87" name="墨迹 86">
                <a:extLst>
                  <a:ext uri="{FF2B5EF4-FFF2-40B4-BE49-F238E27FC236}">
                    <a16:creationId xmlns:a16="http://schemas.microsoft.com/office/drawing/2014/main" id="{C9B0E220-DE0D-DA44-AB24-060370E11896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2975500" y="2860911"/>
                <a:ext cx="34200" cy="15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88" name="墨迹 87">
                <a:extLst>
                  <a:ext uri="{FF2B5EF4-FFF2-40B4-BE49-F238E27FC236}">
                    <a16:creationId xmlns:a16="http://schemas.microsoft.com/office/drawing/2014/main" id="{1393F3B8-9A1D-D444-B0E0-901052060FA1}"/>
                  </a:ext>
                </a:extLst>
              </p14:cNvPr>
              <p14:cNvContentPartPr/>
              <p14:nvPr/>
            </p14:nvContentPartPr>
            <p14:xfrm>
              <a:off x="3431260" y="2800071"/>
              <a:ext cx="93600" cy="249480"/>
            </p14:xfrm>
          </p:contentPart>
        </mc:Choice>
        <mc:Fallback>
          <p:pic>
            <p:nvPicPr>
              <p:cNvPr id="88" name="墨迹 87">
                <a:extLst>
                  <a:ext uri="{FF2B5EF4-FFF2-40B4-BE49-F238E27FC236}">
                    <a16:creationId xmlns:a16="http://schemas.microsoft.com/office/drawing/2014/main" id="{1393F3B8-9A1D-D444-B0E0-901052060FA1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3423700" y="2792511"/>
                <a:ext cx="108720" cy="26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89" name="墨迹 88">
                <a:extLst>
                  <a:ext uri="{FF2B5EF4-FFF2-40B4-BE49-F238E27FC236}">
                    <a16:creationId xmlns:a16="http://schemas.microsoft.com/office/drawing/2014/main" id="{68646008-F7EC-0F41-BBDC-5122C70C4C90}"/>
                  </a:ext>
                </a:extLst>
              </p14:cNvPr>
              <p14:cNvContentPartPr/>
              <p14:nvPr/>
            </p14:nvContentPartPr>
            <p14:xfrm>
              <a:off x="3736180" y="2768751"/>
              <a:ext cx="25200" cy="274320"/>
            </p14:xfrm>
          </p:contentPart>
        </mc:Choice>
        <mc:Fallback>
          <p:pic>
            <p:nvPicPr>
              <p:cNvPr id="89" name="墨迹 88">
                <a:extLst>
                  <a:ext uri="{FF2B5EF4-FFF2-40B4-BE49-F238E27FC236}">
                    <a16:creationId xmlns:a16="http://schemas.microsoft.com/office/drawing/2014/main" id="{68646008-F7EC-0F41-BBDC-5122C70C4C90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3728980" y="2761551"/>
                <a:ext cx="40320" cy="28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90" name="墨迹 89">
                <a:extLst>
                  <a:ext uri="{FF2B5EF4-FFF2-40B4-BE49-F238E27FC236}">
                    <a16:creationId xmlns:a16="http://schemas.microsoft.com/office/drawing/2014/main" id="{0EE6509E-C2FD-7944-8605-9432AC46D29B}"/>
                  </a:ext>
                </a:extLst>
              </p14:cNvPr>
              <p14:cNvContentPartPr/>
              <p14:nvPr/>
            </p14:nvContentPartPr>
            <p14:xfrm>
              <a:off x="3910780" y="2750391"/>
              <a:ext cx="93600" cy="265320"/>
            </p14:xfrm>
          </p:contentPart>
        </mc:Choice>
        <mc:Fallback>
          <p:pic>
            <p:nvPicPr>
              <p:cNvPr id="90" name="墨迹 89">
                <a:extLst>
                  <a:ext uri="{FF2B5EF4-FFF2-40B4-BE49-F238E27FC236}">
                    <a16:creationId xmlns:a16="http://schemas.microsoft.com/office/drawing/2014/main" id="{0EE6509E-C2FD-7944-8605-9432AC46D29B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903220" y="2742831"/>
                <a:ext cx="108720" cy="28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91" name="墨迹 90">
                <a:extLst>
                  <a:ext uri="{FF2B5EF4-FFF2-40B4-BE49-F238E27FC236}">
                    <a16:creationId xmlns:a16="http://schemas.microsoft.com/office/drawing/2014/main" id="{09D67513-FF29-B44D-84EA-FADD6297F3E8}"/>
                  </a:ext>
                </a:extLst>
              </p14:cNvPr>
              <p14:cNvContentPartPr/>
              <p14:nvPr/>
            </p14:nvContentPartPr>
            <p14:xfrm>
              <a:off x="4004020" y="2741391"/>
              <a:ext cx="87480" cy="270720"/>
            </p14:xfrm>
          </p:contentPart>
        </mc:Choice>
        <mc:Fallback>
          <p:pic>
            <p:nvPicPr>
              <p:cNvPr id="91" name="墨迹 90">
                <a:extLst>
                  <a:ext uri="{FF2B5EF4-FFF2-40B4-BE49-F238E27FC236}">
                    <a16:creationId xmlns:a16="http://schemas.microsoft.com/office/drawing/2014/main" id="{09D67513-FF29-B44D-84EA-FADD6297F3E8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996460" y="2733831"/>
                <a:ext cx="102600" cy="28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92" name="墨迹 91">
                <a:extLst>
                  <a:ext uri="{FF2B5EF4-FFF2-40B4-BE49-F238E27FC236}">
                    <a16:creationId xmlns:a16="http://schemas.microsoft.com/office/drawing/2014/main" id="{65473848-40ED-6B40-8B85-1EAEFE608A1C}"/>
                  </a:ext>
                </a:extLst>
              </p14:cNvPr>
              <p14:cNvContentPartPr/>
              <p14:nvPr/>
            </p14:nvContentPartPr>
            <p14:xfrm>
              <a:off x="3985300" y="2905911"/>
              <a:ext cx="100080" cy="31320"/>
            </p14:xfrm>
          </p:contentPart>
        </mc:Choice>
        <mc:Fallback>
          <p:pic>
            <p:nvPicPr>
              <p:cNvPr id="92" name="墨迹 91">
                <a:extLst>
                  <a:ext uri="{FF2B5EF4-FFF2-40B4-BE49-F238E27FC236}">
                    <a16:creationId xmlns:a16="http://schemas.microsoft.com/office/drawing/2014/main" id="{65473848-40ED-6B40-8B85-1EAEFE608A1C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977740" y="2898351"/>
                <a:ext cx="11520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93" name="墨迹 92">
                <a:extLst>
                  <a:ext uri="{FF2B5EF4-FFF2-40B4-BE49-F238E27FC236}">
                    <a16:creationId xmlns:a16="http://schemas.microsoft.com/office/drawing/2014/main" id="{C5CF24AF-EE0B-BA40-920C-09682E8104FE}"/>
                  </a:ext>
                </a:extLst>
              </p14:cNvPr>
              <p14:cNvContentPartPr/>
              <p14:nvPr/>
            </p14:nvContentPartPr>
            <p14:xfrm>
              <a:off x="4234420" y="2899791"/>
              <a:ext cx="25200" cy="106200"/>
            </p14:xfrm>
          </p:contentPart>
        </mc:Choice>
        <mc:Fallback>
          <p:pic>
            <p:nvPicPr>
              <p:cNvPr id="93" name="墨迹 92">
                <a:extLst>
                  <a:ext uri="{FF2B5EF4-FFF2-40B4-BE49-F238E27FC236}">
                    <a16:creationId xmlns:a16="http://schemas.microsoft.com/office/drawing/2014/main" id="{C5CF24AF-EE0B-BA40-920C-09682E8104FE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4226860" y="2892231"/>
                <a:ext cx="40320" cy="12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94" name="墨迹 93">
                <a:extLst>
                  <a:ext uri="{FF2B5EF4-FFF2-40B4-BE49-F238E27FC236}">
                    <a16:creationId xmlns:a16="http://schemas.microsoft.com/office/drawing/2014/main" id="{5B575562-0B7B-8244-83AE-DC2071623631}"/>
                  </a:ext>
                </a:extLst>
              </p14:cNvPr>
              <p14:cNvContentPartPr/>
              <p14:nvPr/>
            </p14:nvContentPartPr>
            <p14:xfrm>
              <a:off x="4408660" y="2800071"/>
              <a:ext cx="87480" cy="186480"/>
            </p14:xfrm>
          </p:contentPart>
        </mc:Choice>
        <mc:Fallback>
          <p:pic>
            <p:nvPicPr>
              <p:cNvPr id="94" name="墨迹 93">
                <a:extLst>
                  <a:ext uri="{FF2B5EF4-FFF2-40B4-BE49-F238E27FC236}">
                    <a16:creationId xmlns:a16="http://schemas.microsoft.com/office/drawing/2014/main" id="{5B575562-0B7B-8244-83AE-DC2071623631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4401100" y="2792511"/>
                <a:ext cx="102600" cy="20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95" name="墨迹 94">
                <a:extLst>
                  <a:ext uri="{FF2B5EF4-FFF2-40B4-BE49-F238E27FC236}">
                    <a16:creationId xmlns:a16="http://schemas.microsoft.com/office/drawing/2014/main" id="{B0EA5401-31A5-E548-A290-1B4796E867AA}"/>
                  </a:ext>
                </a:extLst>
              </p14:cNvPr>
              <p14:cNvContentPartPr/>
              <p14:nvPr/>
            </p14:nvContentPartPr>
            <p14:xfrm>
              <a:off x="4483540" y="2824911"/>
              <a:ext cx="75240" cy="174600"/>
            </p14:xfrm>
          </p:contentPart>
        </mc:Choice>
        <mc:Fallback>
          <p:pic>
            <p:nvPicPr>
              <p:cNvPr id="95" name="墨迹 94">
                <a:extLst>
                  <a:ext uri="{FF2B5EF4-FFF2-40B4-BE49-F238E27FC236}">
                    <a16:creationId xmlns:a16="http://schemas.microsoft.com/office/drawing/2014/main" id="{B0EA5401-31A5-E548-A290-1B4796E867AA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4475980" y="2817351"/>
                <a:ext cx="90000" cy="18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96" name="墨迹 95">
                <a:extLst>
                  <a:ext uri="{FF2B5EF4-FFF2-40B4-BE49-F238E27FC236}">
                    <a16:creationId xmlns:a16="http://schemas.microsoft.com/office/drawing/2014/main" id="{1DEAB076-2D96-784D-9328-2ED7B18E794A}"/>
                  </a:ext>
                </a:extLst>
              </p14:cNvPr>
              <p14:cNvContentPartPr/>
              <p14:nvPr/>
            </p14:nvContentPartPr>
            <p14:xfrm>
              <a:off x="4713940" y="2738511"/>
              <a:ext cx="68760" cy="286200"/>
            </p14:xfrm>
          </p:contentPart>
        </mc:Choice>
        <mc:Fallback>
          <p:pic>
            <p:nvPicPr>
              <p:cNvPr id="96" name="墨迹 95">
                <a:extLst>
                  <a:ext uri="{FF2B5EF4-FFF2-40B4-BE49-F238E27FC236}">
                    <a16:creationId xmlns:a16="http://schemas.microsoft.com/office/drawing/2014/main" id="{1DEAB076-2D96-784D-9328-2ED7B18E794A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4706380" y="2730951"/>
                <a:ext cx="83880" cy="30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97" name="墨迹 96">
                <a:extLst>
                  <a:ext uri="{FF2B5EF4-FFF2-40B4-BE49-F238E27FC236}">
                    <a16:creationId xmlns:a16="http://schemas.microsoft.com/office/drawing/2014/main" id="{432BFF29-2DC3-3640-8104-DCA44D80DDCC}"/>
                  </a:ext>
                </a:extLst>
              </p14:cNvPr>
              <p14:cNvContentPartPr/>
              <p14:nvPr/>
            </p14:nvContentPartPr>
            <p14:xfrm>
              <a:off x="4757500" y="2781351"/>
              <a:ext cx="106200" cy="193320"/>
            </p14:xfrm>
          </p:contentPart>
        </mc:Choice>
        <mc:Fallback>
          <p:pic>
            <p:nvPicPr>
              <p:cNvPr id="97" name="墨迹 96">
                <a:extLst>
                  <a:ext uri="{FF2B5EF4-FFF2-40B4-BE49-F238E27FC236}">
                    <a16:creationId xmlns:a16="http://schemas.microsoft.com/office/drawing/2014/main" id="{432BFF29-2DC3-3640-8104-DCA44D80DDCC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4749940" y="2773791"/>
                <a:ext cx="121320" cy="20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98" name="墨迹 97">
                <a:extLst>
                  <a:ext uri="{FF2B5EF4-FFF2-40B4-BE49-F238E27FC236}">
                    <a16:creationId xmlns:a16="http://schemas.microsoft.com/office/drawing/2014/main" id="{ACBF2A05-D1BD-4C42-9A78-23E84EFA481C}"/>
                  </a:ext>
                </a:extLst>
              </p14:cNvPr>
              <p14:cNvContentPartPr/>
              <p14:nvPr/>
            </p14:nvContentPartPr>
            <p14:xfrm>
              <a:off x="4763620" y="2918151"/>
              <a:ext cx="81360" cy="12960"/>
            </p14:xfrm>
          </p:contentPart>
        </mc:Choice>
        <mc:Fallback>
          <p:pic>
            <p:nvPicPr>
              <p:cNvPr id="98" name="墨迹 97">
                <a:extLst>
                  <a:ext uri="{FF2B5EF4-FFF2-40B4-BE49-F238E27FC236}">
                    <a16:creationId xmlns:a16="http://schemas.microsoft.com/office/drawing/2014/main" id="{ACBF2A05-D1BD-4C42-9A78-23E84EFA481C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4756060" y="2910951"/>
                <a:ext cx="9648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99" name="墨迹 98">
                <a:extLst>
                  <a:ext uri="{FF2B5EF4-FFF2-40B4-BE49-F238E27FC236}">
                    <a16:creationId xmlns:a16="http://schemas.microsoft.com/office/drawing/2014/main" id="{118C682F-371A-714E-9593-7D97CDAD85B6}"/>
                  </a:ext>
                </a:extLst>
              </p14:cNvPr>
              <p14:cNvContentPartPr/>
              <p14:nvPr/>
            </p14:nvContentPartPr>
            <p14:xfrm>
              <a:off x="4943980" y="2887191"/>
              <a:ext cx="149760" cy="106200"/>
            </p14:xfrm>
          </p:contentPart>
        </mc:Choice>
        <mc:Fallback>
          <p:pic>
            <p:nvPicPr>
              <p:cNvPr id="99" name="墨迹 98">
                <a:extLst>
                  <a:ext uri="{FF2B5EF4-FFF2-40B4-BE49-F238E27FC236}">
                    <a16:creationId xmlns:a16="http://schemas.microsoft.com/office/drawing/2014/main" id="{118C682F-371A-714E-9593-7D97CDAD85B6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4936420" y="2879631"/>
                <a:ext cx="164880" cy="12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100" name="墨迹 99">
                <a:extLst>
                  <a:ext uri="{FF2B5EF4-FFF2-40B4-BE49-F238E27FC236}">
                    <a16:creationId xmlns:a16="http://schemas.microsoft.com/office/drawing/2014/main" id="{18FCC43E-6E93-944A-944A-171A43F352FE}"/>
                  </a:ext>
                </a:extLst>
              </p14:cNvPr>
              <p14:cNvContentPartPr/>
              <p14:nvPr/>
            </p14:nvContentPartPr>
            <p14:xfrm>
              <a:off x="5180500" y="2712951"/>
              <a:ext cx="25200" cy="392400"/>
            </p14:xfrm>
          </p:contentPart>
        </mc:Choice>
        <mc:Fallback>
          <p:pic>
            <p:nvPicPr>
              <p:cNvPr id="100" name="墨迹 99">
                <a:extLst>
                  <a:ext uri="{FF2B5EF4-FFF2-40B4-BE49-F238E27FC236}">
                    <a16:creationId xmlns:a16="http://schemas.microsoft.com/office/drawing/2014/main" id="{18FCC43E-6E93-944A-944A-171A43F352FE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5173300" y="2705391"/>
                <a:ext cx="40320" cy="40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101" name="墨迹 100">
                <a:extLst>
                  <a:ext uri="{FF2B5EF4-FFF2-40B4-BE49-F238E27FC236}">
                    <a16:creationId xmlns:a16="http://schemas.microsoft.com/office/drawing/2014/main" id="{DE455EBF-ABF3-9D4D-8B43-644F1D8374F3}"/>
                  </a:ext>
                </a:extLst>
              </p14:cNvPr>
              <p14:cNvContentPartPr/>
              <p14:nvPr/>
            </p14:nvContentPartPr>
            <p14:xfrm>
              <a:off x="5544460" y="2824911"/>
              <a:ext cx="259200" cy="37800"/>
            </p14:xfrm>
          </p:contentPart>
        </mc:Choice>
        <mc:Fallback>
          <p:pic>
            <p:nvPicPr>
              <p:cNvPr id="101" name="墨迹 100">
                <a:extLst>
                  <a:ext uri="{FF2B5EF4-FFF2-40B4-BE49-F238E27FC236}">
                    <a16:creationId xmlns:a16="http://schemas.microsoft.com/office/drawing/2014/main" id="{DE455EBF-ABF3-9D4D-8B43-644F1D8374F3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5536900" y="2817351"/>
                <a:ext cx="273960" cy="5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102" name="墨迹 101">
                <a:extLst>
                  <a:ext uri="{FF2B5EF4-FFF2-40B4-BE49-F238E27FC236}">
                    <a16:creationId xmlns:a16="http://schemas.microsoft.com/office/drawing/2014/main" id="{CFDCC668-AFFB-734F-ADAA-F02E127627D4}"/>
                  </a:ext>
                </a:extLst>
              </p14:cNvPr>
              <p14:cNvContentPartPr/>
              <p14:nvPr/>
            </p14:nvContentPartPr>
            <p14:xfrm>
              <a:off x="5660020" y="2781351"/>
              <a:ext cx="31320" cy="218160"/>
            </p14:xfrm>
          </p:contentPart>
        </mc:Choice>
        <mc:Fallback>
          <p:pic>
            <p:nvPicPr>
              <p:cNvPr id="102" name="墨迹 101">
                <a:extLst>
                  <a:ext uri="{FF2B5EF4-FFF2-40B4-BE49-F238E27FC236}">
                    <a16:creationId xmlns:a16="http://schemas.microsoft.com/office/drawing/2014/main" id="{CFDCC668-AFFB-734F-ADAA-F02E127627D4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5652460" y="2773791"/>
                <a:ext cx="46440" cy="23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103" name="墨迹 102">
                <a:extLst>
                  <a:ext uri="{FF2B5EF4-FFF2-40B4-BE49-F238E27FC236}">
                    <a16:creationId xmlns:a16="http://schemas.microsoft.com/office/drawing/2014/main" id="{26E12651-388C-3443-997E-C6B5E46DF692}"/>
                  </a:ext>
                </a:extLst>
              </p14:cNvPr>
              <p14:cNvContentPartPr/>
              <p14:nvPr/>
            </p14:nvContentPartPr>
            <p14:xfrm>
              <a:off x="6021100" y="2712951"/>
              <a:ext cx="75240" cy="339480"/>
            </p14:xfrm>
          </p:contentPart>
        </mc:Choice>
        <mc:Fallback>
          <p:pic>
            <p:nvPicPr>
              <p:cNvPr id="103" name="墨迹 102">
                <a:extLst>
                  <a:ext uri="{FF2B5EF4-FFF2-40B4-BE49-F238E27FC236}">
                    <a16:creationId xmlns:a16="http://schemas.microsoft.com/office/drawing/2014/main" id="{26E12651-388C-3443-997E-C6B5E46DF692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6013540" y="2705391"/>
                <a:ext cx="90000" cy="35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104" name="墨迹 103">
                <a:extLst>
                  <a:ext uri="{FF2B5EF4-FFF2-40B4-BE49-F238E27FC236}">
                    <a16:creationId xmlns:a16="http://schemas.microsoft.com/office/drawing/2014/main" id="{87CE8DBE-BCA7-3C43-962B-378FEF16C522}"/>
                  </a:ext>
                </a:extLst>
              </p14:cNvPr>
              <p14:cNvContentPartPr/>
              <p14:nvPr/>
            </p14:nvContentPartPr>
            <p14:xfrm>
              <a:off x="6195340" y="2719071"/>
              <a:ext cx="93600" cy="237600"/>
            </p14:xfrm>
          </p:contentPart>
        </mc:Choice>
        <mc:Fallback>
          <p:pic>
            <p:nvPicPr>
              <p:cNvPr id="104" name="墨迹 103">
                <a:extLst>
                  <a:ext uri="{FF2B5EF4-FFF2-40B4-BE49-F238E27FC236}">
                    <a16:creationId xmlns:a16="http://schemas.microsoft.com/office/drawing/2014/main" id="{87CE8DBE-BCA7-3C43-962B-378FEF16C522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6187780" y="2711511"/>
                <a:ext cx="108720" cy="25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105" name="墨迹 104">
                <a:extLst>
                  <a:ext uri="{FF2B5EF4-FFF2-40B4-BE49-F238E27FC236}">
                    <a16:creationId xmlns:a16="http://schemas.microsoft.com/office/drawing/2014/main" id="{D2C3101C-101E-A24B-8C7E-4A7AEE233691}"/>
                  </a:ext>
                </a:extLst>
              </p14:cNvPr>
              <p14:cNvContentPartPr/>
              <p14:nvPr/>
            </p14:nvContentPartPr>
            <p14:xfrm>
              <a:off x="6322060" y="2743911"/>
              <a:ext cx="48240" cy="218160"/>
            </p14:xfrm>
          </p:contentPart>
        </mc:Choice>
        <mc:Fallback>
          <p:pic>
            <p:nvPicPr>
              <p:cNvPr id="105" name="墨迹 104">
                <a:extLst>
                  <a:ext uri="{FF2B5EF4-FFF2-40B4-BE49-F238E27FC236}">
                    <a16:creationId xmlns:a16="http://schemas.microsoft.com/office/drawing/2014/main" id="{D2C3101C-101E-A24B-8C7E-4A7AEE233691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6314500" y="2736351"/>
                <a:ext cx="63000" cy="23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106" name="墨迹 105">
                <a:extLst>
                  <a:ext uri="{FF2B5EF4-FFF2-40B4-BE49-F238E27FC236}">
                    <a16:creationId xmlns:a16="http://schemas.microsoft.com/office/drawing/2014/main" id="{ACD716CC-3C04-C846-8AC9-744F2B730D4D}"/>
                  </a:ext>
                </a:extLst>
              </p14:cNvPr>
              <p14:cNvContentPartPr/>
              <p14:nvPr/>
            </p14:nvContentPartPr>
            <p14:xfrm>
              <a:off x="6282460" y="2856231"/>
              <a:ext cx="118800" cy="37800"/>
            </p14:xfrm>
          </p:contentPart>
        </mc:Choice>
        <mc:Fallback>
          <p:pic>
            <p:nvPicPr>
              <p:cNvPr id="106" name="墨迹 105">
                <a:extLst>
                  <a:ext uri="{FF2B5EF4-FFF2-40B4-BE49-F238E27FC236}">
                    <a16:creationId xmlns:a16="http://schemas.microsoft.com/office/drawing/2014/main" id="{ACD716CC-3C04-C846-8AC9-744F2B730D4D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6274900" y="2848671"/>
                <a:ext cx="133560" cy="5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107" name="墨迹 106">
                <a:extLst>
                  <a:ext uri="{FF2B5EF4-FFF2-40B4-BE49-F238E27FC236}">
                    <a16:creationId xmlns:a16="http://schemas.microsoft.com/office/drawing/2014/main" id="{2BB3F605-B9E4-D44B-80D9-F467F7646713}"/>
                  </a:ext>
                </a:extLst>
              </p14:cNvPr>
              <p14:cNvContentPartPr/>
              <p14:nvPr/>
            </p14:nvContentPartPr>
            <p14:xfrm>
              <a:off x="6575140" y="2849751"/>
              <a:ext cx="19080" cy="137160"/>
            </p14:xfrm>
          </p:contentPart>
        </mc:Choice>
        <mc:Fallback>
          <p:pic>
            <p:nvPicPr>
              <p:cNvPr id="107" name="墨迹 106">
                <a:extLst>
                  <a:ext uri="{FF2B5EF4-FFF2-40B4-BE49-F238E27FC236}">
                    <a16:creationId xmlns:a16="http://schemas.microsoft.com/office/drawing/2014/main" id="{2BB3F605-B9E4-D44B-80D9-F467F7646713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6567580" y="2842191"/>
                <a:ext cx="34200" cy="15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108" name="墨迹 107">
                <a:extLst>
                  <a:ext uri="{FF2B5EF4-FFF2-40B4-BE49-F238E27FC236}">
                    <a16:creationId xmlns:a16="http://schemas.microsoft.com/office/drawing/2014/main" id="{D978010D-4381-B242-A965-C7FBFDEBDB8C}"/>
                  </a:ext>
                </a:extLst>
              </p14:cNvPr>
              <p14:cNvContentPartPr/>
              <p14:nvPr/>
            </p14:nvContentPartPr>
            <p14:xfrm>
              <a:off x="6544180" y="2738511"/>
              <a:ext cx="100080" cy="217440"/>
            </p14:xfrm>
          </p:contentPart>
        </mc:Choice>
        <mc:Fallback>
          <p:pic>
            <p:nvPicPr>
              <p:cNvPr id="108" name="墨迹 107">
                <a:extLst>
                  <a:ext uri="{FF2B5EF4-FFF2-40B4-BE49-F238E27FC236}">
                    <a16:creationId xmlns:a16="http://schemas.microsoft.com/office/drawing/2014/main" id="{D978010D-4381-B242-A965-C7FBFDEBDB8C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6536620" y="2730951"/>
                <a:ext cx="115200" cy="23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109" name="墨迹 108">
                <a:extLst>
                  <a:ext uri="{FF2B5EF4-FFF2-40B4-BE49-F238E27FC236}">
                    <a16:creationId xmlns:a16="http://schemas.microsoft.com/office/drawing/2014/main" id="{B6F56A73-5659-724B-907A-6926BDEDD0ED}"/>
                  </a:ext>
                </a:extLst>
              </p14:cNvPr>
              <p14:cNvContentPartPr/>
              <p14:nvPr/>
            </p14:nvContentPartPr>
            <p14:xfrm>
              <a:off x="6438340" y="2899791"/>
              <a:ext cx="56520" cy="130320"/>
            </p14:xfrm>
          </p:contentPart>
        </mc:Choice>
        <mc:Fallback>
          <p:pic>
            <p:nvPicPr>
              <p:cNvPr id="109" name="墨迹 108">
                <a:extLst>
                  <a:ext uri="{FF2B5EF4-FFF2-40B4-BE49-F238E27FC236}">
                    <a16:creationId xmlns:a16="http://schemas.microsoft.com/office/drawing/2014/main" id="{B6F56A73-5659-724B-907A-6926BDEDD0ED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6430780" y="2892231"/>
                <a:ext cx="71280" cy="14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110" name="墨迹 109">
                <a:extLst>
                  <a:ext uri="{FF2B5EF4-FFF2-40B4-BE49-F238E27FC236}">
                    <a16:creationId xmlns:a16="http://schemas.microsoft.com/office/drawing/2014/main" id="{C99DCB58-FB31-8549-99ED-5E1ED65052F2}"/>
                  </a:ext>
                </a:extLst>
              </p14:cNvPr>
              <p14:cNvContentPartPr/>
              <p14:nvPr/>
            </p14:nvContentPartPr>
            <p14:xfrm>
              <a:off x="6618700" y="2781351"/>
              <a:ext cx="100080" cy="187200"/>
            </p14:xfrm>
          </p:contentPart>
        </mc:Choice>
        <mc:Fallback>
          <p:pic>
            <p:nvPicPr>
              <p:cNvPr id="110" name="墨迹 109">
                <a:extLst>
                  <a:ext uri="{FF2B5EF4-FFF2-40B4-BE49-F238E27FC236}">
                    <a16:creationId xmlns:a16="http://schemas.microsoft.com/office/drawing/2014/main" id="{C99DCB58-FB31-8549-99ED-5E1ED65052F2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6611140" y="2773791"/>
                <a:ext cx="115200" cy="20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111" name="墨迹 110">
                <a:extLst>
                  <a:ext uri="{FF2B5EF4-FFF2-40B4-BE49-F238E27FC236}">
                    <a16:creationId xmlns:a16="http://schemas.microsoft.com/office/drawing/2014/main" id="{29485210-8EA0-534A-BFD2-A5BA6F8DDFF2}"/>
                  </a:ext>
                </a:extLst>
              </p14:cNvPr>
              <p14:cNvContentPartPr/>
              <p14:nvPr/>
            </p14:nvContentPartPr>
            <p14:xfrm>
              <a:off x="6538420" y="2905911"/>
              <a:ext cx="43200" cy="43920"/>
            </p14:xfrm>
          </p:contentPart>
        </mc:Choice>
        <mc:Fallback>
          <p:pic>
            <p:nvPicPr>
              <p:cNvPr id="111" name="墨迹 110">
                <a:extLst>
                  <a:ext uri="{FF2B5EF4-FFF2-40B4-BE49-F238E27FC236}">
                    <a16:creationId xmlns:a16="http://schemas.microsoft.com/office/drawing/2014/main" id="{29485210-8EA0-534A-BFD2-A5BA6F8DDFF2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6530860" y="2898351"/>
                <a:ext cx="58320" cy="5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112" name="墨迹 111">
                <a:extLst>
                  <a:ext uri="{FF2B5EF4-FFF2-40B4-BE49-F238E27FC236}">
                    <a16:creationId xmlns:a16="http://schemas.microsoft.com/office/drawing/2014/main" id="{3D96DD91-3A76-C845-9681-03D8704A5CAE}"/>
                  </a:ext>
                </a:extLst>
              </p14:cNvPr>
              <p14:cNvContentPartPr/>
              <p14:nvPr/>
            </p14:nvContentPartPr>
            <p14:xfrm>
              <a:off x="6849100" y="2712951"/>
              <a:ext cx="106200" cy="268200"/>
            </p14:xfrm>
          </p:contentPart>
        </mc:Choice>
        <mc:Fallback>
          <p:pic>
            <p:nvPicPr>
              <p:cNvPr id="112" name="墨迹 111">
                <a:extLst>
                  <a:ext uri="{FF2B5EF4-FFF2-40B4-BE49-F238E27FC236}">
                    <a16:creationId xmlns:a16="http://schemas.microsoft.com/office/drawing/2014/main" id="{3D96DD91-3A76-C845-9681-03D8704A5CAE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6841540" y="2705391"/>
                <a:ext cx="121320" cy="28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113" name="墨迹 112">
                <a:extLst>
                  <a:ext uri="{FF2B5EF4-FFF2-40B4-BE49-F238E27FC236}">
                    <a16:creationId xmlns:a16="http://schemas.microsoft.com/office/drawing/2014/main" id="{B2B54672-8F3F-7C44-85A4-7C9C00E5BB83}"/>
                  </a:ext>
                </a:extLst>
              </p14:cNvPr>
              <p14:cNvContentPartPr/>
              <p14:nvPr/>
            </p14:nvContentPartPr>
            <p14:xfrm>
              <a:off x="6954940" y="2762631"/>
              <a:ext cx="62640" cy="236880"/>
            </p14:xfrm>
          </p:contentPart>
        </mc:Choice>
        <mc:Fallback>
          <p:pic>
            <p:nvPicPr>
              <p:cNvPr id="113" name="墨迹 112">
                <a:extLst>
                  <a:ext uri="{FF2B5EF4-FFF2-40B4-BE49-F238E27FC236}">
                    <a16:creationId xmlns:a16="http://schemas.microsoft.com/office/drawing/2014/main" id="{B2B54672-8F3F-7C44-85A4-7C9C00E5BB83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6947380" y="2755071"/>
                <a:ext cx="77760" cy="25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114" name="墨迹 113">
                <a:extLst>
                  <a:ext uri="{FF2B5EF4-FFF2-40B4-BE49-F238E27FC236}">
                    <a16:creationId xmlns:a16="http://schemas.microsoft.com/office/drawing/2014/main" id="{691ED5D9-B256-ED4C-8CD9-216280DEC147}"/>
                  </a:ext>
                </a:extLst>
              </p14:cNvPr>
              <p14:cNvContentPartPr/>
              <p14:nvPr/>
            </p14:nvContentPartPr>
            <p14:xfrm>
              <a:off x="6905260" y="2881071"/>
              <a:ext cx="124920" cy="25200"/>
            </p14:xfrm>
          </p:contentPart>
        </mc:Choice>
        <mc:Fallback>
          <p:pic>
            <p:nvPicPr>
              <p:cNvPr id="114" name="墨迹 113">
                <a:extLst>
                  <a:ext uri="{FF2B5EF4-FFF2-40B4-BE49-F238E27FC236}">
                    <a16:creationId xmlns:a16="http://schemas.microsoft.com/office/drawing/2014/main" id="{691ED5D9-B256-ED4C-8CD9-216280DEC147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6897700" y="2873511"/>
                <a:ext cx="14004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2">
            <p14:nvContentPartPr>
              <p14:cNvPr id="115" name="墨迹 114">
                <a:extLst>
                  <a:ext uri="{FF2B5EF4-FFF2-40B4-BE49-F238E27FC236}">
                    <a16:creationId xmlns:a16="http://schemas.microsoft.com/office/drawing/2014/main" id="{8057F645-9D8B-514F-AF30-15688B34FC94}"/>
                  </a:ext>
                </a:extLst>
              </p14:cNvPr>
              <p14:cNvContentPartPr/>
              <p14:nvPr/>
            </p14:nvContentPartPr>
            <p14:xfrm>
              <a:off x="7129180" y="2843631"/>
              <a:ext cx="124920" cy="205920"/>
            </p14:xfrm>
          </p:contentPart>
        </mc:Choice>
        <mc:Fallback>
          <p:pic>
            <p:nvPicPr>
              <p:cNvPr id="115" name="墨迹 114">
                <a:extLst>
                  <a:ext uri="{FF2B5EF4-FFF2-40B4-BE49-F238E27FC236}">
                    <a16:creationId xmlns:a16="http://schemas.microsoft.com/office/drawing/2014/main" id="{8057F645-9D8B-514F-AF30-15688B34FC94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7121620" y="2836071"/>
                <a:ext cx="140040" cy="22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4">
            <p14:nvContentPartPr>
              <p14:cNvPr id="116" name="墨迹 115">
                <a:extLst>
                  <a:ext uri="{FF2B5EF4-FFF2-40B4-BE49-F238E27FC236}">
                    <a16:creationId xmlns:a16="http://schemas.microsoft.com/office/drawing/2014/main" id="{5AC94CE9-960F-214A-AE52-69E90ADF931C}"/>
                  </a:ext>
                </a:extLst>
              </p14:cNvPr>
              <p14:cNvContentPartPr/>
              <p14:nvPr/>
            </p14:nvContentPartPr>
            <p14:xfrm>
              <a:off x="7303420" y="2706831"/>
              <a:ext cx="62640" cy="523440"/>
            </p14:xfrm>
          </p:contentPart>
        </mc:Choice>
        <mc:Fallback>
          <p:pic>
            <p:nvPicPr>
              <p:cNvPr id="116" name="墨迹 115">
                <a:extLst>
                  <a:ext uri="{FF2B5EF4-FFF2-40B4-BE49-F238E27FC236}">
                    <a16:creationId xmlns:a16="http://schemas.microsoft.com/office/drawing/2014/main" id="{5AC94CE9-960F-214A-AE52-69E90ADF931C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7295860" y="2699271"/>
                <a:ext cx="77760" cy="53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6">
            <p14:nvContentPartPr>
              <p14:cNvPr id="117" name="墨迹 116">
                <a:extLst>
                  <a:ext uri="{FF2B5EF4-FFF2-40B4-BE49-F238E27FC236}">
                    <a16:creationId xmlns:a16="http://schemas.microsoft.com/office/drawing/2014/main" id="{A39CB581-22F4-464C-866B-D43F417C1A42}"/>
                  </a:ext>
                </a:extLst>
              </p14:cNvPr>
              <p14:cNvContentPartPr/>
              <p14:nvPr/>
            </p14:nvContentPartPr>
            <p14:xfrm>
              <a:off x="7615540" y="2874591"/>
              <a:ext cx="254880" cy="19080"/>
            </p14:xfrm>
          </p:contentPart>
        </mc:Choice>
        <mc:Fallback>
          <p:pic>
            <p:nvPicPr>
              <p:cNvPr id="117" name="墨迹 116">
                <a:extLst>
                  <a:ext uri="{FF2B5EF4-FFF2-40B4-BE49-F238E27FC236}">
                    <a16:creationId xmlns:a16="http://schemas.microsoft.com/office/drawing/2014/main" id="{A39CB581-22F4-464C-866B-D43F417C1A42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7607980" y="2867391"/>
                <a:ext cx="27000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8">
            <p14:nvContentPartPr>
              <p14:cNvPr id="118" name="墨迹 117">
                <a:extLst>
                  <a:ext uri="{FF2B5EF4-FFF2-40B4-BE49-F238E27FC236}">
                    <a16:creationId xmlns:a16="http://schemas.microsoft.com/office/drawing/2014/main" id="{5D2C8F65-826C-924A-A154-406B49A4D6F1}"/>
                  </a:ext>
                </a:extLst>
              </p14:cNvPr>
              <p14:cNvContentPartPr/>
              <p14:nvPr/>
            </p14:nvContentPartPr>
            <p14:xfrm>
              <a:off x="7764220" y="2806191"/>
              <a:ext cx="43920" cy="187200"/>
            </p14:xfrm>
          </p:contentPart>
        </mc:Choice>
        <mc:Fallback>
          <p:pic>
            <p:nvPicPr>
              <p:cNvPr id="118" name="墨迹 117">
                <a:extLst>
                  <a:ext uri="{FF2B5EF4-FFF2-40B4-BE49-F238E27FC236}">
                    <a16:creationId xmlns:a16="http://schemas.microsoft.com/office/drawing/2014/main" id="{5D2C8F65-826C-924A-A154-406B49A4D6F1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7756660" y="2798631"/>
                <a:ext cx="59040" cy="20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0">
            <p14:nvContentPartPr>
              <p14:cNvPr id="119" name="墨迹 118">
                <a:extLst>
                  <a:ext uri="{FF2B5EF4-FFF2-40B4-BE49-F238E27FC236}">
                    <a16:creationId xmlns:a16="http://schemas.microsoft.com/office/drawing/2014/main" id="{C70281CF-E12E-9F45-A16B-CC9ACD2C63BC}"/>
                  </a:ext>
                </a:extLst>
              </p14:cNvPr>
              <p14:cNvContentPartPr/>
              <p14:nvPr/>
            </p14:nvContentPartPr>
            <p14:xfrm>
              <a:off x="8162740" y="2706831"/>
              <a:ext cx="68760" cy="280440"/>
            </p14:xfrm>
          </p:contentPart>
        </mc:Choice>
        <mc:Fallback>
          <p:pic>
            <p:nvPicPr>
              <p:cNvPr id="119" name="墨迹 118">
                <a:extLst>
                  <a:ext uri="{FF2B5EF4-FFF2-40B4-BE49-F238E27FC236}">
                    <a16:creationId xmlns:a16="http://schemas.microsoft.com/office/drawing/2014/main" id="{C70281CF-E12E-9F45-A16B-CC9ACD2C63BC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8155180" y="2699271"/>
                <a:ext cx="83880" cy="29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2">
            <p14:nvContentPartPr>
              <p14:cNvPr id="120" name="墨迹 119">
                <a:extLst>
                  <a:ext uri="{FF2B5EF4-FFF2-40B4-BE49-F238E27FC236}">
                    <a16:creationId xmlns:a16="http://schemas.microsoft.com/office/drawing/2014/main" id="{60BA7FBA-03C0-9544-A7BB-CE48CFCCFC66}"/>
                  </a:ext>
                </a:extLst>
              </p14:cNvPr>
              <p14:cNvContentPartPr/>
              <p14:nvPr/>
            </p14:nvContentPartPr>
            <p14:xfrm>
              <a:off x="8299540" y="2662911"/>
              <a:ext cx="100080" cy="324000"/>
            </p14:xfrm>
          </p:contentPart>
        </mc:Choice>
        <mc:Fallback>
          <p:pic>
            <p:nvPicPr>
              <p:cNvPr id="120" name="墨迹 119">
                <a:extLst>
                  <a:ext uri="{FF2B5EF4-FFF2-40B4-BE49-F238E27FC236}">
                    <a16:creationId xmlns:a16="http://schemas.microsoft.com/office/drawing/2014/main" id="{60BA7FBA-03C0-9544-A7BB-CE48CFCCFC66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8291980" y="2655711"/>
                <a:ext cx="115200" cy="33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4">
            <p14:nvContentPartPr>
              <p14:cNvPr id="121" name="墨迹 120">
                <a:extLst>
                  <a:ext uri="{FF2B5EF4-FFF2-40B4-BE49-F238E27FC236}">
                    <a16:creationId xmlns:a16="http://schemas.microsoft.com/office/drawing/2014/main" id="{B965E09E-7DC4-584D-A92F-43A09F7EA82E}"/>
                  </a:ext>
                </a:extLst>
              </p14:cNvPr>
              <p14:cNvContentPartPr/>
              <p14:nvPr/>
            </p14:nvContentPartPr>
            <p14:xfrm>
              <a:off x="8424820" y="2706831"/>
              <a:ext cx="30960" cy="274320"/>
            </p14:xfrm>
          </p:contentPart>
        </mc:Choice>
        <mc:Fallback>
          <p:pic>
            <p:nvPicPr>
              <p:cNvPr id="121" name="墨迹 120">
                <a:extLst>
                  <a:ext uri="{FF2B5EF4-FFF2-40B4-BE49-F238E27FC236}">
                    <a16:creationId xmlns:a16="http://schemas.microsoft.com/office/drawing/2014/main" id="{B965E09E-7DC4-584D-A92F-43A09F7EA82E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8417260" y="2699271"/>
                <a:ext cx="45720" cy="28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6">
            <p14:nvContentPartPr>
              <p14:cNvPr id="122" name="墨迹 121">
                <a:extLst>
                  <a:ext uri="{FF2B5EF4-FFF2-40B4-BE49-F238E27FC236}">
                    <a16:creationId xmlns:a16="http://schemas.microsoft.com/office/drawing/2014/main" id="{546387DA-1BF5-B541-AE23-60817133C203}"/>
                  </a:ext>
                </a:extLst>
              </p14:cNvPr>
              <p14:cNvContentPartPr/>
              <p14:nvPr/>
            </p14:nvContentPartPr>
            <p14:xfrm>
              <a:off x="8349580" y="2831031"/>
              <a:ext cx="137160" cy="37800"/>
            </p14:xfrm>
          </p:contentPart>
        </mc:Choice>
        <mc:Fallback>
          <p:pic>
            <p:nvPicPr>
              <p:cNvPr id="122" name="墨迹 121">
                <a:extLst>
                  <a:ext uri="{FF2B5EF4-FFF2-40B4-BE49-F238E27FC236}">
                    <a16:creationId xmlns:a16="http://schemas.microsoft.com/office/drawing/2014/main" id="{546387DA-1BF5-B541-AE23-60817133C203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8342020" y="2823471"/>
                <a:ext cx="152280" cy="5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8">
            <p14:nvContentPartPr>
              <p14:cNvPr id="123" name="墨迹 122">
                <a:extLst>
                  <a:ext uri="{FF2B5EF4-FFF2-40B4-BE49-F238E27FC236}">
                    <a16:creationId xmlns:a16="http://schemas.microsoft.com/office/drawing/2014/main" id="{AAC98126-5660-7B41-B435-F21F9D46FEFF}"/>
                  </a:ext>
                </a:extLst>
              </p14:cNvPr>
              <p14:cNvContentPartPr/>
              <p14:nvPr/>
            </p14:nvContentPartPr>
            <p14:xfrm>
              <a:off x="8542540" y="2862351"/>
              <a:ext cx="93600" cy="112320"/>
            </p14:xfrm>
          </p:contentPart>
        </mc:Choice>
        <mc:Fallback>
          <p:pic>
            <p:nvPicPr>
              <p:cNvPr id="123" name="墨迹 122">
                <a:extLst>
                  <a:ext uri="{FF2B5EF4-FFF2-40B4-BE49-F238E27FC236}">
                    <a16:creationId xmlns:a16="http://schemas.microsoft.com/office/drawing/2014/main" id="{AAC98126-5660-7B41-B435-F21F9D46FEFF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8534980" y="2854791"/>
                <a:ext cx="10872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0">
            <p14:nvContentPartPr>
              <p14:cNvPr id="124" name="墨迹 123">
                <a:extLst>
                  <a:ext uri="{FF2B5EF4-FFF2-40B4-BE49-F238E27FC236}">
                    <a16:creationId xmlns:a16="http://schemas.microsoft.com/office/drawing/2014/main" id="{D5B4DF73-373F-DE45-8EA7-7318756A01B9}"/>
                  </a:ext>
                </a:extLst>
              </p14:cNvPr>
              <p14:cNvContentPartPr/>
              <p14:nvPr/>
            </p14:nvContentPartPr>
            <p14:xfrm>
              <a:off x="8747740" y="2762631"/>
              <a:ext cx="100080" cy="165600"/>
            </p14:xfrm>
          </p:contentPart>
        </mc:Choice>
        <mc:Fallback>
          <p:pic>
            <p:nvPicPr>
              <p:cNvPr id="124" name="墨迹 123">
                <a:extLst>
                  <a:ext uri="{FF2B5EF4-FFF2-40B4-BE49-F238E27FC236}">
                    <a16:creationId xmlns:a16="http://schemas.microsoft.com/office/drawing/2014/main" id="{D5B4DF73-373F-DE45-8EA7-7318756A01B9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8740180" y="2755071"/>
                <a:ext cx="115200" cy="18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2">
            <p14:nvContentPartPr>
              <p14:cNvPr id="125" name="墨迹 124">
                <a:extLst>
                  <a:ext uri="{FF2B5EF4-FFF2-40B4-BE49-F238E27FC236}">
                    <a16:creationId xmlns:a16="http://schemas.microsoft.com/office/drawing/2014/main" id="{8B779EF4-872D-E442-8DE4-135E8428FAAD}"/>
                  </a:ext>
                </a:extLst>
              </p14:cNvPr>
              <p14:cNvContentPartPr/>
              <p14:nvPr/>
            </p14:nvContentPartPr>
            <p14:xfrm>
              <a:off x="8810020" y="2775231"/>
              <a:ext cx="75240" cy="193320"/>
            </p14:xfrm>
          </p:contentPart>
        </mc:Choice>
        <mc:Fallback>
          <p:pic>
            <p:nvPicPr>
              <p:cNvPr id="125" name="墨迹 124">
                <a:extLst>
                  <a:ext uri="{FF2B5EF4-FFF2-40B4-BE49-F238E27FC236}">
                    <a16:creationId xmlns:a16="http://schemas.microsoft.com/office/drawing/2014/main" id="{8B779EF4-872D-E442-8DE4-135E8428FAAD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8802460" y="2767671"/>
                <a:ext cx="90000" cy="20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4">
            <p14:nvContentPartPr>
              <p14:cNvPr id="126" name="墨迹 125">
                <a:extLst>
                  <a:ext uri="{FF2B5EF4-FFF2-40B4-BE49-F238E27FC236}">
                    <a16:creationId xmlns:a16="http://schemas.microsoft.com/office/drawing/2014/main" id="{290774DE-5660-A444-AAE3-10A44166A875}"/>
                  </a:ext>
                </a:extLst>
              </p14:cNvPr>
              <p14:cNvContentPartPr/>
              <p14:nvPr/>
            </p14:nvContentPartPr>
            <p14:xfrm>
              <a:off x="9059140" y="2691351"/>
              <a:ext cx="149760" cy="264600"/>
            </p14:xfrm>
          </p:contentPart>
        </mc:Choice>
        <mc:Fallback>
          <p:pic>
            <p:nvPicPr>
              <p:cNvPr id="126" name="墨迹 125">
                <a:extLst>
                  <a:ext uri="{FF2B5EF4-FFF2-40B4-BE49-F238E27FC236}">
                    <a16:creationId xmlns:a16="http://schemas.microsoft.com/office/drawing/2014/main" id="{290774DE-5660-A444-AAE3-10A44166A875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9051580" y="2683791"/>
                <a:ext cx="164880" cy="27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6">
            <p14:nvContentPartPr>
              <p14:cNvPr id="127" name="墨迹 126">
                <a:extLst>
                  <a:ext uri="{FF2B5EF4-FFF2-40B4-BE49-F238E27FC236}">
                    <a16:creationId xmlns:a16="http://schemas.microsoft.com/office/drawing/2014/main" id="{80653030-6259-DC44-9DEF-D0CDA19AB5EC}"/>
                  </a:ext>
                </a:extLst>
              </p14:cNvPr>
              <p14:cNvContentPartPr/>
              <p14:nvPr/>
            </p14:nvContentPartPr>
            <p14:xfrm>
              <a:off x="9164980" y="2688111"/>
              <a:ext cx="68760" cy="268200"/>
            </p14:xfrm>
          </p:contentPart>
        </mc:Choice>
        <mc:Fallback>
          <p:pic>
            <p:nvPicPr>
              <p:cNvPr id="127" name="墨迹 126">
                <a:extLst>
                  <a:ext uri="{FF2B5EF4-FFF2-40B4-BE49-F238E27FC236}">
                    <a16:creationId xmlns:a16="http://schemas.microsoft.com/office/drawing/2014/main" id="{80653030-6259-DC44-9DEF-D0CDA19AB5EC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9157420" y="2680551"/>
                <a:ext cx="83880" cy="28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8">
            <p14:nvContentPartPr>
              <p14:cNvPr id="128" name="墨迹 127">
                <a:extLst>
                  <a:ext uri="{FF2B5EF4-FFF2-40B4-BE49-F238E27FC236}">
                    <a16:creationId xmlns:a16="http://schemas.microsoft.com/office/drawing/2014/main" id="{005A8A55-70F1-2046-B24D-3EE39A0F2B49}"/>
                  </a:ext>
                </a:extLst>
              </p14:cNvPr>
              <p14:cNvContentPartPr/>
              <p14:nvPr/>
            </p14:nvContentPartPr>
            <p14:xfrm>
              <a:off x="9115300" y="2856231"/>
              <a:ext cx="118800" cy="12960"/>
            </p14:xfrm>
          </p:contentPart>
        </mc:Choice>
        <mc:Fallback>
          <p:pic>
            <p:nvPicPr>
              <p:cNvPr id="128" name="墨迹 127">
                <a:extLst>
                  <a:ext uri="{FF2B5EF4-FFF2-40B4-BE49-F238E27FC236}">
                    <a16:creationId xmlns:a16="http://schemas.microsoft.com/office/drawing/2014/main" id="{005A8A55-70F1-2046-B24D-3EE39A0F2B49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9107740" y="2848671"/>
                <a:ext cx="13356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0">
            <p14:nvContentPartPr>
              <p14:cNvPr id="129" name="墨迹 128">
                <a:extLst>
                  <a:ext uri="{FF2B5EF4-FFF2-40B4-BE49-F238E27FC236}">
                    <a16:creationId xmlns:a16="http://schemas.microsoft.com/office/drawing/2014/main" id="{600C2A35-8388-0D49-A2C6-C46B08D8A22E}"/>
                  </a:ext>
                </a:extLst>
              </p14:cNvPr>
              <p14:cNvContentPartPr/>
              <p14:nvPr/>
            </p14:nvContentPartPr>
            <p14:xfrm>
              <a:off x="9301780" y="2824911"/>
              <a:ext cx="115920" cy="193320"/>
            </p14:xfrm>
          </p:contentPart>
        </mc:Choice>
        <mc:Fallback>
          <p:pic>
            <p:nvPicPr>
              <p:cNvPr id="129" name="墨迹 128">
                <a:extLst>
                  <a:ext uri="{FF2B5EF4-FFF2-40B4-BE49-F238E27FC236}">
                    <a16:creationId xmlns:a16="http://schemas.microsoft.com/office/drawing/2014/main" id="{600C2A35-8388-0D49-A2C6-C46B08D8A22E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9294580" y="2817351"/>
                <a:ext cx="131040" cy="20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2">
            <p14:nvContentPartPr>
              <p14:cNvPr id="130" name="墨迹 129">
                <a:extLst>
                  <a:ext uri="{FF2B5EF4-FFF2-40B4-BE49-F238E27FC236}">
                    <a16:creationId xmlns:a16="http://schemas.microsoft.com/office/drawing/2014/main" id="{6602D36C-1605-C144-A677-97D6EF0BCE32}"/>
                  </a:ext>
                </a:extLst>
              </p14:cNvPr>
              <p14:cNvContentPartPr/>
              <p14:nvPr/>
            </p14:nvContentPartPr>
            <p14:xfrm>
              <a:off x="9482500" y="2675511"/>
              <a:ext cx="56520" cy="417600"/>
            </p14:xfrm>
          </p:contentPart>
        </mc:Choice>
        <mc:Fallback>
          <p:pic>
            <p:nvPicPr>
              <p:cNvPr id="130" name="墨迹 129">
                <a:extLst>
                  <a:ext uri="{FF2B5EF4-FFF2-40B4-BE49-F238E27FC236}">
                    <a16:creationId xmlns:a16="http://schemas.microsoft.com/office/drawing/2014/main" id="{6602D36C-1605-C144-A677-97D6EF0BCE32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9474940" y="2667951"/>
                <a:ext cx="71280" cy="43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4">
            <p14:nvContentPartPr>
              <p14:cNvPr id="131" name="墨迹 130">
                <a:extLst>
                  <a:ext uri="{FF2B5EF4-FFF2-40B4-BE49-F238E27FC236}">
                    <a16:creationId xmlns:a16="http://schemas.microsoft.com/office/drawing/2014/main" id="{AB1666AE-50A0-284D-B4CA-7BF6F0175220}"/>
                  </a:ext>
                </a:extLst>
              </p14:cNvPr>
              <p14:cNvContentPartPr/>
              <p14:nvPr/>
            </p14:nvContentPartPr>
            <p14:xfrm>
              <a:off x="9582220" y="2575791"/>
              <a:ext cx="205920" cy="654120"/>
            </p14:xfrm>
          </p:contentPart>
        </mc:Choice>
        <mc:Fallback>
          <p:pic>
            <p:nvPicPr>
              <p:cNvPr id="131" name="墨迹 130">
                <a:extLst>
                  <a:ext uri="{FF2B5EF4-FFF2-40B4-BE49-F238E27FC236}">
                    <a16:creationId xmlns:a16="http://schemas.microsoft.com/office/drawing/2014/main" id="{AB1666AE-50A0-284D-B4CA-7BF6F0175220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9574660" y="2568231"/>
                <a:ext cx="221040" cy="66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6">
            <p14:nvContentPartPr>
              <p14:cNvPr id="147" name="墨迹 146">
                <a:extLst>
                  <a:ext uri="{FF2B5EF4-FFF2-40B4-BE49-F238E27FC236}">
                    <a16:creationId xmlns:a16="http://schemas.microsoft.com/office/drawing/2014/main" id="{6F54CC41-2C46-3B41-9129-E40D2F03F590}"/>
                  </a:ext>
                </a:extLst>
              </p14:cNvPr>
              <p14:cNvContentPartPr/>
              <p14:nvPr/>
            </p14:nvContentPartPr>
            <p14:xfrm>
              <a:off x="2839780" y="3640311"/>
              <a:ext cx="286560" cy="31320"/>
            </p14:xfrm>
          </p:contentPart>
        </mc:Choice>
        <mc:Fallback>
          <p:pic>
            <p:nvPicPr>
              <p:cNvPr id="147" name="墨迹 146">
                <a:extLst>
                  <a:ext uri="{FF2B5EF4-FFF2-40B4-BE49-F238E27FC236}">
                    <a16:creationId xmlns:a16="http://schemas.microsoft.com/office/drawing/2014/main" id="{6F54CC41-2C46-3B41-9129-E40D2F03F590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2832220" y="3633111"/>
                <a:ext cx="30168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8">
            <p14:nvContentPartPr>
              <p14:cNvPr id="148" name="墨迹 147">
                <a:extLst>
                  <a:ext uri="{FF2B5EF4-FFF2-40B4-BE49-F238E27FC236}">
                    <a16:creationId xmlns:a16="http://schemas.microsoft.com/office/drawing/2014/main" id="{6F3B4B66-8B74-C845-B7B7-A7C9CE7CE04F}"/>
                  </a:ext>
                </a:extLst>
              </p14:cNvPr>
              <p14:cNvContentPartPr/>
              <p14:nvPr/>
            </p14:nvContentPartPr>
            <p14:xfrm>
              <a:off x="3462580" y="3553191"/>
              <a:ext cx="12960" cy="398880"/>
            </p14:xfrm>
          </p:contentPart>
        </mc:Choice>
        <mc:Fallback>
          <p:pic>
            <p:nvPicPr>
              <p:cNvPr id="148" name="墨迹 147">
                <a:extLst>
                  <a:ext uri="{FF2B5EF4-FFF2-40B4-BE49-F238E27FC236}">
                    <a16:creationId xmlns:a16="http://schemas.microsoft.com/office/drawing/2014/main" id="{6F3B4B66-8B74-C845-B7B7-A7C9CE7CE04F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3455020" y="3545631"/>
                <a:ext cx="27720" cy="41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0">
            <p14:nvContentPartPr>
              <p14:cNvPr id="158" name="墨迹 157">
                <a:extLst>
                  <a:ext uri="{FF2B5EF4-FFF2-40B4-BE49-F238E27FC236}">
                    <a16:creationId xmlns:a16="http://schemas.microsoft.com/office/drawing/2014/main" id="{00DF6ADE-EDB1-684F-966D-EC33A293581B}"/>
                  </a:ext>
                </a:extLst>
              </p14:cNvPr>
              <p14:cNvContentPartPr/>
              <p14:nvPr/>
            </p14:nvContentPartPr>
            <p14:xfrm>
              <a:off x="4931740" y="3671631"/>
              <a:ext cx="87480" cy="137160"/>
            </p14:xfrm>
          </p:contentPart>
        </mc:Choice>
        <mc:Fallback>
          <p:pic>
            <p:nvPicPr>
              <p:cNvPr id="158" name="墨迹 157">
                <a:extLst>
                  <a:ext uri="{FF2B5EF4-FFF2-40B4-BE49-F238E27FC236}">
                    <a16:creationId xmlns:a16="http://schemas.microsoft.com/office/drawing/2014/main" id="{00DF6ADE-EDB1-684F-966D-EC33A293581B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4924180" y="3664071"/>
                <a:ext cx="102600" cy="15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2">
            <p14:nvContentPartPr>
              <p14:cNvPr id="166" name="墨迹 170">
                <a:extLst>
                  <a:ext uri="{FF2B5EF4-FFF2-40B4-BE49-F238E27FC236}">
                    <a16:creationId xmlns:a16="http://schemas.microsoft.com/office/drawing/2014/main" id="{0DC041A2-9F45-4A44-AC32-C2A97575E76C}"/>
                  </a:ext>
                </a:extLst>
              </p14:cNvPr>
              <p14:cNvContentPartPr/>
              <p14:nvPr/>
            </p14:nvContentPartPr>
            <p14:xfrm>
              <a:off x="5523220" y="3466071"/>
              <a:ext cx="610560" cy="784800"/>
            </p14:xfrm>
          </p:contentPart>
        </mc:Choice>
        <mc:Fallback>
          <p:pic>
            <p:nvPicPr>
              <p:cNvPr id="166" name="墨迹 170">
                <a:extLst>
                  <a:ext uri="{FF2B5EF4-FFF2-40B4-BE49-F238E27FC236}">
                    <a16:creationId xmlns:a16="http://schemas.microsoft.com/office/drawing/2014/main" id="{0DC041A2-9F45-4A44-AC32-C2A97575E76C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5515660" y="3458511"/>
                <a:ext cx="625680" cy="79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4">
            <p14:nvContentPartPr>
              <p14:cNvPr id="167" name="墨迹 171">
                <a:extLst>
                  <a:ext uri="{FF2B5EF4-FFF2-40B4-BE49-F238E27FC236}">
                    <a16:creationId xmlns:a16="http://schemas.microsoft.com/office/drawing/2014/main" id="{3D420C90-6B20-6848-93EE-E6B14C4FF648}"/>
                  </a:ext>
                </a:extLst>
              </p14:cNvPr>
              <p14:cNvContentPartPr/>
              <p14:nvPr/>
            </p14:nvContentPartPr>
            <p14:xfrm>
              <a:off x="5211820" y="3609351"/>
              <a:ext cx="162360" cy="221040"/>
            </p14:xfrm>
          </p:contentPart>
        </mc:Choice>
        <mc:Fallback>
          <p:pic>
            <p:nvPicPr>
              <p:cNvPr id="167" name="墨迹 171">
                <a:extLst>
                  <a:ext uri="{FF2B5EF4-FFF2-40B4-BE49-F238E27FC236}">
                    <a16:creationId xmlns:a16="http://schemas.microsoft.com/office/drawing/2014/main" id="{3D420C90-6B20-6848-93EE-E6B14C4FF648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5204260" y="3601791"/>
                <a:ext cx="177120" cy="23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6">
            <p14:nvContentPartPr>
              <p14:cNvPr id="168" name="墨迹 172">
                <a:extLst>
                  <a:ext uri="{FF2B5EF4-FFF2-40B4-BE49-F238E27FC236}">
                    <a16:creationId xmlns:a16="http://schemas.microsoft.com/office/drawing/2014/main" id="{B9364851-E2A5-9441-A49A-B652697DEB72}"/>
                  </a:ext>
                </a:extLst>
              </p14:cNvPr>
              <p14:cNvContentPartPr/>
              <p14:nvPr/>
            </p14:nvContentPartPr>
            <p14:xfrm>
              <a:off x="4608100" y="3553191"/>
              <a:ext cx="149760" cy="236880"/>
            </p14:xfrm>
          </p:contentPart>
        </mc:Choice>
        <mc:Fallback>
          <p:pic>
            <p:nvPicPr>
              <p:cNvPr id="168" name="墨迹 172">
                <a:extLst>
                  <a:ext uri="{FF2B5EF4-FFF2-40B4-BE49-F238E27FC236}">
                    <a16:creationId xmlns:a16="http://schemas.microsoft.com/office/drawing/2014/main" id="{B9364851-E2A5-9441-A49A-B652697DEB72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4600540" y="3545631"/>
                <a:ext cx="164880" cy="25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8">
            <p14:nvContentPartPr>
              <p14:cNvPr id="169" name="墨迹 173">
                <a:extLst>
                  <a:ext uri="{FF2B5EF4-FFF2-40B4-BE49-F238E27FC236}">
                    <a16:creationId xmlns:a16="http://schemas.microsoft.com/office/drawing/2014/main" id="{FACC2E06-E591-7C40-9716-0A3DC8535147}"/>
                  </a:ext>
                </a:extLst>
              </p14:cNvPr>
              <p14:cNvContentPartPr/>
              <p14:nvPr/>
            </p14:nvContentPartPr>
            <p14:xfrm>
              <a:off x="4109860" y="3609351"/>
              <a:ext cx="293040" cy="224640"/>
            </p14:xfrm>
          </p:contentPart>
        </mc:Choice>
        <mc:Fallback>
          <p:pic>
            <p:nvPicPr>
              <p:cNvPr id="169" name="墨迹 173">
                <a:extLst>
                  <a:ext uri="{FF2B5EF4-FFF2-40B4-BE49-F238E27FC236}">
                    <a16:creationId xmlns:a16="http://schemas.microsoft.com/office/drawing/2014/main" id="{FACC2E06-E591-7C40-9716-0A3DC8535147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4102300" y="3601791"/>
                <a:ext cx="308160" cy="23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0">
            <p14:nvContentPartPr>
              <p14:cNvPr id="170" name="墨迹 174">
                <a:extLst>
                  <a:ext uri="{FF2B5EF4-FFF2-40B4-BE49-F238E27FC236}">
                    <a16:creationId xmlns:a16="http://schemas.microsoft.com/office/drawing/2014/main" id="{023F0304-DA58-C445-BF7F-43142760538B}"/>
                  </a:ext>
                </a:extLst>
              </p14:cNvPr>
              <p14:cNvContentPartPr/>
              <p14:nvPr/>
            </p14:nvContentPartPr>
            <p14:xfrm>
              <a:off x="3711340" y="3559671"/>
              <a:ext cx="218520" cy="261720"/>
            </p14:xfrm>
          </p:contentPart>
        </mc:Choice>
        <mc:Fallback>
          <p:pic>
            <p:nvPicPr>
              <p:cNvPr id="170" name="墨迹 174">
                <a:extLst>
                  <a:ext uri="{FF2B5EF4-FFF2-40B4-BE49-F238E27FC236}">
                    <a16:creationId xmlns:a16="http://schemas.microsoft.com/office/drawing/2014/main" id="{023F0304-DA58-C445-BF7F-43142760538B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3703768" y="3552111"/>
                <a:ext cx="233665" cy="276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689425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CC10D766-5B20-7042-B330-2C27E9C02F37}"/>
                  </a:ext>
                </a:extLst>
              </p14:cNvPr>
              <p14:cNvContentPartPr/>
              <p14:nvPr/>
            </p14:nvContentPartPr>
            <p14:xfrm>
              <a:off x="866260" y="620991"/>
              <a:ext cx="37800" cy="44244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CC10D766-5B20-7042-B330-2C27E9C02F3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58700" y="613431"/>
                <a:ext cx="52920" cy="45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1" name="墨迹 25">
                <a:extLst>
                  <a:ext uri="{FF2B5EF4-FFF2-40B4-BE49-F238E27FC236}">
                    <a16:creationId xmlns:a16="http://schemas.microsoft.com/office/drawing/2014/main" id="{8EAAB9F3-6FA3-8D4A-916A-C0E9A5EDFF2D}"/>
                  </a:ext>
                </a:extLst>
              </p14:cNvPr>
              <p14:cNvContentPartPr/>
              <p14:nvPr/>
            </p14:nvContentPartPr>
            <p14:xfrm>
              <a:off x="2796220" y="795591"/>
              <a:ext cx="249480" cy="50040"/>
            </p14:xfrm>
          </p:contentPart>
        </mc:Choice>
        <mc:Fallback>
          <p:pic>
            <p:nvPicPr>
              <p:cNvPr id="21" name="墨迹 25">
                <a:extLst>
                  <a:ext uri="{FF2B5EF4-FFF2-40B4-BE49-F238E27FC236}">
                    <a16:creationId xmlns:a16="http://schemas.microsoft.com/office/drawing/2014/main" id="{8EAAB9F3-6FA3-8D4A-916A-C0E9A5EDFF2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788660" y="788031"/>
                <a:ext cx="264600" cy="6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2" name="墨迹 26">
                <a:extLst>
                  <a:ext uri="{FF2B5EF4-FFF2-40B4-BE49-F238E27FC236}">
                    <a16:creationId xmlns:a16="http://schemas.microsoft.com/office/drawing/2014/main" id="{056E5D48-7FB1-6A49-B61A-024B3BD430C4}"/>
                  </a:ext>
                </a:extLst>
              </p14:cNvPr>
              <p14:cNvContentPartPr/>
              <p14:nvPr/>
            </p14:nvContentPartPr>
            <p14:xfrm>
              <a:off x="2379340" y="733311"/>
              <a:ext cx="149400" cy="165600"/>
            </p14:xfrm>
          </p:contentPart>
        </mc:Choice>
        <mc:Fallback>
          <p:pic>
            <p:nvPicPr>
              <p:cNvPr id="22" name="墨迹 26">
                <a:extLst>
                  <a:ext uri="{FF2B5EF4-FFF2-40B4-BE49-F238E27FC236}">
                    <a16:creationId xmlns:a16="http://schemas.microsoft.com/office/drawing/2014/main" id="{056E5D48-7FB1-6A49-B61A-024B3BD430C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71798" y="725751"/>
                <a:ext cx="164484" cy="18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3" name="墨迹 27">
                <a:extLst>
                  <a:ext uri="{FF2B5EF4-FFF2-40B4-BE49-F238E27FC236}">
                    <a16:creationId xmlns:a16="http://schemas.microsoft.com/office/drawing/2014/main" id="{4182ADFB-0C38-3B43-AFB0-E62959677EAC}"/>
                  </a:ext>
                </a:extLst>
              </p14:cNvPr>
              <p14:cNvContentPartPr/>
              <p14:nvPr/>
            </p14:nvContentPartPr>
            <p14:xfrm>
              <a:off x="1812700" y="577431"/>
              <a:ext cx="373680" cy="335880"/>
            </p14:xfrm>
          </p:contentPart>
        </mc:Choice>
        <mc:Fallback>
          <p:pic>
            <p:nvPicPr>
              <p:cNvPr id="23" name="墨迹 27">
                <a:extLst>
                  <a:ext uri="{FF2B5EF4-FFF2-40B4-BE49-F238E27FC236}">
                    <a16:creationId xmlns:a16="http://schemas.microsoft.com/office/drawing/2014/main" id="{4182ADFB-0C38-3B43-AFB0-E62959677EA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805147" y="569871"/>
                <a:ext cx="388426" cy="35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24" name="墨迹 28">
                <a:extLst>
                  <a:ext uri="{FF2B5EF4-FFF2-40B4-BE49-F238E27FC236}">
                    <a16:creationId xmlns:a16="http://schemas.microsoft.com/office/drawing/2014/main" id="{226433DF-9965-964F-9132-5ADE8ABCAECB}"/>
                  </a:ext>
                </a:extLst>
              </p14:cNvPr>
              <p14:cNvContentPartPr/>
              <p14:nvPr/>
            </p14:nvContentPartPr>
            <p14:xfrm>
              <a:off x="1538740" y="689751"/>
              <a:ext cx="143640" cy="221760"/>
            </p14:xfrm>
          </p:contentPart>
        </mc:Choice>
        <mc:Fallback>
          <p:pic>
            <p:nvPicPr>
              <p:cNvPr id="24" name="墨迹 28">
                <a:extLst>
                  <a:ext uri="{FF2B5EF4-FFF2-40B4-BE49-F238E27FC236}">
                    <a16:creationId xmlns:a16="http://schemas.microsoft.com/office/drawing/2014/main" id="{226433DF-9965-964F-9132-5ADE8ABCAECB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531180" y="682191"/>
                <a:ext cx="158760" cy="23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25" name="墨迹 29">
                <a:extLst>
                  <a:ext uri="{FF2B5EF4-FFF2-40B4-BE49-F238E27FC236}">
                    <a16:creationId xmlns:a16="http://schemas.microsoft.com/office/drawing/2014/main" id="{D41EE288-4C5D-794C-80BD-829E818CD2CB}"/>
                  </a:ext>
                </a:extLst>
              </p14:cNvPr>
              <p14:cNvContentPartPr/>
              <p14:nvPr/>
            </p14:nvContentPartPr>
            <p14:xfrm>
              <a:off x="1103140" y="596151"/>
              <a:ext cx="273960" cy="361440"/>
            </p14:xfrm>
          </p:contentPart>
        </mc:Choice>
        <mc:Fallback>
          <p:pic>
            <p:nvPicPr>
              <p:cNvPr id="25" name="墨迹 29">
                <a:extLst>
                  <a:ext uri="{FF2B5EF4-FFF2-40B4-BE49-F238E27FC236}">
                    <a16:creationId xmlns:a16="http://schemas.microsoft.com/office/drawing/2014/main" id="{D41EE288-4C5D-794C-80BD-829E818CD2CB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095590" y="588591"/>
                <a:ext cx="289060" cy="37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37" name="墨迹 37">
                <a:extLst>
                  <a:ext uri="{FF2B5EF4-FFF2-40B4-BE49-F238E27FC236}">
                    <a16:creationId xmlns:a16="http://schemas.microsoft.com/office/drawing/2014/main" id="{EFB897AB-D4A3-D74D-A239-CC1BAB19F4B5}"/>
                  </a:ext>
                </a:extLst>
              </p14:cNvPr>
              <p14:cNvContentPartPr/>
              <p14:nvPr/>
            </p14:nvContentPartPr>
            <p14:xfrm>
              <a:off x="3194740" y="478071"/>
              <a:ext cx="660240" cy="722520"/>
            </p14:xfrm>
          </p:contentPart>
        </mc:Choice>
        <mc:Fallback>
          <p:pic>
            <p:nvPicPr>
              <p:cNvPr id="37" name="墨迹 37">
                <a:extLst>
                  <a:ext uri="{FF2B5EF4-FFF2-40B4-BE49-F238E27FC236}">
                    <a16:creationId xmlns:a16="http://schemas.microsoft.com/office/drawing/2014/main" id="{EFB897AB-D4A3-D74D-A239-CC1BAB19F4B5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187180" y="470511"/>
                <a:ext cx="675360" cy="73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41" name="墨迹 41">
                <a:extLst>
                  <a:ext uri="{FF2B5EF4-FFF2-40B4-BE49-F238E27FC236}">
                    <a16:creationId xmlns:a16="http://schemas.microsoft.com/office/drawing/2014/main" id="{1F6D68E5-D905-B447-A7F1-2211B604BFE1}"/>
                  </a:ext>
                </a:extLst>
              </p14:cNvPr>
              <p14:cNvContentPartPr/>
              <p14:nvPr/>
            </p14:nvContentPartPr>
            <p14:xfrm>
              <a:off x="1339660" y="1573551"/>
              <a:ext cx="386280" cy="174600"/>
            </p14:xfrm>
          </p:contentPart>
        </mc:Choice>
        <mc:Fallback>
          <p:pic>
            <p:nvPicPr>
              <p:cNvPr id="41" name="墨迹 41">
                <a:extLst>
                  <a:ext uri="{FF2B5EF4-FFF2-40B4-BE49-F238E27FC236}">
                    <a16:creationId xmlns:a16="http://schemas.microsoft.com/office/drawing/2014/main" id="{1F6D68E5-D905-B447-A7F1-2211B604BFE1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332100" y="1565991"/>
                <a:ext cx="401400" cy="18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46" name="墨迹 46">
                <a:extLst>
                  <a:ext uri="{FF2B5EF4-FFF2-40B4-BE49-F238E27FC236}">
                    <a16:creationId xmlns:a16="http://schemas.microsoft.com/office/drawing/2014/main" id="{AC8CDA5F-D5FB-CA41-890D-E56140B56B4C}"/>
                  </a:ext>
                </a:extLst>
              </p14:cNvPr>
              <p14:cNvContentPartPr/>
              <p14:nvPr/>
            </p14:nvContentPartPr>
            <p14:xfrm>
              <a:off x="1955980" y="1455471"/>
              <a:ext cx="498240" cy="374040"/>
            </p14:xfrm>
          </p:contentPart>
        </mc:Choice>
        <mc:Fallback>
          <p:pic>
            <p:nvPicPr>
              <p:cNvPr id="46" name="墨迹 46">
                <a:extLst>
                  <a:ext uri="{FF2B5EF4-FFF2-40B4-BE49-F238E27FC236}">
                    <a16:creationId xmlns:a16="http://schemas.microsoft.com/office/drawing/2014/main" id="{AC8CDA5F-D5FB-CA41-890D-E56140B56B4C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948420" y="1447911"/>
                <a:ext cx="513360" cy="38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48" name="墨迹 47">
                <a:extLst>
                  <a:ext uri="{FF2B5EF4-FFF2-40B4-BE49-F238E27FC236}">
                    <a16:creationId xmlns:a16="http://schemas.microsoft.com/office/drawing/2014/main" id="{5EE50562-551A-654D-B8ED-7637093158A6}"/>
                  </a:ext>
                </a:extLst>
              </p14:cNvPr>
              <p14:cNvContentPartPr/>
              <p14:nvPr/>
            </p14:nvContentPartPr>
            <p14:xfrm>
              <a:off x="2740420" y="1592271"/>
              <a:ext cx="299160" cy="19080"/>
            </p14:xfrm>
          </p:contentPart>
        </mc:Choice>
        <mc:Fallback>
          <p:pic>
            <p:nvPicPr>
              <p:cNvPr id="48" name="墨迹 47">
                <a:extLst>
                  <a:ext uri="{FF2B5EF4-FFF2-40B4-BE49-F238E27FC236}">
                    <a16:creationId xmlns:a16="http://schemas.microsoft.com/office/drawing/2014/main" id="{5EE50562-551A-654D-B8ED-7637093158A6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732860" y="1584711"/>
                <a:ext cx="31428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60" name="墨迹 61">
                <a:extLst>
                  <a:ext uri="{FF2B5EF4-FFF2-40B4-BE49-F238E27FC236}">
                    <a16:creationId xmlns:a16="http://schemas.microsoft.com/office/drawing/2014/main" id="{A80868DD-73F7-084F-A74E-1F7D4792F818}"/>
                  </a:ext>
                </a:extLst>
              </p14:cNvPr>
              <p14:cNvContentPartPr/>
              <p14:nvPr/>
            </p14:nvContentPartPr>
            <p14:xfrm>
              <a:off x="3406420" y="1455471"/>
              <a:ext cx="330480" cy="565920"/>
            </p14:xfrm>
          </p:contentPart>
        </mc:Choice>
        <mc:Fallback>
          <p:pic>
            <p:nvPicPr>
              <p:cNvPr id="60" name="墨迹 61">
                <a:extLst>
                  <a:ext uri="{FF2B5EF4-FFF2-40B4-BE49-F238E27FC236}">
                    <a16:creationId xmlns:a16="http://schemas.microsoft.com/office/drawing/2014/main" id="{A80868DD-73F7-084F-A74E-1F7D4792F818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398860" y="1447916"/>
                <a:ext cx="345240" cy="5810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61" name="墨迹 62">
                <a:extLst>
                  <a:ext uri="{FF2B5EF4-FFF2-40B4-BE49-F238E27FC236}">
                    <a16:creationId xmlns:a16="http://schemas.microsoft.com/office/drawing/2014/main" id="{E6938BEC-BB6F-9747-AE0F-E13197AB1E12}"/>
                  </a:ext>
                </a:extLst>
              </p14:cNvPr>
              <p14:cNvContentPartPr/>
              <p14:nvPr/>
            </p14:nvContentPartPr>
            <p14:xfrm>
              <a:off x="3923020" y="1324431"/>
              <a:ext cx="710280" cy="411120"/>
            </p14:xfrm>
          </p:contentPart>
        </mc:Choice>
        <mc:Fallback>
          <p:pic>
            <p:nvPicPr>
              <p:cNvPr id="61" name="墨迹 62">
                <a:extLst>
                  <a:ext uri="{FF2B5EF4-FFF2-40B4-BE49-F238E27FC236}">
                    <a16:creationId xmlns:a16="http://schemas.microsoft.com/office/drawing/2014/main" id="{E6938BEC-BB6F-9747-AE0F-E13197AB1E12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915456" y="1317231"/>
                <a:ext cx="725408" cy="42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68" name="墨迹 67">
                <a:extLst>
                  <a:ext uri="{FF2B5EF4-FFF2-40B4-BE49-F238E27FC236}">
                    <a16:creationId xmlns:a16="http://schemas.microsoft.com/office/drawing/2014/main" id="{73522113-CCC7-8B40-999B-C66F8773774B}"/>
                  </a:ext>
                </a:extLst>
              </p14:cNvPr>
              <p14:cNvContentPartPr/>
              <p14:nvPr/>
            </p14:nvContentPartPr>
            <p14:xfrm>
              <a:off x="6282460" y="1368351"/>
              <a:ext cx="25200" cy="324000"/>
            </p14:xfrm>
          </p:contentPart>
        </mc:Choice>
        <mc:Fallback>
          <p:pic>
            <p:nvPicPr>
              <p:cNvPr id="68" name="墨迹 67">
                <a:extLst>
                  <a:ext uri="{FF2B5EF4-FFF2-40B4-BE49-F238E27FC236}">
                    <a16:creationId xmlns:a16="http://schemas.microsoft.com/office/drawing/2014/main" id="{73522113-CCC7-8B40-999B-C66F8773774B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274900" y="1360791"/>
                <a:ext cx="40320" cy="33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82" name="墨迹 85">
                <a:extLst>
                  <a:ext uri="{FF2B5EF4-FFF2-40B4-BE49-F238E27FC236}">
                    <a16:creationId xmlns:a16="http://schemas.microsoft.com/office/drawing/2014/main" id="{25D191FF-2B64-6F44-B832-F1915C15A671}"/>
                  </a:ext>
                </a:extLst>
              </p14:cNvPr>
              <p14:cNvContentPartPr/>
              <p14:nvPr/>
            </p14:nvContentPartPr>
            <p14:xfrm>
              <a:off x="7154020" y="1262511"/>
              <a:ext cx="903240" cy="560520"/>
            </p14:xfrm>
          </p:contentPart>
        </mc:Choice>
        <mc:Fallback>
          <p:pic>
            <p:nvPicPr>
              <p:cNvPr id="82" name="墨迹 85">
                <a:extLst>
                  <a:ext uri="{FF2B5EF4-FFF2-40B4-BE49-F238E27FC236}">
                    <a16:creationId xmlns:a16="http://schemas.microsoft.com/office/drawing/2014/main" id="{25D191FF-2B64-6F44-B832-F1915C15A671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146457" y="1254951"/>
                <a:ext cx="918366" cy="57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83" name="墨迹 86">
                <a:extLst>
                  <a:ext uri="{FF2B5EF4-FFF2-40B4-BE49-F238E27FC236}">
                    <a16:creationId xmlns:a16="http://schemas.microsoft.com/office/drawing/2014/main" id="{8C518ABC-E013-1C43-B632-F1245CC651E3}"/>
                  </a:ext>
                </a:extLst>
              </p14:cNvPr>
              <p14:cNvContentPartPr/>
              <p14:nvPr/>
            </p14:nvContentPartPr>
            <p14:xfrm>
              <a:off x="6512860" y="1380591"/>
              <a:ext cx="486000" cy="299160"/>
            </p14:xfrm>
          </p:contentPart>
        </mc:Choice>
        <mc:Fallback>
          <p:pic>
            <p:nvPicPr>
              <p:cNvPr id="83" name="墨迹 86">
                <a:extLst>
                  <a:ext uri="{FF2B5EF4-FFF2-40B4-BE49-F238E27FC236}">
                    <a16:creationId xmlns:a16="http://schemas.microsoft.com/office/drawing/2014/main" id="{8C518ABC-E013-1C43-B632-F1245CC651E3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6505300" y="1373031"/>
                <a:ext cx="501120" cy="31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84" name="墨迹 87">
                <a:extLst>
                  <a:ext uri="{FF2B5EF4-FFF2-40B4-BE49-F238E27FC236}">
                    <a16:creationId xmlns:a16="http://schemas.microsoft.com/office/drawing/2014/main" id="{DD93DD92-8767-3C41-940F-2FDB7C338D2F}"/>
                  </a:ext>
                </a:extLst>
              </p14:cNvPr>
              <p14:cNvContentPartPr/>
              <p14:nvPr/>
            </p14:nvContentPartPr>
            <p14:xfrm>
              <a:off x="5697460" y="1430271"/>
              <a:ext cx="261000" cy="262080"/>
            </p14:xfrm>
          </p:contentPart>
        </mc:Choice>
        <mc:Fallback>
          <p:pic>
            <p:nvPicPr>
              <p:cNvPr id="84" name="墨迹 87">
                <a:extLst>
                  <a:ext uri="{FF2B5EF4-FFF2-40B4-BE49-F238E27FC236}">
                    <a16:creationId xmlns:a16="http://schemas.microsoft.com/office/drawing/2014/main" id="{DD93DD92-8767-3C41-940F-2FDB7C338D2F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5689900" y="1423061"/>
                <a:ext cx="276120" cy="27722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85" name="墨迹 88">
                <a:extLst>
                  <a:ext uri="{FF2B5EF4-FFF2-40B4-BE49-F238E27FC236}">
                    <a16:creationId xmlns:a16="http://schemas.microsoft.com/office/drawing/2014/main" id="{A58875CD-6D00-CF40-BCC9-FF8F59BD707A}"/>
                  </a:ext>
                </a:extLst>
              </p14:cNvPr>
              <p14:cNvContentPartPr/>
              <p14:nvPr/>
            </p14:nvContentPartPr>
            <p14:xfrm>
              <a:off x="5031100" y="1511271"/>
              <a:ext cx="249480" cy="180720"/>
            </p14:xfrm>
          </p:contentPart>
        </mc:Choice>
        <mc:Fallback>
          <p:pic>
            <p:nvPicPr>
              <p:cNvPr id="85" name="墨迹 88">
                <a:extLst>
                  <a:ext uri="{FF2B5EF4-FFF2-40B4-BE49-F238E27FC236}">
                    <a16:creationId xmlns:a16="http://schemas.microsoft.com/office/drawing/2014/main" id="{A58875CD-6D00-CF40-BCC9-FF8F59BD707A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5023900" y="1503711"/>
                <a:ext cx="264600" cy="19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95" name="墨迹 95">
                <a:extLst>
                  <a:ext uri="{FF2B5EF4-FFF2-40B4-BE49-F238E27FC236}">
                    <a16:creationId xmlns:a16="http://schemas.microsoft.com/office/drawing/2014/main" id="{381420FE-2CED-7749-BCD6-79B9DAE3F200}"/>
                  </a:ext>
                </a:extLst>
              </p14:cNvPr>
              <p14:cNvContentPartPr/>
              <p14:nvPr/>
            </p14:nvContentPartPr>
            <p14:xfrm>
              <a:off x="5529340" y="1866231"/>
              <a:ext cx="604080" cy="304560"/>
            </p14:xfrm>
          </p:contentPart>
        </mc:Choice>
        <mc:Fallback>
          <p:pic>
            <p:nvPicPr>
              <p:cNvPr id="95" name="墨迹 95">
                <a:extLst>
                  <a:ext uri="{FF2B5EF4-FFF2-40B4-BE49-F238E27FC236}">
                    <a16:creationId xmlns:a16="http://schemas.microsoft.com/office/drawing/2014/main" id="{381420FE-2CED-7749-BCD6-79B9DAE3F200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5521780" y="1858671"/>
                <a:ext cx="619200" cy="31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101" name="墨迹 101">
                <a:extLst>
                  <a:ext uri="{FF2B5EF4-FFF2-40B4-BE49-F238E27FC236}">
                    <a16:creationId xmlns:a16="http://schemas.microsoft.com/office/drawing/2014/main" id="{1CE129FB-12B9-934D-A44D-C38B396AA2D2}"/>
                  </a:ext>
                </a:extLst>
              </p14:cNvPr>
              <p14:cNvContentPartPr/>
              <p14:nvPr/>
            </p14:nvContentPartPr>
            <p14:xfrm>
              <a:off x="5822020" y="1953351"/>
              <a:ext cx="149760" cy="205920"/>
            </p14:xfrm>
          </p:contentPart>
        </mc:Choice>
        <mc:Fallback>
          <p:pic>
            <p:nvPicPr>
              <p:cNvPr id="101" name="墨迹 101">
                <a:extLst>
                  <a:ext uri="{FF2B5EF4-FFF2-40B4-BE49-F238E27FC236}">
                    <a16:creationId xmlns:a16="http://schemas.microsoft.com/office/drawing/2014/main" id="{1CE129FB-12B9-934D-A44D-C38B396AA2D2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5814460" y="1945791"/>
                <a:ext cx="164880" cy="22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103" name="墨迹 102">
                <a:extLst>
                  <a:ext uri="{FF2B5EF4-FFF2-40B4-BE49-F238E27FC236}">
                    <a16:creationId xmlns:a16="http://schemas.microsoft.com/office/drawing/2014/main" id="{292A6774-62F8-9D41-BF12-70C84581D8C0}"/>
                  </a:ext>
                </a:extLst>
              </p14:cNvPr>
              <p14:cNvContentPartPr/>
              <p14:nvPr/>
            </p14:nvContentPartPr>
            <p14:xfrm>
              <a:off x="5809420" y="2115351"/>
              <a:ext cx="100080" cy="25200"/>
            </p14:xfrm>
          </p:contentPart>
        </mc:Choice>
        <mc:Fallback>
          <p:pic>
            <p:nvPicPr>
              <p:cNvPr id="103" name="墨迹 102">
                <a:extLst>
                  <a:ext uri="{FF2B5EF4-FFF2-40B4-BE49-F238E27FC236}">
                    <a16:creationId xmlns:a16="http://schemas.microsoft.com/office/drawing/2014/main" id="{292A6774-62F8-9D41-BF12-70C84581D8C0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5801860" y="2107791"/>
                <a:ext cx="11520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104" name="墨迹 103">
                <a:extLst>
                  <a:ext uri="{FF2B5EF4-FFF2-40B4-BE49-F238E27FC236}">
                    <a16:creationId xmlns:a16="http://schemas.microsoft.com/office/drawing/2014/main" id="{6DD5146F-3C02-3747-9C4F-6370CC48106F}"/>
                  </a:ext>
                </a:extLst>
              </p14:cNvPr>
              <p14:cNvContentPartPr/>
              <p14:nvPr/>
            </p14:nvContentPartPr>
            <p14:xfrm>
              <a:off x="2522260" y="2824911"/>
              <a:ext cx="361440" cy="19080"/>
            </p14:xfrm>
          </p:contentPart>
        </mc:Choice>
        <mc:Fallback>
          <p:pic>
            <p:nvPicPr>
              <p:cNvPr id="104" name="墨迹 103">
                <a:extLst>
                  <a:ext uri="{FF2B5EF4-FFF2-40B4-BE49-F238E27FC236}">
                    <a16:creationId xmlns:a16="http://schemas.microsoft.com/office/drawing/2014/main" id="{6DD5146F-3C02-3747-9C4F-6370CC48106F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2514700" y="2817351"/>
                <a:ext cx="37656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105" name="墨迹 104">
                <a:extLst>
                  <a:ext uri="{FF2B5EF4-FFF2-40B4-BE49-F238E27FC236}">
                    <a16:creationId xmlns:a16="http://schemas.microsoft.com/office/drawing/2014/main" id="{647C509E-EA39-1D4B-A2BD-32F106FAF271}"/>
                  </a:ext>
                </a:extLst>
              </p14:cNvPr>
              <p14:cNvContentPartPr/>
              <p14:nvPr/>
            </p14:nvContentPartPr>
            <p14:xfrm>
              <a:off x="3555820" y="2688111"/>
              <a:ext cx="666360" cy="56520"/>
            </p14:xfrm>
          </p:contentPart>
        </mc:Choice>
        <mc:Fallback>
          <p:pic>
            <p:nvPicPr>
              <p:cNvPr id="105" name="墨迹 104">
                <a:extLst>
                  <a:ext uri="{FF2B5EF4-FFF2-40B4-BE49-F238E27FC236}">
                    <a16:creationId xmlns:a16="http://schemas.microsoft.com/office/drawing/2014/main" id="{647C509E-EA39-1D4B-A2BD-32F106FAF271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3548260" y="2680551"/>
                <a:ext cx="681480" cy="7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106" name="墨迹 105">
                <a:extLst>
                  <a:ext uri="{FF2B5EF4-FFF2-40B4-BE49-F238E27FC236}">
                    <a16:creationId xmlns:a16="http://schemas.microsoft.com/office/drawing/2014/main" id="{B50D0BB9-D468-1B45-9379-013B7B77E077}"/>
                  </a:ext>
                </a:extLst>
              </p14:cNvPr>
              <p14:cNvContentPartPr/>
              <p14:nvPr/>
            </p14:nvContentPartPr>
            <p14:xfrm>
              <a:off x="3599380" y="2837511"/>
              <a:ext cx="280440" cy="205200"/>
            </p14:xfrm>
          </p:contentPart>
        </mc:Choice>
        <mc:Fallback>
          <p:pic>
            <p:nvPicPr>
              <p:cNvPr id="106" name="墨迹 105">
                <a:extLst>
                  <a:ext uri="{FF2B5EF4-FFF2-40B4-BE49-F238E27FC236}">
                    <a16:creationId xmlns:a16="http://schemas.microsoft.com/office/drawing/2014/main" id="{B50D0BB9-D468-1B45-9379-013B7B77E077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3591820" y="2829951"/>
                <a:ext cx="295560" cy="22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107" name="墨迹 106">
                <a:extLst>
                  <a:ext uri="{FF2B5EF4-FFF2-40B4-BE49-F238E27FC236}">
                    <a16:creationId xmlns:a16="http://schemas.microsoft.com/office/drawing/2014/main" id="{B42A3E7C-4079-D942-9185-9A374719C893}"/>
                  </a:ext>
                </a:extLst>
              </p14:cNvPr>
              <p14:cNvContentPartPr/>
              <p14:nvPr/>
            </p14:nvContentPartPr>
            <p14:xfrm>
              <a:off x="4489660" y="2651391"/>
              <a:ext cx="31320" cy="354600"/>
            </p14:xfrm>
          </p:contentPart>
        </mc:Choice>
        <mc:Fallback>
          <p:pic>
            <p:nvPicPr>
              <p:cNvPr id="107" name="墨迹 106">
                <a:extLst>
                  <a:ext uri="{FF2B5EF4-FFF2-40B4-BE49-F238E27FC236}">
                    <a16:creationId xmlns:a16="http://schemas.microsoft.com/office/drawing/2014/main" id="{B42A3E7C-4079-D942-9185-9A374719C893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4482100" y="2643831"/>
                <a:ext cx="46440" cy="36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108" name="墨迹 107">
                <a:extLst>
                  <a:ext uri="{FF2B5EF4-FFF2-40B4-BE49-F238E27FC236}">
                    <a16:creationId xmlns:a16="http://schemas.microsoft.com/office/drawing/2014/main" id="{979C267B-1D01-A04F-8DC3-C2F2DF4D2FFA}"/>
                  </a:ext>
                </a:extLst>
              </p14:cNvPr>
              <p14:cNvContentPartPr/>
              <p14:nvPr/>
            </p14:nvContentPartPr>
            <p14:xfrm>
              <a:off x="4726180" y="2631951"/>
              <a:ext cx="149760" cy="298440"/>
            </p14:xfrm>
          </p:contentPart>
        </mc:Choice>
        <mc:Fallback>
          <p:pic>
            <p:nvPicPr>
              <p:cNvPr id="108" name="墨迹 107">
                <a:extLst>
                  <a:ext uri="{FF2B5EF4-FFF2-40B4-BE49-F238E27FC236}">
                    <a16:creationId xmlns:a16="http://schemas.microsoft.com/office/drawing/2014/main" id="{979C267B-1D01-A04F-8DC3-C2F2DF4D2FFA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4718620" y="2624391"/>
                <a:ext cx="164880" cy="31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109" name="墨迹 108">
                <a:extLst>
                  <a:ext uri="{FF2B5EF4-FFF2-40B4-BE49-F238E27FC236}">
                    <a16:creationId xmlns:a16="http://schemas.microsoft.com/office/drawing/2014/main" id="{35446E6B-8EFA-5546-A071-D1F3895845DD}"/>
                  </a:ext>
                </a:extLst>
              </p14:cNvPr>
              <p14:cNvContentPartPr/>
              <p14:nvPr/>
            </p14:nvContentPartPr>
            <p14:xfrm>
              <a:off x="4863340" y="2662911"/>
              <a:ext cx="87480" cy="193320"/>
            </p14:xfrm>
          </p:contentPart>
        </mc:Choice>
        <mc:Fallback>
          <p:pic>
            <p:nvPicPr>
              <p:cNvPr id="109" name="墨迹 108">
                <a:extLst>
                  <a:ext uri="{FF2B5EF4-FFF2-40B4-BE49-F238E27FC236}">
                    <a16:creationId xmlns:a16="http://schemas.microsoft.com/office/drawing/2014/main" id="{35446E6B-8EFA-5546-A071-D1F3895845DD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4855780" y="2655711"/>
                <a:ext cx="102600" cy="20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110" name="墨迹 109">
                <a:extLst>
                  <a:ext uri="{FF2B5EF4-FFF2-40B4-BE49-F238E27FC236}">
                    <a16:creationId xmlns:a16="http://schemas.microsoft.com/office/drawing/2014/main" id="{386B9855-C74D-7B4E-BC23-BBC0D179D572}"/>
                  </a:ext>
                </a:extLst>
              </p14:cNvPr>
              <p14:cNvContentPartPr/>
              <p14:nvPr/>
            </p14:nvContentPartPr>
            <p14:xfrm>
              <a:off x="4807180" y="2793951"/>
              <a:ext cx="155880" cy="31320"/>
            </p14:xfrm>
          </p:contentPart>
        </mc:Choice>
        <mc:Fallback>
          <p:pic>
            <p:nvPicPr>
              <p:cNvPr id="110" name="墨迹 109">
                <a:extLst>
                  <a:ext uri="{FF2B5EF4-FFF2-40B4-BE49-F238E27FC236}">
                    <a16:creationId xmlns:a16="http://schemas.microsoft.com/office/drawing/2014/main" id="{386B9855-C74D-7B4E-BC23-BBC0D179D572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4799620" y="2786391"/>
                <a:ext cx="17100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111" name="墨迹 110">
                <a:extLst>
                  <a:ext uri="{FF2B5EF4-FFF2-40B4-BE49-F238E27FC236}">
                    <a16:creationId xmlns:a16="http://schemas.microsoft.com/office/drawing/2014/main" id="{2AA4E9D8-966F-7843-BFF4-1C3049C1E890}"/>
                  </a:ext>
                </a:extLst>
              </p14:cNvPr>
              <p14:cNvContentPartPr/>
              <p14:nvPr/>
            </p14:nvContentPartPr>
            <p14:xfrm>
              <a:off x="5112100" y="2818791"/>
              <a:ext cx="75240" cy="68760"/>
            </p14:xfrm>
          </p:contentPart>
        </mc:Choice>
        <mc:Fallback>
          <p:pic>
            <p:nvPicPr>
              <p:cNvPr id="111" name="墨迹 110">
                <a:extLst>
                  <a:ext uri="{FF2B5EF4-FFF2-40B4-BE49-F238E27FC236}">
                    <a16:creationId xmlns:a16="http://schemas.microsoft.com/office/drawing/2014/main" id="{2AA4E9D8-966F-7843-BFF4-1C3049C1E890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5104540" y="2811231"/>
                <a:ext cx="90000" cy="8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112" name="墨迹 111">
                <a:extLst>
                  <a:ext uri="{FF2B5EF4-FFF2-40B4-BE49-F238E27FC236}">
                    <a16:creationId xmlns:a16="http://schemas.microsoft.com/office/drawing/2014/main" id="{DC1B23BD-A58B-4145-95DB-1D405884A600}"/>
                  </a:ext>
                </a:extLst>
              </p14:cNvPr>
              <p14:cNvContentPartPr/>
              <p14:nvPr/>
            </p14:nvContentPartPr>
            <p14:xfrm>
              <a:off x="5199220" y="2712951"/>
              <a:ext cx="25200" cy="12960"/>
            </p14:xfrm>
          </p:contentPart>
        </mc:Choice>
        <mc:Fallback>
          <p:pic>
            <p:nvPicPr>
              <p:cNvPr id="112" name="墨迹 111">
                <a:extLst>
                  <a:ext uri="{FF2B5EF4-FFF2-40B4-BE49-F238E27FC236}">
                    <a16:creationId xmlns:a16="http://schemas.microsoft.com/office/drawing/2014/main" id="{DC1B23BD-A58B-4145-95DB-1D405884A600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5191660" y="2705391"/>
                <a:ext cx="4032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113" name="墨迹 112">
                <a:extLst>
                  <a:ext uri="{FF2B5EF4-FFF2-40B4-BE49-F238E27FC236}">
                    <a16:creationId xmlns:a16="http://schemas.microsoft.com/office/drawing/2014/main" id="{9E42B676-4A38-7A4C-B55D-0DAA18CD4922}"/>
                  </a:ext>
                </a:extLst>
              </p14:cNvPr>
              <p14:cNvContentPartPr/>
              <p14:nvPr/>
            </p14:nvContentPartPr>
            <p14:xfrm>
              <a:off x="5392180" y="2675511"/>
              <a:ext cx="87480" cy="168480"/>
            </p14:xfrm>
          </p:contentPart>
        </mc:Choice>
        <mc:Fallback>
          <p:pic>
            <p:nvPicPr>
              <p:cNvPr id="113" name="墨迹 112">
                <a:extLst>
                  <a:ext uri="{FF2B5EF4-FFF2-40B4-BE49-F238E27FC236}">
                    <a16:creationId xmlns:a16="http://schemas.microsoft.com/office/drawing/2014/main" id="{9E42B676-4A38-7A4C-B55D-0DAA18CD4922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5384980" y="2667951"/>
                <a:ext cx="102600" cy="18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114" name="墨迹 113">
                <a:extLst>
                  <a:ext uri="{FF2B5EF4-FFF2-40B4-BE49-F238E27FC236}">
                    <a16:creationId xmlns:a16="http://schemas.microsoft.com/office/drawing/2014/main" id="{F1D11F88-6B1F-F349-B28D-733F3368FB63}"/>
                  </a:ext>
                </a:extLst>
              </p14:cNvPr>
              <p14:cNvContentPartPr/>
              <p14:nvPr/>
            </p14:nvContentPartPr>
            <p14:xfrm>
              <a:off x="5479660" y="2688111"/>
              <a:ext cx="62640" cy="168480"/>
            </p14:xfrm>
          </p:contentPart>
        </mc:Choice>
        <mc:Fallback>
          <p:pic>
            <p:nvPicPr>
              <p:cNvPr id="114" name="墨迹 113">
                <a:extLst>
                  <a:ext uri="{FF2B5EF4-FFF2-40B4-BE49-F238E27FC236}">
                    <a16:creationId xmlns:a16="http://schemas.microsoft.com/office/drawing/2014/main" id="{F1D11F88-6B1F-F349-B28D-733F3368FB63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5472100" y="2680551"/>
                <a:ext cx="77760" cy="18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115" name="墨迹 114">
                <a:extLst>
                  <a:ext uri="{FF2B5EF4-FFF2-40B4-BE49-F238E27FC236}">
                    <a16:creationId xmlns:a16="http://schemas.microsoft.com/office/drawing/2014/main" id="{30419171-1E88-2C4A-A387-7DF803E83CD0}"/>
                  </a:ext>
                </a:extLst>
              </p14:cNvPr>
              <p14:cNvContentPartPr/>
              <p14:nvPr/>
            </p14:nvContentPartPr>
            <p14:xfrm>
              <a:off x="5734900" y="2591991"/>
              <a:ext cx="81360" cy="208440"/>
            </p14:xfrm>
          </p:contentPart>
        </mc:Choice>
        <mc:Fallback>
          <p:pic>
            <p:nvPicPr>
              <p:cNvPr id="115" name="墨迹 114">
                <a:extLst>
                  <a:ext uri="{FF2B5EF4-FFF2-40B4-BE49-F238E27FC236}">
                    <a16:creationId xmlns:a16="http://schemas.microsoft.com/office/drawing/2014/main" id="{30419171-1E88-2C4A-A387-7DF803E83CD0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5727340" y="2584431"/>
                <a:ext cx="96480" cy="22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116" name="墨迹 115">
                <a:extLst>
                  <a:ext uri="{FF2B5EF4-FFF2-40B4-BE49-F238E27FC236}">
                    <a16:creationId xmlns:a16="http://schemas.microsoft.com/office/drawing/2014/main" id="{68995E86-34D0-8F42-9D3D-E19A8E1D221F}"/>
                  </a:ext>
                </a:extLst>
              </p14:cNvPr>
              <p14:cNvContentPartPr/>
              <p14:nvPr/>
            </p14:nvContentPartPr>
            <p14:xfrm>
              <a:off x="5809420" y="2569671"/>
              <a:ext cx="93600" cy="243000"/>
            </p14:xfrm>
          </p:contentPart>
        </mc:Choice>
        <mc:Fallback>
          <p:pic>
            <p:nvPicPr>
              <p:cNvPr id="116" name="墨迹 115">
                <a:extLst>
                  <a:ext uri="{FF2B5EF4-FFF2-40B4-BE49-F238E27FC236}">
                    <a16:creationId xmlns:a16="http://schemas.microsoft.com/office/drawing/2014/main" id="{68995E86-34D0-8F42-9D3D-E19A8E1D221F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5801860" y="2562111"/>
                <a:ext cx="108720" cy="25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117" name="墨迹 116">
                <a:extLst>
                  <a:ext uri="{FF2B5EF4-FFF2-40B4-BE49-F238E27FC236}">
                    <a16:creationId xmlns:a16="http://schemas.microsoft.com/office/drawing/2014/main" id="{DC6FC15A-6C57-6744-AB0F-2DA690C1867C}"/>
                  </a:ext>
                </a:extLst>
              </p14:cNvPr>
              <p14:cNvContentPartPr/>
              <p14:nvPr/>
            </p14:nvContentPartPr>
            <p14:xfrm>
              <a:off x="5803300" y="2712951"/>
              <a:ext cx="81360" cy="6480"/>
            </p14:xfrm>
          </p:contentPart>
        </mc:Choice>
        <mc:Fallback>
          <p:pic>
            <p:nvPicPr>
              <p:cNvPr id="117" name="墨迹 116">
                <a:extLst>
                  <a:ext uri="{FF2B5EF4-FFF2-40B4-BE49-F238E27FC236}">
                    <a16:creationId xmlns:a16="http://schemas.microsoft.com/office/drawing/2014/main" id="{DC6FC15A-6C57-6744-AB0F-2DA690C1867C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5795740" y="2705391"/>
                <a:ext cx="9648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118" name="墨迹 117">
                <a:extLst>
                  <a:ext uri="{FF2B5EF4-FFF2-40B4-BE49-F238E27FC236}">
                    <a16:creationId xmlns:a16="http://schemas.microsoft.com/office/drawing/2014/main" id="{615213A4-85A6-D149-8E61-83A8715C9A00}"/>
                  </a:ext>
                </a:extLst>
              </p14:cNvPr>
              <p14:cNvContentPartPr/>
              <p14:nvPr/>
            </p14:nvContentPartPr>
            <p14:xfrm>
              <a:off x="6045940" y="2725191"/>
              <a:ext cx="75240" cy="230760"/>
            </p14:xfrm>
          </p:contentPart>
        </mc:Choice>
        <mc:Fallback>
          <p:pic>
            <p:nvPicPr>
              <p:cNvPr id="118" name="墨迹 117">
                <a:extLst>
                  <a:ext uri="{FF2B5EF4-FFF2-40B4-BE49-F238E27FC236}">
                    <a16:creationId xmlns:a16="http://schemas.microsoft.com/office/drawing/2014/main" id="{615213A4-85A6-D149-8E61-83A8715C9A00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6038380" y="2717631"/>
                <a:ext cx="90000" cy="24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119" name="墨迹 118">
                <a:extLst>
                  <a:ext uri="{FF2B5EF4-FFF2-40B4-BE49-F238E27FC236}">
                    <a16:creationId xmlns:a16="http://schemas.microsoft.com/office/drawing/2014/main" id="{E0BB7385-A10A-444D-AC16-16F3254C17AE}"/>
                  </a:ext>
                </a:extLst>
              </p14:cNvPr>
              <p14:cNvContentPartPr/>
              <p14:nvPr/>
            </p14:nvContentPartPr>
            <p14:xfrm>
              <a:off x="6114340" y="2644551"/>
              <a:ext cx="87480" cy="6480"/>
            </p14:xfrm>
          </p:contentPart>
        </mc:Choice>
        <mc:Fallback>
          <p:pic>
            <p:nvPicPr>
              <p:cNvPr id="119" name="墨迹 118">
                <a:extLst>
                  <a:ext uri="{FF2B5EF4-FFF2-40B4-BE49-F238E27FC236}">
                    <a16:creationId xmlns:a16="http://schemas.microsoft.com/office/drawing/2014/main" id="{E0BB7385-A10A-444D-AC16-16F3254C17AE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6107140" y="2636991"/>
                <a:ext cx="10260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120" name="墨迹 119">
                <a:extLst>
                  <a:ext uri="{FF2B5EF4-FFF2-40B4-BE49-F238E27FC236}">
                    <a16:creationId xmlns:a16="http://schemas.microsoft.com/office/drawing/2014/main" id="{71F8464E-18F7-9D4F-A4E0-B14A207FC423}"/>
                  </a:ext>
                </a:extLst>
              </p14:cNvPr>
              <p14:cNvContentPartPr/>
              <p14:nvPr/>
            </p14:nvContentPartPr>
            <p14:xfrm>
              <a:off x="6376060" y="2638071"/>
              <a:ext cx="112320" cy="162360"/>
            </p14:xfrm>
          </p:contentPart>
        </mc:Choice>
        <mc:Fallback>
          <p:pic>
            <p:nvPicPr>
              <p:cNvPr id="120" name="墨迹 119">
                <a:extLst>
                  <a:ext uri="{FF2B5EF4-FFF2-40B4-BE49-F238E27FC236}">
                    <a16:creationId xmlns:a16="http://schemas.microsoft.com/office/drawing/2014/main" id="{71F8464E-18F7-9D4F-A4E0-B14A207FC423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6368500" y="2630511"/>
                <a:ext cx="127440" cy="17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121" name="墨迹 120">
                <a:extLst>
                  <a:ext uri="{FF2B5EF4-FFF2-40B4-BE49-F238E27FC236}">
                    <a16:creationId xmlns:a16="http://schemas.microsoft.com/office/drawing/2014/main" id="{A5B01F87-B2C7-EC43-81C2-34913BF2DB1F}"/>
                  </a:ext>
                </a:extLst>
              </p14:cNvPr>
              <p14:cNvContentPartPr/>
              <p14:nvPr/>
            </p14:nvContentPartPr>
            <p14:xfrm>
              <a:off x="6457060" y="2656791"/>
              <a:ext cx="75240" cy="112320"/>
            </p14:xfrm>
          </p:contentPart>
        </mc:Choice>
        <mc:Fallback>
          <p:pic>
            <p:nvPicPr>
              <p:cNvPr id="121" name="墨迹 120">
                <a:extLst>
                  <a:ext uri="{FF2B5EF4-FFF2-40B4-BE49-F238E27FC236}">
                    <a16:creationId xmlns:a16="http://schemas.microsoft.com/office/drawing/2014/main" id="{A5B01F87-B2C7-EC43-81C2-34913BF2DB1F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6449500" y="2649231"/>
                <a:ext cx="9000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146" name="墨迹 148">
                <a:extLst>
                  <a:ext uri="{FF2B5EF4-FFF2-40B4-BE49-F238E27FC236}">
                    <a16:creationId xmlns:a16="http://schemas.microsoft.com/office/drawing/2014/main" id="{AF5A172A-F975-9A46-B1D1-0F12EC473B0E}"/>
                  </a:ext>
                </a:extLst>
              </p14:cNvPr>
              <p14:cNvContentPartPr/>
              <p14:nvPr/>
            </p14:nvContentPartPr>
            <p14:xfrm>
              <a:off x="4409380" y="3297951"/>
              <a:ext cx="130320" cy="131040"/>
            </p14:xfrm>
          </p:contentPart>
        </mc:Choice>
        <mc:Fallback>
          <p:pic>
            <p:nvPicPr>
              <p:cNvPr id="146" name="墨迹 148">
                <a:extLst>
                  <a:ext uri="{FF2B5EF4-FFF2-40B4-BE49-F238E27FC236}">
                    <a16:creationId xmlns:a16="http://schemas.microsoft.com/office/drawing/2014/main" id="{AF5A172A-F975-9A46-B1D1-0F12EC473B0E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4401820" y="3290391"/>
                <a:ext cx="145440" cy="14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147" name="墨迹 149">
                <a:extLst>
                  <a:ext uri="{FF2B5EF4-FFF2-40B4-BE49-F238E27FC236}">
                    <a16:creationId xmlns:a16="http://schemas.microsoft.com/office/drawing/2014/main" id="{D8793580-3F27-D843-9DA1-35CC235A0603}"/>
                  </a:ext>
                </a:extLst>
              </p14:cNvPr>
              <p14:cNvContentPartPr/>
              <p14:nvPr/>
            </p14:nvContentPartPr>
            <p14:xfrm>
              <a:off x="3113740" y="3192111"/>
              <a:ext cx="1046520" cy="286920"/>
            </p14:xfrm>
          </p:contentPart>
        </mc:Choice>
        <mc:Fallback>
          <p:pic>
            <p:nvPicPr>
              <p:cNvPr id="147" name="墨迹 149">
                <a:extLst>
                  <a:ext uri="{FF2B5EF4-FFF2-40B4-BE49-F238E27FC236}">
                    <a16:creationId xmlns:a16="http://schemas.microsoft.com/office/drawing/2014/main" id="{D8793580-3F27-D843-9DA1-35CC235A0603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3106177" y="3184542"/>
                <a:ext cx="1061645" cy="3020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148" name="墨迹 150">
                <a:extLst>
                  <a:ext uri="{FF2B5EF4-FFF2-40B4-BE49-F238E27FC236}">
                    <a16:creationId xmlns:a16="http://schemas.microsoft.com/office/drawing/2014/main" id="{9022AE5E-1442-D844-9661-06FD719C3E41}"/>
                  </a:ext>
                </a:extLst>
              </p14:cNvPr>
              <p14:cNvContentPartPr/>
              <p14:nvPr/>
            </p14:nvContentPartPr>
            <p14:xfrm>
              <a:off x="6674860" y="2482551"/>
              <a:ext cx="641520" cy="510840"/>
            </p14:xfrm>
          </p:contentPart>
        </mc:Choice>
        <mc:Fallback>
          <p:pic>
            <p:nvPicPr>
              <p:cNvPr id="148" name="墨迹 150">
                <a:extLst>
                  <a:ext uri="{FF2B5EF4-FFF2-40B4-BE49-F238E27FC236}">
                    <a16:creationId xmlns:a16="http://schemas.microsoft.com/office/drawing/2014/main" id="{9022AE5E-1442-D844-9661-06FD719C3E41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6667300" y="2474991"/>
                <a:ext cx="656640" cy="52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155" name="墨迹 155">
                <a:extLst>
                  <a:ext uri="{FF2B5EF4-FFF2-40B4-BE49-F238E27FC236}">
                    <a16:creationId xmlns:a16="http://schemas.microsoft.com/office/drawing/2014/main" id="{7BBB2A0B-3769-C249-8993-C32A2D223162}"/>
                  </a:ext>
                </a:extLst>
              </p14:cNvPr>
              <p14:cNvContentPartPr/>
              <p14:nvPr/>
            </p14:nvContentPartPr>
            <p14:xfrm>
              <a:off x="4421260" y="3273111"/>
              <a:ext cx="149400" cy="137160"/>
            </p14:xfrm>
          </p:contentPart>
        </mc:Choice>
        <mc:Fallback>
          <p:pic>
            <p:nvPicPr>
              <p:cNvPr id="155" name="墨迹 155">
                <a:extLst>
                  <a:ext uri="{FF2B5EF4-FFF2-40B4-BE49-F238E27FC236}">
                    <a16:creationId xmlns:a16="http://schemas.microsoft.com/office/drawing/2014/main" id="{7BBB2A0B-3769-C249-8993-C32A2D223162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4413718" y="3265551"/>
                <a:ext cx="164484" cy="15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160" name="墨迹 160">
                <a:extLst>
                  <a:ext uri="{FF2B5EF4-FFF2-40B4-BE49-F238E27FC236}">
                    <a16:creationId xmlns:a16="http://schemas.microsoft.com/office/drawing/2014/main" id="{2D753505-45E8-C440-BB08-F8A7E2397374}"/>
                  </a:ext>
                </a:extLst>
              </p14:cNvPr>
              <p14:cNvContentPartPr/>
              <p14:nvPr/>
            </p14:nvContentPartPr>
            <p14:xfrm>
              <a:off x="4066300" y="3255111"/>
              <a:ext cx="242640" cy="236160"/>
            </p14:xfrm>
          </p:contentPart>
        </mc:Choice>
        <mc:Fallback>
          <p:pic>
            <p:nvPicPr>
              <p:cNvPr id="160" name="墨迹 160">
                <a:extLst>
                  <a:ext uri="{FF2B5EF4-FFF2-40B4-BE49-F238E27FC236}">
                    <a16:creationId xmlns:a16="http://schemas.microsoft.com/office/drawing/2014/main" id="{2D753505-45E8-C440-BB08-F8A7E2397374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4058740" y="3247551"/>
                <a:ext cx="257400" cy="25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162" name="墨迹 161">
                <a:extLst>
                  <a:ext uri="{FF2B5EF4-FFF2-40B4-BE49-F238E27FC236}">
                    <a16:creationId xmlns:a16="http://schemas.microsoft.com/office/drawing/2014/main" id="{B54AB22C-64CE-C048-AF7D-B2BB4285B9C4}"/>
                  </a:ext>
                </a:extLst>
              </p14:cNvPr>
              <p14:cNvContentPartPr/>
              <p14:nvPr/>
            </p14:nvContentPartPr>
            <p14:xfrm>
              <a:off x="4408660" y="3291831"/>
              <a:ext cx="31320" cy="142920"/>
            </p14:xfrm>
          </p:contentPart>
        </mc:Choice>
        <mc:Fallback>
          <p:pic>
            <p:nvPicPr>
              <p:cNvPr id="162" name="墨迹 161">
                <a:extLst>
                  <a:ext uri="{FF2B5EF4-FFF2-40B4-BE49-F238E27FC236}">
                    <a16:creationId xmlns:a16="http://schemas.microsoft.com/office/drawing/2014/main" id="{B54AB22C-64CE-C048-AF7D-B2BB4285B9C4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4401100" y="3284271"/>
                <a:ext cx="46440" cy="15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196" name="墨迹 199">
                <a:extLst>
                  <a:ext uri="{FF2B5EF4-FFF2-40B4-BE49-F238E27FC236}">
                    <a16:creationId xmlns:a16="http://schemas.microsoft.com/office/drawing/2014/main" id="{A6D21328-48C8-B547-BEE0-3C06A5A02F93}"/>
                  </a:ext>
                </a:extLst>
              </p14:cNvPr>
              <p14:cNvContentPartPr/>
              <p14:nvPr/>
            </p14:nvContentPartPr>
            <p14:xfrm>
              <a:off x="8766460" y="2314431"/>
              <a:ext cx="3219120" cy="809640"/>
            </p14:xfrm>
          </p:contentPart>
        </mc:Choice>
        <mc:Fallback>
          <p:pic>
            <p:nvPicPr>
              <p:cNvPr id="196" name="墨迹 199">
                <a:extLst>
                  <a:ext uri="{FF2B5EF4-FFF2-40B4-BE49-F238E27FC236}">
                    <a16:creationId xmlns:a16="http://schemas.microsoft.com/office/drawing/2014/main" id="{A6D21328-48C8-B547-BEE0-3C06A5A02F93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8758899" y="2306871"/>
                <a:ext cx="3234242" cy="82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197" name="墨迹 200">
                <a:extLst>
                  <a:ext uri="{FF2B5EF4-FFF2-40B4-BE49-F238E27FC236}">
                    <a16:creationId xmlns:a16="http://schemas.microsoft.com/office/drawing/2014/main" id="{EF6D25B8-6945-DE4C-B8C5-43F8A5C49F5F}"/>
                  </a:ext>
                </a:extLst>
              </p14:cNvPr>
              <p14:cNvContentPartPr/>
              <p14:nvPr/>
            </p14:nvContentPartPr>
            <p14:xfrm>
              <a:off x="8436700" y="2650671"/>
              <a:ext cx="118800" cy="149760"/>
            </p14:xfrm>
          </p:contentPart>
        </mc:Choice>
        <mc:Fallback>
          <p:pic>
            <p:nvPicPr>
              <p:cNvPr id="197" name="墨迹 200">
                <a:extLst>
                  <a:ext uri="{FF2B5EF4-FFF2-40B4-BE49-F238E27FC236}">
                    <a16:creationId xmlns:a16="http://schemas.microsoft.com/office/drawing/2014/main" id="{EF6D25B8-6945-DE4C-B8C5-43F8A5C49F5F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8429140" y="2643111"/>
                <a:ext cx="133560" cy="16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198" name="墨迹 201">
                <a:extLst>
                  <a:ext uri="{FF2B5EF4-FFF2-40B4-BE49-F238E27FC236}">
                    <a16:creationId xmlns:a16="http://schemas.microsoft.com/office/drawing/2014/main" id="{E2D788B8-DBBA-2B4F-A706-619CF688941C}"/>
                  </a:ext>
                </a:extLst>
              </p14:cNvPr>
              <p14:cNvContentPartPr/>
              <p14:nvPr/>
            </p14:nvContentPartPr>
            <p14:xfrm>
              <a:off x="7957180" y="2756511"/>
              <a:ext cx="181080" cy="19080"/>
            </p14:xfrm>
          </p:contentPart>
        </mc:Choice>
        <mc:Fallback>
          <p:pic>
            <p:nvPicPr>
              <p:cNvPr id="198" name="墨迹 201">
                <a:extLst>
                  <a:ext uri="{FF2B5EF4-FFF2-40B4-BE49-F238E27FC236}">
                    <a16:creationId xmlns:a16="http://schemas.microsoft.com/office/drawing/2014/main" id="{E2D788B8-DBBA-2B4F-A706-619CF688941C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7949605" y="2748951"/>
                <a:ext cx="19623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199" name="墨迹 202">
                <a:extLst>
                  <a:ext uri="{FF2B5EF4-FFF2-40B4-BE49-F238E27FC236}">
                    <a16:creationId xmlns:a16="http://schemas.microsoft.com/office/drawing/2014/main" id="{B66FC2D6-6672-9046-B78F-915797CE70EF}"/>
                  </a:ext>
                </a:extLst>
              </p14:cNvPr>
              <p14:cNvContentPartPr/>
              <p14:nvPr/>
            </p14:nvContentPartPr>
            <p14:xfrm>
              <a:off x="7452820" y="2675511"/>
              <a:ext cx="236880" cy="137160"/>
            </p14:xfrm>
          </p:contentPart>
        </mc:Choice>
        <mc:Fallback>
          <p:pic>
            <p:nvPicPr>
              <p:cNvPr id="199" name="墨迹 202">
                <a:extLst>
                  <a:ext uri="{FF2B5EF4-FFF2-40B4-BE49-F238E27FC236}">
                    <a16:creationId xmlns:a16="http://schemas.microsoft.com/office/drawing/2014/main" id="{B66FC2D6-6672-9046-B78F-915797CE70EF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7445620" y="2667951"/>
                <a:ext cx="252000" cy="15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229" name="墨迹 229">
                <a:extLst>
                  <a:ext uri="{FF2B5EF4-FFF2-40B4-BE49-F238E27FC236}">
                    <a16:creationId xmlns:a16="http://schemas.microsoft.com/office/drawing/2014/main" id="{BC49790F-2F73-4B4E-9482-A03A5742A759}"/>
                  </a:ext>
                </a:extLst>
              </p14:cNvPr>
              <p14:cNvContentPartPr/>
              <p14:nvPr/>
            </p14:nvContentPartPr>
            <p14:xfrm>
              <a:off x="1383220" y="3733911"/>
              <a:ext cx="10228680" cy="3007440"/>
            </p14:xfrm>
          </p:contentPart>
        </mc:Choice>
        <mc:Fallback>
          <p:pic>
            <p:nvPicPr>
              <p:cNvPr id="229" name="墨迹 229">
                <a:extLst>
                  <a:ext uri="{FF2B5EF4-FFF2-40B4-BE49-F238E27FC236}">
                    <a16:creationId xmlns:a16="http://schemas.microsoft.com/office/drawing/2014/main" id="{BC49790F-2F73-4B4E-9482-A03A5742A759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1375660" y="3726351"/>
                <a:ext cx="10243800" cy="302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231" name="墨迹 230">
                <a:extLst>
                  <a:ext uri="{FF2B5EF4-FFF2-40B4-BE49-F238E27FC236}">
                    <a16:creationId xmlns:a16="http://schemas.microsoft.com/office/drawing/2014/main" id="{D63BF94B-BC4F-9E43-83C3-B5973D4BC14A}"/>
                  </a:ext>
                </a:extLst>
              </p14:cNvPr>
              <p14:cNvContentPartPr/>
              <p14:nvPr/>
            </p14:nvContentPartPr>
            <p14:xfrm>
              <a:off x="9002980" y="4113711"/>
              <a:ext cx="25200" cy="180720"/>
            </p14:xfrm>
          </p:contentPart>
        </mc:Choice>
        <mc:Fallback>
          <p:pic>
            <p:nvPicPr>
              <p:cNvPr id="231" name="墨迹 230">
                <a:extLst>
                  <a:ext uri="{FF2B5EF4-FFF2-40B4-BE49-F238E27FC236}">
                    <a16:creationId xmlns:a16="http://schemas.microsoft.com/office/drawing/2014/main" id="{D63BF94B-BC4F-9E43-83C3-B5973D4BC14A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8995420" y="4106151"/>
                <a:ext cx="40320" cy="19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2">
            <p14:nvContentPartPr>
              <p14:cNvPr id="232" name="墨迹 231">
                <a:extLst>
                  <a:ext uri="{FF2B5EF4-FFF2-40B4-BE49-F238E27FC236}">
                    <a16:creationId xmlns:a16="http://schemas.microsoft.com/office/drawing/2014/main" id="{FA7AADEA-412F-D946-A2FA-48B46ADA7924}"/>
                  </a:ext>
                </a:extLst>
              </p14:cNvPr>
              <p14:cNvContentPartPr/>
              <p14:nvPr/>
            </p14:nvContentPartPr>
            <p14:xfrm>
              <a:off x="9289540" y="4258791"/>
              <a:ext cx="56520" cy="104040"/>
            </p14:xfrm>
          </p:contentPart>
        </mc:Choice>
        <mc:Fallback>
          <p:pic>
            <p:nvPicPr>
              <p:cNvPr id="232" name="墨迹 231">
                <a:extLst>
                  <a:ext uri="{FF2B5EF4-FFF2-40B4-BE49-F238E27FC236}">
                    <a16:creationId xmlns:a16="http://schemas.microsoft.com/office/drawing/2014/main" id="{FA7AADEA-412F-D946-A2FA-48B46ADA7924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9281980" y="4251231"/>
                <a:ext cx="71280" cy="11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4">
            <p14:nvContentPartPr>
              <p14:cNvPr id="233" name="墨迹 232">
                <a:extLst>
                  <a:ext uri="{FF2B5EF4-FFF2-40B4-BE49-F238E27FC236}">
                    <a16:creationId xmlns:a16="http://schemas.microsoft.com/office/drawing/2014/main" id="{06D02E1D-0223-CF4F-9A9A-E06D710753BA}"/>
                  </a:ext>
                </a:extLst>
              </p14:cNvPr>
              <p14:cNvContentPartPr/>
              <p14:nvPr/>
            </p14:nvContentPartPr>
            <p14:xfrm>
              <a:off x="9756460" y="4151151"/>
              <a:ext cx="274320" cy="180720"/>
            </p14:xfrm>
          </p:contentPart>
        </mc:Choice>
        <mc:Fallback>
          <p:pic>
            <p:nvPicPr>
              <p:cNvPr id="233" name="墨迹 232">
                <a:extLst>
                  <a:ext uri="{FF2B5EF4-FFF2-40B4-BE49-F238E27FC236}">
                    <a16:creationId xmlns:a16="http://schemas.microsoft.com/office/drawing/2014/main" id="{06D02E1D-0223-CF4F-9A9A-E06D710753BA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9748900" y="4143591"/>
                <a:ext cx="289440" cy="19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6">
            <p14:nvContentPartPr>
              <p14:cNvPr id="237" name="墨迹 236">
                <a:extLst>
                  <a:ext uri="{FF2B5EF4-FFF2-40B4-BE49-F238E27FC236}">
                    <a16:creationId xmlns:a16="http://schemas.microsoft.com/office/drawing/2014/main" id="{B9434EC3-1ABD-6140-96E3-0CB4F9A82A90}"/>
                  </a:ext>
                </a:extLst>
              </p14:cNvPr>
              <p14:cNvContentPartPr/>
              <p14:nvPr/>
            </p14:nvContentPartPr>
            <p14:xfrm>
              <a:off x="10684180" y="5732271"/>
              <a:ext cx="317880" cy="187200"/>
            </p14:xfrm>
          </p:contentPart>
        </mc:Choice>
        <mc:Fallback>
          <p:pic>
            <p:nvPicPr>
              <p:cNvPr id="237" name="墨迹 236">
                <a:extLst>
                  <a:ext uri="{FF2B5EF4-FFF2-40B4-BE49-F238E27FC236}">
                    <a16:creationId xmlns:a16="http://schemas.microsoft.com/office/drawing/2014/main" id="{B9434EC3-1ABD-6140-96E3-0CB4F9A82A90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10676620" y="5724711"/>
                <a:ext cx="333000" cy="20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8">
            <p14:nvContentPartPr>
              <p14:cNvPr id="238" name="墨迹 238">
                <a:extLst>
                  <a:ext uri="{FF2B5EF4-FFF2-40B4-BE49-F238E27FC236}">
                    <a16:creationId xmlns:a16="http://schemas.microsoft.com/office/drawing/2014/main" id="{493F223F-A5D4-044A-AB93-B815212D1150}"/>
                  </a:ext>
                </a:extLst>
              </p14:cNvPr>
              <p14:cNvContentPartPr/>
              <p14:nvPr/>
            </p14:nvContentPartPr>
            <p14:xfrm>
              <a:off x="9818740" y="5290191"/>
              <a:ext cx="498240" cy="380160"/>
            </p14:xfrm>
          </p:contentPart>
        </mc:Choice>
        <mc:Fallback>
          <p:pic>
            <p:nvPicPr>
              <p:cNvPr id="238" name="墨迹 238">
                <a:extLst>
                  <a:ext uri="{FF2B5EF4-FFF2-40B4-BE49-F238E27FC236}">
                    <a16:creationId xmlns:a16="http://schemas.microsoft.com/office/drawing/2014/main" id="{493F223F-A5D4-044A-AB93-B815212D1150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9811180" y="5282631"/>
                <a:ext cx="513360" cy="39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0">
            <p14:nvContentPartPr>
              <p14:cNvPr id="251" name="墨迹 250">
                <a:extLst>
                  <a:ext uri="{FF2B5EF4-FFF2-40B4-BE49-F238E27FC236}">
                    <a16:creationId xmlns:a16="http://schemas.microsoft.com/office/drawing/2014/main" id="{FE5EC6BD-EC0B-2B4F-A7F1-4974EE30FF0D}"/>
                  </a:ext>
                </a:extLst>
              </p14:cNvPr>
              <p14:cNvContentPartPr/>
              <p14:nvPr/>
            </p14:nvContentPartPr>
            <p14:xfrm>
              <a:off x="9513460" y="5968791"/>
              <a:ext cx="218160" cy="504720"/>
            </p14:xfrm>
          </p:contentPart>
        </mc:Choice>
        <mc:Fallback>
          <p:pic>
            <p:nvPicPr>
              <p:cNvPr id="251" name="墨迹 250">
                <a:extLst>
                  <a:ext uri="{FF2B5EF4-FFF2-40B4-BE49-F238E27FC236}">
                    <a16:creationId xmlns:a16="http://schemas.microsoft.com/office/drawing/2014/main" id="{FE5EC6BD-EC0B-2B4F-A7F1-4974EE30FF0D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9505900" y="5961231"/>
                <a:ext cx="233280" cy="51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2">
            <p14:nvContentPartPr>
              <p14:cNvPr id="252" name="墨迹 252">
                <a:extLst>
                  <a:ext uri="{FF2B5EF4-FFF2-40B4-BE49-F238E27FC236}">
                    <a16:creationId xmlns:a16="http://schemas.microsoft.com/office/drawing/2014/main" id="{D731E71C-0047-3640-B775-B086AE38F843}"/>
                  </a:ext>
                </a:extLst>
              </p14:cNvPr>
              <p14:cNvContentPartPr/>
              <p14:nvPr/>
            </p14:nvContentPartPr>
            <p14:xfrm>
              <a:off x="7259860" y="5875551"/>
              <a:ext cx="2023920" cy="616320"/>
            </p14:xfrm>
          </p:contentPart>
        </mc:Choice>
        <mc:Fallback>
          <p:pic>
            <p:nvPicPr>
              <p:cNvPr id="252" name="墨迹 252">
                <a:extLst>
                  <a:ext uri="{FF2B5EF4-FFF2-40B4-BE49-F238E27FC236}">
                    <a16:creationId xmlns:a16="http://schemas.microsoft.com/office/drawing/2014/main" id="{D731E71C-0047-3640-B775-B086AE38F843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7252299" y="5867995"/>
                <a:ext cx="2039043" cy="6314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4">
            <p14:nvContentPartPr>
              <p14:cNvPr id="258" name="墨迹 258">
                <a:extLst>
                  <a:ext uri="{FF2B5EF4-FFF2-40B4-BE49-F238E27FC236}">
                    <a16:creationId xmlns:a16="http://schemas.microsoft.com/office/drawing/2014/main" id="{9F2AB429-2B41-0547-ADB5-59500A95F6B5}"/>
                  </a:ext>
                </a:extLst>
              </p14:cNvPr>
              <p14:cNvContentPartPr/>
              <p14:nvPr/>
            </p14:nvContentPartPr>
            <p14:xfrm>
              <a:off x="3362860" y="1007271"/>
              <a:ext cx="5067720" cy="3797640"/>
            </p14:xfrm>
          </p:contentPart>
        </mc:Choice>
        <mc:Fallback>
          <p:pic>
            <p:nvPicPr>
              <p:cNvPr id="258" name="墨迹 258">
                <a:extLst>
                  <a:ext uri="{FF2B5EF4-FFF2-40B4-BE49-F238E27FC236}">
                    <a16:creationId xmlns:a16="http://schemas.microsoft.com/office/drawing/2014/main" id="{9F2AB429-2B41-0547-ADB5-59500A95F6B5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3355301" y="999712"/>
                <a:ext cx="5082479" cy="38127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6">
            <p14:nvContentPartPr>
              <p14:cNvPr id="262" name="墨迹 262">
                <a:extLst>
                  <a:ext uri="{FF2B5EF4-FFF2-40B4-BE49-F238E27FC236}">
                    <a16:creationId xmlns:a16="http://schemas.microsoft.com/office/drawing/2014/main" id="{BD5F8ACA-5D18-CD40-ADA6-780D3F01E93F}"/>
                  </a:ext>
                </a:extLst>
              </p14:cNvPr>
              <p14:cNvContentPartPr/>
              <p14:nvPr/>
            </p14:nvContentPartPr>
            <p14:xfrm>
              <a:off x="4701340" y="1803951"/>
              <a:ext cx="299160" cy="255600"/>
            </p14:xfrm>
          </p:contentPart>
        </mc:Choice>
        <mc:Fallback>
          <p:pic>
            <p:nvPicPr>
              <p:cNvPr id="262" name="墨迹 262">
                <a:extLst>
                  <a:ext uri="{FF2B5EF4-FFF2-40B4-BE49-F238E27FC236}">
                    <a16:creationId xmlns:a16="http://schemas.microsoft.com/office/drawing/2014/main" id="{BD5F8ACA-5D18-CD40-ADA6-780D3F01E93F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4693780" y="1796391"/>
                <a:ext cx="314280" cy="27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8">
            <p14:nvContentPartPr>
              <p14:cNvPr id="264" name="墨迹 263">
                <a:extLst>
                  <a:ext uri="{FF2B5EF4-FFF2-40B4-BE49-F238E27FC236}">
                    <a16:creationId xmlns:a16="http://schemas.microsoft.com/office/drawing/2014/main" id="{62A4A6C2-4D5D-9E4B-9C37-63A13945B247}"/>
                  </a:ext>
                </a:extLst>
              </p14:cNvPr>
              <p14:cNvContentPartPr/>
              <p14:nvPr/>
            </p14:nvContentPartPr>
            <p14:xfrm>
              <a:off x="5909140" y="3466071"/>
              <a:ext cx="56520" cy="273600"/>
            </p14:xfrm>
          </p:contentPart>
        </mc:Choice>
        <mc:Fallback>
          <p:pic>
            <p:nvPicPr>
              <p:cNvPr id="264" name="墨迹 263">
                <a:extLst>
                  <a:ext uri="{FF2B5EF4-FFF2-40B4-BE49-F238E27FC236}">
                    <a16:creationId xmlns:a16="http://schemas.microsoft.com/office/drawing/2014/main" id="{62A4A6C2-4D5D-9E4B-9C37-63A13945B247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5901580" y="3458511"/>
                <a:ext cx="71280" cy="28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0">
            <p14:nvContentPartPr>
              <p14:cNvPr id="267" name="墨迹 267">
                <a:extLst>
                  <a:ext uri="{FF2B5EF4-FFF2-40B4-BE49-F238E27FC236}">
                    <a16:creationId xmlns:a16="http://schemas.microsoft.com/office/drawing/2014/main" id="{6BC01968-13ED-C74F-B718-8922D1849037}"/>
                  </a:ext>
                </a:extLst>
              </p14:cNvPr>
              <p14:cNvContentPartPr/>
              <p14:nvPr/>
            </p14:nvContentPartPr>
            <p14:xfrm>
              <a:off x="6214060" y="3410991"/>
              <a:ext cx="205920" cy="516240"/>
            </p14:xfrm>
          </p:contentPart>
        </mc:Choice>
        <mc:Fallback>
          <p:pic>
            <p:nvPicPr>
              <p:cNvPr id="267" name="墨迹 267">
                <a:extLst>
                  <a:ext uri="{FF2B5EF4-FFF2-40B4-BE49-F238E27FC236}">
                    <a16:creationId xmlns:a16="http://schemas.microsoft.com/office/drawing/2014/main" id="{6BC01968-13ED-C74F-B718-8922D1849037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6206500" y="3403431"/>
                <a:ext cx="221040" cy="53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2">
            <p14:nvContentPartPr>
              <p14:cNvPr id="276" name="墨迹 276">
                <a:extLst>
                  <a:ext uri="{FF2B5EF4-FFF2-40B4-BE49-F238E27FC236}">
                    <a16:creationId xmlns:a16="http://schemas.microsoft.com/office/drawing/2014/main" id="{F9E349A3-6AE2-674F-9459-06190B1E2E73}"/>
                  </a:ext>
                </a:extLst>
              </p14:cNvPr>
              <p14:cNvContentPartPr/>
              <p14:nvPr/>
            </p14:nvContentPartPr>
            <p14:xfrm>
              <a:off x="5822020" y="3989151"/>
              <a:ext cx="983880" cy="442440"/>
            </p14:xfrm>
          </p:contentPart>
        </mc:Choice>
        <mc:Fallback>
          <p:pic>
            <p:nvPicPr>
              <p:cNvPr id="276" name="墨迹 276">
                <a:extLst>
                  <a:ext uri="{FF2B5EF4-FFF2-40B4-BE49-F238E27FC236}">
                    <a16:creationId xmlns:a16="http://schemas.microsoft.com/office/drawing/2014/main" id="{F9E349A3-6AE2-674F-9459-06190B1E2E73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5814460" y="3981591"/>
                <a:ext cx="999000" cy="45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4">
            <p14:nvContentPartPr>
              <p14:cNvPr id="280" name="墨迹 280">
                <a:extLst>
                  <a:ext uri="{FF2B5EF4-FFF2-40B4-BE49-F238E27FC236}">
                    <a16:creationId xmlns:a16="http://schemas.microsoft.com/office/drawing/2014/main" id="{9C303748-2822-F04D-B503-B9F49BD18ACB}"/>
                  </a:ext>
                </a:extLst>
              </p14:cNvPr>
              <p14:cNvContentPartPr/>
              <p14:nvPr/>
            </p14:nvContentPartPr>
            <p14:xfrm>
              <a:off x="7689700" y="1972071"/>
              <a:ext cx="1575000" cy="2664720"/>
            </p14:xfrm>
          </p:contentPart>
        </mc:Choice>
        <mc:Fallback>
          <p:pic>
            <p:nvPicPr>
              <p:cNvPr id="280" name="墨迹 280">
                <a:extLst>
                  <a:ext uri="{FF2B5EF4-FFF2-40B4-BE49-F238E27FC236}">
                    <a16:creationId xmlns:a16="http://schemas.microsoft.com/office/drawing/2014/main" id="{9C303748-2822-F04D-B503-B9F49BD18ACB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7682142" y="1964511"/>
                <a:ext cx="1590117" cy="267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6">
            <p14:nvContentPartPr>
              <p14:cNvPr id="293" name="墨迹 293">
                <a:extLst>
                  <a:ext uri="{FF2B5EF4-FFF2-40B4-BE49-F238E27FC236}">
                    <a16:creationId xmlns:a16="http://schemas.microsoft.com/office/drawing/2014/main" id="{0FDF5C13-F261-CC4E-A03D-13F6ECED7FAF}"/>
                  </a:ext>
                </a:extLst>
              </p14:cNvPr>
              <p14:cNvContentPartPr/>
              <p14:nvPr/>
            </p14:nvContentPartPr>
            <p14:xfrm>
              <a:off x="8629660" y="1542591"/>
              <a:ext cx="1649520" cy="660240"/>
            </p14:xfrm>
          </p:contentPart>
        </mc:Choice>
        <mc:Fallback>
          <p:pic>
            <p:nvPicPr>
              <p:cNvPr id="293" name="墨迹 293">
                <a:extLst>
                  <a:ext uri="{FF2B5EF4-FFF2-40B4-BE49-F238E27FC236}">
                    <a16:creationId xmlns:a16="http://schemas.microsoft.com/office/drawing/2014/main" id="{0FDF5C13-F261-CC4E-A03D-13F6ECED7FAF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8622100" y="1535031"/>
                <a:ext cx="1664640" cy="67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8">
            <p14:nvContentPartPr>
              <p14:cNvPr id="303" name="墨迹 304">
                <a:extLst>
                  <a:ext uri="{FF2B5EF4-FFF2-40B4-BE49-F238E27FC236}">
                    <a16:creationId xmlns:a16="http://schemas.microsoft.com/office/drawing/2014/main" id="{C7A5C265-E3CF-CF40-AD84-9F9D432A85E6}"/>
                  </a:ext>
                </a:extLst>
              </p14:cNvPr>
              <p14:cNvContentPartPr/>
              <p14:nvPr/>
            </p14:nvContentPartPr>
            <p14:xfrm>
              <a:off x="10354060" y="2993031"/>
              <a:ext cx="1382400" cy="1351440"/>
            </p14:xfrm>
          </p:contentPart>
        </mc:Choice>
        <mc:Fallback>
          <p:pic>
            <p:nvPicPr>
              <p:cNvPr id="303" name="墨迹 304">
                <a:extLst>
                  <a:ext uri="{FF2B5EF4-FFF2-40B4-BE49-F238E27FC236}">
                    <a16:creationId xmlns:a16="http://schemas.microsoft.com/office/drawing/2014/main" id="{C7A5C265-E3CF-CF40-AD84-9F9D432A85E6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10346500" y="2982951"/>
                <a:ext cx="1397520" cy="136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0">
            <p14:nvContentPartPr>
              <p14:cNvPr id="304" name="墨迹 305">
                <a:extLst>
                  <a:ext uri="{FF2B5EF4-FFF2-40B4-BE49-F238E27FC236}">
                    <a16:creationId xmlns:a16="http://schemas.microsoft.com/office/drawing/2014/main" id="{25089A14-4F8B-5B40-8252-E92185E4DB09}"/>
                  </a:ext>
                </a:extLst>
              </p14:cNvPr>
              <p14:cNvContentPartPr/>
              <p14:nvPr/>
            </p14:nvContentPartPr>
            <p14:xfrm>
              <a:off x="7309900" y="3242151"/>
              <a:ext cx="1046160" cy="1251720"/>
            </p14:xfrm>
          </p:contentPart>
        </mc:Choice>
        <mc:Fallback>
          <p:pic>
            <p:nvPicPr>
              <p:cNvPr id="304" name="墨迹 305">
                <a:extLst>
                  <a:ext uri="{FF2B5EF4-FFF2-40B4-BE49-F238E27FC236}">
                    <a16:creationId xmlns:a16="http://schemas.microsoft.com/office/drawing/2014/main" id="{25089A14-4F8B-5B40-8252-E92185E4DB09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7302340" y="3234591"/>
                <a:ext cx="1061280" cy="126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2">
            <p14:nvContentPartPr>
              <p14:cNvPr id="315" name="墨迹 315">
                <a:extLst>
                  <a:ext uri="{FF2B5EF4-FFF2-40B4-BE49-F238E27FC236}">
                    <a16:creationId xmlns:a16="http://schemas.microsoft.com/office/drawing/2014/main" id="{2F5CAC16-5529-5345-BEB7-60FA5C7B3DC7}"/>
                  </a:ext>
                </a:extLst>
              </p14:cNvPr>
              <p14:cNvContentPartPr/>
              <p14:nvPr/>
            </p14:nvContentPartPr>
            <p14:xfrm>
              <a:off x="6214780" y="354231"/>
              <a:ext cx="3162240" cy="1673640"/>
            </p14:xfrm>
          </p:contentPart>
        </mc:Choice>
        <mc:Fallback>
          <p:pic>
            <p:nvPicPr>
              <p:cNvPr id="315" name="墨迹 315">
                <a:extLst>
                  <a:ext uri="{FF2B5EF4-FFF2-40B4-BE49-F238E27FC236}">
                    <a16:creationId xmlns:a16="http://schemas.microsoft.com/office/drawing/2014/main" id="{2F5CAC16-5529-5345-BEB7-60FA5C7B3DC7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6207220" y="346671"/>
                <a:ext cx="3177360" cy="168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4">
            <p14:nvContentPartPr>
              <p14:cNvPr id="325" name="墨迹 325">
                <a:extLst>
                  <a:ext uri="{FF2B5EF4-FFF2-40B4-BE49-F238E27FC236}">
                    <a16:creationId xmlns:a16="http://schemas.microsoft.com/office/drawing/2014/main" id="{671FD679-2C05-664C-8458-21C74D83D99F}"/>
                  </a:ext>
                </a:extLst>
              </p14:cNvPr>
              <p14:cNvContentPartPr/>
              <p14:nvPr/>
            </p14:nvContentPartPr>
            <p14:xfrm>
              <a:off x="9526060" y="247671"/>
              <a:ext cx="1444680" cy="602640"/>
            </p14:xfrm>
          </p:contentPart>
        </mc:Choice>
        <mc:Fallback>
          <p:pic>
            <p:nvPicPr>
              <p:cNvPr id="325" name="墨迹 325">
                <a:extLst>
                  <a:ext uri="{FF2B5EF4-FFF2-40B4-BE49-F238E27FC236}">
                    <a16:creationId xmlns:a16="http://schemas.microsoft.com/office/drawing/2014/main" id="{671FD679-2C05-664C-8458-21C74D83D99F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9518500" y="240116"/>
                <a:ext cx="1459800" cy="61739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6">
            <p14:nvContentPartPr>
              <p14:cNvPr id="327" name="墨迹 326">
                <a:extLst>
                  <a:ext uri="{FF2B5EF4-FFF2-40B4-BE49-F238E27FC236}">
                    <a16:creationId xmlns:a16="http://schemas.microsoft.com/office/drawing/2014/main" id="{80C27746-E0C1-4249-916D-B15CC322F3F3}"/>
                  </a:ext>
                </a:extLst>
              </p14:cNvPr>
              <p14:cNvContentPartPr/>
              <p14:nvPr/>
            </p14:nvContentPartPr>
            <p14:xfrm>
              <a:off x="10697140" y="590031"/>
              <a:ext cx="130320" cy="87480"/>
            </p14:xfrm>
          </p:contentPart>
        </mc:Choice>
        <mc:Fallback>
          <p:pic>
            <p:nvPicPr>
              <p:cNvPr id="327" name="墨迹 326">
                <a:extLst>
                  <a:ext uri="{FF2B5EF4-FFF2-40B4-BE49-F238E27FC236}">
                    <a16:creationId xmlns:a16="http://schemas.microsoft.com/office/drawing/2014/main" id="{80C27746-E0C1-4249-916D-B15CC322F3F3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10689580" y="582471"/>
                <a:ext cx="145440" cy="10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8">
            <p14:nvContentPartPr>
              <p14:cNvPr id="332" name="墨迹 332">
                <a:extLst>
                  <a:ext uri="{FF2B5EF4-FFF2-40B4-BE49-F238E27FC236}">
                    <a16:creationId xmlns:a16="http://schemas.microsoft.com/office/drawing/2014/main" id="{A6DFC099-C7FE-4E4D-A6F2-502CDCF505EA}"/>
                  </a:ext>
                </a:extLst>
              </p14:cNvPr>
              <p14:cNvContentPartPr/>
              <p14:nvPr/>
            </p14:nvContentPartPr>
            <p14:xfrm>
              <a:off x="11051380" y="303471"/>
              <a:ext cx="659880" cy="486000"/>
            </p14:xfrm>
          </p:contentPart>
        </mc:Choice>
        <mc:Fallback>
          <p:pic>
            <p:nvPicPr>
              <p:cNvPr id="332" name="墨迹 332">
                <a:extLst>
                  <a:ext uri="{FF2B5EF4-FFF2-40B4-BE49-F238E27FC236}">
                    <a16:creationId xmlns:a16="http://schemas.microsoft.com/office/drawing/2014/main" id="{A6DFC099-C7FE-4E4D-A6F2-502CDCF505EA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11043824" y="295911"/>
                <a:ext cx="674992" cy="50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0">
            <p14:nvContentPartPr>
              <p14:cNvPr id="336" name="墨迹 336">
                <a:extLst>
                  <a:ext uri="{FF2B5EF4-FFF2-40B4-BE49-F238E27FC236}">
                    <a16:creationId xmlns:a16="http://schemas.microsoft.com/office/drawing/2014/main" id="{ECE90542-01CD-DB4A-A118-57479B7936FD}"/>
                  </a:ext>
                </a:extLst>
              </p14:cNvPr>
              <p14:cNvContentPartPr/>
              <p14:nvPr/>
            </p14:nvContentPartPr>
            <p14:xfrm>
              <a:off x="1937260" y="1922391"/>
              <a:ext cx="461160" cy="367560"/>
            </p14:xfrm>
          </p:contentPart>
        </mc:Choice>
        <mc:Fallback>
          <p:pic>
            <p:nvPicPr>
              <p:cNvPr id="336" name="墨迹 336">
                <a:extLst>
                  <a:ext uri="{FF2B5EF4-FFF2-40B4-BE49-F238E27FC236}">
                    <a16:creationId xmlns:a16="http://schemas.microsoft.com/office/drawing/2014/main" id="{ECE90542-01CD-DB4A-A118-57479B7936FD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1929700" y="1914831"/>
                <a:ext cx="476280" cy="38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2">
            <p14:nvContentPartPr>
              <p14:cNvPr id="338" name="墨迹 337">
                <a:extLst>
                  <a:ext uri="{FF2B5EF4-FFF2-40B4-BE49-F238E27FC236}">
                    <a16:creationId xmlns:a16="http://schemas.microsoft.com/office/drawing/2014/main" id="{F441E2E4-019C-8442-9AB8-328CAFA11F7D}"/>
                  </a:ext>
                </a:extLst>
              </p14:cNvPr>
              <p14:cNvContentPartPr/>
              <p14:nvPr/>
            </p14:nvContentPartPr>
            <p14:xfrm>
              <a:off x="4141180" y="2096631"/>
              <a:ext cx="149760" cy="180360"/>
            </p14:xfrm>
          </p:contentPart>
        </mc:Choice>
        <mc:Fallback>
          <p:pic>
            <p:nvPicPr>
              <p:cNvPr id="338" name="墨迹 337">
                <a:extLst>
                  <a:ext uri="{FF2B5EF4-FFF2-40B4-BE49-F238E27FC236}">
                    <a16:creationId xmlns:a16="http://schemas.microsoft.com/office/drawing/2014/main" id="{F441E2E4-019C-8442-9AB8-328CAFA11F7D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4130740" y="2086551"/>
                <a:ext cx="169920" cy="20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4">
            <p14:nvContentPartPr>
              <p14:cNvPr id="339" name="墨迹 338">
                <a:extLst>
                  <a:ext uri="{FF2B5EF4-FFF2-40B4-BE49-F238E27FC236}">
                    <a16:creationId xmlns:a16="http://schemas.microsoft.com/office/drawing/2014/main" id="{3543379A-9053-D540-9A14-1B16C21676A7}"/>
                  </a:ext>
                </a:extLst>
              </p14:cNvPr>
              <p14:cNvContentPartPr/>
              <p14:nvPr/>
            </p14:nvContentPartPr>
            <p14:xfrm>
              <a:off x="7073380" y="2015631"/>
              <a:ext cx="74520" cy="112320"/>
            </p14:xfrm>
          </p:contentPart>
        </mc:Choice>
        <mc:Fallback>
          <p:pic>
            <p:nvPicPr>
              <p:cNvPr id="339" name="墨迹 338">
                <a:extLst>
                  <a:ext uri="{FF2B5EF4-FFF2-40B4-BE49-F238E27FC236}">
                    <a16:creationId xmlns:a16="http://schemas.microsoft.com/office/drawing/2014/main" id="{3543379A-9053-D540-9A14-1B16C21676A7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7065820" y="2008071"/>
                <a:ext cx="89280" cy="127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494531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C5BA1BFD-8A70-CE40-B213-84926907DFB0}"/>
                  </a:ext>
                </a:extLst>
              </p14:cNvPr>
              <p14:cNvContentPartPr/>
              <p14:nvPr/>
            </p14:nvContentPartPr>
            <p14:xfrm>
              <a:off x="542620" y="372231"/>
              <a:ext cx="112320" cy="3132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C5BA1BFD-8A70-CE40-B213-84926907DFB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5060" y="364671"/>
                <a:ext cx="12744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8" name="墨迹 8">
                <a:extLst>
                  <a:ext uri="{FF2B5EF4-FFF2-40B4-BE49-F238E27FC236}">
                    <a16:creationId xmlns:a16="http://schemas.microsoft.com/office/drawing/2014/main" id="{ABF7BD95-CCF3-AA48-B837-D01BDCDBD4F7}"/>
                  </a:ext>
                </a:extLst>
              </p14:cNvPr>
              <p14:cNvContentPartPr/>
              <p14:nvPr/>
            </p14:nvContentPartPr>
            <p14:xfrm>
              <a:off x="499060" y="496791"/>
              <a:ext cx="1314000" cy="324000"/>
            </p14:xfrm>
          </p:contentPart>
        </mc:Choice>
        <mc:Fallback>
          <p:pic>
            <p:nvPicPr>
              <p:cNvPr id="8" name="墨迹 8">
                <a:extLst>
                  <a:ext uri="{FF2B5EF4-FFF2-40B4-BE49-F238E27FC236}">
                    <a16:creationId xmlns:a16="http://schemas.microsoft.com/office/drawing/2014/main" id="{ABF7BD95-CCF3-AA48-B837-D01BDCDBD4F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91500" y="489231"/>
                <a:ext cx="1329120" cy="33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8" name="墨迹 20">
                <a:extLst>
                  <a:ext uri="{FF2B5EF4-FFF2-40B4-BE49-F238E27FC236}">
                    <a16:creationId xmlns:a16="http://schemas.microsoft.com/office/drawing/2014/main" id="{A39D84B7-0BE3-9645-B06B-93387ACC0534}"/>
                  </a:ext>
                </a:extLst>
              </p14:cNvPr>
              <p14:cNvContentPartPr/>
              <p14:nvPr/>
            </p14:nvContentPartPr>
            <p14:xfrm>
              <a:off x="1744300" y="1181511"/>
              <a:ext cx="174600" cy="174600"/>
            </p14:xfrm>
          </p:contentPart>
        </mc:Choice>
        <mc:Fallback>
          <p:pic>
            <p:nvPicPr>
              <p:cNvPr id="18" name="墨迹 20">
                <a:extLst>
                  <a:ext uri="{FF2B5EF4-FFF2-40B4-BE49-F238E27FC236}">
                    <a16:creationId xmlns:a16="http://schemas.microsoft.com/office/drawing/2014/main" id="{A39D84B7-0BE3-9645-B06B-93387ACC053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736740" y="1173951"/>
                <a:ext cx="189720" cy="18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9" name="墨迹 21">
                <a:extLst>
                  <a:ext uri="{FF2B5EF4-FFF2-40B4-BE49-F238E27FC236}">
                    <a16:creationId xmlns:a16="http://schemas.microsoft.com/office/drawing/2014/main" id="{299E8348-BDAE-9847-BD8D-9A2DE3BF73C7}"/>
                  </a:ext>
                </a:extLst>
              </p14:cNvPr>
              <p14:cNvContentPartPr/>
              <p14:nvPr/>
            </p14:nvContentPartPr>
            <p14:xfrm>
              <a:off x="1202500" y="994671"/>
              <a:ext cx="305640" cy="479880"/>
            </p14:xfrm>
          </p:contentPart>
        </mc:Choice>
        <mc:Fallback>
          <p:pic>
            <p:nvPicPr>
              <p:cNvPr id="19" name="墨迹 21">
                <a:extLst>
                  <a:ext uri="{FF2B5EF4-FFF2-40B4-BE49-F238E27FC236}">
                    <a16:creationId xmlns:a16="http://schemas.microsoft.com/office/drawing/2014/main" id="{299E8348-BDAE-9847-BD8D-9A2DE3BF73C7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194931" y="987111"/>
                <a:ext cx="320778" cy="49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20" name="墨迹 22">
                <a:extLst>
                  <a:ext uri="{FF2B5EF4-FFF2-40B4-BE49-F238E27FC236}">
                    <a16:creationId xmlns:a16="http://schemas.microsoft.com/office/drawing/2014/main" id="{0B12616F-F1E0-FB47-A561-7168B73C5AF7}"/>
                  </a:ext>
                </a:extLst>
              </p14:cNvPr>
              <p14:cNvContentPartPr/>
              <p14:nvPr/>
            </p14:nvContentPartPr>
            <p14:xfrm>
              <a:off x="654580" y="1100511"/>
              <a:ext cx="274320" cy="286560"/>
            </p14:xfrm>
          </p:contentPart>
        </mc:Choice>
        <mc:Fallback>
          <p:pic>
            <p:nvPicPr>
              <p:cNvPr id="20" name="墨迹 22">
                <a:extLst>
                  <a:ext uri="{FF2B5EF4-FFF2-40B4-BE49-F238E27FC236}">
                    <a16:creationId xmlns:a16="http://schemas.microsoft.com/office/drawing/2014/main" id="{0B12616F-F1E0-FB47-A561-7168B73C5AF7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47380" y="1092951"/>
                <a:ext cx="289440" cy="30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31" name="墨迹 31">
                <a:extLst>
                  <a:ext uri="{FF2B5EF4-FFF2-40B4-BE49-F238E27FC236}">
                    <a16:creationId xmlns:a16="http://schemas.microsoft.com/office/drawing/2014/main" id="{23AEF5B0-7E40-8344-A27D-D24B5D095EE6}"/>
                  </a:ext>
                </a:extLst>
              </p14:cNvPr>
              <p14:cNvContentPartPr/>
              <p14:nvPr/>
            </p14:nvContentPartPr>
            <p14:xfrm>
              <a:off x="2186380" y="907551"/>
              <a:ext cx="1238760" cy="479880"/>
            </p14:xfrm>
          </p:contentPart>
        </mc:Choice>
        <mc:Fallback>
          <p:pic>
            <p:nvPicPr>
              <p:cNvPr id="31" name="墨迹 31">
                <a:extLst>
                  <a:ext uri="{FF2B5EF4-FFF2-40B4-BE49-F238E27FC236}">
                    <a16:creationId xmlns:a16="http://schemas.microsoft.com/office/drawing/2014/main" id="{23AEF5B0-7E40-8344-A27D-D24B5D095EE6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178822" y="899991"/>
                <a:ext cx="1253876" cy="49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37" name="墨迹 37">
                <a:extLst>
                  <a:ext uri="{FF2B5EF4-FFF2-40B4-BE49-F238E27FC236}">
                    <a16:creationId xmlns:a16="http://schemas.microsoft.com/office/drawing/2014/main" id="{238A2228-914A-8F42-B321-731645995B61}"/>
                  </a:ext>
                </a:extLst>
              </p14:cNvPr>
              <p14:cNvContentPartPr/>
              <p14:nvPr/>
            </p14:nvContentPartPr>
            <p14:xfrm>
              <a:off x="3630700" y="963351"/>
              <a:ext cx="398880" cy="293040"/>
            </p14:xfrm>
          </p:contentPart>
        </mc:Choice>
        <mc:Fallback>
          <p:pic>
            <p:nvPicPr>
              <p:cNvPr id="37" name="墨迹 37">
                <a:extLst>
                  <a:ext uri="{FF2B5EF4-FFF2-40B4-BE49-F238E27FC236}">
                    <a16:creationId xmlns:a16="http://schemas.microsoft.com/office/drawing/2014/main" id="{238A2228-914A-8F42-B321-731645995B61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623140" y="956151"/>
                <a:ext cx="414000" cy="30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49" name="墨迹 49">
                <a:extLst>
                  <a:ext uri="{FF2B5EF4-FFF2-40B4-BE49-F238E27FC236}">
                    <a16:creationId xmlns:a16="http://schemas.microsoft.com/office/drawing/2014/main" id="{F95DA0B6-4288-8546-928F-03340796EE0F}"/>
                  </a:ext>
                </a:extLst>
              </p14:cNvPr>
              <p14:cNvContentPartPr/>
              <p14:nvPr/>
            </p14:nvContentPartPr>
            <p14:xfrm>
              <a:off x="4100140" y="864711"/>
              <a:ext cx="1734480" cy="522720"/>
            </p14:xfrm>
          </p:contentPart>
        </mc:Choice>
        <mc:Fallback>
          <p:pic>
            <p:nvPicPr>
              <p:cNvPr id="49" name="墨迹 49">
                <a:extLst>
                  <a:ext uri="{FF2B5EF4-FFF2-40B4-BE49-F238E27FC236}">
                    <a16:creationId xmlns:a16="http://schemas.microsoft.com/office/drawing/2014/main" id="{F95DA0B6-4288-8546-928F-03340796EE0F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092580" y="857151"/>
                <a:ext cx="1749600" cy="53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60" name="墨迹 59">
                <a:extLst>
                  <a:ext uri="{FF2B5EF4-FFF2-40B4-BE49-F238E27FC236}">
                    <a16:creationId xmlns:a16="http://schemas.microsoft.com/office/drawing/2014/main" id="{C620A88B-AACB-F747-B972-8AA5EEFA4635}"/>
                  </a:ext>
                </a:extLst>
              </p14:cNvPr>
              <p14:cNvContentPartPr/>
              <p14:nvPr/>
            </p14:nvContentPartPr>
            <p14:xfrm>
              <a:off x="7715176" y="1216144"/>
              <a:ext cx="86760" cy="80640"/>
            </p14:xfrm>
          </p:contentPart>
        </mc:Choice>
        <mc:Fallback>
          <p:pic>
            <p:nvPicPr>
              <p:cNvPr id="60" name="墨迹 59">
                <a:extLst>
                  <a:ext uri="{FF2B5EF4-FFF2-40B4-BE49-F238E27FC236}">
                    <a16:creationId xmlns:a16="http://schemas.microsoft.com/office/drawing/2014/main" id="{C620A88B-AACB-F747-B972-8AA5EEFA4635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707616" y="1208584"/>
                <a:ext cx="101880" cy="9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65" name="墨迹 68">
                <a:extLst>
                  <a:ext uri="{FF2B5EF4-FFF2-40B4-BE49-F238E27FC236}">
                    <a16:creationId xmlns:a16="http://schemas.microsoft.com/office/drawing/2014/main" id="{DAE0345B-06BA-9F47-83EE-A7FA0AE7D6A6}"/>
                  </a:ext>
                </a:extLst>
              </p14:cNvPr>
              <p14:cNvContentPartPr/>
              <p14:nvPr/>
            </p14:nvContentPartPr>
            <p14:xfrm>
              <a:off x="8017936" y="1055584"/>
              <a:ext cx="173520" cy="172800"/>
            </p14:xfrm>
          </p:contentPart>
        </mc:Choice>
        <mc:Fallback>
          <p:pic>
            <p:nvPicPr>
              <p:cNvPr id="65" name="墨迹 68">
                <a:extLst>
                  <a:ext uri="{FF2B5EF4-FFF2-40B4-BE49-F238E27FC236}">
                    <a16:creationId xmlns:a16="http://schemas.microsoft.com/office/drawing/2014/main" id="{DAE0345B-06BA-9F47-83EE-A7FA0AE7D6A6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8010376" y="1048024"/>
                <a:ext cx="188640" cy="18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66" name="墨迹 69">
                <a:extLst>
                  <a:ext uri="{FF2B5EF4-FFF2-40B4-BE49-F238E27FC236}">
                    <a16:creationId xmlns:a16="http://schemas.microsoft.com/office/drawing/2014/main" id="{808412BE-2E92-0849-BDC4-6BAB2CC3EEF5}"/>
                  </a:ext>
                </a:extLst>
              </p14:cNvPr>
              <p14:cNvContentPartPr/>
              <p14:nvPr/>
            </p14:nvContentPartPr>
            <p14:xfrm>
              <a:off x="7183456" y="956584"/>
              <a:ext cx="328320" cy="297000"/>
            </p14:xfrm>
          </p:contentPart>
        </mc:Choice>
        <mc:Fallback>
          <p:pic>
            <p:nvPicPr>
              <p:cNvPr id="66" name="墨迹 69">
                <a:extLst>
                  <a:ext uri="{FF2B5EF4-FFF2-40B4-BE49-F238E27FC236}">
                    <a16:creationId xmlns:a16="http://schemas.microsoft.com/office/drawing/2014/main" id="{808412BE-2E92-0849-BDC4-6BAB2CC3EEF5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175888" y="949024"/>
                <a:ext cx="343457" cy="31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67" name="墨迹 70">
                <a:extLst>
                  <a:ext uri="{FF2B5EF4-FFF2-40B4-BE49-F238E27FC236}">
                    <a16:creationId xmlns:a16="http://schemas.microsoft.com/office/drawing/2014/main" id="{266AA4A5-143A-7D48-8297-9BB483352F74}"/>
                  </a:ext>
                </a:extLst>
              </p14:cNvPr>
              <p14:cNvContentPartPr/>
              <p14:nvPr/>
            </p14:nvContentPartPr>
            <p14:xfrm>
              <a:off x="6782416" y="1018504"/>
              <a:ext cx="178920" cy="297000"/>
            </p14:xfrm>
          </p:contentPart>
        </mc:Choice>
        <mc:Fallback>
          <p:pic>
            <p:nvPicPr>
              <p:cNvPr id="67" name="墨迹 70">
                <a:extLst>
                  <a:ext uri="{FF2B5EF4-FFF2-40B4-BE49-F238E27FC236}">
                    <a16:creationId xmlns:a16="http://schemas.microsoft.com/office/drawing/2014/main" id="{266AA4A5-143A-7D48-8297-9BB483352F74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6774856" y="1010944"/>
                <a:ext cx="194040" cy="31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68" name="墨迹 71">
                <a:extLst>
                  <a:ext uri="{FF2B5EF4-FFF2-40B4-BE49-F238E27FC236}">
                    <a16:creationId xmlns:a16="http://schemas.microsoft.com/office/drawing/2014/main" id="{A543C1B9-5ECB-2143-BC78-C37DAA011FE7}"/>
                  </a:ext>
                </a:extLst>
              </p14:cNvPr>
              <p14:cNvContentPartPr/>
              <p14:nvPr/>
            </p14:nvContentPartPr>
            <p14:xfrm>
              <a:off x="6287416" y="1024624"/>
              <a:ext cx="185760" cy="272160"/>
            </p14:xfrm>
          </p:contentPart>
        </mc:Choice>
        <mc:Fallback>
          <p:pic>
            <p:nvPicPr>
              <p:cNvPr id="68" name="墨迹 71">
                <a:extLst>
                  <a:ext uri="{FF2B5EF4-FFF2-40B4-BE49-F238E27FC236}">
                    <a16:creationId xmlns:a16="http://schemas.microsoft.com/office/drawing/2014/main" id="{A543C1B9-5ECB-2143-BC78-C37DAA011FE7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279856" y="1017064"/>
                <a:ext cx="200880" cy="28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93" name="墨迹 96">
                <a:extLst>
                  <a:ext uri="{FF2B5EF4-FFF2-40B4-BE49-F238E27FC236}">
                    <a16:creationId xmlns:a16="http://schemas.microsoft.com/office/drawing/2014/main" id="{3BC06D21-6E88-C046-A45D-36635CDB5D0D}"/>
                  </a:ext>
                </a:extLst>
              </p14:cNvPr>
              <p14:cNvContentPartPr/>
              <p14:nvPr/>
            </p14:nvContentPartPr>
            <p14:xfrm>
              <a:off x="10502656" y="938224"/>
              <a:ext cx="735840" cy="395640"/>
            </p14:xfrm>
          </p:contentPart>
        </mc:Choice>
        <mc:Fallback>
          <p:pic>
            <p:nvPicPr>
              <p:cNvPr id="93" name="墨迹 96">
                <a:extLst>
                  <a:ext uri="{FF2B5EF4-FFF2-40B4-BE49-F238E27FC236}">
                    <a16:creationId xmlns:a16="http://schemas.microsoft.com/office/drawing/2014/main" id="{3BC06D21-6E88-C046-A45D-36635CDB5D0D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0495096" y="930671"/>
                <a:ext cx="750960" cy="41074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94" name="墨迹 97">
                <a:extLst>
                  <a:ext uri="{FF2B5EF4-FFF2-40B4-BE49-F238E27FC236}">
                    <a16:creationId xmlns:a16="http://schemas.microsoft.com/office/drawing/2014/main" id="{6F3B61B5-826E-FB45-A8AB-7117D288FC42}"/>
                  </a:ext>
                </a:extLst>
              </p14:cNvPr>
              <p14:cNvContentPartPr/>
              <p14:nvPr/>
            </p14:nvContentPartPr>
            <p14:xfrm>
              <a:off x="10119256" y="1030744"/>
              <a:ext cx="198360" cy="167400"/>
            </p14:xfrm>
          </p:contentPart>
        </mc:Choice>
        <mc:Fallback>
          <p:pic>
            <p:nvPicPr>
              <p:cNvPr id="94" name="墨迹 97">
                <a:extLst>
                  <a:ext uri="{FF2B5EF4-FFF2-40B4-BE49-F238E27FC236}">
                    <a16:creationId xmlns:a16="http://schemas.microsoft.com/office/drawing/2014/main" id="{6F3B61B5-826E-FB45-A8AB-7117D288FC42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0111682" y="1023184"/>
                <a:ext cx="213507" cy="18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95" name="墨迹 98">
                <a:extLst>
                  <a:ext uri="{FF2B5EF4-FFF2-40B4-BE49-F238E27FC236}">
                    <a16:creationId xmlns:a16="http://schemas.microsoft.com/office/drawing/2014/main" id="{BFDA61F8-5920-B946-8CBA-E41A81AE06DF}"/>
                  </a:ext>
                </a:extLst>
              </p14:cNvPr>
              <p14:cNvContentPartPr/>
              <p14:nvPr/>
            </p14:nvContentPartPr>
            <p14:xfrm>
              <a:off x="9433456" y="1160704"/>
              <a:ext cx="451440" cy="19080"/>
            </p14:xfrm>
          </p:contentPart>
        </mc:Choice>
        <mc:Fallback>
          <p:pic>
            <p:nvPicPr>
              <p:cNvPr id="95" name="墨迹 98">
                <a:extLst>
                  <a:ext uri="{FF2B5EF4-FFF2-40B4-BE49-F238E27FC236}">
                    <a16:creationId xmlns:a16="http://schemas.microsoft.com/office/drawing/2014/main" id="{BFDA61F8-5920-B946-8CBA-E41A81AE06DF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9425896" y="1153144"/>
                <a:ext cx="466560" cy="3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96" name="墨迹 99">
                <a:extLst>
                  <a:ext uri="{FF2B5EF4-FFF2-40B4-BE49-F238E27FC236}">
                    <a16:creationId xmlns:a16="http://schemas.microsoft.com/office/drawing/2014/main" id="{BA655874-EA5D-EE42-8281-D7193652E295}"/>
                  </a:ext>
                </a:extLst>
              </p14:cNvPr>
              <p14:cNvContentPartPr/>
              <p14:nvPr/>
            </p14:nvContentPartPr>
            <p14:xfrm>
              <a:off x="8277496" y="1006624"/>
              <a:ext cx="847080" cy="327600"/>
            </p14:xfrm>
          </p:contentPart>
        </mc:Choice>
        <mc:Fallback>
          <p:pic>
            <p:nvPicPr>
              <p:cNvPr id="96" name="墨迹 99">
                <a:extLst>
                  <a:ext uri="{FF2B5EF4-FFF2-40B4-BE49-F238E27FC236}">
                    <a16:creationId xmlns:a16="http://schemas.microsoft.com/office/drawing/2014/main" id="{BA655874-EA5D-EE42-8281-D7193652E295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8269936" y="999056"/>
                <a:ext cx="862200" cy="34273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103" name="墨迹 103">
                <a:extLst>
                  <a:ext uri="{FF2B5EF4-FFF2-40B4-BE49-F238E27FC236}">
                    <a16:creationId xmlns:a16="http://schemas.microsoft.com/office/drawing/2014/main" id="{669EB2F4-F2FE-A746-87D7-F99B94B4A493}"/>
                  </a:ext>
                </a:extLst>
              </p14:cNvPr>
              <p14:cNvContentPartPr/>
              <p14:nvPr/>
            </p14:nvContentPartPr>
            <p14:xfrm>
              <a:off x="1269016" y="2007424"/>
              <a:ext cx="148680" cy="222840"/>
            </p14:xfrm>
          </p:contentPart>
        </mc:Choice>
        <mc:Fallback>
          <p:pic>
            <p:nvPicPr>
              <p:cNvPr id="103" name="墨迹 103">
                <a:extLst>
                  <a:ext uri="{FF2B5EF4-FFF2-40B4-BE49-F238E27FC236}">
                    <a16:creationId xmlns:a16="http://schemas.microsoft.com/office/drawing/2014/main" id="{669EB2F4-F2FE-A746-87D7-F99B94B4A493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261456" y="1999864"/>
                <a:ext cx="163800" cy="23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121" name="墨迹 120">
                <a:extLst>
                  <a:ext uri="{FF2B5EF4-FFF2-40B4-BE49-F238E27FC236}">
                    <a16:creationId xmlns:a16="http://schemas.microsoft.com/office/drawing/2014/main" id="{706FF1A6-E33D-C243-814B-4EB0FDFE5FCD}"/>
                  </a:ext>
                </a:extLst>
              </p14:cNvPr>
              <p14:cNvContentPartPr/>
              <p14:nvPr/>
            </p14:nvContentPartPr>
            <p14:xfrm>
              <a:off x="3864616" y="1945504"/>
              <a:ext cx="117720" cy="12600"/>
            </p14:xfrm>
          </p:contentPart>
        </mc:Choice>
        <mc:Fallback>
          <p:pic>
            <p:nvPicPr>
              <p:cNvPr id="121" name="墨迹 120">
                <a:extLst>
                  <a:ext uri="{FF2B5EF4-FFF2-40B4-BE49-F238E27FC236}">
                    <a16:creationId xmlns:a16="http://schemas.microsoft.com/office/drawing/2014/main" id="{706FF1A6-E33D-C243-814B-4EB0FDFE5FCD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3857056" y="1937944"/>
                <a:ext cx="13284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122" name="墨迹 121">
                <a:extLst>
                  <a:ext uri="{FF2B5EF4-FFF2-40B4-BE49-F238E27FC236}">
                    <a16:creationId xmlns:a16="http://schemas.microsoft.com/office/drawing/2014/main" id="{206550EC-3486-BC48-9584-184AAAA8E438}"/>
                  </a:ext>
                </a:extLst>
              </p14:cNvPr>
              <p14:cNvContentPartPr/>
              <p14:nvPr/>
            </p14:nvContentPartPr>
            <p14:xfrm>
              <a:off x="4198336" y="1970344"/>
              <a:ext cx="80640" cy="6480"/>
            </p14:xfrm>
          </p:contentPart>
        </mc:Choice>
        <mc:Fallback>
          <p:pic>
            <p:nvPicPr>
              <p:cNvPr id="122" name="墨迹 121">
                <a:extLst>
                  <a:ext uri="{FF2B5EF4-FFF2-40B4-BE49-F238E27FC236}">
                    <a16:creationId xmlns:a16="http://schemas.microsoft.com/office/drawing/2014/main" id="{206550EC-3486-BC48-9584-184AAAA8E438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4190776" y="1962784"/>
                <a:ext cx="9576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130" name="墨迹 134">
                <a:extLst>
                  <a:ext uri="{FF2B5EF4-FFF2-40B4-BE49-F238E27FC236}">
                    <a16:creationId xmlns:a16="http://schemas.microsoft.com/office/drawing/2014/main" id="{8539E964-678F-0744-9B31-2FC5C143A022}"/>
                  </a:ext>
                </a:extLst>
              </p14:cNvPr>
              <p14:cNvContentPartPr/>
              <p14:nvPr/>
            </p14:nvContentPartPr>
            <p14:xfrm>
              <a:off x="4927696" y="1791064"/>
              <a:ext cx="624600" cy="334080"/>
            </p14:xfrm>
          </p:contentPart>
        </mc:Choice>
        <mc:Fallback>
          <p:pic>
            <p:nvPicPr>
              <p:cNvPr id="130" name="墨迹 134">
                <a:extLst>
                  <a:ext uri="{FF2B5EF4-FFF2-40B4-BE49-F238E27FC236}">
                    <a16:creationId xmlns:a16="http://schemas.microsoft.com/office/drawing/2014/main" id="{8539E964-678F-0744-9B31-2FC5C143A022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4920136" y="1783504"/>
                <a:ext cx="639720" cy="34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131" name="墨迹 135">
                <a:extLst>
                  <a:ext uri="{FF2B5EF4-FFF2-40B4-BE49-F238E27FC236}">
                    <a16:creationId xmlns:a16="http://schemas.microsoft.com/office/drawing/2014/main" id="{8AAAE1D0-8C3B-4E42-B90E-EB2D93BB1D1C}"/>
                  </a:ext>
                </a:extLst>
              </p14:cNvPr>
              <p14:cNvContentPartPr/>
              <p14:nvPr/>
            </p14:nvContentPartPr>
            <p14:xfrm>
              <a:off x="4624936" y="1883584"/>
              <a:ext cx="99360" cy="191880"/>
            </p14:xfrm>
          </p:contentPart>
        </mc:Choice>
        <mc:Fallback>
          <p:pic>
            <p:nvPicPr>
              <p:cNvPr id="131" name="墨迹 135">
                <a:extLst>
                  <a:ext uri="{FF2B5EF4-FFF2-40B4-BE49-F238E27FC236}">
                    <a16:creationId xmlns:a16="http://schemas.microsoft.com/office/drawing/2014/main" id="{8AAAE1D0-8C3B-4E42-B90E-EB2D93BB1D1C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4617376" y="1876024"/>
                <a:ext cx="114480" cy="20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132" name="墨迹 136">
                <a:extLst>
                  <a:ext uri="{FF2B5EF4-FFF2-40B4-BE49-F238E27FC236}">
                    <a16:creationId xmlns:a16="http://schemas.microsoft.com/office/drawing/2014/main" id="{ACBE09DE-61A4-E642-B260-E0DC73D3D49D}"/>
                  </a:ext>
                </a:extLst>
              </p14:cNvPr>
              <p14:cNvContentPartPr/>
              <p14:nvPr/>
            </p14:nvContentPartPr>
            <p14:xfrm>
              <a:off x="2622256" y="1729144"/>
              <a:ext cx="995400" cy="414360"/>
            </p14:xfrm>
          </p:contentPart>
        </mc:Choice>
        <mc:Fallback>
          <p:pic>
            <p:nvPicPr>
              <p:cNvPr id="132" name="墨迹 136">
                <a:extLst>
                  <a:ext uri="{FF2B5EF4-FFF2-40B4-BE49-F238E27FC236}">
                    <a16:creationId xmlns:a16="http://schemas.microsoft.com/office/drawing/2014/main" id="{ACBE09DE-61A4-E642-B260-E0DC73D3D49D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2614696" y="1721584"/>
                <a:ext cx="1010520" cy="42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133" name="墨迹 137">
                <a:extLst>
                  <a:ext uri="{FF2B5EF4-FFF2-40B4-BE49-F238E27FC236}">
                    <a16:creationId xmlns:a16="http://schemas.microsoft.com/office/drawing/2014/main" id="{7F60008F-878D-A94E-8C47-DC18494F0A1C}"/>
                  </a:ext>
                </a:extLst>
              </p14:cNvPr>
              <p14:cNvContentPartPr/>
              <p14:nvPr/>
            </p14:nvContentPartPr>
            <p14:xfrm>
              <a:off x="2044816" y="1859104"/>
              <a:ext cx="349560" cy="346320"/>
            </p14:xfrm>
          </p:contentPart>
        </mc:Choice>
        <mc:Fallback>
          <p:pic>
            <p:nvPicPr>
              <p:cNvPr id="133" name="墨迹 137">
                <a:extLst>
                  <a:ext uri="{FF2B5EF4-FFF2-40B4-BE49-F238E27FC236}">
                    <a16:creationId xmlns:a16="http://schemas.microsoft.com/office/drawing/2014/main" id="{7F60008F-878D-A94E-8C47-DC18494F0A1C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037248" y="1851544"/>
                <a:ext cx="364696" cy="36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134" name="墨迹 138">
                <a:extLst>
                  <a:ext uri="{FF2B5EF4-FFF2-40B4-BE49-F238E27FC236}">
                    <a16:creationId xmlns:a16="http://schemas.microsoft.com/office/drawing/2014/main" id="{65128DD3-E9D0-C84A-B6DD-25A94AEF543C}"/>
                  </a:ext>
                </a:extLst>
              </p14:cNvPr>
              <p14:cNvContentPartPr/>
              <p14:nvPr/>
            </p14:nvContentPartPr>
            <p14:xfrm>
              <a:off x="1652056" y="1988704"/>
              <a:ext cx="173160" cy="204480"/>
            </p14:xfrm>
          </p:contentPart>
        </mc:Choice>
        <mc:Fallback>
          <p:pic>
            <p:nvPicPr>
              <p:cNvPr id="134" name="墨迹 138">
                <a:extLst>
                  <a:ext uri="{FF2B5EF4-FFF2-40B4-BE49-F238E27FC236}">
                    <a16:creationId xmlns:a16="http://schemas.microsoft.com/office/drawing/2014/main" id="{65128DD3-E9D0-C84A-B6DD-25A94AEF543C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1644512" y="1981144"/>
                <a:ext cx="188249" cy="21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140" name="墨迹 139">
                <a:extLst>
                  <a:ext uri="{FF2B5EF4-FFF2-40B4-BE49-F238E27FC236}">
                    <a16:creationId xmlns:a16="http://schemas.microsoft.com/office/drawing/2014/main" id="{E8C5AF68-8D4F-E64F-A372-C3404B8346AE}"/>
                  </a:ext>
                </a:extLst>
              </p14:cNvPr>
              <p14:cNvContentPartPr/>
              <p14:nvPr/>
            </p14:nvContentPartPr>
            <p14:xfrm>
              <a:off x="4563016" y="1889704"/>
              <a:ext cx="80640" cy="210600"/>
            </p14:xfrm>
          </p:contentPart>
        </mc:Choice>
        <mc:Fallback>
          <p:pic>
            <p:nvPicPr>
              <p:cNvPr id="140" name="墨迹 139">
                <a:extLst>
                  <a:ext uri="{FF2B5EF4-FFF2-40B4-BE49-F238E27FC236}">
                    <a16:creationId xmlns:a16="http://schemas.microsoft.com/office/drawing/2014/main" id="{E8C5AF68-8D4F-E64F-A372-C3404B8346AE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4555456" y="1882504"/>
                <a:ext cx="95760" cy="22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141" name="墨迹 140">
                <a:extLst>
                  <a:ext uri="{FF2B5EF4-FFF2-40B4-BE49-F238E27FC236}">
                    <a16:creationId xmlns:a16="http://schemas.microsoft.com/office/drawing/2014/main" id="{91DE6B19-1195-6E4E-BECC-FCC7ED5A533D}"/>
                  </a:ext>
                </a:extLst>
              </p14:cNvPr>
              <p14:cNvContentPartPr/>
              <p14:nvPr/>
            </p14:nvContentPartPr>
            <p14:xfrm>
              <a:off x="4939936" y="1692064"/>
              <a:ext cx="297000" cy="56160"/>
            </p14:xfrm>
          </p:contentPart>
        </mc:Choice>
        <mc:Fallback>
          <p:pic>
            <p:nvPicPr>
              <p:cNvPr id="141" name="墨迹 140">
                <a:extLst>
                  <a:ext uri="{FF2B5EF4-FFF2-40B4-BE49-F238E27FC236}">
                    <a16:creationId xmlns:a16="http://schemas.microsoft.com/office/drawing/2014/main" id="{91DE6B19-1195-6E4E-BECC-FCC7ED5A533D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4932376" y="1684504"/>
                <a:ext cx="312120" cy="7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142" name="墨迹 141">
                <a:extLst>
                  <a:ext uri="{FF2B5EF4-FFF2-40B4-BE49-F238E27FC236}">
                    <a16:creationId xmlns:a16="http://schemas.microsoft.com/office/drawing/2014/main" id="{DA6D15A1-A3EC-8E49-9B31-B9F5F23488D1}"/>
                  </a:ext>
                </a:extLst>
              </p14:cNvPr>
              <p14:cNvContentPartPr/>
              <p14:nvPr/>
            </p14:nvContentPartPr>
            <p14:xfrm>
              <a:off x="5928856" y="2081584"/>
              <a:ext cx="105480" cy="173520"/>
            </p14:xfrm>
          </p:contentPart>
        </mc:Choice>
        <mc:Fallback>
          <p:pic>
            <p:nvPicPr>
              <p:cNvPr id="142" name="墨迹 141">
                <a:extLst>
                  <a:ext uri="{FF2B5EF4-FFF2-40B4-BE49-F238E27FC236}">
                    <a16:creationId xmlns:a16="http://schemas.microsoft.com/office/drawing/2014/main" id="{DA6D15A1-A3EC-8E49-9B31-B9F5F23488D1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5921296" y="2074024"/>
                <a:ext cx="120600" cy="18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158" name="墨迹 157">
                <a:extLst>
                  <a:ext uri="{FF2B5EF4-FFF2-40B4-BE49-F238E27FC236}">
                    <a16:creationId xmlns:a16="http://schemas.microsoft.com/office/drawing/2014/main" id="{19C6A006-DEBD-6946-B990-421340F4577E}"/>
                  </a:ext>
                </a:extLst>
              </p14:cNvPr>
              <p14:cNvContentPartPr/>
              <p14:nvPr/>
            </p14:nvContentPartPr>
            <p14:xfrm>
              <a:off x="9816496" y="1772344"/>
              <a:ext cx="37440" cy="315720"/>
            </p14:xfrm>
          </p:contentPart>
        </mc:Choice>
        <mc:Fallback>
          <p:pic>
            <p:nvPicPr>
              <p:cNvPr id="158" name="墨迹 157">
                <a:extLst>
                  <a:ext uri="{FF2B5EF4-FFF2-40B4-BE49-F238E27FC236}">
                    <a16:creationId xmlns:a16="http://schemas.microsoft.com/office/drawing/2014/main" id="{19C6A006-DEBD-6946-B990-421340F4577E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9808936" y="1764784"/>
                <a:ext cx="52560" cy="33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159" name="墨迹 158">
                <a:extLst>
                  <a:ext uri="{FF2B5EF4-FFF2-40B4-BE49-F238E27FC236}">
                    <a16:creationId xmlns:a16="http://schemas.microsoft.com/office/drawing/2014/main" id="{6B62DAF9-60FB-C440-B399-3C6244C034D4}"/>
                  </a:ext>
                </a:extLst>
              </p14:cNvPr>
              <p14:cNvContentPartPr/>
              <p14:nvPr/>
            </p14:nvContentPartPr>
            <p14:xfrm>
              <a:off x="10107016" y="2068984"/>
              <a:ext cx="60840" cy="68400"/>
            </p14:xfrm>
          </p:contentPart>
        </mc:Choice>
        <mc:Fallback>
          <p:pic>
            <p:nvPicPr>
              <p:cNvPr id="159" name="墨迹 158">
                <a:extLst>
                  <a:ext uri="{FF2B5EF4-FFF2-40B4-BE49-F238E27FC236}">
                    <a16:creationId xmlns:a16="http://schemas.microsoft.com/office/drawing/2014/main" id="{6B62DAF9-60FB-C440-B399-3C6244C034D4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10099456" y="2061424"/>
                <a:ext cx="75960" cy="8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160" name="墨迹 161">
                <a:extLst>
                  <a:ext uri="{FF2B5EF4-FFF2-40B4-BE49-F238E27FC236}">
                    <a16:creationId xmlns:a16="http://schemas.microsoft.com/office/drawing/2014/main" id="{20F065C0-8F34-4546-86D7-1BFF0C9D7DA2}"/>
                  </a:ext>
                </a:extLst>
              </p14:cNvPr>
              <p14:cNvContentPartPr/>
              <p14:nvPr/>
            </p14:nvContentPartPr>
            <p14:xfrm>
              <a:off x="7109296" y="1559584"/>
              <a:ext cx="2367360" cy="534600"/>
            </p14:xfrm>
          </p:contentPart>
        </mc:Choice>
        <mc:Fallback>
          <p:pic>
            <p:nvPicPr>
              <p:cNvPr id="160" name="墨迹 161">
                <a:extLst>
                  <a:ext uri="{FF2B5EF4-FFF2-40B4-BE49-F238E27FC236}">
                    <a16:creationId xmlns:a16="http://schemas.microsoft.com/office/drawing/2014/main" id="{20F065C0-8F34-4546-86D7-1BFF0C9D7DA2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7101736" y="1552024"/>
                <a:ext cx="2382480" cy="54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161" name="墨迹 162">
                <a:extLst>
                  <a:ext uri="{FF2B5EF4-FFF2-40B4-BE49-F238E27FC236}">
                    <a16:creationId xmlns:a16="http://schemas.microsoft.com/office/drawing/2014/main" id="{DC7ACD19-58DE-2F46-8659-DE2A675299E9}"/>
                  </a:ext>
                </a:extLst>
              </p14:cNvPr>
              <p14:cNvContentPartPr/>
              <p14:nvPr/>
            </p14:nvContentPartPr>
            <p14:xfrm>
              <a:off x="6349336" y="1716904"/>
              <a:ext cx="513360" cy="476280"/>
            </p14:xfrm>
          </p:contentPart>
        </mc:Choice>
        <mc:Fallback>
          <p:pic>
            <p:nvPicPr>
              <p:cNvPr id="161" name="墨迹 162">
                <a:extLst>
                  <a:ext uri="{FF2B5EF4-FFF2-40B4-BE49-F238E27FC236}">
                    <a16:creationId xmlns:a16="http://schemas.microsoft.com/office/drawing/2014/main" id="{DC7ACD19-58DE-2F46-8659-DE2A675299E9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6341776" y="1709344"/>
                <a:ext cx="528480" cy="49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180" name="墨迹 180">
                <a:extLst>
                  <a:ext uri="{FF2B5EF4-FFF2-40B4-BE49-F238E27FC236}">
                    <a16:creationId xmlns:a16="http://schemas.microsoft.com/office/drawing/2014/main" id="{CE06B452-0FE3-0A41-9075-B7C88A376D60}"/>
                  </a:ext>
                </a:extLst>
              </p14:cNvPr>
              <p14:cNvContentPartPr/>
              <p14:nvPr/>
            </p14:nvContentPartPr>
            <p14:xfrm>
              <a:off x="1287376" y="2372104"/>
              <a:ext cx="3201840" cy="630720"/>
            </p14:xfrm>
          </p:contentPart>
        </mc:Choice>
        <mc:Fallback>
          <p:pic>
            <p:nvPicPr>
              <p:cNvPr id="180" name="墨迹 180">
                <a:extLst>
                  <a:ext uri="{FF2B5EF4-FFF2-40B4-BE49-F238E27FC236}">
                    <a16:creationId xmlns:a16="http://schemas.microsoft.com/office/drawing/2014/main" id="{CE06B452-0FE3-0A41-9075-B7C88A376D60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1279816" y="2364544"/>
                <a:ext cx="3216960" cy="64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182" name="墨迹 181">
                <a:extLst>
                  <a:ext uri="{FF2B5EF4-FFF2-40B4-BE49-F238E27FC236}">
                    <a16:creationId xmlns:a16="http://schemas.microsoft.com/office/drawing/2014/main" id="{FFE3C61D-2E8D-7B47-8873-F59BD1E1CEA4}"/>
                  </a:ext>
                </a:extLst>
              </p14:cNvPr>
              <p14:cNvContentPartPr/>
              <p14:nvPr/>
            </p14:nvContentPartPr>
            <p14:xfrm>
              <a:off x="4767136" y="2773864"/>
              <a:ext cx="111600" cy="49680"/>
            </p14:xfrm>
          </p:contentPart>
        </mc:Choice>
        <mc:Fallback>
          <p:pic>
            <p:nvPicPr>
              <p:cNvPr id="182" name="墨迹 181">
                <a:extLst>
                  <a:ext uri="{FF2B5EF4-FFF2-40B4-BE49-F238E27FC236}">
                    <a16:creationId xmlns:a16="http://schemas.microsoft.com/office/drawing/2014/main" id="{FFE3C61D-2E8D-7B47-8873-F59BD1E1CEA4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4759576" y="2766304"/>
                <a:ext cx="126720" cy="6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183" name="墨迹 182">
                <a:extLst>
                  <a:ext uri="{FF2B5EF4-FFF2-40B4-BE49-F238E27FC236}">
                    <a16:creationId xmlns:a16="http://schemas.microsoft.com/office/drawing/2014/main" id="{E8F985AD-C0FE-B748-8633-FF1DBC34A0F7}"/>
                  </a:ext>
                </a:extLst>
              </p14:cNvPr>
              <p14:cNvContentPartPr/>
              <p14:nvPr/>
            </p14:nvContentPartPr>
            <p14:xfrm>
              <a:off x="4828696" y="3107584"/>
              <a:ext cx="43560" cy="37440"/>
            </p14:xfrm>
          </p:contentPart>
        </mc:Choice>
        <mc:Fallback>
          <p:pic>
            <p:nvPicPr>
              <p:cNvPr id="183" name="墨迹 182">
                <a:extLst>
                  <a:ext uri="{FF2B5EF4-FFF2-40B4-BE49-F238E27FC236}">
                    <a16:creationId xmlns:a16="http://schemas.microsoft.com/office/drawing/2014/main" id="{E8F985AD-C0FE-B748-8633-FF1DBC34A0F7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4821136" y="3100024"/>
                <a:ext cx="58680" cy="5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184" name="墨迹 183">
                <a:extLst>
                  <a:ext uri="{FF2B5EF4-FFF2-40B4-BE49-F238E27FC236}">
                    <a16:creationId xmlns:a16="http://schemas.microsoft.com/office/drawing/2014/main" id="{31A1C17E-C4E0-1649-B4B1-5AB4FA8B097E}"/>
                  </a:ext>
                </a:extLst>
              </p14:cNvPr>
              <p14:cNvContentPartPr/>
              <p14:nvPr/>
            </p14:nvContentPartPr>
            <p14:xfrm>
              <a:off x="4841296" y="2928304"/>
              <a:ext cx="74520" cy="74520"/>
            </p14:xfrm>
          </p:contentPart>
        </mc:Choice>
        <mc:Fallback>
          <p:pic>
            <p:nvPicPr>
              <p:cNvPr id="184" name="墨迹 183">
                <a:extLst>
                  <a:ext uri="{FF2B5EF4-FFF2-40B4-BE49-F238E27FC236}">
                    <a16:creationId xmlns:a16="http://schemas.microsoft.com/office/drawing/2014/main" id="{31A1C17E-C4E0-1649-B4B1-5AB4FA8B097E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4831216" y="2918224"/>
                <a:ext cx="94680" cy="9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185" name="墨迹 184">
                <a:extLst>
                  <a:ext uri="{FF2B5EF4-FFF2-40B4-BE49-F238E27FC236}">
                    <a16:creationId xmlns:a16="http://schemas.microsoft.com/office/drawing/2014/main" id="{44D45DB4-5F78-6841-B146-359439C28C54}"/>
                  </a:ext>
                </a:extLst>
              </p14:cNvPr>
              <p14:cNvContentPartPr/>
              <p14:nvPr/>
            </p14:nvContentPartPr>
            <p14:xfrm>
              <a:off x="2603260" y="3503511"/>
              <a:ext cx="274320" cy="19080"/>
            </p14:xfrm>
          </p:contentPart>
        </mc:Choice>
        <mc:Fallback>
          <p:pic>
            <p:nvPicPr>
              <p:cNvPr id="185" name="墨迹 184">
                <a:extLst>
                  <a:ext uri="{FF2B5EF4-FFF2-40B4-BE49-F238E27FC236}">
                    <a16:creationId xmlns:a16="http://schemas.microsoft.com/office/drawing/2014/main" id="{44D45DB4-5F78-6841-B146-359439C28C54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2595700" y="3495951"/>
                <a:ext cx="28944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186" name="墨迹 185">
                <a:extLst>
                  <a:ext uri="{FF2B5EF4-FFF2-40B4-BE49-F238E27FC236}">
                    <a16:creationId xmlns:a16="http://schemas.microsoft.com/office/drawing/2014/main" id="{D4ED5A45-6604-5842-9EBC-B0BDAB602918}"/>
                  </a:ext>
                </a:extLst>
              </p14:cNvPr>
              <p14:cNvContentPartPr/>
              <p14:nvPr/>
            </p14:nvContentPartPr>
            <p14:xfrm>
              <a:off x="2591020" y="3665511"/>
              <a:ext cx="311760" cy="50040"/>
            </p14:xfrm>
          </p:contentPart>
        </mc:Choice>
        <mc:Fallback>
          <p:pic>
            <p:nvPicPr>
              <p:cNvPr id="186" name="墨迹 185">
                <a:extLst>
                  <a:ext uri="{FF2B5EF4-FFF2-40B4-BE49-F238E27FC236}">
                    <a16:creationId xmlns:a16="http://schemas.microsoft.com/office/drawing/2014/main" id="{D4ED5A45-6604-5842-9EBC-B0BDAB602918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2583460" y="3657951"/>
                <a:ext cx="326880" cy="6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187" name="墨迹 186">
                <a:extLst>
                  <a:ext uri="{FF2B5EF4-FFF2-40B4-BE49-F238E27FC236}">
                    <a16:creationId xmlns:a16="http://schemas.microsoft.com/office/drawing/2014/main" id="{C748279B-5C7A-2143-A597-D517ECDD80D9}"/>
                  </a:ext>
                </a:extLst>
              </p14:cNvPr>
              <p14:cNvContentPartPr/>
              <p14:nvPr/>
            </p14:nvContentPartPr>
            <p14:xfrm>
              <a:off x="3163780" y="3447351"/>
              <a:ext cx="31320" cy="268200"/>
            </p14:xfrm>
          </p:contentPart>
        </mc:Choice>
        <mc:Fallback>
          <p:pic>
            <p:nvPicPr>
              <p:cNvPr id="187" name="墨迹 186">
                <a:extLst>
                  <a:ext uri="{FF2B5EF4-FFF2-40B4-BE49-F238E27FC236}">
                    <a16:creationId xmlns:a16="http://schemas.microsoft.com/office/drawing/2014/main" id="{C748279B-5C7A-2143-A597-D517ECDD80D9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3156220" y="3439791"/>
                <a:ext cx="46440" cy="28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188" name="墨迹 187">
                <a:extLst>
                  <a:ext uri="{FF2B5EF4-FFF2-40B4-BE49-F238E27FC236}">
                    <a16:creationId xmlns:a16="http://schemas.microsoft.com/office/drawing/2014/main" id="{90F3FD92-1B41-604F-BD2E-46B134A15C6C}"/>
                  </a:ext>
                </a:extLst>
              </p14:cNvPr>
              <p14:cNvContentPartPr/>
              <p14:nvPr/>
            </p14:nvContentPartPr>
            <p14:xfrm>
              <a:off x="3506140" y="3540951"/>
              <a:ext cx="280440" cy="37800"/>
            </p14:xfrm>
          </p:contentPart>
        </mc:Choice>
        <mc:Fallback>
          <p:pic>
            <p:nvPicPr>
              <p:cNvPr id="188" name="墨迹 187">
                <a:extLst>
                  <a:ext uri="{FF2B5EF4-FFF2-40B4-BE49-F238E27FC236}">
                    <a16:creationId xmlns:a16="http://schemas.microsoft.com/office/drawing/2014/main" id="{90F3FD92-1B41-604F-BD2E-46B134A15C6C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3498580" y="3533391"/>
                <a:ext cx="295560" cy="5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189" name="墨迹 188">
                <a:extLst>
                  <a:ext uri="{FF2B5EF4-FFF2-40B4-BE49-F238E27FC236}">
                    <a16:creationId xmlns:a16="http://schemas.microsoft.com/office/drawing/2014/main" id="{3CA2E32B-3868-6E44-844F-15A50DE747EE}"/>
                  </a:ext>
                </a:extLst>
              </p14:cNvPr>
              <p14:cNvContentPartPr/>
              <p14:nvPr/>
            </p14:nvContentPartPr>
            <p14:xfrm>
              <a:off x="4078900" y="3453831"/>
              <a:ext cx="149760" cy="193320"/>
            </p14:xfrm>
          </p:contentPart>
        </mc:Choice>
        <mc:Fallback>
          <p:pic>
            <p:nvPicPr>
              <p:cNvPr id="189" name="墨迹 188">
                <a:extLst>
                  <a:ext uri="{FF2B5EF4-FFF2-40B4-BE49-F238E27FC236}">
                    <a16:creationId xmlns:a16="http://schemas.microsoft.com/office/drawing/2014/main" id="{3CA2E32B-3868-6E44-844F-15A50DE747EE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4071340" y="3446271"/>
                <a:ext cx="164880" cy="20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192" name="墨迹 192">
                <a:extLst>
                  <a:ext uri="{FF2B5EF4-FFF2-40B4-BE49-F238E27FC236}">
                    <a16:creationId xmlns:a16="http://schemas.microsoft.com/office/drawing/2014/main" id="{35A21E76-38FB-AD4B-B2F6-6C6E282D10FB}"/>
                  </a:ext>
                </a:extLst>
              </p14:cNvPr>
              <p14:cNvContentPartPr/>
              <p14:nvPr/>
            </p14:nvContentPartPr>
            <p14:xfrm>
              <a:off x="4564180" y="3459951"/>
              <a:ext cx="218160" cy="180720"/>
            </p14:xfrm>
          </p:contentPart>
        </mc:Choice>
        <mc:Fallback>
          <p:pic>
            <p:nvPicPr>
              <p:cNvPr id="192" name="墨迹 192">
                <a:extLst>
                  <a:ext uri="{FF2B5EF4-FFF2-40B4-BE49-F238E27FC236}">
                    <a16:creationId xmlns:a16="http://schemas.microsoft.com/office/drawing/2014/main" id="{35A21E76-38FB-AD4B-B2F6-6C6E282D10FB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4556980" y="3452391"/>
                <a:ext cx="233280" cy="19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194" name="墨迹 193">
                <a:extLst>
                  <a:ext uri="{FF2B5EF4-FFF2-40B4-BE49-F238E27FC236}">
                    <a16:creationId xmlns:a16="http://schemas.microsoft.com/office/drawing/2014/main" id="{AA4FB8F2-CCB8-544F-A0D9-2660B08186C9}"/>
                  </a:ext>
                </a:extLst>
              </p14:cNvPr>
              <p14:cNvContentPartPr/>
              <p14:nvPr/>
            </p14:nvContentPartPr>
            <p14:xfrm>
              <a:off x="5155660" y="3410271"/>
              <a:ext cx="162360" cy="174600"/>
            </p14:xfrm>
          </p:contentPart>
        </mc:Choice>
        <mc:Fallback>
          <p:pic>
            <p:nvPicPr>
              <p:cNvPr id="194" name="墨迹 193">
                <a:extLst>
                  <a:ext uri="{FF2B5EF4-FFF2-40B4-BE49-F238E27FC236}">
                    <a16:creationId xmlns:a16="http://schemas.microsoft.com/office/drawing/2014/main" id="{AA4FB8F2-CCB8-544F-A0D9-2660B08186C9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5148100" y="3402711"/>
                <a:ext cx="177120" cy="18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198" name="墨迹 197">
                <a:extLst>
                  <a:ext uri="{FF2B5EF4-FFF2-40B4-BE49-F238E27FC236}">
                    <a16:creationId xmlns:a16="http://schemas.microsoft.com/office/drawing/2014/main" id="{57BA2372-92C2-9A42-8343-2B344906E929}"/>
                  </a:ext>
                </a:extLst>
              </p14:cNvPr>
              <p14:cNvContentPartPr/>
              <p14:nvPr/>
            </p14:nvContentPartPr>
            <p14:xfrm>
              <a:off x="6444460" y="3459951"/>
              <a:ext cx="87480" cy="12960"/>
            </p14:xfrm>
          </p:contentPart>
        </mc:Choice>
        <mc:Fallback>
          <p:pic>
            <p:nvPicPr>
              <p:cNvPr id="198" name="墨迹 197">
                <a:extLst>
                  <a:ext uri="{FF2B5EF4-FFF2-40B4-BE49-F238E27FC236}">
                    <a16:creationId xmlns:a16="http://schemas.microsoft.com/office/drawing/2014/main" id="{57BA2372-92C2-9A42-8343-2B344906E929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6436900" y="3452391"/>
                <a:ext cx="10260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199" name="墨迹 198">
                <a:extLst>
                  <a:ext uri="{FF2B5EF4-FFF2-40B4-BE49-F238E27FC236}">
                    <a16:creationId xmlns:a16="http://schemas.microsoft.com/office/drawing/2014/main" id="{98FC5D33-A6DE-3E4D-A1D8-1D60844F2FDD}"/>
                  </a:ext>
                </a:extLst>
              </p14:cNvPr>
              <p14:cNvContentPartPr/>
              <p14:nvPr/>
            </p14:nvContentPartPr>
            <p14:xfrm>
              <a:off x="6718420" y="3447351"/>
              <a:ext cx="199440" cy="31320"/>
            </p14:xfrm>
          </p:contentPart>
        </mc:Choice>
        <mc:Fallback>
          <p:pic>
            <p:nvPicPr>
              <p:cNvPr id="199" name="墨迹 198">
                <a:extLst>
                  <a:ext uri="{FF2B5EF4-FFF2-40B4-BE49-F238E27FC236}">
                    <a16:creationId xmlns:a16="http://schemas.microsoft.com/office/drawing/2014/main" id="{98FC5D33-A6DE-3E4D-A1D8-1D60844F2FDD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6710860" y="3439791"/>
                <a:ext cx="21456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206" name="墨迹 205">
                <a:extLst>
                  <a:ext uri="{FF2B5EF4-FFF2-40B4-BE49-F238E27FC236}">
                    <a16:creationId xmlns:a16="http://schemas.microsoft.com/office/drawing/2014/main" id="{32A80A18-A5C9-6D4F-AEDB-DB7FD5DB73D6}"/>
                  </a:ext>
                </a:extLst>
              </p14:cNvPr>
              <p14:cNvContentPartPr/>
              <p14:nvPr/>
            </p14:nvContentPartPr>
            <p14:xfrm>
              <a:off x="8374420" y="3055311"/>
              <a:ext cx="187200" cy="124920"/>
            </p14:xfrm>
          </p:contentPart>
        </mc:Choice>
        <mc:Fallback>
          <p:pic>
            <p:nvPicPr>
              <p:cNvPr id="206" name="墨迹 205">
                <a:extLst>
                  <a:ext uri="{FF2B5EF4-FFF2-40B4-BE49-F238E27FC236}">
                    <a16:creationId xmlns:a16="http://schemas.microsoft.com/office/drawing/2014/main" id="{32A80A18-A5C9-6D4F-AEDB-DB7FD5DB73D6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8366860" y="3047751"/>
                <a:ext cx="20232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207" name="墨迹 206">
                <a:extLst>
                  <a:ext uri="{FF2B5EF4-FFF2-40B4-BE49-F238E27FC236}">
                    <a16:creationId xmlns:a16="http://schemas.microsoft.com/office/drawing/2014/main" id="{4DBA1616-DAE7-D64E-978A-87475AA54452}"/>
                  </a:ext>
                </a:extLst>
              </p14:cNvPr>
              <p14:cNvContentPartPr/>
              <p14:nvPr/>
            </p14:nvContentPartPr>
            <p14:xfrm>
              <a:off x="8766460" y="3273831"/>
              <a:ext cx="180720" cy="223920"/>
            </p14:xfrm>
          </p:contentPart>
        </mc:Choice>
        <mc:Fallback>
          <p:pic>
            <p:nvPicPr>
              <p:cNvPr id="207" name="墨迹 206">
                <a:extLst>
                  <a:ext uri="{FF2B5EF4-FFF2-40B4-BE49-F238E27FC236}">
                    <a16:creationId xmlns:a16="http://schemas.microsoft.com/office/drawing/2014/main" id="{4DBA1616-DAE7-D64E-978A-87475AA54452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8758900" y="3266271"/>
                <a:ext cx="195840" cy="23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208" name="墨迹 210">
                <a:extLst>
                  <a:ext uri="{FF2B5EF4-FFF2-40B4-BE49-F238E27FC236}">
                    <a16:creationId xmlns:a16="http://schemas.microsoft.com/office/drawing/2014/main" id="{513F90DD-62E3-2E4F-89F9-DCE2F5BB5C51}"/>
                  </a:ext>
                </a:extLst>
              </p14:cNvPr>
              <p14:cNvContentPartPr/>
              <p14:nvPr/>
            </p14:nvContentPartPr>
            <p14:xfrm>
              <a:off x="7646140" y="3279231"/>
              <a:ext cx="647640" cy="268200"/>
            </p14:xfrm>
          </p:contentPart>
        </mc:Choice>
        <mc:Fallback>
          <p:pic>
            <p:nvPicPr>
              <p:cNvPr id="208" name="墨迹 210">
                <a:extLst>
                  <a:ext uri="{FF2B5EF4-FFF2-40B4-BE49-F238E27FC236}">
                    <a16:creationId xmlns:a16="http://schemas.microsoft.com/office/drawing/2014/main" id="{513F90DD-62E3-2E4F-89F9-DCE2F5BB5C51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7638580" y="3272031"/>
                <a:ext cx="662760" cy="28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209" name="墨迹 211">
                <a:extLst>
                  <a:ext uri="{FF2B5EF4-FFF2-40B4-BE49-F238E27FC236}">
                    <a16:creationId xmlns:a16="http://schemas.microsoft.com/office/drawing/2014/main" id="{9E75AEC6-85EF-4247-BF27-E47FDA6F8738}"/>
                  </a:ext>
                </a:extLst>
              </p14:cNvPr>
              <p14:cNvContentPartPr/>
              <p14:nvPr/>
            </p14:nvContentPartPr>
            <p14:xfrm>
              <a:off x="7175620" y="3372831"/>
              <a:ext cx="227880" cy="180720"/>
            </p14:xfrm>
          </p:contentPart>
        </mc:Choice>
        <mc:Fallback>
          <p:pic>
            <p:nvPicPr>
              <p:cNvPr id="209" name="墨迹 211">
                <a:extLst>
                  <a:ext uri="{FF2B5EF4-FFF2-40B4-BE49-F238E27FC236}">
                    <a16:creationId xmlns:a16="http://schemas.microsoft.com/office/drawing/2014/main" id="{9E75AEC6-85EF-4247-BF27-E47FDA6F8738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7168060" y="3365271"/>
                <a:ext cx="243000" cy="19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210" name="墨迹 212">
                <a:extLst>
                  <a:ext uri="{FF2B5EF4-FFF2-40B4-BE49-F238E27FC236}">
                    <a16:creationId xmlns:a16="http://schemas.microsoft.com/office/drawing/2014/main" id="{9C6B42BE-285C-DD4A-863E-32EA2BB24AEE}"/>
                  </a:ext>
                </a:extLst>
              </p14:cNvPr>
              <p14:cNvContentPartPr/>
              <p14:nvPr/>
            </p14:nvContentPartPr>
            <p14:xfrm>
              <a:off x="5629060" y="3410271"/>
              <a:ext cx="448200" cy="112320"/>
            </p14:xfrm>
          </p:contentPart>
        </mc:Choice>
        <mc:Fallback>
          <p:pic>
            <p:nvPicPr>
              <p:cNvPr id="210" name="墨迹 212">
                <a:extLst>
                  <a:ext uri="{FF2B5EF4-FFF2-40B4-BE49-F238E27FC236}">
                    <a16:creationId xmlns:a16="http://schemas.microsoft.com/office/drawing/2014/main" id="{9C6B42BE-285C-DD4A-863E-32EA2BB24AEE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5621506" y="3402711"/>
                <a:ext cx="463308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2">
            <p14:nvContentPartPr>
              <p14:cNvPr id="217" name="墨迹 217">
                <a:extLst>
                  <a:ext uri="{FF2B5EF4-FFF2-40B4-BE49-F238E27FC236}">
                    <a16:creationId xmlns:a16="http://schemas.microsoft.com/office/drawing/2014/main" id="{E082E6C0-6FC8-4341-B9DB-3CD94F90ACB8}"/>
                  </a:ext>
                </a:extLst>
              </p14:cNvPr>
              <p14:cNvContentPartPr/>
              <p14:nvPr/>
            </p14:nvContentPartPr>
            <p14:xfrm>
              <a:off x="9563500" y="3223431"/>
              <a:ext cx="647640" cy="342720"/>
            </p14:xfrm>
          </p:contentPart>
        </mc:Choice>
        <mc:Fallback>
          <p:pic>
            <p:nvPicPr>
              <p:cNvPr id="217" name="墨迹 217">
                <a:extLst>
                  <a:ext uri="{FF2B5EF4-FFF2-40B4-BE49-F238E27FC236}">
                    <a16:creationId xmlns:a16="http://schemas.microsoft.com/office/drawing/2014/main" id="{E082E6C0-6FC8-4341-B9DB-3CD94F90ACB8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9555940" y="3215871"/>
                <a:ext cx="662760" cy="35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4">
            <p14:nvContentPartPr>
              <p14:cNvPr id="221" name="墨迹 221">
                <a:extLst>
                  <a:ext uri="{FF2B5EF4-FFF2-40B4-BE49-F238E27FC236}">
                    <a16:creationId xmlns:a16="http://schemas.microsoft.com/office/drawing/2014/main" id="{02A42E46-EA0E-4E4F-A6D5-0F4853067DE8}"/>
                  </a:ext>
                </a:extLst>
              </p14:cNvPr>
              <p14:cNvContentPartPr/>
              <p14:nvPr/>
            </p14:nvContentPartPr>
            <p14:xfrm>
              <a:off x="642340" y="4213071"/>
              <a:ext cx="516960" cy="423720"/>
            </p14:xfrm>
          </p:contentPart>
        </mc:Choice>
        <mc:Fallback>
          <p:pic>
            <p:nvPicPr>
              <p:cNvPr id="221" name="墨迹 221">
                <a:extLst>
                  <a:ext uri="{FF2B5EF4-FFF2-40B4-BE49-F238E27FC236}">
                    <a16:creationId xmlns:a16="http://schemas.microsoft.com/office/drawing/2014/main" id="{02A42E46-EA0E-4E4F-A6D5-0F4853067DE8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634780" y="4205871"/>
                <a:ext cx="532080" cy="43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6">
            <p14:nvContentPartPr>
              <p14:cNvPr id="231" name="墨迹 232">
                <a:extLst>
                  <a:ext uri="{FF2B5EF4-FFF2-40B4-BE49-F238E27FC236}">
                    <a16:creationId xmlns:a16="http://schemas.microsoft.com/office/drawing/2014/main" id="{184E38F7-0907-3C44-A613-81744840C2CC}"/>
                  </a:ext>
                </a:extLst>
              </p14:cNvPr>
              <p14:cNvContentPartPr/>
              <p14:nvPr/>
            </p14:nvContentPartPr>
            <p14:xfrm>
              <a:off x="2208340" y="4256631"/>
              <a:ext cx="949320" cy="486000"/>
            </p14:xfrm>
          </p:contentPart>
        </mc:Choice>
        <mc:Fallback>
          <p:pic>
            <p:nvPicPr>
              <p:cNvPr id="231" name="墨迹 232">
                <a:extLst>
                  <a:ext uri="{FF2B5EF4-FFF2-40B4-BE49-F238E27FC236}">
                    <a16:creationId xmlns:a16="http://schemas.microsoft.com/office/drawing/2014/main" id="{184E38F7-0907-3C44-A613-81744840C2CC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2200780" y="4249431"/>
                <a:ext cx="964440" cy="50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8">
            <p14:nvContentPartPr>
              <p14:cNvPr id="232" name="墨迹 233">
                <a:extLst>
                  <a:ext uri="{FF2B5EF4-FFF2-40B4-BE49-F238E27FC236}">
                    <a16:creationId xmlns:a16="http://schemas.microsoft.com/office/drawing/2014/main" id="{9B0504BB-833F-1D43-8F80-559634B30124}"/>
                  </a:ext>
                </a:extLst>
              </p14:cNvPr>
              <p14:cNvContentPartPr/>
              <p14:nvPr/>
            </p14:nvContentPartPr>
            <p14:xfrm>
              <a:off x="1737820" y="4462191"/>
              <a:ext cx="187560" cy="199440"/>
            </p14:xfrm>
          </p:contentPart>
        </mc:Choice>
        <mc:Fallback>
          <p:pic>
            <p:nvPicPr>
              <p:cNvPr id="232" name="墨迹 233">
                <a:extLst>
                  <a:ext uri="{FF2B5EF4-FFF2-40B4-BE49-F238E27FC236}">
                    <a16:creationId xmlns:a16="http://schemas.microsoft.com/office/drawing/2014/main" id="{9B0504BB-833F-1D43-8F80-559634B30124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1730606" y="4454631"/>
                <a:ext cx="202709" cy="21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0">
            <p14:nvContentPartPr>
              <p14:cNvPr id="246" name="墨迹 248">
                <a:extLst>
                  <a:ext uri="{FF2B5EF4-FFF2-40B4-BE49-F238E27FC236}">
                    <a16:creationId xmlns:a16="http://schemas.microsoft.com/office/drawing/2014/main" id="{142198B5-F9BC-F04F-B433-0F8F5B6F0E40}"/>
                  </a:ext>
                </a:extLst>
              </p14:cNvPr>
              <p14:cNvContentPartPr/>
              <p14:nvPr/>
            </p14:nvContentPartPr>
            <p14:xfrm>
              <a:off x="4296700" y="4119831"/>
              <a:ext cx="1126800" cy="436320"/>
            </p14:xfrm>
          </p:contentPart>
        </mc:Choice>
        <mc:Fallback>
          <p:pic>
            <p:nvPicPr>
              <p:cNvPr id="246" name="墨迹 248">
                <a:extLst>
                  <a:ext uri="{FF2B5EF4-FFF2-40B4-BE49-F238E27FC236}">
                    <a16:creationId xmlns:a16="http://schemas.microsoft.com/office/drawing/2014/main" id="{142198B5-F9BC-F04F-B433-0F8F5B6F0E40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4289142" y="4112271"/>
                <a:ext cx="1141915" cy="45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2">
            <p14:nvContentPartPr>
              <p14:cNvPr id="247" name="墨迹 249">
                <a:extLst>
                  <a:ext uri="{FF2B5EF4-FFF2-40B4-BE49-F238E27FC236}">
                    <a16:creationId xmlns:a16="http://schemas.microsoft.com/office/drawing/2014/main" id="{EB00CB0E-E29D-4B40-8987-660FC6377D0B}"/>
                  </a:ext>
                </a:extLst>
              </p14:cNvPr>
              <p14:cNvContentPartPr/>
              <p14:nvPr/>
            </p14:nvContentPartPr>
            <p14:xfrm>
              <a:off x="3885940" y="4191831"/>
              <a:ext cx="212040" cy="519840"/>
            </p14:xfrm>
          </p:contentPart>
        </mc:Choice>
        <mc:Fallback>
          <p:pic>
            <p:nvPicPr>
              <p:cNvPr id="247" name="墨迹 249">
                <a:extLst>
                  <a:ext uri="{FF2B5EF4-FFF2-40B4-BE49-F238E27FC236}">
                    <a16:creationId xmlns:a16="http://schemas.microsoft.com/office/drawing/2014/main" id="{EB00CB0E-E29D-4B40-8987-660FC6377D0B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3878380" y="4184271"/>
                <a:ext cx="227160" cy="53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4">
            <p14:nvContentPartPr>
              <p14:cNvPr id="248" name="墨迹 250">
                <a:extLst>
                  <a:ext uri="{FF2B5EF4-FFF2-40B4-BE49-F238E27FC236}">
                    <a16:creationId xmlns:a16="http://schemas.microsoft.com/office/drawing/2014/main" id="{7D3EF4A4-5640-A241-A257-F1979C616A76}"/>
                  </a:ext>
                </a:extLst>
              </p14:cNvPr>
              <p14:cNvContentPartPr/>
              <p14:nvPr/>
            </p14:nvContentPartPr>
            <p14:xfrm>
              <a:off x="3368980" y="4412511"/>
              <a:ext cx="262080" cy="187200"/>
            </p14:xfrm>
          </p:contentPart>
        </mc:Choice>
        <mc:Fallback>
          <p:pic>
            <p:nvPicPr>
              <p:cNvPr id="248" name="墨迹 250">
                <a:extLst>
                  <a:ext uri="{FF2B5EF4-FFF2-40B4-BE49-F238E27FC236}">
                    <a16:creationId xmlns:a16="http://schemas.microsoft.com/office/drawing/2014/main" id="{7D3EF4A4-5640-A241-A257-F1979C616A76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3361410" y="4404951"/>
                <a:ext cx="277221" cy="20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6">
            <p14:nvContentPartPr>
              <p14:cNvPr id="258" name="墨迹 257">
                <a:extLst>
                  <a:ext uri="{FF2B5EF4-FFF2-40B4-BE49-F238E27FC236}">
                    <a16:creationId xmlns:a16="http://schemas.microsoft.com/office/drawing/2014/main" id="{B4C50C99-5810-4548-A8D0-10888B285470}"/>
                  </a:ext>
                </a:extLst>
              </p14:cNvPr>
              <p14:cNvContentPartPr/>
              <p14:nvPr/>
            </p14:nvContentPartPr>
            <p14:xfrm>
              <a:off x="6581260" y="4611591"/>
              <a:ext cx="31320" cy="37800"/>
            </p14:xfrm>
          </p:contentPart>
        </mc:Choice>
        <mc:Fallback>
          <p:pic>
            <p:nvPicPr>
              <p:cNvPr id="258" name="墨迹 257">
                <a:extLst>
                  <a:ext uri="{FF2B5EF4-FFF2-40B4-BE49-F238E27FC236}">
                    <a16:creationId xmlns:a16="http://schemas.microsoft.com/office/drawing/2014/main" id="{B4C50C99-5810-4548-A8D0-10888B285470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6573700" y="4604031"/>
                <a:ext cx="46440" cy="5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8">
            <p14:nvContentPartPr>
              <p14:cNvPr id="259" name="墨迹 259">
                <a:extLst>
                  <a:ext uri="{FF2B5EF4-FFF2-40B4-BE49-F238E27FC236}">
                    <a16:creationId xmlns:a16="http://schemas.microsoft.com/office/drawing/2014/main" id="{26A143F3-8209-974E-98B8-F97D3B43390E}"/>
                  </a:ext>
                </a:extLst>
              </p14:cNvPr>
              <p14:cNvContentPartPr/>
              <p14:nvPr/>
            </p14:nvContentPartPr>
            <p14:xfrm>
              <a:off x="5747140" y="4082391"/>
              <a:ext cx="641520" cy="510840"/>
            </p14:xfrm>
          </p:contentPart>
        </mc:Choice>
        <mc:Fallback>
          <p:pic>
            <p:nvPicPr>
              <p:cNvPr id="259" name="墨迹 259">
                <a:extLst>
                  <a:ext uri="{FF2B5EF4-FFF2-40B4-BE49-F238E27FC236}">
                    <a16:creationId xmlns:a16="http://schemas.microsoft.com/office/drawing/2014/main" id="{26A143F3-8209-974E-98B8-F97D3B43390E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5739580" y="4074831"/>
                <a:ext cx="656640" cy="52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0">
            <p14:nvContentPartPr>
              <p14:cNvPr id="268" name="墨迹 267">
                <a:extLst>
                  <a:ext uri="{FF2B5EF4-FFF2-40B4-BE49-F238E27FC236}">
                    <a16:creationId xmlns:a16="http://schemas.microsoft.com/office/drawing/2014/main" id="{A4CF9FE3-999E-3C4A-84A0-454CB5658BA7}"/>
                  </a:ext>
                </a:extLst>
              </p14:cNvPr>
              <p14:cNvContentPartPr/>
              <p14:nvPr/>
            </p14:nvContentPartPr>
            <p14:xfrm>
              <a:off x="8237260" y="4350231"/>
              <a:ext cx="162360" cy="12960"/>
            </p14:xfrm>
          </p:contentPart>
        </mc:Choice>
        <mc:Fallback>
          <p:pic>
            <p:nvPicPr>
              <p:cNvPr id="268" name="墨迹 267">
                <a:extLst>
                  <a:ext uri="{FF2B5EF4-FFF2-40B4-BE49-F238E27FC236}">
                    <a16:creationId xmlns:a16="http://schemas.microsoft.com/office/drawing/2014/main" id="{A4CF9FE3-999E-3C4A-84A0-454CB5658BA7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8229700" y="4342671"/>
                <a:ext cx="17712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2">
            <p14:nvContentPartPr>
              <p14:cNvPr id="276" name="墨迹 277">
                <a:extLst>
                  <a:ext uri="{FF2B5EF4-FFF2-40B4-BE49-F238E27FC236}">
                    <a16:creationId xmlns:a16="http://schemas.microsoft.com/office/drawing/2014/main" id="{A2C2AEA4-91F4-E941-BB0D-0FE50E97C53D}"/>
                  </a:ext>
                </a:extLst>
              </p14:cNvPr>
              <p14:cNvContentPartPr/>
              <p14:nvPr/>
            </p14:nvContentPartPr>
            <p14:xfrm>
              <a:off x="8592220" y="4032711"/>
              <a:ext cx="1320120" cy="567000"/>
            </p14:xfrm>
          </p:contentPart>
        </mc:Choice>
        <mc:Fallback>
          <p:pic>
            <p:nvPicPr>
              <p:cNvPr id="276" name="墨迹 277">
                <a:extLst>
                  <a:ext uri="{FF2B5EF4-FFF2-40B4-BE49-F238E27FC236}">
                    <a16:creationId xmlns:a16="http://schemas.microsoft.com/office/drawing/2014/main" id="{A2C2AEA4-91F4-E941-BB0D-0FE50E97C53D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8584660" y="4025151"/>
                <a:ext cx="1335240" cy="58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4">
            <p14:nvContentPartPr>
              <p14:cNvPr id="277" name="墨迹 278">
                <a:extLst>
                  <a:ext uri="{FF2B5EF4-FFF2-40B4-BE49-F238E27FC236}">
                    <a16:creationId xmlns:a16="http://schemas.microsoft.com/office/drawing/2014/main" id="{7F6213D4-9EC6-2B47-B006-35E74262D6B0}"/>
                  </a:ext>
                </a:extLst>
              </p14:cNvPr>
              <p14:cNvContentPartPr/>
              <p14:nvPr/>
            </p14:nvContentPartPr>
            <p14:xfrm>
              <a:off x="6892660" y="4076271"/>
              <a:ext cx="1133640" cy="554400"/>
            </p14:xfrm>
          </p:contentPart>
        </mc:Choice>
        <mc:Fallback>
          <p:pic>
            <p:nvPicPr>
              <p:cNvPr id="277" name="墨迹 278">
                <a:extLst>
                  <a:ext uri="{FF2B5EF4-FFF2-40B4-BE49-F238E27FC236}">
                    <a16:creationId xmlns:a16="http://schemas.microsoft.com/office/drawing/2014/main" id="{7F6213D4-9EC6-2B47-B006-35E74262D6B0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6885098" y="4068711"/>
                <a:ext cx="1148765" cy="56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6">
            <p14:nvContentPartPr>
              <p14:cNvPr id="289" name="墨迹 289">
                <a:extLst>
                  <a:ext uri="{FF2B5EF4-FFF2-40B4-BE49-F238E27FC236}">
                    <a16:creationId xmlns:a16="http://schemas.microsoft.com/office/drawing/2014/main" id="{42689D4F-E173-E14A-88F9-609096D15ADB}"/>
                  </a:ext>
                </a:extLst>
              </p14:cNvPr>
              <p14:cNvContentPartPr/>
              <p14:nvPr/>
            </p14:nvContentPartPr>
            <p14:xfrm>
              <a:off x="10117540" y="4125951"/>
              <a:ext cx="1680480" cy="598320"/>
            </p14:xfrm>
          </p:contentPart>
        </mc:Choice>
        <mc:Fallback>
          <p:pic>
            <p:nvPicPr>
              <p:cNvPr id="289" name="墨迹 289">
                <a:extLst>
                  <a:ext uri="{FF2B5EF4-FFF2-40B4-BE49-F238E27FC236}">
                    <a16:creationId xmlns:a16="http://schemas.microsoft.com/office/drawing/2014/main" id="{42689D4F-E173-E14A-88F9-609096D15ADB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10109980" y="4118386"/>
                <a:ext cx="1695600" cy="61344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8">
            <p14:nvContentPartPr>
              <p14:cNvPr id="302" name="墨迹 302">
                <a:extLst>
                  <a:ext uri="{FF2B5EF4-FFF2-40B4-BE49-F238E27FC236}">
                    <a16:creationId xmlns:a16="http://schemas.microsoft.com/office/drawing/2014/main" id="{7E9D51D7-2DAF-DC4C-A60E-55B378712748}"/>
                  </a:ext>
                </a:extLst>
              </p14:cNvPr>
              <p14:cNvContentPartPr/>
              <p14:nvPr/>
            </p14:nvContentPartPr>
            <p14:xfrm>
              <a:off x="1781380" y="5103351"/>
              <a:ext cx="1550880" cy="380520"/>
            </p14:xfrm>
          </p:contentPart>
        </mc:Choice>
        <mc:Fallback>
          <p:pic>
            <p:nvPicPr>
              <p:cNvPr id="302" name="墨迹 302">
                <a:extLst>
                  <a:ext uri="{FF2B5EF4-FFF2-40B4-BE49-F238E27FC236}">
                    <a16:creationId xmlns:a16="http://schemas.microsoft.com/office/drawing/2014/main" id="{7E9D51D7-2DAF-DC4C-A60E-55B378712748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1774178" y="5095784"/>
                <a:ext cx="1566004" cy="3956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0">
            <p14:nvContentPartPr>
              <p14:cNvPr id="304" name="墨迹 303">
                <a:extLst>
                  <a:ext uri="{FF2B5EF4-FFF2-40B4-BE49-F238E27FC236}">
                    <a16:creationId xmlns:a16="http://schemas.microsoft.com/office/drawing/2014/main" id="{8298048A-D7FC-104E-A10D-1D619BE88A72}"/>
                  </a:ext>
                </a:extLst>
              </p14:cNvPr>
              <p14:cNvContentPartPr/>
              <p14:nvPr/>
            </p14:nvContentPartPr>
            <p14:xfrm>
              <a:off x="3748780" y="5034951"/>
              <a:ext cx="118800" cy="398880"/>
            </p14:xfrm>
          </p:contentPart>
        </mc:Choice>
        <mc:Fallback>
          <p:pic>
            <p:nvPicPr>
              <p:cNvPr id="304" name="墨迹 303">
                <a:extLst>
                  <a:ext uri="{FF2B5EF4-FFF2-40B4-BE49-F238E27FC236}">
                    <a16:creationId xmlns:a16="http://schemas.microsoft.com/office/drawing/2014/main" id="{8298048A-D7FC-104E-A10D-1D619BE88A72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3741220" y="5027391"/>
                <a:ext cx="133560" cy="41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2">
            <p14:nvContentPartPr>
              <p14:cNvPr id="305" name="墨迹 304">
                <a:extLst>
                  <a:ext uri="{FF2B5EF4-FFF2-40B4-BE49-F238E27FC236}">
                    <a16:creationId xmlns:a16="http://schemas.microsoft.com/office/drawing/2014/main" id="{B6D85559-9C85-A94F-A5E1-ADA58F89EAEF}"/>
                  </a:ext>
                </a:extLst>
              </p14:cNvPr>
              <p14:cNvContentPartPr/>
              <p14:nvPr/>
            </p14:nvContentPartPr>
            <p14:xfrm>
              <a:off x="3823660" y="5084631"/>
              <a:ext cx="118800" cy="268200"/>
            </p14:xfrm>
          </p:contentPart>
        </mc:Choice>
        <mc:Fallback>
          <p:pic>
            <p:nvPicPr>
              <p:cNvPr id="305" name="墨迹 304">
                <a:extLst>
                  <a:ext uri="{FF2B5EF4-FFF2-40B4-BE49-F238E27FC236}">
                    <a16:creationId xmlns:a16="http://schemas.microsoft.com/office/drawing/2014/main" id="{B6D85559-9C85-A94F-A5E1-ADA58F89EAEF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3816100" y="5077431"/>
                <a:ext cx="133560" cy="28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4">
            <p14:nvContentPartPr>
              <p14:cNvPr id="306" name="墨迹 305">
                <a:extLst>
                  <a:ext uri="{FF2B5EF4-FFF2-40B4-BE49-F238E27FC236}">
                    <a16:creationId xmlns:a16="http://schemas.microsoft.com/office/drawing/2014/main" id="{1CC3707E-84C7-FD47-B1AE-920776B15F76}"/>
                  </a:ext>
                </a:extLst>
              </p14:cNvPr>
              <p14:cNvContentPartPr/>
              <p14:nvPr/>
            </p14:nvContentPartPr>
            <p14:xfrm>
              <a:off x="3792340" y="5296311"/>
              <a:ext cx="37800" cy="12960"/>
            </p14:xfrm>
          </p:contentPart>
        </mc:Choice>
        <mc:Fallback>
          <p:pic>
            <p:nvPicPr>
              <p:cNvPr id="306" name="墨迹 305">
                <a:extLst>
                  <a:ext uri="{FF2B5EF4-FFF2-40B4-BE49-F238E27FC236}">
                    <a16:creationId xmlns:a16="http://schemas.microsoft.com/office/drawing/2014/main" id="{1CC3707E-84C7-FD47-B1AE-920776B15F76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3784780" y="5289111"/>
                <a:ext cx="5292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6">
            <p14:nvContentPartPr>
              <p14:cNvPr id="307" name="墨迹 306">
                <a:extLst>
                  <a:ext uri="{FF2B5EF4-FFF2-40B4-BE49-F238E27FC236}">
                    <a16:creationId xmlns:a16="http://schemas.microsoft.com/office/drawing/2014/main" id="{EB0F814E-2923-954D-A151-7C8F9569BF2F}"/>
                  </a:ext>
                </a:extLst>
              </p14:cNvPr>
              <p14:cNvContentPartPr/>
              <p14:nvPr/>
            </p14:nvContentPartPr>
            <p14:xfrm>
              <a:off x="3798460" y="5271471"/>
              <a:ext cx="93600" cy="50040"/>
            </p14:xfrm>
          </p:contentPart>
        </mc:Choice>
        <mc:Fallback>
          <p:pic>
            <p:nvPicPr>
              <p:cNvPr id="307" name="墨迹 306">
                <a:extLst>
                  <a:ext uri="{FF2B5EF4-FFF2-40B4-BE49-F238E27FC236}">
                    <a16:creationId xmlns:a16="http://schemas.microsoft.com/office/drawing/2014/main" id="{EB0F814E-2923-954D-A151-7C8F9569BF2F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3790900" y="5263911"/>
                <a:ext cx="108720" cy="6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8">
            <p14:nvContentPartPr>
              <p14:cNvPr id="308" name="墨迹 307">
                <a:extLst>
                  <a:ext uri="{FF2B5EF4-FFF2-40B4-BE49-F238E27FC236}">
                    <a16:creationId xmlns:a16="http://schemas.microsoft.com/office/drawing/2014/main" id="{4D91EE39-8D5A-E343-A442-DF502E13F8BD}"/>
                  </a:ext>
                </a:extLst>
              </p14:cNvPr>
              <p14:cNvContentPartPr/>
              <p14:nvPr/>
            </p14:nvContentPartPr>
            <p14:xfrm>
              <a:off x="4078900" y="5259231"/>
              <a:ext cx="143640" cy="118800"/>
            </p14:xfrm>
          </p:contentPart>
        </mc:Choice>
        <mc:Fallback>
          <p:pic>
            <p:nvPicPr>
              <p:cNvPr id="308" name="墨迹 307">
                <a:extLst>
                  <a:ext uri="{FF2B5EF4-FFF2-40B4-BE49-F238E27FC236}">
                    <a16:creationId xmlns:a16="http://schemas.microsoft.com/office/drawing/2014/main" id="{4D91EE39-8D5A-E343-A442-DF502E13F8BD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4071340" y="5251671"/>
                <a:ext cx="158760" cy="13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0">
            <p14:nvContentPartPr>
              <p14:cNvPr id="309" name="墨迹 308">
                <a:extLst>
                  <a:ext uri="{FF2B5EF4-FFF2-40B4-BE49-F238E27FC236}">
                    <a16:creationId xmlns:a16="http://schemas.microsoft.com/office/drawing/2014/main" id="{4E561377-89F3-F34F-8ECA-F74CF5532A4D}"/>
                  </a:ext>
                </a:extLst>
              </p14:cNvPr>
              <p14:cNvContentPartPr/>
              <p14:nvPr/>
            </p14:nvContentPartPr>
            <p14:xfrm>
              <a:off x="4128580" y="5128551"/>
              <a:ext cx="87480" cy="31320"/>
            </p14:xfrm>
          </p:contentPart>
        </mc:Choice>
        <mc:Fallback>
          <p:pic>
            <p:nvPicPr>
              <p:cNvPr id="309" name="墨迹 308">
                <a:extLst>
                  <a:ext uri="{FF2B5EF4-FFF2-40B4-BE49-F238E27FC236}">
                    <a16:creationId xmlns:a16="http://schemas.microsoft.com/office/drawing/2014/main" id="{4E561377-89F3-F34F-8ECA-F74CF5532A4D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4121020" y="5120991"/>
                <a:ext cx="10260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2">
            <p14:nvContentPartPr>
              <p14:cNvPr id="310" name="墨迹 309">
                <a:extLst>
                  <a:ext uri="{FF2B5EF4-FFF2-40B4-BE49-F238E27FC236}">
                    <a16:creationId xmlns:a16="http://schemas.microsoft.com/office/drawing/2014/main" id="{4DCAFA49-F8AD-3C45-872B-AB3A1176398E}"/>
                  </a:ext>
                </a:extLst>
              </p14:cNvPr>
              <p14:cNvContentPartPr/>
              <p14:nvPr/>
            </p14:nvContentPartPr>
            <p14:xfrm>
              <a:off x="4377700" y="5333751"/>
              <a:ext cx="212040" cy="99360"/>
            </p14:xfrm>
          </p:contentPart>
        </mc:Choice>
        <mc:Fallback>
          <p:pic>
            <p:nvPicPr>
              <p:cNvPr id="310" name="墨迹 309">
                <a:extLst>
                  <a:ext uri="{FF2B5EF4-FFF2-40B4-BE49-F238E27FC236}">
                    <a16:creationId xmlns:a16="http://schemas.microsoft.com/office/drawing/2014/main" id="{4DCAFA49-F8AD-3C45-872B-AB3A1176398E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4370140" y="5326191"/>
                <a:ext cx="227160" cy="11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4">
            <p14:nvContentPartPr>
              <p14:cNvPr id="311" name="墨迹 310">
                <a:extLst>
                  <a:ext uri="{FF2B5EF4-FFF2-40B4-BE49-F238E27FC236}">
                    <a16:creationId xmlns:a16="http://schemas.microsoft.com/office/drawing/2014/main" id="{D1D74E56-552C-444D-AA8E-E76059CEE95E}"/>
                  </a:ext>
                </a:extLst>
              </p14:cNvPr>
              <p14:cNvContentPartPr/>
              <p14:nvPr/>
            </p14:nvContentPartPr>
            <p14:xfrm>
              <a:off x="4844620" y="5377311"/>
              <a:ext cx="100080" cy="56520"/>
            </p14:xfrm>
          </p:contentPart>
        </mc:Choice>
        <mc:Fallback>
          <p:pic>
            <p:nvPicPr>
              <p:cNvPr id="311" name="墨迹 310">
                <a:extLst>
                  <a:ext uri="{FF2B5EF4-FFF2-40B4-BE49-F238E27FC236}">
                    <a16:creationId xmlns:a16="http://schemas.microsoft.com/office/drawing/2014/main" id="{D1D74E56-552C-444D-AA8E-E76059CEE95E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4837060" y="5369751"/>
                <a:ext cx="115200" cy="7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6">
            <p14:nvContentPartPr>
              <p14:cNvPr id="312" name="墨迹 311">
                <a:extLst>
                  <a:ext uri="{FF2B5EF4-FFF2-40B4-BE49-F238E27FC236}">
                    <a16:creationId xmlns:a16="http://schemas.microsoft.com/office/drawing/2014/main" id="{323CB446-0644-EE4B-9D7A-9F9F326634C1}"/>
                  </a:ext>
                </a:extLst>
              </p14:cNvPr>
              <p14:cNvContentPartPr/>
              <p14:nvPr/>
            </p14:nvContentPartPr>
            <p14:xfrm>
              <a:off x="5373820" y="5252751"/>
              <a:ext cx="131040" cy="31320"/>
            </p14:xfrm>
          </p:contentPart>
        </mc:Choice>
        <mc:Fallback>
          <p:pic>
            <p:nvPicPr>
              <p:cNvPr id="312" name="墨迹 311">
                <a:extLst>
                  <a:ext uri="{FF2B5EF4-FFF2-40B4-BE49-F238E27FC236}">
                    <a16:creationId xmlns:a16="http://schemas.microsoft.com/office/drawing/2014/main" id="{323CB446-0644-EE4B-9D7A-9F9F326634C1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5366260" y="5245191"/>
                <a:ext cx="14616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8">
            <p14:nvContentPartPr>
              <p14:cNvPr id="313" name="墨迹 312">
                <a:extLst>
                  <a:ext uri="{FF2B5EF4-FFF2-40B4-BE49-F238E27FC236}">
                    <a16:creationId xmlns:a16="http://schemas.microsoft.com/office/drawing/2014/main" id="{7D320786-2D64-A844-84EE-2CEB0073E5D6}"/>
                  </a:ext>
                </a:extLst>
              </p14:cNvPr>
              <p14:cNvContentPartPr/>
              <p14:nvPr/>
            </p14:nvContentPartPr>
            <p14:xfrm>
              <a:off x="5566780" y="5265351"/>
              <a:ext cx="118800" cy="25200"/>
            </p14:xfrm>
          </p:contentPart>
        </mc:Choice>
        <mc:Fallback>
          <p:pic>
            <p:nvPicPr>
              <p:cNvPr id="313" name="墨迹 312">
                <a:extLst>
                  <a:ext uri="{FF2B5EF4-FFF2-40B4-BE49-F238E27FC236}">
                    <a16:creationId xmlns:a16="http://schemas.microsoft.com/office/drawing/2014/main" id="{7D320786-2D64-A844-84EE-2CEB0073E5D6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5559220" y="5257791"/>
                <a:ext cx="13356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0">
            <p14:nvContentPartPr>
              <p14:cNvPr id="314" name="墨迹 313">
                <a:extLst>
                  <a:ext uri="{FF2B5EF4-FFF2-40B4-BE49-F238E27FC236}">
                    <a16:creationId xmlns:a16="http://schemas.microsoft.com/office/drawing/2014/main" id="{A1F8FD49-3333-144D-9519-57A10B48E9AE}"/>
                  </a:ext>
                </a:extLst>
              </p14:cNvPr>
              <p14:cNvContentPartPr/>
              <p14:nvPr/>
            </p14:nvContentPartPr>
            <p14:xfrm>
              <a:off x="5840740" y="5312511"/>
              <a:ext cx="37800" cy="3240"/>
            </p14:xfrm>
          </p:contentPart>
        </mc:Choice>
        <mc:Fallback>
          <p:pic>
            <p:nvPicPr>
              <p:cNvPr id="314" name="墨迹 313">
                <a:extLst>
                  <a:ext uri="{FF2B5EF4-FFF2-40B4-BE49-F238E27FC236}">
                    <a16:creationId xmlns:a16="http://schemas.microsoft.com/office/drawing/2014/main" id="{A1F8FD49-3333-144D-9519-57A10B48E9AE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5833180" y="5304951"/>
                <a:ext cx="52920" cy="1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2">
            <p14:nvContentPartPr>
              <p14:cNvPr id="315" name="墨迹 314">
                <a:extLst>
                  <a:ext uri="{FF2B5EF4-FFF2-40B4-BE49-F238E27FC236}">
                    <a16:creationId xmlns:a16="http://schemas.microsoft.com/office/drawing/2014/main" id="{80A492F5-87A5-4642-8F56-EE2236228554}"/>
                  </a:ext>
                </a:extLst>
              </p14:cNvPr>
              <p14:cNvContentPartPr/>
              <p14:nvPr/>
            </p14:nvContentPartPr>
            <p14:xfrm>
              <a:off x="6052420" y="4885551"/>
              <a:ext cx="230760" cy="452160"/>
            </p14:xfrm>
          </p:contentPart>
        </mc:Choice>
        <mc:Fallback>
          <p:pic>
            <p:nvPicPr>
              <p:cNvPr id="315" name="墨迹 314">
                <a:extLst>
                  <a:ext uri="{FF2B5EF4-FFF2-40B4-BE49-F238E27FC236}">
                    <a16:creationId xmlns:a16="http://schemas.microsoft.com/office/drawing/2014/main" id="{80A492F5-87A5-4642-8F56-EE2236228554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6044860" y="4877991"/>
                <a:ext cx="245880" cy="46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4">
            <p14:nvContentPartPr>
              <p14:cNvPr id="316" name="墨迹 315">
                <a:extLst>
                  <a:ext uri="{FF2B5EF4-FFF2-40B4-BE49-F238E27FC236}">
                    <a16:creationId xmlns:a16="http://schemas.microsoft.com/office/drawing/2014/main" id="{5157E5BB-FAFA-1144-A380-9419E6D970C4}"/>
                  </a:ext>
                </a:extLst>
              </p14:cNvPr>
              <p14:cNvContentPartPr/>
              <p14:nvPr/>
            </p14:nvContentPartPr>
            <p14:xfrm>
              <a:off x="6238900" y="4924431"/>
              <a:ext cx="106200" cy="422280"/>
            </p14:xfrm>
          </p:contentPart>
        </mc:Choice>
        <mc:Fallback>
          <p:pic>
            <p:nvPicPr>
              <p:cNvPr id="316" name="墨迹 315">
                <a:extLst>
                  <a:ext uri="{FF2B5EF4-FFF2-40B4-BE49-F238E27FC236}">
                    <a16:creationId xmlns:a16="http://schemas.microsoft.com/office/drawing/2014/main" id="{5157E5BB-FAFA-1144-A380-9419E6D970C4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6231340" y="4916871"/>
                <a:ext cx="121320" cy="43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6">
            <p14:nvContentPartPr>
              <p14:cNvPr id="317" name="墨迹 316">
                <a:extLst>
                  <a:ext uri="{FF2B5EF4-FFF2-40B4-BE49-F238E27FC236}">
                    <a16:creationId xmlns:a16="http://schemas.microsoft.com/office/drawing/2014/main" id="{CFE5E9D2-D859-BD41-A4EB-FBF9BD8AAB18}"/>
                  </a:ext>
                </a:extLst>
              </p14:cNvPr>
              <p14:cNvContentPartPr/>
              <p14:nvPr/>
            </p14:nvContentPartPr>
            <p14:xfrm>
              <a:off x="6129820" y="5209191"/>
              <a:ext cx="172080" cy="37800"/>
            </p14:xfrm>
          </p:contentPart>
        </mc:Choice>
        <mc:Fallback>
          <p:pic>
            <p:nvPicPr>
              <p:cNvPr id="317" name="墨迹 316">
                <a:extLst>
                  <a:ext uri="{FF2B5EF4-FFF2-40B4-BE49-F238E27FC236}">
                    <a16:creationId xmlns:a16="http://schemas.microsoft.com/office/drawing/2014/main" id="{CFE5E9D2-D859-BD41-A4EB-FBF9BD8AAB18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6122260" y="5201631"/>
                <a:ext cx="186840" cy="5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8">
            <p14:nvContentPartPr>
              <p14:cNvPr id="318" name="墨迹 317">
                <a:extLst>
                  <a:ext uri="{FF2B5EF4-FFF2-40B4-BE49-F238E27FC236}">
                    <a16:creationId xmlns:a16="http://schemas.microsoft.com/office/drawing/2014/main" id="{25C3E826-B307-F34A-859C-56AFCC91BABC}"/>
                  </a:ext>
                </a:extLst>
              </p14:cNvPr>
              <p14:cNvContentPartPr/>
              <p14:nvPr/>
            </p14:nvContentPartPr>
            <p14:xfrm>
              <a:off x="6488020" y="5234751"/>
              <a:ext cx="112320" cy="142200"/>
            </p14:xfrm>
          </p:contentPart>
        </mc:Choice>
        <mc:Fallback>
          <p:pic>
            <p:nvPicPr>
              <p:cNvPr id="318" name="墨迹 317">
                <a:extLst>
                  <a:ext uri="{FF2B5EF4-FFF2-40B4-BE49-F238E27FC236}">
                    <a16:creationId xmlns:a16="http://schemas.microsoft.com/office/drawing/2014/main" id="{25C3E826-B307-F34A-859C-56AFCC91BABC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6480460" y="5227191"/>
                <a:ext cx="127440" cy="15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0">
            <p14:nvContentPartPr>
              <p14:cNvPr id="319" name="墨迹 318">
                <a:extLst>
                  <a:ext uri="{FF2B5EF4-FFF2-40B4-BE49-F238E27FC236}">
                    <a16:creationId xmlns:a16="http://schemas.microsoft.com/office/drawing/2014/main" id="{ECAA53B8-86FA-B443-957D-278FAB2F0289}"/>
                  </a:ext>
                </a:extLst>
              </p14:cNvPr>
              <p14:cNvContentPartPr/>
              <p14:nvPr/>
            </p14:nvContentPartPr>
            <p14:xfrm>
              <a:off x="6569020" y="5066271"/>
              <a:ext cx="50040" cy="50040"/>
            </p14:xfrm>
          </p:contentPart>
        </mc:Choice>
        <mc:Fallback>
          <p:pic>
            <p:nvPicPr>
              <p:cNvPr id="319" name="墨迹 318">
                <a:extLst>
                  <a:ext uri="{FF2B5EF4-FFF2-40B4-BE49-F238E27FC236}">
                    <a16:creationId xmlns:a16="http://schemas.microsoft.com/office/drawing/2014/main" id="{ECAA53B8-86FA-B443-957D-278FAB2F0289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6561460" y="5058711"/>
                <a:ext cx="65160" cy="6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2">
            <p14:nvContentPartPr>
              <p14:cNvPr id="320" name="墨迹 319">
                <a:extLst>
                  <a:ext uri="{FF2B5EF4-FFF2-40B4-BE49-F238E27FC236}">
                    <a16:creationId xmlns:a16="http://schemas.microsoft.com/office/drawing/2014/main" id="{517AD5C4-721F-F04A-BA06-DF6CFC408C39}"/>
                  </a:ext>
                </a:extLst>
              </p14:cNvPr>
              <p14:cNvContentPartPr/>
              <p14:nvPr/>
            </p14:nvContentPartPr>
            <p14:xfrm>
              <a:off x="6724540" y="5297031"/>
              <a:ext cx="143640" cy="105480"/>
            </p14:xfrm>
          </p:contentPart>
        </mc:Choice>
        <mc:Fallback>
          <p:pic>
            <p:nvPicPr>
              <p:cNvPr id="320" name="墨迹 319">
                <a:extLst>
                  <a:ext uri="{FF2B5EF4-FFF2-40B4-BE49-F238E27FC236}">
                    <a16:creationId xmlns:a16="http://schemas.microsoft.com/office/drawing/2014/main" id="{517AD5C4-721F-F04A-BA06-DF6CFC408C39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6716980" y="5289471"/>
                <a:ext cx="158760" cy="12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4">
            <p14:nvContentPartPr>
              <p14:cNvPr id="348" name="墨迹 347">
                <a:extLst>
                  <a:ext uri="{FF2B5EF4-FFF2-40B4-BE49-F238E27FC236}">
                    <a16:creationId xmlns:a16="http://schemas.microsoft.com/office/drawing/2014/main" id="{B71E7D1E-2BC9-164B-A739-459CC14DF078}"/>
                  </a:ext>
                </a:extLst>
              </p14:cNvPr>
              <p14:cNvContentPartPr/>
              <p14:nvPr/>
            </p14:nvContentPartPr>
            <p14:xfrm>
              <a:off x="5386060" y="6125031"/>
              <a:ext cx="106200" cy="18360"/>
            </p14:xfrm>
          </p:contentPart>
        </mc:Choice>
        <mc:Fallback>
          <p:pic>
            <p:nvPicPr>
              <p:cNvPr id="348" name="墨迹 347">
                <a:extLst>
                  <a:ext uri="{FF2B5EF4-FFF2-40B4-BE49-F238E27FC236}">
                    <a16:creationId xmlns:a16="http://schemas.microsoft.com/office/drawing/2014/main" id="{B71E7D1E-2BC9-164B-A739-459CC14DF078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5378500" y="6117471"/>
                <a:ext cx="121320" cy="3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6">
            <p14:nvContentPartPr>
              <p14:cNvPr id="349" name="墨迹 348">
                <a:extLst>
                  <a:ext uri="{FF2B5EF4-FFF2-40B4-BE49-F238E27FC236}">
                    <a16:creationId xmlns:a16="http://schemas.microsoft.com/office/drawing/2014/main" id="{8359401F-D092-E64A-8C2C-6EB07B174980}"/>
                  </a:ext>
                </a:extLst>
              </p14:cNvPr>
              <p14:cNvContentPartPr/>
              <p14:nvPr/>
            </p14:nvContentPartPr>
            <p14:xfrm>
              <a:off x="5703580" y="6167871"/>
              <a:ext cx="212040" cy="19080"/>
            </p14:xfrm>
          </p:contentPart>
        </mc:Choice>
        <mc:Fallback>
          <p:pic>
            <p:nvPicPr>
              <p:cNvPr id="349" name="墨迹 348">
                <a:extLst>
                  <a:ext uri="{FF2B5EF4-FFF2-40B4-BE49-F238E27FC236}">
                    <a16:creationId xmlns:a16="http://schemas.microsoft.com/office/drawing/2014/main" id="{8359401F-D092-E64A-8C2C-6EB07B174980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5696020" y="6160671"/>
                <a:ext cx="22716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8">
            <p14:nvContentPartPr>
              <p14:cNvPr id="355" name="墨迹 362">
                <a:extLst>
                  <a:ext uri="{FF2B5EF4-FFF2-40B4-BE49-F238E27FC236}">
                    <a16:creationId xmlns:a16="http://schemas.microsoft.com/office/drawing/2014/main" id="{66F71992-48C7-A144-AA55-B06468927EBF}"/>
                  </a:ext>
                </a:extLst>
              </p14:cNvPr>
              <p14:cNvContentPartPr/>
              <p14:nvPr/>
            </p14:nvContentPartPr>
            <p14:xfrm>
              <a:off x="6799420" y="5807511"/>
              <a:ext cx="212040" cy="354600"/>
            </p14:xfrm>
          </p:contentPart>
        </mc:Choice>
        <mc:Fallback>
          <p:pic>
            <p:nvPicPr>
              <p:cNvPr id="355" name="墨迹 362">
                <a:extLst>
                  <a:ext uri="{FF2B5EF4-FFF2-40B4-BE49-F238E27FC236}">
                    <a16:creationId xmlns:a16="http://schemas.microsoft.com/office/drawing/2014/main" id="{66F71992-48C7-A144-AA55-B06468927EBF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6791860" y="5799951"/>
                <a:ext cx="227160" cy="36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0">
            <p14:nvContentPartPr>
              <p14:cNvPr id="356" name="墨迹 363">
                <a:extLst>
                  <a:ext uri="{FF2B5EF4-FFF2-40B4-BE49-F238E27FC236}">
                    <a16:creationId xmlns:a16="http://schemas.microsoft.com/office/drawing/2014/main" id="{2EF6B8CB-ABF1-E34D-A9CE-960D7D6568D3}"/>
                  </a:ext>
                </a:extLst>
              </p14:cNvPr>
              <p14:cNvContentPartPr/>
              <p14:nvPr/>
            </p14:nvContentPartPr>
            <p14:xfrm>
              <a:off x="6313780" y="5912631"/>
              <a:ext cx="230760" cy="274320"/>
            </p14:xfrm>
          </p:contentPart>
        </mc:Choice>
        <mc:Fallback>
          <p:pic>
            <p:nvPicPr>
              <p:cNvPr id="356" name="墨迹 363">
                <a:extLst>
                  <a:ext uri="{FF2B5EF4-FFF2-40B4-BE49-F238E27FC236}">
                    <a16:creationId xmlns:a16="http://schemas.microsoft.com/office/drawing/2014/main" id="{2EF6B8CB-ABF1-E34D-A9CE-960D7D6568D3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6306220" y="5905431"/>
                <a:ext cx="245880" cy="28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2">
            <p14:nvContentPartPr>
              <p14:cNvPr id="357" name="墨迹 364">
                <a:extLst>
                  <a:ext uri="{FF2B5EF4-FFF2-40B4-BE49-F238E27FC236}">
                    <a16:creationId xmlns:a16="http://schemas.microsoft.com/office/drawing/2014/main" id="{15D5082A-F2EA-3A48-8354-A3AC478902A1}"/>
                  </a:ext>
                </a:extLst>
              </p14:cNvPr>
              <p14:cNvContentPartPr/>
              <p14:nvPr/>
            </p14:nvContentPartPr>
            <p14:xfrm>
              <a:off x="4744900" y="5981391"/>
              <a:ext cx="249120" cy="280440"/>
            </p14:xfrm>
          </p:contentPart>
        </mc:Choice>
        <mc:Fallback>
          <p:pic>
            <p:nvPicPr>
              <p:cNvPr id="357" name="墨迹 364">
                <a:extLst>
                  <a:ext uri="{FF2B5EF4-FFF2-40B4-BE49-F238E27FC236}">
                    <a16:creationId xmlns:a16="http://schemas.microsoft.com/office/drawing/2014/main" id="{15D5082A-F2EA-3A48-8354-A3AC478902A1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4737351" y="5973831"/>
                <a:ext cx="264218" cy="29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4">
            <p14:nvContentPartPr>
              <p14:cNvPr id="358" name="墨迹 365">
                <a:extLst>
                  <a:ext uri="{FF2B5EF4-FFF2-40B4-BE49-F238E27FC236}">
                    <a16:creationId xmlns:a16="http://schemas.microsoft.com/office/drawing/2014/main" id="{AE987FF8-B32F-A949-93F3-6B0370E2329C}"/>
                  </a:ext>
                </a:extLst>
              </p14:cNvPr>
              <p14:cNvContentPartPr/>
              <p14:nvPr/>
            </p14:nvContentPartPr>
            <p14:xfrm>
              <a:off x="3618100" y="5825511"/>
              <a:ext cx="865440" cy="473400"/>
            </p14:xfrm>
          </p:contentPart>
        </mc:Choice>
        <mc:Fallback>
          <p:pic>
            <p:nvPicPr>
              <p:cNvPr id="358" name="墨迹 365">
                <a:extLst>
                  <a:ext uri="{FF2B5EF4-FFF2-40B4-BE49-F238E27FC236}">
                    <a16:creationId xmlns:a16="http://schemas.microsoft.com/office/drawing/2014/main" id="{AE987FF8-B32F-A949-93F3-6B0370E2329C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3610543" y="5817951"/>
                <a:ext cx="880554" cy="48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6">
            <p14:nvContentPartPr>
              <p14:cNvPr id="359" name="墨迹 366">
                <a:extLst>
                  <a:ext uri="{FF2B5EF4-FFF2-40B4-BE49-F238E27FC236}">
                    <a16:creationId xmlns:a16="http://schemas.microsoft.com/office/drawing/2014/main" id="{D6601195-75C9-3E44-861E-A2764D14E538}"/>
                  </a:ext>
                </a:extLst>
              </p14:cNvPr>
              <p14:cNvContentPartPr/>
              <p14:nvPr/>
            </p14:nvContentPartPr>
            <p14:xfrm>
              <a:off x="2902060" y="5800671"/>
              <a:ext cx="504720" cy="532440"/>
            </p14:xfrm>
          </p:contentPart>
        </mc:Choice>
        <mc:Fallback>
          <p:pic>
            <p:nvPicPr>
              <p:cNvPr id="359" name="墨迹 366">
                <a:extLst>
                  <a:ext uri="{FF2B5EF4-FFF2-40B4-BE49-F238E27FC236}">
                    <a16:creationId xmlns:a16="http://schemas.microsoft.com/office/drawing/2014/main" id="{D6601195-75C9-3E44-861E-A2764D14E538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2894500" y="5793111"/>
                <a:ext cx="519840" cy="54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8">
            <p14:nvContentPartPr>
              <p14:cNvPr id="360" name="墨迹 367">
                <a:extLst>
                  <a:ext uri="{FF2B5EF4-FFF2-40B4-BE49-F238E27FC236}">
                    <a16:creationId xmlns:a16="http://schemas.microsoft.com/office/drawing/2014/main" id="{7124A887-21B2-064E-9454-CCF868DDAD26}"/>
                  </a:ext>
                </a:extLst>
              </p14:cNvPr>
              <p14:cNvContentPartPr/>
              <p14:nvPr/>
            </p14:nvContentPartPr>
            <p14:xfrm>
              <a:off x="2478700" y="5919111"/>
              <a:ext cx="221760" cy="510840"/>
            </p14:xfrm>
          </p:contentPart>
        </mc:Choice>
        <mc:Fallback>
          <p:pic>
            <p:nvPicPr>
              <p:cNvPr id="360" name="墨迹 367">
                <a:extLst>
                  <a:ext uri="{FF2B5EF4-FFF2-40B4-BE49-F238E27FC236}">
                    <a16:creationId xmlns:a16="http://schemas.microsoft.com/office/drawing/2014/main" id="{7124A887-21B2-064E-9454-CCF868DDAD26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2471140" y="5911551"/>
                <a:ext cx="236880" cy="52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0">
            <p14:nvContentPartPr>
              <p14:cNvPr id="361" name="墨迹 368">
                <a:extLst>
                  <a:ext uri="{FF2B5EF4-FFF2-40B4-BE49-F238E27FC236}">
                    <a16:creationId xmlns:a16="http://schemas.microsoft.com/office/drawing/2014/main" id="{941D915D-8814-CB47-83A5-C129B483FB78}"/>
                  </a:ext>
                </a:extLst>
              </p14:cNvPr>
              <p14:cNvContentPartPr/>
              <p14:nvPr/>
            </p14:nvContentPartPr>
            <p14:xfrm>
              <a:off x="1980820" y="6031791"/>
              <a:ext cx="274320" cy="239400"/>
            </p14:xfrm>
          </p:contentPart>
        </mc:Choice>
        <mc:Fallback>
          <p:pic>
            <p:nvPicPr>
              <p:cNvPr id="361" name="墨迹 368">
                <a:extLst>
                  <a:ext uri="{FF2B5EF4-FFF2-40B4-BE49-F238E27FC236}">
                    <a16:creationId xmlns:a16="http://schemas.microsoft.com/office/drawing/2014/main" id="{941D915D-8814-CB47-83A5-C129B483FB78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1973260" y="6024242"/>
                <a:ext cx="289440" cy="2544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2">
            <p14:nvContentPartPr>
              <p14:cNvPr id="362" name="墨迹 369">
                <a:extLst>
                  <a:ext uri="{FF2B5EF4-FFF2-40B4-BE49-F238E27FC236}">
                    <a16:creationId xmlns:a16="http://schemas.microsoft.com/office/drawing/2014/main" id="{E90CE2B8-B926-7449-9467-746969AEA50B}"/>
                  </a:ext>
                </a:extLst>
              </p14:cNvPr>
              <p14:cNvContentPartPr/>
              <p14:nvPr/>
            </p14:nvContentPartPr>
            <p14:xfrm>
              <a:off x="1258660" y="5943951"/>
              <a:ext cx="454320" cy="423720"/>
            </p14:xfrm>
          </p:contentPart>
        </mc:Choice>
        <mc:Fallback>
          <p:pic>
            <p:nvPicPr>
              <p:cNvPr id="362" name="墨迹 369">
                <a:extLst>
                  <a:ext uri="{FF2B5EF4-FFF2-40B4-BE49-F238E27FC236}">
                    <a16:creationId xmlns:a16="http://schemas.microsoft.com/office/drawing/2014/main" id="{E90CE2B8-B926-7449-9467-746969AEA50B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1251094" y="5936391"/>
                <a:ext cx="469452" cy="43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4">
            <p14:nvContentPartPr>
              <p14:cNvPr id="371" name="墨迹 370">
                <a:extLst>
                  <a:ext uri="{FF2B5EF4-FFF2-40B4-BE49-F238E27FC236}">
                    <a16:creationId xmlns:a16="http://schemas.microsoft.com/office/drawing/2014/main" id="{D0663FE0-9D8E-084F-B52D-B3DFD75DDF0F}"/>
                  </a:ext>
                </a:extLst>
              </p14:cNvPr>
              <p14:cNvContentPartPr/>
              <p14:nvPr/>
            </p14:nvContentPartPr>
            <p14:xfrm>
              <a:off x="7160500" y="6062031"/>
              <a:ext cx="243000" cy="130320"/>
            </p14:xfrm>
          </p:contentPart>
        </mc:Choice>
        <mc:Fallback>
          <p:pic>
            <p:nvPicPr>
              <p:cNvPr id="371" name="墨迹 370">
                <a:extLst>
                  <a:ext uri="{FF2B5EF4-FFF2-40B4-BE49-F238E27FC236}">
                    <a16:creationId xmlns:a16="http://schemas.microsoft.com/office/drawing/2014/main" id="{D0663FE0-9D8E-084F-B52D-B3DFD75DDF0F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7152940" y="6054831"/>
                <a:ext cx="258120" cy="14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6">
            <p14:nvContentPartPr>
              <p14:cNvPr id="372" name="墨迹 371">
                <a:extLst>
                  <a:ext uri="{FF2B5EF4-FFF2-40B4-BE49-F238E27FC236}">
                    <a16:creationId xmlns:a16="http://schemas.microsoft.com/office/drawing/2014/main" id="{13F9A065-F826-C746-A189-300FAFBF6528}"/>
                  </a:ext>
                </a:extLst>
              </p14:cNvPr>
              <p14:cNvContentPartPr/>
              <p14:nvPr/>
            </p14:nvContentPartPr>
            <p14:xfrm>
              <a:off x="6849100" y="5657391"/>
              <a:ext cx="293040" cy="56520"/>
            </p14:xfrm>
          </p:contentPart>
        </mc:Choice>
        <mc:Fallback>
          <p:pic>
            <p:nvPicPr>
              <p:cNvPr id="372" name="墨迹 371">
                <a:extLst>
                  <a:ext uri="{FF2B5EF4-FFF2-40B4-BE49-F238E27FC236}">
                    <a16:creationId xmlns:a16="http://schemas.microsoft.com/office/drawing/2014/main" id="{13F9A065-F826-C746-A189-300FAFBF6528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6841540" y="5649831"/>
                <a:ext cx="308160" cy="7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8">
            <p14:nvContentPartPr>
              <p14:cNvPr id="373" name="墨迹 372">
                <a:extLst>
                  <a:ext uri="{FF2B5EF4-FFF2-40B4-BE49-F238E27FC236}">
                    <a16:creationId xmlns:a16="http://schemas.microsoft.com/office/drawing/2014/main" id="{A6C55F02-E28A-5E45-9B22-C61B876E1D91}"/>
                  </a:ext>
                </a:extLst>
              </p14:cNvPr>
              <p14:cNvContentPartPr/>
              <p14:nvPr/>
            </p14:nvContentPartPr>
            <p14:xfrm>
              <a:off x="7695820" y="6149511"/>
              <a:ext cx="43920" cy="68760"/>
            </p14:xfrm>
          </p:contentPart>
        </mc:Choice>
        <mc:Fallback>
          <p:pic>
            <p:nvPicPr>
              <p:cNvPr id="373" name="墨迹 372">
                <a:extLst>
                  <a:ext uri="{FF2B5EF4-FFF2-40B4-BE49-F238E27FC236}">
                    <a16:creationId xmlns:a16="http://schemas.microsoft.com/office/drawing/2014/main" id="{A6C55F02-E28A-5E45-9B22-C61B876E1D91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7688260" y="6141951"/>
                <a:ext cx="59040" cy="8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0">
            <p14:nvContentPartPr>
              <p14:cNvPr id="379" name="墨迹 379">
                <a:extLst>
                  <a:ext uri="{FF2B5EF4-FFF2-40B4-BE49-F238E27FC236}">
                    <a16:creationId xmlns:a16="http://schemas.microsoft.com/office/drawing/2014/main" id="{0EE0D793-753A-3940-911B-FD5FDC519557}"/>
                  </a:ext>
                </a:extLst>
              </p14:cNvPr>
              <p14:cNvContentPartPr/>
              <p14:nvPr/>
            </p14:nvContentPartPr>
            <p14:xfrm>
              <a:off x="8156980" y="5744871"/>
              <a:ext cx="535320" cy="504720"/>
            </p14:xfrm>
          </p:contentPart>
        </mc:Choice>
        <mc:Fallback>
          <p:pic>
            <p:nvPicPr>
              <p:cNvPr id="379" name="墨迹 379">
                <a:extLst>
                  <a:ext uri="{FF2B5EF4-FFF2-40B4-BE49-F238E27FC236}">
                    <a16:creationId xmlns:a16="http://schemas.microsoft.com/office/drawing/2014/main" id="{0EE0D793-753A-3940-911B-FD5FDC519557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8149775" y="5737311"/>
                <a:ext cx="550450" cy="51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2">
            <p14:nvContentPartPr>
              <p14:cNvPr id="396" name="墨迹 396">
                <a:extLst>
                  <a:ext uri="{FF2B5EF4-FFF2-40B4-BE49-F238E27FC236}">
                    <a16:creationId xmlns:a16="http://schemas.microsoft.com/office/drawing/2014/main" id="{3137C0A3-3442-B94D-B09E-9C39AD608EC2}"/>
                  </a:ext>
                </a:extLst>
              </p14:cNvPr>
              <p14:cNvContentPartPr/>
              <p14:nvPr/>
            </p14:nvContentPartPr>
            <p14:xfrm>
              <a:off x="8984620" y="5526711"/>
              <a:ext cx="2589840" cy="697680"/>
            </p14:xfrm>
          </p:contentPart>
        </mc:Choice>
        <mc:Fallback>
          <p:pic>
            <p:nvPicPr>
              <p:cNvPr id="396" name="墨迹 396">
                <a:extLst>
                  <a:ext uri="{FF2B5EF4-FFF2-40B4-BE49-F238E27FC236}">
                    <a16:creationId xmlns:a16="http://schemas.microsoft.com/office/drawing/2014/main" id="{3137C0A3-3442-B94D-B09E-9C39AD608EC2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8977061" y="5519151"/>
                <a:ext cx="2604958" cy="712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580750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9" name="墨迹 8">
                <a:extLst>
                  <a:ext uri="{FF2B5EF4-FFF2-40B4-BE49-F238E27FC236}">
                    <a16:creationId xmlns:a16="http://schemas.microsoft.com/office/drawing/2014/main" id="{AB3821E3-7559-0045-8B90-AAF296ECA7D5}"/>
                  </a:ext>
                </a:extLst>
              </p14:cNvPr>
              <p14:cNvContentPartPr/>
              <p14:nvPr/>
            </p14:nvContentPartPr>
            <p14:xfrm>
              <a:off x="2597140" y="565191"/>
              <a:ext cx="37800" cy="249480"/>
            </p14:xfrm>
          </p:contentPart>
        </mc:Choice>
        <mc:Fallback>
          <p:pic>
            <p:nvPicPr>
              <p:cNvPr id="9" name="墨迹 8">
                <a:extLst>
                  <a:ext uri="{FF2B5EF4-FFF2-40B4-BE49-F238E27FC236}">
                    <a16:creationId xmlns:a16="http://schemas.microsoft.com/office/drawing/2014/main" id="{AB3821E3-7559-0045-8B90-AAF296ECA7D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89580" y="557631"/>
                <a:ext cx="52920" cy="26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0" name="墨迹 9">
                <a:extLst>
                  <a:ext uri="{FF2B5EF4-FFF2-40B4-BE49-F238E27FC236}">
                    <a16:creationId xmlns:a16="http://schemas.microsoft.com/office/drawing/2014/main" id="{AFFF976A-A057-D148-A453-37CB3DFA658E}"/>
                  </a:ext>
                </a:extLst>
              </p14:cNvPr>
              <p14:cNvContentPartPr/>
              <p14:nvPr/>
            </p14:nvContentPartPr>
            <p14:xfrm>
              <a:off x="2833660" y="546471"/>
              <a:ext cx="124920" cy="230760"/>
            </p14:xfrm>
          </p:contentPart>
        </mc:Choice>
        <mc:Fallback>
          <p:pic>
            <p:nvPicPr>
              <p:cNvPr id="10" name="墨迹 9">
                <a:extLst>
                  <a:ext uri="{FF2B5EF4-FFF2-40B4-BE49-F238E27FC236}">
                    <a16:creationId xmlns:a16="http://schemas.microsoft.com/office/drawing/2014/main" id="{AFFF976A-A057-D148-A453-37CB3DFA658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826100" y="538911"/>
                <a:ext cx="140040" cy="24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1" name="墨迹 10">
                <a:extLst>
                  <a:ext uri="{FF2B5EF4-FFF2-40B4-BE49-F238E27FC236}">
                    <a16:creationId xmlns:a16="http://schemas.microsoft.com/office/drawing/2014/main" id="{4AEAC24B-4F17-DD4D-8D40-E9922DDAD2EC}"/>
                  </a:ext>
                </a:extLst>
              </p14:cNvPr>
              <p14:cNvContentPartPr/>
              <p14:nvPr/>
            </p14:nvContentPartPr>
            <p14:xfrm>
              <a:off x="3213460" y="478071"/>
              <a:ext cx="37800" cy="361440"/>
            </p14:xfrm>
          </p:contentPart>
        </mc:Choice>
        <mc:Fallback>
          <p:pic>
            <p:nvPicPr>
              <p:cNvPr id="11" name="墨迹 10">
                <a:extLst>
                  <a:ext uri="{FF2B5EF4-FFF2-40B4-BE49-F238E27FC236}">
                    <a16:creationId xmlns:a16="http://schemas.microsoft.com/office/drawing/2014/main" id="{4AEAC24B-4F17-DD4D-8D40-E9922DDAD2E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205900" y="470511"/>
                <a:ext cx="52920" cy="37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2" name="墨迹 14">
                <a:extLst>
                  <a:ext uri="{FF2B5EF4-FFF2-40B4-BE49-F238E27FC236}">
                    <a16:creationId xmlns:a16="http://schemas.microsoft.com/office/drawing/2014/main" id="{0F1B7FA9-4056-D24F-92FC-5C2F35573A87}"/>
                  </a:ext>
                </a:extLst>
              </p14:cNvPr>
              <p14:cNvContentPartPr/>
              <p14:nvPr/>
            </p14:nvContentPartPr>
            <p14:xfrm>
              <a:off x="2105380" y="677151"/>
              <a:ext cx="199440" cy="137520"/>
            </p14:xfrm>
          </p:contentPart>
        </mc:Choice>
        <mc:Fallback>
          <p:pic>
            <p:nvPicPr>
              <p:cNvPr id="12" name="墨迹 14">
                <a:extLst>
                  <a:ext uri="{FF2B5EF4-FFF2-40B4-BE49-F238E27FC236}">
                    <a16:creationId xmlns:a16="http://schemas.microsoft.com/office/drawing/2014/main" id="{0F1B7FA9-4056-D24F-92FC-5C2F35573A87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097820" y="669571"/>
                <a:ext cx="214560" cy="15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3" name="墨迹 15">
                <a:extLst>
                  <a:ext uri="{FF2B5EF4-FFF2-40B4-BE49-F238E27FC236}">
                    <a16:creationId xmlns:a16="http://schemas.microsoft.com/office/drawing/2014/main" id="{358EF475-584B-554A-A7FD-5053465E1189}"/>
                  </a:ext>
                </a:extLst>
              </p14:cNvPr>
              <p14:cNvContentPartPr/>
              <p14:nvPr/>
            </p14:nvContentPartPr>
            <p14:xfrm>
              <a:off x="1333180" y="384471"/>
              <a:ext cx="486000" cy="554400"/>
            </p14:xfrm>
          </p:contentPart>
        </mc:Choice>
        <mc:Fallback>
          <p:pic>
            <p:nvPicPr>
              <p:cNvPr id="13" name="墨迹 15">
                <a:extLst>
                  <a:ext uri="{FF2B5EF4-FFF2-40B4-BE49-F238E27FC236}">
                    <a16:creationId xmlns:a16="http://schemas.microsoft.com/office/drawing/2014/main" id="{358EF475-584B-554A-A7FD-5053465E118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325620" y="376911"/>
                <a:ext cx="501120" cy="56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4" name="墨迹 16">
                <a:extLst>
                  <a:ext uri="{FF2B5EF4-FFF2-40B4-BE49-F238E27FC236}">
                    <a16:creationId xmlns:a16="http://schemas.microsoft.com/office/drawing/2014/main" id="{01FE568F-CFAB-BD47-BC54-AD109A7F9175}"/>
                  </a:ext>
                </a:extLst>
              </p14:cNvPr>
              <p14:cNvContentPartPr/>
              <p14:nvPr/>
            </p14:nvContentPartPr>
            <p14:xfrm>
              <a:off x="779140" y="533871"/>
              <a:ext cx="324360" cy="453960"/>
            </p14:xfrm>
          </p:contentPart>
        </mc:Choice>
        <mc:Fallback>
          <p:pic>
            <p:nvPicPr>
              <p:cNvPr id="14" name="墨迹 16">
                <a:extLst>
                  <a:ext uri="{FF2B5EF4-FFF2-40B4-BE49-F238E27FC236}">
                    <a16:creationId xmlns:a16="http://schemas.microsoft.com/office/drawing/2014/main" id="{01FE568F-CFAB-BD47-BC54-AD109A7F9175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71572" y="526311"/>
                <a:ext cx="339497" cy="46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8" name="墨迹 17">
                <a:extLst>
                  <a:ext uri="{FF2B5EF4-FFF2-40B4-BE49-F238E27FC236}">
                    <a16:creationId xmlns:a16="http://schemas.microsoft.com/office/drawing/2014/main" id="{F955B37D-9995-7940-8256-C2237D2107A4}"/>
                  </a:ext>
                </a:extLst>
              </p14:cNvPr>
              <p14:cNvContentPartPr/>
              <p14:nvPr/>
            </p14:nvContentPartPr>
            <p14:xfrm>
              <a:off x="3717820" y="664551"/>
              <a:ext cx="311760" cy="56520"/>
            </p14:xfrm>
          </p:contentPart>
        </mc:Choice>
        <mc:Fallback>
          <p:pic>
            <p:nvPicPr>
              <p:cNvPr id="18" name="墨迹 17">
                <a:extLst>
                  <a:ext uri="{FF2B5EF4-FFF2-40B4-BE49-F238E27FC236}">
                    <a16:creationId xmlns:a16="http://schemas.microsoft.com/office/drawing/2014/main" id="{F955B37D-9995-7940-8256-C2237D2107A4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710260" y="656991"/>
                <a:ext cx="326880" cy="7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9" name="墨迹 18">
                <a:extLst>
                  <a:ext uri="{FF2B5EF4-FFF2-40B4-BE49-F238E27FC236}">
                    <a16:creationId xmlns:a16="http://schemas.microsoft.com/office/drawing/2014/main" id="{BB1E46AE-5084-7047-A43B-65951D5472C4}"/>
                  </a:ext>
                </a:extLst>
              </p14:cNvPr>
              <p14:cNvContentPartPr/>
              <p14:nvPr/>
            </p14:nvContentPartPr>
            <p14:xfrm>
              <a:off x="4769740" y="490311"/>
              <a:ext cx="299160" cy="12960"/>
            </p14:xfrm>
          </p:contentPart>
        </mc:Choice>
        <mc:Fallback>
          <p:pic>
            <p:nvPicPr>
              <p:cNvPr id="19" name="墨迹 18">
                <a:extLst>
                  <a:ext uri="{FF2B5EF4-FFF2-40B4-BE49-F238E27FC236}">
                    <a16:creationId xmlns:a16="http://schemas.microsoft.com/office/drawing/2014/main" id="{BB1E46AE-5084-7047-A43B-65951D5472C4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762180" y="482751"/>
                <a:ext cx="31428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20" name="墨迹 19">
                <a:extLst>
                  <a:ext uri="{FF2B5EF4-FFF2-40B4-BE49-F238E27FC236}">
                    <a16:creationId xmlns:a16="http://schemas.microsoft.com/office/drawing/2014/main" id="{2D39F35F-A604-1D44-AE50-CBDDCC65EE1B}"/>
                  </a:ext>
                </a:extLst>
              </p14:cNvPr>
              <p14:cNvContentPartPr/>
              <p14:nvPr/>
            </p14:nvContentPartPr>
            <p14:xfrm>
              <a:off x="4810060" y="620991"/>
              <a:ext cx="221760" cy="149760"/>
            </p14:xfrm>
          </p:contentPart>
        </mc:Choice>
        <mc:Fallback>
          <p:pic>
            <p:nvPicPr>
              <p:cNvPr id="20" name="墨迹 19">
                <a:extLst>
                  <a:ext uri="{FF2B5EF4-FFF2-40B4-BE49-F238E27FC236}">
                    <a16:creationId xmlns:a16="http://schemas.microsoft.com/office/drawing/2014/main" id="{2D39F35F-A604-1D44-AE50-CBDDCC65EE1B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802500" y="613431"/>
                <a:ext cx="236880" cy="16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48" name="墨迹 53">
                <a:extLst>
                  <a:ext uri="{FF2B5EF4-FFF2-40B4-BE49-F238E27FC236}">
                    <a16:creationId xmlns:a16="http://schemas.microsoft.com/office/drawing/2014/main" id="{28F37B97-81C7-FA41-9274-B335C8A5CB91}"/>
                  </a:ext>
                </a:extLst>
              </p14:cNvPr>
              <p14:cNvContentPartPr/>
              <p14:nvPr/>
            </p14:nvContentPartPr>
            <p14:xfrm>
              <a:off x="9158860" y="303471"/>
              <a:ext cx="672480" cy="604080"/>
            </p14:xfrm>
          </p:contentPart>
        </mc:Choice>
        <mc:Fallback>
          <p:pic>
            <p:nvPicPr>
              <p:cNvPr id="48" name="墨迹 53">
                <a:extLst>
                  <a:ext uri="{FF2B5EF4-FFF2-40B4-BE49-F238E27FC236}">
                    <a16:creationId xmlns:a16="http://schemas.microsoft.com/office/drawing/2014/main" id="{28F37B97-81C7-FA41-9274-B335C8A5CB91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9151304" y="295911"/>
                <a:ext cx="687592" cy="61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49" name="墨迹 54">
                <a:extLst>
                  <a:ext uri="{FF2B5EF4-FFF2-40B4-BE49-F238E27FC236}">
                    <a16:creationId xmlns:a16="http://schemas.microsoft.com/office/drawing/2014/main" id="{0F1296D3-9A25-AA44-BF2C-0077296E82A0}"/>
                  </a:ext>
                </a:extLst>
              </p14:cNvPr>
              <p14:cNvContentPartPr/>
              <p14:nvPr/>
            </p14:nvContentPartPr>
            <p14:xfrm>
              <a:off x="8760340" y="434511"/>
              <a:ext cx="224640" cy="224640"/>
            </p14:xfrm>
          </p:contentPart>
        </mc:Choice>
        <mc:Fallback>
          <p:pic>
            <p:nvPicPr>
              <p:cNvPr id="49" name="墨迹 54">
                <a:extLst>
                  <a:ext uri="{FF2B5EF4-FFF2-40B4-BE49-F238E27FC236}">
                    <a16:creationId xmlns:a16="http://schemas.microsoft.com/office/drawing/2014/main" id="{0F1296D3-9A25-AA44-BF2C-0077296E82A0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8752780" y="426951"/>
                <a:ext cx="239400" cy="23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50" name="墨迹 55">
                <a:extLst>
                  <a:ext uri="{FF2B5EF4-FFF2-40B4-BE49-F238E27FC236}">
                    <a16:creationId xmlns:a16="http://schemas.microsoft.com/office/drawing/2014/main" id="{9A1C1E26-F66F-1246-B49B-0605D336E829}"/>
                  </a:ext>
                </a:extLst>
              </p14:cNvPr>
              <p14:cNvContentPartPr/>
              <p14:nvPr/>
            </p14:nvContentPartPr>
            <p14:xfrm>
              <a:off x="7894900" y="378351"/>
              <a:ext cx="666720" cy="311760"/>
            </p14:xfrm>
          </p:contentPart>
        </mc:Choice>
        <mc:Fallback>
          <p:pic>
            <p:nvPicPr>
              <p:cNvPr id="50" name="墨迹 55">
                <a:extLst>
                  <a:ext uri="{FF2B5EF4-FFF2-40B4-BE49-F238E27FC236}">
                    <a16:creationId xmlns:a16="http://schemas.microsoft.com/office/drawing/2014/main" id="{9A1C1E26-F66F-1246-B49B-0605D336E829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887336" y="370791"/>
                <a:ext cx="681848" cy="32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51" name="墨迹 56">
                <a:extLst>
                  <a:ext uri="{FF2B5EF4-FFF2-40B4-BE49-F238E27FC236}">
                    <a16:creationId xmlns:a16="http://schemas.microsoft.com/office/drawing/2014/main" id="{738E34F0-35E7-EA42-9AD8-D7C5343C5F7D}"/>
                  </a:ext>
                </a:extLst>
              </p14:cNvPr>
              <p14:cNvContentPartPr/>
              <p14:nvPr/>
            </p14:nvContentPartPr>
            <p14:xfrm>
              <a:off x="7440580" y="403191"/>
              <a:ext cx="230760" cy="261720"/>
            </p14:xfrm>
          </p:contentPart>
        </mc:Choice>
        <mc:Fallback>
          <p:pic>
            <p:nvPicPr>
              <p:cNvPr id="51" name="墨迹 56">
                <a:extLst>
                  <a:ext uri="{FF2B5EF4-FFF2-40B4-BE49-F238E27FC236}">
                    <a16:creationId xmlns:a16="http://schemas.microsoft.com/office/drawing/2014/main" id="{738E34F0-35E7-EA42-9AD8-D7C5343C5F7D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7433020" y="395631"/>
                <a:ext cx="245880" cy="27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52" name="墨迹 57">
                <a:extLst>
                  <a:ext uri="{FF2B5EF4-FFF2-40B4-BE49-F238E27FC236}">
                    <a16:creationId xmlns:a16="http://schemas.microsoft.com/office/drawing/2014/main" id="{48917368-1306-1B41-97B5-FE8002E84ED8}"/>
                  </a:ext>
                </a:extLst>
              </p14:cNvPr>
              <p14:cNvContentPartPr/>
              <p14:nvPr/>
            </p14:nvContentPartPr>
            <p14:xfrm>
              <a:off x="6774220" y="509031"/>
              <a:ext cx="240480" cy="168480"/>
            </p14:xfrm>
          </p:contentPart>
        </mc:Choice>
        <mc:Fallback>
          <p:pic>
            <p:nvPicPr>
              <p:cNvPr id="52" name="墨迹 57">
                <a:extLst>
                  <a:ext uri="{FF2B5EF4-FFF2-40B4-BE49-F238E27FC236}">
                    <a16:creationId xmlns:a16="http://schemas.microsoft.com/office/drawing/2014/main" id="{48917368-1306-1B41-97B5-FE8002E84ED8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6767020" y="501471"/>
                <a:ext cx="255600" cy="18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53" name="墨迹 58">
                <a:extLst>
                  <a:ext uri="{FF2B5EF4-FFF2-40B4-BE49-F238E27FC236}">
                    <a16:creationId xmlns:a16="http://schemas.microsoft.com/office/drawing/2014/main" id="{5AF45DF7-48AE-5E45-97B4-651E801EF872}"/>
                  </a:ext>
                </a:extLst>
              </p14:cNvPr>
              <p14:cNvContentPartPr/>
              <p14:nvPr/>
            </p14:nvContentPartPr>
            <p14:xfrm>
              <a:off x="5535460" y="340911"/>
              <a:ext cx="784800" cy="386280"/>
            </p14:xfrm>
          </p:contentPart>
        </mc:Choice>
        <mc:Fallback>
          <p:pic>
            <p:nvPicPr>
              <p:cNvPr id="53" name="墨迹 58">
                <a:extLst>
                  <a:ext uri="{FF2B5EF4-FFF2-40B4-BE49-F238E27FC236}">
                    <a16:creationId xmlns:a16="http://schemas.microsoft.com/office/drawing/2014/main" id="{5AF45DF7-48AE-5E45-97B4-651E801EF872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5527900" y="333351"/>
                <a:ext cx="799920" cy="40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60" name="墨迹 59">
                <a:extLst>
                  <a:ext uri="{FF2B5EF4-FFF2-40B4-BE49-F238E27FC236}">
                    <a16:creationId xmlns:a16="http://schemas.microsoft.com/office/drawing/2014/main" id="{386B4965-A86F-3545-990A-FB31E426C5E6}"/>
                  </a:ext>
                </a:extLst>
              </p14:cNvPr>
              <p14:cNvContentPartPr/>
              <p14:nvPr/>
            </p14:nvContentPartPr>
            <p14:xfrm>
              <a:off x="3306700" y="1529991"/>
              <a:ext cx="261720" cy="31320"/>
            </p14:xfrm>
          </p:contentPart>
        </mc:Choice>
        <mc:Fallback>
          <p:pic>
            <p:nvPicPr>
              <p:cNvPr id="60" name="墨迹 59">
                <a:extLst>
                  <a:ext uri="{FF2B5EF4-FFF2-40B4-BE49-F238E27FC236}">
                    <a16:creationId xmlns:a16="http://schemas.microsoft.com/office/drawing/2014/main" id="{386B4965-A86F-3545-990A-FB31E426C5E6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3299140" y="1522431"/>
                <a:ext cx="27684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86" name="墨迹 85">
                <a:extLst>
                  <a:ext uri="{FF2B5EF4-FFF2-40B4-BE49-F238E27FC236}">
                    <a16:creationId xmlns:a16="http://schemas.microsoft.com/office/drawing/2014/main" id="{458E69BA-333A-4C4C-A852-082E81519B2D}"/>
                  </a:ext>
                </a:extLst>
              </p14:cNvPr>
              <p14:cNvContentPartPr/>
              <p14:nvPr/>
            </p14:nvContentPartPr>
            <p14:xfrm>
              <a:off x="7589980" y="1554831"/>
              <a:ext cx="68760" cy="19080"/>
            </p14:xfrm>
          </p:contentPart>
        </mc:Choice>
        <mc:Fallback>
          <p:pic>
            <p:nvPicPr>
              <p:cNvPr id="86" name="墨迹 85">
                <a:extLst>
                  <a:ext uri="{FF2B5EF4-FFF2-40B4-BE49-F238E27FC236}">
                    <a16:creationId xmlns:a16="http://schemas.microsoft.com/office/drawing/2014/main" id="{458E69BA-333A-4C4C-A852-082E81519B2D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7582420" y="1547271"/>
                <a:ext cx="8388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87" name="墨迹 86">
                <a:extLst>
                  <a:ext uri="{FF2B5EF4-FFF2-40B4-BE49-F238E27FC236}">
                    <a16:creationId xmlns:a16="http://schemas.microsoft.com/office/drawing/2014/main" id="{269EEB11-D6C5-0F44-992E-83E9D351811C}"/>
                  </a:ext>
                </a:extLst>
              </p14:cNvPr>
              <p14:cNvContentPartPr/>
              <p14:nvPr/>
            </p14:nvContentPartPr>
            <p14:xfrm>
              <a:off x="7870060" y="1554831"/>
              <a:ext cx="100080" cy="31320"/>
            </p14:xfrm>
          </p:contentPart>
        </mc:Choice>
        <mc:Fallback>
          <p:pic>
            <p:nvPicPr>
              <p:cNvPr id="87" name="墨迹 86">
                <a:extLst>
                  <a:ext uri="{FF2B5EF4-FFF2-40B4-BE49-F238E27FC236}">
                    <a16:creationId xmlns:a16="http://schemas.microsoft.com/office/drawing/2014/main" id="{269EEB11-D6C5-0F44-992E-83E9D351811C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7862500" y="1547271"/>
                <a:ext cx="11520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94" name="墨迹 93">
                <a:extLst>
                  <a:ext uri="{FF2B5EF4-FFF2-40B4-BE49-F238E27FC236}">
                    <a16:creationId xmlns:a16="http://schemas.microsoft.com/office/drawing/2014/main" id="{D4AD649D-F475-5C45-90CE-DB587A0FC66A}"/>
                  </a:ext>
                </a:extLst>
              </p14:cNvPr>
              <p14:cNvContentPartPr/>
              <p14:nvPr/>
            </p14:nvContentPartPr>
            <p14:xfrm>
              <a:off x="9631900" y="1156671"/>
              <a:ext cx="205920" cy="112320"/>
            </p14:xfrm>
          </p:contentPart>
        </mc:Choice>
        <mc:Fallback>
          <p:pic>
            <p:nvPicPr>
              <p:cNvPr id="94" name="墨迹 93">
                <a:extLst>
                  <a:ext uri="{FF2B5EF4-FFF2-40B4-BE49-F238E27FC236}">
                    <a16:creationId xmlns:a16="http://schemas.microsoft.com/office/drawing/2014/main" id="{D4AD649D-F475-5C45-90CE-DB587A0FC66A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9624340" y="1149111"/>
                <a:ext cx="22104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116" name="墨迹 122">
                <a:extLst>
                  <a:ext uri="{FF2B5EF4-FFF2-40B4-BE49-F238E27FC236}">
                    <a16:creationId xmlns:a16="http://schemas.microsoft.com/office/drawing/2014/main" id="{33B2D6E4-991B-7D4B-BC7C-4CE445149BCF}"/>
                  </a:ext>
                </a:extLst>
              </p14:cNvPr>
              <p14:cNvContentPartPr/>
              <p14:nvPr/>
            </p14:nvContentPartPr>
            <p14:xfrm>
              <a:off x="10005580" y="1056951"/>
              <a:ext cx="2060640" cy="968040"/>
            </p14:xfrm>
          </p:contentPart>
        </mc:Choice>
        <mc:Fallback>
          <p:pic>
            <p:nvPicPr>
              <p:cNvPr id="116" name="墨迹 122">
                <a:extLst>
                  <a:ext uri="{FF2B5EF4-FFF2-40B4-BE49-F238E27FC236}">
                    <a16:creationId xmlns:a16="http://schemas.microsoft.com/office/drawing/2014/main" id="{33B2D6E4-991B-7D4B-BC7C-4CE445149BCF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9998021" y="1049391"/>
                <a:ext cx="2075757" cy="98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117" name="墨迹 123">
                <a:extLst>
                  <a:ext uri="{FF2B5EF4-FFF2-40B4-BE49-F238E27FC236}">
                    <a16:creationId xmlns:a16="http://schemas.microsoft.com/office/drawing/2014/main" id="{61C9D490-5F6A-714D-AD7B-177635EF37DE}"/>
                  </a:ext>
                </a:extLst>
              </p14:cNvPr>
              <p14:cNvContentPartPr/>
              <p14:nvPr/>
            </p14:nvContentPartPr>
            <p14:xfrm>
              <a:off x="9245980" y="1343151"/>
              <a:ext cx="168480" cy="348840"/>
            </p14:xfrm>
          </p:contentPart>
        </mc:Choice>
        <mc:Fallback>
          <p:pic>
            <p:nvPicPr>
              <p:cNvPr id="117" name="墨迹 123">
                <a:extLst>
                  <a:ext uri="{FF2B5EF4-FFF2-40B4-BE49-F238E27FC236}">
                    <a16:creationId xmlns:a16="http://schemas.microsoft.com/office/drawing/2014/main" id="{61C9D490-5F6A-714D-AD7B-177635EF37DE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9238420" y="1335591"/>
                <a:ext cx="183600" cy="36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118" name="墨迹 124">
                <a:extLst>
                  <a:ext uri="{FF2B5EF4-FFF2-40B4-BE49-F238E27FC236}">
                    <a16:creationId xmlns:a16="http://schemas.microsoft.com/office/drawing/2014/main" id="{8EF5212B-3EFF-3244-84BF-DB3E21712161}"/>
                  </a:ext>
                </a:extLst>
              </p14:cNvPr>
              <p14:cNvContentPartPr/>
              <p14:nvPr/>
            </p14:nvContentPartPr>
            <p14:xfrm>
              <a:off x="8747740" y="1437471"/>
              <a:ext cx="311760" cy="192600"/>
            </p14:xfrm>
          </p:contentPart>
        </mc:Choice>
        <mc:Fallback>
          <p:pic>
            <p:nvPicPr>
              <p:cNvPr id="118" name="墨迹 124">
                <a:extLst>
                  <a:ext uri="{FF2B5EF4-FFF2-40B4-BE49-F238E27FC236}">
                    <a16:creationId xmlns:a16="http://schemas.microsoft.com/office/drawing/2014/main" id="{8EF5212B-3EFF-3244-84BF-DB3E21712161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8740180" y="1429911"/>
                <a:ext cx="326880" cy="20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119" name="墨迹 125">
                <a:extLst>
                  <a:ext uri="{FF2B5EF4-FFF2-40B4-BE49-F238E27FC236}">
                    <a16:creationId xmlns:a16="http://schemas.microsoft.com/office/drawing/2014/main" id="{3B7ED4D9-6226-DF42-8EF7-4FD571477AD1}"/>
                  </a:ext>
                </a:extLst>
              </p14:cNvPr>
              <p14:cNvContentPartPr/>
              <p14:nvPr/>
            </p14:nvContentPartPr>
            <p14:xfrm>
              <a:off x="8274700" y="1467711"/>
              <a:ext cx="224640" cy="118800"/>
            </p14:xfrm>
          </p:contentPart>
        </mc:Choice>
        <mc:Fallback>
          <p:pic>
            <p:nvPicPr>
              <p:cNvPr id="119" name="墨迹 125">
                <a:extLst>
                  <a:ext uri="{FF2B5EF4-FFF2-40B4-BE49-F238E27FC236}">
                    <a16:creationId xmlns:a16="http://schemas.microsoft.com/office/drawing/2014/main" id="{3B7ED4D9-6226-DF42-8EF7-4FD571477AD1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8267140" y="1460151"/>
                <a:ext cx="239400" cy="13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120" name="墨迹 126">
                <a:extLst>
                  <a:ext uri="{FF2B5EF4-FFF2-40B4-BE49-F238E27FC236}">
                    <a16:creationId xmlns:a16="http://schemas.microsoft.com/office/drawing/2014/main" id="{81C71A68-BE96-1A45-8F91-B2FAB5A6DB81}"/>
                  </a:ext>
                </a:extLst>
              </p14:cNvPr>
              <p14:cNvContentPartPr/>
              <p14:nvPr/>
            </p14:nvContentPartPr>
            <p14:xfrm>
              <a:off x="7104340" y="1505151"/>
              <a:ext cx="180720" cy="137160"/>
            </p14:xfrm>
          </p:contentPart>
        </mc:Choice>
        <mc:Fallback>
          <p:pic>
            <p:nvPicPr>
              <p:cNvPr id="120" name="墨迹 126">
                <a:extLst>
                  <a:ext uri="{FF2B5EF4-FFF2-40B4-BE49-F238E27FC236}">
                    <a16:creationId xmlns:a16="http://schemas.microsoft.com/office/drawing/2014/main" id="{81C71A68-BE96-1A45-8F91-B2FAB5A6DB81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7096780" y="1497591"/>
                <a:ext cx="195840" cy="15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121" name="墨迹 127">
                <a:extLst>
                  <a:ext uri="{FF2B5EF4-FFF2-40B4-BE49-F238E27FC236}">
                    <a16:creationId xmlns:a16="http://schemas.microsoft.com/office/drawing/2014/main" id="{384EA855-AAA3-7047-AA59-78069D9781D1}"/>
                  </a:ext>
                </a:extLst>
              </p14:cNvPr>
              <p14:cNvContentPartPr/>
              <p14:nvPr/>
            </p14:nvContentPartPr>
            <p14:xfrm>
              <a:off x="4452220" y="1306071"/>
              <a:ext cx="2378520" cy="523080"/>
            </p14:xfrm>
          </p:contentPart>
        </mc:Choice>
        <mc:Fallback>
          <p:pic>
            <p:nvPicPr>
              <p:cNvPr id="121" name="墨迹 127">
                <a:extLst>
                  <a:ext uri="{FF2B5EF4-FFF2-40B4-BE49-F238E27FC236}">
                    <a16:creationId xmlns:a16="http://schemas.microsoft.com/office/drawing/2014/main" id="{384EA855-AAA3-7047-AA59-78069D9781D1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4444660" y="1298516"/>
                <a:ext cx="2393640" cy="5378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122" name="墨迹 128">
                <a:extLst>
                  <a:ext uri="{FF2B5EF4-FFF2-40B4-BE49-F238E27FC236}">
                    <a16:creationId xmlns:a16="http://schemas.microsoft.com/office/drawing/2014/main" id="{D6E4076B-9767-AA4D-8586-7A3FC1396206}"/>
                  </a:ext>
                </a:extLst>
              </p14:cNvPr>
              <p14:cNvContentPartPr/>
              <p14:nvPr/>
            </p14:nvContentPartPr>
            <p14:xfrm>
              <a:off x="3835900" y="1386711"/>
              <a:ext cx="367560" cy="374040"/>
            </p14:xfrm>
          </p:contentPart>
        </mc:Choice>
        <mc:Fallback>
          <p:pic>
            <p:nvPicPr>
              <p:cNvPr id="122" name="墨迹 128">
                <a:extLst>
                  <a:ext uri="{FF2B5EF4-FFF2-40B4-BE49-F238E27FC236}">
                    <a16:creationId xmlns:a16="http://schemas.microsoft.com/office/drawing/2014/main" id="{D6E4076B-9767-AA4D-8586-7A3FC1396206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828340" y="1379151"/>
                <a:ext cx="382680" cy="38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140" name="墨迹 139">
                <a:extLst>
                  <a:ext uri="{FF2B5EF4-FFF2-40B4-BE49-F238E27FC236}">
                    <a16:creationId xmlns:a16="http://schemas.microsoft.com/office/drawing/2014/main" id="{B123D7C7-33F5-0742-A32F-0D48B40371A0}"/>
                  </a:ext>
                </a:extLst>
              </p14:cNvPr>
              <p14:cNvContentPartPr/>
              <p14:nvPr/>
            </p14:nvContentPartPr>
            <p14:xfrm>
              <a:off x="5616460" y="4013991"/>
              <a:ext cx="62640" cy="100080"/>
            </p14:xfrm>
          </p:contentPart>
        </mc:Choice>
        <mc:Fallback>
          <p:pic>
            <p:nvPicPr>
              <p:cNvPr id="140" name="墨迹 139">
                <a:extLst>
                  <a:ext uri="{FF2B5EF4-FFF2-40B4-BE49-F238E27FC236}">
                    <a16:creationId xmlns:a16="http://schemas.microsoft.com/office/drawing/2014/main" id="{B123D7C7-33F5-0742-A32F-0D48B40371A0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5608900" y="4006431"/>
                <a:ext cx="77760" cy="11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155" name="墨迹 154">
                <a:extLst>
                  <a:ext uri="{FF2B5EF4-FFF2-40B4-BE49-F238E27FC236}">
                    <a16:creationId xmlns:a16="http://schemas.microsoft.com/office/drawing/2014/main" id="{7FD6304D-246B-234D-BE65-27E7200D1892}"/>
                  </a:ext>
                </a:extLst>
              </p14:cNvPr>
              <p14:cNvContentPartPr/>
              <p14:nvPr/>
            </p14:nvContentPartPr>
            <p14:xfrm>
              <a:off x="8249860" y="4004271"/>
              <a:ext cx="37800" cy="47520"/>
            </p14:xfrm>
          </p:contentPart>
        </mc:Choice>
        <mc:Fallback>
          <p:pic>
            <p:nvPicPr>
              <p:cNvPr id="155" name="墨迹 154">
                <a:extLst>
                  <a:ext uri="{FF2B5EF4-FFF2-40B4-BE49-F238E27FC236}">
                    <a16:creationId xmlns:a16="http://schemas.microsoft.com/office/drawing/2014/main" id="{7FD6304D-246B-234D-BE65-27E7200D1892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8242300" y="3996711"/>
                <a:ext cx="52920" cy="6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156" name="墨迹 161">
                <a:extLst>
                  <a:ext uri="{FF2B5EF4-FFF2-40B4-BE49-F238E27FC236}">
                    <a16:creationId xmlns:a16="http://schemas.microsoft.com/office/drawing/2014/main" id="{6C60F30B-947A-1C40-93F4-258A09E86547}"/>
                  </a:ext>
                </a:extLst>
              </p14:cNvPr>
              <p14:cNvContentPartPr/>
              <p14:nvPr/>
            </p14:nvContentPartPr>
            <p14:xfrm>
              <a:off x="8579620" y="3540951"/>
              <a:ext cx="959400" cy="467280"/>
            </p14:xfrm>
          </p:contentPart>
        </mc:Choice>
        <mc:Fallback>
          <p:pic>
            <p:nvPicPr>
              <p:cNvPr id="156" name="墨迹 161">
                <a:extLst>
                  <a:ext uri="{FF2B5EF4-FFF2-40B4-BE49-F238E27FC236}">
                    <a16:creationId xmlns:a16="http://schemas.microsoft.com/office/drawing/2014/main" id="{6C60F30B-947A-1C40-93F4-258A09E86547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8572417" y="3533391"/>
                <a:ext cx="974526" cy="48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157" name="墨迹 162">
                <a:extLst>
                  <a:ext uri="{FF2B5EF4-FFF2-40B4-BE49-F238E27FC236}">
                    <a16:creationId xmlns:a16="http://schemas.microsoft.com/office/drawing/2014/main" id="{B7570E22-9AEB-7C43-B428-5B78B91396D8}"/>
                  </a:ext>
                </a:extLst>
              </p14:cNvPr>
              <p14:cNvContentPartPr/>
              <p14:nvPr/>
            </p14:nvContentPartPr>
            <p14:xfrm>
              <a:off x="7378300" y="3783591"/>
              <a:ext cx="803520" cy="56160"/>
            </p14:xfrm>
          </p:contentPart>
        </mc:Choice>
        <mc:Fallback>
          <p:pic>
            <p:nvPicPr>
              <p:cNvPr id="157" name="墨迹 162">
                <a:extLst>
                  <a:ext uri="{FF2B5EF4-FFF2-40B4-BE49-F238E27FC236}">
                    <a16:creationId xmlns:a16="http://schemas.microsoft.com/office/drawing/2014/main" id="{B7570E22-9AEB-7C43-B428-5B78B91396D8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7370740" y="3776079"/>
                <a:ext cx="818640" cy="7082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158" name="墨迹 163">
                <a:extLst>
                  <a:ext uri="{FF2B5EF4-FFF2-40B4-BE49-F238E27FC236}">
                    <a16:creationId xmlns:a16="http://schemas.microsoft.com/office/drawing/2014/main" id="{0854B51F-72C3-B142-B226-A929F512A1D8}"/>
                  </a:ext>
                </a:extLst>
              </p14:cNvPr>
              <p14:cNvContentPartPr/>
              <p14:nvPr/>
            </p14:nvContentPartPr>
            <p14:xfrm>
              <a:off x="6027220" y="3578751"/>
              <a:ext cx="934560" cy="441360"/>
            </p14:xfrm>
          </p:contentPart>
        </mc:Choice>
        <mc:Fallback>
          <p:pic>
            <p:nvPicPr>
              <p:cNvPr id="158" name="墨迹 163">
                <a:extLst>
                  <a:ext uri="{FF2B5EF4-FFF2-40B4-BE49-F238E27FC236}">
                    <a16:creationId xmlns:a16="http://schemas.microsoft.com/office/drawing/2014/main" id="{0854B51F-72C3-B142-B226-A929F512A1D8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6019657" y="3571545"/>
                <a:ext cx="949686" cy="45649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159" name="墨迹 164">
                <a:extLst>
                  <a:ext uri="{FF2B5EF4-FFF2-40B4-BE49-F238E27FC236}">
                    <a16:creationId xmlns:a16="http://schemas.microsoft.com/office/drawing/2014/main" id="{25E6D4C7-D2BF-F944-9C7A-8040249D53CA}"/>
                  </a:ext>
                </a:extLst>
              </p14:cNvPr>
              <p14:cNvContentPartPr/>
              <p14:nvPr/>
            </p14:nvContentPartPr>
            <p14:xfrm>
              <a:off x="4527100" y="3596751"/>
              <a:ext cx="828360" cy="423720"/>
            </p14:xfrm>
          </p:contentPart>
        </mc:Choice>
        <mc:Fallback>
          <p:pic>
            <p:nvPicPr>
              <p:cNvPr id="159" name="墨迹 164">
                <a:extLst>
                  <a:ext uri="{FF2B5EF4-FFF2-40B4-BE49-F238E27FC236}">
                    <a16:creationId xmlns:a16="http://schemas.microsoft.com/office/drawing/2014/main" id="{25E6D4C7-D2BF-F944-9C7A-8040249D53CA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4519540" y="3589551"/>
                <a:ext cx="843480" cy="43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160" name="墨迹 165">
                <a:extLst>
                  <a:ext uri="{FF2B5EF4-FFF2-40B4-BE49-F238E27FC236}">
                    <a16:creationId xmlns:a16="http://schemas.microsoft.com/office/drawing/2014/main" id="{DD328C91-1821-0D46-AF33-02167A0FA3B0}"/>
                  </a:ext>
                </a:extLst>
              </p14:cNvPr>
              <p14:cNvContentPartPr/>
              <p14:nvPr/>
            </p14:nvContentPartPr>
            <p14:xfrm>
              <a:off x="4053700" y="3684231"/>
              <a:ext cx="212040" cy="236880"/>
            </p14:xfrm>
          </p:contentPart>
        </mc:Choice>
        <mc:Fallback>
          <p:pic>
            <p:nvPicPr>
              <p:cNvPr id="160" name="墨迹 165">
                <a:extLst>
                  <a:ext uri="{FF2B5EF4-FFF2-40B4-BE49-F238E27FC236}">
                    <a16:creationId xmlns:a16="http://schemas.microsoft.com/office/drawing/2014/main" id="{DD328C91-1821-0D46-AF33-02167A0FA3B0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4046500" y="3676671"/>
                <a:ext cx="227160" cy="25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161" name="墨迹 166">
                <a:extLst>
                  <a:ext uri="{FF2B5EF4-FFF2-40B4-BE49-F238E27FC236}">
                    <a16:creationId xmlns:a16="http://schemas.microsoft.com/office/drawing/2014/main" id="{A9131966-5DEB-734A-87B4-9F5935BC0968}"/>
                  </a:ext>
                </a:extLst>
              </p14:cNvPr>
              <p14:cNvContentPartPr/>
              <p14:nvPr/>
            </p14:nvContentPartPr>
            <p14:xfrm>
              <a:off x="3474820" y="3733911"/>
              <a:ext cx="243360" cy="212040"/>
            </p14:xfrm>
          </p:contentPart>
        </mc:Choice>
        <mc:Fallback>
          <p:pic>
            <p:nvPicPr>
              <p:cNvPr id="161" name="墨迹 166">
                <a:extLst>
                  <a:ext uri="{FF2B5EF4-FFF2-40B4-BE49-F238E27FC236}">
                    <a16:creationId xmlns:a16="http://schemas.microsoft.com/office/drawing/2014/main" id="{A9131966-5DEB-734A-87B4-9F5935BC0968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3467249" y="3726351"/>
                <a:ext cx="258502" cy="22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170" name="墨迹 170">
                <a:extLst>
                  <a:ext uri="{FF2B5EF4-FFF2-40B4-BE49-F238E27FC236}">
                    <a16:creationId xmlns:a16="http://schemas.microsoft.com/office/drawing/2014/main" id="{31CD90B2-8EF7-4441-B395-70B4F3A59329}"/>
                  </a:ext>
                </a:extLst>
              </p14:cNvPr>
              <p14:cNvContentPartPr/>
              <p14:nvPr/>
            </p14:nvContentPartPr>
            <p14:xfrm>
              <a:off x="2752660" y="1056951"/>
              <a:ext cx="74880" cy="230760"/>
            </p14:xfrm>
          </p:contentPart>
        </mc:Choice>
        <mc:Fallback>
          <p:pic>
            <p:nvPicPr>
              <p:cNvPr id="170" name="墨迹 170">
                <a:extLst>
                  <a:ext uri="{FF2B5EF4-FFF2-40B4-BE49-F238E27FC236}">
                    <a16:creationId xmlns:a16="http://schemas.microsoft.com/office/drawing/2014/main" id="{31CD90B2-8EF7-4441-B395-70B4F3A59329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2745136" y="1049391"/>
                <a:ext cx="89569" cy="24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172" name="墨迹 171">
                <a:extLst>
                  <a:ext uri="{FF2B5EF4-FFF2-40B4-BE49-F238E27FC236}">
                    <a16:creationId xmlns:a16="http://schemas.microsoft.com/office/drawing/2014/main" id="{ED3DAC12-7AF5-9246-BB48-94937CC769B1}"/>
                  </a:ext>
                </a:extLst>
              </p14:cNvPr>
              <p14:cNvContentPartPr/>
              <p14:nvPr/>
            </p14:nvContentPartPr>
            <p14:xfrm>
              <a:off x="4626460" y="285111"/>
              <a:ext cx="1805760" cy="790920"/>
            </p14:xfrm>
          </p:contentPart>
        </mc:Choice>
        <mc:Fallback>
          <p:pic>
            <p:nvPicPr>
              <p:cNvPr id="172" name="墨迹 171">
                <a:extLst>
                  <a:ext uri="{FF2B5EF4-FFF2-40B4-BE49-F238E27FC236}">
                    <a16:creationId xmlns:a16="http://schemas.microsoft.com/office/drawing/2014/main" id="{ED3DAC12-7AF5-9246-BB48-94937CC769B1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4618900" y="277551"/>
                <a:ext cx="1820880" cy="80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180" name="墨迹 180">
                <a:extLst>
                  <a:ext uri="{FF2B5EF4-FFF2-40B4-BE49-F238E27FC236}">
                    <a16:creationId xmlns:a16="http://schemas.microsoft.com/office/drawing/2014/main" id="{CA8713E2-9436-CA45-9836-D0B81F00B6E1}"/>
                  </a:ext>
                </a:extLst>
              </p14:cNvPr>
              <p14:cNvContentPartPr/>
              <p14:nvPr/>
            </p14:nvContentPartPr>
            <p14:xfrm>
              <a:off x="4882920" y="882060"/>
              <a:ext cx="1219680" cy="464040"/>
            </p14:xfrm>
          </p:contentPart>
        </mc:Choice>
        <mc:Fallback>
          <p:pic>
            <p:nvPicPr>
              <p:cNvPr id="180" name="墨迹 180">
                <a:extLst>
                  <a:ext uri="{FF2B5EF4-FFF2-40B4-BE49-F238E27FC236}">
                    <a16:creationId xmlns:a16="http://schemas.microsoft.com/office/drawing/2014/main" id="{CA8713E2-9436-CA45-9836-D0B81F00B6E1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4875360" y="874500"/>
                <a:ext cx="1234800" cy="47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184" name="墨迹 184">
                <a:extLst>
                  <a:ext uri="{FF2B5EF4-FFF2-40B4-BE49-F238E27FC236}">
                    <a16:creationId xmlns:a16="http://schemas.microsoft.com/office/drawing/2014/main" id="{EFCB0D90-B6EC-674F-B482-91A714130857}"/>
                  </a:ext>
                </a:extLst>
              </p14:cNvPr>
              <p14:cNvContentPartPr/>
              <p14:nvPr/>
            </p14:nvContentPartPr>
            <p14:xfrm>
              <a:off x="3625440" y="4635420"/>
              <a:ext cx="5951160" cy="1677240"/>
            </p14:xfrm>
          </p:contentPart>
        </mc:Choice>
        <mc:Fallback>
          <p:pic>
            <p:nvPicPr>
              <p:cNvPr id="184" name="墨迹 184">
                <a:extLst>
                  <a:ext uri="{FF2B5EF4-FFF2-40B4-BE49-F238E27FC236}">
                    <a16:creationId xmlns:a16="http://schemas.microsoft.com/office/drawing/2014/main" id="{EFCB0D90-B6EC-674F-B482-91A714130857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3617880" y="4627860"/>
                <a:ext cx="5966280" cy="169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187" name="墨迹 186">
                <a:extLst>
                  <a:ext uri="{FF2B5EF4-FFF2-40B4-BE49-F238E27FC236}">
                    <a16:creationId xmlns:a16="http://schemas.microsoft.com/office/drawing/2014/main" id="{0202CF10-4ADD-604E-AD5B-F3A58BD464C5}"/>
                  </a:ext>
                </a:extLst>
              </p14:cNvPr>
              <p14:cNvContentPartPr/>
              <p14:nvPr/>
            </p14:nvContentPartPr>
            <p14:xfrm>
              <a:off x="4933680" y="5181540"/>
              <a:ext cx="70200" cy="76680"/>
            </p14:xfrm>
          </p:contentPart>
        </mc:Choice>
        <mc:Fallback>
          <p:pic>
            <p:nvPicPr>
              <p:cNvPr id="187" name="墨迹 186">
                <a:extLst>
                  <a:ext uri="{FF2B5EF4-FFF2-40B4-BE49-F238E27FC236}">
                    <a16:creationId xmlns:a16="http://schemas.microsoft.com/office/drawing/2014/main" id="{0202CF10-4ADD-604E-AD5B-F3A58BD464C5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4926120" y="5174340"/>
                <a:ext cx="85320" cy="9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195" name="墨迹 194">
                <a:extLst>
                  <a:ext uri="{FF2B5EF4-FFF2-40B4-BE49-F238E27FC236}">
                    <a16:creationId xmlns:a16="http://schemas.microsoft.com/office/drawing/2014/main" id="{CE3E7692-0DAF-5942-961C-38BC91239929}"/>
                  </a:ext>
                </a:extLst>
              </p14:cNvPr>
              <p14:cNvContentPartPr/>
              <p14:nvPr/>
            </p14:nvContentPartPr>
            <p14:xfrm>
              <a:off x="7607400" y="5537220"/>
              <a:ext cx="216360" cy="25920"/>
            </p14:xfrm>
          </p:contentPart>
        </mc:Choice>
        <mc:Fallback>
          <p:pic>
            <p:nvPicPr>
              <p:cNvPr id="195" name="墨迹 194">
                <a:extLst>
                  <a:ext uri="{FF2B5EF4-FFF2-40B4-BE49-F238E27FC236}">
                    <a16:creationId xmlns:a16="http://schemas.microsoft.com/office/drawing/2014/main" id="{CE3E7692-0DAF-5942-961C-38BC91239929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7599840" y="5529660"/>
                <a:ext cx="231480" cy="4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197" name="墨迹 196">
                <a:extLst>
                  <a:ext uri="{FF2B5EF4-FFF2-40B4-BE49-F238E27FC236}">
                    <a16:creationId xmlns:a16="http://schemas.microsoft.com/office/drawing/2014/main" id="{2239287B-E1D6-8D4B-A69F-1C80341FE29E}"/>
                  </a:ext>
                </a:extLst>
              </p14:cNvPr>
              <p14:cNvContentPartPr/>
              <p14:nvPr/>
            </p14:nvContentPartPr>
            <p14:xfrm>
              <a:off x="8369520" y="5118180"/>
              <a:ext cx="76680" cy="57600"/>
            </p14:xfrm>
          </p:contentPart>
        </mc:Choice>
        <mc:Fallback>
          <p:pic>
            <p:nvPicPr>
              <p:cNvPr id="197" name="墨迹 196">
                <a:extLst>
                  <a:ext uri="{FF2B5EF4-FFF2-40B4-BE49-F238E27FC236}">
                    <a16:creationId xmlns:a16="http://schemas.microsoft.com/office/drawing/2014/main" id="{2239287B-E1D6-8D4B-A69F-1C80341FE29E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8361960" y="5110620"/>
                <a:ext cx="91800" cy="7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198" name="墨迹 199">
                <a:extLst>
                  <a:ext uri="{FF2B5EF4-FFF2-40B4-BE49-F238E27FC236}">
                    <a16:creationId xmlns:a16="http://schemas.microsoft.com/office/drawing/2014/main" id="{255199C1-31A7-584B-AF23-B67A72B8FFB7}"/>
                  </a:ext>
                </a:extLst>
              </p14:cNvPr>
              <p14:cNvContentPartPr/>
              <p14:nvPr/>
            </p14:nvContentPartPr>
            <p14:xfrm>
              <a:off x="6915120" y="5537220"/>
              <a:ext cx="457560" cy="13320"/>
            </p14:xfrm>
          </p:contentPart>
        </mc:Choice>
        <mc:Fallback>
          <p:pic>
            <p:nvPicPr>
              <p:cNvPr id="198" name="墨迹 199">
                <a:extLst>
                  <a:ext uri="{FF2B5EF4-FFF2-40B4-BE49-F238E27FC236}">
                    <a16:creationId xmlns:a16="http://schemas.microsoft.com/office/drawing/2014/main" id="{255199C1-31A7-584B-AF23-B67A72B8FFB7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6907560" y="5529450"/>
                <a:ext cx="472680" cy="288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199" name="墨迹 200">
                <a:extLst>
                  <a:ext uri="{FF2B5EF4-FFF2-40B4-BE49-F238E27FC236}">
                    <a16:creationId xmlns:a16="http://schemas.microsoft.com/office/drawing/2014/main" id="{42D28608-F9E1-4D46-B57D-E33F0AFB38F0}"/>
                  </a:ext>
                </a:extLst>
              </p14:cNvPr>
              <p14:cNvContentPartPr/>
              <p14:nvPr/>
            </p14:nvContentPartPr>
            <p14:xfrm>
              <a:off x="4742880" y="5378460"/>
              <a:ext cx="413280" cy="241200"/>
            </p14:xfrm>
          </p:contentPart>
        </mc:Choice>
        <mc:Fallback>
          <p:pic>
            <p:nvPicPr>
              <p:cNvPr id="199" name="墨迹 200">
                <a:extLst>
                  <a:ext uri="{FF2B5EF4-FFF2-40B4-BE49-F238E27FC236}">
                    <a16:creationId xmlns:a16="http://schemas.microsoft.com/office/drawing/2014/main" id="{42D28608-F9E1-4D46-B57D-E33F0AFB38F0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4735680" y="5370889"/>
                <a:ext cx="428400" cy="2563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203" name="墨迹 203">
                <a:extLst>
                  <a:ext uri="{FF2B5EF4-FFF2-40B4-BE49-F238E27FC236}">
                    <a16:creationId xmlns:a16="http://schemas.microsoft.com/office/drawing/2014/main" id="{96036DE5-1BB9-584F-9FDA-F072ABB09416}"/>
                  </a:ext>
                </a:extLst>
              </p14:cNvPr>
              <p14:cNvContentPartPr/>
              <p14:nvPr/>
            </p14:nvContentPartPr>
            <p14:xfrm>
              <a:off x="8121840" y="5410500"/>
              <a:ext cx="578160" cy="292320"/>
            </p14:xfrm>
          </p:contentPart>
        </mc:Choice>
        <mc:Fallback>
          <p:pic>
            <p:nvPicPr>
              <p:cNvPr id="203" name="墨迹 203">
                <a:extLst>
                  <a:ext uri="{FF2B5EF4-FFF2-40B4-BE49-F238E27FC236}">
                    <a16:creationId xmlns:a16="http://schemas.microsoft.com/office/drawing/2014/main" id="{96036DE5-1BB9-584F-9FDA-F072ABB09416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8114280" y="5402949"/>
                <a:ext cx="593280" cy="30706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211" name="墨迹 212">
                <a:extLst>
                  <a:ext uri="{FF2B5EF4-FFF2-40B4-BE49-F238E27FC236}">
                    <a16:creationId xmlns:a16="http://schemas.microsoft.com/office/drawing/2014/main" id="{C00FF1A7-0F50-1F4A-B108-3E1C55529796}"/>
                  </a:ext>
                </a:extLst>
              </p14:cNvPr>
              <p14:cNvContentPartPr/>
              <p14:nvPr/>
            </p14:nvContentPartPr>
            <p14:xfrm>
              <a:off x="1129200" y="5346780"/>
              <a:ext cx="927720" cy="1190880"/>
            </p14:xfrm>
          </p:contentPart>
        </mc:Choice>
        <mc:Fallback>
          <p:pic>
            <p:nvPicPr>
              <p:cNvPr id="211" name="墨迹 212">
                <a:extLst>
                  <a:ext uri="{FF2B5EF4-FFF2-40B4-BE49-F238E27FC236}">
                    <a16:creationId xmlns:a16="http://schemas.microsoft.com/office/drawing/2014/main" id="{C00FF1A7-0F50-1F4A-B108-3E1C55529796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1121640" y="5339220"/>
                <a:ext cx="942840" cy="120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212" name="墨迹 213">
                <a:extLst>
                  <a:ext uri="{FF2B5EF4-FFF2-40B4-BE49-F238E27FC236}">
                    <a16:creationId xmlns:a16="http://schemas.microsoft.com/office/drawing/2014/main" id="{C0EEBD5E-1E96-AC4D-82E0-6B38D571AA27}"/>
                  </a:ext>
                </a:extLst>
              </p14:cNvPr>
              <p14:cNvContentPartPr/>
              <p14:nvPr/>
            </p14:nvContentPartPr>
            <p14:xfrm>
              <a:off x="2745240" y="5543700"/>
              <a:ext cx="1019880" cy="591120"/>
            </p14:xfrm>
          </p:contentPart>
        </mc:Choice>
        <mc:Fallback>
          <p:pic>
            <p:nvPicPr>
              <p:cNvPr id="212" name="墨迹 213">
                <a:extLst>
                  <a:ext uri="{FF2B5EF4-FFF2-40B4-BE49-F238E27FC236}">
                    <a16:creationId xmlns:a16="http://schemas.microsoft.com/office/drawing/2014/main" id="{C0EEBD5E-1E96-AC4D-82E0-6B38D571AA27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2737680" y="5536140"/>
                <a:ext cx="1035000" cy="60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215" name="墨迹 214">
                <a:extLst>
                  <a:ext uri="{FF2B5EF4-FFF2-40B4-BE49-F238E27FC236}">
                    <a16:creationId xmlns:a16="http://schemas.microsoft.com/office/drawing/2014/main" id="{C79C7FBC-A95D-3740-AE24-EE17DD44A3CC}"/>
                  </a:ext>
                </a:extLst>
              </p14:cNvPr>
              <p14:cNvContentPartPr/>
              <p14:nvPr/>
            </p14:nvContentPartPr>
            <p14:xfrm>
              <a:off x="989520" y="3238260"/>
              <a:ext cx="178200" cy="213480"/>
            </p14:xfrm>
          </p:contentPart>
        </mc:Choice>
        <mc:Fallback>
          <p:pic>
            <p:nvPicPr>
              <p:cNvPr id="215" name="墨迹 214">
                <a:extLst>
                  <a:ext uri="{FF2B5EF4-FFF2-40B4-BE49-F238E27FC236}">
                    <a16:creationId xmlns:a16="http://schemas.microsoft.com/office/drawing/2014/main" id="{C79C7FBC-A95D-3740-AE24-EE17DD44A3CC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981960" y="3230700"/>
                <a:ext cx="193320" cy="22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216" name="墨迹 215">
                <a:extLst>
                  <a:ext uri="{FF2B5EF4-FFF2-40B4-BE49-F238E27FC236}">
                    <a16:creationId xmlns:a16="http://schemas.microsoft.com/office/drawing/2014/main" id="{DCD68565-2296-A64F-B301-2316DAA9916E}"/>
                  </a:ext>
                </a:extLst>
              </p14:cNvPr>
              <p14:cNvContentPartPr/>
              <p14:nvPr/>
            </p14:nvContentPartPr>
            <p14:xfrm>
              <a:off x="1193640" y="3016140"/>
              <a:ext cx="50400" cy="63720"/>
            </p14:xfrm>
          </p:contentPart>
        </mc:Choice>
        <mc:Fallback>
          <p:pic>
            <p:nvPicPr>
              <p:cNvPr id="216" name="墨迹 215">
                <a:extLst>
                  <a:ext uri="{FF2B5EF4-FFF2-40B4-BE49-F238E27FC236}">
                    <a16:creationId xmlns:a16="http://schemas.microsoft.com/office/drawing/2014/main" id="{DCD68565-2296-A64F-B301-2316DAA9916E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1186080" y="3008580"/>
                <a:ext cx="65520" cy="7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221" name="墨迹 221">
                <a:extLst>
                  <a:ext uri="{FF2B5EF4-FFF2-40B4-BE49-F238E27FC236}">
                    <a16:creationId xmlns:a16="http://schemas.microsoft.com/office/drawing/2014/main" id="{78E7EB88-3EF5-E944-9A69-B09874A10963}"/>
                  </a:ext>
                </a:extLst>
              </p14:cNvPr>
              <p14:cNvContentPartPr/>
              <p14:nvPr/>
            </p14:nvContentPartPr>
            <p14:xfrm>
              <a:off x="1478760" y="2882580"/>
              <a:ext cx="724320" cy="514800"/>
            </p14:xfrm>
          </p:contentPart>
        </mc:Choice>
        <mc:Fallback>
          <p:pic>
            <p:nvPicPr>
              <p:cNvPr id="221" name="墨迹 221">
                <a:extLst>
                  <a:ext uri="{FF2B5EF4-FFF2-40B4-BE49-F238E27FC236}">
                    <a16:creationId xmlns:a16="http://schemas.microsoft.com/office/drawing/2014/main" id="{78E7EB88-3EF5-E944-9A69-B09874A10963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1471200" y="2875020"/>
                <a:ext cx="739440" cy="52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223" name="墨迹 222">
                <a:extLst>
                  <a:ext uri="{FF2B5EF4-FFF2-40B4-BE49-F238E27FC236}">
                    <a16:creationId xmlns:a16="http://schemas.microsoft.com/office/drawing/2014/main" id="{5B09DC52-5A12-464D-93C4-D257299A8B79}"/>
                  </a:ext>
                </a:extLst>
              </p14:cNvPr>
              <p14:cNvContentPartPr/>
              <p14:nvPr/>
            </p14:nvContentPartPr>
            <p14:xfrm>
              <a:off x="7950480" y="113460"/>
              <a:ext cx="1937520" cy="902160"/>
            </p14:xfrm>
          </p:contentPart>
        </mc:Choice>
        <mc:Fallback>
          <p:pic>
            <p:nvPicPr>
              <p:cNvPr id="223" name="墨迹 222">
                <a:extLst>
                  <a:ext uri="{FF2B5EF4-FFF2-40B4-BE49-F238E27FC236}">
                    <a16:creationId xmlns:a16="http://schemas.microsoft.com/office/drawing/2014/main" id="{5B09DC52-5A12-464D-93C4-D257299A8B79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7942920" y="105900"/>
                <a:ext cx="1952640" cy="91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2">
            <p14:nvContentPartPr>
              <p14:cNvPr id="233" name="墨迹 233">
                <a:extLst>
                  <a:ext uri="{FF2B5EF4-FFF2-40B4-BE49-F238E27FC236}">
                    <a16:creationId xmlns:a16="http://schemas.microsoft.com/office/drawing/2014/main" id="{4B9819C4-E0F0-A34C-A5F1-18E9EECBB8BC}"/>
                  </a:ext>
                </a:extLst>
              </p14:cNvPr>
              <p14:cNvContentPartPr/>
              <p14:nvPr/>
            </p14:nvContentPartPr>
            <p14:xfrm>
              <a:off x="10471560" y="545460"/>
              <a:ext cx="1270440" cy="578520"/>
            </p14:xfrm>
          </p:contentPart>
        </mc:Choice>
        <mc:Fallback>
          <p:pic>
            <p:nvPicPr>
              <p:cNvPr id="233" name="墨迹 233">
                <a:extLst>
                  <a:ext uri="{FF2B5EF4-FFF2-40B4-BE49-F238E27FC236}">
                    <a16:creationId xmlns:a16="http://schemas.microsoft.com/office/drawing/2014/main" id="{4B9819C4-E0F0-A34C-A5F1-18E9EECBB8BC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10464000" y="537895"/>
                <a:ext cx="1285560" cy="59364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4">
            <p14:nvContentPartPr>
              <p14:cNvPr id="242" name="墨迹 242">
                <a:extLst>
                  <a:ext uri="{FF2B5EF4-FFF2-40B4-BE49-F238E27FC236}">
                    <a16:creationId xmlns:a16="http://schemas.microsoft.com/office/drawing/2014/main" id="{2B102AF3-AAB3-3D48-9596-B883C1E19068}"/>
                  </a:ext>
                </a:extLst>
              </p14:cNvPr>
              <p14:cNvContentPartPr/>
              <p14:nvPr/>
            </p14:nvContentPartPr>
            <p14:xfrm>
              <a:off x="9303000" y="1078980"/>
              <a:ext cx="1903320" cy="2414160"/>
            </p14:xfrm>
          </p:contentPart>
        </mc:Choice>
        <mc:Fallback>
          <p:pic>
            <p:nvPicPr>
              <p:cNvPr id="242" name="墨迹 242">
                <a:extLst>
                  <a:ext uri="{FF2B5EF4-FFF2-40B4-BE49-F238E27FC236}">
                    <a16:creationId xmlns:a16="http://schemas.microsoft.com/office/drawing/2014/main" id="{2B102AF3-AAB3-3D48-9596-B883C1E19068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9295441" y="1071420"/>
                <a:ext cx="1918077" cy="242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6">
            <p14:nvContentPartPr>
              <p14:cNvPr id="248" name="墨迹 248">
                <a:extLst>
                  <a:ext uri="{FF2B5EF4-FFF2-40B4-BE49-F238E27FC236}">
                    <a16:creationId xmlns:a16="http://schemas.microsoft.com/office/drawing/2014/main" id="{E1CEEE88-B19B-4846-A236-82F5D3A8EF8B}"/>
                  </a:ext>
                </a:extLst>
              </p14:cNvPr>
              <p14:cNvContentPartPr/>
              <p14:nvPr/>
            </p14:nvContentPartPr>
            <p14:xfrm>
              <a:off x="5448120" y="2196780"/>
              <a:ext cx="921240" cy="3556800"/>
            </p14:xfrm>
          </p:contentPart>
        </mc:Choice>
        <mc:Fallback>
          <p:pic>
            <p:nvPicPr>
              <p:cNvPr id="248" name="墨迹 248">
                <a:extLst>
                  <a:ext uri="{FF2B5EF4-FFF2-40B4-BE49-F238E27FC236}">
                    <a16:creationId xmlns:a16="http://schemas.microsoft.com/office/drawing/2014/main" id="{E1CEEE88-B19B-4846-A236-82F5D3A8EF8B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5440560" y="2189220"/>
                <a:ext cx="936360" cy="357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8">
            <p14:nvContentPartPr>
              <p14:cNvPr id="254" name="墨迹 254">
                <a:extLst>
                  <a:ext uri="{FF2B5EF4-FFF2-40B4-BE49-F238E27FC236}">
                    <a16:creationId xmlns:a16="http://schemas.microsoft.com/office/drawing/2014/main" id="{8D7A566D-AA9B-774B-B093-305619FD1807}"/>
                  </a:ext>
                </a:extLst>
              </p14:cNvPr>
              <p14:cNvContentPartPr/>
              <p14:nvPr/>
            </p14:nvContentPartPr>
            <p14:xfrm>
              <a:off x="6159480" y="1930740"/>
              <a:ext cx="975960" cy="903240"/>
            </p14:xfrm>
          </p:contentPart>
        </mc:Choice>
        <mc:Fallback>
          <p:pic>
            <p:nvPicPr>
              <p:cNvPr id="254" name="墨迹 254">
                <a:extLst>
                  <a:ext uri="{FF2B5EF4-FFF2-40B4-BE49-F238E27FC236}">
                    <a16:creationId xmlns:a16="http://schemas.microsoft.com/office/drawing/2014/main" id="{8D7A566D-AA9B-774B-B093-305619FD1807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6151920" y="1923180"/>
                <a:ext cx="991080" cy="9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998993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2" name="墨迹 11">
                <a:extLst>
                  <a:ext uri="{FF2B5EF4-FFF2-40B4-BE49-F238E27FC236}">
                    <a16:creationId xmlns:a16="http://schemas.microsoft.com/office/drawing/2014/main" id="{80CF4A93-34C0-F94D-82B8-968757B487D7}"/>
                  </a:ext>
                </a:extLst>
              </p14:cNvPr>
              <p14:cNvContentPartPr/>
              <p14:nvPr/>
            </p14:nvContentPartPr>
            <p14:xfrm>
              <a:off x="2908540" y="322191"/>
              <a:ext cx="25200" cy="43920"/>
            </p14:xfrm>
          </p:contentPart>
        </mc:Choice>
        <mc:Fallback>
          <p:pic>
            <p:nvPicPr>
              <p:cNvPr id="12" name="墨迹 11">
                <a:extLst>
                  <a:ext uri="{FF2B5EF4-FFF2-40B4-BE49-F238E27FC236}">
                    <a16:creationId xmlns:a16="http://schemas.microsoft.com/office/drawing/2014/main" id="{80CF4A93-34C0-F94D-82B8-968757B487D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900980" y="314631"/>
                <a:ext cx="40320" cy="5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0" name="墨迹 25">
                <a:extLst>
                  <a:ext uri="{FF2B5EF4-FFF2-40B4-BE49-F238E27FC236}">
                    <a16:creationId xmlns:a16="http://schemas.microsoft.com/office/drawing/2014/main" id="{38D031C9-F7D1-244A-B264-97AEDA9010B5}"/>
                  </a:ext>
                </a:extLst>
              </p14:cNvPr>
              <p14:cNvContentPartPr/>
              <p14:nvPr/>
            </p14:nvContentPartPr>
            <p14:xfrm>
              <a:off x="3768220" y="359631"/>
              <a:ext cx="522360" cy="492120"/>
            </p14:xfrm>
          </p:contentPart>
        </mc:Choice>
        <mc:Fallback>
          <p:pic>
            <p:nvPicPr>
              <p:cNvPr id="20" name="墨迹 25">
                <a:extLst>
                  <a:ext uri="{FF2B5EF4-FFF2-40B4-BE49-F238E27FC236}">
                    <a16:creationId xmlns:a16="http://schemas.microsoft.com/office/drawing/2014/main" id="{38D031C9-F7D1-244A-B264-97AEDA9010B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760665" y="352071"/>
                <a:ext cx="537470" cy="50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1" name="墨迹 26">
                <a:extLst>
                  <a:ext uri="{FF2B5EF4-FFF2-40B4-BE49-F238E27FC236}">
                    <a16:creationId xmlns:a16="http://schemas.microsoft.com/office/drawing/2014/main" id="{B7E7A94F-0241-8C4B-9165-DBBBD9829DA0}"/>
                  </a:ext>
                </a:extLst>
              </p14:cNvPr>
              <p14:cNvContentPartPr/>
              <p14:nvPr/>
            </p14:nvContentPartPr>
            <p14:xfrm>
              <a:off x="3281860" y="340911"/>
              <a:ext cx="277920" cy="473400"/>
            </p14:xfrm>
          </p:contentPart>
        </mc:Choice>
        <mc:Fallback>
          <p:pic>
            <p:nvPicPr>
              <p:cNvPr id="21" name="墨迹 26">
                <a:extLst>
                  <a:ext uri="{FF2B5EF4-FFF2-40B4-BE49-F238E27FC236}">
                    <a16:creationId xmlns:a16="http://schemas.microsoft.com/office/drawing/2014/main" id="{B7E7A94F-0241-8C4B-9165-DBBBD9829DA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274300" y="333351"/>
                <a:ext cx="292680" cy="48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2" name="墨迹 27">
                <a:extLst>
                  <a:ext uri="{FF2B5EF4-FFF2-40B4-BE49-F238E27FC236}">
                    <a16:creationId xmlns:a16="http://schemas.microsoft.com/office/drawing/2014/main" id="{C39F2C4D-80C4-764F-AD2F-5A832164895E}"/>
                  </a:ext>
                </a:extLst>
              </p14:cNvPr>
              <p14:cNvContentPartPr/>
              <p14:nvPr/>
            </p14:nvContentPartPr>
            <p14:xfrm>
              <a:off x="2540980" y="496791"/>
              <a:ext cx="386640" cy="410400"/>
            </p14:xfrm>
          </p:contentPart>
        </mc:Choice>
        <mc:Fallback>
          <p:pic>
            <p:nvPicPr>
              <p:cNvPr id="22" name="墨迹 27">
                <a:extLst>
                  <a:ext uri="{FF2B5EF4-FFF2-40B4-BE49-F238E27FC236}">
                    <a16:creationId xmlns:a16="http://schemas.microsoft.com/office/drawing/2014/main" id="{C39F2C4D-80C4-764F-AD2F-5A832164895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533413" y="489231"/>
                <a:ext cx="401774" cy="42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23" name="墨迹 28">
                <a:extLst>
                  <a:ext uri="{FF2B5EF4-FFF2-40B4-BE49-F238E27FC236}">
                    <a16:creationId xmlns:a16="http://schemas.microsoft.com/office/drawing/2014/main" id="{6D4EC478-B1D1-6E4F-9DE2-3880D1DD4571}"/>
                  </a:ext>
                </a:extLst>
              </p14:cNvPr>
              <p14:cNvContentPartPr/>
              <p14:nvPr/>
            </p14:nvContentPartPr>
            <p14:xfrm>
              <a:off x="1887220" y="533871"/>
              <a:ext cx="330480" cy="348120"/>
            </p14:xfrm>
          </p:contentPart>
        </mc:Choice>
        <mc:Fallback>
          <p:pic>
            <p:nvPicPr>
              <p:cNvPr id="23" name="墨迹 28">
                <a:extLst>
                  <a:ext uri="{FF2B5EF4-FFF2-40B4-BE49-F238E27FC236}">
                    <a16:creationId xmlns:a16="http://schemas.microsoft.com/office/drawing/2014/main" id="{6D4EC478-B1D1-6E4F-9DE2-3880D1DD4571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880020" y="526311"/>
                <a:ext cx="345240" cy="36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24" name="墨迹 29">
                <a:extLst>
                  <a:ext uri="{FF2B5EF4-FFF2-40B4-BE49-F238E27FC236}">
                    <a16:creationId xmlns:a16="http://schemas.microsoft.com/office/drawing/2014/main" id="{B89998EB-A050-604C-92BC-75F008AF90ED}"/>
                  </a:ext>
                </a:extLst>
              </p14:cNvPr>
              <p14:cNvContentPartPr/>
              <p14:nvPr/>
            </p14:nvContentPartPr>
            <p14:xfrm>
              <a:off x="1202500" y="484191"/>
              <a:ext cx="442440" cy="516960"/>
            </p14:xfrm>
          </p:contentPart>
        </mc:Choice>
        <mc:Fallback>
          <p:pic>
            <p:nvPicPr>
              <p:cNvPr id="24" name="墨迹 29">
                <a:extLst>
                  <a:ext uri="{FF2B5EF4-FFF2-40B4-BE49-F238E27FC236}">
                    <a16:creationId xmlns:a16="http://schemas.microsoft.com/office/drawing/2014/main" id="{B89998EB-A050-604C-92BC-75F008AF90ED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194940" y="476631"/>
                <a:ext cx="457560" cy="53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25" name="墨迹 30">
                <a:extLst>
                  <a:ext uri="{FF2B5EF4-FFF2-40B4-BE49-F238E27FC236}">
                    <a16:creationId xmlns:a16="http://schemas.microsoft.com/office/drawing/2014/main" id="{772E90AE-7912-7647-9EA0-24D8D201E8A8}"/>
                  </a:ext>
                </a:extLst>
              </p14:cNvPr>
              <p14:cNvContentPartPr/>
              <p14:nvPr/>
            </p14:nvContentPartPr>
            <p14:xfrm>
              <a:off x="729460" y="602271"/>
              <a:ext cx="205920" cy="330480"/>
            </p14:xfrm>
          </p:contentPart>
        </mc:Choice>
        <mc:Fallback>
          <p:pic>
            <p:nvPicPr>
              <p:cNvPr id="25" name="墨迹 30">
                <a:extLst>
                  <a:ext uri="{FF2B5EF4-FFF2-40B4-BE49-F238E27FC236}">
                    <a16:creationId xmlns:a16="http://schemas.microsoft.com/office/drawing/2014/main" id="{772E90AE-7912-7647-9EA0-24D8D201E8A8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21900" y="595071"/>
                <a:ext cx="221040" cy="34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32" name="墨迹 31">
                <a:extLst>
                  <a:ext uri="{FF2B5EF4-FFF2-40B4-BE49-F238E27FC236}">
                    <a16:creationId xmlns:a16="http://schemas.microsoft.com/office/drawing/2014/main" id="{F89D134B-2020-B746-A82C-B8E9B5F8F092}"/>
                  </a:ext>
                </a:extLst>
              </p14:cNvPr>
              <p14:cNvContentPartPr/>
              <p14:nvPr/>
            </p14:nvContentPartPr>
            <p14:xfrm>
              <a:off x="4365100" y="397071"/>
              <a:ext cx="19080" cy="6480"/>
            </p14:xfrm>
          </p:contentPart>
        </mc:Choice>
        <mc:Fallback>
          <p:pic>
            <p:nvPicPr>
              <p:cNvPr id="32" name="墨迹 31">
                <a:extLst>
                  <a:ext uri="{FF2B5EF4-FFF2-40B4-BE49-F238E27FC236}">
                    <a16:creationId xmlns:a16="http://schemas.microsoft.com/office/drawing/2014/main" id="{F89D134B-2020-B746-A82C-B8E9B5F8F092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357540" y="389511"/>
                <a:ext cx="3420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33" name="墨迹 32">
                <a:extLst>
                  <a:ext uri="{FF2B5EF4-FFF2-40B4-BE49-F238E27FC236}">
                    <a16:creationId xmlns:a16="http://schemas.microsoft.com/office/drawing/2014/main" id="{771E8EE6-1C3C-3B43-8ADA-33883A7C1784}"/>
                  </a:ext>
                </a:extLst>
              </p14:cNvPr>
              <p14:cNvContentPartPr/>
              <p14:nvPr/>
            </p14:nvContentPartPr>
            <p14:xfrm>
              <a:off x="4315420" y="434511"/>
              <a:ext cx="274320" cy="305280"/>
            </p14:xfrm>
          </p:contentPart>
        </mc:Choice>
        <mc:Fallback>
          <p:pic>
            <p:nvPicPr>
              <p:cNvPr id="33" name="墨迹 32">
                <a:extLst>
                  <a:ext uri="{FF2B5EF4-FFF2-40B4-BE49-F238E27FC236}">
                    <a16:creationId xmlns:a16="http://schemas.microsoft.com/office/drawing/2014/main" id="{771E8EE6-1C3C-3B43-8ADA-33883A7C1784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307860" y="426951"/>
                <a:ext cx="289440" cy="32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34" name="墨迹 33">
                <a:extLst>
                  <a:ext uri="{FF2B5EF4-FFF2-40B4-BE49-F238E27FC236}">
                    <a16:creationId xmlns:a16="http://schemas.microsoft.com/office/drawing/2014/main" id="{E5D613D5-B6A9-DC48-A928-D4DAED4F590E}"/>
                  </a:ext>
                </a:extLst>
              </p14:cNvPr>
              <p14:cNvContentPartPr/>
              <p14:nvPr/>
            </p14:nvContentPartPr>
            <p14:xfrm>
              <a:off x="4551940" y="204111"/>
              <a:ext cx="93600" cy="56520"/>
            </p14:xfrm>
          </p:contentPart>
        </mc:Choice>
        <mc:Fallback>
          <p:pic>
            <p:nvPicPr>
              <p:cNvPr id="34" name="墨迹 33">
                <a:extLst>
                  <a:ext uri="{FF2B5EF4-FFF2-40B4-BE49-F238E27FC236}">
                    <a16:creationId xmlns:a16="http://schemas.microsoft.com/office/drawing/2014/main" id="{E5D613D5-B6A9-DC48-A928-D4DAED4F590E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544380" y="196551"/>
                <a:ext cx="108720" cy="7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35" name="墨迹 34">
                <a:extLst>
                  <a:ext uri="{FF2B5EF4-FFF2-40B4-BE49-F238E27FC236}">
                    <a16:creationId xmlns:a16="http://schemas.microsoft.com/office/drawing/2014/main" id="{6D75A8DA-F361-FE4E-BFE1-2F5461C99D55}"/>
                  </a:ext>
                </a:extLst>
              </p14:cNvPr>
              <p14:cNvContentPartPr/>
              <p14:nvPr/>
            </p14:nvContentPartPr>
            <p14:xfrm>
              <a:off x="1277380" y="1722951"/>
              <a:ext cx="218160" cy="50040"/>
            </p14:xfrm>
          </p:contentPart>
        </mc:Choice>
        <mc:Fallback>
          <p:pic>
            <p:nvPicPr>
              <p:cNvPr id="35" name="墨迹 34">
                <a:extLst>
                  <a:ext uri="{FF2B5EF4-FFF2-40B4-BE49-F238E27FC236}">
                    <a16:creationId xmlns:a16="http://schemas.microsoft.com/office/drawing/2014/main" id="{6D75A8DA-F361-FE4E-BFE1-2F5461C99D55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269820" y="1715391"/>
                <a:ext cx="233280" cy="6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36" name="墨迹 35">
                <a:extLst>
                  <a:ext uri="{FF2B5EF4-FFF2-40B4-BE49-F238E27FC236}">
                    <a16:creationId xmlns:a16="http://schemas.microsoft.com/office/drawing/2014/main" id="{8E9AEA04-A918-AD4D-884E-E49123DFBD56}"/>
                  </a:ext>
                </a:extLst>
              </p14:cNvPr>
              <p14:cNvContentPartPr/>
              <p14:nvPr/>
            </p14:nvContentPartPr>
            <p14:xfrm>
              <a:off x="1233820" y="1928511"/>
              <a:ext cx="361440" cy="19080"/>
            </p14:xfrm>
          </p:contentPart>
        </mc:Choice>
        <mc:Fallback>
          <p:pic>
            <p:nvPicPr>
              <p:cNvPr id="36" name="墨迹 35">
                <a:extLst>
                  <a:ext uri="{FF2B5EF4-FFF2-40B4-BE49-F238E27FC236}">
                    <a16:creationId xmlns:a16="http://schemas.microsoft.com/office/drawing/2014/main" id="{8E9AEA04-A918-AD4D-884E-E49123DFBD56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226260" y="1920951"/>
                <a:ext cx="37656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37" name="墨迹 36">
                <a:extLst>
                  <a:ext uri="{FF2B5EF4-FFF2-40B4-BE49-F238E27FC236}">
                    <a16:creationId xmlns:a16="http://schemas.microsoft.com/office/drawing/2014/main" id="{646FED8D-1B70-C540-8CEB-C1E71E7CD953}"/>
                  </a:ext>
                </a:extLst>
              </p14:cNvPr>
              <p14:cNvContentPartPr/>
              <p14:nvPr/>
            </p14:nvContentPartPr>
            <p14:xfrm>
              <a:off x="1831420" y="1641951"/>
              <a:ext cx="12960" cy="324000"/>
            </p14:xfrm>
          </p:contentPart>
        </mc:Choice>
        <mc:Fallback>
          <p:pic>
            <p:nvPicPr>
              <p:cNvPr id="37" name="墨迹 36">
                <a:extLst>
                  <a:ext uri="{FF2B5EF4-FFF2-40B4-BE49-F238E27FC236}">
                    <a16:creationId xmlns:a16="http://schemas.microsoft.com/office/drawing/2014/main" id="{646FED8D-1B70-C540-8CEB-C1E71E7CD953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823860" y="1634391"/>
                <a:ext cx="27720" cy="33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38" name="墨迹 37">
                <a:extLst>
                  <a:ext uri="{FF2B5EF4-FFF2-40B4-BE49-F238E27FC236}">
                    <a16:creationId xmlns:a16="http://schemas.microsoft.com/office/drawing/2014/main" id="{D3D79002-211C-7F41-961D-101071736B2D}"/>
                  </a:ext>
                </a:extLst>
              </p14:cNvPr>
              <p14:cNvContentPartPr/>
              <p14:nvPr/>
            </p14:nvContentPartPr>
            <p14:xfrm>
              <a:off x="2329300" y="1754271"/>
              <a:ext cx="180720" cy="12960"/>
            </p14:xfrm>
          </p:contentPart>
        </mc:Choice>
        <mc:Fallback>
          <p:pic>
            <p:nvPicPr>
              <p:cNvPr id="38" name="墨迹 37">
                <a:extLst>
                  <a:ext uri="{FF2B5EF4-FFF2-40B4-BE49-F238E27FC236}">
                    <a16:creationId xmlns:a16="http://schemas.microsoft.com/office/drawing/2014/main" id="{D3D79002-211C-7F41-961D-101071736B2D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321740" y="1746711"/>
                <a:ext cx="19584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39" name="墨迹 38">
                <a:extLst>
                  <a:ext uri="{FF2B5EF4-FFF2-40B4-BE49-F238E27FC236}">
                    <a16:creationId xmlns:a16="http://schemas.microsoft.com/office/drawing/2014/main" id="{0FBDD050-01EF-9F47-AE6D-D59A1FA216BD}"/>
                  </a:ext>
                </a:extLst>
              </p14:cNvPr>
              <p14:cNvContentPartPr/>
              <p14:nvPr/>
            </p14:nvContentPartPr>
            <p14:xfrm>
              <a:off x="2852380" y="1548711"/>
              <a:ext cx="62640" cy="398160"/>
            </p14:xfrm>
          </p:contentPart>
        </mc:Choice>
        <mc:Fallback>
          <p:pic>
            <p:nvPicPr>
              <p:cNvPr id="39" name="墨迹 38">
                <a:extLst>
                  <a:ext uri="{FF2B5EF4-FFF2-40B4-BE49-F238E27FC236}">
                    <a16:creationId xmlns:a16="http://schemas.microsoft.com/office/drawing/2014/main" id="{0FBDD050-01EF-9F47-AE6D-D59A1FA216BD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2844820" y="1541151"/>
                <a:ext cx="77760" cy="41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40" name="墨迹 39">
                <a:extLst>
                  <a:ext uri="{FF2B5EF4-FFF2-40B4-BE49-F238E27FC236}">
                    <a16:creationId xmlns:a16="http://schemas.microsoft.com/office/drawing/2014/main" id="{EF9C062F-7C9B-D146-BCE8-DD00A81B1CFF}"/>
                  </a:ext>
                </a:extLst>
              </p14:cNvPr>
              <p14:cNvContentPartPr/>
              <p14:nvPr/>
            </p14:nvContentPartPr>
            <p14:xfrm>
              <a:off x="3132460" y="1486431"/>
              <a:ext cx="143640" cy="187200"/>
            </p14:xfrm>
          </p:contentPart>
        </mc:Choice>
        <mc:Fallback>
          <p:pic>
            <p:nvPicPr>
              <p:cNvPr id="40" name="墨迹 39">
                <a:extLst>
                  <a:ext uri="{FF2B5EF4-FFF2-40B4-BE49-F238E27FC236}">
                    <a16:creationId xmlns:a16="http://schemas.microsoft.com/office/drawing/2014/main" id="{EF9C062F-7C9B-D146-BCE8-DD00A81B1CFF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3124900" y="1478871"/>
                <a:ext cx="158760" cy="20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41" name="墨迹 40">
                <a:extLst>
                  <a:ext uri="{FF2B5EF4-FFF2-40B4-BE49-F238E27FC236}">
                    <a16:creationId xmlns:a16="http://schemas.microsoft.com/office/drawing/2014/main" id="{3096C3F7-3BD1-434F-A6CD-DF4389CFEA36}"/>
                  </a:ext>
                </a:extLst>
              </p14:cNvPr>
              <p14:cNvContentPartPr/>
              <p14:nvPr/>
            </p14:nvContentPartPr>
            <p14:xfrm>
              <a:off x="3188620" y="1841391"/>
              <a:ext cx="25200" cy="183600"/>
            </p14:xfrm>
          </p:contentPart>
        </mc:Choice>
        <mc:Fallback>
          <p:pic>
            <p:nvPicPr>
              <p:cNvPr id="41" name="墨迹 40">
                <a:extLst>
                  <a:ext uri="{FF2B5EF4-FFF2-40B4-BE49-F238E27FC236}">
                    <a16:creationId xmlns:a16="http://schemas.microsoft.com/office/drawing/2014/main" id="{3096C3F7-3BD1-434F-A6CD-DF4389CFEA36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3181060" y="1833831"/>
                <a:ext cx="40320" cy="19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42" name="墨迹 41">
                <a:extLst>
                  <a:ext uri="{FF2B5EF4-FFF2-40B4-BE49-F238E27FC236}">
                    <a16:creationId xmlns:a16="http://schemas.microsoft.com/office/drawing/2014/main" id="{7F2184C6-B8E5-C44B-89DA-8CE6ACCA8B6D}"/>
                  </a:ext>
                </a:extLst>
              </p14:cNvPr>
              <p14:cNvContentPartPr/>
              <p14:nvPr/>
            </p14:nvContentPartPr>
            <p14:xfrm>
              <a:off x="3480940" y="1530711"/>
              <a:ext cx="124920" cy="460440"/>
            </p14:xfrm>
          </p:contentPart>
        </mc:Choice>
        <mc:Fallback>
          <p:pic>
            <p:nvPicPr>
              <p:cNvPr id="42" name="墨迹 41">
                <a:extLst>
                  <a:ext uri="{FF2B5EF4-FFF2-40B4-BE49-F238E27FC236}">
                    <a16:creationId xmlns:a16="http://schemas.microsoft.com/office/drawing/2014/main" id="{7F2184C6-B8E5-C44B-89DA-8CE6ACCA8B6D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3473740" y="1523151"/>
                <a:ext cx="140040" cy="47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43" name="墨迹 42">
                <a:extLst>
                  <a:ext uri="{FF2B5EF4-FFF2-40B4-BE49-F238E27FC236}">
                    <a16:creationId xmlns:a16="http://schemas.microsoft.com/office/drawing/2014/main" id="{E4334054-87B2-4C43-958F-4D20BDD1CC15}"/>
                  </a:ext>
                </a:extLst>
              </p14:cNvPr>
              <p14:cNvContentPartPr/>
              <p14:nvPr/>
            </p14:nvContentPartPr>
            <p14:xfrm>
              <a:off x="3898180" y="1685511"/>
              <a:ext cx="236160" cy="37800"/>
            </p14:xfrm>
          </p:contentPart>
        </mc:Choice>
        <mc:Fallback>
          <p:pic>
            <p:nvPicPr>
              <p:cNvPr id="43" name="墨迹 42">
                <a:extLst>
                  <a:ext uri="{FF2B5EF4-FFF2-40B4-BE49-F238E27FC236}">
                    <a16:creationId xmlns:a16="http://schemas.microsoft.com/office/drawing/2014/main" id="{E4334054-87B2-4C43-958F-4D20BDD1CC15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3890620" y="1678311"/>
                <a:ext cx="251280" cy="5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44" name="墨迹 43">
                <a:extLst>
                  <a:ext uri="{FF2B5EF4-FFF2-40B4-BE49-F238E27FC236}">
                    <a16:creationId xmlns:a16="http://schemas.microsoft.com/office/drawing/2014/main" id="{3EC381BF-CE19-164C-9531-0CD33699DD27}"/>
                  </a:ext>
                </a:extLst>
              </p14:cNvPr>
              <p14:cNvContentPartPr/>
              <p14:nvPr/>
            </p14:nvContentPartPr>
            <p14:xfrm>
              <a:off x="4010140" y="1610991"/>
              <a:ext cx="25200" cy="243000"/>
            </p14:xfrm>
          </p:contentPart>
        </mc:Choice>
        <mc:Fallback>
          <p:pic>
            <p:nvPicPr>
              <p:cNvPr id="44" name="墨迹 43">
                <a:extLst>
                  <a:ext uri="{FF2B5EF4-FFF2-40B4-BE49-F238E27FC236}">
                    <a16:creationId xmlns:a16="http://schemas.microsoft.com/office/drawing/2014/main" id="{3EC381BF-CE19-164C-9531-0CD33699DD27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4002580" y="1603431"/>
                <a:ext cx="40320" cy="25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45" name="墨迹 44">
                <a:extLst>
                  <a:ext uri="{FF2B5EF4-FFF2-40B4-BE49-F238E27FC236}">
                    <a16:creationId xmlns:a16="http://schemas.microsoft.com/office/drawing/2014/main" id="{2353EB59-C118-6047-A254-2B79A118791F}"/>
                  </a:ext>
                </a:extLst>
              </p14:cNvPr>
              <p14:cNvContentPartPr/>
              <p14:nvPr/>
            </p14:nvContentPartPr>
            <p14:xfrm>
              <a:off x="4452220" y="1517751"/>
              <a:ext cx="56520" cy="420840"/>
            </p14:xfrm>
          </p:contentPart>
        </mc:Choice>
        <mc:Fallback>
          <p:pic>
            <p:nvPicPr>
              <p:cNvPr id="45" name="墨迹 44">
                <a:extLst>
                  <a:ext uri="{FF2B5EF4-FFF2-40B4-BE49-F238E27FC236}">
                    <a16:creationId xmlns:a16="http://schemas.microsoft.com/office/drawing/2014/main" id="{2353EB59-C118-6047-A254-2B79A118791F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4444660" y="1510191"/>
                <a:ext cx="71280" cy="43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46" name="墨迹 45">
                <a:extLst>
                  <a:ext uri="{FF2B5EF4-FFF2-40B4-BE49-F238E27FC236}">
                    <a16:creationId xmlns:a16="http://schemas.microsoft.com/office/drawing/2014/main" id="{1FCDC474-2420-8648-8751-D118A23655A3}"/>
                  </a:ext>
                </a:extLst>
              </p14:cNvPr>
              <p14:cNvContentPartPr/>
              <p14:nvPr/>
            </p14:nvContentPartPr>
            <p14:xfrm>
              <a:off x="4757500" y="1448991"/>
              <a:ext cx="149760" cy="168480"/>
            </p14:xfrm>
          </p:contentPart>
        </mc:Choice>
        <mc:Fallback>
          <p:pic>
            <p:nvPicPr>
              <p:cNvPr id="46" name="墨迹 45">
                <a:extLst>
                  <a:ext uri="{FF2B5EF4-FFF2-40B4-BE49-F238E27FC236}">
                    <a16:creationId xmlns:a16="http://schemas.microsoft.com/office/drawing/2014/main" id="{1FCDC474-2420-8648-8751-D118A23655A3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4749940" y="1441431"/>
                <a:ext cx="164880" cy="18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47" name="墨迹 46">
                <a:extLst>
                  <a:ext uri="{FF2B5EF4-FFF2-40B4-BE49-F238E27FC236}">
                    <a16:creationId xmlns:a16="http://schemas.microsoft.com/office/drawing/2014/main" id="{06B4C789-5C48-7242-BC4F-CDC70CFA1DFB}"/>
                  </a:ext>
                </a:extLst>
              </p14:cNvPr>
              <p14:cNvContentPartPr/>
              <p14:nvPr/>
            </p14:nvContentPartPr>
            <p14:xfrm>
              <a:off x="4794580" y="1903671"/>
              <a:ext cx="12960" cy="19080"/>
            </p14:xfrm>
          </p:contentPart>
        </mc:Choice>
        <mc:Fallback>
          <p:pic>
            <p:nvPicPr>
              <p:cNvPr id="47" name="墨迹 46">
                <a:extLst>
                  <a:ext uri="{FF2B5EF4-FFF2-40B4-BE49-F238E27FC236}">
                    <a16:creationId xmlns:a16="http://schemas.microsoft.com/office/drawing/2014/main" id="{06B4C789-5C48-7242-BC4F-CDC70CFA1DFB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4787020" y="1896111"/>
                <a:ext cx="2772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48" name="墨迹 47">
                <a:extLst>
                  <a:ext uri="{FF2B5EF4-FFF2-40B4-BE49-F238E27FC236}">
                    <a16:creationId xmlns:a16="http://schemas.microsoft.com/office/drawing/2014/main" id="{63775DCB-C189-FA4A-838E-03FCC0F94BED}"/>
                  </a:ext>
                </a:extLst>
              </p14:cNvPr>
              <p14:cNvContentPartPr/>
              <p14:nvPr/>
            </p14:nvContentPartPr>
            <p14:xfrm>
              <a:off x="4844620" y="1841391"/>
              <a:ext cx="143640" cy="149760"/>
            </p14:xfrm>
          </p:contentPart>
        </mc:Choice>
        <mc:Fallback>
          <p:pic>
            <p:nvPicPr>
              <p:cNvPr id="48" name="墨迹 47">
                <a:extLst>
                  <a:ext uri="{FF2B5EF4-FFF2-40B4-BE49-F238E27FC236}">
                    <a16:creationId xmlns:a16="http://schemas.microsoft.com/office/drawing/2014/main" id="{63775DCB-C189-FA4A-838E-03FCC0F94BED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4837060" y="1833831"/>
                <a:ext cx="158760" cy="16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49" name="墨迹 48">
                <a:extLst>
                  <a:ext uri="{FF2B5EF4-FFF2-40B4-BE49-F238E27FC236}">
                    <a16:creationId xmlns:a16="http://schemas.microsoft.com/office/drawing/2014/main" id="{9452254F-7A3F-A64E-8AD1-0C023B5977A8}"/>
                  </a:ext>
                </a:extLst>
              </p14:cNvPr>
              <p14:cNvContentPartPr/>
              <p14:nvPr/>
            </p14:nvContentPartPr>
            <p14:xfrm>
              <a:off x="5186980" y="1474191"/>
              <a:ext cx="112320" cy="510840"/>
            </p14:xfrm>
          </p:contentPart>
        </mc:Choice>
        <mc:Fallback>
          <p:pic>
            <p:nvPicPr>
              <p:cNvPr id="49" name="墨迹 48">
                <a:extLst>
                  <a:ext uri="{FF2B5EF4-FFF2-40B4-BE49-F238E27FC236}">
                    <a16:creationId xmlns:a16="http://schemas.microsoft.com/office/drawing/2014/main" id="{9452254F-7A3F-A64E-8AD1-0C023B5977A8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5179420" y="1466631"/>
                <a:ext cx="127440" cy="52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50" name="墨迹 49">
                <a:extLst>
                  <a:ext uri="{FF2B5EF4-FFF2-40B4-BE49-F238E27FC236}">
                    <a16:creationId xmlns:a16="http://schemas.microsoft.com/office/drawing/2014/main" id="{04FF1916-D988-6144-81F0-7DDDD1BB5FEE}"/>
                  </a:ext>
                </a:extLst>
              </p14:cNvPr>
              <p14:cNvContentPartPr/>
              <p14:nvPr/>
            </p14:nvContentPartPr>
            <p14:xfrm>
              <a:off x="5548060" y="1641951"/>
              <a:ext cx="274320" cy="31320"/>
            </p14:xfrm>
          </p:contentPart>
        </mc:Choice>
        <mc:Fallback>
          <p:pic>
            <p:nvPicPr>
              <p:cNvPr id="50" name="墨迹 49">
                <a:extLst>
                  <a:ext uri="{FF2B5EF4-FFF2-40B4-BE49-F238E27FC236}">
                    <a16:creationId xmlns:a16="http://schemas.microsoft.com/office/drawing/2014/main" id="{04FF1916-D988-6144-81F0-7DDDD1BB5FEE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5540500" y="1634391"/>
                <a:ext cx="28944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51" name="墨迹 50">
                <a:extLst>
                  <a:ext uri="{FF2B5EF4-FFF2-40B4-BE49-F238E27FC236}">
                    <a16:creationId xmlns:a16="http://schemas.microsoft.com/office/drawing/2014/main" id="{56C1C817-C147-ED45-8398-B0F5134CF765}"/>
                  </a:ext>
                </a:extLst>
              </p14:cNvPr>
              <p14:cNvContentPartPr/>
              <p14:nvPr/>
            </p14:nvContentPartPr>
            <p14:xfrm>
              <a:off x="5915980" y="1436751"/>
              <a:ext cx="130320" cy="504720"/>
            </p14:xfrm>
          </p:contentPart>
        </mc:Choice>
        <mc:Fallback>
          <p:pic>
            <p:nvPicPr>
              <p:cNvPr id="51" name="墨迹 50">
                <a:extLst>
                  <a:ext uri="{FF2B5EF4-FFF2-40B4-BE49-F238E27FC236}">
                    <a16:creationId xmlns:a16="http://schemas.microsoft.com/office/drawing/2014/main" id="{56C1C817-C147-ED45-8398-B0F5134CF765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5908420" y="1429191"/>
                <a:ext cx="145440" cy="51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52" name="墨迹 51">
                <a:extLst>
                  <a:ext uri="{FF2B5EF4-FFF2-40B4-BE49-F238E27FC236}">
                    <a16:creationId xmlns:a16="http://schemas.microsoft.com/office/drawing/2014/main" id="{F01B859D-0131-0B4D-B08F-B19552BF7698}"/>
                  </a:ext>
                </a:extLst>
              </p14:cNvPr>
              <p14:cNvContentPartPr/>
              <p14:nvPr/>
            </p14:nvContentPartPr>
            <p14:xfrm>
              <a:off x="6238900" y="1368351"/>
              <a:ext cx="143640" cy="180720"/>
            </p14:xfrm>
          </p:contentPart>
        </mc:Choice>
        <mc:Fallback>
          <p:pic>
            <p:nvPicPr>
              <p:cNvPr id="52" name="墨迹 51">
                <a:extLst>
                  <a:ext uri="{FF2B5EF4-FFF2-40B4-BE49-F238E27FC236}">
                    <a16:creationId xmlns:a16="http://schemas.microsoft.com/office/drawing/2014/main" id="{F01B859D-0131-0B4D-B08F-B19552BF7698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6231340" y="1360791"/>
                <a:ext cx="158760" cy="19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53" name="墨迹 52">
                <a:extLst>
                  <a:ext uri="{FF2B5EF4-FFF2-40B4-BE49-F238E27FC236}">
                    <a16:creationId xmlns:a16="http://schemas.microsoft.com/office/drawing/2014/main" id="{63B5DFF5-6359-2A45-A9B1-DAD18A807C74}"/>
                  </a:ext>
                </a:extLst>
              </p14:cNvPr>
              <p14:cNvContentPartPr/>
              <p14:nvPr/>
            </p14:nvContentPartPr>
            <p14:xfrm>
              <a:off x="6282460" y="1785231"/>
              <a:ext cx="74520" cy="218160"/>
            </p14:xfrm>
          </p:contentPart>
        </mc:Choice>
        <mc:Fallback>
          <p:pic>
            <p:nvPicPr>
              <p:cNvPr id="53" name="墨迹 52">
                <a:extLst>
                  <a:ext uri="{FF2B5EF4-FFF2-40B4-BE49-F238E27FC236}">
                    <a16:creationId xmlns:a16="http://schemas.microsoft.com/office/drawing/2014/main" id="{63B5DFF5-6359-2A45-A9B1-DAD18A807C74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6274900" y="1777671"/>
                <a:ext cx="89280" cy="23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54" name="墨迹 53">
                <a:extLst>
                  <a:ext uri="{FF2B5EF4-FFF2-40B4-BE49-F238E27FC236}">
                    <a16:creationId xmlns:a16="http://schemas.microsoft.com/office/drawing/2014/main" id="{E050311E-2250-D145-AD02-6E72FD4E5A96}"/>
                  </a:ext>
                </a:extLst>
              </p14:cNvPr>
              <p14:cNvContentPartPr/>
              <p14:nvPr/>
            </p14:nvContentPartPr>
            <p14:xfrm>
              <a:off x="6494140" y="1486431"/>
              <a:ext cx="149040" cy="560520"/>
            </p14:xfrm>
          </p:contentPart>
        </mc:Choice>
        <mc:Fallback>
          <p:pic>
            <p:nvPicPr>
              <p:cNvPr id="54" name="墨迹 53">
                <a:extLst>
                  <a:ext uri="{FF2B5EF4-FFF2-40B4-BE49-F238E27FC236}">
                    <a16:creationId xmlns:a16="http://schemas.microsoft.com/office/drawing/2014/main" id="{E050311E-2250-D145-AD02-6E72FD4E5A96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6486580" y="1478871"/>
                <a:ext cx="164160" cy="57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55" name="墨迹 54">
                <a:extLst>
                  <a:ext uri="{FF2B5EF4-FFF2-40B4-BE49-F238E27FC236}">
                    <a16:creationId xmlns:a16="http://schemas.microsoft.com/office/drawing/2014/main" id="{1D63C6A6-D4E4-814C-BD57-B2D4FBCB078F}"/>
                  </a:ext>
                </a:extLst>
              </p14:cNvPr>
              <p14:cNvContentPartPr/>
              <p14:nvPr/>
            </p14:nvContentPartPr>
            <p14:xfrm>
              <a:off x="6892660" y="1716831"/>
              <a:ext cx="159480" cy="25200"/>
            </p14:xfrm>
          </p:contentPart>
        </mc:Choice>
        <mc:Fallback>
          <p:pic>
            <p:nvPicPr>
              <p:cNvPr id="55" name="墨迹 54">
                <a:extLst>
                  <a:ext uri="{FF2B5EF4-FFF2-40B4-BE49-F238E27FC236}">
                    <a16:creationId xmlns:a16="http://schemas.microsoft.com/office/drawing/2014/main" id="{1D63C6A6-D4E4-814C-BD57-B2D4FBCB078F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6885100" y="1709271"/>
                <a:ext cx="17460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56" name="墨迹 55">
                <a:extLst>
                  <a:ext uri="{FF2B5EF4-FFF2-40B4-BE49-F238E27FC236}">
                    <a16:creationId xmlns:a16="http://schemas.microsoft.com/office/drawing/2014/main" id="{82D8B32A-CA5F-9D44-B9AE-8990FF393B1A}"/>
                  </a:ext>
                </a:extLst>
              </p14:cNvPr>
              <p14:cNvContentPartPr/>
              <p14:nvPr/>
            </p14:nvContentPartPr>
            <p14:xfrm>
              <a:off x="6961060" y="1660671"/>
              <a:ext cx="50040" cy="118800"/>
            </p14:xfrm>
          </p:contentPart>
        </mc:Choice>
        <mc:Fallback>
          <p:pic>
            <p:nvPicPr>
              <p:cNvPr id="56" name="墨迹 55">
                <a:extLst>
                  <a:ext uri="{FF2B5EF4-FFF2-40B4-BE49-F238E27FC236}">
                    <a16:creationId xmlns:a16="http://schemas.microsoft.com/office/drawing/2014/main" id="{82D8B32A-CA5F-9D44-B9AE-8990FF393B1A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6953500" y="1653111"/>
                <a:ext cx="65160" cy="13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57" name="墨迹 56">
                <a:extLst>
                  <a:ext uri="{FF2B5EF4-FFF2-40B4-BE49-F238E27FC236}">
                    <a16:creationId xmlns:a16="http://schemas.microsoft.com/office/drawing/2014/main" id="{B7EBE8AC-098F-0F4A-B4B8-B63FDEA689A3}"/>
                  </a:ext>
                </a:extLst>
              </p14:cNvPr>
              <p14:cNvContentPartPr/>
              <p14:nvPr/>
            </p14:nvContentPartPr>
            <p14:xfrm>
              <a:off x="7154020" y="1710711"/>
              <a:ext cx="75240" cy="50040"/>
            </p14:xfrm>
          </p:contentPart>
        </mc:Choice>
        <mc:Fallback>
          <p:pic>
            <p:nvPicPr>
              <p:cNvPr id="57" name="墨迹 56">
                <a:extLst>
                  <a:ext uri="{FF2B5EF4-FFF2-40B4-BE49-F238E27FC236}">
                    <a16:creationId xmlns:a16="http://schemas.microsoft.com/office/drawing/2014/main" id="{B7EBE8AC-098F-0F4A-B4B8-B63FDEA689A3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7146460" y="1703151"/>
                <a:ext cx="90000" cy="6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58" name="墨迹 57">
                <a:extLst>
                  <a:ext uri="{FF2B5EF4-FFF2-40B4-BE49-F238E27FC236}">
                    <a16:creationId xmlns:a16="http://schemas.microsoft.com/office/drawing/2014/main" id="{6AE09F79-3067-2E4A-A43E-4685BFB22106}"/>
                  </a:ext>
                </a:extLst>
              </p14:cNvPr>
              <p14:cNvContentPartPr/>
              <p14:nvPr/>
            </p14:nvContentPartPr>
            <p14:xfrm>
              <a:off x="7390900" y="1722951"/>
              <a:ext cx="12960" cy="19080"/>
            </p14:xfrm>
          </p:contentPart>
        </mc:Choice>
        <mc:Fallback>
          <p:pic>
            <p:nvPicPr>
              <p:cNvPr id="58" name="墨迹 57">
                <a:extLst>
                  <a:ext uri="{FF2B5EF4-FFF2-40B4-BE49-F238E27FC236}">
                    <a16:creationId xmlns:a16="http://schemas.microsoft.com/office/drawing/2014/main" id="{6AE09F79-3067-2E4A-A43E-4685BFB22106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7383340" y="1715391"/>
                <a:ext cx="2772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59" name="墨迹 58">
                <a:extLst>
                  <a:ext uri="{FF2B5EF4-FFF2-40B4-BE49-F238E27FC236}">
                    <a16:creationId xmlns:a16="http://schemas.microsoft.com/office/drawing/2014/main" id="{68E960BE-DC3E-E045-9211-5095E547D8D3}"/>
                  </a:ext>
                </a:extLst>
              </p14:cNvPr>
              <p14:cNvContentPartPr/>
              <p14:nvPr/>
            </p14:nvContentPartPr>
            <p14:xfrm>
              <a:off x="7546420" y="1704231"/>
              <a:ext cx="146880" cy="12960"/>
            </p14:xfrm>
          </p:contentPart>
        </mc:Choice>
        <mc:Fallback>
          <p:pic>
            <p:nvPicPr>
              <p:cNvPr id="59" name="墨迹 58">
                <a:extLst>
                  <a:ext uri="{FF2B5EF4-FFF2-40B4-BE49-F238E27FC236}">
                    <a16:creationId xmlns:a16="http://schemas.microsoft.com/office/drawing/2014/main" id="{68E960BE-DC3E-E045-9211-5095E547D8D3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7538860" y="1696671"/>
                <a:ext cx="16200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60" name="墨迹 59">
                <a:extLst>
                  <a:ext uri="{FF2B5EF4-FFF2-40B4-BE49-F238E27FC236}">
                    <a16:creationId xmlns:a16="http://schemas.microsoft.com/office/drawing/2014/main" id="{78071467-5B0E-D947-BE66-7ECFE69D9158}"/>
                  </a:ext>
                </a:extLst>
              </p14:cNvPr>
              <p14:cNvContentPartPr/>
              <p14:nvPr/>
            </p14:nvContentPartPr>
            <p14:xfrm>
              <a:off x="7602220" y="1629711"/>
              <a:ext cx="68760" cy="162360"/>
            </p14:xfrm>
          </p:contentPart>
        </mc:Choice>
        <mc:Fallback>
          <p:pic>
            <p:nvPicPr>
              <p:cNvPr id="60" name="墨迹 59">
                <a:extLst>
                  <a:ext uri="{FF2B5EF4-FFF2-40B4-BE49-F238E27FC236}">
                    <a16:creationId xmlns:a16="http://schemas.microsoft.com/office/drawing/2014/main" id="{78071467-5B0E-D947-BE66-7ECFE69D9158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7595020" y="1622151"/>
                <a:ext cx="83880" cy="17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61" name="墨迹 60">
                <a:extLst>
                  <a:ext uri="{FF2B5EF4-FFF2-40B4-BE49-F238E27FC236}">
                    <a16:creationId xmlns:a16="http://schemas.microsoft.com/office/drawing/2014/main" id="{79F1343E-A4B4-DB45-846A-4595355A1DFB}"/>
                  </a:ext>
                </a:extLst>
              </p14:cNvPr>
              <p14:cNvContentPartPr/>
              <p14:nvPr/>
            </p14:nvContentPartPr>
            <p14:xfrm>
              <a:off x="7807780" y="1567431"/>
              <a:ext cx="81360" cy="243000"/>
            </p14:xfrm>
          </p:contentPart>
        </mc:Choice>
        <mc:Fallback>
          <p:pic>
            <p:nvPicPr>
              <p:cNvPr id="61" name="墨迹 60">
                <a:extLst>
                  <a:ext uri="{FF2B5EF4-FFF2-40B4-BE49-F238E27FC236}">
                    <a16:creationId xmlns:a16="http://schemas.microsoft.com/office/drawing/2014/main" id="{79F1343E-A4B4-DB45-846A-4595355A1DFB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7800220" y="1559871"/>
                <a:ext cx="96480" cy="25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62" name="墨迹 61">
                <a:extLst>
                  <a:ext uri="{FF2B5EF4-FFF2-40B4-BE49-F238E27FC236}">
                    <a16:creationId xmlns:a16="http://schemas.microsoft.com/office/drawing/2014/main" id="{020FEEF2-D09F-D341-B05C-A03834599D48}"/>
                  </a:ext>
                </a:extLst>
              </p14:cNvPr>
              <p14:cNvContentPartPr/>
              <p14:nvPr/>
            </p14:nvContentPartPr>
            <p14:xfrm>
              <a:off x="7963300" y="1673271"/>
              <a:ext cx="106200" cy="12960"/>
            </p14:xfrm>
          </p:contentPart>
        </mc:Choice>
        <mc:Fallback>
          <p:pic>
            <p:nvPicPr>
              <p:cNvPr id="62" name="墨迹 61">
                <a:extLst>
                  <a:ext uri="{FF2B5EF4-FFF2-40B4-BE49-F238E27FC236}">
                    <a16:creationId xmlns:a16="http://schemas.microsoft.com/office/drawing/2014/main" id="{020FEEF2-D09F-D341-B05C-A03834599D48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7956100" y="1665711"/>
                <a:ext cx="12132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63" name="墨迹 62">
                <a:extLst>
                  <a:ext uri="{FF2B5EF4-FFF2-40B4-BE49-F238E27FC236}">
                    <a16:creationId xmlns:a16="http://schemas.microsoft.com/office/drawing/2014/main" id="{42AE3F33-603F-B94B-A340-6A976CBF4651}"/>
                  </a:ext>
                </a:extLst>
              </p14:cNvPr>
              <p14:cNvContentPartPr/>
              <p14:nvPr/>
            </p14:nvContentPartPr>
            <p14:xfrm>
              <a:off x="8144020" y="1573551"/>
              <a:ext cx="12960" cy="193320"/>
            </p14:xfrm>
          </p:contentPart>
        </mc:Choice>
        <mc:Fallback>
          <p:pic>
            <p:nvPicPr>
              <p:cNvPr id="63" name="墨迹 62">
                <a:extLst>
                  <a:ext uri="{FF2B5EF4-FFF2-40B4-BE49-F238E27FC236}">
                    <a16:creationId xmlns:a16="http://schemas.microsoft.com/office/drawing/2014/main" id="{42AE3F33-603F-B94B-A340-6A976CBF4651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8136460" y="1565991"/>
                <a:ext cx="27720" cy="20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64" name="墨迹 63">
                <a:extLst>
                  <a:ext uri="{FF2B5EF4-FFF2-40B4-BE49-F238E27FC236}">
                    <a16:creationId xmlns:a16="http://schemas.microsoft.com/office/drawing/2014/main" id="{E1ACBF23-6CDE-0A43-983F-C52ABC0362D2}"/>
                  </a:ext>
                </a:extLst>
              </p14:cNvPr>
              <p14:cNvContentPartPr/>
              <p14:nvPr/>
            </p14:nvContentPartPr>
            <p14:xfrm>
              <a:off x="8206300" y="1499031"/>
              <a:ext cx="137160" cy="374040"/>
            </p14:xfrm>
          </p:contentPart>
        </mc:Choice>
        <mc:Fallback>
          <p:pic>
            <p:nvPicPr>
              <p:cNvPr id="64" name="墨迹 63">
                <a:extLst>
                  <a:ext uri="{FF2B5EF4-FFF2-40B4-BE49-F238E27FC236}">
                    <a16:creationId xmlns:a16="http://schemas.microsoft.com/office/drawing/2014/main" id="{E1ACBF23-6CDE-0A43-983F-C52ABC0362D2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8198740" y="1491471"/>
                <a:ext cx="152280" cy="38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65" name="墨迹 64">
                <a:extLst>
                  <a:ext uri="{FF2B5EF4-FFF2-40B4-BE49-F238E27FC236}">
                    <a16:creationId xmlns:a16="http://schemas.microsoft.com/office/drawing/2014/main" id="{D151C59E-E609-504D-9DBC-7EFFEC8D19E7}"/>
                  </a:ext>
                </a:extLst>
              </p14:cNvPr>
              <p14:cNvContentPartPr/>
              <p14:nvPr/>
            </p14:nvContentPartPr>
            <p14:xfrm>
              <a:off x="8356420" y="1337031"/>
              <a:ext cx="136800" cy="137160"/>
            </p14:xfrm>
          </p:contentPart>
        </mc:Choice>
        <mc:Fallback>
          <p:pic>
            <p:nvPicPr>
              <p:cNvPr id="65" name="墨迹 64">
                <a:extLst>
                  <a:ext uri="{FF2B5EF4-FFF2-40B4-BE49-F238E27FC236}">
                    <a16:creationId xmlns:a16="http://schemas.microsoft.com/office/drawing/2014/main" id="{D151C59E-E609-504D-9DBC-7EFFEC8D19E7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8348860" y="1329471"/>
                <a:ext cx="151560" cy="15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66" name="墨迹 65">
                <a:extLst>
                  <a:ext uri="{FF2B5EF4-FFF2-40B4-BE49-F238E27FC236}">
                    <a16:creationId xmlns:a16="http://schemas.microsoft.com/office/drawing/2014/main" id="{F79AC905-9384-4941-ACC8-AE78FE026883}"/>
                  </a:ext>
                </a:extLst>
              </p14:cNvPr>
              <p14:cNvContentPartPr/>
              <p14:nvPr/>
            </p14:nvContentPartPr>
            <p14:xfrm>
              <a:off x="8722900" y="1231191"/>
              <a:ext cx="81360" cy="553680"/>
            </p14:xfrm>
          </p:contentPart>
        </mc:Choice>
        <mc:Fallback>
          <p:pic>
            <p:nvPicPr>
              <p:cNvPr id="66" name="墨迹 65">
                <a:extLst>
                  <a:ext uri="{FF2B5EF4-FFF2-40B4-BE49-F238E27FC236}">
                    <a16:creationId xmlns:a16="http://schemas.microsoft.com/office/drawing/2014/main" id="{F79AC905-9384-4941-ACC8-AE78FE026883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8715340" y="1223631"/>
                <a:ext cx="96480" cy="56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83" name="墨迹 83">
                <a:extLst>
                  <a:ext uri="{FF2B5EF4-FFF2-40B4-BE49-F238E27FC236}">
                    <a16:creationId xmlns:a16="http://schemas.microsoft.com/office/drawing/2014/main" id="{3A6F816D-75A4-0446-B481-2CF49497531D}"/>
                  </a:ext>
                </a:extLst>
              </p14:cNvPr>
              <p14:cNvContentPartPr/>
              <p14:nvPr/>
            </p14:nvContentPartPr>
            <p14:xfrm>
              <a:off x="9015580" y="1119231"/>
              <a:ext cx="865800" cy="815760"/>
            </p14:xfrm>
          </p:contentPart>
        </mc:Choice>
        <mc:Fallback>
          <p:pic>
            <p:nvPicPr>
              <p:cNvPr id="83" name="墨迹 83">
                <a:extLst>
                  <a:ext uri="{FF2B5EF4-FFF2-40B4-BE49-F238E27FC236}">
                    <a16:creationId xmlns:a16="http://schemas.microsoft.com/office/drawing/2014/main" id="{3A6F816D-75A4-0446-B481-2CF49497531D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9008020" y="1111671"/>
                <a:ext cx="880920" cy="83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96" name="墨迹 97">
                <a:extLst>
                  <a:ext uri="{FF2B5EF4-FFF2-40B4-BE49-F238E27FC236}">
                    <a16:creationId xmlns:a16="http://schemas.microsoft.com/office/drawing/2014/main" id="{6E08998F-244A-DC45-84A1-E9790890153C}"/>
                  </a:ext>
                </a:extLst>
              </p14:cNvPr>
              <p14:cNvContentPartPr/>
              <p14:nvPr/>
            </p14:nvContentPartPr>
            <p14:xfrm>
              <a:off x="10049140" y="1137951"/>
              <a:ext cx="1450800" cy="768960"/>
            </p14:xfrm>
          </p:contentPart>
        </mc:Choice>
        <mc:Fallback>
          <p:pic>
            <p:nvPicPr>
              <p:cNvPr id="96" name="墨迹 97">
                <a:extLst>
                  <a:ext uri="{FF2B5EF4-FFF2-40B4-BE49-F238E27FC236}">
                    <a16:creationId xmlns:a16="http://schemas.microsoft.com/office/drawing/2014/main" id="{6E08998F-244A-DC45-84A1-E9790890153C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10041580" y="1130391"/>
                <a:ext cx="1465920" cy="78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101" name="墨迹 101">
                <a:extLst>
                  <a:ext uri="{FF2B5EF4-FFF2-40B4-BE49-F238E27FC236}">
                    <a16:creationId xmlns:a16="http://schemas.microsoft.com/office/drawing/2014/main" id="{A0EC4A3F-BFAE-A34A-A0A5-B52EDD2FF5EF}"/>
                  </a:ext>
                </a:extLst>
              </p14:cNvPr>
              <p14:cNvContentPartPr/>
              <p14:nvPr/>
            </p14:nvContentPartPr>
            <p14:xfrm>
              <a:off x="11530540" y="1137951"/>
              <a:ext cx="448560" cy="1008720"/>
            </p14:xfrm>
          </p:contentPart>
        </mc:Choice>
        <mc:Fallback>
          <p:pic>
            <p:nvPicPr>
              <p:cNvPr id="101" name="墨迹 101">
                <a:extLst>
                  <a:ext uri="{FF2B5EF4-FFF2-40B4-BE49-F238E27FC236}">
                    <a16:creationId xmlns:a16="http://schemas.microsoft.com/office/drawing/2014/main" id="{A0EC4A3F-BFAE-A34A-A0A5-B52EDD2FF5EF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11522980" y="1130391"/>
                <a:ext cx="463680" cy="102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103" name="墨迹 102">
                <a:extLst>
                  <a:ext uri="{FF2B5EF4-FFF2-40B4-BE49-F238E27FC236}">
                    <a16:creationId xmlns:a16="http://schemas.microsoft.com/office/drawing/2014/main" id="{E395781B-B85C-F549-AE02-B7F60E32EA79}"/>
                  </a:ext>
                </a:extLst>
              </p14:cNvPr>
              <p14:cNvContentPartPr/>
              <p14:nvPr/>
            </p14:nvContentPartPr>
            <p14:xfrm>
              <a:off x="11605420" y="1144071"/>
              <a:ext cx="236880" cy="193320"/>
            </p14:xfrm>
          </p:contentPart>
        </mc:Choice>
        <mc:Fallback>
          <p:pic>
            <p:nvPicPr>
              <p:cNvPr id="103" name="墨迹 102">
                <a:extLst>
                  <a:ext uri="{FF2B5EF4-FFF2-40B4-BE49-F238E27FC236}">
                    <a16:creationId xmlns:a16="http://schemas.microsoft.com/office/drawing/2014/main" id="{E395781B-B85C-F549-AE02-B7F60E32EA79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11597860" y="1136511"/>
                <a:ext cx="252000" cy="20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108" name="墨迹 108">
                <a:extLst>
                  <a:ext uri="{FF2B5EF4-FFF2-40B4-BE49-F238E27FC236}">
                    <a16:creationId xmlns:a16="http://schemas.microsoft.com/office/drawing/2014/main" id="{47BF5E81-D882-084E-9C12-6BA4DD4A9E07}"/>
                  </a:ext>
                </a:extLst>
              </p14:cNvPr>
              <p14:cNvContentPartPr/>
              <p14:nvPr/>
            </p14:nvContentPartPr>
            <p14:xfrm>
              <a:off x="9607060" y="1860111"/>
              <a:ext cx="2263680" cy="828360"/>
            </p14:xfrm>
          </p:contentPart>
        </mc:Choice>
        <mc:Fallback>
          <p:pic>
            <p:nvPicPr>
              <p:cNvPr id="108" name="墨迹 108">
                <a:extLst>
                  <a:ext uri="{FF2B5EF4-FFF2-40B4-BE49-F238E27FC236}">
                    <a16:creationId xmlns:a16="http://schemas.microsoft.com/office/drawing/2014/main" id="{47BF5E81-D882-084E-9C12-6BA4DD4A9E07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9596980" y="1850031"/>
                <a:ext cx="2283840" cy="84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112" name="墨迹 111">
                <a:extLst>
                  <a:ext uri="{FF2B5EF4-FFF2-40B4-BE49-F238E27FC236}">
                    <a16:creationId xmlns:a16="http://schemas.microsoft.com/office/drawing/2014/main" id="{6CB89A44-49D0-DF48-A280-659686654952}"/>
                  </a:ext>
                </a:extLst>
              </p14:cNvPr>
              <p14:cNvContentPartPr/>
              <p14:nvPr/>
            </p14:nvContentPartPr>
            <p14:xfrm>
              <a:off x="1962100" y="2787471"/>
              <a:ext cx="100080" cy="392400"/>
            </p14:xfrm>
          </p:contentPart>
        </mc:Choice>
        <mc:Fallback>
          <p:pic>
            <p:nvPicPr>
              <p:cNvPr id="112" name="墨迹 111">
                <a:extLst>
                  <a:ext uri="{FF2B5EF4-FFF2-40B4-BE49-F238E27FC236}">
                    <a16:creationId xmlns:a16="http://schemas.microsoft.com/office/drawing/2014/main" id="{6CB89A44-49D0-DF48-A280-659686654952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1954540" y="2779911"/>
                <a:ext cx="115200" cy="40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118" name="墨迹 120">
                <a:extLst>
                  <a:ext uri="{FF2B5EF4-FFF2-40B4-BE49-F238E27FC236}">
                    <a16:creationId xmlns:a16="http://schemas.microsoft.com/office/drawing/2014/main" id="{F741D229-8377-B74F-9783-01B478D46D69}"/>
                  </a:ext>
                </a:extLst>
              </p14:cNvPr>
              <p14:cNvContentPartPr/>
              <p14:nvPr/>
            </p14:nvContentPartPr>
            <p14:xfrm>
              <a:off x="3119860" y="2575791"/>
              <a:ext cx="548280" cy="629280"/>
            </p14:xfrm>
          </p:contentPart>
        </mc:Choice>
        <mc:Fallback>
          <p:pic>
            <p:nvPicPr>
              <p:cNvPr id="118" name="墨迹 120">
                <a:extLst>
                  <a:ext uri="{FF2B5EF4-FFF2-40B4-BE49-F238E27FC236}">
                    <a16:creationId xmlns:a16="http://schemas.microsoft.com/office/drawing/2014/main" id="{F741D229-8377-B74F-9783-01B478D46D69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3112660" y="2568231"/>
                <a:ext cx="563400" cy="64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119" name="墨迹 121">
                <a:extLst>
                  <a:ext uri="{FF2B5EF4-FFF2-40B4-BE49-F238E27FC236}">
                    <a16:creationId xmlns:a16="http://schemas.microsoft.com/office/drawing/2014/main" id="{CF170311-C179-E843-B4E4-9FDF130E67D3}"/>
                  </a:ext>
                </a:extLst>
              </p14:cNvPr>
              <p14:cNvContentPartPr/>
              <p14:nvPr/>
            </p14:nvContentPartPr>
            <p14:xfrm>
              <a:off x="2298340" y="2918151"/>
              <a:ext cx="622800" cy="243000"/>
            </p14:xfrm>
          </p:contentPart>
        </mc:Choice>
        <mc:Fallback>
          <p:pic>
            <p:nvPicPr>
              <p:cNvPr id="119" name="墨迹 121">
                <a:extLst>
                  <a:ext uri="{FF2B5EF4-FFF2-40B4-BE49-F238E27FC236}">
                    <a16:creationId xmlns:a16="http://schemas.microsoft.com/office/drawing/2014/main" id="{CF170311-C179-E843-B4E4-9FDF130E67D3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2290780" y="2910951"/>
                <a:ext cx="637920" cy="25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2">
            <p14:nvContentPartPr>
              <p14:cNvPr id="120" name="墨迹 122">
                <a:extLst>
                  <a:ext uri="{FF2B5EF4-FFF2-40B4-BE49-F238E27FC236}">
                    <a16:creationId xmlns:a16="http://schemas.microsoft.com/office/drawing/2014/main" id="{98A6D688-05EA-394B-9387-966886409078}"/>
                  </a:ext>
                </a:extLst>
              </p14:cNvPr>
              <p14:cNvContentPartPr/>
              <p14:nvPr/>
            </p14:nvContentPartPr>
            <p14:xfrm>
              <a:off x="1340380" y="2862351"/>
              <a:ext cx="373320" cy="230760"/>
            </p14:xfrm>
          </p:contentPart>
        </mc:Choice>
        <mc:Fallback>
          <p:pic>
            <p:nvPicPr>
              <p:cNvPr id="120" name="墨迹 122">
                <a:extLst>
                  <a:ext uri="{FF2B5EF4-FFF2-40B4-BE49-F238E27FC236}">
                    <a16:creationId xmlns:a16="http://schemas.microsoft.com/office/drawing/2014/main" id="{98A6D688-05EA-394B-9387-966886409078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1332820" y="2854791"/>
                <a:ext cx="388440" cy="24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4">
            <p14:nvContentPartPr>
              <p14:cNvPr id="124" name="墨迹 123">
                <a:extLst>
                  <a:ext uri="{FF2B5EF4-FFF2-40B4-BE49-F238E27FC236}">
                    <a16:creationId xmlns:a16="http://schemas.microsoft.com/office/drawing/2014/main" id="{F4892357-E8B2-1A47-8209-95819285C93C}"/>
                  </a:ext>
                </a:extLst>
              </p14:cNvPr>
              <p14:cNvContentPartPr/>
              <p14:nvPr/>
            </p14:nvContentPartPr>
            <p14:xfrm>
              <a:off x="4203100" y="2962071"/>
              <a:ext cx="255600" cy="68760"/>
            </p14:xfrm>
          </p:contentPart>
        </mc:Choice>
        <mc:Fallback>
          <p:pic>
            <p:nvPicPr>
              <p:cNvPr id="124" name="墨迹 123">
                <a:extLst>
                  <a:ext uri="{FF2B5EF4-FFF2-40B4-BE49-F238E27FC236}">
                    <a16:creationId xmlns:a16="http://schemas.microsoft.com/office/drawing/2014/main" id="{F4892357-E8B2-1A47-8209-95819285C93C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4195900" y="2954511"/>
                <a:ext cx="270720" cy="8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6">
            <p14:nvContentPartPr>
              <p14:cNvPr id="125" name="墨迹 124">
                <a:extLst>
                  <a:ext uri="{FF2B5EF4-FFF2-40B4-BE49-F238E27FC236}">
                    <a16:creationId xmlns:a16="http://schemas.microsoft.com/office/drawing/2014/main" id="{A76856BE-9C08-3841-BF56-25BF4443E848}"/>
                  </a:ext>
                </a:extLst>
              </p14:cNvPr>
              <p14:cNvContentPartPr/>
              <p14:nvPr/>
            </p14:nvContentPartPr>
            <p14:xfrm>
              <a:off x="4205980" y="3148551"/>
              <a:ext cx="507960" cy="56520"/>
            </p14:xfrm>
          </p:contentPart>
        </mc:Choice>
        <mc:Fallback>
          <p:pic>
            <p:nvPicPr>
              <p:cNvPr id="125" name="墨迹 124">
                <a:extLst>
                  <a:ext uri="{FF2B5EF4-FFF2-40B4-BE49-F238E27FC236}">
                    <a16:creationId xmlns:a16="http://schemas.microsoft.com/office/drawing/2014/main" id="{A76856BE-9C08-3841-BF56-25BF4443E848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4198420" y="3140991"/>
                <a:ext cx="523080" cy="7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8">
            <p14:nvContentPartPr>
              <p14:cNvPr id="126" name="墨迹 125">
                <a:extLst>
                  <a:ext uri="{FF2B5EF4-FFF2-40B4-BE49-F238E27FC236}">
                    <a16:creationId xmlns:a16="http://schemas.microsoft.com/office/drawing/2014/main" id="{4AA36C3A-2E86-7A41-8142-AB3F42E1211E}"/>
                  </a:ext>
                </a:extLst>
              </p14:cNvPr>
              <p14:cNvContentPartPr/>
              <p14:nvPr/>
            </p14:nvContentPartPr>
            <p14:xfrm>
              <a:off x="5056300" y="2896191"/>
              <a:ext cx="268200" cy="277920"/>
            </p14:xfrm>
          </p:contentPart>
        </mc:Choice>
        <mc:Fallback>
          <p:pic>
            <p:nvPicPr>
              <p:cNvPr id="126" name="墨迹 125">
                <a:extLst>
                  <a:ext uri="{FF2B5EF4-FFF2-40B4-BE49-F238E27FC236}">
                    <a16:creationId xmlns:a16="http://schemas.microsoft.com/office/drawing/2014/main" id="{4AA36C3A-2E86-7A41-8142-AB3F42E1211E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5048740" y="2888631"/>
                <a:ext cx="282960" cy="292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250765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8" name="墨迹 8">
                <a:extLst>
                  <a:ext uri="{FF2B5EF4-FFF2-40B4-BE49-F238E27FC236}">
                    <a16:creationId xmlns:a16="http://schemas.microsoft.com/office/drawing/2014/main" id="{DD9FB643-371F-4141-B1BD-07998A20FBD3}"/>
                  </a:ext>
                </a:extLst>
              </p14:cNvPr>
              <p14:cNvContentPartPr/>
              <p14:nvPr/>
            </p14:nvContentPartPr>
            <p14:xfrm>
              <a:off x="679780" y="347031"/>
              <a:ext cx="784440" cy="781920"/>
            </p14:xfrm>
          </p:contentPart>
        </mc:Choice>
        <mc:Fallback>
          <p:pic>
            <p:nvPicPr>
              <p:cNvPr id="8" name="墨迹 8">
                <a:extLst>
                  <a:ext uri="{FF2B5EF4-FFF2-40B4-BE49-F238E27FC236}">
                    <a16:creationId xmlns:a16="http://schemas.microsoft.com/office/drawing/2014/main" id="{DD9FB643-371F-4141-B1BD-07998A20FBD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72223" y="339831"/>
                <a:ext cx="799553" cy="79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2" name="墨迹 11">
                <a:extLst>
                  <a:ext uri="{FF2B5EF4-FFF2-40B4-BE49-F238E27FC236}">
                    <a16:creationId xmlns:a16="http://schemas.microsoft.com/office/drawing/2014/main" id="{D586C9EA-E44D-1C43-BECD-BF693F00ACBC}"/>
                  </a:ext>
                </a:extLst>
              </p14:cNvPr>
              <p14:cNvContentPartPr/>
              <p14:nvPr/>
            </p14:nvContentPartPr>
            <p14:xfrm>
              <a:off x="2790100" y="646191"/>
              <a:ext cx="43920" cy="124920"/>
            </p14:xfrm>
          </p:contentPart>
        </mc:Choice>
        <mc:Fallback>
          <p:pic>
            <p:nvPicPr>
              <p:cNvPr id="12" name="墨迹 11">
                <a:extLst>
                  <a:ext uri="{FF2B5EF4-FFF2-40B4-BE49-F238E27FC236}">
                    <a16:creationId xmlns:a16="http://schemas.microsoft.com/office/drawing/2014/main" id="{D586C9EA-E44D-1C43-BECD-BF693F00ACB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782540" y="638631"/>
                <a:ext cx="5904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3" name="墨迹 12">
                <a:extLst>
                  <a:ext uri="{FF2B5EF4-FFF2-40B4-BE49-F238E27FC236}">
                    <a16:creationId xmlns:a16="http://schemas.microsoft.com/office/drawing/2014/main" id="{7E883571-D401-F045-8843-926F8A213BBC}"/>
                  </a:ext>
                </a:extLst>
              </p14:cNvPr>
              <p14:cNvContentPartPr/>
              <p14:nvPr/>
            </p14:nvContentPartPr>
            <p14:xfrm>
              <a:off x="3126340" y="658431"/>
              <a:ext cx="311760" cy="68760"/>
            </p14:xfrm>
          </p:contentPart>
        </mc:Choice>
        <mc:Fallback>
          <p:pic>
            <p:nvPicPr>
              <p:cNvPr id="13" name="墨迹 12">
                <a:extLst>
                  <a:ext uri="{FF2B5EF4-FFF2-40B4-BE49-F238E27FC236}">
                    <a16:creationId xmlns:a16="http://schemas.microsoft.com/office/drawing/2014/main" id="{7E883571-D401-F045-8843-926F8A213BB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118780" y="650871"/>
                <a:ext cx="326880" cy="8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6" name="墨迹 17">
                <a:extLst>
                  <a:ext uri="{FF2B5EF4-FFF2-40B4-BE49-F238E27FC236}">
                    <a16:creationId xmlns:a16="http://schemas.microsoft.com/office/drawing/2014/main" id="{060B2B0E-7EA9-A44B-9E5B-C205F438672E}"/>
                  </a:ext>
                </a:extLst>
              </p14:cNvPr>
              <p14:cNvContentPartPr/>
              <p14:nvPr/>
            </p14:nvContentPartPr>
            <p14:xfrm>
              <a:off x="3811060" y="620991"/>
              <a:ext cx="578880" cy="168480"/>
            </p14:xfrm>
          </p:contentPart>
        </mc:Choice>
        <mc:Fallback>
          <p:pic>
            <p:nvPicPr>
              <p:cNvPr id="16" name="墨迹 17">
                <a:extLst>
                  <a:ext uri="{FF2B5EF4-FFF2-40B4-BE49-F238E27FC236}">
                    <a16:creationId xmlns:a16="http://schemas.microsoft.com/office/drawing/2014/main" id="{060B2B0E-7EA9-A44B-9E5B-C205F438672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803495" y="613431"/>
                <a:ext cx="594009" cy="18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7" name="墨迹 18">
                <a:extLst>
                  <a:ext uri="{FF2B5EF4-FFF2-40B4-BE49-F238E27FC236}">
                    <a16:creationId xmlns:a16="http://schemas.microsoft.com/office/drawing/2014/main" id="{75EE6DBC-F214-9C47-B9F3-4FE5B3CDA841}"/>
                  </a:ext>
                </a:extLst>
              </p14:cNvPr>
              <p14:cNvContentPartPr/>
              <p14:nvPr/>
            </p14:nvContentPartPr>
            <p14:xfrm>
              <a:off x="1874980" y="329391"/>
              <a:ext cx="516960" cy="534960"/>
            </p14:xfrm>
          </p:contentPart>
        </mc:Choice>
        <mc:Fallback>
          <p:pic>
            <p:nvPicPr>
              <p:cNvPr id="17" name="墨迹 18">
                <a:extLst>
                  <a:ext uri="{FF2B5EF4-FFF2-40B4-BE49-F238E27FC236}">
                    <a16:creationId xmlns:a16="http://schemas.microsoft.com/office/drawing/2014/main" id="{75EE6DBC-F214-9C47-B9F3-4FE5B3CDA841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867420" y="321831"/>
                <a:ext cx="532080" cy="55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20" name="墨迹 19">
                <a:extLst>
                  <a:ext uri="{FF2B5EF4-FFF2-40B4-BE49-F238E27FC236}">
                    <a16:creationId xmlns:a16="http://schemas.microsoft.com/office/drawing/2014/main" id="{C24ED4A1-C0E1-FD47-835F-9DDE795CA38C}"/>
                  </a:ext>
                </a:extLst>
              </p14:cNvPr>
              <p14:cNvContentPartPr/>
              <p14:nvPr/>
            </p14:nvContentPartPr>
            <p14:xfrm>
              <a:off x="4520620" y="646191"/>
              <a:ext cx="93600" cy="124920"/>
            </p14:xfrm>
          </p:contentPart>
        </mc:Choice>
        <mc:Fallback>
          <p:pic>
            <p:nvPicPr>
              <p:cNvPr id="20" name="墨迹 19">
                <a:extLst>
                  <a:ext uri="{FF2B5EF4-FFF2-40B4-BE49-F238E27FC236}">
                    <a16:creationId xmlns:a16="http://schemas.microsoft.com/office/drawing/2014/main" id="{C24ED4A1-C0E1-FD47-835F-9DDE795CA38C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513060" y="638631"/>
                <a:ext cx="10872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21" name="墨迹 20">
                <a:extLst>
                  <a:ext uri="{FF2B5EF4-FFF2-40B4-BE49-F238E27FC236}">
                    <a16:creationId xmlns:a16="http://schemas.microsoft.com/office/drawing/2014/main" id="{7ADC4410-D20F-5942-B753-821B3A95ABE8}"/>
                  </a:ext>
                </a:extLst>
              </p14:cNvPr>
              <p14:cNvContentPartPr/>
              <p14:nvPr/>
            </p14:nvContentPartPr>
            <p14:xfrm>
              <a:off x="5037580" y="459351"/>
              <a:ext cx="112320" cy="112320"/>
            </p14:xfrm>
          </p:contentPart>
        </mc:Choice>
        <mc:Fallback>
          <p:pic>
            <p:nvPicPr>
              <p:cNvPr id="21" name="墨迹 20">
                <a:extLst>
                  <a:ext uri="{FF2B5EF4-FFF2-40B4-BE49-F238E27FC236}">
                    <a16:creationId xmlns:a16="http://schemas.microsoft.com/office/drawing/2014/main" id="{7ADC4410-D20F-5942-B753-821B3A95ABE8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030020" y="451791"/>
                <a:ext cx="12744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22" name="墨迹 21">
                <a:extLst>
                  <a:ext uri="{FF2B5EF4-FFF2-40B4-BE49-F238E27FC236}">
                    <a16:creationId xmlns:a16="http://schemas.microsoft.com/office/drawing/2014/main" id="{43AA856F-AE8C-094F-B1E7-E2EE972D0992}"/>
                  </a:ext>
                </a:extLst>
              </p14:cNvPr>
              <p14:cNvContentPartPr/>
              <p14:nvPr/>
            </p14:nvContentPartPr>
            <p14:xfrm>
              <a:off x="5012740" y="689751"/>
              <a:ext cx="193320" cy="118800"/>
            </p14:xfrm>
          </p:contentPart>
        </mc:Choice>
        <mc:Fallback>
          <p:pic>
            <p:nvPicPr>
              <p:cNvPr id="22" name="墨迹 21">
                <a:extLst>
                  <a:ext uri="{FF2B5EF4-FFF2-40B4-BE49-F238E27FC236}">
                    <a16:creationId xmlns:a16="http://schemas.microsoft.com/office/drawing/2014/main" id="{43AA856F-AE8C-094F-B1E7-E2EE972D0992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005180" y="682191"/>
                <a:ext cx="208440" cy="13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32" name="墨迹 33">
                <a:extLst>
                  <a:ext uri="{FF2B5EF4-FFF2-40B4-BE49-F238E27FC236}">
                    <a16:creationId xmlns:a16="http://schemas.microsoft.com/office/drawing/2014/main" id="{0B077857-EE40-AC40-8756-2948196C80C4}"/>
                  </a:ext>
                </a:extLst>
              </p14:cNvPr>
              <p14:cNvContentPartPr/>
              <p14:nvPr/>
            </p14:nvContentPartPr>
            <p14:xfrm>
              <a:off x="6220180" y="384471"/>
              <a:ext cx="1482120" cy="472680"/>
            </p14:xfrm>
          </p:contentPart>
        </mc:Choice>
        <mc:Fallback>
          <p:pic>
            <p:nvPicPr>
              <p:cNvPr id="32" name="墨迹 33">
                <a:extLst>
                  <a:ext uri="{FF2B5EF4-FFF2-40B4-BE49-F238E27FC236}">
                    <a16:creationId xmlns:a16="http://schemas.microsoft.com/office/drawing/2014/main" id="{0B077857-EE40-AC40-8756-2948196C80C4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212620" y="376911"/>
                <a:ext cx="1497240" cy="48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33" name="墨迹 34">
                <a:extLst>
                  <a:ext uri="{FF2B5EF4-FFF2-40B4-BE49-F238E27FC236}">
                    <a16:creationId xmlns:a16="http://schemas.microsoft.com/office/drawing/2014/main" id="{7C230F32-3C1A-764F-910C-A1E37515F8F8}"/>
                  </a:ext>
                </a:extLst>
              </p14:cNvPr>
              <p14:cNvContentPartPr/>
              <p14:nvPr/>
            </p14:nvContentPartPr>
            <p14:xfrm>
              <a:off x="5498020" y="384471"/>
              <a:ext cx="436320" cy="517320"/>
            </p14:xfrm>
          </p:contentPart>
        </mc:Choice>
        <mc:Fallback>
          <p:pic>
            <p:nvPicPr>
              <p:cNvPr id="33" name="墨迹 34">
                <a:extLst>
                  <a:ext uri="{FF2B5EF4-FFF2-40B4-BE49-F238E27FC236}">
                    <a16:creationId xmlns:a16="http://schemas.microsoft.com/office/drawing/2014/main" id="{7C230F32-3C1A-764F-910C-A1E37515F8F8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490460" y="376906"/>
                <a:ext cx="451080" cy="5324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45" name="墨迹 46">
                <a:extLst>
                  <a:ext uri="{FF2B5EF4-FFF2-40B4-BE49-F238E27FC236}">
                    <a16:creationId xmlns:a16="http://schemas.microsoft.com/office/drawing/2014/main" id="{F9797ACC-DBCB-0848-AA0E-AA0F8C980CF1}"/>
                  </a:ext>
                </a:extLst>
              </p14:cNvPr>
              <p14:cNvContentPartPr/>
              <p14:nvPr/>
            </p14:nvContentPartPr>
            <p14:xfrm>
              <a:off x="9389260" y="365751"/>
              <a:ext cx="1083600" cy="560520"/>
            </p14:xfrm>
          </p:contentPart>
        </mc:Choice>
        <mc:Fallback>
          <p:pic>
            <p:nvPicPr>
              <p:cNvPr id="45" name="墨迹 46">
                <a:extLst>
                  <a:ext uri="{FF2B5EF4-FFF2-40B4-BE49-F238E27FC236}">
                    <a16:creationId xmlns:a16="http://schemas.microsoft.com/office/drawing/2014/main" id="{F9797ACC-DBCB-0848-AA0E-AA0F8C980CF1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9381700" y="358191"/>
                <a:ext cx="1098720" cy="57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46" name="墨迹 47">
                <a:extLst>
                  <a:ext uri="{FF2B5EF4-FFF2-40B4-BE49-F238E27FC236}">
                    <a16:creationId xmlns:a16="http://schemas.microsoft.com/office/drawing/2014/main" id="{471F6079-25E6-944D-A65C-DF6B696BAA44}"/>
                  </a:ext>
                </a:extLst>
              </p14:cNvPr>
              <p14:cNvContentPartPr/>
              <p14:nvPr/>
            </p14:nvContentPartPr>
            <p14:xfrm>
              <a:off x="7926220" y="465471"/>
              <a:ext cx="1189440" cy="392400"/>
            </p14:xfrm>
          </p:contentPart>
        </mc:Choice>
        <mc:Fallback>
          <p:pic>
            <p:nvPicPr>
              <p:cNvPr id="46" name="墨迹 47">
                <a:extLst>
                  <a:ext uri="{FF2B5EF4-FFF2-40B4-BE49-F238E27FC236}">
                    <a16:creationId xmlns:a16="http://schemas.microsoft.com/office/drawing/2014/main" id="{471F6079-25E6-944D-A65C-DF6B696BAA44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918660" y="457911"/>
                <a:ext cx="1204560" cy="40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55" name="墨迹 55">
                <a:extLst>
                  <a:ext uri="{FF2B5EF4-FFF2-40B4-BE49-F238E27FC236}">
                    <a16:creationId xmlns:a16="http://schemas.microsoft.com/office/drawing/2014/main" id="{89C53FF0-983D-5A48-8096-636335C45CF4}"/>
                  </a:ext>
                </a:extLst>
              </p14:cNvPr>
              <p14:cNvContentPartPr/>
              <p14:nvPr/>
            </p14:nvContentPartPr>
            <p14:xfrm>
              <a:off x="10559620" y="403191"/>
              <a:ext cx="1052280" cy="473760"/>
            </p14:xfrm>
          </p:contentPart>
        </mc:Choice>
        <mc:Fallback>
          <p:pic>
            <p:nvPicPr>
              <p:cNvPr id="55" name="墨迹 55">
                <a:extLst>
                  <a:ext uri="{FF2B5EF4-FFF2-40B4-BE49-F238E27FC236}">
                    <a16:creationId xmlns:a16="http://schemas.microsoft.com/office/drawing/2014/main" id="{89C53FF0-983D-5A48-8096-636335C45CF4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0552063" y="395631"/>
                <a:ext cx="1067035" cy="48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57" name="墨迹 56">
                <a:extLst>
                  <a:ext uri="{FF2B5EF4-FFF2-40B4-BE49-F238E27FC236}">
                    <a16:creationId xmlns:a16="http://schemas.microsoft.com/office/drawing/2014/main" id="{2E4C3132-B4B3-844B-8438-2F385C41C84E}"/>
                  </a:ext>
                </a:extLst>
              </p14:cNvPr>
              <p14:cNvContentPartPr/>
              <p14:nvPr/>
            </p14:nvContentPartPr>
            <p14:xfrm>
              <a:off x="2018260" y="1119231"/>
              <a:ext cx="174600" cy="118800"/>
            </p14:xfrm>
          </p:contentPart>
        </mc:Choice>
        <mc:Fallback>
          <p:pic>
            <p:nvPicPr>
              <p:cNvPr id="57" name="墨迹 56">
                <a:extLst>
                  <a:ext uri="{FF2B5EF4-FFF2-40B4-BE49-F238E27FC236}">
                    <a16:creationId xmlns:a16="http://schemas.microsoft.com/office/drawing/2014/main" id="{2E4C3132-B4B3-844B-8438-2F385C41C84E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010700" y="1111671"/>
                <a:ext cx="189720" cy="13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58" name="墨迹 57">
                <a:extLst>
                  <a:ext uri="{FF2B5EF4-FFF2-40B4-BE49-F238E27FC236}">
                    <a16:creationId xmlns:a16="http://schemas.microsoft.com/office/drawing/2014/main" id="{4185095F-FC88-F946-A7FB-C583A44A02E3}"/>
                  </a:ext>
                </a:extLst>
              </p14:cNvPr>
              <p14:cNvContentPartPr/>
              <p14:nvPr/>
            </p14:nvContentPartPr>
            <p14:xfrm>
              <a:off x="2068660" y="1368351"/>
              <a:ext cx="304560" cy="118080"/>
            </p14:xfrm>
          </p:contentPart>
        </mc:Choice>
        <mc:Fallback>
          <p:pic>
            <p:nvPicPr>
              <p:cNvPr id="58" name="墨迹 57">
                <a:extLst>
                  <a:ext uri="{FF2B5EF4-FFF2-40B4-BE49-F238E27FC236}">
                    <a16:creationId xmlns:a16="http://schemas.microsoft.com/office/drawing/2014/main" id="{4185095F-FC88-F946-A7FB-C583A44A02E3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2061100" y="1360791"/>
                <a:ext cx="319680" cy="13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66" name="墨迹 65">
                <a:extLst>
                  <a:ext uri="{FF2B5EF4-FFF2-40B4-BE49-F238E27FC236}">
                    <a16:creationId xmlns:a16="http://schemas.microsoft.com/office/drawing/2014/main" id="{2A073F24-5AB8-D54C-993B-8C57352D9B86}"/>
                  </a:ext>
                </a:extLst>
              </p14:cNvPr>
              <p14:cNvContentPartPr/>
              <p14:nvPr/>
            </p14:nvContentPartPr>
            <p14:xfrm>
              <a:off x="4078900" y="1386711"/>
              <a:ext cx="75240" cy="137160"/>
            </p14:xfrm>
          </p:contentPart>
        </mc:Choice>
        <mc:Fallback>
          <p:pic>
            <p:nvPicPr>
              <p:cNvPr id="66" name="墨迹 65">
                <a:extLst>
                  <a:ext uri="{FF2B5EF4-FFF2-40B4-BE49-F238E27FC236}">
                    <a16:creationId xmlns:a16="http://schemas.microsoft.com/office/drawing/2014/main" id="{2A073F24-5AB8-D54C-993B-8C57352D9B86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4071340" y="1379151"/>
                <a:ext cx="90000" cy="15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67" name="墨迹 67">
                <a:extLst>
                  <a:ext uri="{FF2B5EF4-FFF2-40B4-BE49-F238E27FC236}">
                    <a16:creationId xmlns:a16="http://schemas.microsoft.com/office/drawing/2014/main" id="{C455D5BD-9550-B342-A3D7-4F061599A291}"/>
                  </a:ext>
                </a:extLst>
              </p14:cNvPr>
              <p14:cNvContentPartPr/>
              <p14:nvPr/>
            </p14:nvContentPartPr>
            <p14:xfrm>
              <a:off x="2678140" y="1044351"/>
              <a:ext cx="1183320" cy="473400"/>
            </p14:xfrm>
          </p:contentPart>
        </mc:Choice>
        <mc:Fallback>
          <p:pic>
            <p:nvPicPr>
              <p:cNvPr id="67" name="墨迹 67">
                <a:extLst>
                  <a:ext uri="{FF2B5EF4-FFF2-40B4-BE49-F238E27FC236}">
                    <a16:creationId xmlns:a16="http://schemas.microsoft.com/office/drawing/2014/main" id="{C455D5BD-9550-B342-A3D7-4F061599A291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2670580" y="1036791"/>
                <a:ext cx="1198440" cy="48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73" name="墨迹 73">
                <a:extLst>
                  <a:ext uri="{FF2B5EF4-FFF2-40B4-BE49-F238E27FC236}">
                    <a16:creationId xmlns:a16="http://schemas.microsoft.com/office/drawing/2014/main" id="{B50CFD6B-230F-884D-87F2-E0475B21A9B2}"/>
                  </a:ext>
                </a:extLst>
              </p14:cNvPr>
              <p14:cNvContentPartPr/>
              <p14:nvPr/>
            </p14:nvContentPartPr>
            <p14:xfrm>
              <a:off x="617500" y="1953351"/>
              <a:ext cx="678960" cy="753480"/>
            </p14:xfrm>
          </p:contentPart>
        </mc:Choice>
        <mc:Fallback>
          <p:pic>
            <p:nvPicPr>
              <p:cNvPr id="73" name="墨迹 73">
                <a:extLst>
                  <a:ext uri="{FF2B5EF4-FFF2-40B4-BE49-F238E27FC236}">
                    <a16:creationId xmlns:a16="http://schemas.microsoft.com/office/drawing/2014/main" id="{B50CFD6B-230F-884D-87F2-E0475B21A9B2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609940" y="1945791"/>
                <a:ext cx="694080" cy="76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75" name="墨迹 74">
                <a:extLst>
                  <a:ext uri="{FF2B5EF4-FFF2-40B4-BE49-F238E27FC236}">
                    <a16:creationId xmlns:a16="http://schemas.microsoft.com/office/drawing/2014/main" id="{5CE12DA0-C6D6-9B45-981F-873B676A60D0}"/>
                  </a:ext>
                </a:extLst>
              </p14:cNvPr>
              <p14:cNvContentPartPr/>
              <p14:nvPr/>
            </p14:nvContentPartPr>
            <p14:xfrm>
              <a:off x="1918540" y="2009511"/>
              <a:ext cx="174600" cy="386280"/>
            </p14:xfrm>
          </p:contentPart>
        </mc:Choice>
        <mc:Fallback>
          <p:pic>
            <p:nvPicPr>
              <p:cNvPr id="75" name="墨迹 74">
                <a:extLst>
                  <a:ext uri="{FF2B5EF4-FFF2-40B4-BE49-F238E27FC236}">
                    <a16:creationId xmlns:a16="http://schemas.microsoft.com/office/drawing/2014/main" id="{5CE12DA0-C6D6-9B45-981F-873B676A60D0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910980" y="2001951"/>
                <a:ext cx="189720" cy="40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76" name="墨迹 75">
                <a:extLst>
                  <a:ext uri="{FF2B5EF4-FFF2-40B4-BE49-F238E27FC236}">
                    <a16:creationId xmlns:a16="http://schemas.microsoft.com/office/drawing/2014/main" id="{E5AA8563-027A-A74D-916D-D99B9EAA4AE4}"/>
                  </a:ext>
                </a:extLst>
              </p14:cNvPr>
              <p14:cNvContentPartPr/>
              <p14:nvPr/>
            </p14:nvContentPartPr>
            <p14:xfrm>
              <a:off x="2422900" y="2177631"/>
              <a:ext cx="174600" cy="19080"/>
            </p14:xfrm>
          </p:contentPart>
        </mc:Choice>
        <mc:Fallback>
          <p:pic>
            <p:nvPicPr>
              <p:cNvPr id="76" name="墨迹 75">
                <a:extLst>
                  <a:ext uri="{FF2B5EF4-FFF2-40B4-BE49-F238E27FC236}">
                    <a16:creationId xmlns:a16="http://schemas.microsoft.com/office/drawing/2014/main" id="{E5AA8563-027A-A74D-916D-D99B9EAA4AE4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2415340" y="2170071"/>
                <a:ext cx="18972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77" name="墨迹 76">
                <a:extLst>
                  <a:ext uri="{FF2B5EF4-FFF2-40B4-BE49-F238E27FC236}">
                    <a16:creationId xmlns:a16="http://schemas.microsoft.com/office/drawing/2014/main" id="{926FAAEE-0A73-1140-80CB-F504CC8495BC}"/>
                  </a:ext>
                </a:extLst>
              </p14:cNvPr>
              <p14:cNvContentPartPr/>
              <p14:nvPr/>
            </p14:nvContentPartPr>
            <p14:xfrm>
              <a:off x="2441980" y="2295711"/>
              <a:ext cx="192600" cy="12960"/>
            </p14:xfrm>
          </p:contentPart>
        </mc:Choice>
        <mc:Fallback>
          <p:pic>
            <p:nvPicPr>
              <p:cNvPr id="77" name="墨迹 76">
                <a:extLst>
                  <a:ext uri="{FF2B5EF4-FFF2-40B4-BE49-F238E27FC236}">
                    <a16:creationId xmlns:a16="http://schemas.microsoft.com/office/drawing/2014/main" id="{926FAAEE-0A73-1140-80CB-F504CC8495BC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2434780" y="2288151"/>
                <a:ext cx="20772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90" name="墨迹 93">
                <a:extLst>
                  <a:ext uri="{FF2B5EF4-FFF2-40B4-BE49-F238E27FC236}">
                    <a16:creationId xmlns:a16="http://schemas.microsoft.com/office/drawing/2014/main" id="{41826DAC-F0A7-4949-AF4C-137678B9D625}"/>
                  </a:ext>
                </a:extLst>
              </p14:cNvPr>
              <p14:cNvContentPartPr/>
              <p14:nvPr/>
            </p14:nvContentPartPr>
            <p14:xfrm>
              <a:off x="5368060" y="1785231"/>
              <a:ext cx="1126800" cy="554400"/>
            </p14:xfrm>
          </p:contentPart>
        </mc:Choice>
        <mc:Fallback>
          <p:pic>
            <p:nvPicPr>
              <p:cNvPr id="90" name="墨迹 93">
                <a:extLst>
                  <a:ext uri="{FF2B5EF4-FFF2-40B4-BE49-F238E27FC236}">
                    <a16:creationId xmlns:a16="http://schemas.microsoft.com/office/drawing/2014/main" id="{41826DAC-F0A7-4949-AF4C-137678B9D625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5360498" y="1777671"/>
                <a:ext cx="1141925" cy="56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91" name="墨迹 94">
                <a:extLst>
                  <a:ext uri="{FF2B5EF4-FFF2-40B4-BE49-F238E27FC236}">
                    <a16:creationId xmlns:a16="http://schemas.microsoft.com/office/drawing/2014/main" id="{1F9A959B-6563-0C42-AAD4-7C7B5F085B96}"/>
                  </a:ext>
                </a:extLst>
              </p14:cNvPr>
              <p14:cNvContentPartPr/>
              <p14:nvPr/>
            </p14:nvContentPartPr>
            <p14:xfrm>
              <a:off x="4489660" y="2121471"/>
              <a:ext cx="554400" cy="37800"/>
            </p14:xfrm>
          </p:contentPart>
        </mc:Choice>
        <mc:Fallback>
          <p:pic>
            <p:nvPicPr>
              <p:cNvPr id="91" name="墨迹 94">
                <a:extLst>
                  <a:ext uri="{FF2B5EF4-FFF2-40B4-BE49-F238E27FC236}">
                    <a16:creationId xmlns:a16="http://schemas.microsoft.com/office/drawing/2014/main" id="{1F9A959B-6563-0C42-AAD4-7C7B5F085B96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4482100" y="2113911"/>
                <a:ext cx="569520" cy="5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92" name="墨迹 95">
                <a:extLst>
                  <a:ext uri="{FF2B5EF4-FFF2-40B4-BE49-F238E27FC236}">
                    <a16:creationId xmlns:a16="http://schemas.microsoft.com/office/drawing/2014/main" id="{69CA775C-1F5E-1245-97A6-FE259178FF31}"/>
                  </a:ext>
                </a:extLst>
              </p14:cNvPr>
              <p14:cNvContentPartPr/>
              <p14:nvPr/>
            </p14:nvContentPartPr>
            <p14:xfrm>
              <a:off x="3667780" y="2053071"/>
              <a:ext cx="380520" cy="280440"/>
            </p14:xfrm>
          </p:contentPart>
        </mc:Choice>
        <mc:Fallback>
          <p:pic>
            <p:nvPicPr>
              <p:cNvPr id="92" name="墨迹 95">
                <a:extLst>
                  <a:ext uri="{FF2B5EF4-FFF2-40B4-BE49-F238E27FC236}">
                    <a16:creationId xmlns:a16="http://schemas.microsoft.com/office/drawing/2014/main" id="{69CA775C-1F5E-1245-97A6-FE259178FF31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3660213" y="2045511"/>
                <a:ext cx="395654" cy="29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93" name="墨迹 96">
                <a:extLst>
                  <a:ext uri="{FF2B5EF4-FFF2-40B4-BE49-F238E27FC236}">
                    <a16:creationId xmlns:a16="http://schemas.microsoft.com/office/drawing/2014/main" id="{253FAD2C-1142-BB42-A4DD-B04623AA301F}"/>
                  </a:ext>
                </a:extLst>
              </p14:cNvPr>
              <p14:cNvContentPartPr/>
              <p14:nvPr/>
            </p14:nvContentPartPr>
            <p14:xfrm>
              <a:off x="2896660" y="1922391"/>
              <a:ext cx="522360" cy="429840"/>
            </p14:xfrm>
          </p:contentPart>
        </mc:Choice>
        <mc:Fallback>
          <p:pic>
            <p:nvPicPr>
              <p:cNvPr id="93" name="墨迹 96">
                <a:extLst>
                  <a:ext uri="{FF2B5EF4-FFF2-40B4-BE49-F238E27FC236}">
                    <a16:creationId xmlns:a16="http://schemas.microsoft.com/office/drawing/2014/main" id="{253FAD2C-1142-BB42-A4DD-B04623AA301F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889105" y="1914831"/>
                <a:ext cx="537470" cy="44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98" name="墨迹 97">
                <a:extLst>
                  <a:ext uri="{FF2B5EF4-FFF2-40B4-BE49-F238E27FC236}">
                    <a16:creationId xmlns:a16="http://schemas.microsoft.com/office/drawing/2014/main" id="{6AEF0B7D-722F-D84C-B9EA-4D2427C952AA}"/>
                  </a:ext>
                </a:extLst>
              </p14:cNvPr>
              <p14:cNvContentPartPr/>
              <p14:nvPr/>
            </p14:nvContentPartPr>
            <p14:xfrm>
              <a:off x="5211820" y="2165031"/>
              <a:ext cx="50040" cy="62640"/>
            </p14:xfrm>
          </p:contentPart>
        </mc:Choice>
        <mc:Fallback>
          <p:pic>
            <p:nvPicPr>
              <p:cNvPr id="98" name="墨迹 97">
                <a:extLst>
                  <a:ext uri="{FF2B5EF4-FFF2-40B4-BE49-F238E27FC236}">
                    <a16:creationId xmlns:a16="http://schemas.microsoft.com/office/drawing/2014/main" id="{6AEF0B7D-722F-D84C-B9EA-4D2427C952AA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5204260" y="2157471"/>
                <a:ext cx="65160" cy="7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108" name="墨迹 107">
                <a:extLst>
                  <a:ext uri="{FF2B5EF4-FFF2-40B4-BE49-F238E27FC236}">
                    <a16:creationId xmlns:a16="http://schemas.microsoft.com/office/drawing/2014/main" id="{A72B0110-C354-5146-9C76-9F4A79B38EB9}"/>
                  </a:ext>
                </a:extLst>
              </p14:cNvPr>
              <p14:cNvContentPartPr/>
              <p14:nvPr/>
            </p14:nvContentPartPr>
            <p14:xfrm>
              <a:off x="2883340" y="3217311"/>
              <a:ext cx="66240" cy="43920"/>
            </p14:xfrm>
          </p:contentPart>
        </mc:Choice>
        <mc:Fallback>
          <p:pic>
            <p:nvPicPr>
              <p:cNvPr id="108" name="墨迹 107">
                <a:extLst>
                  <a:ext uri="{FF2B5EF4-FFF2-40B4-BE49-F238E27FC236}">
                    <a16:creationId xmlns:a16="http://schemas.microsoft.com/office/drawing/2014/main" id="{A72B0110-C354-5146-9C76-9F4A79B38EB9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2875780" y="3209751"/>
                <a:ext cx="81000" cy="5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109" name="墨迹 108">
                <a:extLst>
                  <a:ext uri="{FF2B5EF4-FFF2-40B4-BE49-F238E27FC236}">
                    <a16:creationId xmlns:a16="http://schemas.microsoft.com/office/drawing/2014/main" id="{17D961FE-8240-9244-A1DB-66A882952A2C}"/>
                  </a:ext>
                </a:extLst>
              </p14:cNvPr>
              <p14:cNvContentPartPr/>
              <p14:nvPr/>
            </p14:nvContentPartPr>
            <p14:xfrm>
              <a:off x="2926900" y="3360231"/>
              <a:ext cx="31320" cy="25200"/>
            </p14:xfrm>
          </p:contentPart>
        </mc:Choice>
        <mc:Fallback>
          <p:pic>
            <p:nvPicPr>
              <p:cNvPr id="109" name="墨迹 108">
                <a:extLst>
                  <a:ext uri="{FF2B5EF4-FFF2-40B4-BE49-F238E27FC236}">
                    <a16:creationId xmlns:a16="http://schemas.microsoft.com/office/drawing/2014/main" id="{17D961FE-8240-9244-A1DB-66A882952A2C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2919340" y="3352671"/>
                <a:ext cx="4644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110" name="墨迹 111">
                <a:extLst>
                  <a:ext uri="{FF2B5EF4-FFF2-40B4-BE49-F238E27FC236}">
                    <a16:creationId xmlns:a16="http://schemas.microsoft.com/office/drawing/2014/main" id="{2152AB9C-9B8F-9141-8159-37DB9BE1325C}"/>
                  </a:ext>
                </a:extLst>
              </p14:cNvPr>
              <p14:cNvContentPartPr/>
              <p14:nvPr/>
            </p14:nvContentPartPr>
            <p14:xfrm>
              <a:off x="2459980" y="3036591"/>
              <a:ext cx="69120" cy="342720"/>
            </p14:xfrm>
          </p:contentPart>
        </mc:Choice>
        <mc:Fallback>
          <p:pic>
            <p:nvPicPr>
              <p:cNvPr id="110" name="墨迹 111">
                <a:extLst>
                  <a:ext uri="{FF2B5EF4-FFF2-40B4-BE49-F238E27FC236}">
                    <a16:creationId xmlns:a16="http://schemas.microsoft.com/office/drawing/2014/main" id="{2152AB9C-9B8F-9141-8159-37DB9BE1325C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2452380" y="3029031"/>
                <a:ext cx="84319" cy="35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111" name="墨迹 112">
                <a:extLst>
                  <a:ext uri="{FF2B5EF4-FFF2-40B4-BE49-F238E27FC236}">
                    <a16:creationId xmlns:a16="http://schemas.microsoft.com/office/drawing/2014/main" id="{B4C112C4-4F7E-6643-AB10-97BA2E3F4BD9}"/>
                  </a:ext>
                </a:extLst>
              </p14:cNvPr>
              <p14:cNvContentPartPr/>
              <p14:nvPr/>
            </p14:nvContentPartPr>
            <p14:xfrm>
              <a:off x="1077940" y="2924631"/>
              <a:ext cx="1071000" cy="517320"/>
            </p14:xfrm>
          </p:contentPart>
        </mc:Choice>
        <mc:Fallback>
          <p:pic>
            <p:nvPicPr>
              <p:cNvPr id="111" name="墨迹 112">
                <a:extLst>
                  <a:ext uri="{FF2B5EF4-FFF2-40B4-BE49-F238E27FC236}">
                    <a16:creationId xmlns:a16="http://schemas.microsoft.com/office/drawing/2014/main" id="{B4C112C4-4F7E-6643-AB10-97BA2E3F4BD9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1070380" y="2917066"/>
                <a:ext cx="1086120" cy="5324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123" name="墨迹 123">
                <a:extLst>
                  <a:ext uri="{FF2B5EF4-FFF2-40B4-BE49-F238E27FC236}">
                    <a16:creationId xmlns:a16="http://schemas.microsoft.com/office/drawing/2014/main" id="{52680C66-A432-214C-AA2C-BD15A17CFC1D}"/>
                  </a:ext>
                </a:extLst>
              </p14:cNvPr>
              <p14:cNvContentPartPr/>
              <p14:nvPr/>
            </p14:nvContentPartPr>
            <p14:xfrm>
              <a:off x="3369700" y="2818791"/>
              <a:ext cx="3430080" cy="604080"/>
            </p14:xfrm>
          </p:contentPart>
        </mc:Choice>
        <mc:Fallback>
          <p:pic>
            <p:nvPicPr>
              <p:cNvPr id="123" name="墨迹 123">
                <a:extLst>
                  <a:ext uri="{FF2B5EF4-FFF2-40B4-BE49-F238E27FC236}">
                    <a16:creationId xmlns:a16="http://schemas.microsoft.com/office/drawing/2014/main" id="{52680C66-A432-214C-AA2C-BD15A17CFC1D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3362140" y="2811231"/>
                <a:ext cx="3444840" cy="61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137" name="墨迹 138">
                <a:extLst>
                  <a:ext uri="{FF2B5EF4-FFF2-40B4-BE49-F238E27FC236}">
                    <a16:creationId xmlns:a16="http://schemas.microsoft.com/office/drawing/2014/main" id="{2B810362-FD1B-964B-A953-EF845753295F}"/>
                  </a:ext>
                </a:extLst>
              </p14:cNvPr>
              <p14:cNvContentPartPr/>
              <p14:nvPr/>
            </p14:nvContentPartPr>
            <p14:xfrm>
              <a:off x="9227260" y="2650671"/>
              <a:ext cx="1774440" cy="666360"/>
            </p14:xfrm>
          </p:contentPart>
        </mc:Choice>
        <mc:Fallback>
          <p:pic>
            <p:nvPicPr>
              <p:cNvPr id="137" name="墨迹 138">
                <a:extLst>
                  <a:ext uri="{FF2B5EF4-FFF2-40B4-BE49-F238E27FC236}">
                    <a16:creationId xmlns:a16="http://schemas.microsoft.com/office/drawing/2014/main" id="{2B810362-FD1B-964B-A953-EF845753295F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9219702" y="2643111"/>
                <a:ext cx="1789197" cy="68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138" name="墨迹 139">
                <a:extLst>
                  <a:ext uri="{FF2B5EF4-FFF2-40B4-BE49-F238E27FC236}">
                    <a16:creationId xmlns:a16="http://schemas.microsoft.com/office/drawing/2014/main" id="{17A4C10F-C27E-B646-974D-7E83F48A608A}"/>
                  </a:ext>
                </a:extLst>
              </p14:cNvPr>
              <p14:cNvContentPartPr/>
              <p14:nvPr/>
            </p14:nvContentPartPr>
            <p14:xfrm>
              <a:off x="7235020" y="2930751"/>
              <a:ext cx="1544040" cy="498600"/>
            </p14:xfrm>
          </p:contentPart>
        </mc:Choice>
        <mc:Fallback>
          <p:pic>
            <p:nvPicPr>
              <p:cNvPr id="138" name="墨迹 139">
                <a:extLst>
                  <a:ext uri="{FF2B5EF4-FFF2-40B4-BE49-F238E27FC236}">
                    <a16:creationId xmlns:a16="http://schemas.microsoft.com/office/drawing/2014/main" id="{17A4C10F-C27E-B646-974D-7E83F48A608A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7227462" y="2923186"/>
                <a:ext cx="1559156" cy="5137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141" name="墨迹 140">
                <a:extLst>
                  <a:ext uri="{FF2B5EF4-FFF2-40B4-BE49-F238E27FC236}">
                    <a16:creationId xmlns:a16="http://schemas.microsoft.com/office/drawing/2014/main" id="{D07C0906-6726-B24F-AB46-E38C5AF9B953}"/>
                  </a:ext>
                </a:extLst>
              </p14:cNvPr>
              <p14:cNvContentPartPr/>
              <p14:nvPr/>
            </p14:nvContentPartPr>
            <p14:xfrm>
              <a:off x="2360620" y="3976551"/>
              <a:ext cx="311760" cy="218160"/>
            </p14:xfrm>
          </p:contentPart>
        </mc:Choice>
        <mc:Fallback>
          <p:pic>
            <p:nvPicPr>
              <p:cNvPr id="141" name="墨迹 140">
                <a:extLst>
                  <a:ext uri="{FF2B5EF4-FFF2-40B4-BE49-F238E27FC236}">
                    <a16:creationId xmlns:a16="http://schemas.microsoft.com/office/drawing/2014/main" id="{D07C0906-6726-B24F-AB46-E38C5AF9B953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2353060" y="3968991"/>
                <a:ext cx="326880" cy="23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142" name="墨迹 141">
                <a:extLst>
                  <a:ext uri="{FF2B5EF4-FFF2-40B4-BE49-F238E27FC236}">
                    <a16:creationId xmlns:a16="http://schemas.microsoft.com/office/drawing/2014/main" id="{F461C28F-FF2C-AB4E-8A14-1B23E2FC8608}"/>
                  </a:ext>
                </a:extLst>
              </p14:cNvPr>
              <p14:cNvContentPartPr/>
              <p14:nvPr/>
            </p14:nvContentPartPr>
            <p14:xfrm>
              <a:off x="3020500" y="4101111"/>
              <a:ext cx="37800" cy="25200"/>
            </p14:xfrm>
          </p:contentPart>
        </mc:Choice>
        <mc:Fallback>
          <p:pic>
            <p:nvPicPr>
              <p:cNvPr id="142" name="墨迹 141">
                <a:extLst>
                  <a:ext uri="{FF2B5EF4-FFF2-40B4-BE49-F238E27FC236}">
                    <a16:creationId xmlns:a16="http://schemas.microsoft.com/office/drawing/2014/main" id="{F461C28F-FF2C-AB4E-8A14-1B23E2FC8608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3012940" y="4093551"/>
                <a:ext cx="5292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143" name="墨迹 142">
                <a:extLst>
                  <a:ext uri="{FF2B5EF4-FFF2-40B4-BE49-F238E27FC236}">
                    <a16:creationId xmlns:a16="http://schemas.microsoft.com/office/drawing/2014/main" id="{975ECDB5-B9CE-CA4B-BC15-AD79C662A28E}"/>
                  </a:ext>
                </a:extLst>
              </p14:cNvPr>
              <p14:cNvContentPartPr/>
              <p14:nvPr/>
            </p14:nvContentPartPr>
            <p14:xfrm>
              <a:off x="3076300" y="4231791"/>
              <a:ext cx="75240" cy="87480"/>
            </p14:xfrm>
          </p:contentPart>
        </mc:Choice>
        <mc:Fallback>
          <p:pic>
            <p:nvPicPr>
              <p:cNvPr id="143" name="墨迹 142">
                <a:extLst>
                  <a:ext uri="{FF2B5EF4-FFF2-40B4-BE49-F238E27FC236}">
                    <a16:creationId xmlns:a16="http://schemas.microsoft.com/office/drawing/2014/main" id="{975ECDB5-B9CE-CA4B-BC15-AD79C662A28E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3069100" y="4224231"/>
                <a:ext cx="90000" cy="10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144" name="墨迹 143">
                <a:extLst>
                  <a:ext uri="{FF2B5EF4-FFF2-40B4-BE49-F238E27FC236}">
                    <a16:creationId xmlns:a16="http://schemas.microsoft.com/office/drawing/2014/main" id="{65B8344D-FB6B-E945-A6BF-A75B663DB5A5}"/>
                  </a:ext>
                </a:extLst>
              </p14:cNvPr>
              <p14:cNvContentPartPr/>
              <p14:nvPr/>
            </p14:nvContentPartPr>
            <p14:xfrm>
              <a:off x="5087260" y="3777471"/>
              <a:ext cx="168480" cy="330480"/>
            </p14:xfrm>
          </p:contentPart>
        </mc:Choice>
        <mc:Fallback>
          <p:pic>
            <p:nvPicPr>
              <p:cNvPr id="144" name="墨迹 143">
                <a:extLst>
                  <a:ext uri="{FF2B5EF4-FFF2-40B4-BE49-F238E27FC236}">
                    <a16:creationId xmlns:a16="http://schemas.microsoft.com/office/drawing/2014/main" id="{65B8344D-FB6B-E945-A6BF-A75B663DB5A5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5079700" y="3769911"/>
                <a:ext cx="183600" cy="34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152" name="墨迹 151">
                <a:extLst>
                  <a:ext uri="{FF2B5EF4-FFF2-40B4-BE49-F238E27FC236}">
                    <a16:creationId xmlns:a16="http://schemas.microsoft.com/office/drawing/2014/main" id="{9DCA0EB5-FFB8-514A-AE59-599B694CB5F1}"/>
                  </a:ext>
                </a:extLst>
              </p14:cNvPr>
              <p14:cNvContentPartPr/>
              <p14:nvPr/>
            </p14:nvContentPartPr>
            <p14:xfrm>
              <a:off x="2422900" y="4866831"/>
              <a:ext cx="286200" cy="411120"/>
            </p14:xfrm>
          </p:contentPart>
        </mc:Choice>
        <mc:Fallback>
          <p:pic>
            <p:nvPicPr>
              <p:cNvPr id="152" name="墨迹 151">
                <a:extLst>
                  <a:ext uri="{FF2B5EF4-FFF2-40B4-BE49-F238E27FC236}">
                    <a16:creationId xmlns:a16="http://schemas.microsoft.com/office/drawing/2014/main" id="{9DCA0EB5-FFB8-514A-AE59-599B694CB5F1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2415340" y="4859271"/>
                <a:ext cx="300960" cy="42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153" name="墨迹 152">
                <a:extLst>
                  <a:ext uri="{FF2B5EF4-FFF2-40B4-BE49-F238E27FC236}">
                    <a16:creationId xmlns:a16="http://schemas.microsoft.com/office/drawing/2014/main" id="{0A2EBCF7-DD49-6142-8EB2-F8EE701D7F89}"/>
                  </a:ext>
                </a:extLst>
              </p14:cNvPr>
              <p14:cNvContentPartPr/>
              <p14:nvPr/>
            </p14:nvContentPartPr>
            <p14:xfrm>
              <a:off x="3257020" y="5072391"/>
              <a:ext cx="16920" cy="43920"/>
            </p14:xfrm>
          </p:contentPart>
        </mc:Choice>
        <mc:Fallback>
          <p:pic>
            <p:nvPicPr>
              <p:cNvPr id="153" name="墨迹 152">
                <a:extLst>
                  <a:ext uri="{FF2B5EF4-FFF2-40B4-BE49-F238E27FC236}">
                    <a16:creationId xmlns:a16="http://schemas.microsoft.com/office/drawing/2014/main" id="{0A2EBCF7-DD49-6142-8EB2-F8EE701D7F89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3249460" y="5064831"/>
                <a:ext cx="32040" cy="5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154" name="墨迹 153">
                <a:extLst>
                  <a:ext uri="{FF2B5EF4-FFF2-40B4-BE49-F238E27FC236}">
                    <a16:creationId xmlns:a16="http://schemas.microsoft.com/office/drawing/2014/main" id="{C87D10A1-5258-0B48-BA30-E9D46D2AB1FB}"/>
                  </a:ext>
                </a:extLst>
              </p14:cNvPr>
              <p14:cNvContentPartPr/>
              <p14:nvPr/>
            </p14:nvContentPartPr>
            <p14:xfrm>
              <a:off x="3316420" y="5252751"/>
              <a:ext cx="59040" cy="50040"/>
            </p14:xfrm>
          </p:contentPart>
        </mc:Choice>
        <mc:Fallback>
          <p:pic>
            <p:nvPicPr>
              <p:cNvPr id="154" name="墨迹 153">
                <a:extLst>
                  <a:ext uri="{FF2B5EF4-FFF2-40B4-BE49-F238E27FC236}">
                    <a16:creationId xmlns:a16="http://schemas.microsoft.com/office/drawing/2014/main" id="{C87D10A1-5258-0B48-BA30-E9D46D2AB1FB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3308860" y="5245191"/>
                <a:ext cx="74160" cy="6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155" name="墨迹 156">
                <a:extLst>
                  <a:ext uri="{FF2B5EF4-FFF2-40B4-BE49-F238E27FC236}">
                    <a16:creationId xmlns:a16="http://schemas.microsoft.com/office/drawing/2014/main" id="{C65E3A84-B871-6D4E-B5E8-6B2E70EB4097}"/>
                  </a:ext>
                </a:extLst>
              </p14:cNvPr>
              <p14:cNvContentPartPr/>
              <p14:nvPr/>
            </p14:nvContentPartPr>
            <p14:xfrm>
              <a:off x="10217260" y="3716631"/>
              <a:ext cx="803160" cy="459720"/>
            </p14:xfrm>
          </p:contentPart>
        </mc:Choice>
        <mc:Fallback>
          <p:pic>
            <p:nvPicPr>
              <p:cNvPr id="155" name="墨迹 156">
                <a:extLst>
                  <a:ext uri="{FF2B5EF4-FFF2-40B4-BE49-F238E27FC236}">
                    <a16:creationId xmlns:a16="http://schemas.microsoft.com/office/drawing/2014/main" id="{C65E3A84-B871-6D4E-B5E8-6B2E70EB4097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10209703" y="3709071"/>
                <a:ext cx="818273" cy="47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156" name="墨迹 157">
                <a:extLst>
                  <a:ext uri="{FF2B5EF4-FFF2-40B4-BE49-F238E27FC236}">
                    <a16:creationId xmlns:a16="http://schemas.microsoft.com/office/drawing/2014/main" id="{2A6B498B-B445-864E-BAC6-8E61578F7D96}"/>
                  </a:ext>
                </a:extLst>
              </p14:cNvPr>
              <p14:cNvContentPartPr/>
              <p14:nvPr/>
            </p14:nvContentPartPr>
            <p14:xfrm>
              <a:off x="7782940" y="3846591"/>
              <a:ext cx="896760" cy="491400"/>
            </p14:xfrm>
          </p:contentPart>
        </mc:Choice>
        <mc:Fallback>
          <p:pic>
            <p:nvPicPr>
              <p:cNvPr id="156" name="墨迹 157">
                <a:extLst>
                  <a:ext uri="{FF2B5EF4-FFF2-40B4-BE49-F238E27FC236}">
                    <a16:creationId xmlns:a16="http://schemas.microsoft.com/office/drawing/2014/main" id="{2A6B498B-B445-864E-BAC6-8E61578F7D96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7775380" y="3839031"/>
                <a:ext cx="911880" cy="50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159" name="墨迹 158">
                <a:extLst>
                  <a:ext uri="{FF2B5EF4-FFF2-40B4-BE49-F238E27FC236}">
                    <a16:creationId xmlns:a16="http://schemas.microsoft.com/office/drawing/2014/main" id="{B0004429-F3B5-1A40-89C9-E7C4A09C3389}"/>
                  </a:ext>
                </a:extLst>
              </p14:cNvPr>
              <p14:cNvContentPartPr/>
              <p14:nvPr/>
            </p14:nvContentPartPr>
            <p14:xfrm>
              <a:off x="5268700" y="4817151"/>
              <a:ext cx="279720" cy="423000"/>
            </p14:xfrm>
          </p:contentPart>
        </mc:Choice>
        <mc:Fallback>
          <p:pic>
            <p:nvPicPr>
              <p:cNvPr id="159" name="墨迹 158">
                <a:extLst>
                  <a:ext uri="{FF2B5EF4-FFF2-40B4-BE49-F238E27FC236}">
                    <a16:creationId xmlns:a16="http://schemas.microsoft.com/office/drawing/2014/main" id="{B0004429-F3B5-1A40-89C9-E7C4A09C3389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5261140" y="4809591"/>
                <a:ext cx="294840" cy="43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167" name="墨迹 168">
                <a:extLst>
                  <a:ext uri="{FF2B5EF4-FFF2-40B4-BE49-F238E27FC236}">
                    <a16:creationId xmlns:a16="http://schemas.microsoft.com/office/drawing/2014/main" id="{075FBC29-2EC7-A949-8516-B3A9A92B73F8}"/>
                  </a:ext>
                </a:extLst>
              </p14:cNvPr>
              <p14:cNvContentPartPr/>
              <p14:nvPr/>
            </p14:nvContentPartPr>
            <p14:xfrm>
              <a:off x="10304380" y="4698711"/>
              <a:ext cx="734040" cy="704160"/>
            </p14:xfrm>
          </p:contentPart>
        </mc:Choice>
        <mc:Fallback>
          <p:pic>
            <p:nvPicPr>
              <p:cNvPr id="167" name="墨迹 168">
                <a:extLst>
                  <a:ext uri="{FF2B5EF4-FFF2-40B4-BE49-F238E27FC236}">
                    <a16:creationId xmlns:a16="http://schemas.microsoft.com/office/drawing/2014/main" id="{075FBC29-2EC7-A949-8516-B3A9A92B73F8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10296824" y="4691147"/>
                <a:ext cx="749153" cy="71928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168" name="墨迹 169">
                <a:extLst>
                  <a:ext uri="{FF2B5EF4-FFF2-40B4-BE49-F238E27FC236}">
                    <a16:creationId xmlns:a16="http://schemas.microsoft.com/office/drawing/2014/main" id="{F53ACFDA-EAEB-044F-B903-2B2140BE1866}"/>
                  </a:ext>
                </a:extLst>
              </p14:cNvPr>
              <p14:cNvContentPartPr/>
              <p14:nvPr/>
            </p14:nvContentPartPr>
            <p14:xfrm>
              <a:off x="7988500" y="4779711"/>
              <a:ext cx="1007280" cy="691560"/>
            </p14:xfrm>
          </p:contentPart>
        </mc:Choice>
        <mc:Fallback>
          <p:pic>
            <p:nvPicPr>
              <p:cNvPr id="168" name="墨迹 169">
                <a:extLst>
                  <a:ext uri="{FF2B5EF4-FFF2-40B4-BE49-F238E27FC236}">
                    <a16:creationId xmlns:a16="http://schemas.microsoft.com/office/drawing/2014/main" id="{F53ACFDA-EAEB-044F-B903-2B2140BE1866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7980943" y="4772151"/>
                <a:ext cx="1022035" cy="70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174" name="墨迹 174">
                <a:extLst>
                  <a:ext uri="{FF2B5EF4-FFF2-40B4-BE49-F238E27FC236}">
                    <a16:creationId xmlns:a16="http://schemas.microsoft.com/office/drawing/2014/main" id="{1FC916ED-A86A-B547-80BA-9EA0FE284BAD}"/>
                  </a:ext>
                </a:extLst>
              </p14:cNvPr>
              <p14:cNvContentPartPr/>
              <p14:nvPr/>
            </p14:nvContentPartPr>
            <p14:xfrm>
              <a:off x="1881100" y="5862951"/>
              <a:ext cx="560880" cy="709200"/>
            </p14:xfrm>
          </p:contentPart>
        </mc:Choice>
        <mc:Fallback>
          <p:pic>
            <p:nvPicPr>
              <p:cNvPr id="174" name="墨迹 174">
                <a:extLst>
                  <a:ext uri="{FF2B5EF4-FFF2-40B4-BE49-F238E27FC236}">
                    <a16:creationId xmlns:a16="http://schemas.microsoft.com/office/drawing/2014/main" id="{1FC916ED-A86A-B547-80BA-9EA0FE284BAD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1873535" y="5855391"/>
                <a:ext cx="576010" cy="72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196" name="墨迹 195">
                <a:extLst>
                  <a:ext uri="{FF2B5EF4-FFF2-40B4-BE49-F238E27FC236}">
                    <a16:creationId xmlns:a16="http://schemas.microsoft.com/office/drawing/2014/main" id="{0C6B8547-ABF4-354A-B5DC-B87CF1213EC7}"/>
                  </a:ext>
                </a:extLst>
              </p14:cNvPr>
              <p14:cNvContentPartPr/>
              <p14:nvPr/>
            </p14:nvContentPartPr>
            <p14:xfrm>
              <a:off x="5915260" y="5906511"/>
              <a:ext cx="68760" cy="747360"/>
            </p14:xfrm>
          </p:contentPart>
        </mc:Choice>
        <mc:Fallback>
          <p:pic>
            <p:nvPicPr>
              <p:cNvPr id="196" name="墨迹 195">
                <a:extLst>
                  <a:ext uri="{FF2B5EF4-FFF2-40B4-BE49-F238E27FC236}">
                    <a16:creationId xmlns:a16="http://schemas.microsoft.com/office/drawing/2014/main" id="{0C6B8547-ABF4-354A-B5DC-B87CF1213EC7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5907700" y="5898951"/>
                <a:ext cx="83880" cy="76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197" name="墨迹 200">
                <a:extLst>
                  <a:ext uri="{FF2B5EF4-FFF2-40B4-BE49-F238E27FC236}">
                    <a16:creationId xmlns:a16="http://schemas.microsoft.com/office/drawing/2014/main" id="{D230164D-FE0A-8C40-A329-B04400E3C21A}"/>
                  </a:ext>
                </a:extLst>
              </p14:cNvPr>
              <p14:cNvContentPartPr/>
              <p14:nvPr/>
            </p14:nvContentPartPr>
            <p14:xfrm>
              <a:off x="5224780" y="5962671"/>
              <a:ext cx="401040" cy="554400"/>
            </p14:xfrm>
          </p:contentPart>
        </mc:Choice>
        <mc:Fallback>
          <p:pic>
            <p:nvPicPr>
              <p:cNvPr id="197" name="墨迹 200">
                <a:extLst>
                  <a:ext uri="{FF2B5EF4-FFF2-40B4-BE49-F238E27FC236}">
                    <a16:creationId xmlns:a16="http://schemas.microsoft.com/office/drawing/2014/main" id="{D230164D-FE0A-8C40-A329-B04400E3C21A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5217580" y="5955111"/>
                <a:ext cx="415800" cy="56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198" name="墨迹 201">
                <a:extLst>
                  <a:ext uri="{FF2B5EF4-FFF2-40B4-BE49-F238E27FC236}">
                    <a16:creationId xmlns:a16="http://schemas.microsoft.com/office/drawing/2014/main" id="{AAF3BD23-0FF2-0741-AB41-A0356A441542}"/>
                  </a:ext>
                </a:extLst>
              </p14:cNvPr>
              <p14:cNvContentPartPr/>
              <p14:nvPr/>
            </p14:nvContentPartPr>
            <p14:xfrm>
              <a:off x="4875580" y="6168591"/>
              <a:ext cx="149760" cy="242640"/>
            </p14:xfrm>
          </p:contentPart>
        </mc:Choice>
        <mc:Fallback>
          <p:pic>
            <p:nvPicPr>
              <p:cNvPr id="198" name="墨迹 201">
                <a:extLst>
                  <a:ext uri="{FF2B5EF4-FFF2-40B4-BE49-F238E27FC236}">
                    <a16:creationId xmlns:a16="http://schemas.microsoft.com/office/drawing/2014/main" id="{AAF3BD23-0FF2-0741-AB41-A0356A441542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4868020" y="6161031"/>
                <a:ext cx="164880" cy="25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199" name="墨迹 202">
                <a:extLst>
                  <a:ext uri="{FF2B5EF4-FFF2-40B4-BE49-F238E27FC236}">
                    <a16:creationId xmlns:a16="http://schemas.microsoft.com/office/drawing/2014/main" id="{B17AE1D4-B9A7-7B46-A22A-FD260B16CF63}"/>
                  </a:ext>
                </a:extLst>
              </p14:cNvPr>
              <p14:cNvContentPartPr/>
              <p14:nvPr/>
            </p14:nvContentPartPr>
            <p14:xfrm>
              <a:off x="4134700" y="5925231"/>
              <a:ext cx="486000" cy="564120"/>
            </p14:xfrm>
          </p:contentPart>
        </mc:Choice>
        <mc:Fallback>
          <p:pic>
            <p:nvPicPr>
              <p:cNvPr id="199" name="墨迹 202">
                <a:extLst>
                  <a:ext uri="{FF2B5EF4-FFF2-40B4-BE49-F238E27FC236}">
                    <a16:creationId xmlns:a16="http://schemas.microsoft.com/office/drawing/2014/main" id="{B17AE1D4-B9A7-7B46-A22A-FD260B16CF63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4127140" y="5917671"/>
                <a:ext cx="501120" cy="57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2">
            <p14:nvContentPartPr>
              <p14:cNvPr id="200" name="墨迹 203">
                <a:extLst>
                  <a:ext uri="{FF2B5EF4-FFF2-40B4-BE49-F238E27FC236}">
                    <a16:creationId xmlns:a16="http://schemas.microsoft.com/office/drawing/2014/main" id="{B52E856E-999E-6B4A-9550-6D2969F72421}"/>
                  </a:ext>
                </a:extLst>
              </p14:cNvPr>
              <p14:cNvContentPartPr/>
              <p14:nvPr/>
            </p14:nvContentPartPr>
            <p14:xfrm>
              <a:off x="2889820" y="5956191"/>
              <a:ext cx="996480" cy="563400"/>
            </p14:xfrm>
          </p:contentPart>
        </mc:Choice>
        <mc:Fallback>
          <p:pic>
            <p:nvPicPr>
              <p:cNvPr id="200" name="墨迹 203">
                <a:extLst>
                  <a:ext uri="{FF2B5EF4-FFF2-40B4-BE49-F238E27FC236}">
                    <a16:creationId xmlns:a16="http://schemas.microsoft.com/office/drawing/2014/main" id="{B52E856E-999E-6B4A-9550-6D2969F72421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2882260" y="5948991"/>
                <a:ext cx="1011600" cy="578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444765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0" name="墨迹 10">
                <a:extLst>
                  <a:ext uri="{FF2B5EF4-FFF2-40B4-BE49-F238E27FC236}">
                    <a16:creationId xmlns:a16="http://schemas.microsoft.com/office/drawing/2014/main" id="{AEFCE47A-065C-9E4E-B03E-82E0F8682801}"/>
                  </a:ext>
                </a:extLst>
              </p14:cNvPr>
              <p14:cNvContentPartPr/>
              <p14:nvPr/>
            </p14:nvContentPartPr>
            <p14:xfrm>
              <a:off x="3219580" y="1056951"/>
              <a:ext cx="218160" cy="199440"/>
            </p14:xfrm>
          </p:contentPart>
        </mc:Choice>
        <mc:Fallback>
          <p:pic>
            <p:nvPicPr>
              <p:cNvPr id="10" name="墨迹 10">
                <a:extLst>
                  <a:ext uri="{FF2B5EF4-FFF2-40B4-BE49-F238E27FC236}">
                    <a16:creationId xmlns:a16="http://schemas.microsoft.com/office/drawing/2014/main" id="{AEFCE47A-065C-9E4E-B03E-82E0F868280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12020" y="1049391"/>
                <a:ext cx="233280" cy="21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3" name="墨迹 24">
                <a:extLst>
                  <a:ext uri="{FF2B5EF4-FFF2-40B4-BE49-F238E27FC236}">
                    <a16:creationId xmlns:a16="http://schemas.microsoft.com/office/drawing/2014/main" id="{4C229354-E88D-494E-BF40-928DBD33D374}"/>
                  </a:ext>
                </a:extLst>
              </p14:cNvPr>
              <p14:cNvContentPartPr/>
              <p14:nvPr/>
            </p14:nvContentPartPr>
            <p14:xfrm>
              <a:off x="5423500" y="1231191"/>
              <a:ext cx="1631160" cy="488880"/>
            </p14:xfrm>
          </p:contentPart>
        </mc:Choice>
        <mc:Fallback>
          <p:pic>
            <p:nvPicPr>
              <p:cNvPr id="23" name="墨迹 24">
                <a:extLst>
                  <a:ext uri="{FF2B5EF4-FFF2-40B4-BE49-F238E27FC236}">
                    <a16:creationId xmlns:a16="http://schemas.microsoft.com/office/drawing/2014/main" id="{4C229354-E88D-494E-BF40-928DBD33D37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415942" y="1223631"/>
                <a:ext cx="1646277" cy="50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4" name="墨迹 25">
                <a:extLst>
                  <a:ext uri="{FF2B5EF4-FFF2-40B4-BE49-F238E27FC236}">
                    <a16:creationId xmlns:a16="http://schemas.microsoft.com/office/drawing/2014/main" id="{52439742-BB08-AC4E-8D22-EC976518A128}"/>
                  </a:ext>
                </a:extLst>
              </p14:cNvPr>
              <p14:cNvContentPartPr/>
              <p14:nvPr/>
            </p14:nvContentPartPr>
            <p14:xfrm>
              <a:off x="4439980" y="1150191"/>
              <a:ext cx="622440" cy="615960"/>
            </p14:xfrm>
          </p:contentPart>
        </mc:Choice>
        <mc:Fallback>
          <p:pic>
            <p:nvPicPr>
              <p:cNvPr id="24" name="墨迹 25">
                <a:extLst>
                  <a:ext uri="{FF2B5EF4-FFF2-40B4-BE49-F238E27FC236}">
                    <a16:creationId xmlns:a16="http://schemas.microsoft.com/office/drawing/2014/main" id="{52439742-BB08-AC4E-8D22-EC976518A12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432424" y="1142631"/>
                <a:ext cx="637551" cy="63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30" name="墨迹 30">
                <a:extLst>
                  <a:ext uri="{FF2B5EF4-FFF2-40B4-BE49-F238E27FC236}">
                    <a16:creationId xmlns:a16="http://schemas.microsoft.com/office/drawing/2014/main" id="{ADD2F556-55B4-0F4A-BB91-03D78BC4E0E2}"/>
                  </a:ext>
                </a:extLst>
              </p14:cNvPr>
              <p14:cNvContentPartPr/>
              <p14:nvPr/>
            </p14:nvContentPartPr>
            <p14:xfrm>
              <a:off x="2964340" y="2438991"/>
              <a:ext cx="5298480" cy="1898640"/>
            </p14:xfrm>
          </p:contentPart>
        </mc:Choice>
        <mc:Fallback>
          <p:pic>
            <p:nvPicPr>
              <p:cNvPr id="30" name="墨迹 30">
                <a:extLst>
                  <a:ext uri="{FF2B5EF4-FFF2-40B4-BE49-F238E27FC236}">
                    <a16:creationId xmlns:a16="http://schemas.microsoft.com/office/drawing/2014/main" id="{ADD2F556-55B4-0F4A-BB91-03D78BC4E0E2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956779" y="2431431"/>
                <a:ext cx="5313601" cy="191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39" name="墨迹 39">
                <a:extLst>
                  <a:ext uri="{FF2B5EF4-FFF2-40B4-BE49-F238E27FC236}">
                    <a16:creationId xmlns:a16="http://schemas.microsoft.com/office/drawing/2014/main" id="{1A4E15B1-FD5F-8F41-986E-8BCC5F8B28DF}"/>
                  </a:ext>
                </a:extLst>
              </p14:cNvPr>
              <p14:cNvContentPartPr/>
              <p14:nvPr/>
            </p14:nvContentPartPr>
            <p14:xfrm>
              <a:off x="1924660" y="3565791"/>
              <a:ext cx="2988720" cy="3275280"/>
            </p14:xfrm>
          </p:contentPart>
        </mc:Choice>
        <mc:Fallback>
          <p:pic>
            <p:nvPicPr>
              <p:cNvPr id="39" name="墨迹 39">
                <a:extLst>
                  <a:ext uri="{FF2B5EF4-FFF2-40B4-BE49-F238E27FC236}">
                    <a16:creationId xmlns:a16="http://schemas.microsoft.com/office/drawing/2014/main" id="{1A4E15B1-FD5F-8F41-986E-8BCC5F8B28DF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917100" y="3558230"/>
                <a:ext cx="3003840" cy="32904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41" name="墨迹 40">
                <a:extLst>
                  <a:ext uri="{FF2B5EF4-FFF2-40B4-BE49-F238E27FC236}">
                    <a16:creationId xmlns:a16="http://schemas.microsoft.com/office/drawing/2014/main" id="{EB662316-8919-344B-B995-8DA78227BC5D}"/>
                  </a:ext>
                </a:extLst>
              </p14:cNvPr>
              <p14:cNvContentPartPr/>
              <p14:nvPr/>
            </p14:nvContentPartPr>
            <p14:xfrm>
              <a:off x="2858500" y="5601591"/>
              <a:ext cx="380160" cy="492120"/>
            </p14:xfrm>
          </p:contentPart>
        </mc:Choice>
        <mc:Fallback>
          <p:pic>
            <p:nvPicPr>
              <p:cNvPr id="41" name="墨迹 40">
                <a:extLst>
                  <a:ext uri="{FF2B5EF4-FFF2-40B4-BE49-F238E27FC236}">
                    <a16:creationId xmlns:a16="http://schemas.microsoft.com/office/drawing/2014/main" id="{EB662316-8919-344B-B995-8DA78227BC5D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850940" y="5594391"/>
                <a:ext cx="395280" cy="50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46" name="墨迹 47">
                <a:extLst>
                  <a:ext uri="{FF2B5EF4-FFF2-40B4-BE49-F238E27FC236}">
                    <a16:creationId xmlns:a16="http://schemas.microsoft.com/office/drawing/2014/main" id="{17921B5A-99F6-FF48-8671-D7208CDD3889}"/>
                  </a:ext>
                </a:extLst>
              </p14:cNvPr>
              <p14:cNvContentPartPr/>
              <p14:nvPr/>
            </p14:nvContentPartPr>
            <p14:xfrm>
              <a:off x="5784580" y="3428991"/>
              <a:ext cx="2670480" cy="2135880"/>
            </p14:xfrm>
          </p:contentPart>
        </mc:Choice>
        <mc:Fallback>
          <p:pic>
            <p:nvPicPr>
              <p:cNvPr id="46" name="墨迹 47">
                <a:extLst>
                  <a:ext uri="{FF2B5EF4-FFF2-40B4-BE49-F238E27FC236}">
                    <a16:creationId xmlns:a16="http://schemas.microsoft.com/office/drawing/2014/main" id="{17921B5A-99F6-FF48-8671-D7208CDD3889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777020" y="3421431"/>
                <a:ext cx="2685600" cy="215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47" name="墨迹 48">
                <a:extLst>
                  <a:ext uri="{FF2B5EF4-FFF2-40B4-BE49-F238E27FC236}">
                    <a16:creationId xmlns:a16="http://schemas.microsoft.com/office/drawing/2014/main" id="{7D92A028-83F1-9A4E-A793-673249D38C36}"/>
                  </a:ext>
                </a:extLst>
              </p14:cNvPr>
              <p14:cNvContentPartPr/>
              <p14:nvPr/>
            </p14:nvContentPartPr>
            <p14:xfrm>
              <a:off x="3032740" y="4761351"/>
              <a:ext cx="436320" cy="261720"/>
            </p14:xfrm>
          </p:contentPart>
        </mc:Choice>
        <mc:Fallback>
          <p:pic>
            <p:nvPicPr>
              <p:cNvPr id="47" name="墨迹 48">
                <a:extLst>
                  <a:ext uri="{FF2B5EF4-FFF2-40B4-BE49-F238E27FC236}">
                    <a16:creationId xmlns:a16="http://schemas.microsoft.com/office/drawing/2014/main" id="{7D92A028-83F1-9A4E-A793-673249D38C36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022660" y="4751271"/>
                <a:ext cx="456480" cy="28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61" name="墨迹 61">
                <a:extLst>
                  <a:ext uri="{FF2B5EF4-FFF2-40B4-BE49-F238E27FC236}">
                    <a16:creationId xmlns:a16="http://schemas.microsoft.com/office/drawing/2014/main" id="{9DEB2DA1-34F8-0241-9D43-3CE8725E130A}"/>
                  </a:ext>
                </a:extLst>
              </p14:cNvPr>
              <p14:cNvContentPartPr/>
              <p14:nvPr/>
            </p14:nvContentPartPr>
            <p14:xfrm>
              <a:off x="7708780" y="4948191"/>
              <a:ext cx="3330360" cy="1699560"/>
            </p14:xfrm>
          </p:contentPart>
        </mc:Choice>
        <mc:Fallback>
          <p:pic>
            <p:nvPicPr>
              <p:cNvPr id="61" name="墨迹 61">
                <a:extLst>
                  <a:ext uri="{FF2B5EF4-FFF2-40B4-BE49-F238E27FC236}">
                    <a16:creationId xmlns:a16="http://schemas.microsoft.com/office/drawing/2014/main" id="{9DEB2DA1-34F8-0241-9D43-3CE8725E130A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701220" y="4940633"/>
                <a:ext cx="3345480" cy="171467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68" name="墨迹 68">
                <a:extLst>
                  <a:ext uri="{FF2B5EF4-FFF2-40B4-BE49-F238E27FC236}">
                    <a16:creationId xmlns:a16="http://schemas.microsoft.com/office/drawing/2014/main" id="{17423F8F-FFA8-4847-8EED-88680EE0D4BC}"/>
                  </a:ext>
                </a:extLst>
              </p14:cNvPr>
              <p14:cNvContentPartPr/>
              <p14:nvPr/>
            </p14:nvContentPartPr>
            <p14:xfrm>
              <a:off x="8959420" y="534231"/>
              <a:ext cx="1488600" cy="578520"/>
            </p14:xfrm>
          </p:contentPart>
        </mc:Choice>
        <mc:Fallback>
          <p:pic>
            <p:nvPicPr>
              <p:cNvPr id="68" name="墨迹 68">
                <a:extLst>
                  <a:ext uri="{FF2B5EF4-FFF2-40B4-BE49-F238E27FC236}">
                    <a16:creationId xmlns:a16="http://schemas.microsoft.com/office/drawing/2014/main" id="{17423F8F-FFA8-4847-8EED-88680EE0D4BC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8951858" y="526671"/>
                <a:ext cx="1503724" cy="59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77" name="墨迹 78">
                <a:extLst>
                  <a:ext uri="{FF2B5EF4-FFF2-40B4-BE49-F238E27FC236}">
                    <a16:creationId xmlns:a16="http://schemas.microsoft.com/office/drawing/2014/main" id="{AA8D27D9-2DBB-C04A-A891-BCE471942691}"/>
                  </a:ext>
                </a:extLst>
              </p14:cNvPr>
              <p14:cNvContentPartPr/>
              <p14:nvPr/>
            </p14:nvContentPartPr>
            <p14:xfrm>
              <a:off x="10341460" y="1580031"/>
              <a:ext cx="641520" cy="293040"/>
            </p14:xfrm>
          </p:contentPart>
        </mc:Choice>
        <mc:Fallback>
          <p:pic>
            <p:nvPicPr>
              <p:cNvPr id="77" name="墨迹 78">
                <a:extLst>
                  <a:ext uri="{FF2B5EF4-FFF2-40B4-BE49-F238E27FC236}">
                    <a16:creationId xmlns:a16="http://schemas.microsoft.com/office/drawing/2014/main" id="{AA8D27D9-2DBB-C04A-A891-BCE471942691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0333900" y="1572471"/>
                <a:ext cx="656640" cy="30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78" name="墨迹 79">
                <a:extLst>
                  <a:ext uri="{FF2B5EF4-FFF2-40B4-BE49-F238E27FC236}">
                    <a16:creationId xmlns:a16="http://schemas.microsoft.com/office/drawing/2014/main" id="{2D102AD4-6480-2143-BB6C-73C3B38D1362}"/>
                  </a:ext>
                </a:extLst>
              </p14:cNvPr>
              <p14:cNvContentPartPr/>
              <p14:nvPr/>
            </p14:nvContentPartPr>
            <p14:xfrm>
              <a:off x="8779060" y="1443231"/>
              <a:ext cx="1320120" cy="423720"/>
            </p14:xfrm>
          </p:contentPart>
        </mc:Choice>
        <mc:Fallback>
          <p:pic>
            <p:nvPicPr>
              <p:cNvPr id="78" name="墨迹 79">
                <a:extLst>
                  <a:ext uri="{FF2B5EF4-FFF2-40B4-BE49-F238E27FC236}">
                    <a16:creationId xmlns:a16="http://schemas.microsoft.com/office/drawing/2014/main" id="{2D102AD4-6480-2143-BB6C-73C3B38D1362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8768980" y="1435671"/>
                <a:ext cx="1337760" cy="43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83" name="墨迹 83">
                <a:extLst>
                  <a:ext uri="{FF2B5EF4-FFF2-40B4-BE49-F238E27FC236}">
                    <a16:creationId xmlns:a16="http://schemas.microsoft.com/office/drawing/2014/main" id="{745B77A7-1237-5C48-B351-5CF631A022A2}"/>
                  </a:ext>
                </a:extLst>
              </p14:cNvPr>
              <p14:cNvContentPartPr/>
              <p14:nvPr/>
            </p14:nvContentPartPr>
            <p14:xfrm>
              <a:off x="816580" y="403551"/>
              <a:ext cx="2316240" cy="1345320"/>
            </p14:xfrm>
          </p:contentPart>
        </mc:Choice>
        <mc:Fallback>
          <p:pic>
            <p:nvPicPr>
              <p:cNvPr id="83" name="墨迹 83">
                <a:extLst>
                  <a:ext uri="{FF2B5EF4-FFF2-40B4-BE49-F238E27FC236}">
                    <a16:creationId xmlns:a16="http://schemas.microsoft.com/office/drawing/2014/main" id="{745B77A7-1237-5C48-B351-5CF631A022A2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809020" y="395991"/>
                <a:ext cx="2331360" cy="136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87" name="墨迹 87">
                <a:extLst>
                  <a:ext uri="{FF2B5EF4-FFF2-40B4-BE49-F238E27FC236}">
                    <a16:creationId xmlns:a16="http://schemas.microsoft.com/office/drawing/2014/main" id="{7C772268-B194-4449-A948-88075786245D}"/>
                  </a:ext>
                </a:extLst>
              </p14:cNvPr>
              <p14:cNvContentPartPr/>
              <p14:nvPr/>
            </p14:nvContentPartPr>
            <p14:xfrm>
              <a:off x="1215820" y="1934991"/>
              <a:ext cx="242280" cy="647640"/>
            </p14:xfrm>
          </p:contentPart>
        </mc:Choice>
        <mc:Fallback>
          <p:pic>
            <p:nvPicPr>
              <p:cNvPr id="87" name="墨迹 87">
                <a:extLst>
                  <a:ext uri="{FF2B5EF4-FFF2-40B4-BE49-F238E27FC236}">
                    <a16:creationId xmlns:a16="http://schemas.microsoft.com/office/drawing/2014/main" id="{7C772268-B194-4449-A948-88075786245D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208271" y="1927431"/>
                <a:ext cx="257018" cy="66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97" name="墨迹 97">
                <a:extLst>
                  <a:ext uri="{FF2B5EF4-FFF2-40B4-BE49-F238E27FC236}">
                    <a16:creationId xmlns:a16="http://schemas.microsoft.com/office/drawing/2014/main" id="{902FB633-12A9-7F4C-8EB3-E17639244723}"/>
                  </a:ext>
                </a:extLst>
              </p14:cNvPr>
              <p14:cNvContentPartPr/>
              <p14:nvPr/>
            </p14:nvContentPartPr>
            <p14:xfrm>
              <a:off x="530380" y="2582271"/>
              <a:ext cx="1948680" cy="1338840"/>
            </p14:xfrm>
          </p:contentPart>
        </mc:Choice>
        <mc:Fallback>
          <p:pic>
            <p:nvPicPr>
              <p:cNvPr id="97" name="墨迹 97">
                <a:extLst>
                  <a:ext uri="{FF2B5EF4-FFF2-40B4-BE49-F238E27FC236}">
                    <a16:creationId xmlns:a16="http://schemas.microsoft.com/office/drawing/2014/main" id="{902FB633-12A9-7F4C-8EB3-E17639244723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522821" y="2574711"/>
                <a:ext cx="1963797" cy="135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100" name="墨迹 100">
                <a:extLst>
                  <a:ext uri="{FF2B5EF4-FFF2-40B4-BE49-F238E27FC236}">
                    <a16:creationId xmlns:a16="http://schemas.microsoft.com/office/drawing/2014/main" id="{A7A46DB2-AD70-8740-8F93-15B347089CFD}"/>
                  </a:ext>
                </a:extLst>
              </p14:cNvPr>
              <p14:cNvContentPartPr/>
              <p14:nvPr/>
            </p14:nvContentPartPr>
            <p14:xfrm>
              <a:off x="1215100" y="141831"/>
              <a:ext cx="10608840" cy="2447280"/>
            </p14:xfrm>
          </p:contentPart>
        </mc:Choice>
        <mc:Fallback>
          <p:pic>
            <p:nvPicPr>
              <p:cNvPr id="100" name="墨迹 100">
                <a:extLst>
                  <a:ext uri="{FF2B5EF4-FFF2-40B4-BE49-F238E27FC236}">
                    <a16:creationId xmlns:a16="http://schemas.microsoft.com/office/drawing/2014/main" id="{A7A46DB2-AD70-8740-8F93-15B347089CFD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207540" y="134631"/>
                <a:ext cx="10623961" cy="246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111" name="墨迹 111">
                <a:extLst>
                  <a:ext uri="{FF2B5EF4-FFF2-40B4-BE49-F238E27FC236}">
                    <a16:creationId xmlns:a16="http://schemas.microsoft.com/office/drawing/2014/main" id="{407A5C6B-B831-0547-B3D6-5BD8E755FE25}"/>
                  </a:ext>
                </a:extLst>
              </p14:cNvPr>
              <p14:cNvContentPartPr/>
              <p14:nvPr/>
            </p14:nvContentPartPr>
            <p14:xfrm>
              <a:off x="542620" y="4169871"/>
              <a:ext cx="1065240" cy="1425960"/>
            </p14:xfrm>
          </p:contentPart>
        </mc:Choice>
        <mc:Fallback>
          <p:pic>
            <p:nvPicPr>
              <p:cNvPr id="111" name="墨迹 111">
                <a:extLst>
                  <a:ext uri="{FF2B5EF4-FFF2-40B4-BE49-F238E27FC236}">
                    <a16:creationId xmlns:a16="http://schemas.microsoft.com/office/drawing/2014/main" id="{407A5C6B-B831-0547-B3D6-5BD8E755FE25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535060" y="4162311"/>
                <a:ext cx="1080360" cy="144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121" name="墨迹 120">
                <a:extLst>
                  <a:ext uri="{FF2B5EF4-FFF2-40B4-BE49-F238E27FC236}">
                    <a16:creationId xmlns:a16="http://schemas.microsoft.com/office/drawing/2014/main" id="{2B0FCDC0-BA14-C349-B8DC-93F0D718A113}"/>
                  </a:ext>
                </a:extLst>
              </p14:cNvPr>
              <p14:cNvContentPartPr/>
              <p14:nvPr/>
            </p14:nvContentPartPr>
            <p14:xfrm>
              <a:off x="4470940" y="4288311"/>
              <a:ext cx="218160" cy="268200"/>
            </p14:xfrm>
          </p:contentPart>
        </mc:Choice>
        <mc:Fallback>
          <p:pic>
            <p:nvPicPr>
              <p:cNvPr id="121" name="墨迹 120">
                <a:extLst>
                  <a:ext uri="{FF2B5EF4-FFF2-40B4-BE49-F238E27FC236}">
                    <a16:creationId xmlns:a16="http://schemas.microsoft.com/office/drawing/2014/main" id="{2B0FCDC0-BA14-C349-B8DC-93F0D718A113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4463380" y="4280751"/>
                <a:ext cx="233280" cy="28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122" name="墨迹 122">
                <a:extLst>
                  <a:ext uri="{FF2B5EF4-FFF2-40B4-BE49-F238E27FC236}">
                    <a16:creationId xmlns:a16="http://schemas.microsoft.com/office/drawing/2014/main" id="{1B9FE2C9-41A1-B54A-B811-1F16C725ABED}"/>
                  </a:ext>
                </a:extLst>
              </p14:cNvPr>
              <p14:cNvContentPartPr/>
              <p14:nvPr/>
            </p14:nvContentPartPr>
            <p14:xfrm>
              <a:off x="2186380" y="4183191"/>
              <a:ext cx="2029680" cy="366840"/>
            </p14:xfrm>
          </p:contentPart>
        </mc:Choice>
        <mc:Fallback>
          <p:pic>
            <p:nvPicPr>
              <p:cNvPr id="122" name="墨迹 122">
                <a:extLst>
                  <a:ext uri="{FF2B5EF4-FFF2-40B4-BE49-F238E27FC236}">
                    <a16:creationId xmlns:a16="http://schemas.microsoft.com/office/drawing/2014/main" id="{1B9FE2C9-41A1-B54A-B811-1F16C725ABED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2178821" y="4175631"/>
                <a:ext cx="2044437" cy="38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130" name="墨迹 130">
                <a:extLst>
                  <a:ext uri="{FF2B5EF4-FFF2-40B4-BE49-F238E27FC236}">
                    <a16:creationId xmlns:a16="http://schemas.microsoft.com/office/drawing/2014/main" id="{B27D9F66-E7AE-554C-92B8-E452D7E59C2E}"/>
                  </a:ext>
                </a:extLst>
              </p14:cNvPr>
              <p14:cNvContentPartPr/>
              <p14:nvPr/>
            </p14:nvContentPartPr>
            <p14:xfrm>
              <a:off x="5181220" y="4014351"/>
              <a:ext cx="1531440" cy="753480"/>
            </p14:xfrm>
          </p:contentPart>
        </mc:Choice>
        <mc:Fallback>
          <p:pic>
            <p:nvPicPr>
              <p:cNvPr id="130" name="墨迹 130">
                <a:extLst>
                  <a:ext uri="{FF2B5EF4-FFF2-40B4-BE49-F238E27FC236}">
                    <a16:creationId xmlns:a16="http://schemas.microsoft.com/office/drawing/2014/main" id="{B27D9F66-E7AE-554C-92B8-E452D7E59C2E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5173658" y="4006791"/>
                <a:ext cx="1546564" cy="76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132" name="墨迹 131">
                <a:extLst>
                  <a:ext uri="{FF2B5EF4-FFF2-40B4-BE49-F238E27FC236}">
                    <a16:creationId xmlns:a16="http://schemas.microsoft.com/office/drawing/2014/main" id="{B278C51F-4A4A-4946-8F18-F674DC10BE8F}"/>
                  </a:ext>
                </a:extLst>
              </p14:cNvPr>
              <p14:cNvContentPartPr/>
              <p14:nvPr/>
            </p14:nvContentPartPr>
            <p14:xfrm>
              <a:off x="1725580" y="1044711"/>
              <a:ext cx="19080" cy="50040"/>
            </p14:xfrm>
          </p:contentPart>
        </mc:Choice>
        <mc:Fallback>
          <p:pic>
            <p:nvPicPr>
              <p:cNvPr id="132" name="墨迹 131">
                <a:extLst>
                  <a:ext uri="{FF2B5EF4-FFF2-40B4-BE49-F238E27FC236}">
                    <a16:creationId xmlns:a16="http://schemas.microsoft.com/office/drawing/2014/main" id="{B278C51F-4A4A-4946-8F18-F674DC10BE8F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718020" y="1037151"/>
                <a:ext cx="34200" cy="6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133" name="墨迹 132">
                <a:extLst>
                  <a:ext uri="{FF2B5EF4-FFF2-40B4-BE49-F238E27FC236}">
                    <a16:creationId xmlns:a16="http://schemas.microsoft.com/office/drawing/2014/main" id="{6B2CDCF6-0452-6C47-8943-6A3D3CF37D61}"/>
                  </a:ext>
                </a:extLst>
              </p14:cNvPr>
              <p14:cNvContentPartPr/>
              <p14:nvPr/>
            </p14:nvContentPartPr>
            <p14:xfrm>
              <a:off x="1620460" y="1243791"/>
              <a:ext cx="465840" cy="417600"/>
            </p14:xfrm>
          </p:contentPart>
        </mc:Choice>
        <mc:Fallback>
          <p:pic>
            <p:nvPicPr>
              <p:cNvPr id="133" name="墨迹 132">
                <a:extLst>
                  <a:ext uri="{FF2B5EF4-FFF2-40B4-BE49-F238E27FC236}">
                    <a16:creationId xmlns:a16="http://schemas.microsoft.com/office/drawing/2014/main" id="{6B2CDCF6-0452-6C47-8943-6A3D3CF37D61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612900" y="1236231"/>
                <a:ext cx="480960" cy="43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134" name="墨迹 133">
                <a:extLst>
                  <a:ext uri="{FF2B5EF4-FFF2-40B4-BE49-F238E27FC236}">
                    <a16:creationId xmlns:a16="http://schemas.microsoft.com/office/drawing/2014/main" id="{804F0B0A-4208-EA44-81CE-75C2C420E56E}"/>
                  </a:ext>
                </a:extLst>
              </p14:cNvPr>
              <p14:cNvContentPartPr/>
              <p14:nvPr/>
            </p14:nvContentPartPr>
            <p14:xfrm>
              <a:off x="499060" y="5128551"/>
              <a:ext cx="1046160" cy="560520"/>
            </p14:xfrm>
          </p:contentPart>
        </mc:Choice>
        <mc:Fallback>
          <p:pic>
            <p:nvPicPr>
              <p:cNvPr id="134" name="墨迹 133">
                <a:extLst>
                  <a:ext uri="{FF2B5EF4-FFF2-40B4-BE49-F238E27FC236}">
                    <a16:creationId xmlns:a16="http://schemas.microsoft.com/office/drawing/2014/main" id="{804F0B0A-4208-EA44-81CE-75C2C420E56E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491500" y="5120991"/>
                <a:ext cx="1061280" cy="57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141" name="墨迹 141">
                <a:extLst>
                  <a:ext uri="{FF2B5EF4-FFF2-40B4-BE49-F238E27FC236}">
                    <a16:creationId xmlns:a16="http://schemas.microsoft.com/office/drawing/2014/main" id="{A7D53CA7-25D7-0F45-AE08-5024293CEC1D}"/>
                  </a:ext>
                </a:extLst>
              </p14:cNvPr>
              <p14:cNvContentPartPr/>
              <p14:nvPr/>
            </p14:nvContentPartPr>
            <p14:xfrm>
              <a:off x="3873340" y="135711"/>
              <a:ext cx="2385000" cy="1855440"/>
            </p14:xfrm>
          </p:contentPart>
        </mc:Choice>
        <mc:Fallback>
          <p:pic>
            <p:nvPicPr>
              <p:cNvPr id="141" name="墨迹 141">
                <a:extLst>
                  <a:ext uri="{FF2B5EF4-FFF2-40B4-BE49-F238E27FC236}">
                    <a16:creationId xmlns:a16="http://schemas.microsoft.com/office/drawing/2014/main" id="{A7D53CA7-25D7-0F45-AE08-5024293CEC1D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3865779" y="128151"/>
                <a:ext cx="2400122" cy="1870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803119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2" name="墨迹 21">
                <a:extLst>
                  <a:ext uri="{FF2B5EF4-FFF2-40B4-BE49-F238E27FC236}">
                    <a16:creationId xmlns:a16="http://schemas.microsoft.com/office/drawing/2014/main" id="{6993ACC2-862A-FD49-8C13-CDB0E7939B6F}"/>
                  </a:ext>
                </a:extLst>
              </p14:cNvPr>
              <p14:cNvContentPartPr/>
              <p14:nvPr/>
            </p14:nvContentPartPr>
            <p14:xfrm>
              <a:off x="3362860" y="378351"/>
              <a:ext cx="37800" cy="423720"/>
            </p14:xfrm>
          </p:contentPart>
        </mc:Choice>
        <mc:Fallback>
          <p:pic>
            <p:nvPicPr>
              <p:cNvPr id="22" name="墨迹 21">
                <a:extLst>
                  <a:ext uri="{FF2B5EF4-FFF2-40B4-BE49-F238E27FC236}">
                    <a16:creationId xmlns:a16="http://schemas.microsoft.com/office/drawing/2014/main" id="{6993ACC2-862A-FD49-8C13-CDB0E7939B6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355300" y="370791"/>
                <a:ext cx="52920" cy="43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3" name="墨迹 22">
                <a:extLst>
                  <a:ext uri="{FF2B5EF4-FFF2-40B4-BE49-F238E27FC236}">
                    <a16:creationId xmlns:a16="http://schemas.microsoft.com/office/drawing/2014/main" id="{26C9D431-DE71-DA47-8CFD-6D4765B00C0F}"/>
                  </a:ext>
                </a:extLst>
              </p14:cNvPr>
              <p14:cNvContentPartPr/>
              <p14:nvPr/>
            </p14:nvContentPartPr>
            <p14:xfrm>
              <a:off x="1370620" y="1349631"/>
              <a:ext cx="261720" cy="25200"/>
            </p14:xfrm>
          </p:contentPart>
        </mc:Choice>
        <mc:Fallback>
          <p:pic>
            <p:nvPicPr>
              <p:cNvPr id="23" name="墨迹 22">
                <a:extLst>
                  <a:ext uri="{FF2B5EF4-FFF2-40B4-BE49-F238E27FC236}">
                    <a16:creationId xmlns:a16="http://schemas.microsoft.com/office/drawing/2014/main" id="{26C9D431-DE71-DA47-8CFD-6D4765B00C0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63060" y="1342071"/>
                <a:ext cx="27684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4" name="墨迹 23">
                <a:extLst>
                  <a:ext uri="{FF2B5EF4-FFF2-40B4-BE49-F238E27FC236}">
                    <a16:creationId xmlns:a16="http://schemas.microsoft.com/office/drawing/2014/main" id="{FE55D0EC-12AD-464A-A423-313202088C23}"/>
                  </a:ext>
                </a:extLst>
              </p14:cNvPr>
              <p14:cNvContentPartPr/>
              <p14:nvPr/>
            </p14:nvContentPartPr>
            <p14:xfrm>
              <a:off x="1423900" y="1499031"/>
              <a:ext cx="221040" cy="31320"/>
            </p14:xfrm>
          </p:contentPart>
        </mc:Choice>
        <mc:Fallback>
          <p:pic>
            <p:nvPicPr>
              <p:cNvPr id="24" name="墨迹 23">
                <a:extLst>
                  <a:ext uri="{FF2B5EF4-FFF2-40B4-BE49-F238E27FC236}">
                    <a16:creationId xmlns:a16="http://schemas.microsoft.com/office/drawing/2014/main" id="{FE55D0EC-12AD-464A-A423-313202088C2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416340" y="1491471"/>
                <a:ext cx="23616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5" name="墨迹 24">
                <a:extLst>
                  <a:ext uri="{FF2B5EF4-FFF2-40B4-BE49-F238E27FC236}">
                    <a16:creationId xmlns:a16="http://schemas.microsoft.com/office/drawing/2014/main" id="{D386BC92-3C33-D34F-9D47-81F27B1AC4C0}"/>
                  </a:ext>
                </a:extLst>
              </p14:cNvPr>
              <p14:cNvContentPartPr/>
              <p14:nvPr/>
            </p14:nvContentPartPr>
            <p14:xfrm>
              <a:off x="1899820" y="1274751"/>
              <a:ext cx="31320" cy="218160"/>
            </p14:xfrm>
          </p:contentPart>
        </mc:Choice>
        <mc:Fallback>
          <p:pic>
            <p:nvPicPr>
              <p:cNvPr id="25" name="墨迹 24">
                <a:extLst>
                  <a:ext uri="{FF2B5EF4-FFF2-40B4-BE49-F238E27FC236}">
                    <a16:creationId xmlns:a16="http://schemas.microsoft.com/office/drawing/2014/main" id="{D386BC92-3C33-D34F-9D47-81F27B1AC4C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892260" y="1267191"/>
                <a:ext cx="46440" cy="23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28" name="墨迹 27">
                <a:extLst>
                  <a:ext uri="{FF2B5EF4-FFF2-40B4-BE49-F238E27FC236}">
                    <a16:creationId xmlns:a16="http://schemas.microsoft.com/office/drawing/2014/main" id="{F6FA1320-7A6F-C042-8957-7D52EE6282E7}"/>
                  </a:ext>
                </a:extLst>
              </p14:cNvPr>
              <p14:cNvContentPartPr/>
              <p14:nvPr/>
            </p14:nvContentPartPr>
            <p14:xfrm>
              <a:off x="2877220" y="1293471"/>
              <a:ext cx="193320" cy="25200"/>
            </p14:xfrm>
          </p:contentPart>
        </mc:Choice>
        <mc:Fallback>
          <p:pic>
            <p:nvPicPr>
              <p:cNvPr id="28" name="墨迹 27">
                <a:extLst>
                  <a:ext uri="{FF2B5EF4-FFF2-40B4-BE49-F238E27FC236}">
                    <a16:creationId xmlns:a16="http://schemas.microsoft.com/office/drawing/2014/main" id="{F6FA1320-7A6F-C042-8957-7D52EE6282E7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869660" y="1285911"/>
                <a:ext cx="20844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29" name="墨迹 28">
                <a:extLst>
                  <a:ext uri="{FF2B5EF4-FFF2-40B4-BE49-F238E27FC236}">
                    <a16:creationId xmlns:a16="http://schemas.microsoft.com/office/drawing/2014/main" id="{88049AAE-3DF3-5948-9D8C-05A1C0943AE6}"/>
                  </a:ext>
                </a:extLst>
              </p14:cNvPr>
              <p14:cNvContentPartPr/>
              <p14:nvPr/>
            </p14:nvContentPartPr>
            <p14:xfrm>
              <a:off x="3618100" y="1144071"/>
              <a:ext cx="265320" cy="19080"/>
            </p14:xfrm>
          </p:contentPart>
        </mc:Choice>
        <mc:Fallback>
          <p:pic>
            <p:nvPicPr>
              <p:cNvPr id="29" name="墨迹 28">
                <a:extLst>
                  <a:ext uri="{FF2B5EF4-FFF2-40B4-BE49-F238E27FC236}">
                    <a16:creationId xmlns:a16="http://schemas.microsoft.com/office/drawing/2014/main" id="{88049AAE-3DF3-5948-9D8C-05A1C0943AE6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610540" y="1136511"/>
                <a:ext cx="28044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30" name="墨迹 29">
                <a:extLst>
                  <a:ext uri="{FF2B5EF4-FFF2-40B4-BE49-F238E27FC236}">
                    <a16:creationId xmlns:a16="http://schemas.microsoft.com/office/drawing/2014/main" id="{506519F2-A9F7-3041-9E20-35184E71CB73}"/>
                  </a:ext>
                </a:extLst>
              </p14:cNvPr>
              <p14:cNvContentPartPr/>
              <p14:nvPr/>
            </p14:nvContentPartPr>
            <p14:xfrm>
              <a:off x="3649060" y="1268631"/>
              <a:ext cx="243000" cy="143640"/>
            </p14:xfrm>
          </p:contentPart>
        </mc:Choice>
        <mc:Fallback>
          <p:pic>
            <p:nvPicPr>
              <p:cNvPr id="30" name="墨迹 29">
                <a:extLst>
                  <a:ext uri="{FF2B5EF4-FFF2-40B4-BE49-F238E27FC236}">
                    <a16:creationId xmlns:a16="http://schemas.microsoft.com/office/drawing/2014/main" id="{506519F2-A9F7-3041-9E20-35184E71CB73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641500" y="1261071"/>
                <a:ext cx="258120" cy="15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37" name="墨迹 36">
                <a:extLst>
                  <a:ext uri="{FF2B5EF4-FFF2-40B4-BE49-F238E27FC236}">
                    <a16:creationId xmlns:a16="http://schemas.microsoft.com/office/drawing/2014/main" id="{2B80EC02-25DD-BB49-AC05-704754CC864C}"/>
                  </a:ext>
                </a:extLst>
              </p14:cNvPr>
              <p14:cNvContentPartPr/>
              <p14:nvPr/>
            </p14:nvContentPartPr>
            <p14:xfrm>
              <a:off x="5049820" y="982791"/>
              <a:ext cx="62640" cy="441720"/>
            </p14:xfrm>
          </p:contentPart>
        </mc:Choice>
        <mc:Fallback>
          <p:pic>
            <p:nvPicPr>
              <p:cNvPr id="37" name="墨迹 36">
                <a:extLst>
                  <a:ext uri="{FF2B5EF4-FFF2-40B4-BE49-F238E27FC236}">
                    <a16:creationId xmlns:a16="http://schemas.microsoft.com/office/drawing/2014/main" id="{2B80EC02-25DD-BB49-AC05-704754CC864C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042260" y="975231"/>
                <a:ext cx="77760" cy="45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40" name="墨迹 39">
                <a:extLst>
                  <a:ext uri="{FF2B5EF4-FFF2-40B4-BE49-F238E27FC236}">
                    <a16:creationId xmlns:a16="http://schemas.microsoft.com/office/drawing/2014/main" id="{A3CD6BEB-9399-9541-BFF9-5E4836843395}"/>
                  </a:ext>
                </a:extLst>
              </p14:cNvPr>
              <p14:cNvContentPartPr/>
              <p14:nvPr/>
            </p14:nvContentPartPr>
            <p14:xfrm>
              <a:off x="6189220" y="1038231"/>
              <a:ext cx="246600" cy="19080"/>
            </p14:xfrm>
          </p:contentPart>
        </mc:Choice>
        <mc:Fallback>
          <p:pic>
            <p:nvPicPr>
              <p:cNvPr id="40" name="墨迹 39">
                <a:extLst>
                  <a:ext uri="{FF2B5EF4-FFF2-40B4-BE49-F238E27FC236}">
                    <a16:creationId xmlns:a16="http://schemas.microsoft.com/office/drawing/2014/main" id="{A3CD6BEB-9399-9541-BFF9-5E4836843395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181660" y="1030671"/>
                <a:ext cx="26172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41" name="墨迹 40">
                <a:extLst>
                  <a:ext uri="{FF2B5EF4-FFF2-40B4-BE49-F238E27FC236}">
                    <a16:creationId xmlns:a16="http://schemas.microsoft.com/office/drawing/2014/main" id="{D31EB449-43ED-3F4F-8EAF-5B48CCA50E25}"/>
                  </a:ext>
                </a:extLst>
              </p14:cNvPr>
              <p14:cNvContentPartPr/>
              <p14:nvPr/>
            </p14:nvContentPartPr>
            <p14:xfrm>
              <a:off x="6184540" y="1166031"/>
              <a:ext cx="216720" cy="189720"/>
            </p14:xfrm>
          </p:contentPart>
        </mc:Choice>
        <mc:Fallback>
          <p:pic>
            <p:nvPicPr>
              <p:cNvPr id="41" name="墨迹 40">
                <a:extLst>
                  <a:ext uri="{FF2B5EF4-FFF2-40B4-BE49-F238E27FC236}">
                    <a16:creationId xmlns:a16="http://schemas.microsoft.com/office/drawing/2014/main" id="{D31EB449-43ED-3F4F-8EAF-5B48CCA50E25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176980" y="1158831"/>
                <a:ext cx="231840" cy="20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56" name="墨迹 64">
                <a:extLst>
                  <a:ext uri="{FF2B5EF4-FFF2-40B4-BE49-F238E27FC236}">
                    <a16:creationId xmlns:a16="http://schemas.microsoft.com/office/drawing/2014/main" id="{996218F6-7EDA-DF4A-9204-D2A0717D39FF}"/>
                  </a:ext>
                </a:extLst>
              </p14:cNvPr>
              <p14:cNvContentPartPr/>
              <p14:nvPr/>
            </p14:nvContentPartPr>
            <p14:xfrm>
              <a:off x="7565140" y="944991"/>
              <a:ext cx="946440" cy="583560"/>
            </p14:xfrm>
          </p:contentPart>
        </mc:Choice>
        <mc:Fallback>
          <p:pic>
            <p:nvPicPr>
              <p:cNvPr id="56" name="墨迹 64">
                <a:extLst>
                  <a:ext uri="{FF2B5EF4-FFF2-40B4-BE49-F238E27FC236}">
                    <a16:creationId xmlns:a16="http://schemas.microsoft.com/office/drawing/2014/main" id="{996218F6-7EDA-DF4A-9204-D2A0717D39FF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557583" y="937431"/>
                <a:ext cx="961194" cy="59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57" name="墨迹 65">
                <a:extLst>
                  <a:ext uri="{FF2B5EF4-FFF2-40B4-BE49-F238E27FC236}">
                    <a16:creationId xmlns:a16="http://schemas.microsoft.com/office/drawing/2014/main" id="{212C7425-3ED2-7340-97AE-DB49152850C7}"/>
                  </a:ext>
                </a:extLst>
              </p14:cNvPr>
              <p14:cNvContentPartPr/>
              <p14:nvPr/>
            </p14:nvContentPartPr>
            <p14:xfrm>
              <a:off x="7266340" y="1063071"/>
              <a:ext cx="99720" cy="203040"/>
            </p14:xfrm>
          </p:contentPart>
        </mc:Choice>
        <mc:Fallback>
          <p:pic>
            <p:nvPicPr>
              <p:cNvPr id="57" name="墨迹 65">
                <a:extLst>
                  <a:ext uri="{FF2B5EF4-FFF2-40B4-BE49-F238E27FC236}">
                    <a16:creationId xmlns:a16="http://schemas.microsoft.com/office/drawing/2014/main" id="{212C7425-3ED2-7340-97AE-DB49152850C7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258807" y="1055511"/>
                <a:ext cx="114786" cy="21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58" name="墨迹 66">
                <a:extLst>
                  <a:ext uri="{FF2B5EF4-FFF2-40B4-BE49-F238E27FC236}">
                    <a16:creationId xmlns:a16="http://schemas.microsoft.com/office/drawing/2014/main" id="{3869D514-C14D-ED4E-A4AD-525D37CF9B95}"/>
                  </a:ext>
                </a:extLst>
              </p14:cNvPr>
              <p14:cNvContentPartPr/>
              <p14:nvPr/>
            </p14:nvContentPartPr>
            <p14:xfrm>
              <a:off x="6637420" y="1000791"/>
              <a:ext cx="461160" cy="348840"/>
            </p14:xfrm>
          </p:contentPart>
        </mc:Choice>
        <mc:Fallback>
          <p:pic>
            <p:nvPicPr>
              <p:cNvPr id="58" name="墨迹 66">
                <a:extLst>
                  <a:ext uri="{FF2B5EF4-FFF2-40B4-BE49-F238E27FC236}">
                    <a16:creationId xmlns:a16="http://schemas.microsoft.com/office/drawing/2014/main" id="{3869D514-C14D-ED4E-A4AD-525D37CF9B95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629860" y="993231"/>
                <a:ext cx="476280" cy="36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59" name="墨迹 67">
                <a:extLst>
                  <a:ext uri="{FF2B5EF4-FFF2-40B4-BE49-F238E27FC236}">
                    <a16:creationId xmlns:a16="http://schemas.microsoft.com/office/drawing/2014/main" id="{EB2A6261-1D82-A042-8099-BDEEA1C679EB}"/>
                  </a:ext>
                </a:extLst>
              </p14:cNvPr>
              <p14:cNvContentPartPr/>
              <p14:nvPr/>
            </p14:nvContentPartPr>
            <p14:xfrm>
              <a:off x="5460940" y="1150191"/>
              <a:ext cx="236880" cy="155880"/>
            </p14:xfrm>
          </p:contentPart>
        </mc:Choice>
        <mc:Fallback>
          <p:pic>
            <p:nvPicPr>
              <p:cNvPr id="59" name="墨迹 67">
                <a:extLst>
                  <a:ext uri="{FF2B5EF4-FFF2-40B4-BE49-F238E27FC236}">
                    <a16:creationId xmlns:a16="http://schemas.microsoft.com/office/drawing/2014/main" id="{EB2A6261-1D82-A042-8099-BDEEA1C679EB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5453380" y="1142631"/>
                <a:ext cx="252000" cy="17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60" name="墨迹 68">
                <a:extLst>
                  <a:ext uri="{FF2B5EF4-FFF2-40B4-BE49-F238E27FC236}">
                    <a16:creationId xmlns:a16="http://schemas.microsoft.com/office/drawing/2014/main" id="{3F5BBFD8-6EF0-FD4A-BB6C-B6723AAD2F6E}"/>
                  </a:ext>
                </a:extLst>
              </p14:cNvPr>
              <p14:cNvContentPartPr/>
              <p14:nvPr/>
            </p14:nvContentPartPr>
            <p14:xfrm>
              <a:off x="4221820" y="1075671"/>
              <a:ext cx="579600" cy="271080"/>
            </p14:xfrm>
          </p:contentPart>
        </mc:Choice>
        <mc:Fallback>
          <p:pic>
            <p:nvPicPr>
              <p:cNvPr id="60" name="墨迹 68">
                <a:extLst>
                  <a:ext uri="{FF2B5EF4-FFF2-40B4-BE49-F238E27FC236}">
                    <a16:creationId xmlns:a16="http://schemas.microsoft.com/office/drawing/2014/main" id="{3F5BBFD8-6EF0-FD4A-BB6C-B6723AAD2F6E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4214255" y="1068121"/>
                <a:ext cx="594729" cy="2861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61" name="墨迹 69">
                <a:extLst>
                  <a:ext uri="{FF2B5EF4-FFF2-40B4-BE49-F238E27FC236}">
                    <a16:creationId xmlns:a16="http://schemas.microsoft.com/office/drawing/2014/main" id="{8AB67476-D149-B048-A5C9-334501A6A177}"/>
                  </a:ext>
                </a:extLst>
              </p14:cNvPr>
              <p14:cNvContentPartPr/>
              <p14:nvPr/>
            </p14:nvContentPartPr>
            <p14:xfrm>
              <a:off x="2192500" y="1175031"/>
              <a:ext cx="261720" cy="355320"/>
            </p14:xfrm>
          </p:contentPart>
        </mc:Choice>
        <mc:Fallback>
          <p:pic>
            <p:nvPicPr>
              <p:cNvPr id="61" name="墨迹 69">
                <a:extLst>
                  <a:ext uri="{FF2B5EF4-FFF2-40B4-BE49-F238E27FC236}">
                    <a16:creationId xmlns:a16="http://schemas.microsoft.com/office/drawing/2014/main" id="{8AB67476-D149-B048-A5C9-334501A6A177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2184940" y="1167831"/>
                <a:ext cx="276840" cy="37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62" name="墨迹 70">
                <a:extLst>
                  <a:ext uri="{FF2B5EF4-FFF2-40B4-BE49-F238E27FC236}">
                    <a16:creationId xmlns:a16="http://schemas.microsoft.com/office/drawing/2014/main" id="{84F54306-27EF-A542-A800-7D6E58FF498A}"/>
                  </a:ext>
                </a:extLst>
              </p14:cNvPr>
              <p14:cNvContentPartPr/>
              <p14:nvPr/>
            </p14:nvContentPartPr>
            <p14:xfrm>
              <a:off x="2453860" y="372231"/>
              <a:ext cx="709920" cy="361440"/>
            </p14:xfrm>
          </p:contentPart>
        </mc:Choice>
        <mc:Fallback>
          <p:pic>
            <p:nvPicPr>
              <p:cNvPr id="62" name="墨迹 70">
                <a:extLst>
                  <a:ext uri="{FF2B5EF4-FFF2-40B4-BE49-F238E27FC236}">
                    <a16:creationId xmlns:a16="http://schemas.microsoft.com/office/drawing/2014/main" id="{84F54306-27EF-A542-A800-7D6E58FF498A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2446300" y="364671"/>
                <a:ext cx="725040" cy="37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63" name="墨迹 71">
                <a:extLst>
                  <a:ext uri="{FF2B5EF4-FFF2-40B4-BE49-F238E27FC236}">
                    <a16:creationId xmlns:a16="http://schemas.microsoft.com/office/drawing/2014/main" id="{C20DEFDB-01C1-7140-9A7B-EDF9A8871578}"/>
                  </a:ext>
                </a:extLst>
              </p14:cNvPr>
              <p14:cNvContentPartPr/>
              <p14:nvPr/>
            </p14:nvContentPartPr>
            <p14:xfrm>
              <a:off x="1576180" y="353511"/>
              <a:ext cx="666360" cy="317880"/>
            </p14:xfrm>
          </p:contentPart>
        </mc:Choice>
        <mc:Fallback>
          <p:pic>
            <p:nvPicPr>
              <p:cNvPr id="63" name="墨迹 71">
                <a:extLst>
                  <a:ext uri="{FF2B5EF4-FFF2-40B4-BE49-F238E27FC236}">
                    <a16:creationId xmlns:a16="http://schemas.microsoft.com/office/drawing/2014/main" id="{C20DEFDB-01C1-7140-9A7B-EDF9A8871578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568620" y="345951"/>
                <a:ext cx="681480" cy="33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64" name="墨迹 72">
                <a:extLst>
                  <a:ext uri="{FF2B5EF4-FFF2-40B4-BE49-F238E27FC236}">
                    <a16:creationId xmlns:a16="http://schemas.microsoft.com/office/drawing/2014/main" id="{881A5930-6EC0-EC44-9364-54A6641DEB08}"/>
                  </a:ext>
                </a:extLst>
              </p14:cNvPr>
              <p14:cNvContentPartPr/>
              <p14:nvPr/>
            </p14:nvContentPartPr>
            <p14:xfrm>
              <a:off x="866260" y="390951"/>
              <a:ext cx="536040" cy="379800"/>
            </p14:xfrm>
          </p:contentPart>
        </mc:Choice>
        <mc:Fallback>
          <p:pic>
            <p:nvPicPr>
              <p:cNvPr id="64" name="墨迹 72">
                <a:extLst>
                  <a:ext uri="{FF2B5EF4-FFF2-40B4-BE49-F238E27FC236}">
                    <a16:creationId xmlns:a16="http://schemas.microsoft.com/office/drawing/2014/main" id="{881A5930-6EC0-EC44-9364-54A6641DEB08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858695" y="383398"/>
                <a:ext cx="551170" cy="3949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74" name="墨迹 73">
                <a:extLst>
                  <a:ext uri="{FF2B5EF4-FFF2-40B4-BE49-F238E27FC236}">
                    <a16:creationId xmlns:a16="http://schemas.microsoft.com/office/drawing/2014/main" id="{4D688FC8-0FEF-964E-8857-6A8D435E451F}"/>
                  </a:ext>
                </a:extLst>
              </p14:cNvPr>
              <p14:cNvContentPartPr/>
              <p14:nvPr/>
            </p14:nvContentPartPr>
            <p14:xfrm>
              <a:off x="8866180" y="1156671"/>
              <a:ext cx="208440" cy="31320"/>
            </p14:xfrm>
          </p:contentPart>
        </mc:Choice>
        <mc:Fallback>
          <p:pic>
            <p:nvPicPr>
              <p:cNvPr id="74" name="墨迹 73">
                <a:extLst>
                  <a:ext uri="{FF2B5EF4-FFF2-40B4-BE49-F238E27FC236}">
                    <a16:creationId xmlns:a16="http://schemas.microsoft.com/office/drawing/2014/main" id="{4D688FC8-0FEF-964E-8857-6A8D435E451F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8858620" y="1149111"/>
                <a:ext cx="22356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75" name="墨迹 74">
                <a:extLst>
                  <a:ext uri="{FF2B5EF4-FFF2-40B4-BE49-F238E27FC236}">
                    <a16:creationId xmlns:a16="http://schemas.microsoft.com/office/drawing/2014/main" id="{2FF349A0-EBF7-BF40-9CB8-2B2FAD7A6960}"/>
                  </a:ext>
                </a:extLst>
              </p14:cNvPr>
              <p14:cNvContentPartPr/>
              <p14:nvPr/>
            </p14:nvContentPartPr>
            <p14:xfrm>
              <a:off x="9301780" y="1032111"/>
              <a:ext cx="50040" cy="248760"/>
            </p14:xfrm>
          </p:contentPart>
        </mc:Choice>
        <mc:Fallback>
          <p:pic>
            <p:nvPicPr>
              <p:cNvPr id="75" name="墨迹 74">
                <a:extLst>
                  <a:ext uri="{FF2B5EF4-FFF2-40B4-BE49-F238E27FC236}">
                    <a16:creationId xmlns:a16="http://schemas.microsoft.com/office/drawing/2014/main" id="{2FF349A0-EBF7-BF40-9CB8-2B2FAD7A6960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9294580" y="1024551"/>
                <a:ext cx="65160" cy="26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93" name="墨迹 95">
                <a:extLst>
                  <a:ext uri="{FF2B5EF4-FFF2-40B4-BE49-F238E27FC236}">
                    <a16:creationId xmlns:a16="http://schemas.microsoft.com/office/drawing/2014/main" id="{B80C1875-2805-094B-B0C5-3EF5C9CF9BFC}"/>
                  </a:ext>
                </a:extLst>
              </p14:cNvPr>
              <p14:cNvContentPartPr/>
              <p14:nvPr/>
            </p14:nvContentPartPr>
            <p14:xfrm>
              <a:off x="10335340" y="1019511"/>
              <a:ext cx="1083600" cy="442440"/>
            </p14:xfrm>
          </p:contentPart>
        </mc:Choice>
        <mc:Fallback>
          <p:pic>
            <p:nvPicPr>
              <p:cNvPr id="93" name="墨迹 95">
                <a:extLst>
                  <a:ext uri="{FF2B5EF4-FFF2-40B4-BE49-F238E27FC236}">
                    <a16:creationId xmlns:a16="http://schemas.microsoft.com/office/drawing/2014/main" id="{B80C1875-2805-094B-B0C5-3EF5C9CF9BFC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0327780" y="1011951"/>
                <a:ext cx="1098720" cy="45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94" name="墨迹 96">
                <a:extLst>
                  <a:ext uri="{FF2B5EF4-FFF2-40B4-BE49-F238E27FC236}">
                    <a16:creationId xmlns:a16="http://schemas.microsoft.com/office/drawing/2014/main" id="{EDB79F9F-4DF1-9D40-A34D-44300DE28D52}"/>
                  </a:ext>
                </a:extLst>
              </p14:cNvPr>
              <p14:cNvContentPartPr/>
              <p14:nvPr/>
            </p14:nvContentPartPr>
            <p14:xfrm>
              <a:off x="9887140" y="1069191"/>
              <a:ext cx="293040" cy="218520"/>
            </p14:xfrm>
          </p:contentPart>
        </mc:Choice>
        <mc:Fallback>
          <p:pic>
            <p:nvPicPr>
              <p:cNvPr id="94" name="墨迹 96">
                <a:extLst>
                  <a:ext uri="{FF2B5EF4-FFF2-40B4-BE49-F238E27FC236}">
                    <a16:creationId xmlns:a16="http://schemas.microsoft.com/office/drawing/2014/main" id="{EDB79F9F-4DF1-9D40-A34D-44300DE28D52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9879580" y="1061979"/>
                <a:ext cx="308160" cy="2336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95" name="墨迹 97">
                <a:extLst>
                  <a:ext uri="{FF2B5EF4-FFF2-40B4-BE49-F238E27FC236}">
                    <a16:creationId xmlns:a16="http://schemas.microsoft.com/office/drawing/2014/main" id="{08B03439-8D7B-9E4B-87D1-3DEA9C45D12A}"/>
                  </a:ext>
                </a:extLst>
              </p14:cNvPr>
              <p14:cNvContentPartPr/>
              <p14:nvPr/>
            </p14:nvContentPartPr>
            <p14:xfrm>
              <a:off x="9507340" y="1019511"/>
              <a:ext cx="199800" cy="255600"/>
            </p14:xfrm>
          </p:contentPart>
        </mc:Choice>
        <mc:Fallback>
          <p:pic>
            <p:nvPicPr>
              <p:cNvPr id="95" name="墨迹 97">
                <a:extLst>
                  <a:ext uri="{FF2B5EF4-FFF2-40B4-BE49-F238E27FC236}">
                    <a16:creationId xmlns:a16="http://schemas.microsoft.com/office/drawing/2014/main" id="{08B03439-8D7B-9E4B-87D1-3DEA9C45D12A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9499766" y="1011951"/>
                <a:ext cx="214947" cy="27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99" name="墨迹 98">
                <a:extLst>
                  <a:ext uri="{FF2B5EF4-FFF2-40B4-BE49-F238E27FC236}">
                    <a16:creationId xmlns:a16="http://schemas.microsoft.com/office/drawing/2014/main" id="{30804C38-A11D-1D41-90CE-E1DE5F06E2C7}"/>
                  </a:ext>
                </a:extLst>
              </p14:cNvPr>
              <p14:cNvContentPartPr/>
              <p14:nvPr/>
            </p14:nvContentPartPr>
            <p14:xfrm>
              <a:off x="1059220" y="2003031"/>
              <a:ext cx="56520" cy="293040"/>
            </p14:xfrm>
          </p:contentPart>
        </mc:Choice>
        <mc:Fallback>
          <p:pic>
            <p:nvPicPr>
              <p:cNvPr id="99" name="墨迹 98">
                <a:extLst>
                  <a:ext uri="{FF2B5EF4-FFF2-40B4-BE49-F238E27FC236}">
                    <a16:creationId xmlns:a16="http://schemas.microsoft.com/office/drawing/2014/main" id="{30804C38-A11D-1D41-90CE-E1DE5F06E2C7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1052020" y="1995471"/>
                <a:ext cx="71280" cy="30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100" name="墨迹 99">
                <a:extLst>
                  <a:ext uri="{FF2B5EF4-FFF2-40B4-BE49-F238E27FC236}">
                    <a16:creationId xmlns:a16="http://schemas.microsoft.com/office/drawing/2014/main" id="{20DFD462-9988-E547-B77C-9B925679F42C}"/>
                  </a:ext>
                </a:extLst>
              </p14:cNvPr>
              <p14:cNvContentPartPr/>
              <p14:nvPr/>
            </p14:nvContentPartPr>
            <p14:xfrm>
              <a:off x="1390060" y="1996911"/>
              <a:ext cx="99360" cy="249480"/>
            </p14:xfrm>
          </p:contentPart>
        </mc:Choice>
        <mc:Fallback>
          <p:pic>
            <p:nvPicPr>
              <p:cNvPr id="100" name="墨迹 99">
                <a:extLst>
                  <a:ext uri="{FF2B5EF4-FFF2-40B4-BE49-F238E27FC236}">
                    <a16:creationId xmlns:a16="http://schemas.microsoft.com/office/drawing/2014/main" id="{20DFD462-9988-E547-B77C-9B925679F42C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1382500" y="1989351"/>
                <a:ext cx="114480" cy="26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101" name="墨迹 100">
                <a:extLst>
                  <a:ext uri="{FF2B5EF4-FFF2-40B4-BE49-F238E27FC236}">
                    <a16:creationId xmlns:a16="http://schemas.microsoft.com/office/drawing/2014/main" id="{9FB4978A-CB34-C641-8C62-CC36E4A9896F}"/>
                  </a:ext>
                </a:extLst>
              </p14:cNvPr>
              <p14:cNvContentPartPr/>
              <p14:nvPr/>
            </p14:nvContentPartPr>
            <p14:xfrm>
              <a:off x="1756540" y="1928511"/>
              <a:ext cx="25200" cy="436320"/>
            </p14:xfrm>
          </p:contentPart>
        </mc:Choice>
        <mc:Fallback>
          <p:pic>
            <p:nvPicPr>
              <p:cNvPr id="101" name="墨迹 100">
                <a:extLst>
                  <a:ext uri="{FF2B5EF4-FFF2-40B4-BE49-F238E27FC236}">
                    <a16:creationId xmlns:a16="http://schemas.microsoft.com/office/drawing/2014/main" id="{9FB4978A-CB34-C641-8C62-CC36E4A9896F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1748980" y="1920951"/>
                <a:ext cx="40320" cy="45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106" name="墨迹 107">
                <a:extLst>
                  <a:ext uri="{FF2B5EF4-FFF2-40B4-BE49-F238E27FC236}">
                    <a16:creationId xmlns:a16="http://schemas.microsoft.com/office/drawing/2014/main" id="{08D464A6-0A3C-C44D-A1C6-B173D0F855BD}"/>
                  </a:ext>
                </a:extLst>
              </p14:cNvPr>
              <p14:cNvContentPartPr/>
              <p14:nvPr/>
            </p14:nvContentPartPr>
            <p14:xfrm>
              <a:off x="2678140" y="1984671"/>
              <a:ext cx="946440" cy="174600"/>
            </p14:xfrm>
          </p:contentPart>
        </mc:Choice>
        <mc:Fallback>
          <p:pic>
            <p:nvPicPr>
              <p:cNvPr id="106" name="墨迹 107">
                <a:extLst>
                  <a:ext uri="{FF2B5EF4-FFF2-40B4-BE49-F238E27FC236}">
                    <a16:creationId xmlns:a16="http://schemas.microsoft.com/office/drawing/2014/main" id="{08D464A6-0A3C-C44D-A1C6-B173D0F855BD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2670583" y="1977111"/>
                <a:ext cx="961194" cy="18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107" name="墨迹 108">
                <a:extLst>
                  <a:ext uri="{FF2B5EF4-FFF2-40B4-BE49-F238E27FC236}">
                    <a16:creationId xmlns:a16="http://schemas.microsoft.com/office/drawing/2014/main" id="{D1E195DA-81B8-8545-9B76-D447A6E8C413}"/>
                  </a:ext>
                </a:extLst>
              </p14:cNvPr>
              <p14:cNvContentPartPr/>
              <p14:nvPr/>
            </p14:nvContentPartPr>
            <p14:xfrm>
              <a:off x="2223460" y="2046591"/>
              <a:ext cx="199800" cy="137520"/>
            </p14:xfrm>
          </p:contentPart>
        </mc:Choice>
        <mc:Fallback>
          <p:pic>
            <p:nvPicPr>
              <p:cNvPr id="107" name="墨迹 108">
                <a:extLst>
                  <a:ext uri="{FF2B5EF4-FFF2-40B4-BE49-F238E27FC236}">
                    <a16:creationId xmlns:a16="http://schemas.microsoft.com/office/drawing/2014/main" id="{D1E195DA-81B8-8545-9B76-D447A6E8C413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2215886" y="2039372"/>
                <a:ext cx="214947" cy="15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110" name="墨迹 109">
                <a:extLst>
                  <a:ext uri="{FF2B5EF4-FFF2-40B4-BE49-F238E27FC236}">
                    <a16:creationId xmlns:a16="http://schemas.microsoft.com/office/drawing/2014/main" id="{0843C867-9115-5C46-BDEE-32A6543A4468}"/>
                  </a:ext>
                </a:extLst>
              </p14:cNvPr>
              <p14:cNvContentPartPr/>
              <p14:nvPr/>
            </p14:nvContentPartPr>
            <p14:xfrm>
              <a:off x="1071820" y="2787471"/>
              <a:ext cx="31320" cy="374040"/>
            </p14:xfrm>
          </p:contentPart>
        </mc:Choice>
        <mc:Fallback>
          <p:pic>
            <p:nvPicPr>
              <p:cNvPr id="110" name="墨迹 109">
                <a:extLst>
                  <a:ext uri="{FF2B5EF4-FFF2-40B4-BE49-F238E27FC236}">
                    <a16:creationId xmlns:a16="http://schemas.microsoft.com/office/drawing/2014/main" id="{0843C867-9115-5C46-BDEE-32A6543A4468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1064260" y="2779911"/>
                <a:ext cx="46440" cy="38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116" name="墨迹 117">
                <a:extLst>
                  <a:ext uri="{FF2B5EF4-FFF2-40B4-BE49-F238E27FC236}">
                    <a16:creationId xmlns:a16="http://schemas.microsoft.com/office/drawing/2014/main" id="{2CB83F2D-73FF-F445-AAC4-6D244CFFAB94}"/>
                  </a:ext>
                </a:extLst>
              </p14:cNvPr>
              <p14:cNvContentPartPr/>
              <p14:nvPr/>
            </p14:nvContentPartPr>
            <p14:xfrm>
              <a:off x="1737820" y="2737791"/>
              <a:ext cx="118800" cy="398880"/>
            </p14:xfrm>
          </p:contentPart>
        </mc:Choice>
        <mc:Fallback>
          <p:pic>
            <p:nvPicPr>
              <p:cNvPr id="116" name="墨迹 117">
                <a:extLst>
                  <a:ext uri="{FF2B5EF4-FFF2-40B4-BE49-F238E27FC236}">
                    <a16:creationId xmlns:a16="http://schemas.microsoft.com/office/drawing/2014/main" id="{2CB83F2D-73FF-F445-AAC4-6D244CFFAB94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1730620" y="2730231"/>
                <a:ext cx="133560" cy="41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117" name="墨迹 118">
                <a:extLst>
                  <a:ext uri="{FF2B5EF4-FFF2-40B4-BE49-F238E27FC236}">
                    <a16:creationId xmlns:a16="http://schemas.microsoft.com/office/drawing/2014/main" id="{F8969EB2-22B7-0E4E-8A30-BF1BDFEC9C86}"/>
                  </a:ext>
                </a:extLst>
              </p14:cNvPr>
              <p14:cNvContentPartPr/>
              <p14:nvPr/>
            </p14:nvContentPartPr>
            <p14:xfrm>
              <a:off x="1358380" y="2793951"/>
              <a:ext cx="199440" cy="255600"/>
            </p14:xfrm>
          </p:contentPart>
        </mc:Choice>
        <mc:Fallback>
          <p:pic>
            <p:nvPicPr>
              <p:cNvPr id="117" name="墨迹 118">
                <a:extLst>
                  <a:ext uri="{FF2B5EF4-FFF2-40B4-BE49-F238E27FC236}">
                    <a16:creationId xmlns:a16="http://schemas.microsoft.com/office/drawing/2014/main" id="{F8969EB2-22B7-0E4E-8A30-BF1BDFEC9C86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1350820" y="2786391"/>
                <a:ext cx="214560" cy="27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120" name="墨迹 119">
                <a:extLst>
                  <a:ext uri="{FF2B5EF4-FFF2-40B4-BE49-F238E27FC236}">
                    <a16:creationId xmlns:a16="http://schemas.microsoft.com/office/drawing/2014/main" id="{D10E8271-4495-1F4B-B538-0FFDD126B1A2}"/>
                  </a:ext>
                </a:extLst>
              </p14:cNvPr>
              <p14:cNvContentPartPr/>
              <p14:nvPr/>
            </p14:nvContentPartPr>
            <p14:xfrm>
              <a:off x="1719460" y="2968191"/>
              <a:ext cx="50040" cy="162360"/>
            </p14:xfrm>
          </p:contentPart>
        </mc:Choice>
        <mc:Fallback>
          <p:pic>
            <p:nvPicPr>
              <p:cNvPr id="120" name="墨迹 119">
                <a:extLst>
                  <a:ext uri="{FF2B5EF4-FFF2-40B4-BE49-F238E27FC236}">
                    <a16:creationId xmlns:a16="http://schemas.microsoft.com/office/drawing/2014/main" id="{D10E8271-4495-1F4B-B538-0FFDD126B1A2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1711900" y="2960631"/>
                <a:ext cx="65160" cy="17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121" name="墨迹 120">
                <a:extLst>
                  <a:ext uri="{FF2B5EF4-FFF2-40B4-BE49-F238E27FC236}">
                    <a16:creationId xmlns:a16="http://schemas.microsoft.com/office/drawing/2014/main" id="{404B587A-5656-E740-B00D-9DC94D003F45}"/>
                  </a:ext>
                </a:extLst>
              </p14:cNvPr>
              <p14:cNvContentPartPr/>
              <p14:nvPr/>
            </p14:nvContentPartPr>
            <p14:xfrm>
              <a:off x="2329300" y="2849751"/>
              <a:ext cx="174600" cy="19080"/>
            </p14:xfrm>
          </p:contentPart>
        </mc:Choice>
        <mc:Fallback>
          <p:pic>
            <p:nvPicPr>
              <p:cNvPr id="121" name="墨迹 120">
                <a:extLst>
                  <a:ext uri="{FF2B5EF4-FFF2-40B4-BE49-F238E27FC236}">
                    <a16:creationId xmlns:a16="http://schemas.microsoft.com/office/drawing/2014/main" id="{404B587A-5656-E740-B00D-9DC94D003F45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2321740" y="2842191"/>
                <a:ext cx="18972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122" name="墨迹 121">
                <a:extLst>
                  <a:ext uri="{FF2B5EF4-FFF2-40B4-BE49-F238E27FC236}">
                    <a16:creationId xmlns:a16="http://schemas.microsoft.com/office/drawing/2014/main" id="{20880613-D6F9-A946-A026-8C2EB2C02884}"/>
                  </a:ext>
                </a:extLst>
              </p14:cNvPr>
              <p14:cNvContentPartPr/>
              <p14:nvPr/>
            </p14:nvContentPartPr>
            <p14:xfrm>
              <a:off x="2360620" y="2993031"/>
              <a:ext cx="243000" cy="12960"/>
            </p14:xfrm>
          </p:contentPart>
        </mc:Choice>
        <mc:Fallback>
          <p:pic>
            <p:nvPicPr>
              <p:cNvPr id="122" name="墨迹 121">
                <a:extLst>
                  <a:ext uri="{FF2B5EF4-FFF2-40B4-BE49-F238E27FC236}">
                    <a16:creationId xmlns:a16="http://schemas.microsoft.com/office/drawing/2014/main" id="{20880613-D6F9-A946-A026-8C2EB2C02884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2353060" y="2985471"/>
                <a:ext cx="25812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123" name="墨迹 122">
                <a:extLst>
                  <a:ext uri="{FF2B5EF4-FFF2-40B4-BE49-F238E27FC236}">
                    <a16:creationId xmlns:a16="http://schemas.microsoft.com/office/drawing/2014/main" id="{49A68450-E7BA-3444-A2CE-8B96B0C4BF7B}"/>
                  </a:ext>
                </a:extLst>
              </p14:cNvPr>
              <p14:cNvContentPartPr/>
              <p14:nvPr/>
            </p14:nvContentPartPr>
            <p14:xfrm>
              <a:off x="2821060" y="2812671"/>
              <a:ext cx="753120" cy="174600"/>
            </p14:xfrm>
          </p:contentPart>
        </mc:Choice>
        <mc:Fallback>
          <p:pic>
            <p:nvPicPr>
              <p:cNvPr id="123" name="墨迹 122">
                <a:extLst>
                  <a:ext uri="{FF2B5EF4-FFF2-40B4-BE49-F238E27FC236}">
                    <a16:creationId xmlns:a16="http://schemas.microsoft.com/office/drawing/2014/main" id="{49A68450-E7BA-3444-A2CE-8B96B0C4BF7B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2813500" y="2805111"/>
                <a:ext cx="767880" cy="18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124" name="墨迹 123">
                <a:extLst>
                  <a:ext uri="{FF2B5EF4-FFF2-40B4-BE49-F238E27FC236}">
                    <a16:creationId xmlns:a16="http://schemas.microsoft.com/office/drawing/2014/main" id="{DEAB441E-8367-9346-8C36-250A48E6AEDD}"/>
                  </a:ext>
                </a:extLst>
              </p14:cNvPr>
              <p14:cNvContentPartPr/>
              <p14:nvPr/>
            </p14:nvContentPartPr>
            <p14:xfrm>
              <a:off x="4109860" y="2986911"/>
              <a:ext cx="360" cy="37800"/>
            </p14:xfrm>
          </p:contentPart>
        </mc:Choice>
        <mc:Fallback>
          <p:pic>
            <p:nvPicPr>
              <p:cNvPr id="124" name="墨迹 123">
                <a:extLst>
                  <a:ext uri="{FF2B5EF4-FFF2-40B4-BE49-F238E27FC236}">
                    <a16:creationId xmlns:a16="http://schemas.microsoft.com/office/drawing/2014/main" id="{DEAB441E-8367-9346-8C36-250A48E6AEDD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4102300" y="2979351"/>
                <a:ext cx="15480" cy="5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131" name="墨迹 130">
                <a:extLst>
                  <a:ext uri="{FF2B5EF4-FFF2-40B4-BE49-F238E27FC236}">
                    <a16:creationId xmlns:a16="http://schemas.microsoft.com/office/drawing/2014/main" id="{C97637A2-534F-6D45-BF16-920DD5A7A92E}"/>
                  </a:ext>
                </a:extLst>
              </p14:cNvPr>
              <p14:cNvContentPartPr/>
              <p14:nvPr/>
            </p14:nvContentPartPr>
            <p14:xfrm>
              <a:off x="5890420" y="2756511"/>
              <a:ext cx="155880" cy="19080"/>
            </p14:xfrm>
          </p:contentPart>
        </mc:Choice>
        <mc:Fallback>
          <p:pic>
            <p:nvPicPr>
              <p:cNvPr id="131" name="墨迹 130">
                <a:extLst>
                  <a:ext uri="{FF2B5EF4-FFF2-40B4-BE49-F238E27FC236}">
                    <a16:creationId xmlns:a16="http://schemas.microsoft.com/office/drawing/2014/main" id="{C97637A2-534F-6D45-BF16-920DD5A7A92E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5882860" y="2748951"/>
                <a:ext cx="17100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132" name="墨迹 131">
                <a:extLst>
                  <a:ext uri="{FF2B5EF4-FFF2-40B4-BE49-F238E27FC236}">
                    <a16:creationId xmlns:a16="http://schemas.microsoft.com/office/drawing/2014/main" id="{CF96BDA3-7DA3-0645-998C-D609659E00CC}"/>
                  </a:ext>
                </a:extLst>
              </p14:cNvPr>
              <p14:cNvContentPartPr/>
              <p14:nvPr/>
            </p14:nvContentPartPr>
            <p14:xfrm>
              <a:off x="5897260" y="2881071"/>
              <a:ext cx="161640" cy="31320"/>
            </p14:xfrm>
          </p:contentPart>
        </mc:Choice>
        <mc:Fallback>
          <p:pic>
            <p:nvPicPr>
              <p:cNvPr id="132" name="墨迹 131">
                <a:extLst>
                  <a:ext uri="{FF2B5EF4-FFF2-40B4-BE49-F238E27FC236}">
                    <a16:creationId xmlns:a16="http://schemas.microsoft.com/office/drawing/2014/main" id="{CF96BDA3-7DA3-0645-998C-D609659E00CC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5889700" y="2873511"/>
                <a:ext cx="17676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133" name="墨迹 133">
                <a:extLst>
                  <a:ext uri="{FF2B5EF4-FFF2-40B4-BE49-F238E27FC236}">
                    <a16:creationId xmlns:a16="http://schemas.microsoft.com/office/drawing/2014/main" id="{19A5B427-1394-6B4E-B602-2443F980E0E3}"/>
                  </a:ext>
                </a:extLst>
              </p14:cNvPr>
              <p14:cNvContentPartPr/>
              <p14:nvPr/>
            </p14:nvContentPartPr>
            <p14:xfrm>
              <a:off x="4707460" y="2544831"/>
              <a:ext cx="865800" cy="610560"/>
            </p14:xfrm>
          </p:contentPart>
        </mc:Choice>
        <mc:Fallback>
          <p:pic>
            <p:nvPicPr>
              <p:cNvPr id="133" name="墨迹 133">
                <a:extLst>
                  <a:ext uri="{FF2B5EF4-FFF2-40B4-BE49-F238E27FC236}">
                    <a16:creationId xmlns:a16="http://schemas.microsoft.com/office/drawing/2014/main" id="{19A5B427-1394-6B4E-B602-2443F980E0E3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4699900" y="2537271"/>
                <a:ext cx="880920" cy="62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145" name="墨迹 145">
                <a:extLst>
                  <a:ext uri="{FF2B5EF4-FFF2-40B4-BE49-F238E27FC236}">
                    <a16:creationId xmlns:a16="http://schemas.microsoft.com/office/drawing/2014/main" id="{D5C7CD91-A681-9949-896C-06B0291CCF5E}"/>
                  </a:ext>
                </a:extLst>
              </p14:cNvPr>
              <p14:cNvContentPartPr/>
              <p14:nvPr/>
            </p14:nvContentPartPr>
            <p14:xfrm>
              <a:off x="6313780" y="2401551"/>
              <a:ext cx="1519200" cy="691560"/>
            </p14:xfrm>
          </p:contentPart>
        </mc:Choice>
        <mc:Fallback>
          <p:pic>
            <p:nvPicPr>
              <p:cNvPr id="145" name="墨迹 145">
                <a:extLst>
                  <a:ext uri="{FF2B5EF4-FFF2-40B4-BE49-F238E27FC236}">
                    <a16:creationId xmlns:a16="http://schemas.microsoft.com/office/drawing/2014/main" id="{D5C7CD91-A681-9949-896C-06B0291CCF5E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6306222" y="2393991"/>
                <a:ext cx="1533957" cy="70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150" name="墨迹 149">
                <a:extLst>
                  <a:ext uri="{FF2B5EF4-FFF2-40B4-BE49-F238E27FC236}">
                    <a16:creationId xmlns:a16="http://schemas.microsoft.com/office/drawing/2014/main" id="{06D0E3FD-4B0D-E44C-8F28-9EEA9FDABBC1}"/>
                  </a:ext>
                </a:extLst>
              </p14:cNvPr>
              <p14:cNvContentPartPr/>
              <p14:nvPr/>
            </p14:nvContentPartPr>
            <p14:xfrm>
              <a:off x="9351820" y="2918151"/>
              <a:ext cx="75240" cy="62640"/>
            </p14:xfrm>
          </p:contentPart>
        </mc:Choice>
        <mc:Fallback>
          <p:pic>
            <p:nvPicPr>
              <p:cNvPr id="150" name="墨迹 149">
                <a:extLst>
                  <a:ext uri="{FF2B5EF4-FFF2-40B4-BE49-F238E27FC236}">
                    <a16:creationId xmlns:a16="http://schemas.microsoft.com/office/drawing/2014/main" id="{06D0E3FD-4B0D-E44C-8F28-9EEA9FDABBC1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9344260" y="2910951"/>
                <a:ext cx="90000" cy="7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151" name="墨迹 151">
                <a:extLst>
                  <a:ext uri="{FF2B5EF4-FFF2-40B4-BE49-F238E27FC236}">
                    <a16:creationId xmlns:a16="http://schemas.microsoft.com/office/drawing/2014/main" id="{2059D275-9835-7A44-AD53-EED256A10F91}"/>
                  </a:ext>
                </a:extLst>
              </p14:cNvPr>
              <p14:cNvContentPartPr/>
              <p14:nvPr/>
            </p14:nvContentPartPr>
            <p14:xfrm>
              <a:off x="8231860" y="2563551"/>
              <a:ext cx="839880" cy="330120"/>
            </p14:xfrm>
          </p:contentPart>
        </mc:Choice>
        <mc:Fallback>
          <p:pic>
            <p:nvPicPr>
              <p:cNvPr id="151" name="墨迹 151">
                <a:extLst>
                  <a:ext uri="{FF2B5EF4-FFF2-40B4-BE49-F238E27FC236}">
                    <a16:creationId xmlns:a16="http://schemas.microsoft.com/office/drawing/2014/main" id="{2059D275-9835-7A44-AD53-EED256A10F91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8224303" y="2555999"/>
                <a:ext cx="854634" cy="3448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157" name="墨迹 157">
                <a:extLst>
                  <a:ext uri="{FF2B5EF4-FFF2-40B4-BE49-F238E27FC236}">
                    <a16:creationId xmlns:a16="http://schemas.microsoft.com/office/drawing/2014/main" id="{DEBF8E2E-F394-C847-8030-6E36C6AF68D5}"/>
                  </a:ext>
                </a:extLst>
              </p14:cNvPr>
              <p14:cNvContentPartPr/>
              <p14:nvPr/>
            </p14:nvContentPartPr>
            <p14:xfrm>
              <a:off x="9781300" y="2557431"/>
              <a:ext cx="299160" cy="372960"/>
            </p14:xfrm>
          </p:contentPart>
        </mc:Choice>
        <mc:Fallback>
          <p:pic>
            <p:nvPicPr>
              <p:cNvPr id="157" name="墨迹 157">
                <a:extLst>
                  <a:ext uri="{FF2B5EF4-FFF2-40B4-BE49-F238E27FC236}">
                    <a16:creationId xmlns:a16="http://schemas.microsoft.com/office/drawing/2014/main" id="{DEBF8E2E-F394-C847-8030-6E36C6AF68D5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9773740" y="2549878"/>
                <a:ext cx="314280" cy="3880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170" name="墨迹 170">
                <a:extLst>
                  <a:ext uri="{FF2B5EF4-FFF2-40B4-BE49-F238E27FC236}">
                    <a16:creationId xmlns:a16="http://schemas.microsoft.com/office/drawing/2014/main" id="{DB787A00-7BD6-6949-9AFA-93C7E557224D}"/>
                  </a:ext>
                </a:extLst>
              </p14:cNvPr>
              <p14:cNvContentPartPr/>
              <p14:nvPr/>
            </p14:nvContentPartPr>
            <p14:xfrm>
              <a:off x="10111420" y="2395431"/>
              <a:ext cx="1606320" cy="728640"/>
            </p14:xfrm>
          </p:contentPart>
        </mc:Choice>
        <mc:Fallback>
          <p:pic>
            <p:nvPicPr>
              <p:cNvPr id="170" name="墨迹 170">
                <a:extLst>
                  <a:ext uri="{FF2B5EF4-FFF2-40B4-BE49-F238E27FC236}">
                    <a16:creationId xmlns:a16="http://schemas.microsoft.com/office/drawing/2014/main" id="{DB787A00-7BD6-6949-9AFA-93C7E557224D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10103862" y="2387871"/>
                <a:ext cx="1621077" cy="74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176" name="墨迹 176">
                <a:extLst>
                  <a:ext uri="{FF2B5EF4-FFF2-40B4-BE49-F238E27FC236}">
                    <a16:creationId xmlns:a16="http://schemas.microsoft.com/office/drawing/2014/main" id="{36472A4E-92B0-FD42-8034-D08E1F1268B3}"/>
                  </a:ext>
                </a:extLst>
              </p14:cNvPr>
              <p14:cNvContentPartPr/>
              <p14:nvPr/>
            </p14:nvContentPartPr>
            <p14:xfrm>
              <a:off x="11736100" y="2638071"/>
              <a:ext cx="455040" cy="293040"/>
            </p14:xfrm>
          </p:contentPart>
        </mc:Choice>
        <mc:Fallback>
          <p:pic>
            <p:nvPicPr>
              <p:cNvPr id="176" name="墨迹 176">
                <a:extLst>
                  <a:ext uri="{FF2B5EF4-FFF2-40B4-BE49-F238E27FC236}">
                    <a16:creationId xmlns:a16="http://schemas.microsoft.com/office/drawing/2014/main" id="{36472A4E-92B0-FD42-8034-D08E1F1268B3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11726012" y="2627991"/>
                <a:ext cx="475576" cy="31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190" name="墨迹 190">
                <a:extLst>
                  <a:ext uri="{FF2B5EF4-FFF2-40B4-BE49-F238E27FC236}">
                    <a16:creationId xmlns:a16="http://schemas.microsoft.com/office/drawing/2014/main" id="{41BA3715-FEFE-A648-88AE-D6120ACD9951}"/>
                  </a:ext>
                </a:extLst>
              </p14:cNvPr>
              <p14:cNvContentPartPr/>
              <p14:nvPr/>
            </p14:nvContentPartPr>
            <p14:xfrm>
              <a:off x="941860" y="3740031"/>
              <a:ext cx="1344960" cy="597960"/>
            </p14:xfrm>
          </p:contentPart>
        </mc:Choice>
        <mc:Fallback>
          <p:pic>
            <p:nvPicPr>
              <p:cNvPr id="190" name="墨迹 190">
                <a:extLst>
                  <a:ext uri="{FF2B5EF4-FFF2-40B4-BE49-F238E27FC236}">
                    <a16:creationId xmlns:a16="http://schemas.microsoft.com/office/drawing/2014/main" id="{41BA3715-FEFE-A648-88AE-D6120ACD9951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934300" y="3732471"/>
                <a:ext cx="1360080" cy="61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194" name="墨迹 194">
                <a:extLst>
                  <a:ext uri="{FF2B5EF4-FFF2-40B4-BE49-F238E27FC236}">
                    <a16:creationId xmlns:a16="http://schemas.microsoft.com/office/drawing/2014/main" id="{2BF36DFA-5BA8-5846-B77E-A32459C281E2}"/>
                  </a:ext>
                </a:extLst>
              </p14:cNvPr>
              <p14:cNvContentPartPr/>
              <p14:nvPr/>
            </p14:nvContentPartPr>
            <p14:xfrm>
              <a:off x="2541700" y="3951711"/>
              <a:ext cx="349200" cy="168480"/>
            </p14:xfrm>
          </p:contentPart>
        </mc:Choice>
        <mc:Fallback>
          <p:pic>
            <p:nvPicPr>
              <p:cNvPr id="194" name="墨迹 194">
                <a:extLst>
                  <a:ext uri="{FF2B5EF4-FFF2-40B4-BE49-F238E27FC236}">
                    <a16:creationId xmlns:a16="http://schemas.microsoft.com/office/drawing/2014/main" id="{2BF36DFA-5BA8-5846-B77E-A32459C281E2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2534132" y="3944151"/>
                <a:ext cx="364336" cy="18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201" name="墨迹 200">
                <a:extLst>
                  <a:ext uri="{FF2B5EF4-FFF2-40B4-BE49-F238E27FC236}">
                    <a16:creationId xmlns:a16="http://schemas.microsoft.com/office/drawing/2014/main" id="{66B40D28-386B-F64C-8F1E-A0293AB48245}"/>
                  </a:ext>
                </a:extLst>
              </p14:cNvPr>
              <p14:cNvContentPartPr/>
              <p14:nvPr/>
            </p14:nvContentPartPr>
            <p14:xfrm>
              <a:off x="3357460" y="3895911"/>
              <a:ext cx="1444680" cy="25200"/>
            </p14:xfrm>
          </p:contentPart>
        </mc:Choice>
        <mc:Fallback>
          <p:pic>
            <p:nvPicPr>
              <p:cNvPr id="201" name="墨迹 200">
                <a:extLst>
                  <a:ext uri="{FF2B5EF4-FFF2-40B4-BE49-F238E27FC236}">
                    <a16:creationId xmlns:a16="http://schemas.microsoft.com/office/drawing/2014/main" id="{66B40D28-386B-F64C-8F1E-A0293AB48245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3349900" y="3888351"/>
                <a:ext cx="145980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205" name="墨迹 206">
                <a:extLst>
                  <a:ext uri="{FF2B5EF4-FFF2-40B4-BE49-F238E27FC236}">
                    <a16:creationId xmlns:a16="http://schemas.microsoft.com/office/drawing/2014/main" id="{09C97FD6-B75D-8442-97B2-4ADA5BC128F0}"/>
                  </a:ext>
                </a:extLst>
              </p14:cNvPr>
              <p14:cNvContentPartPr/>
              <p14:nvPr/>
            </p14:nvContentPartPr>
            <p14:xfrm>
              <a:off x="3526300" y="4119831"/>
              <a:ext cx="423000" cy="155880"/>
            </p14:xfrm>
          </p:contentPart>
        </mc:Choice>
        <mc:Fallback>
          <p:pic>
            <p:nvPicPr>
              <p:cNvPr id="205" name="墨迹 206">
                <a:extLst>
                  <a:ext uri="{FF2B5EF4-FFF2-40B4-BE49-F238E27FC236}">
                    <a16:creationId xmlns:a16="http://schemas.microsoft.com/office/drawing/2014/main" id="{09C97FD6-B75D-8442-97B2-4ADA5BC128F0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3518740" y="4112271"/>
                <a:ext cx="438120" cy="17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2">
            <p14:nvContentPartPr>
              <p14:cNvPr id="206" name="墨迹 207">
                <a:extLst>
                  <a:ext uri="{FF2B5EF4-FFF2-40B4-BE49-F238E27FC236}">
                    <a16:creationId xmlns:a16="http://schemas.microsoft.com/office/drawing/2014/main" id="{56C594E9-3D81-EA46-A54C-A586AA3380DC}"/>
                  </a:ext>
                </a:extLst>
              </p14:cNvPr>
              <p14:cNvContentPartPr/>
              <p14:nvPr/>
            </p14:nvContentPartPr>
            <p14:xfrm>
              <a:off x="3656260" y="3565791"/>
              <a:ext cx="759600" cy="131040"/>
            </p14:xfrm>
          </p:contentPart>
        </mc:Choice>
        <mc:Fallback>
          <p:pic>
            <p:nvPicPr>
              <p:cNvPr id="206" name="墨迹 207">
                <a:extLst>
                  <a:ext uri="{FF2B5EF4-FFF2-40B4-BE49-F238E27FC236}">
                    <a16:creationId xmlns:a16="http://schemas.microsoft.com/office/drawing/2014/main" id="{56C594E9-3D81-EA46-A54C-A586AA3380DC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3648704" y="3558231"/>
                <a:ext cx="774713" cy="14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4">
            <p14:nvContentPartPr>
              <p14:cNvPr id="219" name="墨迹 220">
                <a:extLst>
                  <a:ext uri="{FF2B5EF4-FFF2-40B4-BE49-F238E27FC236}">
                    <a16:creationId xmlns:a16="http://schemas.microsoft.com/office/drawing/2014/main" id="{D22200D1-35D1-D64E-8034-605547F4AF58}"/>
                  </a:ext>
                </a:extLst>
              </p14:cNvPr>
              <p14:cNvContentPartPr/>
              <p14:nvPr/>
            </p14:nvContentPartPr>
            <p14:xfrm>
              <a:off x="4010860" y="3596751"/>
              <a:ext cx="978120" cy="815760"/>
            </p14:xfrm>
          </p:contentPart>
        </mc:Choice>
        <mc:Fallback>
          <p:pic>
            <p:nvPicPr>
              <p:cNvPr id="219" name="墨迹 220">
                <a:extLst>
                  <a:ext uri="{FF2B5EF4-FFF2-40B4-BE49-F238E27FC236}">
                    <a16:creationId xmlns:a16="http://schemas.microsoft.com/office/drawing/2014/main" id="{D22200D1-35D1-D64E-8034-605547F4AF58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4003657" y="3589551"/>
                <a:ext cx="993246" cy="83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6">
            <p14:nvContentPartPr>
              <p14:cNvPr id="220" name="墨迹 221">
                <a:extLst>
                  <a:ext uri="{FF2B5EF4-FFF2-40B4-BE49-F238E27FC236}">
                    <a16:creationId xmlns:a16="http://schemas.microsoft.com/office/drawing/2014/main" id="{F72B2BD0-E909-DB42-8917-4D97B8E27984}"/>
                  </a:ext>
                </a:extLst>
              </p14:cNvPr>
              <p14:cNvContentPartPr/>
              <p14:nvPr/>
            </p14:nvContentPartPr>
            <p14:xfrm>
              <a:off x="3083500" y="3677751"/>
              <a:ext cx="417600" cy="678960"/>
            </p14:xfrm>
          </p:contentPart>
        </mc:Choice>
        <mc:Fallback>
          <p:pic>
            <p:nvPicPr>
              <p:cNvPr id="220" name="墨迹 221">
                <a:extLst>
                  <a:ext uri="{FF2B5EF4-FFF2-40B4-BE49-F238E27FC236}">
                    <a16:creationId xmlns:a16="http://schemas.microsoft.com/office/drawing/2014/main" id="{F72B2BD0-E909-DB42-8917-4D97B8E27984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3075940" y="3670191"/>
                <a:ext cx="432360" cy="69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8">
            <p14:nvContentPartPr>
              <p14:cNvPr id="227" name="墨迹 226">
                <a:extLst>
                  <a:ext uri="{FF2B5EF4-FFF2-40B4-BE49-F238E27FC236}">
                    <a16:creationId xmlns:a16="http://schemas.microsoft.com/office/drawing/2014/main" id="{A1E0ED52-D278-3D4D-B487-CC588033E606}"/>
                  </a:ext>
                </a:extLst>
              </p14:cNvPr>
              <p14:cNvContentPartPr/>
              <p14:nvPr/>
            </p14:nvContentPartPr>
            <p14:xfrm>
              <a:off x="6308380" y="4157271"/>
              <a:ext cx="50040" cy="25200"/>
            </p14:xfrm>
          </p:contentPart>
        </mc:Choice>
        <mc:Fallback>
          <p:pic>
            <p:nvPicPr>
              <p:cNvPr id="227" name="墨迹 226">
                <a:extLst>
                  <a:ext uri="{FF2B5EF4-FFF2-40B4-BE49-F238E27FC236}">
                    <a16:creationId xmlns:a16="http://schemas.microsoft.com/office/drawing/2014/main" id="{A1E0ED52-D278-3D4D-B487-CC588033E606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6300820" y="4149711"/>
                <a:ext cx="6516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0">
            <p14:nvContentPartPr>
              <p14:cNvPr id="228" name="墨迹 228">
                <a:extLst>
                  <a:ext uri="{FF2B5EF4-FFF2-40B4-BE49-F238E27FC236}">
                    <a16:creationId xmlns:a16="http://schemas.microsoft.com/office/drawing/2014/main" id="{6778E710-A078-A94F-AD17-801F59F55B20}"/>
                  </a:ext>
                </a:extLst>
              </p14:cNvPr>
              <p14:cNvContentPartPr/>
              <p14:nvPr/>
            </p14:nvContentPartPr>
            <p14:xfrm>
              <a:off x="5175100" y="3827151"/>
              <a:ext cx="847080" cy="280440"/>
            </p14:xfrm>
          </p:contentPart>
        </mc:Choice>
        <mc:Fallback>
          <p:pic>
            <p:nvPicPr>
              <p:cNvPr id="228" name="墨迹 228">
                <a:extLst>
                  <a:ext uri="{FF2B5EF4-FFF2-40B4-BE49-F238E27FC236}">
                    <a16:creationId xmlns:a16="http://schemas.microsoft.com/office/drawing/2014/main" id="{6778E710-A078-A94F-AD17-801F59F55B20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5167540" y="3819591"/>
                <a:ext cx="862200" cy="29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2">
            <p14:nvContentPartPr>
              <p14:cNvPr id="242" name="墨迹 243">
                <a:extLst>
                  <a:ext uri="{FF2B5EF4-FFF2-40B4-BE49-F238E27FC236}">
                    <a16:creationId xmlns:a16="http://schemas.microsoft.com/office/drawing/2014/main" id="{65BF4C34-70A2-604A-A78C-19C99099890F}"/>
                  </a:ext>
                </a:extLst>
              </p14:cNvPr>
              <p14:cNvContentPartPr/>
              <p14:nvPr/>
            </p14:nvContentPartPr>
            <p14:xfrm>
              <a:off x="7403860" y="3690351"/>
              <a:ext cx="1027800" cy="504720"/>
            </p14:xfrm>
          </p:contentPart>
        </mc:Choice>
        <mc:Fallback>
          <p:pic>
            <p:nvPicPr>
              <p:cNvPr id="242" name="墨迹 243">
                <a:extLst>
                  <a:ext uri="{FF2B5EF4-FFF2-40B4-BE49-F238E27FC236}">
                    <a16:creationId xmlns:a16="http://schemas.microsoft.com/office/drawing/2014/main" id="{65BF4C34-70A2-604A-A78C-19C99099890F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7396297" y="3682791"/>
                <a:ext cx="1042925" cy="51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4">
            <p14:nvContentPartPr>
              <p14:cNvPr id="243" name="墨迹 244">
                <a:extLst>
                  <a:ext uri="{FF2B5EF4-FFF2-40B4-BE49-F238E27FC236}">
                    <a16:creationId xmlns:a16="http://schemas.microsoft.com/office/drawing/2014/main" id="{244AF59D-5230-4C46-AAE7-EE87EBB1B097}"/>
                  </a:ext>
                </a:extLst>
              </p14:cNvPr>
              <p14:cNvContentPartPr/>
              <p14:nvPr/>
            </p14:nvContentPartPr>
            <p14:xfrm>
              <a:off x="6806260" y="3728511"/>
              <a:ext cx="421200" cy="372240"/>
            </p14:xfrm>
          </p:contentPart>
        </mc:Choice>
        <mc:Fallback>
          <p:pic>
            <p:nvPicPr>
              <p:cNvPr id="243" name="墨迹 244">
                <a:extLst>
                  <a:ext uri="{FF2B5EF4-FFF2-40B4-BE49-F238E27FC236}">
                    <a16:creationId xmlns:a16="http://schemas.microsoft.com/office/drawing/2014/main" id="{244AF59D-5230-4C46-AAE7-EE87EBB1B097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6798694" y="3720958"/>
                <a:ext cx="436333" cy="38734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6">
            <p14:nvContentPartPr>
              <p14:cNvPr id="251" name="墨迹 251">
                <a:extLst>
                  <a:ext uri="{FF2B5EF4-FFF2-40B4-BE49-F238E27FC236}">
                    <a16:creationId xmlns:a16="http://schemas.microsoft.com/office/drawing/2014/main" id="{4267DE0A-7F98-9444-82A0-548AEADC6A47}"/>
                  </a:ext>
                </a:extLst>
              </p14:cNvPr>
              <p14:cNvContentPartPr/>
              <p14:nvPr/>
            </p14:nvContentPartPr>
            <p14:xfrm>
              <a:off x="8649100" y="3727791"/>
              <a:ext cx="1064880" cy="324000"/>
            </p14:xfrm>
          </p:contentPart>
        </mc:Choice>
        <mc:Fallback>
          <p:pic>
            <p:nvPicPr>
              <p:cNvPr id="251" name="墨迹 251">
                <a:extLst>
                  <a:ext uri="{FF2B5EF4-FFF2-40B4-BE49-F238E27FC236}">
                    <a16:creationId xmlns:a16="http://schemas.microsoft.com/office/drawing/2014/main" id="{4267DE0A-7F98-9444-82A0-548AEADC6A47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8641540" y="3720231"/>
                <a:ext cx="1080000" cy="33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8">
            <p14:nvContentPartPr>
              <p14:cNvPr id="267" name="墨迹 267">
                <a:extLst>
                  <a:ext uri="{FF2B5EF4-FFF2-40B4-BE49-F238E27FC236}">
                    <a16:creationId xmlns:a16="http://schemas.microsoft.com/office/drawing/2014/main" id="{889E62E9-13FB-7843-8FE1-8C2207AF0B95}"/>
                  </a:ext>
                </a:extLst>
              </p14:cNvPr>
              <p14:cNvContentPartPr/>
              <p14:nvPr/>
            </p14:nvContentPartPr>
            <p14:xfrm>
              <a:off x="1035100" y="4698711"/>
              <a:ext cx="2085840" cy="548280"/>
            </p14:xfrm>
          </p:contentPart>
        </mc:Choice>
        <mc:Fallback>
          <p:pic>
            <p:nvPicPr>
              <p:cNvPr id="267" name="墨迹 267">
                <a:extLst>
                  <a:ext uri="{FF2B5EF4-FFF2-40B4-BE49-F238E27FC236}">
                    <a16:creationId xmlns:a16="http://schemas.microsoft.com/office/drawing/2014/main" id="{889E62E9-13FB-7843-8FE1-8C2207AF0B95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1027540" y="4691151"/>
                <a:ext cx="2100960" cy="56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0">
            <p14:nvContentPartPr>
              <p14:cNvPr id="273" name="墨迹 274">
                <a:extLst>
                  <a:ext uri="{FF2B5EF4-FFF2-40B4-BE49-F238E27FC236}">
                    <a16:creationId xmlns:a16="http://schemas.microsoft.com/office/drawing/2014/main" id="{50077F72-39B0-9B43-8EEF-CDC6747015C6}"/>
                  </a:ext>
                </a:extLst>
              </p14:cNvPr>
              <p14:cNvContentPartPr/>
              <p14:nvPr/>
            </p14:nvContentPartPr>
            <p14:xfrm>
              <a:off x="3905020" y="4655151"/>
              <a:ext cx="685440" cy="174600"/>
            </p14:xfrm>
          </p:contentPart>
        </mc:Choice>
        <mc:Fallback>
          <p:pic>
            <p:nvPicPr>
              <p:cNvPr id="273" name="墨迹 274">
                <a:extLst>
                  <a:ext uri="{FF2B5EF4-FFF2-40B4-BE49-F238E27FC236}">
                    <a16:creationId xmlns:a16="http://schemas.microsoft.com/office/drawing/2014/main" id="{50077F72-39B0-9B43-8EEF-CDC6747015C6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3897816" y="4647591"/>
                <a:ext cx="700568" cy="18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2">
            <p14:nvContentPartPr>
              <p14:cNvPr id="274" name="墨迹 275">
                <a:extLst>
                  <a:ext uri="{FF2B5EF4-FFF2-40B4-BE49-F238E27FC236}">
                    <a16:creationId xmlns:a16="http://schemas.microsoft.com/office/drawing/2014/main" id="{DA44FE48-5CE2-7347-ABF3-61B1F9D69AD0}"/>
                  </a:ext>
                </a:extLst>
              </p14:cNvPr>
              <p14:cNvContentPartPr/>
              <p14:nvPr/>
            </p14:nvContentPartPr>
            <p14:xfrm>
              <a:off x="3363580" y="4748751"/>
              <a:ext cx="199440" cy="567000"/>
            </p14:xfrm>
          </p:contentPart>
        </mc:Choice>
        <mc:Fallback>
          <p:pic>
            <p:nvPicPr>
              <p:cNvPr id="274" name="墨迹 275">
                <a:extLst>
                  <a:ext uri="{FF2B5EF4-FFF2-40B4-BE49-F238E27FC236}">
                    <a16:creationId xmlns:a16="http://schemas.microsoft.com/office/drawing/2014/main" id="{DA44FE48-5CE2-7347-ABF3-61B1F9D69AD0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3356020" y="4741191"/>
                <a:ext cx="214560" cy="58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4">
            <p14:nvContentPartPr>
              <p14:cNvPr id="283" name="墨迹 283">
                <a:extLst>
                  <a:ext uri="{FF2B5EF4-FFF2-40B4-BE49-F238E27FC236}">
                    <a16:creationId xmlns:a16="http://schemas.microsoft.com/office/drawing/2014/main" id="{4FEF9E75-F422-F64D-BB2A-907A429842BA}"/>
                  </a:ext>
                </a:extLst>
              </p14:cNvPr>
              <p14:cNvContentPartPr/>
              <p14:nvPr/>
            </p14:nvContentPartPr>
            <p14:xfrm>
              <a:off x="3420460" y="4673871"/>
              <a:ext cx="1717920" cy="709920"/>
            </p14:xfrm>
          </p:contentPart>
        </mc:Choice>
        <mc:Fallback>
          <p:pic>
            <p:nvPicPr>
              <p:cNvPr id="283" name="墨迹 283">
                <a:extLst>
                  <a:ext uri="{FF2B5EF4-FFF2-40B4-BE49-F238E27FC236}">
                    <a16:creationId xmlns:a16="http://schemas.microsoft.com/office/drawing/2014/main" id="{4FEF9E75-F422-F64D-BB2A-907A429842BA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3412900" y="4666311"/>
                <a:ext cx="1733040" cy="72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6">
            <p14:nvContentPartPr>
              <p14:cNvPr id="290" name="墨迹 290">
                <a:extLst>
                  <a:ext uri="{FF2B5EF4-FFF2-40B4-BE49-F238E27FC236}">
                    <a16:creationId xmlns:a16="http://schemas.microsoft.com/office/drawing/2014/main" id="{35540C2F-E144-8949-8BDC-0645DFA626B8}"/>
                  </a:ext>
                </a:extLst>
              </p14:cNvPr>
              <p14:cNvContentPartPr/>
              <p14:nvPr/>
            </p14:nvContentPartPr>
            <p14:xfrm>
              <a:off x="5536180" y="4773591"/>
              <a:ext cx="1064880" cy="429840"/>
            </p14:xfrm>
          </p:contentPart>
        </mc:Choice>
        <mc:Fallback>
          <p:pic>
            <p:nvPicPr>
              <p:cNvPr id="290" name="墨迹 290">
                <a:extLst>
                  <a:ext uri="{FF2B5EF4-FFF2-40B4-BE49-F238E27FC236}">
                    <a16:creationId xmlns:a16="http://schemas.microsoft.com/office/drawing/2014/main" id="{35540C2F-E144-8949-8BDC-0645DFA626B8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5528620" y="4766031"/>
                <a:ext cx="1080000" cy="44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8">
            <p14:nvContentPartPr>
              <p14:cNvPr id="311" name="墨迹 310">
                <a:extLst>
                  <a:ext uri="{FF2B5EF4-FFF2-40B4-BE49-F238E27FC236}">
                    <a16:creationId xmlns:a16="http://schemas.microsoft.com/office/drawing/2014/main" id="{747E01E8-42FA-F44A-A40C-4EFDA69A1D44}"/>
                  </a:ext>
                </a:extLst>
              </p14:cNvPr>
              <p14:cNvContentPartPr/>
              <p14:nvPr/>
            </p14:nvContentPartPr>
            <p14:xfrm>
              <a:off x="3883060" y="6099471"/>
              <a:ext cx="227880" cy="43920"/>
            </p14:xfrm>
          </p:contentPart>
        </mc:Choice>
        <mc:Fallback>
          <p:pic>
            <p:nvPicPr>
              <p:cNvPr id="311" name="墨迹 310">
                <a:extLst>
                  <a:ext uri="{FF2B5EF4-FFF2-40B4-BE49-F238E27FC236}">
                    <a16:creationId xmlns:a16="http://schemas.microsoft.com/office/drawing/2014/main" id="{747E01E8-42FA-F44A-A40C-4EFDA69A1D44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3875500" y="6091911"/>
                <a:ext cx="243000" cy="5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0">
            <p14:nvContentPartPr>
              <p14:cNvPr id="312" name="墨迹 311">
                <a:extLst>
                  <a:ext uri="{FF2B5EF4-FFF2-40B4-BE49-F238E27FC236}">
                    <a16:creationId xmlns:a16="http://schemas.microsoft.com/office/drawing/2014/main" id="{12D400F2-24DD-0849-BCAE-D0B37FB5F686}"/>
                  </a:ext>
                </a:extLst>
              </p14:cNvPr>
              <p14:cNvContentPartPr/>
              <p14:nvPr/>
            </p14:nvContentPartPr>
            <p14:xfrm>
              <a:off x="3909340" y="6305031"/>
              <a:ext cx="344880" cy="48240"/>
            </p14:xfrm>
          </p:contentPart>
        </mc:Choice>
        <mc:Fallback>
          <p:pic>
            <p:nvPicPr>
              <p:cNvPr id="312" name="墨迹 311">
                <a:extLst>
                  <a:ext uri="{FF2B5EF4-FFF2-40B4-BE49-F238E27FC236}">
                    <a16:creationId xmlns:a16="http://schemas.microsoft.com/office/drawing/2014/main" id="{12D400F2-24DD-0849-BCAE-D0B37FB5F686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3901780" y="6297471"/>
                <a:ext cx="360000" cy="6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2">
            <p14:nvContentPartPr>
              <p14:cNvPr id="313" name="墨迹 314">
                <a:extLst>
                  <a:ext uri="{FF2B5EF4-FFF2-40B4-BE49-F238E27FC236}">
                    <a16:creationId xmlns:a16="http://schemas.microsoft.com/office/drawing/2014/main" id="{148079C0-B4AD-4040-81B6-6FF85478BDEF}"/>
                  </a:ext>
                </a:extLst>
              </p14:cNvPr>
              <p14:cNvContentPartPr/>
              <p14:nvPr/>
            </p14:nvContentPartPr>
            <p14:xfrm>
              <a:off x="1682740" y="5781951"/>
              <a:ext cx="1861920" cy="921600"/>
            </p14:xfrm>
          </p:contentPart>
        </mc:Choice>
        <mc:Fallback>
          <p:pic>
            <p:nvPicPr>
              <p:cNvPr id="313" name="墨迹 314">
                <a:extLst>
                  <a:ext uri="{FF2B5EF4-FFF2-40B4-BE49-F238E27FC236}">
                    <a16:creationId xmlns:a16="http://schemas.microsoft.com/office/drawing/2014/main" id="{148079C0-B4AD-4040-81B6-6FF85478BDEF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1675180" y="5774391"/>
                <a:ext cx="1876680" cy="93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4">
            <p14:nvContentPartPr>
              <p14:cNvPr id="314" name="墨迹 315">
                <a:extLst>
                  <a:ext uri="{FF2B5EF4-FFF2-40B4-BE49-F238E27FC236}">
                    <a16:creationId xmlns:a16="http://schemas.microsoft.com/office/drawing/2014/main" id="{FB01988A-2AF8-7546-B0BD-7C1D44B37B37}"/>
                  </a:ext>
                </a:extLst>
              </p14:cNvPr>
              <p14:cNvContentPartPr/>
              <p14:nvPr/>
            </p14:nvContentPartPr>
            <p14:xfrm>
              <a:off x="1097380" y="5900391"/>
              <a:ext cx="348840" cy="405000"/>
            </p14:xfrm>
          </p:contentPart>
        </mc:Choice>
        <mc:Fallback>
          <p:pic>
            <p:nvPicPr>
              <p:cNvPr id="314" name="墨迹 315">
                <a:extLst>
                  <a:ext uri="{FF2B5EF4-FFF2-40B4-BE49-F238E27FC236}">
                    <a16:creationId xmlns:a16="http://schemas.microsoft.com/office/drawing/2014/main" id="{FB01988A-2AF8-7546-B0BD-7C1D44B37B37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1089820" y="5892831"/>
                <a:ext cx="363960" cy="42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6">
            <p14:nvContentPartPr>
              <p14:cNvPr id="317" name="墨迹 316">
                <a:extLst>
                  <a:ext uri="{FF2B5EF4-FFF2-40B4-BE49-F238E27FC236}">
                    <a16:creationId xmlns:a16="http://schemas.microsoft.com/office/drawing/2014/main" id="{25CB251D-1049-804C-94B9-7666B5A145C1}"/>
                  </a:ext>
                </a:extLst>
              </p14:cNvPr>
              <p14:cNvContentPartPr/>
              <p14:nvPr/>
            </p14:nvContentPartPr>
            <p14:xfrm>
              <a:off x="4652380" y="5974911"/>
              <a:ext cx="336600" cy="414000"/>
            </p14:xfrm>
          </p:contentPart>
        </mc:Choice>
        <mc:Fallback>
          <p:pic>
            <p:nvPicPr>
              <p:cNvPr id="317" name="墨迹 316">
                <a:extLst>
                  <a:ext uri="{FF2B5EF4-FFF2-40B4-BE49-F238E27FC236}">
                    <a16:creationId xmlns:a16="http://schemas.microsoft.com/office/drawing/2014/main" id="{25CB251D-1049-804C-94B9-7666B5A145C1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4644820" y="5967351"/>
                <a:ext cx="351720" cy="42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8">
            <p14:nvContentPartPr>
              <p14:cNvPr id="328" name="墨迹 329">
                <a:extLst>
                  <a:ext uri="{FF2B5EF4-FFF2-40B4-BE49-F238E27FC236}">
                    <a16:creationId xmlns:a16="http://schemas.microsoft.com/office/drawing/2014/main" id="{892B813C-4B7E-E94C-A349-BA20C06AD65E}"/>
                  </a:ext>
                </a:extLst>
              </p14:cNvPr>
              <p14:cNvContentPartPr/>
              <p14:nvPr/>
            </p14:nvContentPartPr>
            <p14:xfrm>
              <a:off x="6214780" y="5564871"/>
              <a:ext cx="2030040" cy="1101600"/>
            </p14:xfrm>
          </p:contentPart>
        </mc:Choice>
        <mc:Fallback>
          <p:pic>
            <p:nvPicPr>
              <p:cNvPr id="328" name="墨迹 329">
                <a:extLst>
                  <a:ext uri="{FF2B5EF4-FFF2-40B4-BE49-F238E27FC236}">
                    <a16:creationId xmlns:a16="http://schemas.microsoft.com/office/drawing/2014/main" id="{892B813C-4B7E-E94C-A349-BA20C06AD65E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6207220" y="5557311"/>
                <a:ext cx="2044800" cy="111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0">
            <p14:nvContentPartPr>
              <p14:cNvPr id="329" name="墨迹 330">
                <a:extLst>
                  <a:ext uri="{FF2B5EF4-FFF2-40B4-BE49-F238E27FC236}">
                    <a16:creationId xmlns:a16="http://schemas.microsoft.com/office/drawing/2014/main" id="{ECABF8E5-74D7-B748-8687-428AAF0D59AF}"/>
                  </a:ext>
                </a:extLst>
              </p14:cNvPr>
              <p14:cNvContentPartPr/>
              <p14:nvPr/>
            </p14:nvContentPartPr>
            <p14:xfrm>
              <a:off x="5268700" y="6124311"/>
              <a:ext cx="398520" cy="187200"/>
            </p14:xfrm>
          </p:contentPart>
        </mc:Choice>
        <mc:Fallback>
          <p:pic>
            <p:nvPicPr>
              <p:cNvPr id="329" name="墨迹 330">
                <a:extLst>
                  <a:ext uri="{FF2B5EF4-FFF2-40B4-BE49-F238E27FC236}">
                    <a16:creationId xmlns:a16="http://schemas.microsoft.com/office/drawing/2014/main" id="{ECABF8E5-74D7-B748-8687-428AAF0D59AF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5261147" y="6116751"/>
                <a:ext cx="413626" cy="20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2">
            <p14:nvContentPartPr>
              <p14:cNvPr id="337" name="墨迹 337">
                <a:extLst>
                  <a:ext uri="{FF2B5EF4-FFF2-40B4-BE49-F238E27FC236}">
                    <a16:creationId xmlns:a16="http://schemas.microsoft.com/office/drawing/2014/main" id="{E1096149-251F-F942-9F27-7401A64FCBB0}"/>
                  </a:ext>
                </a:extLst>
              </p14:cNvPr>
              <p14:cNvContentPartPr/>
              <p14:nvPr/>
            </p14:nvContentPartPr>
            <p14:xfrm>
              <a:off x="680500" y="1380591"/>
              <a:ext cx="9886680" cy="5167440"/>
            </p14:xfrm>
          </p:contentPart>
        </mc:Choice>
        <mc:Fallback>
          <p:pic>
            <p:nvPicPr>
              <p:cNvPr id="337" name="墨迹 337">
                <a:extLst>
                  <a:ext uri="{FF2B5EF4-FFF2-40B4-BE49-F238E27FC236}">
                    <a16:creationId xmlns:a16="http://schemas.microsoft.com/office/drawing/2014/main" id="{E1096149-251F-F942-9F27-7401A64FCBB0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672940" y="1373032"/>
                <a:ext cx="9901800" cy="518219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355042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7" name="墨迹 7">
                <a:extLst>
                  <a:ext uri="{FF2B5EF4-FFF2-40B4-BE49-F238E27FC236}">
                    <a16:creationId xmlns:a16="http://schemas.microsoft.com/office/drawing/2014/main" id="{5EB4B47A-ABF4-8C46-8FBE-CF81DE0FADB3}"/>
                  </a:ext>
                </a:extLst>
              </p14:cNvPr>
              <p14:cNvContentPartPr/>
              <p14:nvPr/>
            </p14:nvContentPartPr>
            <p14:xfrm>
              <a:off x="698860" y="378351"/>
              <a:ext cx="1388160" cy="809640"/>
            </p14:xfrm>
          </p:contentPart>
        </mc:Choice>
        <mc:Fallback>
          <p:pic>
            <p:nvPicPr>
              <p:cNvPr id="7" name="墨迹 7">
                <a:extLst>
                  <a:ext uri="{FF2B5EF4-FFF2-40B4-BE49-F238E27FC236}">
                    <a16:creationId xmlns:a16="http://schemas.microsoft.com/office/drawing/2014/main" id="{5EB4B47A-ABF4-8C46-8FBE-CF81DE0FADB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91298" y="370791"/>
                <a:ext cx="1403284" cy="82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9" name="墨迹 8">
                <a:extLst>
                  <a:ext uri="{FF2B5EF4-FFF2-40B4-BE49-F238E27FC236}">
                    <a16:creationId xmlns:a16="http://schemas.microsoft.com/office/drawing/2014/main" id="{077C90F3-5C2F-8442-981E-17B165EE1F15}"/>
                  </a:ext>
                </a:extLst>
              </p14:cNvPr>
              <p14:cNvContentPartPr/>
              <p14:nvPr/>
            </p14:nvContentPartPr>
            <p14:xfrm>
              <a:off x="1850140" y="1318311"/>
              <a:ext cx="12960" cy="367560"/>
            </p14:xfrm>
          </p:contentPart>
        </mc:Choice>
        <mc:Fallback>
          <p:pic>
            <p:nvPicPr>
              <p:cNvPr id="9" name="墨迹 8">
                <a:extLst>
                  <a:ext uri="{FF2B5EF4-FFF2-40B4-BE49-F238E27FC236}">
                    <a16:creationId xmlns:a16="http://schemas.microsoft.com/office/drawing/2014/main" id="{077C90F3-5C2F-8442-981E-17B165EE1F1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842580" y="1310751"/>
                <a:ext cx="27720" cy="38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5" name="墨迹 15">
                <a:extLst>
                  <a:ext uri="{FF2B5EF4-FFF2-40B4-BE49-F238E27FC236}">
                    <a16:creationId xmlns:a16="http://schemas.microsoft.com/office/drawing/2014/main" id="{0EF63474-9F87-AF44-A5AC-039F094408E6}"/>
                  </a:ext>
                </a:extLst>
              </p14:cNvPr>
              <p14:cNvContentPartPr/>
              <p14:nvPr/>
            </p14:nvContentPartPr>
            <p14:xfrm>
              <a:off x="2105380" y="1324431"/>
              <a:ext cx="405000" cy="293400"/>
            </p14:xfrm>
          </p:contentPart>
        </mc:Choice>
        <mc:Fallback>
          <p:pic>
            <p:nvPicPr>
              <p:cNvPr id="15" name="墨迹 15">
                <a:extLst>
                  <a:ext uri="{FF2B5EF4-FFF2-40B4-BE49-F238E27FC236}">
                    <a16:creationId xmlns:a16="http://schemas.microsoft.com/office/drawing/2014/main" id="{0EF63474-9F87-AF44-A5AC-039F094408E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097820" y="1317222"/>
                <a:ext cx="420120" cy="30853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7" name="墨迹 16">
                <a:extLst>
                  <a:ext uri="{FF2B5EF4-FFF2-40B4-BE49-F238E27FC236}">
                    <a16:creationId xmlns:a16="http://schemas.microsoft.com/office/drawing/2014/main" id="{375F8BA2-5EED-5F45-933A-9369142B89EB}"/>
                  </a:ext>
                </a:extLst>
              </p14:cNvPr>
              <p14:cNvContentPartPr/>
              <p14:nvPr/>
            </p14:nvContentPartPr>
            <p14:xfrm>
              <a:off x="2615860" y="1548711"/>
              <a:ext cx="25200" cy="93600"/>
            </p14:xfrm>
          </p:contentPart>
        </mc:Choice>
        <mc:Fallback>
          <p:pic>
            <p:nvPicPr>
              <p:cNvPr id="17" name="墨迹 16">
                <a:extLst>
                  <a:ext uri="{FF2B5EF4-FFF2-40B4-BE49-F238E27FC236}">
                    <a16:creationId xmlns:a16="http://schemas.microsoft.com/office/drawing/2014/main" id="{375F8BA2-5EED-5F45-933A-9369142B89EB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608300" y="1541151"/>
                <a:ext cx="40320" cy="10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8" name="墨迹 17">
                <a:extLst>
                  <a:ext uri="{FF2B5EF4-FFF2-40B4-BE49-F238E27FC236}">
                    <a16:creationId xmlns:a16="http://schemas.microsoft.com/office/drawing/2014/main" id="{2102FB0A-5CC6-7240-AF03-9556FFA74893}"/>
                  </a:ext>
                </a:extLst>
              </p14:cNvPr>
              <p14:cNvContentPartPr/>
              <p14:nvPr/>
            </p14:nvContentPartPr>
            <p14:xfrm>
              <a:off x="2902060" y="1349631"/>
              <a:ext cx="180720" cy="236880"/>
            </p14:xfrm>
          </p:contentPart>
        </mc:Choice>
        <mc:Fallback>
          <p:pic>
            <p:nvPicPr>
              <p:cNvPr id="18" name="墨迹 17">
                <a:extLst>
                  <a:ext uri="{FF2B5EF4-FFF2-40B4-BE49-F238E27FC236}">
                    <a16:creationId xmlns:a16="http://schemas.microsoft.com/office/drawing/2014/main" id="{2102FB0A-5CC6-7240-AF03-9556FFA74893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894500" y="1342071"/>
                <a:ext cx="195840" cy="25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22" name="墨迹 21">
                <a:extLst>
                  <a:ext uri="{FF2B5EF4-FFF2-40B4-BE49-F238E27FC236}">
                    <a16:creationId xmlns:a16="http://schemas.microsoft.com/office/drawing/2014/main" id="{61BBE184-0C58-8F44-9361-4347D9A568F9}"/>
                  </a:ext>
                </a:extLst>
              </p14:cNvPr>
              <p14:cNvContentPartPr/>
              <p14:nvPr/>
            </p14:nvContentPartPr>
            <p14:xfrm>
              <a:off x="3680380" y="1312191"/>
              <a:ext cx="62640" cy="50040"/>
            </p14:xfrm>
          </p:contentPart>
        </mc:Choice>
        <mc:Fallback>
          <p:pic>
            <p:nvPicPr>
              <p:cNvPr id="22" name="墨迹 21">
                <a:extLst>
                  <a:ext uri="{FF2B5EF4-FFF2-40B4-BE49-F238E27FC236}">
                    <a16:creationId xmlns:a16="http://schemas.microsoft.com/office/drawing/2014/main" id="{61BBE184-0C58-8F44-9361-4347D9A568F9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672820" y="1304631"/>
                <a:ext cx="77760" cy="6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39" name="墨迹 45">
                <a:extLst>
                  <a:ext uri="{FF2B5EF4-FFF2-40B4-BE49-F238E27FC236}">
                    <a16:creationId xmlns:a16="http://schemas.microsoft.com/office/drawing/2014/main" id="{330674D3-9E8C-6B49-B358-94013E87F885}"/>
                  </a:ext>
                </a:extLst>
              </p14:cNvPr>
              <p14:cNvContentPartPr/>
              <p14:nvPr/>
            </p14:nvContentPartPr>
            <p14:xfrm>
              <a:off x="6176620" y="1131471"/>
              <a:ext cx="435960" cy="691560"/>
            </p14:xfrm>
          </p:contentPart>
        </mc:Choice>
        <mc:Fallback>
          <p:pic>
            <p:nvPicPr>
              <p:cNvPr id="39" name="墨迹 45">
                <a:extLst>
                  <a:ext uri="{FF2B5EF4-FFF2-40B4-BE49-F238E27FC236}">
                    <a16:creationId xmlns:a16="http://schemas.microsoft.com/office/drawing/2014/main" id="{330674D3-9E8C-6B49-B358-94013E87F885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169066" y="1123911"/>
                <a:ext cx="450708" cy="70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40" name="墨迹 46">
                <a:extLst>
                  <a:ext uri="{FF2B5EF4-FFF2-40B4-BE49-F238E27FC236}">
                    <a16:creationId xmlns:a16="http://schemas.microsoft.com/office/drawing/2014/main" id="{D0E72B3F-1ACB-B946-9602-979E95A917FB}"/>
                  </a:ext>
                </a:extLst>
              </p14:cNvPr>
              <p14:cNvContentPartPr/>
              <p14:nvPr/>
            </p14:nvContentPartPr>
            <p14:xfrm>
              <a:off x="5822020" y="1200231"/>
              <a:ext cx="193320" cy="330120"/>
            </p14:xfrm>
          </p:contentPart>
        </mc:Choice>
        <mc:Fallback>
          <p:pic>
            <p:nvPicPr>
              <p:cNvPr id="40" name="墨迹 46">
                <a:extLst>
                  <a:ext uri="{FF2B5EF4-FFF2-40B4-BE49-F238E27FC236}">
                    <a16:creationId xmlns:a16="http://schemas.microsoft.com/office/drawing/2014/main" id="{D0E72B3F-1ACB-B946-9602-979E95A917FB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814460" y="1192679"/>
                <a:ext cx="208440" cy="3448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41" name="墨迹 47">
                <a:extLst>
                  <a:ext uri="{FF2B5EF4-FFF2-40B4-BE49-F238E27FC236}">
                    <a16:creationId xmlns:a16="http://schemas.microsoft.com/office/drawing/2014/main" id="{D36E5229-C350-494A-944D-EC936F679C01}"/>
                  </a:ext>
                </a:extLst>
              </p14:cNvPr>
              <p14:cNvContentPartPr/>
              <p14:nvPr/>
            </p14:nvContentPartPr>
            <p14:xfrm>
              <a:off x="5485780" y="1293471"/>
              <a:ext cx="181080" cy="218160"/>
            </p14:xfrm>
          </p:contentPart>
        </mc:Choice>
        <mc:Fallback>
          <p:pic>
            <p:nvPicPr>
              <p:cNvPr id="41" name="墨迹 47">
                <a:extLst>
                  <a:ext uri="{FF2B5EF4-FFF2-40B4-BE49-F238E27FC236}">
                    <a16:creationId xmlns:a16="http://schemas.microsoft.com/office/drawing/2014/main" id="{D36E5229-C350-494A-944D-EC936F679C01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478205" y="1285911"/>
                <a:ext cx="196230" cy="23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42" name="墨迹 48">
                <a:extLst>
                  <a:ext uri="{FF2B5EF4-FFF2-40B4-BE49-F238E27FC236}">
                    <a16:creationId xmlns:a16="http://schemas.microsoft.com/office/drawing/2014/main" id="{6C13EFF5-158B-624F-AA73-48B0999090AA}"/>
                  </a:ext>
                </a:extLst>
              </p14:cNvPr>
              <p14:cNvContentPartPr/>
              <p14:nvPr/>
            </p14:nvContentPartPr>
            <p14:xfrm>
              <a:off x="4807180" y="1424151"/>
              <a:ext cx="386280" cy="37800"/>
            </p14:xfrm>
          </p:contentPart>
        </mc:Choice>
        <mc:Fallback>
          <p:pic>
            <p:nvPicPr>
              <p:cNvPr id="42" name="墨迹 48">
                <a:extLst>
                  <a:ext uri="{FF2B5EF4-FFF2-40B4-BE49-F238E27FC236}">
                    <a16:creationId xmlns:a16="http://schemas.microsoft.com/office/drawing/2014/main" id="{6C13EFF5-158B-624F-AA73-48B0999090AA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799620" y="1416591"/>
                <a:ext cx="401400" cy="5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43" name="墨迹 49">
                <a:extLst>
                  <a:ext uri="{FF2B5EF4-FFF2-40B4-BE49-F238E27FC236}">
                    <a16:creationId xmlns:a16="http://schemas.microsoft.com/office/drawing/2014/main" id="{C7374C9E-831B-3B4B-AA84-150D8B5C1FE3}"/>
                  </a:ext>
                </a:extLst>
              </p14:cNvPr>
              <p14:cNvContentPartPr/>
              <p14:nvPr/>
            </p14:nvContentPartPr>
            <p14:xfrm>
              <a:off x="4234420" y="1318311"/>
              <a:ext cx="149760" cy="268200"/>
            </p14:xfrm>
          </p:contentPart>
        </mc:Choice>
        <mc:Fallback>
          <p:pic>
            <p:nvPicPr>
              <p:cNvPr id="43" name="墨迹 49">
                <a:extLst>
                  <a:ext uri="{FF2B5EF4-FFF2-40B4-BE49-F238E27FC236}">
                    <a16:creationId xmlns:a16="http://schemas.microsoft.com/office/drawing/2014/main" id="{C7374C9E-831B-3B4B-AA84-150D8B5C1FE3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226860" y="1310751"/>
                <a:ext cx="164880" cy="28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44" name="墨迹 50">
                <a:extLst>
                  <a:ext uri="{FF2B5EF4-FFF2-40B4-BE49-F238E27FC236}">
                    <a16:creationId xmlns:a16="http://schemas.microsoft.com/office/drawing/2014/main" id="{D2367A1C-BAC4-7340-9D27-952A13949B29}"/>
                  </a:ext>
                </a:extLst>
              </p14:cNvPr>
              <p14:cNvContentPartPr/>
              <p14:nvPr/>
            </p14:nvContentPartPr>
            <p14:xfrm>
              <a:off x="3636820" y="1480311"/>
              <a:ext cx="386280" cy="161640"/>
            </p14:xfrm>
          </p:contentPart>
        </mc:Choice>
        <mc:Fallback>
          <p:pic>
            <p:nvPicPr>
              <p:cNvPr id="44" name="墨迹 50">
                <a:extLst>
                  <a:ext uri="{FF2B5EF4-FFF2-40B4-BE49-F238E27FC236}">
                    <a16:creationId xmlns:a16="http://schemas.microsoft.com/office/drawing/2014/main" id="{D2367A1C-BAC4-7340-9D27-952A13949B29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629260" y="1472751"/>
                <a:ext cx="401400" cy="17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45" name="墨迹 51">
                <a:extLst>
                  <a:ext uri="{FF2B5EF4-FFF2-40B4-BE49-F238E27FC236}">
                    <a16:creationId xmlns:a16="http://schemas.microsoft.com/office/drawing/2014/main" id="{2103E98C-3FA6-0740-9F67-8A6A10476449}"/>
                  </a:ext>
                </a:extLst>
              </p14:cNvPr>
              <p14:cNvContentPartPr/>
              <p14:nvPr/>
            </p14:nvContentPartPr>
            <p14:xfrm>
              <a:off x="3294460" y="1275471"/>
              <a:ext cx="180720" cy="311040"/>
            </p14:xfrm>
          </p:contentPart>
        </mc:Choice>
        <mc:Fallback>
          <p:pic>
            <p:nvPicPr>
              <p:cNvPr id="45" name="墨迹 51">
                <a:extLst>
                  <a:ext uri="{FF2B5EF4-FFF2-40B4-BE49-F238E27FC236}">
                    <a16:creationId xmlns:a16="http://schemas.microsoft.com/office/drawing/2014/main" id="{2103E98C-3FA6-0740-9F67-8A6A10476449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3286900" y="1267911"/>
                <a:ext cx="195840" cy="32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78" name="墨迹 79">
                <a:extLst>
                  <a:ext uri="{FF2B5EF4-FFF2-40B4-BE49-F238E27FC236}">
                    <a16:creationId xmlns:a16="http://schemas.microsoft.com/office/drawing/2014/main" id="{245E0D69-5489-0149-8A57-1FD677C1DD82}"/>
                  </a:ext>
                </a:extLst>
              </p14:cNvPr>
              <p14:cNvContentPartPr/>
              <p14:nvPr/>
            </p14:nvContentPartPr>
            <p14:xfrm>
              <a:off x="10017820" y="1119231"/>
              <a:ext cx="1793520" cy="778320"/>
            </p14:xfrm>
          </p:contentPart>
        </mc:Choice>
        <mc:Fallback>
          <p:pic>
            <p:nvPicPr>
              <p:cNvPr id="78" name="墨迹 79">
                <a:extLst>
                  <a:ext uri="{FF2B5EF4-FFF2-40B4-BE49-F238E27FC236}">
                    <a16:creationId xmlns:a16="http://schemas.microsoft.com/office/drawing/2014/main" id="{245E0D69-5489-0149-8A57-1FD677C1DD82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0010258" y="1111674"/>
                <a:ext cx="1808643" cy="79307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79" name="墨迹 80">
                <a:extLst>
                  <a:ext uri="{FF2B5EF4-FFF2-40B4-BE49-F238E27FC236}">
                    <a16:creationId xmlns:a16="http://schemas.microsoft.com/office/drawing/2014/main" id="{876A0FAE-0FB5-DA41-AA3B-33D38641582E}"/>
                  </a:ext>
                </a:extLst>
              </p14:cNvPr>
              <p14:cNvContentPartPr/>
              <p14:nvPr/>
            </p14:nvContentPartPr>
            <p14:xfrm>
              <a:off x="7098220" y="1156671"/>
              <a:ext cx="2652120" cy="460800"/>
            </p14:xfrm>
          </p:contentPart>
        </mc:Choice>
        <mc:Fallback>
          <p:pic>
            <p:nvPicPr>
              <p:cNvPr id="79" name="墨迹 80">
                <a:extLst>
                  <a:ext uri="{FF2B5EF4-FFF2-40B4-BE49-F238E27FC236}">
                    <a16:creationId xmlns:a16="http://schemas.microsoft.com/office/drawing/2014/main" id="{876A0FAE-0FB5-DA41-AA3B-33D38641582E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090661" y="1149117"/>
                <a:ext cx="2667238" cy="4759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88" name="墨迹 87">
                <a:extLst>
                  <a:ext uri="{FF2B5EF4-FFF2-40B4-BE49-F238E27FC236}">
                    <a16:creationId xmlns:a16="http://schemas.microsoft.com/office/drawing/2014/main" id="{FEA42362-546C-2F4C-8147-504B01DB8460}"/>
                  </a:ext>
                </a:extLst>
              </p14:cNvPr>
              <p14:cNvContentPartPr/>
              <p14:nvPr/>
            </p14:nvContentPartPr>
            <p14:xfrm>
              <a:off x="2839780" y="2183751"/>
              <a:ext cx="50040" cy="248760"/>
            </p14:xfrm>
          </p:contentPart>
        </mc:Choice>
        <mc:Fallback>
          <p:pic>
            <p:nvPicPr>
              <p:cNvPr id="88" name="墨迹 87">
                <a:extLst>
                  <a:ext uri="{FF2B5EF4-FFF2-40B4-BE49-F238E27FC236}">
                    <a16:creationId xmlns:a16="http://schemas.microsoft.com/office/drawing/2014/main" id="{FEA42362-546C-2F4C-8147-504B01DB8460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2832220" y="2176191"/>
                <a:ext cx="65160" cy="26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91" name="墨迹 93">
                <a:extLst>
                  <a:ext uri="{FF2B5EF4-FFF2-40B4-BE49-F238E27FC236}">
                    <a16:creationId xmlns:a16="http://schemas.microsoft.com/office/drawing/2014/main" id="{F1F10B6D-5DB4-4B46-9AB5-9E2BFD1BF1B8}"/>
                  </a:ext>
                </a:extLst>
              </p14:cNvPr>
              <p14:cNvContentPartPr/>
              <p14:nvPr/>
            </p14:nvContentPartPr>
            <p14:xfrm>
              <a:off x="3107620" y="2102751"/>
              <a:ext cx="274320" cy="348840"/>
            </p14:xfrm>
          </p:contentPart>
        </mc:Choice>
        <mc:Fallback>
          <p:pic>
            <p:nvPicPr>
              <p:cNvPr id="91" name="墨迹 93">
                <a:extLst>
                  <a:ext uri="{FF2B5EF4-FFF2-40B4-BE49-F238E27FC236}">
                    <a16:creationId xmlns:a16="http://schemas.microsoft.com/office/drawing/2014/main" id="{F1F10B6D-5DB4-4B46-9AB5-9E2BFD1BF1B8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3100060" y="2095191"/>
                <a:ext cx="289440" cy="36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92" name="墨迹 94">
                <a:extLst>
                  <a:ext uri="{FF2B5EF4-FFF2-40B4-BE49-F238E27FC236}">
                    <a16:creationId xmlns:a16="http://schemas.microsoft.com/office/drawing/2014/main" id="{5BE7FC97-2C38-0F4C-8D53-332813D39E46}"/>
                  </a:ext>
                </a:extLst>
              </p14:cNvPr>
              <p14:cNvContentPartPr/>
              <p14:nvPr/>
            </p14:nvContentPartPr>
            <p14:xfrm>
              <a:off x="2454580" y="2283471"/>
              <a:ext cx="155520" cy="143280"/>
            </p14:xfrm>
          </p:contentPart>
        </mc:Choice>
        <mc:Fallback>
          <p:pic>
            <p:nvPicPr>
              <p:cNvPr id="92" name="墨迹 94">
                <a:extLst>
                  <a:ext uri="{FF2B5EF4-FFF2-40B4-BE49-F238E27FC236}">
                    <a16:creationId xmlns:a16="http://schemas.microsoft.com/office/drawing/2014/main" id="{5BE7FC97-2C38-0F4C-8D53-332813D39E46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2447002" y="2275930"/>
                <a:ext cx="170675" cy="15836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93" name="墨迹 95">
                <a:extLst>
                  <a:ext uri="{FF2B5EF4-FFF2-40B4-BE49-F238E27FC236}">
                    <a16:creationId xmlns:a16="http://schemas.microsoft.com/office/drawing/2014/main" id="{6410317D-D31C-D446-AE97-5D34BC6AF85F}"/>
                  </a:ext>
                </a:extLst>
              </p14:cNvPr>
              <p14:cNvContentPartPr/>
              <p14:nvPr/>
            </p14:nvContentPartPr>
            <p14:xfrm>
              <a:off x="1544860" y="2158911"/>
              <a:ext cx="486000" cy="398880"/>
            </p14:xfrm>
          </p:contentPart>
        </mc:Choice>
        <mc:Fallback>
          <p:pic>
            <p:nvPicPr>
              <p:cNvPr id="93" name="墨迹 95">
                <a:extLst>
                  <a:ext uri="{FF2B5EF4-FFF2-40B4-BE49-F238E27FC236}">
                    <a16:creationId xmlns:a16="http://schemas.microsoft.com/office/drawing/2014/main" id="{6410317D-D31C-D446-AE97-5D34BC6AF85F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537300" y="2151351"/>
                <a:ext cx="501120" cy="41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101" name="墨迹 100">
                <a:extLst>
                  <a:ext uri="{FF2B5EF4-FFF2-40B4-BE49-F238E27FC236}">
                    <a16:creationId xmlns:a16="http://schemas.microsoft.com/office/drawing/2014/main" id="{DC2456F2-EAE3-AE46-8027-9460C779BCE3}"/>
                  </a:ext>
                </a:extLst>
              </p14:cNvPr>
              <p14:cNvContentPartPr/>
              <p14:nvPr/>
            </p14:nvContentPartPr>
            <p14:xfrm>
              <a:off x="3057940" y="2852631"/>
              <a:ext cx="19080" cy="256320"/>
            </p14:xfrm>
          </p:contentPart>
        </mc:Choice>
        <mc:Fallback>
          <p:pic>
            <p:nvPicPr>
              <p:cNvPr id="101" name="墨迹 100">
                <a:extLst>
                  <a:ext uri="{FF2B5EF4-FFF2-40B4-BE49-F238E27FC236}">
                    <a16:creationId xmlns:a16="http://schemas.microsoft.com/office/drawing/2014/main" id="{DC2456F2-EAE3-AE46-8027-9460C779BCE3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3050380" y="2845071"/>
                <a:ext cx="34200" cy="27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106" name="墨迹 108">
                <a:extLst>
                  <a:ext uri="{FF2B5EF4-FFF2-40B4-BE49-F238E27FC236}">
                    <a16:creationId xmlns:a16="http://schemas.microsoft.com/office/drawing/2014/main" id="{6F814107-DA83-954D-BC09-8D58546F583F}"/>
                  </a:ext>
                </a:extLst>
              </p14:cNvPr>
              <p14:cNvContentPartPr/>
              <p14:nvPr/>
            </p14:nvContentPartPr>
            <p14:xfrm>
              <a:off x="3238300" y="2793951"/>
              <a:ext cx="293040" cy="261720"/>
            </p14:xfrm>
          </p:contentPart>
        </mc:Choice>
        <mc:Fallback>
          <p:pic>
            <p:nvPicPr>
              <p:cNvPr id="106" name="墨迹 108">
                <a:extLst>
                  <a:ext uri="{FF2B5EF4-FFF2-40B4-BE49-F238E27FC236}">
                    <a16:creationId xmlns:a16="http://schemas.microsoft.com/office/drawing/2014/main" id="{6F814107-DA83-954D-BC09-8D58546F583F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3230740" y="2786391"/>
                <a:ext cx="308160" cy="27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107" name="墨迹 109">
                <a:extLst>
                  <a:ext uri="{FF2B5EF4-FFF2-40B4-BE49-F238E27FC236}">
                    <a16:creationId xmlns:a16="http://schemas.microsoft.com/office/drawing/2014/main" id="{0E02F29B-8481-9C44-B581-C9DC92312E41}"/>
                  </a:ext>
                </a:extLst>
              </p14:cNvPr>
              <p14:cNvContentPartPr/>
              <p14:nvPr/>
            </p14:nvContentPartPr>
            <p14:xfrm>
              <a:off x="2549980" y="2936871"/>
              <a:ext cx="178200" cy="124920"/>
            </p14:xfrm>
          </p:contentPart>
        </mc:Choice>
        <mc:Fallback>
          <p:pic>
            <p:nvPicPr>
              <p:cNvPr id="107" name="墨迹 109">
                <a:extLst>
                  <a:ext uri="{FF2B5EF4-FFF2-40B4-BE49-F238E27FC236}">
                    <a16:creationId xmlns:a16="http://schemas.microsoft.com/office/drawing/2014/main" id="{0E02F29B-8481-9C44-B581-C9DC92312E41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2542420" y="2929311"/>
                <a:ext cx="19332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108" name="墨迹 110">
                <a:extLst>
                  <a:ext uri="{FF2B5EF4-FFF2-40B4-BE49-F238E27FC236}">
                    <a16:creationId xmlns:a16="http://schemas.microsoft.com/office/drawing/2014/main" id="{9A8663C8-3480-C540-AD51-3214E2A511E1}"/>
                  </a:ext>
                </a:extLst>
              </p14:cNvPr>
              <p14:cNvContentPartPr/>
              <p14:nvPr/>
            </p14:nvContentPartPr>
            <p14:xfrm>
              <a:off x="1670140" y="2837511"/>
              <a:ext cx="348480" cy="355320"/>
            </p14:xfrm>
          </p:contentPart>
        </mc:Choice>
        <mc:Fallback>
          <p:pic>
            <p:nvPicPr>
              <p:cNvPr id="108" name="墨迹 110">
                <a:extLst>
                  <a:ext uri="{FF2B5EF4-FFF2-40B4-BE49-F238E27FC236}">
                    <a16:creationId xmlns:a16="http://schemas.microsoft.com/office/drawing/2014/main" id="{9A8663C8-3480-C540-AD51-3214E2A511E1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662572" y="2829951"/>
                <a:ext cx="363616" cy="37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112" name="墨迹 111">
                <a:extLst>
                  <a:ext uri="{FF2B5EF4-FFF2-40B4-BE49-F238E27FC236}">
                    <a16:creationId xmlns:a16="http://schemas.microsoft.com/office/drawing/2014/main" id="{77FFBEE7-17C8-1142-8DBC-E21D343734D8}"/>
                  </a:ext>
                </a:extLst>
              </p14:cNvPr>
              <p14:cNvContentPartPr/>
              <p14:nvPr/>
            </p14:nvContentPartPr>
            <p14:xfrm>
              <a:off x="3705220" y="2734191"/>
              <a:ext cx="87480" cy="321480"/>
            </p14:xfrm>
          </p:contentPart>
        </mc:Choice>
        <mc:Fallback>
          <p:pic>
            <p:nvPicPr>
              <p:cNvPr id="112" name="墨迹 111">
                <a:extLst>
                  <a:ext uri="{FF2B5EF4-FFF2-40B4-BE49-F238E27FC236}">
                    <a16:creationId xmlns:a16="http://schemas.microsoft.com/office/drawing/2014/main" id="{77FFBEE7-17C8-1142-8DBC-E21D343734D8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3697660" y="2726631"/>
                <a:ext cx="102600" cy="33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123" name="墨迹 122">
                <a:extLst>
                  <a:ext uri="{FF2B5EF4-FFF2-40B4-BE49-F238E27FC236}">
                    <a16:creationId xmlns:a16="http://schemas.microsoft.com/office/drawing/2014/main" id="{395B0A3A-C6C0-7242-BEF7-1A3F1C8D98FA}"/>
                  </a:ext>
                </a:extLst>
              </p14:cNvPr>
              <p14:cNvContentPartPr/>
              <p14:nvPr/>
            </p14:nvContentPartPr>
            <p14:xfrm>
              <a:off x="5865580" y="2812671"/>
              <a:ext cx="87480" cy="360"/>
            </p14:xfrm>
          </p:contentPart>
        </mc:Choice>
        <mc:Fallback>
          <p:pic>
            <p:nvPicPr>
              <p:cNvPr id="123" name="墨迹 122">
                <a:extLst>
                  <a:ext uri="{FF2B5EF4-FFF2-40B4-BE49-F238E27FC236}">
                    <a16:creationId xmlns:a16="http://schemas.microsoft.com/office/drawing/2014/main" id="{395B0A3A-C6C0-7242-BEF7-1A3F1C8D98FA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5858020" y="2805111"/>
                <a:ext cx="102600" cy="1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124" name="墨迹 123">
                <a:extLst>
                  <a:ext uri="{FF2B5EF4-FFF2-40B4-BE49-F238E27FC236}">
                    <a16:creationId xmlns:a16="http://schemas.microsoft.com/office/drawing/2014/main" id="{50D18D08-4E9D-D748-9284-C6DF6A9BC2E2}"/>
                  </a:ext>
                </a:extLst>
              </p14:cNvPr>
              <p14:cNvContentPartPr/>
              <p14:nvPr/>
            </p14:nvContentPartPr>
            <p14:xfrm>
              <a:off x="6157900" y="2800071"/>
              <a:ext cx="180720" cy="12960"/>
            </p14:xfrm>
          </p:contentPart>
        </mc:Choice>
        <mc:Fallback>
          <p:pic>
            <p:nvPicPr>
              <p:cNvPr id="124" name="墨迹 123">
                <a:extLst>
                  <a:ext uri="{FF2B5EF4-FFF2-40B4-BE49-F238E27FC236}">
                    <a16:creationId xmlns:a16="http://schemas.microsoft.com/office/drawing/2014/main" id="{50D18D08-4E9D-D748-9284-C6DF6A9BC2E2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6150700" y="2792511"/>
                <a:ext cx="19584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125" name="墨迹 124">
                <a:extLst>
                  <a:ext uri="{FF2B5EF4-FFF2-40B4-BE49-F238E27FC236}">
                    <a16:creationId xmlns:a16="http://schemas.microsoft.com/office/drawing/2014/main" id="{5AD64AB2-7BB8-B848-AEE3-7733C4F06235}"/>
                  </a:ext>
                </a:extLst>
              </p14:cNvPr>
              <p14:cNvContentPartPr/>
              <p14:nvPr/>
            </p14:nvContentPartPr>
            <p14:xfrm>
              <a:off x="6824260" y="2653551"/>
              <a:ext cx="50040" cy="240480"/>
            </p14:xfrm>
          </p:contentPart>
        </mc:Choice>
        <mc:Fallback>
          <p:pic>
            <p:nvPicPr>
              <p:cNvPr id="125" name="墨迹 124">
                <a:extLst>
                  <a:ext uri="{FF2B5EF4-FFF2-40B4-BE49-F238E27FC236}">
                    <a16:creationId xmlns:a16="http://schemas.microsoft.com/office/drawing/2014/main" id="{5AD64AB2-7BB8-B848-AEE3-7733C4F06235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6816700" y="2645991"/>
                <a:ext cx="65160" cy="25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131" name="墨迹 134">
                <a:extLst>
                  <a:ext uri="{FF2B5EF4-FFF2-40B4-BE49-F238E27FC236}">
                    <a16:creationId xmlns:a16="http://schemas.microsoft.com/office/drawing/2014/main" id="{E5621172-85D4-FD42-857E-3A8EB2D33C0C}"/>
                  </a:ext>
                </a:extLst>
              </p14:cNvPr>
              <p14:cNvContentPartPr/>
              <p14:nvPr/>
            </p14:nvContentPartPr>
            <p14:xfrm>
              <a:off x="7042060" y="2538711"/>
              <a:ext cx="610560" cy="454680"/>
            </p14:xfrm>
          </p:contentPart>
        </mc:Choice>
        <mc:Fallback>
          <p:pic>
            <p:nvPicPr>
              <p:cNvPr id="131" name="墨迹 134">
                <a:extLst>
                  <a:ext uri="{FF2B5EF4-FFF2-40B4-BE49-F238E27FC236}">
                    <a16:creationId xmlns:a16="http://schemas.microsoft.com/office/drawing/2014/main" id="{E5621172-85D4-FD42-857E-3A8EB2D33C0C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7034500" y="2531151"/>
                <a:ext cx="625680" cy="46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132" name="墨迹 135">
                <a:extLst>
                  <a:ext uri="{FF2B5EF4-FFF2-40B4-BE49-F238E27FC236}">
                    <a16:creationId xmlns:a16="http://schemas.microsoft.com/office/drawing/2014/main" id="{68742C2E-2F11-594A-95DF-9229B88CF1D4}"/>
                  </a:ext>
                </a:extLst>
              </p14:cNvPr>
              <p14:cNvContentPartPr/>
              <p14:nvPr/>
            </p14:nvContentPartPr>
            <p14:xfrm>
              <a:off x="5305060" y="2737791"/>
              <a:ext cx="268200" cy="112320"/>
            </p14:xfrm>
          </p:contentPart>
        </mc:Choice>
        <mc:Fallback>
          <p:pic>
            <p:nvPicPr>
              <p:cNvPr id="132" name="墨迹 135">
                <a:extLst>
                  <a:ext uri="{FF2B5EF4-FFF2-40B4-BE49-F238E27FC236}">
                    <a16:creationId xmlns:a16="http://schemas.microsoft.com/office/drawing/2014/main" id="{68742C2E-2F11-594A-95DF-9229B88CF1D4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5297500" y="2730231"/>
                <a:ext cx="28296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133" name="墨迹 136">
                <a:extLst>
                  <a:ext uri="{FF2B5EF4-FFF2-40B4-BE49-F238E27FC236}">
                    <a16:creationId xmlns:a16="http://schemas.microsoft.com/office/drawing/2014/main" id="{10BAA252-C0EC-4F46-AF99-78897D3A535B}"/>
                  </a:ext>
                </a:extLst>
              </p14:cNvPr>
              <p14:cNvContentPartPr/>
              <p14:nvPr/>
            </p14:nvContentPartPr>
            <p14:xfrm>
              <a:off x="4421260" y="2656791"/>
              <a:ext cx="641520" cy="392400"/>
            </p14:xfrm>
          </p:contentPart>
        </mc:Choice>
        <mc:Fallback>
          <p:pic>
            <p:nvPicPr>
              <p:cNvPr id="133" name="墨迹 136">
                <a:extLst>
                  <a:ext uri="{FF2B5EF4-FFF2-40B4-BE49-F238E27FC236}">
                    <a16:creationId xmlns:a16="http://schemas.microsoft.com/office/drawing/2014/main" id="{10BAA252-C0EC-4F46-AF99-78897D3A535B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4413700" y="2649231"/>
                <a:ext cx="656640" cy="40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134" name="墨迹 137">
                <a:extLst>
                  <a:ext uri="{FF2B5EF4-FFF2-40B4-BE49-F238E27FC236}">
                    <a16:creationId xmlns:a16="http://schemas.microsoft.com/office/drawing/2014/main" id="{042C7341-49EF-2146-852F-DF2F07B76835}"/>
                  </a:ext>
                </a:extLst>
              </p14:cNvPr>
              <p14:cNvContentPartPr/>
              <p14:nvPr/>
            </p14:nvContentPartPr>
            <p14:xfrm>
              <a:off x="3997900" y="2856231"/>
              <a:ext cx="155880" cy="99720"/>
            </p14:xfrm>
          </p:contentPart>
        </mc:Choice>
        <mc:Fallback>
          <p:pic>
            <p:nvPicPr>
              <p:cNvPr id="134" name="墨迹 137">
                <a:extLst>
                  <a:ext uri="{FF2B5EF4-FFF2-40B4-BE49-F238E27FC236}">
                    <a16:creationId xmlns:a16="http://schemas.microsoft.com/office/drawing/2014/main" id="{042C7341-49EF-2146-852F-DF2F07B76835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3990340" y="2848698"/>
                <a:ext cx="171000" cy="1147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139" name="墨迹 138">
                <a:extLst>
                  <a:ext uri="{FF2B5EF4-FFF2-40B4-BE49-F238E27FC236}">
                    <a16:creationId xmlns:a16="http://schemas.microsoft.com/office/drawing/2014/main" id="{01A96D19-9967-2343-810E-EA0C2806BB0B}"/>
                  </a:ext>
                </a:extLst>
              </p14:cNvPr>
              <p14:cNvContentPartPr/>
              <p14:nvPr/>
            </p14:nvContentPartPr>
            <p14:xfrm>
              <a:off x="1745020" y="3578391"/>
              <a:ext cx="180360" cy="311760"/>
            </p14:xfrm>
          </p:contentPart>
        </mc:Choice>
        <mc:Fallback>
          <p:pic>
            <p:nvPicPr>
              <p:cNvPr id="139" name="墨迹 138">
                <a:extLst>
                  <a:ext uri="{FF2B5EF4-FFF2-40B4-BE49-F238E27FC236}">
                    <a16:creationId xmlns:a16="http://schemas.microsoft.com/office/drawing/2014/main" id="{01A96D19-9967-2343-810E-EA0C2806BB0B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1737460" y="3570831"/>
                <a:ext cx="195120" cy="32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140" name="墨迹 139">
                <a:extLst>
                  <a:ext uri="{FF2B5EF4-FFF2-40B4-BE49-F238E27FC236}">
                    <a16:creationId xmlns:a16="http://schemas.microsoft.com/office/drawing/2014/main" id="{110702B0-2625-E344-98BA-0E2D47B4B682}"/>
                  </a:ext>
                </a:extLst>
              </p14:cNvPr>
              <p14:cNvContentPartPr/>
              <p14:nvPr/>
            </p14:nvContentPartPr>
            <p14:xfrm>
              <a:off x="2086660" y="3839751"/>
              <a:ext cx="100080" cy="100080"/>
            </p14:xfrm>
          </p:contentPart>
        </mc:Choice>
        <mc:Fallback>
          <p:pic>
            <p:nvPicPr>
              <p:cNvPr id="140" name="墨迹 139">
                <a:extLst>
                  <a:ext uri="{FF2B5EF4-FFF2-40B4-BE49-F238E27FC236}">
                    <a16:creationId xmlns:a16="http://schemas.microsoft.com/office/drawing/2014/main" id="{110702B0-2625-E344-98BA-0E2D47B4B682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2079100" y="3832191"/>
                <a:ext cx="115200" cy="11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141" name="墨迹 140">
                <a:extLst>
                  <a:ext uri="{FF2B5EF4-FFF2-40B4-BE49-F238E27FC236}">
                    <a16:creationId xmlns:a16="http://schemas.microsoft.com/office/drawing/2014/main" id="{6B955F31-B134-C845-85F8-6D292297801D}"/>
                  </a:ext>
                </a:extLst>
              </p14:cNvPr>
              <p14:cNvContentPartPr/>
              <p14:nvPr/>
            </p14:nvContentPartPr>
            <p14:xfrm>
              <a:off x="2702980" y="3752631"/>
              <a:ext cx="137160" cy="25200"/>
            </p14:xfrm>
          </p:contentPart>
        </mc:Choice>
        <mc:Fallback>
          <p:pic>
            <p:nvPicPr>
              <p:cNvPr id="141" name="墨迹 140">
                <a:extLst>
                  <a:ext uri="{FF2B5EF4-FFF2-40B4-BE49-F238E27FC236}">
                    <a16:creationId xmlns:a16="http://schemas.microsoft.com/office/drawing/2014/main" id="{6B955F31-B134-C845-85F8-6D292297801D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2695420" y="3745071"/>
                <a:ext cx="15228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142" name="墨迹 141">
                <a:extLst>
                  <a:ext uri="{FF2B5EF4-FFF2-40B4-BE49-F238E27FC236}">
                    <a16:creationId xmlns:a16="http://schemas.microsoft.com/office/drawing/2014/main" id="{359BF1B5-94B0-CF4B-83DF-49C6DA188781}"/>
                  </a:ext>
                </a:extLst>
              </p14:cNvPr>
              <p14:cNvContentPartPr/>
              <p14:nvPr/>
            </p14:nvContentPartPr>
            <p14:xfrm>
              <a:off x="2758780" y="3864591"/>
              <a:ext cx="162360" cy="43920"/>
            </p14:xfrm>
          </p:contentPart>
        </mc:Choice>
        <mc:Fallback>
          <p:pic>
            <p:nvPicPr>
              <p:cNvPr id="142" name="墨迹 141">
                <a:extLst>
                  <a:ext uri="{FF2B5EF4-FFF2-40B4-BE49-F238E27FC236}">
                    <a16:creationId xmlns:a16="http://schemas.microsoft.com/office/drawing/2014/main" id="{359BF1B5-94B0-CF4B-83DF-49C6DA188781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2751580" y="3857031"/>
                <a:ext cx="177120" cy="5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143" name="墨迹 142">
                <a:extLst>
                  <a:ext uri="{FF2B5EF4-FFF2-40B4-BE49-F238E27FC236}">
                    <a16:creationId xmlns:a16="http://schemas.microsoft.com/office/drawing/2014/main" id="{CF8E2381-91DC-3346-B9CD-7DFE9DB27A95}"/>
                  </a:ext>
                </a:extLst>
              </p14:cNvPr>
              <p14:cNvContentPartPr/>
              <p14:nvPr/>
            </p14:nvContentPartPr>
            <p14:xfrm>
              <a:off x="3244420" y="3652911"/>
              <a:ext cx="31320" cy="299160"/>
            </p14:xfrm>
          </p:contentPart>
        </mc:Choice>
        <mc:Fallback>
          <p:pic>
            <p:nvPicPr>
              <p:cNvPr id="143" name="墨迹 142">
                <a:extLst>
                  <a:ext uri="{FF2B5EF4-FFF2-40B4-BE49-F238E27FC236}">
                    <a16:creationId xmlns:a16="http://schemas.microsoft.com/office/drawing/2014/main" id="{CF8E2381-91DC-3346-B9CD-7DFE9DB27A95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3236860" y="3645351"/>
                <a:ext cx="46440" cy="31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144" name="墨迹 143">
                <a:extLst>
                  <a:ext uri="{FF2B5EF4-FFF2-40B4-BE49-F238E27FC236}">
                    <a16:creationId xmlns:a16="http://schemas.microsoft.com/office/drawing/2014/main" id="{68626034-D260-D449-A462-BF914ECA92BF}"/>
                  </a:ext>
                </a:extLst>
              </p14:cNvPr>
              <p14:cNvContentPartPr/>
              <p14:nvPr/>
            </p14:nvContentPartPr>
            <p14:xfrm>
              <a:off x="3431260" y="3677751"/>
              <a:ext cx="81360" cy="224640"/>
            </p14:xfrm>
          </p:contentPart>
        </mc:Choice>
        <mc:Fallback>
          <p:pic>
            <p:nvPicPr>
              <p:cNvPr id="144" name="墨迹 143">
                <a:extLst>
                  <a:ext uri="{FF2B5EF4-FFF2-40B4-BE49-F238E27FC236}">
                    <a16:creationId xmlns:a16="http://schemas.microsoft.com/office/drawing/2014/main" id="{68626034-D260-D449-A462-BF914ECA92BF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3423700" y="3670191"/>
                <a:ext cx="96480" cy="23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145" name="墨迹 144">
                <a:extLst>
                  <a:ext uri="{FF2B5EF4-FFF2-40B4-BE49-F238E27FC236}">
                    <a16:creationId xmlns:a16="http://schemas.microsoft.com/office/drawing/2014/main" id="{B0B6F1BC-ED7C-FA4D-BC68-01F2A9C6E307}"/>
                  </a:ext>
                </a:extLst>
              </p14:cNvPr>
              <p14:cNvContentPartPr/>
              <p14:nvPr/>
            </p14:nvContentPartPr>
            <p14:xfrm>
              <a:off x="3524860" y="3671631"/>
              <a:ext cx="50040" cy="205920"/>
            </p14:xfrm>
          </p:contentPart>
        </mc:Choice>
        <mc:Fallback>
          <p:pic>
            <p:nvPicPr>
              <p:cNvPr id="145" name="墨迹 144">
                <a:extLst>
                  <a:ext uri="{FF2B5EF4-FFF2-40B4-BE49-F238E27FC236}">
                    <a16:creationId xmlns:a16="http://schemas.microsoft.com/office/drawing/2014/main" id="{B0B6F1BC-ED7C-FA4D-BC68-01F2A9C6E307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3517300" y="3664071"/>
                <a:ext cx="65160" cy="22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146" name="墨迹 145">
                <a:extLst>
                  <a:ext uri="{FF2B5EF4-FFF2-40B4-BE49-F238E27FC236}">
                    <a16:creationId xmlns:a16="http://schemas.microsoft.com/office/drawing/2014/main" id="{25803ECF-A72B-D34A-B6FB-4D6CA2B14B3A}"/>
                  </a:ext>
                </a:extLst>
              </p14:cNvPr>
              <p14:cNvContentPartPr/>
              <p14:nvPr/>
            </p14:nvContentPartPr>
            <p14:xfrm>
              <a:off x="3499660" y="3790071"/>
              <a:ext cx="62640" cy="62640"/>
            </p14:xfrm>
          </p:contentPart>
        </mc:Choice>
        <mc:Fallback>
          <p:pic>
            <p:nvPicPr>
              <p:cNvPr id="146" name="墨迹 145">
                <a:extLst>
                  <a:ext uri="{FF2B5EF4-FFF2-40B4-BE49-F238E27FC236}">
                    <a16:creationId xmlns:a16="http://schemas.microsoft.com/office/drawing/2014/main" id="{25803ECF-A72B-D34A-B6FB-4D6CA2B14B3A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3492100" y="3782511"/>
                <a:ext cx="77760" cy="7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147" name="墨迹 146">
                <a:extLst>
                  <a:ext uri="{FF2B5EF4-FFF2-40B4-BE49-F238E27FC236}">
                    <a16:creationId xmlns:a16="http://schemas.microsoft.com/office/drawing/2014/main" id="{8BC417C1-2CBF-AA4C-8ACE-EAB28A743D36}"/>
                  </a:ext>
                </a:extLst>
              </p14:cNvPr>
              <p14:cNvContentPartPr/>
              <p14:nvPr/>
            </p14:nvContentPartPr>
            <p14:xfrm>
              <a:off x="3692620" y="3814911"/>
              <a:ext cx="25200" cy="106200"/>
            </p14:xfrm>
          </p:contentPart>
        </mc:Choice>
        <mc:Fallback>
          <p:pic>
            <p:nvPicPr>
              <p:cNvPr id="147" name="墨迹 146">
                <a:extLst>
                  <a:ext uri="{FF2B5EF4-FFF2-40B4-BE49-F238E27FC236}">
                    <a16:creationId xmlns:a16="http://schemas.microsoft.com/office/drawing/2014/main" id="{8BC417C1-2CBF-AA4C-8ACE-EAB28A743D36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3685420" y="3807351"/>
                <a:ext cx="40320" cy="12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148" name="墨迹 147">
                <a:extLst>
                  <a:ext uri="{FF2B5EF4-FFF2-40B4-BE49-F238E27FC236}">
                    <a16:creationId xmlns:a16="http://schemas.microsoft.com/office/drawing/2014/main" id="{F4EC9642-8866-7A4E-9E8E-593A41FA8A9D}"/>
                  </a:ext>
                </a:extLst>
              </p14:cNvPr>
              <p14:cNvContentPartPr/>
              <p14:nvPr/>
            </p14:nvContentPartPr>
            <p14:xfrm>
              <a:off x="3916900" y="3677751"/>
              <a:ext cx="87480" cy="174600"/>
            </p14:xfrm>
          </p:contentPart>
        </mc:Choice>
        <mc:Fallback>
          <p:pic>
            <p:nvPicPr>
              <p:cNvPr id="148" name="墨迹 147">
                <a:extLst>
                  <a:ext uri="{FF2B5EF4-FFF2-40B4-BE49-F238E27FC236}">
                    <a16:creationId xmlns:a16="http://schemas.microsoft.com/office/drawing/2014/main" id="{F4EC9642-8866-7A4E-9E8E-593A41FA8A9D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3909340" y="3670191"/>
                <a:ext cx="102600" cy="18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149" name="墨迹 148">
                <a:extLst>
                  <a:ext uri="{FF2B5EF4-FFF2-40B4-BE49-F238E27FC236}">
                    <a16:creationId xmlns:a16="http://schemas.microsoft.com/office/drawing/2014/main" id="{A163FA5F-8ADE-AD43-B5DA-47D1514488D3}"/>
                  </a:ext>
                </a:extLst>
              </p14:cNvPr>
              <p14:cNvContentPartPr/>
              <p14:nvPr/>
            </p14:nvContentPartPr>
            <p14:xfrm>
              <a:off x="3973060" y="3702591"/>
              <a:ext cx="118800" cy="155880"/>
            </p14:xfrm>
          </p:contentPart>
        </mc:Choice>
        <mc:Fallback>
          <p:pic>
            <p:nvPicPr>
              <p:cNvPr id="149" name="墨迹 148">
                <a:extLst>
                  <a:ext uri="{FF2B5EF4-FFF2-40B4-BE49-F238E27FC236}">
                    <a16:creationId xmlns:a16="http://schemas.microsoft.com/office/drawing/2014/main" id="{A163FA5F-8ADE-AD43-B5DA-47D1514488D3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3965500" y="3695031"/>
                <a:ext cx="133560" cy="17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150" name="墨迹 149">
                <a:extLst>
                  <a:ext uri="{FF2B5EF4-FFF2-40B4-BE49-F238E27FC236}">
                    <a16:creationId xmlns:a16="http://schemas.microsoft.com/office/drawing/2014/main" id="{D00070C8-26DA-ED43-A692-3E55A98DA178}"/>
                  </a:ext>
                </a:extLst>
              </p14:cNvPr>
              <p14:cNvContentPartPr/>
              <p14:nvPr/>
            </p14:nvContentPartPr>
            <p14:xfrm>
              <a:off x="4215700" y="3621951"/>
              <a:ext cx="68760" cy="230760"/>
            </p14:xfrm>
          </p:contentPart>
        </mc:Choice>
        <mc:Fallback>
          <p:pic>
            <p:nvPicPr>
              <p:cNvPr id="150" name="墨迹 149">
                <a:extLst>
                  <a:ext uri="{FF2B5EF4-FFF2-40B4-BE49-F238E27FC236}">
                    <a16:creationId xmlns:a16="http://schemas.microsoft.com/office/drawing/2014/main" id="{D00070C8-26DA-ED43-A692-3E55A98DA178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4208140" y="3614391"/>
                <a:ext cx="83880" cy="24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151" name="墨迹 150">
                <a:extLst>
                  <a:ext uri="{FF2B5EF4-FFF2-40B4-BE49-F238E27FC236}">
                    <a16:creationId xmlns:a16="http://schemas.microsoft.com/office/drawing/2014/main" id="{19175EC3-C0BA-FF4F-B343-7AA512F0C0D7}"/>
                  </a:ext>
                </a:extLst>
              </p14:cNvPr>
              <p14:cNvContentPartPr/>
              <p14:nvPr/>
            </p14:nvContentPartPr>
            <p14:xfrm>
              <a:off x="4321540" y="3621951"/>
              <a:ext cx="37800" cy="205920"/>
            </p14:xfrm>
          </p:contentPart>
        </mc:Choice>
        <mc:Fallback>
          <p:pic>
            <p:nvPicPr>
              <p:cNvPr id="151" name="墨迹 150">
                <a:extLst>
                  <a:ext uri="{FF2B5EF4-FFF2-40B4-BE49-F238E27FC236}">
                    <a16:creationId xmlns:a16="http://schemas.microsoft.com/office/drawing/2014/main" id="{19175EC3-C0BA-FF4F-B343-7AA512F0C0D7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4313980" y="3614391"/>
                <a:ext cx="52920" cy="22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152" name="墨迹 151">
                <a:extLst>
                  <a:ext uri="{FF2B5EF4-FFF2-40B4-BE49-F238E27FC236}">
                    <a16:creationId xmlns:a16="http://schemas.microsoft.com/office/drawing/2014/main" id="{45A27AA2-6442-D241-AC06-101914A5C84B}"/>
                  </a:ext>
                </a:extLst>
              </p14:cNvPr>
              <p14:cNvContentPartPr/>
              <p14:nvPr/>
            </p14:nvContentPartPr>
            <p14:xfrm>
              <a:off x="4253140" y="3727791"/>
              <a:ext cx="100080" cy="19080"/>
            </p14:xfrm>
          </p:contentPart>
        </mc:Choice>
        <mc:Fallback>
          <p:pic>
            <p:nvPicPr>
              <p:cNvPr id="152" name="墨迹 151">
                <a:extLst>
                  <a:ext uri="{FF2B5EF4-FFF2-40B4-BE49-F238E27FC236}">
                    <a16:creationId xmlns:a16="http://schemas.microsoft.com/office/drawing/2014/main" id="{45A27AA2-6442-D241-AC06-101914A5C84B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4245580" y="3720231"/>
                <a:ext cx="11520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153" name="墨迹 152">
                <a:extLst>
                  <a:ext uri="{FF2B5EF4-FFF2-40B4-BE49-F238E27FC236}">
                    <a16:creationId xmlns:a16="http://schemas.microsoft.com/office/drawing/2014/main" id="{048F880E-4CF3-1848-8695-0DB57CED4211}"/>
                  </a:ext>
                </a:extLst>
              </p14:cNvPr>
              <p14:cNvContentPartPr/>
              <p14:nvPr/>
            </p14:nvContentPartPr>
            <p14:xfrm>
              <a:off x="4458340" y="3740031"/>
              <a:ext cx="131040" cy="81360"/>
            </p14:xfrm>
          </p:contentPart>
        </mc:Choice>
        <mc:Fallback>
          <p:pic>
            <p:nvPicPr>
              <p:cNvPr id="153" name="墨迹 152">
                <a:extLst>
                  <a:ext uri="{FF2B5EF4-FFF2-40B4-BE49-F238E27FC236}">
                    <a16:creationId xmlns:a16="http://schemas.microsoft.com/office/drawing/2014/main" id="{048F880E-4CF3-1848-8695-0DB57CED4211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4451140" y="3732471"/>
                <a:ext cx="146160" cy="9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154" name="墨迹 153">
                <a:extLst>
                  <a:ext uri="{FF2B5EF4-FFF2-40B4-BE49-F238E27FC236}">
                    <a16:creationId xmlns:a16="http://schemas.microsoft.com/office/drawing/2014/main" id="{77E84D01-696C-6B45-AA32-ACB2C7DDBF11}"/>
                  </a:ext>
                </a:extLst>
              </p14:cNvPr>
              <p14:cNvContentPartPr/>
              <p14:nvPr/>
            </p14:nvContentPartPr>
            <p14:xfrm>
              <a:off x="4763620" y="3516111"/>
              <a:ext cx="37800" cy="448560"/>
            </p14:xfrm>
          </p:contentPart>
        </mc:Choice>
        <mc:Fallback>
          <p:pic>
            <p:nvPicPr>
              <p:cNvPr id="154" name="墨迹 153">
                <a:extLst>
                  <a:ext uri="{FF2B5EF4-FFF2-40B4-BE49-F238E27FC236}">
                    <a16:creationId xmlns:a16="http://schemas.microsoft.com/office/drawing/2014/main" id="{77E84D01-696C-6B45-AA32-ACB2C7DDBF11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4756060" y="3508551"/>
                <a:ext cx="52920" cy="46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155" name="墨迹 154">
                <a:extLst>
                  <a:ext uri="{FF2B5EF4-FFF2-40B4-BE49-F238E27FC236}">
                    <a16:creationId xmlns:a16="http://schemas.microsoft.com/office/drawing/2014/main" id="{D4A1FC76-B543-B743-B7B5-7E180961E138}"/>
                  </a:ext>
                </a:extLst>
              </p14:cNvPr>
              <p14:cNvContentPartPr/>
              <p14:nvPr/>
            </p14:nvContentPartPr>
            <p14:xfrm>
              <a:off x="5056300" y="3684231"/>
              <a:ext cx="149760" cy="31320"/>
            </p14:xfrm>
          </p:contentPart>
        </mc:Choice>
        <mc:Fallback>
          <p:pic>
            <p:nvPicPr>
              <p:cNvPr id="155" name="墨迹 154">
                <a:extLst>
                  <a:ext uri="{FF2B5EF4-FFF2-40B4-BE49-F238E27FC236}">
                    <a16:creationId xmlns:a16="http://schemas.microsoft.com/office/drawing/2014/main" id="{D4A1FC76-B543-B743-B7B5-7E180961E138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5048740" y="3676671"/>
                <a:ext cx="16488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156" name="墨迹 155">
                <a:extLst>
                  <a:ext uri="{FF2B5EF4-FFF2-40B4-BE49-F238E27FC236}">
                    <a16:creationId xmlns:a16="http://schemas.microsoft.com/office/drawing/2014/main" id="{A3D8BDCB-6DB6-A648-85FE-0719E6AE4C5D}"/>
                  </a:ext>
                </a:extLst>
              </p14:cNvPr>
              <p14:cNvContentPartPr/>
              <p14:nvPr/>
            </p14:nvContentPartPr>
            <p14:xfrm>
              <a:off x="5112100" y="3808431"/>
              <a:ext cx="162360" cy="6480"/>
            </p14:xfrm>
          </p:contentPart>
        </mc:Choice>
        <mc:Fallback>
          <p:pic>
            <p:nvPicPr>
              <p:cNvPr id="156" name="墨迹 155">
                <a:extLst>
                  <a:ext uri="{FF2B5EF4-FFF2-40B4-BE49-F238E27FC236}">
                    <a16:creationId xmlns:a16="http://schemas.microsoft.com/office/drawing/2014/main" id="{A3D8BDCB-6DB6-A648-85FE-0719E6AE4C5D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5104540" y="3800871"/>
                <a:ext cx="17712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157" name="墨迹 156">
                <a:extLst>
                  <a:ext uri="{FF2B5EF4-FFF2-40B4-BE49-F238E27FC236}">
                    <a16:creationId xmlns:a16="http://schemas.microsoft.com/office/drawing/2014/main" id="{51541D06-55DE-9B4F-952C-A0065B336CD1}"/>
                  </a:ext>
                </a:extLst>
              </p14:cNvPr>
              <p14:cNvContentPartPr/>
              <p14:nvPr/>
            </p14:nvContentPartPr>
            <p14:xfrm>
              <a:off x="5572900" y="3547071"/>
              <a:ext cx="75240" cy="355320"/>
            </p14:xfrm>
          </p:contentPart>
        </mc:Choice>
        <mc:Fallback>
          <p:pic>
            <p:nvPicPr>
              <p:cNvPr id="157" name="墨迹 156">
                <a:extLst>
                  <a:ext uri="{FF2B5EF4-FFF2-40B4-BE49-F238E27FC236}">
                    <a16:creationId xmlns:a16="http://schemas.microsoft.com/office/drawing/2014/main" id="{51541D06-55DE-9B4F-952C-A0065B336CD1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5565340" y="3539511"/>
                <a:ext cx="90000" cy="37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2">
            <p14:nvContentPartPr>
              <p14:cNvPr id="158" name="墨迹 157">
                <a:extLst>
                  <a:ext uri="{FF2B5EF4-FFF2-40B4-BE49-F238E27FC236}">
                    <a16:creationId xmlns:a16="http://schemas.microsoft.com/office/drawing/2014/main" id="{940B6599-F2B1-D740-8384-26B079D7DA71}"/>
                  </a:ext>
                </a:extLst>
              </p14:cNvPr>
              <p14:cNvContentPartPr/>
              <p14:nvPr/>
            </p14:nvContentPartPr>
            <p14:xfrm>
              <a:off x="5790700" y="3522951"/>
              <a:ext cx="118800" cy="254880"/>
            </p14:xfrm>
          </p:contentPart>
        </mc:Choice>
        <mc:Fallback>
          <p:pic>
            <p:nvPicPr>
              <p:cNvPr id="158" name="墨迹 157">
                <a:extLst>
                  <a:ext uri="{FF2B5EF4-FFF2-40B4-BE49-F238E27FC236}">
                    <a16:creationId xmlns:a16="http://schemas.microsoft.com/office/drawing/2014/main" id="{940B6599-F2B1-D740-8384-26B079D7DA71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5783140" y="3515391"/>
                <a:ext cx="133560" cy="27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4">
            <p14:nvContentPartPr>
              <p14:cNvPr id="159" name="墨迹 158">
                <a:extLst>
                  <a:ext uri="{FF2B5EF4-FFF2-40B4-BE49-F238E27FC236}">
                    <a16:creationId xmlns:a16="http://schemas.microsoft.com/office/drawing/2014/main" id="{E3F8A43F-9333-8341-9D94-1DA2B2D81668}"/>
                  </a:ext>
                </a:extLst>
              </p14:cNvPr>
              <p14:cNvContentPartPr/>
              <p14:nvPr/>
            </p14:nvContentPartPr>
            <p14:xfrm>
              <a:off x="5909140" y="3509631"/>
              <a:ext cx="68760" cy="293040"/>
            </p14:xfrm>
          </p:contentPart>
        </mc:Choice>
        <mc:Fallback>
          <p:pic>
            <p:nvPicPr>
              <p:cNvPr id="159" name="墨迹 158">
                <a:extLst>
                  <a:ext uri="{FF2B5EF4-FFF2-40B4-BE49-F238E27FC236}">
                    <a16:creationId xmlns:a16="http://schemas.microsoft.com/office/drawing/2014/main" id="{E3F8A43F-9333-8341-9D94-1DA2B2D81668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5901580" y="3502071"/>
                <a:ext cx="83880" cy="30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6">
            <p14:nvContentPartPr>
              <p14:cNvPr id="160" name="墨迹 159">
                <a:extLst>
                  <a:ext uri="{FF2B5EF4-FFF2-40B4-BE49-F238E27FC236}">
                    <a16:creationId xmlns:a16="http://schemas.microsoft.com/office/drawing/2014/main" id="{D8C8F469-8220-5949-9812-FC70BF73E766}"/>
                  </a:ext>
                </a:extLst>
              </p14:cNvPr>
              <p14:cNvContentPartPr/>
              <p14:nvPr/>
            </p14:nvContentPartPr>
            <p14:xfrm>
              <a:off x="5834260" y="3684231"/>
              <a:ext cx="143640" cy="31320"/>
            </p14:xfrm>
          </p:contentPart>
        </mc:Choice>
        <mc:Fallback>
          <p:pic>
            <p:nvPicPr>
              <p:cNvPr id="160" name="墨迹 159">
                <a:extLst>
                  <a:ext uri="{FF2B5EF4-FFF2-40B4-BE49-F238E27FC236}">
                    <a16:creationId xmlns:a16="http://schemas.microsoft.com/office/drawing/2014/main" id="{D8C8F469-8220-5949-9812-FC70BF73E766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5826700" y="3676671"/>
                <a:ext cx="15876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8">
            <p14:nvContentPartPr>
              <p14:cNvPr id="161" name="墨迹 160">
                <a:extLst>
                  <a:ext uri="{FF2B5EF4-FFF2-40B4-BE49-F238E27FC236}">
                    <a16:creationId xmlns:a16="http://schemas.microsoft.com/office/drawing/2014/main" id="{52101045-EF41-F141-9CB9-FF08A51B95DD}"/>
                  </a:ext>
                </a:extLst>
              </p14:cNvPr>
              <p14:cNvContentPartPr/>
              <p14:nvPr/>
            </p14:nvContentPartPr>
            <p14:xfrm>
              <a:off x="6157900" y="3727791"/>
              <a:ext cx="12960" cy="81360"/>
            </p14:xfrm>
          </p:contentPart>
        </mc:Choice>
        <mc:Fallback>
          <p:pic>
            <p:nvPicPr>
              <p:cNvPr id="161" name="墨迹 160">
                <a:extLst>
                  <a:ext uri="{FF2B5EF4-FFF2-40B4-BE49-F238E27FC236}">
                    <a16:creationId xmlns:a16="http://schemas.microsoft.com/office/drawing/2014/main" id="{52101045-EF41-F141-9CB9-FF08A51B95DD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6150700" y="3720231"/>
                <a:ext cx="27720" cy="9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0">
            <p14:nvContentPartPr>
              <p14:cNvPr id="162" name="墨迹 161">
                <a:extLst>
                  <a:ext uri="{FF2B5EF4-FFF2-40B4-BE49-F238E27FC236}">
                    <a16:creationId xmlns:a16="http://schemas.microsoft.com/office/drawing/2014/main" id="{60EA716B-4934-4145-894D-BB02932CD286}"/>
                  </a:ext>
                </a:extLst>
              </p14:cNvPr>
              <p14:cNvContentPartPr/>
              <p14:nvPr/>
            </p14:nvContentPartPr>
            <p14:xfrm>
              <a:off x="6288940" y="3609351"/>
              <a:ext cx="106200" cy="174600"/>
            </p14:xfrm>
          </p:contentPart>
        </mc:Choice>
        <mc:Fallback>
          <p:pic>
            <p:nvPicPr>
              <p:cNvPr id="162" name="墨迹 161">
                <a:extLst>
                  <a:ext uri="{FF2B5EF4-FFF2-40B4-BE49-F238E27FC236}">
                    <a16:creationId xmlns:a16="http://schemas.microsoft.com/office/drawing/2014/main" id="{60EA716B-4934-4145-894D-BB02932CD286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6281380" y="3601791"/>
                <a:ext cx="121320" cy="18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2">
            <p14:nvContentPartPr>
              <p14:cNvPr id="163" name="墨迹 162">
                <a:extLst>
                  <a:ext uri="{FF2B5EF4-FFF2-40B4-BE49-F238E27FC236}">
                    <a16:creationId xmlns:a16="http://schemas.microsoft.com/office/drawing/2014/main" id="{4E0E7707-D577-3D46-9F6D-538FFCA3D66A}"/>
                  </a:ext>
                </a:extLst>
              </p14:cNvPr>
              <p14:cNvContentPartPr/>
              <p14:nvPr/>
            </p14:nvContentPartPr>
            <p14:xfrm>
              <a:off x="6382180" y="3621951"/>
              <a:ext cx="50040" cy="168480"/>
            </p14:xfrm>
          </p:contentPart>
        </mc:Choice>
        <mc:Fallback>
          <p:pic>
            <p:nvPicPr>
              <p:cNvPr id="163" name="墨迹 162">
                <a:extLst>
                  <a:ext uri="{FF2B5EF4-FFF2-40B4-BE49-F238E27FC236}">
                    <a16:creationId xmlns:a16="http://schemas.microsoft.com/office/drawing/2014/main" id="{4E0E7707-D577-3D46-9F6D-538FFCA3D66A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6374620" y="3614391"/>
                <a:ext cx="65160" cy="18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4">
            <p14:nvContentPartPr>
              <p14:cNvPr id="164" name="墨迹 163">
                <a:extLst>
                  <a:ext uri="{FF2B5EF4-FFF2-40B4-BE49-F238E27FC236}">
                    <a16:creationId xmlns:a16="http://schemas.microsoft.com/office/drawing/2014/main" id="{E1BFC554-54F4-E54E-844F-1F3A2968B180}"/>
                  </a:ext>
                </a:extLst>
              </p14:cNvPr>
              <p14:cNvContentPartPr/>
              <p14:nvPr/>
            </p14:nvContentPartPr>
            <p14:xfrm>
              <a:off x="6599980" y="3522951"/>
              <a:ext cx="112320" cy="322560"/>
            </p14:xfrm>
          </p:contentPart>
        </mc:Choice>
        <mc:Fallback>
          <p:pic>
            <p:nvPicPr>
              <p:cNvPr id="164" name="墨迹 163">
                <a:extLst>
                  <a:ext uri="{FF2B5EF4-FFF2-40B4-BE49-F238E27FC236}">
                    <a16:creationId xmlns:a16="http://schemas.microsoft.com/office/drawing/2014/main" id="{E1BFC554-54F4-E54E-844F-1F3A2968B180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6592420" y="3515391"/>
                <a:ext cx="127440" cy="33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6">
            <p14:nvContentPartPr>
              <p14:cNvPr id="165" name="墨迹 164">
                <a:extLst>
                  <a:ext uri="{FF2B5EF4-FFF2-40B4-BE49-F238E27FC236}">
                    <a16:creationId xmlns:a16="http://schemas.microsoft.com/office/drawing/2014/main" id="{E0078433-DD92-0B4D-ABE9-685279A25CBA}"/>
                  </a:ext>
                </a:extLst>
              </p14:cNvPr>
              <p14:cNvContentPartPr/>
              <p14:nvPr/>
            </p14:nvContentPartPr>
            <p14:xfrm>
              <a:off x="6656140" y="3534831"/>
              <a:ext cx="155880" cy="243000"/>
            </p14:xfrm>
          </p:contentPart>
        </mc:Choice>
        <mc:Fallback>
          <p:pic>
            <p:nvPicPr>
              <p:cNvPr id="165" name="墨迹 164">
                <a:extLst>
                  <a:ext uri="{FF2B5EF4-FFF2-40B4-BE49-F238E27FC236}">
                    <a16:creationId xmlns:a16="http://schemas.microsoft.com/office/drawing/2014/main" id="{E0078433-DD92-0B4D-ABE9-685279A25CBA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6648580" y="3527271"/>
                <a:ext cx="171000" cy="25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8">
            <p14:nvContentPartPr>
              <p14:cNvPr id="166" name="墨迹 165">
                <a:extLst>
                  <a:ext uri="{FF2B5EF4-FFF2-40B4-BE49-F238E27FC236}">
                    <a16:creationId xmlns:a16="http://schemas.microsoft.com/office/drawing/2014/main" id="{EA511924-3AA0-9749-B642-04FCA0D0F9FF}"/>
                  </a:ext>
                </a:extLst>
              </p14:cNvPr>
              <p14:cNvContentPartPr/>
              <p14:nvPr/>
            </p14:nvContentPartPr>
            <p14:xfrm>
              <a:off x="6643540" y="3671631"/>
              <a:ext cx="137160" cy="43920"/>
            </p14:xfrm>
          </p:contentPart>
        </mc:Choice>
        <mc:Fallback>
          <p:pic>
            <p:nvPicPr>
              <p:cNvPr id="166" name="墨迹 165">
                <a:extLst>
                  <a:ext uri="{FF2B5EF4-FFF2-40B4-BE49-F238E27FC236}">
                    <a16:creationId xmlns:a16="http://schemas.microsoft.com/office/drawing/2014/main" id="{EA511924-3AA0-9749-B642-04FCA0D0F9FF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6635980" y="3664071"/>
                <a:ext cx="152280" cy="5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0">
            <p14:nvContentPartPr>
              <p14:cNvPr id="167" name="墨迹 166">
                <a:extLst>
                  <a:ext uri="{FF2B5EF4-FFF2-40B4-BE49-F238E27FC236}">
                    <a16:creationId xmlns:a16="http://schemas.microsoft.com/office/drawing/2014/main" id="{D5D9E317-C845-D346-830D-43C87A7809AF}"/>
                  </a:ext>
                </a:extLst>
              </p14:cNvPr>
              <p14:cNvContentPartPr/>
              <p14:nvPr/>
            </p14:nvContentPartPr>
            <p14:xfrm>
              <a:off x="6948820" y="3615471"/>
              <a:ext cx="75240" cy="155880"/>
            </p14:xfrm>
          </p:contentPart>
        </mc:Choice>
        <mc:Fallback>
          <p:pic>
            <p:nvPicPr>
              <p:cNvPr id="167" name="墨迹 166">
                <a:extLst>
                  <a:ext uri="{FF2B5EF4-FFF2-40B4-BE49-F238E27FC236}">
                    <a16:creationId xmlns:a16="http://schemas.microsoft.com/office/drawing/2014/main" id="{D5D9E317-C845-D346-830D-43C87A7809AF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6941260" y="3607911"/>
                <a:ext cx="90000" cy="17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2">
            <p14:nvContentPartPr>
              <p14:cNvPr id="168" name="墨迹 167">
                <a:extLst>
                  <a:ext uri="{FF2B5EF4-FFF2-40B4-BE49-F238E27FC236}">
                    <a16:creationId xmlns:a16="http://schemas.microsoft.com/office/drawing/2014/main" id="{A8CDD160-A8B5-3A47-8E97-F53FA11574A2}"/>
                  </a:ext>
                </a:extLst>
              </p14:cNvPr>
              <p14:cNvContentPartPr/>
              <p14:nvPr/>
            </p14:nvContentPartPr>
            <p14:xfrm>
              <a:off x="6905260" y="3621951"/>
              <a:ext cx="124920" cy="268200"/>
            </p14:xfrm>
          </p:contentPart>
        </mc:Choice>
        <mc:Fallback>
          <p:pic>
            <p:nvPicPr>
              <p:cNvPr id="168" name="墨迹 167">
                <a:extLst>
                  <a:ext uri="{FF2B5EF4-FFF2-40B4-BE49-F238E27FC236}">
                    <a16:creationId xmlns:a16="http://schemas.microsoft.com/office/drawing/2014/main" id="{A8CDD160-A8B5-3A47-8E97-F53FA11574A2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6897700" y="3614391"/>
                <a:ext cx="140040" cy="28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4">
            <p14:nvContentPartPr>
              <p14:cNvPr id="169" name="墨迹 168">
                <a:extLst>
                  <a:ext uri="{FF2B5EF4-FFF2-40B4-BE49-F238E27FC236}">
                    <a16:creationId xmlns:a16="http://schemas.microsoft.com/office/drawing/2014/main" id="{C485DF91-144B-2841-8929-CAC847108CB4}"/>
                  </a:ext>
                </a:extLst>
              </p14:cNvPr>
              <p14:cNvContentPartPr/>
              <p14:nvPr/>
            </p14:nvContentPartPr>
            <p14:xfrm>
              <a:off x="7185340" y="3453831"/>
              <a:ext cx="37800" cy="535680"/>
            </p14:xfrm>
          </p:contentPart>
        </mc:Choice>
        <mc:Fallback>
          <p:pic>
            <p:nvPicPr>
              <p:cNvPr id="169" name="墨迹 168">
                <a:extLst>
                  <a:ext uri="{FF2B5EF4-FFF2-40B4-BE49-F238E27FC236}">
                    <a16:creationId xmlns:a16="http://schemas.microsoft.com/office/drawing/2014/main" id="{C485DF91-144B-2841-8929-CAC847108CB4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7177780" y="3446271"/>
                <a:ext cx="52920" cy="55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6">
            <p14:nvContentPartPr>
              <p14:cNvPr id="170" name="墨迹 169">
                <a:extLst>
                  <a:ext uri="{FF2B5EF4-FFF2-40B4-BE49-F238E27FC236}">
                    <a16:creationId xmlns:a16="http://schemas.microsoft.com/office/drawing/2014/main" id="{BFEED8C4-3C1C-E84C-8F39-4FE4F2B606F4}"/>
                  </a:ext>
                </a:extLst>
              </p14:cNvPr>
              <p14:cNvContentPartPr/>
              <p14:nvPr/>
            </p14:nvContentPartPr>
            <p14:xfrm>
              <a:off x="7596100" y="3621951"/>
              <a:ext cx="173880" cy="37800"/>
            </p14:xfrm>
          </p:contentPart>
        </mc:Choice>
        <mc:Fallback>
          <p:pic>
            <p:nvPicPr>
              <p:cNvPr id="170" name="墨迹 169">
                <a:extLst>
                  <a:ext uri="{FF2B5EF4-FFF2-40B4-BE49-F238E27FC236}">
                    <a16:creationId xmlns:a16="http://schemas.microsoft.com/office/drawing/2014/main" id="{BFEED8C4-3C1C-E84C-8F39-4FE4F2B606F4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7588540" y="3614391"/>
                <a:ext cx="189000" cy="5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8">
            <p14:nvContentPartPr>
              <p14:cNvPr id="171" name="墨迹 170">
                <a:extLst>
                  <a:ext uri="{FF2B5EF4-FFF2-40B4-BE49-F238E27FC236}">
                    <a16:creationId xmlns:a16="http://schemas.microsoft.com/office/drawing/2014/main" id="{4C9D837C-3DFA-574E-A8B0-DAE0D483E630}"/>
                  </a:ext>
                </a:extLst>
              </p14:cNvPr>
              <p14:cNvContentPartPr/>
              <p14:nvPr/>
            </p14:nvContentPartPr>
            <p14:xfrm>
              <a:off x="7605100" y="3752631"/>
              <a:ext cx="215640" cy="25200"/>
            </p14:xfrm>
          </p:contentPart>
        </mc:Choice>
        <mc:Fallback>
          <p:pic>
            <p:nvPicPr>
              <p:cNvPr id="171" name="墨迹 170">
                <a:extLst>
                  <a:ext uri="{FF2B5EF4-FFF2-40B4-BE49-F238E27FC236}">
                    <a16:creationId xmlns:a16="http://schemas.microsoft.com/office/drawing/2014/main" id="{4C9D837C-3DFA-574E-A8B0-DAE0D483E630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7597540" y="3745071"/>
                <a:ext cx="23040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0">
            <p14:nvContentPartPr>
              <p14:cNvPr id="172" name="墨迹 171">
                <a:extLst>
                  <a:ext uri="{FF2B5EF4-FFF2-40B4-BE49-F238E27FC236}">
                    <a16:creationId xmlns:a16="http://schemas.microsoft.com/office/drawing/2014/main" id="{B0530D31-5AD4-7B42-8986-976F553D1BCC}"/>
                  </a:ext>
                </a:extLst>
              </p14:cNvPr>
              <p14:cNvContentPartPr/>
              <p14:nvPr/>
            </p14:nvContentPartPr>
            <p14:xfrm>
              <a:off x="8126740" y="3709071"/>
              <a:ext cx="92520" cy="12960"/>
            </p14:xfrm>
          </p:contentPart>
        </mc:Choice>
        <mc:Fallback>
          <p:pic>
            <p:nvPicPr>
              <p:cNvPr id="172" name="墨迹 171">
                <a:extLst>
                  <a:ext uri="{FF2B5EF4-FFF2-40B4-BE49-F238E27FC236}">
                    <a16:creationId xmlns:a16="http://schemas.microsoft.com/office/drawing/2014/main" id="{B0530D31-5AD4-7B42-8986-976F553D1BCC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8119180" y="3701511"/>
                <a:ext cx="10728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2">
            <p14:nvContentPartPr>
              <p14:cNvPr id="173" name="墨迹 172">
                <a:extLst>
                  <a:ext uri="{FF2B5EF4-FFF2-40B4-BE49-F238E27FC236}">
                    <a16:creationId xmlns:a16="http://schemas.microsoft.com/office/drawing/2014/main" id="{F1B7362C-E69F-2448-9F22-81A006DF3875}"/>
                  </a:ext>
                </a:extLst>
              </p14:cNvPr>
              <p14:cNvContentPartPr/>
              <p14:nvPr/>
            </p14:nvContentPartPr>
            <p14:xfrm>
              <a:off x="8361820" y="3709071"/>
              <a:ext cx="162360" cy="19080"/>
            </p14:xfrm>
          </p:contentPart>
        </mc:Choice>
        <mc:Fallback>
          <p:pic>
            <p:nvPicPr>
              <p:cNvPr id="173" name="墨迹 172">
                <a:extLst>
                  <a:ext uri="{FF2B5EF4-FFF2-40B4-BE49-F238E27FC236}">
                    <a16:creationId xmlns:a16="http://schemas.microsoft.com/office/drawing/2014/main" id="{F1B7362C-E69F-2448-9F22-81A006DF3875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8354260" y="3701511"/>
                <a:ext cx="17712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4">
            <p14:nvContentPartPr>
              <p14:cNvPr id="174" name="墨迹 173">
                <a:extLst>
                  <a:ext uri="{FF2B5EF4-FFF2-40B4-BE49-F238E27FC236}">
                    <a16:creationId xmlns:a16="http://schemas.microsoft.com/office/drawing/2014/main" id="{4752227E-5F09-4B43-97A9-A5B189662BC5}"/>
                  </a:ext>
                </a:extLst>
              </p14:cNvPr>
              <p14:cNvContentPartPr/>
              <p14:nvPr/>
            </p14:nvContentPartPr>
            <p14:xfrm>
              <a:off x="8722900" y="3721311"/>
              <a:ext cx="162360" cy="19080"/>
            </p14:xfrm>
          </p:contentPart>
        </mc:Choice>
        <mc:Fallback>
          <p:pic>
            <p:nvPicPr>
              <p:cNvPr id="174" name="墨迹 173">
                <a:extLst>
                  <a:ext uri="{FF2B5EF4-FFF2-40B4-BE49-F238E27FC236}">
                    <a16:creationId xmlns:a16="http://schemas.microsoft.com/office/drawing/2014/main" id="{4752227E-5F09-4B43-97A9-A5B189662BC5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8715340" y="3713751"/>
                <a:ext cx="17712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6">
            <p14:nvContentPartPr>
              <p14:cNvPr id="175" name="墨迹 174">
                <a:extLst>
                  <a:ext uri="{FF2B5EF4-FFF2-40B4-BE49-F238E27FC236}">
                    <a16:creationId xmlns:a16="http://schemas.microsoft.com/office/drawing/2014/main" id="{A1A28043-A56C-C944-9249-3397981CDA09}"/>
                  </a:ext>
                </a:extLst>
              </p14:cNvPr>
              <p14:cNvContentPartPr/>
              <p14:nvPr/>
            </p14:nvContentPartPr>
            <p14:xfrm>
              <a:off x="9283420" y="3497391"/>
              <a:ext cx="37800" cy="348840"/>
            </p14:xfrm>
          </p:contentPart>
        </mc:Choice>
        <mc:Fallback>
          <p:pic>
            <p:nvPicPr>
              <p:cNvPr id="175" name="墨迹 174">
                <a:extLst>
                  <a:ext uri="{FF2B5EF4-FFF2-40B4-BE49-F238E27FC236}">
                    <a16:creationId xmlns:a16="http://schemas.microsoft.com/office/drawing/2014/main" id="{A1A28043-A56C-C944-9249-3397981CDA09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9275860" y="3489831"/>
                <a:ext cx="52920" cy="36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8">
            <p14:nvContentPartPr>
              <p14:cNvPr id="176" name="墨迹 175">
                <a:extLst>
                  <a:ext uri="{FF2B5EF4-FFF2-40B4-BE49-F238E27FC236}">
                    <a16:creationId xmlns:a16="http://schemas.microsoft.com/office/drawing/2014/main" id="{9282603F-099C-DD4E-BF11-524475B88CD3}"/>
                  </a:ext>
                </a:extLst>
              </p14:cNvPr>
              <p14:cNvContentPartPr/>
              <p14:nvPr/>
            </p14:nvContentPartPr>
            <p14:xfrm>
              <a:off x="9488620" y="3459951"/>
              <a:ext cx="162360" cy="293040"/>
            </p14:xfrm>
          </p:contentPart>
        </mc:Choice>
        <mc:Fallback>
          <p:pic>
            <p:nvPicPr>
              <p:cNvPr id="176" name="墨迹 175">
                <a:extLst>
                  <a:ext uri="{FF2B5EF4-FFF2-40B4-BE49-F238E27FC236}">
                    <a16:creationId xmlns:a16="http://schemas.microsoft.com/office/drawing/2014/main" id="{9282603F-099C-DD4E-BF11-524475B88CD3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9481060" y="3452391"/>
                <a:ext cx="177120" cy="30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0">
            <p14:nvContentPartPr>
              <p14:cNvPr id="177" name="墨迹 176">
                <a:extLst>
                  <a:ext uri="{FF2B5EF4-FFF2-40B4-BE49-F238E27FC236}">
                    <a16:creationId xmlns:a16="http://schemas.microsoft.com/office/drawing/2014/main" id="{516F0652-0AC6-344D-8FE8-DDAA7F9F0BCE}"/>
                  </a:ext>
                </a:extLst>
              </p14:cNvPr>
              <p14:cNvContentPartPr/>
              <p14:nvPr/>
            </p14:nvContentPartPr>
            <p14:xfrm>
              <a:off x="9613180" y="3397671"/>
              <a:ext cx="68760" cy="374040"/>
            </p14:xfrm>
          </p:contentPart>
        </mc:Choice>
        <mc:Fallback>
          <p:pic>
            <p:nvPicPr>
              <p:cNvPr id="177" name="墨迹 176">
                <a:extLst>
                  <a:ext uri="{FF2B5EF4-FFF2-40B4-BE49-F238E27FC236}">
                    <a16:creationId xmlns:a16="http://schemas.microsoft.com/office/drawing/2014/main" id="{516F0652-0AC6-344D-8FE8-DDAA7F9F0BCE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9605620" y="3390111"/>
                <a:ext cx="83880" cy="38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2">
            <p14:nvContentPartPr>
              <p14:cNvPr id="178" name="墨迹 177">
                <a:extLst>
                  <a:ext uri="{FF2B5EF4-FFF2-40B4-BE49-F238E27FC236}">
                    <a16:creationId xmlns:a16="http://schemas.microsoft.com/office/drawing/2014/main" id="{1D722174-DB11-9C41-9CA7-66DDFD42D164}"/>
                  </a:ext>
                </a:extLst>
              </p14:cNvPr>
              <p14:cNvContentPartPr/>
              <p14:nvPr/>
            </p14:nvContentPartPr>
            <p14:xfrm>
              <a:off x="9582220" y="3652911"/>
              <a:ext cx="100080" cy="12960"/>
            </p14:xfrm>
          </p:contentPart>
        </mc:Choice>
        <mc:Fallback>
          <p:pic>
            <p:nvPicPr>
              <p:cNvPr id="178" name="墨迹 177">
                <a:extLst>
                  <a:ext uri="{FF2B5EF4-FFF2-40B4-BE49-F238E27FC236}">
                    <a16:creationId xmlns:a16="http://schemas.microsoft.com/office/drawing/2014/main" id="{1D722174-DB11-9C41-9CA7-66DDFD42D164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9574660" y="3645351"/>
                <a:ext cx="11520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4">
            <p14:nvContentPartPr>
              <p14:cNvPr id="179" name="墨迹 178">
                <a:extLst>
                  <a:ext uri="{FF2B5EF4-FFF2-40B4-BE49-F238E27FC236}">
                    <a16:creationId xmlns:a16="http://schemas.microsoft.com/office/drawing/2014/main" id="{A1D085D1-895A-5341-BC7D-E8B5C3BC997D}"/>
                  </a:ext>
                </a:extLst>
              </p14:cNvPr>
              <p14:cNvContentPartPr/>
              <p14:nvPr/>
            </p14:nvContentPartPr>
            <p14:xfrm>
              <a:off x="9762580" y="3652911"/>
              <a:ext cx="193320" cy="100080"/>
            </p14:xfrm>
          </p:contentPart>
        </mc:Choice>
        <mc:Fallback>
          <p:pic>
            <p:nvPicPr>
              <p:cNvPr id="179" name="墨迹 178">
                <a:extLst>
                  <a:ext uri="{FF2B5EF4-FFF2-40B4-BE49-F238E27FC236}">
                    <a16:creationId xmlns:a16="http://schemas.microsoft.com/office/drawing/2014/main" id="{A1D085D1-895A-5341-BC7D-E8B5C3BC997D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9755020" y="3645351"/>
                <a:ext cx="208440" cy="11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6">
            <p14:nvContentPartPr>
              <p14:cNvPr id="180" name="墨迹 179">
                <a:extLst>
                  <a:ext uri="{FF2B5EF4-FFF2-40B4-BE49-F238E27FC236}">
                    <a16:creationId xmlns:a16="http://schemas.microsoft.com/office/drawing/2014/main" id="{6347A0B6-3718-EA45-A321-895C78C51CCA}"/>
                  </a:ext>
                </a:extLst>
              </p14:cNvPr>
              <p14:cNvContentPartPr/>
              <p14:nvPr/>
            </p14:nvContentPartPr>
            <p14:xfrm>
              <a:off x="10042660" y="3715191"/>
              <a:ext cx="106200" cy="19080"/>
            </p14:xfrm>
          </p:contentPart>
        </mc:Choice>
        <mc:Fallback>
          <p:pic>
            <p:nvPicPr>
              <p:cNvPr id="180" name="墨迹 179">
                <a:extLst>
                  <a:ext uri="{FF2B5EF4-FFF2-40B4-BE49-F238E27FC236}">
                    <a16:creationId xmlns:a16="http://schemas.microsoft.com/office/drawing/2014/main" id="{6347A0B6-3718-EA45-A321-895C78C51CCA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10035100" y="3707631"/>
                <a:ext cx="12132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8">
            <p14:nvContentPartPr>
              <p14:cNvPr id="181" name="墨迹 180">
                <a:extLst>
                  <a:ext uri="{FF2B5EF4-FFF2-40B4-BE49-F238E27FC236}">
                    <a16:creationId xmlns:a16="http://schemas.microsoft.com/office/drawing/2014/main" id="{8F73AAE7-171D-FA41-A933-56EB13131EE7}"/>
                  </a:ext>
                </a:extLst>
              </p14:cNvPr>
              <p14:cNvContentPartPr/>
              <p14:nvPr/>
            </p14:nvContentPartPr>
            <p14:xfrm>
              <a:off x="10154980" y="3677751"/>
              <a:ext cx="50040" cy="149760"/>
            </p14:xfrm>
          </p:contentPart>
        </mc:Choice>
        <mc:Fallback>
          <p:pic>
            <p:nvPicPr>
              <p:cNvPr id="181" name="墨迹 180">
                <a:extLst>
                  <a:ext uri="{FF2B5EF4-FFF2-40B4-BE49-F238E27FC236}">
                    <a16:creationId xmlns:a16="http://schemas.microsoft.com/office/drawing/2014/main" id="{8F73AAE7-171D-FA41-A933-56EB13131EE7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10147420" y="3670191"/>
                <a:ext cx="65160" cy="16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0">
            <p14:nvContentPartPr>
              <p14:cNvPr id="182" name="墨迹 181">
                <a:extLst>
                  <a:ext uri="{FF2B5EF4-FFF2-40B4-BE49-F238E27FC236}">
                    <a16:creationId xmlns:a16="http://schemas.microsoft.com/office/drawing/2014/main" id="{5E036742-6549-0B4F-924F-03A10D862EEC}"/>
                  </a:ext>
                </a:extLst>
              </p14:cNvPr>
              <p14:cNvContentPartPr/>
              <p14:nvPr/>
            </p14:nvContentPartPr>
            <p14:xfrm>
              <a:off x="10336060" y="3535191"/>
              <a:ext cx="211320" cy="242640"/>
            </p14:xfrm>
          </p:contentPart>
        </mc:Choice>
        <mc:Fallback>
          <p:pic>
            <p:nvPicPr>
              <p:cNvPr id="182" name="墨迹 181">
                <a:extLst>
                  <a:ext uri="{FF2B5EF4-FFF2-40B4-BE49-F238E27FC236}">
                    <a16:creationId xmlns:a16="http://schemas.microsoft.com/office/drawing/2014/main" id="{5E036742-6549-0B4F-924F-03A10D862EEC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10328500" y="3527631"/>
                <a:ext cx="226440" cy="25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2">
            <p14:nvContentPartPr>
              <p14:cNvPr id="183" name="墨迹 182">
                <a:extLst>
                  <a:ext uri="{FF2B5EF4-FFF2-40B4-BE49-F238E27FC236}">
                    <a16:creationId xmlns:a16="http://schemas.microsoft.com/office/drawing/2014/main" id="{CED316A0-6075-1A4F-B1F2-734B6214E0AD}"/>
                  </a:ext>
                </a:extLst>
              </p14:cNvPr>
              <p14:cNvContentPartPr/>
              <p14:nvPr/>
            </p14:nvContentPartPr>
            <p14:xfrm>
              <a:off x="10721260" y="3410271"/>
              <a:ext cx="131040" cy="311760"/>
            </p14:xfrm>
          </p:contentPart>
        </mc:Choice>
        <mc:Fallback>
          <p:pic>
            <p:nvPicPr>
              <p:cNvPr id="183" name="墨迹 182">
                <a:extLst>
                  <a:ext uri="{FF2B5EF4-FFF2-40B4-BE49-F238E27FC236}">
                    <a16:creationId xmlns:a16="http://schemas.microsoft.com/office/drawing/2014/main" id="{CED316A0-6075-1A4F-B1F2-734B6214E0AD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10713700" y="3402711"/>
                <a:ext cx="146160" cy="32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4">
            <p14:nvContentPartPr>
              <p14:cNvPr id="184" name="墨迹 183">
                <a:extLst>
                  <a:ext uri="{FF2B5EF4-FFF2-40B4-BE49-F238E27FC236}">
                    <a16:creationId xmlns:a16="http://schemas.microsoft.com/office/drawing/2014/main" id="{B69BC9C6-424C-1F42-991D-8E18899228FF}"/>
                  </a:ext>
                </a:extLst>
              </p14:cNvPr>
              <p14:cNvContentPartPr/>
              <p14:nvPr/>
            </p14:nvContentPartPr>
            <p14:xfrm>
              <a:off x="10827100" y="3410991"/>
              <a:ext cx="50040" cy="348120"/>
            </p14:xfrm>
          </p:contentPart>
        </mc:Choice>
        <mc:Fallback>
          <p:pic>
            <p:nvPicPr>
              <p:cNvPr id="184" name="墨迹 183">
                <a:extLst>
                  <a:ext uri="{FF2B5EF4-FFF2-40B4-BE49-F238E27FC236}">
                    <a16:creationId xmlns:a16="http://schemas.microsoft.com/office/drawing/2014/main" id="{B69BC9C6-424C-1F42-991D-8E18899228FF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10819540" y="3403431"/>
                <a:ext cx="65160" cy="36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6">
            <p14:nvContentPartPr>
              <p14:cNvPr id="185" name="墨迹 184">
                <a:extLst>
                  <a:ext uri="{FF2B5EF4-FFF2-40B4-BE49-F238E27FC236}">
                    <a16:creationId xmlns:a16="http://schemas.microsoft.com/office/drawing/2014/main" id="{DBD78DF8-6591-A841-ABF4-D9587B82A12C}"/>
                  </a:ext>
                </a:extLst>
              </p14:cNvPr>
              <p14:cNvContentPartPr/>
              <p14:nvPr/>
            </p14:nvContentPartPr>
            <p14:xfrm>
              <a:off x="10765540" y="3615471"/>
              <a:ext cx="161640" cy="62640"/>
            </p14:xfrm>
          </p:contentPart>
        </mc:Choice>
        <mc:Fallback>
          <p:pic>
            <p:nvPicPr>
              <p:cNvPr id="185" name="墨迹 184">
                <a:extLst>
                  <a:ext uri="{FF2B5EF4-FFF2-40B4-BE49-F238E27FC236}">
                    <a16:creationId xmlns:a16="http://schemas.microsoft.com/office/drawing/2014/main" id="{DBD78DF8-6591-A841-ABF4-D9587B82A12C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10757980" y="3607911"/>
                <a:ext cx="176760" cy="7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8">
            <p14:nvContentPartPr>
              <p14:cNvPr id="186" name="墨迹 185">
                <a:extLst>
                  <a:ext uri="{FF2B5EF4-FFF2-40B4-BE49-F238E27FC236}">
                    <a16:creationId xmlns:a16="http://schemas.microsoft.com/office/drawing/2014/main" id="{493EEDB6-45EA-C342-961A-82573D618BDC}"/>
                  </a:ext>
                </a:extLst>
              </p14:cNvPr>
              <p14:cNvContentPartPr/>
              <p14:nvPr/>
            </p14:nvContentPartPr>
            <p14:xfrm>
              <a:off x="10932940" y="3646791"/>
              <a:ext cx="212040" cy="142920"/>
            </p14:xfrm>
          </p:contentPart>
        </mc:Choice>
        <mc:Fallback>
          <p:pic>
            <p:nvPicPr>
              <p:cNvPr id="186" name="墨迹 185">
                <a:extLst>
                  <a:ext uri="{FF2B5EF4-FFF2-40B4-BE49-F238E27FC236}">
                    <a16:creationId xmlns:a16="http://schemas.microsoft.com/office/drawing/2014/main" id="{493EEDB6-45EA-C342-961A-82573D618BDC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10925380" y="3639231"/>
                <a:ext cx="227160" cy="15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0">
            <p14:nvContentPartPr>
              <p14:cNvPr id="187" name="墨迹 186">
                <a:extLst>
                  <a:ext uri="{FF2B5EF4-FFF2-40B4-BE49-F238E27FC236}">
                    <a16:creationId xmlns:a16="http://schemas.microsoft.com/office/drawing/2014/main" id="{F5EB376B-62E1-AC46-A5AA-A32FD1C04997}"/>
                  </a:ext>
                </a:extLst>
              </p14:cNvPr>
              <p14:cNvContentPartPr/>
              <p14:nvPr/>
            </p14:nvContentPartPr>
            <p14:xfrm>
              <a:off x="11163340" y="3304431"/>
              <a:ext cx="118800" cy="859320"/>
            </p14:xfrm>
          </p:contentPart>
        </mc:Choice>
        <mc:Fallback>
          <p:pic>
            <p:nvPicPr>
              <p:cNvPr id="187" name="墨迹 186">
                <a:extLst>
                  <a:ext uri="{FF2B5EF4-FFF2-40B4-BE49-F238E27FC236}">
                    <a16:creationId xmlns:a16="http://schemas.microsoft.com/office/drawing/2014/main" id="{F5EB376B-62E1-AC46-A5AA-A32FD1C04997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11155780" y="3296871"/>
                <a:ext cx="133560" cy="87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2">
            <p14:nvContentPartPr>
              <p14:cNvPr id="188" name="墨迹 187">
                <a:extLst>
                  <a:ext uri="{FF2B5EF4-FFF2-40B4-BE49-F238E27FC236}">
                    <a16:creationId xmlns:a16="http://schemas.microsoft.com/office/drawing/2014/main" id="{94374603-9712-B849-9AE0-103BD6A31894}"/>
                  </a:ext>
                </a:extLst>
              </p14:cNvPr>
              <p14:cNvContentPartPr/>
              <p14:nvPr/>
            </p14:nvContentPartPr>
            <p14:xfrm>
              <a:off x="9059140" y="3671631"/>
              <a:ext cx="205920" cy="50040"/>
            </p14:xfrm>
          </p:contentPart>
        </mc:Choice>
        <mc:Fallback>
          <p:pic>
            <p:nvPicPr>
              <p:cNvPr id="188" name="墨迹 187">
                <a:extLst>
                  <a:ext uri="{FF2B5EF4-FFF2-40B4-BE49-F238E27FC236}">
                    <a16:creationId xmlns:a16="http://schemas.microsoft.com/office/drawing/2014/main" id="{94374603-9712-B849-9AE0-103BD6A31894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9051580" y="3664071"/>
                <a:ext cx="221040" cy="6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4">
            <p14:nvContentPartPr>
              <p14:cNvPr id="189" name="墨迹 188">
                <a:extLst>
                  <a:ext uri="{FF2B5EF4-FFF2-40B4-BE49-F238E27FC236}">
                    <a16:creationId xmlns:a16="http://schemas.microsoft.com/office/drawing/2014/main" id="{94F06A34-19F1-714E-B480-E98DD00351D3}"/>
                  </a:ext>
                </a:extLst>
              </p14:cNvPr>
              <p14:cNvContentPartPr/>
              <p14:nvPr/>
            </p14:nvContentPartPr>
            <p14:xfrm>
              <a:off x="9115300" y="3796191"/>
              <a:ext cx="168480" cy="6480"/>
            </p14:xfrm>
          </p:contentPart>
        </mc:Choice>
        <mc:Fallback>
          <p:pic>
            <p:nvPicPr>
              <p:cNvPr id="189" name="墨迹 188">
                <a:extLst>
                  <a:ext uri="{FF2B5EF4-FFF2-40B4-BE49-F238E27FC236}">
                    <a16:creationId xmlns:a16="http://schemas.microsoft.com/office/drawing/2014/main" id="{94F06A34-19F1-714E-B480-E98DD00351D3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9107740" y="3788631"/>
                <a:ext cx="18360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6">
            <p14:nvContentPartPr>
              <p14:cNvPr id="203" name="墨迹 202">
                <a:extLst>
                  <a:ext uri="{FF2B5EF4-FFF2-40B4-BE49-F238E27FC236}">
                    <a16:creationId xmlns:a16="http://schemas.microsoft.com/office/drawing/2014/main" id="{4E66F405-1337-674E-959D-8F8775CFE2BA}"/>
                  </a:ext>
                </a:extLst>
              </p14:cNvPr>
              <p14:cNvContentPartPr/>
              <p14:nvPr/>
            </p14:nvContentPartPr>
            <p14:xfrm>
              <a:off x="2864620" y="4630311"/>
              <a:ext cx="62640" cy="50040"/>
            </p14:xfrm>
          </p:contentPart>
        </mc:Choice>
        <mc:Fallback>
          <p:pic>
            <p:nvPicPr>
              <p:cNvPr id="203" name="墨迹 202">
                <a:extLst>
                  <a:ext uri="{FF2B5EF4-FFF2-40B4-BE49-F238E27FC236}">
                    <a16:creationId xmlns:a16="http://schemas.microsoft.com/office/drawing/2014/main" id="{4E66F405-1337-674E-959D-8F8775CFE2BA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2857420" y="4622751"/>
                <a:ext cx="77760" cy="6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8">
            <p14:nvContentPartPr>
              <p14:cNvPr id="204" name="墨迹 203">
                <a:extLst>
                  <a:ext uri="{FF2B5EF4-FFF2-40B4-BE49-F238E27FC236}">
                    <a16:creationId xmlns:a16="http://schemas.microsoft.com/office/drawing/2014/main" id="{C8CFF302-F97F-4B43-833A-52F5BD441534}"/>
                  </a:ext>
                </a:extLst>
              </p14:cNvPr>
              <p14:cNvContentPartPr/>
              <p14:nvPr/>
            </p14:nvContentPartPr>
            <p14:xfrm>
              <a:off x="2945620" y="4910391"/>
              <a:ext cx="31320" cy="31320"/>
            </p14:xfrm>
          </p:contentPart>
        </mc:Choice>
        <mc:Fallback>
          <p:pic>
            <p:nvPicPr>
              <p:cNvPr id="204" name="墨迹 203">
                <a:extLst>
                  <a:ext uri="{FF2B5EF4-FFF2-40B4-BE49-F238E27FC236}">
                    <a16:creationId xmlns:a16="http://schemas.microsoft.com/office/drawing/2014/main" id="{C8CFF302-F97F-4B43-833A-52F5BD441534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2938060" y="4902831"/>
                <a:ext cx="4644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0">
            <p14:nvContentPartPr>
              <p14:cNvPr id="205" name="墨迹 204">
                <a:extLst>
                  <a:ext uri="{FF2B5EF4-FFF2-40B4-BE49-F238E27FC236}">
                    <a16:creationId xmlns:a16="http://schemas.microsoft.com/office/drawing/2014/main" id="{B63F01F6-B461-4348-96F0-F30116935BB8}"/>
                  </a:ext>
                </a:extLst>
              </p14:cNvPr>
              <p14:cNvContentPartPr/>
              <p14:nvPr/>
            </p14:nvContentPartPr>
            <p14:xfrm>
              <a:off x="2920780" y="5128551"/>
              <a:ext cx="25200" cy="25200"/>
            </p14:xfrm>
          </p:contentPart>
        </mc:Choice>
        <mc:Fallback>
          <p:pic>
            <p:nvPicPr>
              <p:cNvPr id="205" name="墨迹 204">
                <a:extLst>
                  <a:ext uri="{FF2B5EF4-FFF2-40B4-BE49-F238E27FC236}">
                    <a16:creationId xmlns:a16="http://schemas.microsoft.com/office/drawing/2014/main" id="{B63F01F6-B461-4348-96F0-F30116935BB8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2913220" y="5120991"/>
                <a:ext cx="4032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2">
            <p14:nvContentPartPr>
              <p14:cNvPr id="206" name="墨迹 205">
                <a:extLst>
                  <a:ext uri="{FF2B5EF4-FFF2-40B4-BE49-F238E27FC236}">
                    <a16:creationId xmlns:a16="http://schemas.microsoft.com/office/drawing/2014/main" id="{F6DCFD62-E3DE-6B42-9C03-0B2F9DC29F85}"/>
                  </a:ext>
                </a:extLst>
              </p14:cNvPr>
              <p14:cNvContentPartPr/>
              <p14:nvPr/>
            </p14:nvContentPartPr>
            <p14:xfrm>
              <a:off x="1641700" y="5159511"/>
              <a:ext cx="482400" cy="466560"/>
            </p14:xfrm>
          </p:contentPart>
        </mc:Choice>
        <mc:Fallback>
          <p:pic>
            <p:nvPicPr>
              <p:cNvPr id="206" name="墨迹 205">
                <a:extLst>
                  <a:ext uri="{FF2B5EF4-FFF2-40B4-BE49-F238E27FC236}">
                    <a16:creationId xmlns:a16="http://schemas.microsoft.com/office/drawing/2014/main" id="{F6DCFD62-E3DE-6B42-9C03-0B2F9DC29F85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1634140" y="5151951"/>
                <a:ext cx="497520" cy="48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4">
            <p14:nvContentPartPr>
              <p14:cNvPr id="207" name="墨迹 206">
                <a:extLst>
                  <a:ext uri="{FF2B5EF4-FFF2-40B4-BE49-F238E27FC236}">
                    <a16:creationId xmlns:a16="http://schemas.microsoft.com/office/drawing/2014/main" id="{94BD34C5-1BD2-6A42-AE09-C3A05CC7F83D}"/>
                  </a:ext>
                </a:extLst>
              </p14:cNvPr>
              <p14:cNvContentPartPr/>
              <p14:nvPr/>
            </p14:nvContentPartPr>
            <p14:xfrm>
              <a:off x="2285740" y="5558751"/>
              <a:ext cx="224640" cy="74520"/>
            </p14:xfrm>
          </p:contentPart>
        </mc:Choice>
        <mc:Fallback>
          <p:pic>
            <p:nvPicPr>
              <p:cNvPr id="207" name="墨迹 206">
                <a:extLst>
                  <a:ext uri="{FF2B5EF4-FFF2-40B4-BE49-F238E27FC236}">
                    <a16:creationId xmlns:a16="http://schemas.microsoft.com/office/drawing/2014/main" id="{94BD34C5-1BD2-6A42-AE09-C3A05CC7F83D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2278180" y="5551191"/>
                <a:ext cx="239400" cy="8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6">
            <p14:nvContentPartPr>
              <p14:cNvPr id="208" name="墨迹 207">
                <a:extLst>
                  <a:ext uri="{FF2B5EF4-FFF2-40B4-BE49-F238E27FC236}">
                    <a16:creationId xmlns:a16="http://schemas.microsoft.com/office/drawing/2014/main" id="{47C9065E-F2D3-8A43-955B-5D01F812C1D5}"/>
                  </a:ext>
                </a:extLst>
              </p14:cNvPr>
              <p14:cNvContentPartPr/>
              <p14:nvPr/>
            </p14:nvContentPartPr>
            <p14:xfrm>
              <a:off x="2503540" y="5515191"/>
              <a:ext cx="342720" cy="130320"/>
            </p14:xfrm>
          </p:contentPart>
        </mc:Choice>
        <mc:Fallback>
          <p:pic>
            <p:nvPicPr>
              <p:cNvPr id="208" name="墨迹 207">
                <a:extLst>
                  <a:ext uri="{FF2B5EF4-FFF2-40B4-BE49-F238E27FC236}">
                    <a16:creationId xmlns:a16="http://schemas.microsoft.com/office/drawing/2014/main" id="{47C9065E-F2D3-8A43-955B-5D01F812C1D5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2496340" y="5507631"/>
                <a:ext cx="357840" cy="14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8">
            <p14:nvContentPartPr>
              <p14:cNvPr id="209" name="墨迹 208">
                <a:extLst>
                  <a:ext uri="{FF2B5EF4-FFF2-40B4-BE49-F238E27FC236}">
                    <a16:creationId xmlns:a16="http://schemas.microsoft.com/office/drawing/2014/main" id="{34768A74-59EB-0F4C-919E-75E947AB96BF}"/>
                  </a:ext>
                </a:extLst>
              </p14:cNvPr>
              <p14:cNvContentPartPr/>
              <p14:nvPr/>
            </p14:nvContentPartPr>
            <p14:xfrm>
              <a:off x="3007900" y="5520591"/>
              <a:ext cx="174600" cy="6480"/>
            </p14:xfrm>
          </p:contentPart>
        </mc:Choice>
        <mc:Fallback>
          <p:pic>
            <p:nvPicPr>
              <p:cNvPr id="209" name="墨迹 208">
                <a:extLst>
                  <a:ext uri="{FF2B5EF4-FFF2-40B4-BE49-F238E27FC236}">
                    <a16:creationId xmlns:a16="http://schemas.microsoft.com/office/drawing/2014/main" id="{34768A74-59EB-0F4C-919E-75E947AB96BF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3000340" y="5513031"/>
                <a:ext cx="18972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0">
            <p14:nvContentPartPr>
              <p14:cNvPr id="210" name="墨迹 209">
                <a:extLst>
                  <a:ext uri="{FF2B5EF4-FFF2-40B4-BE49-F238E27FC236}">
                    <a16:creationId xmlns:a16="http://schemas.microsoft.com/office/drawing/2014/main" id="{6D03C9C1-E288-8340-9200-CD84156A4468}"/>
                  </a:ext>
                </a:extLst>
              </p14:cNvPr>
              <p14:cNvContentPartPr/>
              <p14:nvPr/>
            </p14:nvContentPartPr>
            <p14:xfrm>
              <a:off x="3041740" y="5582871"/>
              <a:ext cx="296280" cy="87480"/>
            </p14:xfrm>
          </p:contentPart>
        </mc:Choice>
        <mc:Fallback>
          <p:pic>
            <p:nvPicPr>
              <p:cNvPr id="210" name="墨迹 209">
                <a:extLst>
                  <a:ext uri="{FF2B5EF4-FFF2-40B4-BE49-F238E27FC236}">
                    <a16:creationId xmlns:a16="http://schemas.microsoft.com/office/drawing/2014/main" id="{6D03C9C1-E288-8340-9200-CD84156A4468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3034180" y="5575311"/>
                <a:ext cx="311400" cy="10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2">
            <p14:nvContentPartPr>
              <p14:cNvPr id="211" name="墨迹 210">
                <a:extLst>
                  <a:ext uri="{FF2B5EF4-FFF2-40B4-BE49-F238E27FC236}">
                    <a16:creationId xmlns:a16="http://schemas.microsoft.com/office/drawing/2014/main" id="{1B8B2AE0-319B-654C-9B1F-6C9593043F8E}"/>
                  </a:ext>
                </a:extLst>
              </p14:cNvPr>
              <p14:cNvContentPartPr/>
              <p14:nvPr/>
            </p14:nvContentPartPr>
            <p14:xfrm>
              <a:off x="3674260" y="5218191"/>
              <a:ext cx="50040" cy="545400"/>
            </p14:xfrm>
          </p:contentPart>
        </mc:Choice>
        <mc:Fallback>
          <p:pic>
            <p:nvPicPr>
              <p:cNvPr id="211" name="墨迹 210">
                <a:extLst>
                  <a:ext uri="{FF2B5EF4-FFF2-40B4-BE49-F238E27FC236}">
                    <a16:creationId xmlns:a16="http://schemas.microsoft.com/office/drawing/2014/main" id="{1B8B2AE0-319B-654C-9B1F-6C9593043F8E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3666700" y="5210631"/>
                <a:ext cx="65160" cy="56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4">
            <p14:nvContentPartPr>
              <p14:cNvPr id="212" name="墨迹 211">
                <a:extLst>
                  <a:ext uri="{FF2B5EF4-FFF2-40B4-BE49-F238E27FC236}">
                    <a16:creationId xmlns:a16="http://schemas.microsoft.com/office/drawing/2014/main" id="{E072BBC3-BEA4-E748-A87C-CBA6956678C3}"/>
                  </a:ext>
                </a:extLst>
              </p14:cNvPr>
              <p14:cNvContentPartPr/>
              <p14:nvPr/>
            </p14:nvContentPartPr>
            <p14:xfrm>
              <a:off x="3916900" y="5333751"/>
              <a:ext cx="131040" cy="374040"/>
            </p14:xfrm>
          </p:contentPart>
        </mc:Choice>
        <mc:Fallback>
          <p:pic>
            <p:nvPicPr>
              <p:cNvPr id="212" name="墨迹 211">
                <a:extLst>
                  <a:ext uri="{FF2B5EF4-FFF2-40B4-BE49-F238E27FC236}">
                    <a16:creationId xmlns:a16="http://schemas.microsoft.com/office/drawing/2014/main" id="{E072BBC3-BEA4-E748-A87C-CBA6956678C3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3909340" y="5326191"/>
                <a:ext cx="146160" cy="38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6">
            <p14:nvContentPartPr>
              <p14:cNvPr id="213" name="墨迹 212">
                <a:extLst>
                  <a:ext uri="{FF2B5EF4-FFF2-40B4-BE49-F238E27FC236}">
                    <a16:creationId xmlns:a16="http://schemas.microsoft.com/office/drawing/2014/main" id="{7EE03A88-50C7-1944-A137-2E8BDEDF2B7B}"/>
                  </a:ext>
                </a:extLst>
              </p14:cNvPr>
              <p14:cNvContentPartPr/>
              <p14:nvPr/>
            </p14:nvContentPartPr>
            <p14:xfrm>
              <a:off x="4078900" y="5328351"/>
              <a:ext cx="81360" cy="311040"/>
            </p14:xfrm>
          </p:contentPart>
        </mc:Choice>
        <mc:Fallback>
          <p:pic>
            <p:nvPicPr>
              <p:cNvPr id="213" name="墨迹 212">
                <a:extLst>
                  <a:ext uri="{FF2B5EF4-FFF2-40B4-BE49-F238E27FC236}">
                    <a16:creationId xmlns:a16="http://schemas.microsoft.com/office/drawing/2014/main" id="{7EE03A88-50C7-1944-A137-2E8BDEDF2B7B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4071340" y="5320791"/>
                <a:ext cx="96480" cy="32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8">
            <p14:nvContentPartPr>
              <p14:cNvPr id="214" name="墨迹 213">
                <a:extLst>
                  <a:ext uri="{FF2B5EF4-FFF2-40B4-BE49-F238E27FC236}">
                    <a16:creationId xmlns:a16="http://schemas.microsoft.com/office/drawing/2014/main" id="{AF1DF199-BA73-6C4A-8169-7DFB53D5A9CA}"/>
                  </a:ext>
                </a:extLst>
              </p14:cNvPr>
              <p14:cNvContentPartPr/>
              <p14:nvPr/>
            </p14:nvContentPartPr>
            <p14:xfrm>
              <a:off x="4010140" y="5526711"/>
              <a:ext cx="168480" cy="19080"/>
            </p14:xfrm>
          </p:contentPart>
        </mc:Choice>
        <mc:Fallback>
          <p:pic>
            <p:nvPicPr>
              <p:cNvPr id="214" name="墨迹 213">
                <a:extLst>
                  <a:ext uri="{FF2B5EF4-FFF2-40B4-BE49-F238E27FC236}">
                    <a16:creationId xmlns:a16="http://schemas.microsoft.com/office/drawing/2014/main" id="{AF1DF199-BA73-6C4A-8169-7DFB53D5A9CA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4002580" y="5519151"/>
                <a:ext cx="18360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0">
            <p14:nvContentPartPr>
              <p14:cNvPr id="215" name="墨迹 214">
                <a:extLst>
                  <a:ext uri="{FF2B5EF4-FFF2-40B4-BE49-F238E27FC236}">
                    <a16:creationId xmlns:a16="http://schemas.microsoft.com/office/drawing/2014/main" id="{B9C6FE72-F98E-EE4A-8FC3-D2965E1473B6}"/>
                  </a:ext>
                </a:extLst>
              </p14:cNvPr>
              <p14:cNvContentPartPr/>
              <p14:nvPr/>
            </p14:nvContentPartPr>
            <p14:xfrm>
              <a:off x="4383820" y="5514471"/>
              <a:ext cx="12960" cy="118800"/>
            </p14:xfrm>
          </p:contentPart>
        </mc:Choice>
        <mc:Fallback>
          <p:pic>
            <p:nvPicPr>
              <p:cNvPr id="215" name="墨迹 214">
                <a:extLst>
                  <a:ext uri="{FF2B5EF4-FFF2-40B4-BE49-F238E27FC236}">
                    <a16:creationId xmlns:a16="http://schemas.microsoft.com/office/drawing/2014/main" id="{B9C6FE72-F98E-EE4A-8FC3-D2965E1473B6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4376260" y="5506911"/>
                <a:ext cx="27720" cy="13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2">
            <p14:nvContentPartPr>
              <p14:cNvPr id="216" name="墨迹 215">
                <a:extLst>
                  <a:ext uri="{FF2B5EF4-FFF2-40B4-BE49-F238E27FC236}">
                    <a16:creationId xmlns:a16="http://schemas.microsoft.com/office/drawing/2014/main" id="{566CA996-A608-524A-8721-5F77A1DBF3CF}"/>
                  </a:ext>
                </a:extLst>
              </p14:cNvPr>
              <p14:cNvContentPartPr/>
              <p14:nvPr/>
            </p14:nvContentPartPr>
            <p14:xfrm>
              <a:off x="4582900" y="5333751"/>
              <a:ext cx="155880" cy="273600"/>
            </p14:xfrm>
          </p:contentPart>
        </mc:Choice>
        <mc:Fallback>
          <p:pic>
            <p:nvPicPr>
              <p:cNvPr id="216" name="墨迹 215">
                <a:extLst>
                  <a:ext uri="{FF2B5EF4-FFF2-40B4-BE49-F238E27FC236}">
                    <a16:creationId xmlns:a16="http://schemas.microsoft.com/office/drawing/2014/main" id="{566CA996-A608-524A-8721-5F77A1DBF3CF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4575340" y="5326191"/>
                <a:ext cx="171000" cy="28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4">
            <p14:nvContentPartPr>
              <p14:cNvPr id="217" name="墨迹 216">
                <a:extLst>
                  <a:ext uri="{FF2B5EF4-FFF2-40B4-BE49-F238E27FC236}">
                    <a16:creationId xmlns:a16="http://schemas.microsoft.com/office/drawing/2014/main" id="{FDC5698D-0D37-5844-ADEE-73612C3395C9}"/>
                  </a:ext>
                </a:extLst>
              </p14:cNvPr>
              <p14:cNvContentPartPr/>
              <p14:nvPr/>
            </p14:nvContentPartPr>
            <p14:xfrm>
              <a:off x="4720060" y="5396751"/>
              <a:ext cx="37800" cy="180360"/>
            </p14:xfrm>
          </p:contentPart>
        </mc:Choice>
        <mc:Fallback>
          <p:pic>
            <p:nvPicPr>
              <p:cNvPr id="217" name="墨迹 216">
                <a:extLst>
                  <a:ext uri="{FF2B5EF4-FFF2-40B4-BE49-F238E27FC236}">
                    <a16:creationId xmlns:a16="http://schemas.microsoft.com/office/drawing/2014/main" id="{FDC5698D-0D37-5844-ADEE-73612C3395C9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4712500" y="5389191"/>
                <a:ext cx="52920" cy="19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6">
            <p14:nvContentPartPr>
              <p14:cNvPr id="218" name="墨迹 217">
                <a:extLst>
                  <a:ext uri="{FF2B5EF4-FFF2-40B4-BE49-F238E27FC236}">
                    <a16:creationId xmlns:a16="http://schemas.microsoft.com/office/drawing/2014/main" id="{372A1A59-1BE4-BC43-8107-9A12E59F7601}"/>
                  </a:ext>
                </a:extLst>
              </p14:cNvPr>
              <p14:cNvContentPartPr/>
              <p14:nvPr/>
            </p14:nvContentPartPr>
            <p14:xfrm>
              <a:off x="4931740" y="5271471"/>
              <a:ext cx="118800" cy="293040"/>
            </p14:xfrm>
          </p:contentPart>
        </mc:Choice>
        <mc:Fallback>
          <p:pic>
            <p:nvPicPr>
              <p:cNvPr id="218" name="墨迹 217">
                <a:extLst>
                  <a:ext uri="{FF2B5EF4-FFF2-40B4-BE49-F238E27FC236}">
                    <a16:creationId xmlns:a16="http://schemas.microsoft.com/office/drawing/2014/main" id="{372A1A59-1BE4-BC43-8107-9A12E59F7601}"/>
                  </a:ext>
                </a:extLst>
              </p:cNvPr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4924180" y="5263911"/>
                <a:ext cx="133560" cy="30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8">
            <p14:nvContentPartPr>
              <p14:cNvPr id="219" name="墨迹 218">
                <a:extLst>
                  <a:ext uri="{FF2B5EF4-FFF2-40B4-BE49-F238E27FC236}">
                    <a16:creationId xmlns:a16="http://schemas.microsoft.com/office/drawing/2014/main" id="{5FC57CFD-88EB-CB46-80FC-ED30F6A17FFC}"/>
                  </a:ext>
                </a:extLst>
              </p14:cNvPr>
              <p14:cNvContentPartPr/>
              <p14:nvPr/>
            </p14:nvContentPartPr>
            <p14:xfrm>
              <a:off x="5074660" y="5281191"/>
              <a:ext cx="19080" cy="323280"/>
            </p14:xfrm>
          </p:contentPart>
        </mc:Choice>
        <mc:Fallback>
          <p:pic>
            <p:nvPicPr>
              <p:cNvPr id="219" name="墨迹 218">
                <a:extLst>
                  <a:ext uri="{FF2B5EF4-FFF2-40B4-BE49-F238E27FC236}">
                    <a16:creationId xmlns:a16="http://schemas.microsoft.com/office/drawing/2014/main" id="{5FC57CFD-88EB-CB46-80FC-ED30F6A17FFC}"/>
                  </a:ext>
                </a:extLst>
              </p:cNvPr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5067460" y="5273631"/>
                <a:ext cx="34200" cy="33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0">
            <p14:nvContentPartPr>
              <p14:cNvPr id="220" name="墨迹 219">
                <a:extLst>
                  <a:ext uri="{FF2B5EF4-FFF2-40B4-BE49-F238E27FC236}">
                    <a16:creationId xmlns:a16="http://schemas.microsoft.com/office/drawing/2014/main" id="{65CF52AA-5DAB-C549-9D7A-BEA6F633D5B4}"/>
                  </a:ext>
                </a:extLst>
              </p14:cNvPr>
              <p14:cNvContentPartPr/>
              <p14:nvPr/>
            </p14:nvContentPartPr>
            <p14:xfrm>
              <a:off x="5000140" y="5427351"/>
              <a:ext cx="137160" cy="50040"/>
            </p14:xfrm>
          </p:contentPart>
        </mc:Choice>
        <mc:Fallback>
          <p:pic>
            <p:nvPicPr>
              <p:cNvPr id="220" name="墨迹 219">
                <a:extLst>
                  <a:ext uri="{FF2B5EF4-FFF2-40B4-BE49-F238E27FC236}">
                    <a16:creationId xmlns:a16="http://schemas.microsoft.com/office/drawing/2014/main" id="{65CF52AA-5DAB-C549-9D7A-BEA6F633D5B4}"/>
                  </a:ext>
                </a:extLst>
              </p:cNvPr>
              <p:cNvPicPr/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4992580" y="5419791"/>
                <a:ext cx="152280" cy="6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2">
            <p14:nvContentPartPr>
              <p14:cNvPr id="221" name="墨迹 220">
                <a:extLst>
                  <a:ext uri="{FF2B5EF4-FFF2-40B4-BE49-F238E27FC236}">
                    <a16:creationId xmlns:a16="http://schemas.microsoft.com/office/drawing/2014/main" id="{28F13DC3-DE0F-5740-9BC4-1E82125BB213}"/>
                  </a:ext>
                </a:extLst>
              </p14:cNvPr>
              <p14:cNvContentPartPr/>
              <p14:nvPr/>
            </p14:nvContentPartPr>
            <p14:xfrm>
              <a:off x="5236660" y="5464431"/>
              <a:ext cx="193320" cy="100080"/>
            </p14:xfrm>
          </p:contentPart>
        </mc:Choice>
        <mc:Fallback>
          <p:pic>
            <p:nvPicPr>
              <p:cNvPr id="221" name="墨迹 220">
                <a:extLst>
                  <a:ext uri="{FF2B5EF4-FFF2-40B4-BE49-F238E27FC236}">
                    <a16:creationId xmlns:a16="http://schemas.microsoft.com/office/drawing/2014/main" id="{28F13DC3-DE0F-5740-9BC4-1E82125BB213}"/>
                  </a:ext>
                </a:extLst>
              </p:cNvPr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5229100" y="5456871"/>
                <a:ext cx="208440" cy="11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4">
            <p14:nvContentPartPr>
              <p14:cNvPr id="222" name="墨迹 221">
                <a:extLst>
                  <a:ext uri="{FF2B5EF4-FFF2-40B4-BE49-F238E27FC236}">
                    <a16:creationId xmlns:a16="http://schemas.microsoft.com/office/drawing/2014/main" id="{64C02F4C-8C77-D14B-9F75-24885B53B08F}"/>
                  </a:ext>
                </a:extLst>
              </p14:cNvPr>
              <p14:cNvContentPartPr/>
              <p14:nvPr/>
            </p14:nvContentPartPr>
            <p14:xfrm>
              <a:off x="5554180" y="5340591"/>
              <a:ext cx="168480" cy="266760"/>
            </p14:xfrm>
          </p:contentPart>
        </mc:Choice>
        <mc:Fallback>
          <p:pic>
            <p:nvPicPr>
              <p:cNvPr id="222" name="墨迹 221">
                <a:extLst>
                  <a:ext uri="{FF2B5EF4-FFF2-40B4-BE49-F238E27FC236}">
                    <a16:creationId xmlns:a16="http://schemas.microsoft.com/office/drawing/2014/main" id="{64C02F4C-8C77-D14B-9F75-24885B53B08F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5546620" y="5333031"/>
                <a:ext cx="183600" cy="28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6">
            <p14:nvContentPartPr>
              <p14:cNvPr id="223" name="墨迹 222">
                <a:extLst>
                  <a:ext uri="{FF2B5EF4-FFF2-40B4-BE49-F238E27FC236}">
                    <a16:creationId xmlns:a16="http://schemas.microsoft.com/office/drawing/2014/main" id="{97348F18-B93F-7B4B-862D-F2BC4CF47D5E}"/>
                  </a:ext>
                </a:extLst>
              </p14:cNvPr>
              <p14:cNvContentPartPr/>
              <p14:nvPr/>
            </p14:nvContentPartPr>
            <p14:xfrm>
              <a:off x="6008500" y="5464431"/>
              <a:ext cx="293040" cy="31320"/>
            </p14:xfrm>
          </p:contentPart>
        </mc:Choice>
        <mc:Fallback>
          <p:pic>
            <p:nvPicPr>
              <p:cNvPr id="223" name="墨迹 222">
                <a:extLst>
                  <a:ext uri="{FF2B5EF4-FFF2-40B4-BE49-F238E27FC236}">
                    <a16:creationId xmlns:a16="http://schemas.microsoft.com/office/drawing/2014/main" id="{97348F18-B93F-7B4B-862D-F2BC4CF47D5E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6001300" y="5456871"/>
                <a:ext cx="30816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8">
            <p14:nvContentPartPr>
              <p14:cNvPr id="224" name="墨迹 223">
                <a:extLst>
                  <a:ext uri="{FF2B5EF4-FFF2-40B4-BE49-F238E27FC236}">
                    <a16:creationId xmlns:a16="http://schemas.microsoft.com/office/drawing/2014/main" id="{D0BC3770-BEEF-A84A-BEC0-20DA72D8AE8E}"/>
                  </a:ext>
                </a:extLst>
              </p14:cNvPr>
              <p14:cNvContentPartPr/>
              <p14:nvPr/>
            </p14:nvContentPartPr>
            <p14:xfrm>
              <a:off x="6382180" y="5495751"/>
              <a:ext cx="573120" cy="25200"/>
            </p14:xfrm>
          </p:contentPart>
        </mc:Choice>
        <mc:Fallback>
          <p:pic>
            <p:nvPicPr>
              <p:cNvPr id="224" name="墨迹 223">
                <a:extLst>
                  <a:ext uri="{FF2B5EF4-FFF2-40B4-BE49-F238E27FC236}">
                    <a16:creationId xmlns:a16="http://schemas.microsoft.com/office/drawing/2014/main" id="{D0BC3770-BEEF-A84A-BEC0-20DA72D8AE8E}"/>
                  </a:ext>
                </a:extLst>
              </p:cNvPr>
              <p:cNvPicPr/>
              <p:nvPr/>
            </p:nvPicPr>
            <p:blipFill>
              <a:blip r:embed="rId209"/>
              <a:stretch>
                <a:fillRect/>
              </a:stretch>
            </p:blipFill>
            <p:spPr>
              <a:xfrm>
                <a:off x="6374620" y="5488191"/>
                <a:ext cx="58824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0">
            <p14:nvContentPartPr>
              <p14:cNvPr id="225" name="墨迹 224">
                <a:extLst>
                  <a:ext uri="{FF2B5EF4-FFF2-40B4-BE49-F238E27FC236}">
                    <a16:creationId xmlns:a16="http://schemas.microsoft.com/office/drawing/2014/main" id="{378C96B3-AB3D-7C4F-9A84-4B5B0D0F6357}"/>
                  </a:ext>
                </a:extLst>
              </p14:cNvPr>
              <p14:cNvContentPartPr/>
              <p14:nvPr/>
            </p14:nvContentPartPr>
            <p14:xfrm>
              <a:off x="7285060" y="5352471"/>
              <a:ext cx="131040" cy="342720"/>
            </p14:xfrm>
          </p:contentPart>
        </mc:Choice>
        <mc:Fallback>
          <p:pic>
            <p:nvPicPr>
              <p:cNvPr id="225" name="墨迹 224">
                <a:extLst>
                  <a:ext uri="{FF2B5EF4-FFF2-40B4-BE49-F238E27FC236}">
                    <a16:creationId xmlns:a16="http://schemas.microsoft.com/office/drawing/2014/main" id="{378C96B3-AB3D-7C4F-9A84-4B5B0D0F6357}"/>
                  </a:ext>
                </a:extLst>
              </p:cNvPr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7277500" y="5344911"/>
                <a:ext cx="146160" cy="35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2">
            <p14:nvContentPartPr>
              <p14:cNvPr id="226" name="墨迹 225">
                <a:extLst>
                  <a:ext uri="{FF2B5EF4-FFF2-40B4-BE49-F238E27FC236}">
                    <a16:creationId xmlns:a16="http://schemas.microsoft.com/office/drawing/2014/main" id="{3BE6A843-9B80-CE4A-931C-568F67C1E378}"/>
                  </a:ext>
                </a:extLst>
              </p14:cNvPr>
              <p14:cNvContentPartPr/>
              <p14:nvPr/>
            </p14:nvContentPartPr>
            <p14:xfrm>
              <a:off x="7627420" y="5203071"/>
              <a:ext cx="274320" cy="448560"/>
            </p14:xfrm>
          </p:contentPart>
        </mc:Choice>
        <mc:Fallback>
          <p:pic>
            <p:nvPicPr>
              <p:cNvPr id="226" name="墨迹 225">
                <a:extLst>
                  <a:ext uri="{FF2B5EF4-FFF2-40B4-BE49-F238E27FC236}">
                    <a16:creationId xmlns:a16="http://schemas.microsoft.com/office/drawing/2014/main" id="{3BE6A843-9B80-CE4A-931C-568F67C1E378}"/>
                  </a:ext>
                </a:extLst>
              </p:cNvPr>
              <p:cNvPicPr/>
              <p:nvPr/>
            </p:nvPicPr>
            <p:blipFill>
              <a:blip r:embed="rId213"/>
              <a:stretch>
                <a:fillRect/>
              </a:stretch>
            </p:blipFill>
            <p:spPr>
              <a:xfrm>
                <a:off x="7619860" y="5195511"/>
                <a:ext cx="289440" cy="46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4">
            <p14:nvContentPartPr>
              <p14:cNvPr id="227" name="墨迹 226">
                <a:extLst>
                  <a:ext uri="{FF2B5EF4-FFF2-40B4-BE49-F238E27FC236}">
                    <a16:creationId xmlns:a16="http://schemas.microsoft.com/office/drawing/2014/main" id="{67D29FD7-77CA-5745-BC9C-D4B7D2B4DC17}"/>
                  </a:ext>
                </a:extLst>
              </p14:cNvPr>
              <p14:cNvContentPartPr/>
              <p14:nvPr/>
            </p14:nvContentPartPr>
            <p14:xfrm>
              <a:off x="7746220" y="5458311"/>
              <a:ext cx="205200" cy="43920"/>
            </p14:xfrm>
          </p:contentPart>
        </mc:Choice>
        <mc:Fallback>
          <p:pic>
            <p:nvPicPr>
              <p:cNvPr id="227" name="墨迹 226">
                <a:extLst>
                  <a:ext uri="{FF2B5EF4-FFF2-40B4-BE49-F238E27FC236}">
                    <a16:creationId xmlns:a16="http://schemas.microsoft.com/office/drawing/2014/main" id="{67D29FD7-77CA-5745-BC9C-D4B7D2B4DC17}"/>
                  </a:ext>
                </a:extLst>
              </p:cNvPr>
              <p:cNvPicPr/>
              <p:nvPr/>
            </p:nvPicPr>
            <p:blipFill>
              <a:blip r:embed="rId215"/>
              <a:stretch>
                <a:fillRect/>
              </a:stretch>
            </p:blipFill>
            <p:spPr>
              <a:xfrm>
                <a:off x="7738660" y="5450751"/>
                <a:ext cx="220320" cy="5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6">
            <p14:nvContentPartPr>
              <p14:cNvPr id="228" name="墨迹 227">
                <a:extLst>
                  <a:ext uri="{FF2B5EF4-FFF2-40B4-BE49-F238E27FC236}">
                    <a16:creationId xmlns:a16="http://schemas.microsoft.com/office/drawing/2014/main" id="{A137FAEB-08AC-9C49-AC00-E1B8DF1A2F0F}"/>
                  </a:ext>
                </a:extLst>
              </p14:cNvPr>
              <p14:cNvContentPartPr/>
              <p14:nvPr/>
            </p14:nvContentPartPr>
            <p14:xfrm>
              <a:off x="8032060" y="5489631"/>
              <a:ext cx="274320" cy="155880"/>
            </p14:xfrm>
          </p:contentPart>
        </mc:Choice>
        <mc:Fallback>
          <p:pic>
            <p:nvPicPr>
              <p:cNvPr id="228" name="墨迹 227">
                <a:extLst>
                  <a:ext uri="{FF2B5EF4-FFF2-40B4-BE49-F238E27FC236}">
                    <a16:creationId xmlns:a16="http://schemas.microsoft.com/office/drawing/2014/main" id="{A137FAEB-08AC-9C49-AC00-E1B8DF1A2F0F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8024500" y="5482071"/>
                <a:ext cx="289440" cy="17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8">
            <p14:nvContentPartPr>
              <p14:cNvPr id="229" name="墨迹 228">
                <a:extLst>
                  <a:ext uri="{FF2B5EF4-FFF2-40B4-BE49-F238E27FC236}">
                    <a16:creationId xmlns:a16="http://schemas.microsoft.com/office/drawing/2014/main" id="{2945DCA3-BDB8-EB4B-AF3C-3A6D5AFE8757}"/>
                  </a:ext>
                </a:extLst>
              </p14:cNvPr>
              <p14:cNvContentPartPr/>
              <p14:nvPr/>
            </p14:nvContentPartPr>
            <p14:xfrm>
              <a:off x="8399260" y="5122071"/>
              <a:ext cx="162360" cy="1046160"/>
            </p14:xfrm>
          </p:contentPart>
        </mc:Choice>
        <mc:Fallback>
          <p:pic>
            <p:nvPicPr>
              <p:cNvPr id="229" name="墨迹 228">
                <a:extLst>
                  <a:ext uri="{FF2B5EF4-FFF2-40B4-BE49-F238E27FC236}">
                    <a16:creationId xmlns:a16="http://schemas.microsoft.com/office/drawing/2014/main" id="{2945DCA3-BDB8-EB4B-AF3C-3A6D5AFE8757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8391700" y="5114511"/>
                <a:ext cx="177120" cy="1061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723830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9" name="墨迹 38">
                <a:extLst>
                  <a:ext uri="{FF2B5EF4-FFF2-40B4-BE49-F238E27FC236}">
                    <a16:creationId xmlns:a16="http://schemas.microsoft.com/office/drawing/2014/main" id="{BF7A2C8E-FD21-A444-B2B3-51421E8B67D3}"/>
                  </a:ext>
                </a:extLst>
              </p14:cNvPr>
              <p14:cNvContentPartPr/>
              <p14:nvPr/>
            </p14:nvContentPartPr>
            <p14:xfrm>
              <a:off x="4720060" y="1486431"/>
              <a:ext cx="124920" cy="392400"/>
            </p14:xfrm>
          </p:contentPart>
        </mc:Choice>
        <mc:Fallback>
          <p:pic>
            <p:nvPicPr>
              <p:cNvPr id="39" name="墨迹 38">
                <a:extLst>
                  <a:ext uri="{FF2B5EF4-FFF2-40B4-BE49-F238E27FC236}">
                    <a16:creationId xmlns:a16="http://schemas.microsoft.com/office/drawing/2014/main" id="{BF7A2C8E-FD21-A444-B2B3-51421E8B67D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712500" y="1478871"/>
                <a:ext cx="140040" cy="40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7" name="墨迹 46">
                <a:extLst>
                  <a:ext uri="{FF2B5EF4-FFF2-40B4-BE49-F238E27FC236}">
                    <a16:creationId xmlns:a16="http://schemas.microsoft.com/office/drawing/2014/main" id="{32099A7F-A572-034F-B45D-3125DA687FF1}"/>
                  </a:ext>
                </a:extLst>
              </p14:cNvPr>
              <p14:cNvContentPartPr/>
              <p14:nvPr/>
            </p14:nvContentPartPr>
            <p14:xfrm>
              <a:off x="7105060" y="1654551"/>
              <a:ext cx="68040" cy="12960"/>
            </p14:xfrm>
          </p:contentPart>
        </mc:Choice>
        <mc:Fallback>
          <p:pic>
            <p:nvPicPr>
              <p:cNvPr id="47" name="墨迹 46">
                <a:extLst>
                  <a:ext uri="{FF2B5EF4-FFF2-40B4-BE49-F238E27FC236}">
                    <a16:creationId xmlns:a16="http://schemas.microsoft.com/office/drawing/2014/main" id="{32099A7F-A572-034F-B45D-3125DA687FF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097500" y="1646991"/>
                <a:ext cx="8316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48" name="墨迹 47">
                <a:extLst>
                  <a:ext uri="{FF2B5EF4-FFF2-40B4-BE49-F238E27FC236}">
                    <a16:creationId xmlns:a16="http://schemas.microsoft.com/office/drawing/2014/main" id="{77CCDD34-6C31-1E4F-BCF8-8140FDBA521D}"/>
                  </a:ext>
                </a:extLst>
              </p14:cNvPr>
              <p14:cNvContentPartPr/>
              <p14:nvPr/>
            </p14:nvContentPartPr>
            <p14:xfrm>
              <a:off x="7421860" y="1635831"/>
              <a:ext cx="62640" cy="6480"/>
            </p14:xfrm>
          </p:contentPart>
        </mc:Choice>
        <mc:Fallback>
          <p:pic>
            <p:nvPicPr>
              <p:cNvPr id="48" name="墨迹 47">
                <a:extLst>
                  <a:ext uri="{FF2B5EF4-FFF2-40B4-BE49-F238E27FC236}">
                    <a16:creationId xmlns:a16="http://schemas.microsoft.com/office/drawing/2014/main" id="{77CCDD34-6C31-1E4F-BCF8-8140FDBA521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414300" y="1628271"/>
                <a:ext cx="7776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58" name="墨迹 72">
                <a:extLst>
                  <a:ext uri="{FF2B5EF4-FFF2-40B4-BE49-F238E27FC236}">
                    <a16:creationId xmlns:a16="http://schemas.microsoft.com/office/drawing/2014/main" id="{08187BD7-8038-AF46-9B7B-30093E46C7FA}"/>
                  </a:ext>
                </a:extLst>
              </p14:cNvPr>
              <p14:cNvContentPartPr/>
              <p14:nvPr/>
            </p14:nvContentPartPr>
            <p14:xfrm>
              <a:off x="9202420" y="1125351"/>
              <a:ext cx="1064880" cy="554400"/>
            </p14:xfrm>
          </p:contentPart>
        </mc:Choice>
        <mc:Fallback>
          <p:pic>
            <p:nvPicPr>
              <p:cNvPr id="58" name="墨迹 72">
                <a:extLst>
                  <a:ext uri="{FF2B5EF4-FFF2-40B4-BE49-F238E27FC236}">
                    <a16:creationId xmlns:a16="http://schemas.microsoft.com/office/drawing/2014/main" id="{08187BD7-8038-AF46-9B7B-30093E46C7FA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194860" y="1117791"/>
                <a:ext cx="1080000" cy="56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59" name="墨迹 73">
                <a:extLst>
                  <a:ext uri="{FF2B5EF4-FFF2-40B4-BE49-F238E27FC236}">
                    <a16:creationId xmlns:a16="http://schemas.microsoft.com/office/drawing/2014/main" id="{838423C7-E523-0445-AB2F-DEEBC827017A}"/>
                  </a:ext>
                </a:extLst>
              </p14:cNvPr>
              <p14:cNvContentPartPr/>
              <p14:nvPr/>
            </p14:nvContentPartPr>
            <p14:xfrm>
              <a:off x="7913620" y="1399311"/>
              <a:ext cx="1071000" cy="324000"/>
            </p14:xfrm>
          </p:contentPart>
        </mc:Choice>
        <mc:Fallback>
          <p:pic>
            <p:nvPicPr>
              <p:cNvPr id="59" name="墨迹 73">
                <a:extLst>
                  <a:ext uri="{FF2B5EF4-FFF2-40B4-BE49-F238E27FC236}">
                    <a16:creationId xmlns:a16="http://schemas.microsoft.com/office/drawing/2014/main" id="{838423C7-E523-0445-AB2F-DEEBC827017A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906060" y="1391751"/>
                <a:ext cx="1086120" cy="33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60" name="墨迹 74">
                <a:extLst>
                  <a:ext uri="{FF2B5EF4-FFF2-40B4-BE49-F238E27FC236}">
                    <a16:creationId xmlns:a16="http://schemas.microsoft.com/office/drawing/2014/main" id="{36B12EB2-ACB5-7949-9C77-95B7BDEE5D44}"/>
                  </a:ext>
                </a:extLst>
              </p14:cNvPr>
              <p14:cNvContentPartPr/>
              <p14:nvPr/>
            </p14:nvContentPartPr>
            <p14:xfrm>
              <a:off x="6551020" y="1573551"/>
              <a:ext cx="254880" cy="168480"/>
            </p14:xfrm>
          </p:contentPart>
        </mc:Choice>
        <mc:Fallback>
          <p:pic>
            <p:nvPicPr>
              <p:cNvPr id="60" name="墨迹 74">
                <a:extLst>
                  <a:ext uri="{FF2B5EF4-FFF2-40B4-BE49-F238E27FC236}">
                    <a16:creationId xmlns:a16="http://schemas.microsoft.com/office/drawing/2014/main" id="{36B12EB2-ACB5-7949-9C77-95B7BDEE5D44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543460" y="1565991"/>
                <a:ext cx="270000" cy="18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61" name="墨迹 75">
                <a:extLst>
                  <a:ext uri="{FF2B5EF4-FFF2-40B4-BE49-F238E27FC236}">
                    <a16:creationId xmlns:a16="http://schemas.microsoft.com/office/drawing/2014/main" id="{7F6981F4-C155-EE4B-9694-9A6F74B10E78}"/>
                  </a:ext>
                </a:extLst>
              </p14:cNvPr>
              <p14:cNvContentPartPr/>
              <p14:nvPr/>
            </p14:nvContentPartPr>
            <p14:xfrm>
              <a:off x="5822020" y="1486431"/>
              <a:ext cx="516960" cy="349200"/>
            </p14:xfrm>
          </p:contentPart>
        </mc:Choice>
        <mc:Fallback>
          <p:pic>
            <p:nvPicPr>
              <p:cNvPr id="61" name="墨迹 75">
                <a:extLst>
                  <a:ext uri="{FF2B5EF4-FFF2-40B4-BE49-F238E27FC236}">
                    <a16:creationId xmlns:a16="http://schemas.microsoft.com/office/drawing/2014/main" id="{7F6981F4-C155-EE4B-9694-9A6F74B10E78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814460" y="1478863"/>
                <a:ext cx="532080" cy="36433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62" name="墨迹 76">
                <a:extLst>
                  <a:ext uri="{FF2B5EF4-FFF2-40B4-BE49-F238E27FC236}">
                    <a16:creationId xmlns:a16="http://schemas.microsoft.com/office/drawing/2014/main" id="{3283B5B0-CCD6-624E-B740-C7E2839565EE}"/>
                  </a:ext>
                </a:extLst>
              </p14:cNvPr>
              <p14:cNvContentPartPr/>
              <p14:nvPr/>
            </p14:nvContentPartPr>
            <p14:xfrm>
              <a:off x="5143420" y="1349631"/>
              <a:ext cx="473400" cy="709920"/>
            </p14:xfrm>
          </p:contentPart>
        </mc:Choice>
        <mc:Fallback>
          <p:pic>
            <p:nvPicPr>
              <p:cNvPr id="62" name="墨迹 76">
                <a:extLst>
                  <a:ext uri="{FF2B5EF4-FFF2-40B4-BE49-F238E27FC236}">
                    <a16:creationId xmlns:a16="http://schemas.microsoft.com/office/drawing/2014/main" id="{3283B5B0-CCD6-624E-B740-C7E2839565EE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135860" y="1342071"/>
                <a:ext cx="488520" cy="72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63" name="墨迹 77">
                <a:extLst>
                  <a:ext uri="{FF2B5EF4-FFF2-40B4-BE49-F238E27FC236}">
                    <a16:creationId xmlns:a16="http://schemas.microsoft.com/office/drawing/2014/main" id="{D11C3930-D2D2-7A4C-8577-5517EF6E692F}"/>
                  </a:ext>
                </a:extLst>
              </p14:cNvPr>
              <p14:cNvContentPartPr/>
              <p14:nvPr/>
            </p14:nvContentPartPr>
            <p14:xfrm>
              <a:off x="4277980" y="1641951"/>
              <a:ext cx="261720" cy="205920"/>
            </p14:xfrm>
          </p:contentPart>
        </mc:Choice>
        <mc:Fallback>
          <p:pic>
            <p:nvPicPr>
              <p:cNvPr id="63" name="墨迹 77">
                <a:extLst>
                  <a:ext uri="{FF2B5EF4-FFF2-40B4-BE49-F238E27FC236}">
                    <a16:creationId xmlns:a16="http://schemas.microsoft.com/office/drawing/2014/main" id="{D11C3930-D2D2-7A4C-8577-5517EF6E692F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270420" y="1634391"/>
                <a:ext cx="276840" cy="22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64" name="墨迹 78">
                <a:extLst>
                  <a:ext uri="{FF2B5EF4-FFF2-40B4-BE49-F238E27FC236}">
                    <a16:creationId xmlns:a16="http://schemas.microsoft.com/office/drawing/2014/main" id="{DD600EF1-2417-A64E-9EEF-6FAB6A26FB27}"/>
                  </a:ext>
                </a:extLst>
              </p14:cNvPr>
              <p14:cNvContentPartPr/>
              <p14:nvPr/>
            </p14:nvContentPartPr>
            <p14:xfrm>
              <a:off x="3032740" y="1448991"/>
              <a:ext cx="990360" cy="635400"/>
            </p14:xfrm>
          </p:contentPart>
        </mc:Choice>
        <mc:Fallback>
          <p:pic>
            <p:nvPicPr>
              <p:cNvPr id="64" name="墨迹 78">
                <a:extLst>
                  <a:ext uri="{FF2B5EF4-FFF2-40B4-BE49-F238E27FC236}">
                    <a16:creationId xmlns:a16="http://schemas.microsoft.com/office/drawing/2014/main" id="{DD600EF1-2417-A64E-9EEF-6FAB6A26FB27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025180" y="1441431"/>
                <a:ext cx="1005120" cy="65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65" name="墨迹 79">
                <a:extLst>
                  <a:ext uri="{FF2B5EF4-FFF2-40B4-BE49-F238E27FC236}">
                    <a16:creationId xmlns:a16="http://schemas.microsoft.com/office/drawing/2014/main" id="{F68FCA7A-D240-6248-98F5-DB881384D42E}"/>
                  </a:ext>
                </a:extLst>
              </p14:cNvPr>
              <p14:cNvContentPartPr/>
              <p14:nvPr/>
            </p14:nvContentPartPr>
            <p14:xfrm>
              <a:off x="2348020" y="1523871"/>
              <a:ext cx="429840" cy="498240"/>
            </p14:xfrm>
          </p:contentPart>
        </mc:Choice>
        <mc:Fallback>
          <p:pic>
            <p:nvPicPr>
              <p:cNvPr id="65" name="墨迹 79">
                <a:extLst>
                  <a:ext uri="{FF2B5EF4-FFF2-40B4-BE49-F238E27FC236}">
                    <a16:creationId xmlns:a16="http://schemas.microsoft.com/office/drawing/2014/main" id="{F68FCA7A-D240-6248-98F5-DB881384D42E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340460" y="1516311"/>
                <a:ext cx="444960" cy="51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66" name="墨迹 80">
                <a:extLst>
                  <a:ext uri="{FF2B5EF4-FFF2-40B4-BE49-F238E27FC236}">
                    <a16:creationId xmlns:a16="http://schemas.microsoft.com/office/drawing/2014/main" id="{C2F7E41B-3121-464A-9AD0-A0BA9D2B8F91}"/>
                  </a:ext>
                </a:extLst>
              </p14:cNvPr>
              <p14:cNvContentPartPr/>
              <p14:nvPr/>
            </p14:nvContentPartPr>
            <p14:xfrm>
              <a:off x="1731700" y="1573551"/>
              <a:ext cx="429840" cy="293040"/>
            </p14:xfrm>
          </p:contentPart>
        </mc:Choice>
        <mc:Fallback>
          <p:pic>
            <p:nvPicPr>
              <p:cNvPr id="66" name="墨迹 80">
                <a:extLst>
                  <a:ext uri="{FF2B5EF4-FFF2-40B4-BE49-F238E27FC236}">
                    <a16:creationId xmlns:a16="http://schemas.microsoft.com/office/drawing/2014/main" id="{C2F7E41B-3121-464A-9AD0-A0BA9D2B8F91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724140" y="1565991"/>
                <a:ext cx="444960" cy="30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67" name="墨迹 81">
                <a:extLst>
                  <a:ext uri="{FF2B5EF4-FFF2-40B4-BE49-F238E27FC236}">
                    <a16:creationId xmlns:a16="http://schemas.microsoft.com/office/drawing/2014/main" id="{F589A5CB-F581-BF44-9986-2F94237976FE}"/>
                  </a:ext>
                </a:extLst>
              </p14:cNvPr>
              <p14:cNvContentPartPr/>
              <p14:nvPr/>
            </p14:nvContentPartPr>
            <p14:xfrm>
              <a:off x="1208980" y="1710711"/>
              <a:ext cx="255600" cy="174600"/>
            </p14:xfrm>
          </p:contentPart>
        </mc:Choice>
        <mc:Fallback>
          <p:pic>
            <p:nvPicPr>
              <p:cNvPr id="67" name="墨迹 81">
                <a:extLst>
                  <a:ext uri="{FF2B5EF4-FFF2-40B4-BE49-F238E27FC236}">
                    <a16:creationId xmlns:a16="http://schemas.microsoft.com/office/drawing/2014/main" id="{F589A5CB-F581-BF44-9986-2F94237976FE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201420" y="1703151"/>
                <a:ext cx="270720" cy="18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68" name="墨迹 82">
                <a:extLst>
                  <a:ext uri="{FF2B5EF4-FFF2-40B4-BE49-F238E27FC236}">
                    <a16:creationId xmlns:a16="http://schemas.microsoft.com/office/drawing/2014/main" id="{72886D45-A56C-6041-BA90-FB323599D39C}"/>
                  </a:ext>
                </a:extLst>
              </p14:cNvPr>
              <p14:cNvContentPartPr/>
              <p14:nvPr/>
            </p14:nvContentPartPr>
            <p14:xfrm>
              <a:off x="4277980" y="484191"/>
              <a:ext cx="735120" cy="654120"/>
            </p14:xfrm>
          </p:contentPart>
        </mc:Choice>
        <mc:Fallback>
          <p:pic>
            <p:nvPicPr>
              <p:cNvPr id="68" name="墨迹 82">
                <a:extLst>
                  <a:ext uri="{FF2B5EF4-FFF2-40B4-BE49-F238E27FC236}">
                    <a16:creationId xmlns:a16="http://schemas.microsoft.com/office/drawing/2014/main" id="{72886D45-A56C-6041-BA90-FB323599D39C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4270420" y="476631"/>
                <a:ext cx="749880" cy="66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69" name="墨迹 83">
                <a:extLst>
                  <a:ext uri="{FF2B5EF4-FFF2-40B4-BE49-F238E27FC236}">
                    <a16:creationId xmlns:a16="http://schemas.microsoft.com/office/drawing/2014/main" id="{F6FE6BDD-6008-A346-A1DC-D14A749D59CE}"/>
                  </a:ext>
                </a:extLst>
              </p14:cNvPr>
              <p14:cNvContentPartPr/>
              <p14:nvPr/>
            </p14:nvContentPartPr>
            <p14:xfrm>
              <a:off x="3935620" y="671751"/>
              <a:ext cx="155880" cy="192600"/>
            </p14:xfrm>
          </p:contentPart>
        </mc:Choice>
        <mc:Fallback>
          <p:pic>
            <p:nvPicPr>
              <p:cNvPr id="69" name="墨迹 83">
                <a:extLst>
                  <a:ext uri="{FF2B5EF4-FFF2-40B4-BE49-F238E27FC236}">
                    <a16:creationId xmlns:a16="http://schemas.microsoft.com/office/drawing/2014/main" id="{F6FE6BDD-6008-A346-A1DC-D14A749D59CE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3928060" y="664191"/>
                <a:ext cx="171000" cy="20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70" name="墨迹 84">
                <a:extLst>
                  <a:ext uri="{FF2B5EF4-FFF2-40B4-BE49-F238E27FC236}">
                    <a16:creationId xmlns:a16="http://schemas.microsoft.com/office/drawing/2014/main" id="{DCEC3EB8-A4C0-6045-B932-F1D0C0243B64}"/>
                  </a:ext>
                </a:extLst>
              </p14:cNvPr>
              <p14:cNvContentPartPr/>
              <p14:nvPr/>
            </p14:nvContentPartPr>
            <p14:xfrm>
              <a:off x="3250900" y="739431"/>
              <a:ext cx="404640" cy="31680"/>
            </p14:xfrm>
          </p:contentPart>
        </mc:Choice>
        <mc:Fallback>
          <p:pic>
            <p:nvPicPr>
              <p:cNvPr id="70" name="墨迹 84">
                <a:extLst>
                  <a:ext uri="{FF2B5EF4-FFF2-40B4-BE49-F238E27FC236}">
                    <a16:creationId xmlns:a16="http://schemas.microsoft.com/office/drawing/2014/main" id="{DCEC3EB8-A4C0-6045-B932-F1D0C0243B64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3243347" y="731784"/>
                <a:ext cx="419747" cy="469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71" name="墨迹 85">
                <a:extLst>
                  <a:ext uri="{FF2B5EF4-FFF2-40B4-BE49-F238E27FC236}">
                    <a16:creationId xmlns:a16="http://schemas.microsoft.com/office/drawing/2014/main" id="{D42ECF6F-4987-7F4E-B0B3-DA1F18552C58}"/>
                  </a:ext>
                </a:extLst>
              </p14:cNvPr>
              <p14:cNvContentPartPr/>
              <p14:nvPr/>
            </p14:nvContentPartPr>
            <p14:xfrm>
              <a:off x="1918540" y="590031"/>
              <a:ext cx="971280" cy="342000"/>
            </p14:xfrm>
          </p:contentPart>
        </mc:Choice>
        <mc:Fallback>
          <p:pic>
            <p:nvPicPr>
              <p:cNvPr id="71" name="墨迹 85">
                <a:extLst>
                  <a:ext uri="{FF2B5EF4-FFF2-40B4-BE49-F238E27FC236}">
                    <a16:creationId xmlns:a16="http://schemas.microsoft.com/office/drawing/2014/main" id="{D42ECF6F-4987-7F4E-B0B3-DA1F18552C58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910983" y="582471"/>
                <a:ext cx="986394" cy="35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72" name="墨迹 86">
                <a:extLst>
                  <a:ext uri="{FF2B5EF4-FFF2-40B4-BE49-F238E27FC236}">
                    <a16:creationId xmlns:a16="http://schemas.microsoft.com/office/drawing/2014/main" id="{BCC76F58-51E4-0646-B34A-E00A34FAF724}"/>
                  </a:ext>
                </a:extLst>
              </p14:cNvPr>
              <p14:cNvContentPartPr/>
              <p14:nvPr/>
            </p14:nvContentPartPr>
            <p14:xfrm>
              <a:off x="1177660" y="596151"/>
              <a:ext cx="510840" cy="411480"/>
            </p14:xfrm>
          </p:contentPart>
        </mc:Choice>
        <mc:Fallback>
          <p:pic>
            <p:nvPicPr>
              <p:cNvPr id="72" name="墨迹 86">
                <a:extLst>
                  <a:ext uri="{FF2B5EF4-FFF2-40B4-BE49-F238E27FC236}">
                    <a16:creationId xmlns:a16="http://schemas.microsoft.com/office/drawing/2014/main" id="{BCC76F58-51E4-0646-B34A-E00A34FAF724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170100" y="588584"/>
                <a:ext cx="525960" cy="4266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92" name="墨迹 92">
                <a:extLst>
                  <a:ext uri="{FF2B5EF4-FFF2-40B4-BE49-F238E27FC236}">
                    <a16:creationId xmlns:a16="http://schemas.microsoft.com/office/drawing/2014/main" id="{C98E9FE9-F78F-1747-A8FA-2C4677A11002}"/>
                  </a:ext>
                </a:extLst>
              </p14:cNvPr>
              <p14:cNvContentPartPr/>
              <p14:nvPr/>
            </p14:nvContentPartPr>
            <p14:xfrm>
              <a:off x="599500" y="2501271"/>
              <a:ext cx="970920" cy="896760"/>
            </p14:xfrm>
          </p:contentPart>
        </mc:Choice>
        <mc:Fallback>
          <p:pic>
            <p:nvPicPr>
              <p:cNvPr id="92" name="墨迹 92">
                <a:extLst>
                  <a:ext uri="{FF2B5EF4-FFF2-40B4-BE49-F238E27FC236}">
                    <a16:creationId xmlns:a16="http://schemas.microsoft.com/office/drawing/2014/main" id="{C98E9FE9-F78F-1747-A8FA-2C4677A11002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591940" y="2493711"/>
                <a:ext cx="986040" cy="91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94" name="墨迹 93">
                <a:extLst>
                  <a:ext uri="{FF2B5EF4-FFF2-40B4-BE49-F238E27FC236}">
                    <a16:creationId xmlns:a16="http://schemas.microsoft.com/office/drawing/2014/main" id="{7C9C5014-EF11-B04D-9E0C-6F0E8805D9C1}"/>
                  </a:ext>
                </a:extLst>
              </p14:cNvPr>
              <p14:cNvContentPartPr/>
              <p14:nvPr/>
            </p14:nvContentPartPr>
            <p14:xfrm>
              <a:off x="1944100" y="2787471"/>
              <a:ext cx="136800" cy="187200"/>
            </p14:xfrm>
          </p:contentPart>
        </mc:Choice>
        <mc:Fallback>
          <p:pic>
            <p:nvPicPr>
              <p:cNvPr id="94" name="墨迹 93">
                <a:extLst>
                  <a:ext uri="{FF2B5EF4-FFF2-40B4-BE49-F238E27FC236}">
                    <a16:creationId xmlns:a16="http://schemas.microsoft.com/office/drawing/2014/main" id="{7C9C5014-EF11-B04D-9E0C-6F0E8805D9C1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936540" y="2779911"/>
                <a:ext cx="151560" cy="20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103" name="墨迹 105">
                <a:extLst>
                  <a:ext uri="{FF2B5EF4-FFF2-40B4-BE49-F238E27FC236}">
                    <a16:creationId xmlns:a16="http://schemas.microsoft.com/office/drawing/2014/main" id="{723F9A68-BBDC-5C4E-9B29-0401C02539AA}"/>
                  </a:ext>
                </a:extLst>
              </p14:cNvPr>
              <p14:cNvContentPartPr/>
              <p14:nvPr/>
            </p14:nvContentPartPr>
            <p14:xfrm>
              <a:off x="3936340" y="2731671"/>
              <a:ext cx="416520" cy="535680"/>
            </p14:xfrm>
          </p:contentPart>
        </mc:Choice>
        <mc:Fallback>
          <p:pic>
            <p:nvPicPr>
              <p:cNvPr id="103" name="墨迹 105">
                <a:extLst>
                  <a:ext uri="{FF2B5EF4-FFF2-40B4-BE49-F238E27FC236}">
                    <a16:creationId xmlns:a16="http://schemas.microsoft.com/office/drawing/2014/main" id="{723F9A68-BBDC-5C4E-9B29-0401C02539AA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3928787" y="2724111"/>
                <a:ext cx="431627" cy="55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104" name="墨迹 106">
                <a:extLst>
                  <a:ext uri="{FF2B5EF4-FFF2-40B4-BE49-F238E27FC236}">
                    <a16:creationId xmlns:a16="http://schemas.microsoft.com/office/drawing/2014/main" id="{60762E62-C2CA-B047-843F-4E7C4D1E7C3C}"/>
                  </a:ext>
                </a:extLst>
              </p14:cNvPr>
              <p14:cNvContentPartPr/>
              <p14:nvPr/>
            </p14:nvContentPartPr>
            <p14:xfrm>
              <a:off x="3064060" y="2713671"/>
              <a:ext cx="654120" cy="407880"/>
            </p14:xfrm>
          </p:contentPart>
        </mc:Choice>
        <mc:Fallback>
          <p:pic>
            <p:nvPicPr>
              <p:cNvPr id="104" name="墨迹 106">
                <a:extLst>
                  <a:ext uri="{FF2B5EF4-FFF2-40B4-BE49-F238E27FC236}">
                    <a16:creationId xmlns:a16="http://schemas.microsoft.com/office/drawing/2014/main" id="{60762E62-C2CA-B047-843F-4E7C4D1E7C3C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3056500" y="2706111"/>
                <a:ext cx="669240" cy="42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105" name="墨迹 107">
                <a:extLst>
                  <a:ext uri="{FF2B5EF4-FFF2-40B4-BE49-F238E27FC236}">
                    <a16:creationId xmlns:a16="http://schemas.microsoft.com/office/drawing/2014/main" id="{F0174CB3-4064-E841-9AF3-4AA551617AB3}"/>
                  </a:ext>
                </a:extLst>
              </p14:cNvPr>
              <p14:cNvContentPartPr/>
              <p14:nvPr/>
            </p14:nvContentPartPr>
            <p14:xfrm>
              <a:off x="2273500" y="2569671"/>
              <a:ext cx="398880" cy="834480"/>
            </p14:xfrm>
          </p:contentPart>
        </mc:Choice>
        <mc:Fallback>
          <p:pic>
            <p:nvPicPr>
              <p:cNvPr id="105" name="墨迹 107">
                <a:extLst>
                  <a:ext uri="{FF2B5EF4-FFF2-40B4-BE49-F238E27FC236}">
                    <a16:creationId xmlns:a16="http://schemas.microsoft.com/office/drawing/2014/main" id="{F0174CB3-4064-E841-9AF3-4AA551617AB3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2265940" y="2562111"/>
                <a:ext cx="414000" cy="84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116" name="墨迹 117">
                <a:extLst>
                  <a:ext uri="{FF2B5EF4-FFF2-40B4-BE49-F238E27FC236}">
                    <a16:creationId xmlns:a16="http://schemas.microsoft.com/office/drawing/2014/main" id="{C63BF138-4B11-CC42-8315-FB6931039E3F}"/>
                  </a:ext>
                </a:extLst>
              </p14:cNvPr>
              <p14:cNvContentPartPr/>
              <p14:nvPr/>
            </p14:nvContentPartPr>
            <p14:xfrm>
              <a:off x="5136940" y="2638071"/>
              <a:ext cx="417600" cy="516960"/>
            </p14:xfrm>
          </p:contentPart>
        </mc:Choice>
        <mc:Fallback>
          <p:pic>
            <p:nvPicPr>
              <p:cNvPr id="116" name="墨迹 117">
                <a:extLst>
                  <a:ext uri="{FF2B5EF4-FFF2-40B4-BE49-F238E27FC236}">
                    <a16:creationId xmlns:a16="http://schemas.microsoft.com/office/drawing/2014/main" id="{C63BF138-4B11-CC42-8315-FB6931039E3F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5129740" y="2630511"/>
                <a:ext cx="432360" cy="53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117" name="墨迹 118">
                <a:extLst>
                  <a:ext uri="{FF2B5EF4-FFF2-40B4-BE49-F238E27FC236}">
                    <a16:creationId xmlns:a16="http://schemas.microsoft.com/office/drawing/2014/main" id="{5CC578BF-E02B-724C-8E5F-145E8937CE3C}"/>
                  </a:ext>
                </a:extLst>
              </p14:cNvPr>
              <p14:cNvContentPartPr/>
              <p14:nvPr/>
            </p14:nvContentPartPr>
            <p14:xfrm>
              <a:off x="4645180" y="2700351"/>
              <a:ext cx="286560" cy="348840"/>
            </p14:xfrm>
          </p:contentPart>
        </mc:Choice>
        <mc:Fallback>
          <p:pic>
            <p:nvPicPr>
              <p:cNvPr id="117" name="墨迹 118">
                <a:extLst>
                  <a:ext uri="{FF2B5EF4-FFF2-40B4-BE49-F238E27FC236}">
                    <a16:creationId xmlns:a16="http://schemas.microsoft.com/office/drawing/2014/main" id="{5CC578BF-E02B-724C-8E5F-145E8937CE3C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4637620" y="2692791"/>
                <a:ext cx="301680" cy="36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129" name="墨迹 132">
                <a:extLst>
                  <a:ext uri="{FF2B5EF4-FFF2-40B4-BE49-F238E27FC236}">
                    <a16:creationId xmlns:a16="http://schemas.microsoft.com/office/drawing/2014/main" id="{177578E5-DDB9-4348-AC2B-370E9BD0AAAF}"/>
                  </a:ext>
                </a:extLst>
              </p14:cNvPr>
              <p14:cNvContentPartPr/>
              <p14:nvPr/>
            </p14:nvContentPartPr>
            <p14:xfrm>
              <a:off x="7291180" y="2657511"/>
              <a:ext cx="149040" cy="454320"/>
            </p14:xfrm>
          </p:contentPart>
        </mc:Choice>
        <mc:Fallback>
          <p:pic>
            <p:nvPicPr>
              <p:cNvPr id="129" name="墨迹 132">
                <a:extLst>
                  <a:ext uri="{FF2B5EF4-FFF2-40B4-BE49-F238E27FC236}">
                    <a16:creationId xmlns:a16="http://schemas.microsoft.com/office/drawing/2014/main" id="{177578E5-DDB9-4348-AC2B-370E9BD0AAAF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7283620" y="2649945"/>
                <a:ext cx="164160" cy="46945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130" name="墨迹 133">
                <a:extLst>
                  <a:ext uri="{FF2B5EF4-FFF2-40B4-BE49-F238E27FC236}">
                    <a16:creationId xmlns:a16="http://schemas.microsoft.com/office/drawing/2014/main" id="{0E35A31F-8929-6C40-9575-67470F85A234}"/>
                  </a:ext>
                </a:extLst>
              </p14:cNvPr>
              <p14:cNvContentPartPr/>
              <p14:nvPr/>
            </p14:nvContentPartPr>
            <p14:xfrm>
              <a:off x="6712660" y="2694231"/>
              <a:ext cx="342360" cy="386280"/>
            </p14:xfrm>
          </p:contentPart>
        </mc:Choice>
        <mc:Fallback>
          <p:pic>
            <p:nvPicPr>
              <p:cNvPr id="130" name="墨迹 133">
                <a:extLst>
                  <a:ext uri="{FF2B5EF4-FFF2-40B4-BE49-F238E27FC236}">
                    <a16:creationId xmlns:a16="http://schemas.microsoft.com/office/drawing/2014/main" id="{0E35A31F-8929-6C40-9575-67470F85A234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6705452" y="2686671"/>
                <a:ext cx="357496" cy="40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131" name="墨迹 134">
                <a:extLst>
                  <a:ext uri="{FF2B5EF4-FFF2-40B4-BE49-F238E27FC236}">
                    <a16:creationId xmlns:a16="http://schemas.microsoft.com/office/drawing/2014/main" id="{7D099D2C-3167-CA44-A0EA-17165F0A2909}"/>
                  </a:ext>
                </a:extLst>
              </p14:cNvPr>
              <p14:cNvContentPartPr/>
              <p14:nvPr/>
            </p14:nvContentPartPr>
            <p14:xfrm>
              <a:off x="6364180" y="2594511"/>
              <a:ext cx="180360" cy="666360"/>
            </p14:xfrm>
          </p:contentPart>
        </mc:Choice>
        <mc:Fallback>
          <p:pic>
            <p:nvPicPr>
              <p:cNvPr id="131" name="墨迹 134">
                <a:extLst>
                  <a:ext uri="{FF2B5EF4-FFF2-40B4-BE49-F238E27FC236}">
                    <a16:creationId xmlns:a16="http://schemas.microsoft.com/office/drawing/2014/main" id="{7D099D2C-3167-CA44-A0EA-17165F0A2909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6356620" y="2586951"/>
                <a:ext cx="195120" cy="68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132" name="墨迹 135">
                <a:extLst>
                  <a:ext uri="{FF2B5EF4-FFF2-40B4-BE49-F238E27FC236}">
                    <a16:creationId xmlns:a16="http://schemas.microsoft.com/office/drawing/2014/main" id="{B89643C1-60F4-EC42-AB7C-CEB5F6B84747}"/>
                  </a:ext>
                </a:extLst>
              </p14:cNvPr>
              <p14:cNvContentPartPr/>
              <p14:nvPr/>
            </p14:nvContentPartPr>
            <p14:xfrm>
              <a:off x="5822020" y="2607111"/>
              <a:ext cx="255600" cy="526680"/>
            </p14:xfrm>
          </p:contentPart>
        </mc:Choice>
        <mc:Fallback>
          <p:pic>
            <p:nvPicPr>
              <p:cNvPr id="132" name="墨迹 135">
                <a:extLst>
                  <a:ext uri="{FF2B5EF4-FFF2-40B4-BE49-F238E27FC236}">
                    <a16:creationId xmlns:a16="http://schemas.microsoft.com/office/drawing/2014/main" id="{B89643C1-60F4-EC42-AB7C-CEB5F6B84747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5814460" y="2599551"/>
                <a:ext cx="270720" cy="54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144" name="墨迹 144">
                <a:extLst>
                  <a:ext uri="{FF2B5EF4-FFF2-40B4-BE49-F238E27FC236}">
                    <a16:creationId xmlns:a16="http://schemas.microsoft.com/office/drawing/2014/main" id="{54D3570D-57AF-C641-8A42-FF93DD93C1F9}"/>
                  </a:ext>
                </a:extLst>
              </p14:cNvPr>
              <p14:cNvContentPartPr/>
              <p14:nvPr/>
            </p14:nvContentPartPr>
            <p14:xfrm>
              <a:off x="7670980" y="2538711"/>
              <a:ext cx="847080" cy="510840"/>
            </p14:xfrm>
          </p:contentPart>
        </mc:Choice>
        <mc:Fallback>
          <p:pic>
            <p:nvPicPr>
              <p:cNvPr id="144" name="墨迹 144">
                <a:extLst>
                  <a:ext uri="{FF2B5EF4-FFF2-40B4-BE49-F238E27FC236}">
                    <a16:creationId xmlns:a16="http://schemas.microsoft.com/office/drawing/2014/main" id="{54D3570D-57AF-C641-8A42-FF93DD93C1F9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7663420" y="2531151"/>
                <a:ext cx="862200" cy="52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165" name="墨迹 164">
                <a:extLst>
                  <a:ext uri="{FF2B5EF4-FFF2-40B4-BE49-F238E27FC236}">
                    <a16:creationId xmlns:a16="http://schemas.microsoft.com/office/drawing/2014/main" id="{6C153EF8-D34A-3844-A15E-8D574961ABC7}"/>
                  </a:ext>
                </a:extLst>
              </p14:cNvPr>
              <p14:cNvContentPartPr/>
              <p14:nvPr/>
            </p14:nvContentPartPr>
            <p14:xfrm>
              <a:off x="3051460" y="3534831"/>
              <a:ext cx="180360" cy="205920"/>
            </p14:xfrm>
          </p:contentPart>
        </mc:Choice>
        <mc:Fallback>
          <p:pic>
            <p:nvPicPr>
              <p:cNvPr id="165" name="墨迹 164">
                <a:extLst>
                  <a:ext uri="{FF2B5EF4-FFF2-40B4-BE49-F238E27FC236}">
                    <a16:creationId xmlns:a16="http://schemas.microsoft.com/office/drawing/2014/main" id="{6C153EF8-D34A-3844-A15E-8D574961ABC7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3043900" y="3527271"/>
                <a:ext cx="195120" cy="22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166" name="墨迹 165">
                <a:extLst>
                  <a:ext uri="{FF2B5EF4-FFF2-40B4-BE49-F238E27FC236}">
                    <a16:creationId xmlns:a16="http://schemas.microsoft.com/office/drawing/2014/main" id="{49758420-E6DA-8447-8DC0-6A6D3689D30A}"/>
                  </a:ext>
                </a:extLst>
              </p14:cNvPr>
              <p14:cNvContentPartPr/>
              <p14:nvPr/>
            </p14:nvContentPartPr>
            <p14:xfrm>
              <a:off x="3151180" y="3889431"/>
              <a:ext cx="87480" cy="37800"/>
            </p14:xfrm>
          </p:contentPart>
        </mc:Choice>
        <mc:Fallback>
          <p:pic>
            <p:nvPicPr>
              <p:cNvPr id="166" name="墨迹 165">
                <a:extLst>
                  <a:ext uri="{FF2B5EF4-FFF2-40B4-BE49-F238E27FC236}">
                    <a16:creationId xmlns:a16="http://schemas.microsoft.com/office/drawing/2014/main" id="{49758420-E6DA-8447-8DC0-6A6D3689D30A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3143620" y="3881871"/>
                <a:ext cx="102600" cy="5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167" name="墨迹 169">
                <a:extLst>
                  <a:ext uri="{FF2B5EF4-FFF2-40B4-BE49-F238E27FC236}">
                    <a16:creationId xmlns:a16="http://schemas.microsoft.com/office/drawing/2014/main" id="{B852E335-AD1F-AE4C-AFF5-EC0AF48BA654}"/>
                  </a:ext>
                </a:extLst>
              </p14:cNvPr>
              <p14:cNvContentPartPr/>
              <p14:nvPr/>
            </p14:nvContentPartPr>
            <p14:xfrm>
              <a:off x="835300" y="3372831"/>
              <a:ext cx="1930320" cy="629280"/>
            </p14:xfrm>
          </p:contentPart>
        </mc:Choice>
        <mc:Fallback>
          <p:pic>
            <p:nvPicPr>
              <p:cNvPr id="167" name="墨迹 169">
                <a:extLst>
                  <a:ext uri="{FF2B5EF4-FFF2-40B4-BE49-F238E27FC236}">
                    <a16:creationId xmlns:a16="http://schemas.microsoft.com/office/drawing/2014/main" id="{B852E335-AD1F-AE4C-AFF5-EC0AF48BA654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827740" y="3365271"/>
                <a:ext cx="1945440" cy="64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168" name="墨迹 170">
                <a:extLst>
                  <a:ext uri="{FF2B5EF4-FFF2-40B4-BE49-F238E27FC236}">
                    <a16:creationId xmlns:a16="http://schemas.microsoft.com/office/drawing/2014/main" id="{22C4399D-58A4-7640-81A2-BC2C0A290098}"/>
                  </a:ext>
                </a:extLst>
              </p14:cNvPr>
              <p14:cNvContentPartPr/>
              <p14:nvPr/>
            </p14:nvContentPartPr>
            <p14:xfrm>
              <a:off x="9887140" y="2656791"/>
              <a:ext cx="1326240" cy="367560"/>
            </p14:xfrm>
          </p:contentPart>
        </mc:Choice>
        <mc:Fallback>
          <p:pic>
            <p:nvPicPr>
              <p:cNvPr id="168" name="墨迹 170">
                <a:extLst>
                  <a:ext uri="{FF2B5EF4-FFF2-40B4-BE49-F238E27FC236}">
                    <a16:creationId xmlns:a16="http://schemas.microsoft.com/office/drawing/2014/main" id="{22C4399D-58A4-7640-81A2-BC2C0A290098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9879580" y="2649231"/>
                <a:ext cx="1341360" cy="38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169" name="墨迹 171">
                <a:extLst>
                  <a:ext uri="{FF2B5EF4-FFF2-40B4-BE49-F238E27FC236}">
                    <a16:creationId xmlns:a16="http://schemas.microsoft.com/office/drawing/2014/main" id="{4BF0049C-AC6E-4B4F-BF9E-9FC9178C38F6}"/>
                  </a:ext>
                </a:extLst>
              </p14:cNvPr>
              <p14:cNvContentPartPr/>
              <p14:nvPr/>
            </p14:nvContentPartPr>
            <p14:xfrm>
              <a:off x="8601940" y="2513511"/>
              <a:ext cx="961920" cy="554400"/>
            </p14:xfrm>
          </p:contentPart>
        </mc:Choice>
        <mc:Fallback>
          <p:pic>
            <p:nvPicPr>
              <p:cNvPr id="169" name="墨迹 171">
                <a:extLst>
                  <a:ext uri="{FF2B5EF4-FFF2-40B4-BE49-F238E27FC236}">
                    <a16:creationId xmlns:a16="http://schemas.microsoft.com/office/drawing/2014/main" id="{4BF0049C-AC6E-4B4F-BF9E-9FC9178C38F6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8594380" y="2506311"/>
                <a:ext cx="977040" cy="56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176" name="墨迹 176">
                <a:extLst>
                  <a:ext uri="{FF2B5EF4-FFF2-40B4-BE49-F238E27FC236}">
                    <a16:creationId xmlns:a16="http://schemas.microsoft.com/office/drawing/2014/main" id="{9737F6E8-4062-0542-B27C-F758629E0F8A}"/>
                  </a:ext>
                </a:extLst>
              </p14:cNvPr>
              <p14:cNvContentPartPr/>
              <p14:nvPr/>
            </p14:nvContentPartPr>
            <p14:xfrm>
              <a:off x="2348020" y="4611591"/>
              <a:ext cx="398880" cy="274320"/>
            </p14:xfrm>
          </p:contentPart>
        </mc:Choice>
        <mc:Fallback>
          <p:pic>
            <p:nvPicPr>
              <p:cNvPr id="176" name="墨迹 176">
                <a:extLst>
                  <a:ext uri="{FF2B5EF4-FFF2-40B4-BE49-F238E27FC236}">
                    <a16:creationId xmlns:a16="http://schemas.microsoft.com/office/drawing/2014/main" id="{9737F6E8-4062-0542-B27C-F758629E0F8A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2340460" y="4604031"/>
                <a:ext cx="414000" cy="28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183" name="墨迹 184">
                <a:extLst>
                  <a:ext uri="{FF2B5EF4-FFF2-40B4-BE49-F238E27FC236}">
                    <a16:creationId xmlns:a16="http://schemas.microsoft.com/office/drawing/2014/main" id="{55EB4707-C54A-5B43-BC2B-806E0A0D0F29}"/>
                  </a:ext>
                </a:extLst>
              </p14:cNvPr>
              <p14:cNvContentPartPr/>
              <p14:nvPr/>
            </p14:nvContentPartPr>
            <p14:xfrm>
              <a:off x="3356740" y="4480911"/>
              <a:ext cx="268200" cy="423720"/>
            </p14:xfrm>
          </p:contentPart>
        </mc:Choice>
        <mc:Fallback>
          <p:pic>
            <p:nvPicPr>
              <p:cNvPr id="183" name="墨迹 184">
                <a:extLst>
                  <a:ext uri="{FF2B5EF4-FFF2-40B4-BE49-F238E27FC236}">
                    <a16:creationId xmlns:a16="http://schemas.microsoft.com/office/drawing/2014/main" id="{55EB4707-C54A-5B43-BC2B-806E0A0D0F29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3349180" y="4473351"/>
                <a:ext cx="282960" cy="43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184" name="墨迹 185">
                <a:extLst>
                  <a:ext uri="{FF2B5EF4-FFF2-40B4-BE49-F238E27FC236}">
                    <a16:creationId xmlns:a16="http://schemas.microsoft.com/office/drawing/2014/main" id="{B6FC57C3-3524-2146-846F-28F6200ABF7A}"/>
                  </a:ext>
                </a:extLst>
              </p14:cNvPr>
              <p14:cNvContentPartPr/>
              <p14:nvPr/>
            </p14:nvContentPartPr>
            <p14:xfrm>
              <a:off x="2958220" y="4555791"/>
              <a:ext cx="180720" cy="336240"/>
            </p14:xfrm>
          </p:contentPart>
        </mc:Choice>
        <mc:Fallback>
          <p:pic>
            <p:nvPicPr>
              <p:cNvPr id="184" name="墨迹 185">
                <a:extLst>
                  <a:ext uri="{FF2B5EF4-FFF2-40B4-BE49-F238E27FC236}">
                    <a16:creationId xmlns:a16="http://schemas.microsoft.com/office/drawing/2014/main" id="{B6FC57C3-3524-2146-846F-28F6200ABF7A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2950660" y="4548239"/>
                <a:ext cx="195840" cy="3513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187" name="墨迹 186">
                <a:extLst>
                  <a:ext uri="{FF2B5EF4-FFF2-40B4-BE49-F238E27FC236}">
                    <a16:creationId xmlns:a16="http://schemas.microsoft.com/office/drawing/2014/main" id="{C551FF6B-4444-E441-82BD-2E3E0E8548D4}"/>
                  </a:ext>
                </a:extLst>
              </p14:cNvPr>
              <p14:cNvContentPartPr/>
              <p14:nvPr/>
            </p14:nvContentPartPr>
            <p14:xfrm>
              <a:off x="4057300" y="4855311"/>
              <a:ext cx="65520" cy="30960"/>
            </p14:xfrm>
          </p:contentPart>
        </mc:Choice>
        <mc:Fallback>
          <p:pic>
            <p:nvPicPr>
              <p:cNvPr id="187" name="墨迹 186">
                <a:extLst>
                  <a:ext uri="{FF2B5EF4-FFF2-40B4-BE49-F238E27FC236}">
                    <a16:creationId xmlns:a16="http://schemas.microsoft.com/office/drawing/2014/main" id="{C551FF6B-4444-E441-82BD-2E3E0E8548D4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4049740" y="4847751"/>
                <a:ext cx="80280" cy="4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194" name="墨迹 194">
                <a:extLst>
                  <a:ext uri="{FF2B5EF4-FFF2-40B4-BE49-F238E27FC236}">
                    <a16:creationId xmlns:a16="http://schemas.microsoft.com/office/drawing/2014/main" id="{81E97537-5E21-964F-8B56-57276D3269B9}"/>
                  </a:ext>
                </a:extLst>
              </p14:cNvPr>
              <p14:cNvContentPartPr/>
              <p14:nvPr/>
            </p14:nvContentPartPr>
            <p14:xfrm>
              <a:off x="4410100" y="4318911"/>
              <a:ext cx="727200" cy="635760"/>
            </p14:xfrm>
          </p:contentPart>
        </mc:Choice>
        <mc:Fallback>
          <p:pic>
            <p:nvPicPr>
              <p:cNvPr id="194" name="墨迹 194">
                <a:extLst>
                  <a:ext uri="{FF2B5EF4-FFF2-40B4-BE49-F238E27FC236}">
                    <a16:creationId xmlns:a16="http://schemas.microsoft.com/office/drawing/2014/main" id="{81E97537-5E21-964F-8B56-57276D3269B9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4402540" y="4311347"/>
                <a:ext cx="742320" cy="65088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198" name="墨迹 197">
                <a:extLst>
                  <a:ext uri="{FF2B5EF4-FFF2-40B4-BE49-F238E27FC236}">
                    <a16:creationId xmlns:a16="http://schemas.microsoft.com/office/drawing/2014/main" id="{4E32A1A6-A461-0947-96E4-D522C632266F}"/>
                  </a:ext>
                </a:extLst>
              </p14:cNvPr>
              <p14:cNvContentPartPr/>
              <p14:nvPr/>
            </p14:nvContentPartPr>
            <p14:xfrm>
              <a:off x="4919140" y="4580631"/>
              <a:ext cx="75240" cy="50040"/>
            </p14:xfrm>
          </p:contentPart>
        </mc:Choice>
        <mc:Fallback>
          <p:pic>
            <p:nvPicPr>
              <p:cNvPr id="198" name="墨迹 197">
                <a:extLst>
                  <a:ext uri="{FF2B5EF4-FFF2-40B4-BE49-F238E27FC236}">
                    <a16:creationId xmlns:a16="http://schemas.microsoft.com/office/drawing/2014/main" id="{4E32A1A6-A461-0947-96E4-D522C632266F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4911580" y="4573071"/>
                <a:ext cx="90000" cy="6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209" name="墨迹 208">
                <a:extLst>
                  <a:ext uri="{FF2B5EF4-FFF2-40B4-BE49-F238E27FC236}">
                    <a16:creationId xmlns:a16="http://schemas.microsoft.com/office/drawing/2014/main" id="{66C6253B-6701-A14C-B00E-593F1A3D5AC8}"/>
                  </a:ext>
                </a:extLst>
              </p14:cNvPr>
              <p14:cNvContentPartPr/>
              <p14:nvPr/>
            </p14:nvContentPartPr>
            <p14:xfrm>
              <a:off x="7533820" y="4960431"/>
              <a:ext cx="75240" cy="12960"/>
            </p14:xfrm>
          </p:contentPart>
        </mc:Choice>
        <mc:Fallback>
          <p:pic>
            <p:nvPicPr>
              <p:cNvPr id="209" name="墨迹 208">
                <a:extLst>
                  <a:ext uri="{FF2B5EF4-FFF2-40B4-BE49-F238E27FC236}">
                    <a16:creationId xmlns:a16="http://schemas.microsoft.com/office/drawing/2014/main" id="{66C6253B-6701-A14C-B00E-593F1A3D5AC8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7526260" y="4952871"/>
                <a:ext cx="9000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210" name="墨迹 209">
                <a:extLst>
                  <a:ext uri="{FF2B5EF4-FFF2-40B4-BE49-F238E27FC236}">
                    <a16:creationId xmlns:a16="http://schemas.microsoft.com/office/drawing/2014/main" id="{7860636D-02EA-D744-9753-FA56595CC2CE}"/>
                  </a:ext>
                </a:extLst>
              </p14:cNvPr>
              <p14:cNvContentPartPr/>
              <p14:nvPr/>
            </p14:nvContentPartPr>
            <p14:xfrm>
              <a:off x="7589980" y="5215671"/>
              <a:ext cx="50040" cy="12960"/>
            </p14:xfrm>
          </p:contentPart>
        </mc:Choice>
        <mc:Fallback>
          <p:pic>
            <p:nvPicPr>
              <p:cNvPr id="210" name="墨迹 209">
                <a:extLst>
                  <a:ext uri="{FF2B5EF4-FFF2-40B4-BE49-F238E27FC236}">
                    <a16:creationId xmlns:a16="http://schemas.microsoft.com/office/drawing/2014/main" id="{7860636D-02EA-D744-9753-FA56595CC2CE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7582420" y="5208111"/>
                <a:ext cx="6516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211" name="墨迹 215">
                <a:extLst>
                  <a:ext uri="{FF2B5EF4-FFF2-40B4-BE49-F238E27FC236}">
                    <a16:creationId xmlns:a16="http://schemas.microsoft.com/office/drawing/2014/main" id="{16F96C73-A965-9C4B-925F-A9D1FB4F292B}"/>
                  </a:ext>
                </a:extLst>
              </p14:cNvPr>
              <p14:cNvContentPartPr/>
              <p14:nvPr/>
            </p14:nvContentPartPr>
            <p14:xfrm>
              <a:off x="6805540" y="4362471"/>
              <a:ext cx="510840" cy="831960"/>
            </p14:xfrm>
          </p:contentPart>
        </mc:Choice>
        <mc:Fallback>
          <p:pic>
            <p:nvPicPr>
              <p:cNvPr id="211" name="墨迹 215">
                <a:extLst>
                  <a:ext uri="{FF2B5EF4-FFF2-40B4-BE49-F238E27FC236}">
                    <a16:creationId xmlns:a16="http://schemas.microsoft.com/office/drawing/2014/main" id="{16F96C73-A965-9C4B-925F-A9D1FB4F292B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6797980" y="4355271"/>
                <a:ext cx="525960" cy="84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212" name="墨迹 216">
                <a:extLst>
                  <a:ext uri="{FF2B5EF4-FFF2-40B4-BE49-F238E27FC236}">
                    <a16:creationId xmlns:a16="http://schemas.microsoft.com/office/drawing/2014/main" id="{B723B92B-AB29-5D4C-A41A-79D82A76E284}"/>
                  </a:ext>
                </a:extLst>
              </p14:cNvPr>
              <p14:cNvContentPartPr/>
              <p14:nvPr/>
            </p14:nvContentPartPr>
            <p14:xfrm>
              <a:off x="6139540" y="4456071"/>
              <a:ext cx="442440" cy="495720"/>
            </p14:xfrm>
          </p:contentPart>
        </mc:Choice>
        <mc:Fallback>
          <p:pic>
            <p:nvPicPr>
              <p:cNvPr id="212" name="墨迹 216">
                <a:extLst>
                  <a:ext uri="{FF2B5EF4-FFF2-40B4-BE49-F238E27FC236}">
                    <a16:creationId xmlns:a16="http://schemas.microsoft.com/office/drawing/2014/main" id="{B723B92B-AB29-5D4C-A41A-79D82A76E284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6131980" y="4448511"/>
                <a:ext cx="457560" cy="51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213" name="墨迹 217">
                <a:extLst>
                  <a:ext uri="{FF2B5EF4-FFF2-40B4-BE49-F238E27FC236}">
                    <a16:creationId xmlns:a16="http://schemas.microsoft.com/office/drawing/2014/main" id="{B7076017-3CE0-EB42-B3A6-CA2B22B4165E}"/>
                  </a:ext>
                </a:extLst>
              </p14:cNvPr>
              <p14:cNvContentPartPr/>
              <p14:nvPr/>
            </p14:nvContentPartPr>
            <p14:xfrm>
              <a:off x="5716180" y="4474791"/>
              <a:ext cx="174240" cy="411480"/>
            </p14:xfrm>
          </p:contentPart>
        </mc:Choice>
        <mc:Fallback>
          <p:pic>
            <p:nvPicPr>
              <p:cNvPr id="213" name="墨迹 217">
                <a:extLst>
                  <a:ext uri="{FF2B5EF4-FFF2-40B4-BE49-F238E27FC236}">
                    <a16:creationId xmlns:a16="http://schemas.microsoft.com/office/drawing/2014/main" id="{B7076017-3CE0-EB42-B3A6-CA2B22B4165E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5708636" y="4467224"/>
                <a:ext cx="189329" cy="4266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214" name="墨迹 218">
                <a:extLst>
                  <a:ext uri="{FF2B5EF4-FFF2-40B4-BE49-F238E27FC236}">
                    <a16:creationId xmlns:a16="http://schemas.microsoft.com/office/drawing/2014/main" id="{FF59F640-D260-4543-A862-7AE9883666C2}"/>
                  </a:ext>
                </a:extLst>
              </p14:cNvPr>
              <p14:cNvContentPartPr/>
              <p14:nvPr/>
            </p14:nvContentPartPr>
            <p14:xfrm>
              <a:off x="5336380" y="4446351"/>
              <a:ext cx="168120" cy="383400"/>
            </p14:xfrm>
          </p:contentPart>
        </mc:Choice>
        <mc:Fallback>
          <p:pic>
            <p:nvPicPr>
              <p:cNvPr id="214" name="墨迹 218">
                <a:extLst>
                  <a:ext uri="{FF2B5EF4-FFF2-40B4-BE49-F238E27FC236}">
                    <a16:creationId xmlns:a16="http://schemas.microsoft.com/office/drawing/2014/main" id="{FF59F640-D260-4543-A862-7AE9883666C2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5328836" y="4438791"/>
                <a:ext cx="183208" cy="39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215" name="墨迹 219">
                <a:extLst>
                  <a:ext uri="{FF2B5EF4-FFF2-40B4-BE49-F238E27FC236}">
                    <a16:creationId xmlns:a16="http://schemas.microsoft.com/office/drawing/2014/main" id="{D58E894C-AF9A-0447-9F6D-A537AA453814}"/>
                  </a:ext>
                </a:extLst>
              </p14:cNvPr>
              <p14:cNvContentPartPr/>
              <p14:nvPr/>
            </p14:nvContentPartPr>
            <p14:xfrm>
              <a:off x="4596220" y="4817151"/>
              <a:ext cx="541440" cy="155880"/>
            </p14:xfrm>
          </p:contentPart>
        </mc:Choice>
        <mc:Fallback>
          <p:pic>
            <p:nvPicPr>
              <p:cNvPr id="215" name="墨迹 219">
                <a:extLst>
                  <a:ext uri="{FF2B5EF4-FFF2-40B4-BE49-F238E27FC236}">
                    <a16:creationId xmlns:a16="http://schemas.microsoft.com/office/drawing/2014/main" id="{D58E894C-AF9A-0447-9F6D-A537AA453814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4588660" y="4809591"/>
                <a:ext cx="556200" cy="17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221" name="墨迹 220">
                <a:extLst>
                  <a:ext uri="{FF2B5EF4-FFF2-40B4-BE49-F238E27FC236}">
                    <a16:creationId xmlns:a16="http://schemas.microsoft.com/office/drawing/2014/main" id="{F75AAB47-9CF2-4A47-861E-102ED518DCA4}"/>
                  </a:ext>
                </a:extLst>
              </p14:cNvPr>
              <p14:cNvContentPartPr/>
              <p14:nvPr/>
            </p14:nvContentPartPr>
            <p14:xfrm>
              <a:off x="1071820" y="5769711"/>
              <a:ext cx="212040" cy="448560"/>
            </p14:xfrm>
          </p:contentPart>
        </mc:Choice>
        <mc:Fallback>
          <p:pic>
            <p:nvPicPr>
              <p:cNvPr id="221" name="墨迹 220">
                <a:extLst>
                  <a:ext uri="{FF2B5EF4-FFF2-40B4-BE49-F238E27FC236}">
                    <a16:creationId xmlns:a16="http://schemas.microsoft.com/office/drawing/2014/main" id="{F75AAB47-9CF2-4A47-861E-102ED518DCA4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1064260" y="5762151"/>
                <a:ext cx="227160" cy="46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228" name="墨迹 229">
                <a:extLst>
                  <a:ext uri="{FF2B5EF4-FFF2-40B4-BE49-F238E27FC236}">
                    <a16:creationId xmlns:a16="http://schemas.microsoft.com/office/drawing/2014/main" id="{B3BF052F-8C8D-9E47-BB92-B6DC745998E0}"/>
                  </a:ext>
                </a:extLst>
              </p14:cNvPr>
              <p14:cNvContentPartPr/>
              <p14:nvPr/>
            </p14:nvContentPartPr>
            <p14:xfrm>
              <a:off x="2080540" y="5639031"/>
              <a:ext cx="1519200" cy="713520"/>
            </p14:xfrm>
          </p:contentPart>
        </mc:Choice>
        <mc:Fallback>
          <p:pic>
            <p:nvPicPr>
              <p:cNvPr id="228" name="墨迹 229">
                <a:extLst>
                  <a:ext uri="{FF2B5EF4-FFF2-40B4-BE49-F238E27FC236}">
                    <a16:creationId xmlns:a16="http://schemas.microsoft.com/office/drawing/2014/main" id="{B3BF052F-8C8D-9E47-BB92-B6DC745998E0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2072980" y="5631471"/>
                <a:ext cx="1534320" cy="72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2">
            <p14:nvContentPartPr>
              <p14:cNvPr id="229" name="墨迹 230">
                <a:extLst>
                  <a:ext uri="{FF2B5EF4-FFF2-40B4-BE49-F238E27FC236}">
                    <a16:creationId xmlns:a16="http://schemas.microsoft.com/office/drawing/2014/main" id="{0A21B697-88CC-5A49-B5F8-5D6E4B9C7ED9}"/>
                  </a:ext>
                </a:extLst>
              </p14:cNvPr>
              <p14:cNvContentPartPr/>
              <p14:nvPr/>
            </p14:nvContentPartPr>
            <p14:xfrm>
              <a:off x="1576180" y="5887791"/>
              <a:ext cx="255600" cy="186480"/>
            </p14:xfrm>
          </p:contentPart>
        </mc:Choice>
        <mc:Fallback>
          <p:pic>
            <p:nvPicPr>
              <p:cNvPr id="229" name="墨迹 230">
                <a:extLst>
                  <a:ext uri="{FF2B5EF4-FFF2-40B4-BE49-F238E27FC236}">
                    <a16:creationId xmlns:a16="http://schemas.microsoft.com/office/drawing/2014/main" id="{0A21B697-88CC-5A49-B5F8-5D6E4B9C7ED9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1568620" y="5880231"/>
                <a:ext cx="270720" cy="20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4">
            <p14:nvContentPartPr>
              <p14:cNvPr id="232" name="墨迹 231">
                <a:extLst>
                  <a:ext uri="{FF2B5EF4-FFF2-40B4-BE49-F238E27FC236}">
                    <a16:creationId xmlns:a16="http://schemas.microsoft.com/office/drawing/2014/main" id="{494ADE56-5FD2-BF4A-953A-57CE657E737F}"/>
                  </a:ext>
                </a:extLst>
              </p14:cNvPr>
              <p14:cNvContentPartPr/>
              <p14:nvPr/>
            </p14:nvContentPartPr>
            <p14:xfrm>
              <a:off x="3786220" y="6199191"/>
              <a:ext cx="50040" cy="62640"/>
            </p14:xfrm>
          </p:contentPart>
        </mc:Choice>
        <mc:Fallback>
          <p:pic>
            <p:nvPicPr>
              <p:cNvPr id="232" name="墨迹 231">
                <a:extLst>
                  <a:ext uri="{FF2B5EF4-FFF2-40B4-BE49-F238E27FC236}">
                    <a16:creationId xmlns:a16="http://schemas.microsoft.com/office/drawing/2014/main" id="{494ADE56-5FD2-BF4A-953A-57CE657E737F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3778660" y="6191631"/>
                <a:ext cx="65160" cy="7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6">
            <p14:nvContentPartPr>
              <p14:cNvPr id="236" name="墨迹 235">
                <a:extLst>
                  <a:ext uri="{FF2B5EF4-FFF2-40B4-BE49-F238E27FC236}">
                    <a16:creationId xmlns:a16="http://schemas.microsoft.com/office/drawing/2014/main" id="{1CEA71D5-126C-6043-9FFB-BCA7793315B8}"/>
                  </a:ext>
                </a:extLst>
              </p14:cNvPr>
              <p14:cNvContentPartPr/>
              <p14:nvPr/>
            </p14:nvContentPartPr>
            <p14:xfrm>
              <a:off x="5448340" y="6224031"/>
              <a:ext cx="43920" cy="68760"/>
            </p14:xfrm>
          </p:contentPart>
        </mc:Choice>
        <mc:Fallback>
          <p:pic>
            <p:nvPicPr>
              <p:cNvPr id="236" name="墨迹 235">
                <a:extLst>
                  <a:ext uri="{FF2B5EF4-FFF2-40B4-BE49-F238E27FC236}">
                    <a16:creationId xmlns:a16="http://schemas.microsoft.com/office/drawing/2014/main" id="{1CEA71D5-126C-6043-9FFB-BCA7793315B8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5440780" y="6216471"/>
                <a:ext cx="59040" cy="8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8">
            <p14:nvContentPartPr>
              <p14:cNvPr id="250" name="墨迹 253">
                <a:extLst>
                  <a:ext uri="{FF2B5EF4-FFF2-40B4-BE49-F238E27FC236}">
                    <a16:creationId xmlns:a16="http://schemas.microsoft.com/office/drawing/2014/main" id="{6AEFFA5C-4322-C140-A299-15156B32E2DE}"/>
                  </a:ext>
                </a:extLst>
              </p14:cNvPr>
              <p14:cNvContentPartPr/>
              <p14:nvPr/>
            </p14:nvContentPartPr>
            <p14:xfrm>
              <a:off x="9743860" y="5427351"/>
              <a:ext cx="1650240" cy="1040040"/>
            </p14:xfrm>
          </p:contentPart>
        </mc:Choice>
        <mc:Fallback>
          <p:pic>
            <p:nvPicPr>
              <p:cNvPr id="250" name="墨迹 253">
                <a:extLst>
                  <a:ext uri="{FF2B5EF4-FFF2-40B4-BE49-F238E27FC236}">
                    <a16:creationId xmlns:a16="http://schemas.microsoft.com/office/drawing/2014/main" id="{6AEFFA5C-4322-C140-A299-15156B32E2DE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9736300" y="5419791"/>
                <a:ext cx="1665360" cy="105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0">
            <p14:nvContentPartPr>
              <p14:cNvPr id="251" name="墨迹 254">
                <a:extLst>
                  <a:ext uri="{FF2B5EF4-FFF2-40B4-BE49-F238E27FC236}">
                    <a16:creationId xmlns:a16="http://schemas.microsoft.com/office/drawing/2014/main" id="{901439BB-D086-1C4A-BD12-0D49E032FD6E}"/>
                  </a:ext>
                </a:extLst>
              </p14:cNvPr>
              <p14:cNvContentPartPr/>
              <p14:nvPr/>
            </p14:nvContentPartPr>
            <p14:xfrm>
              <a:off x="7957180" y="6043671"/>
              <a:ext cx="853200" cy="37440"/>
            </p14:xfrm>
          </p:contentPart>
        </mc:Choice>
        <mc:Fallback>
          <p:pic>
            <p:nvPicPr>
              <p:cNvPr id="251" name="墨迹 254">
                <a:extLst>
                  <a:ext uri="{FF2B5EF4-FFF2-40B4-BE49-F238E27FC236}">
                    <a16:creationId xmlns:a16="http://schemas.microsoft.com/office/drawing/2014/main" id="{901439BB-D086-1C4A-BD12-0D49E032FD6E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7949620" y="6036183"/>
                <a:ext cx="868320" cy="5241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2">
            <p14:nvContentPartPr>
              <p14:cNvPr id="252" name="墨迹 255">
                <a:extLst>
                  <a:ext uri="{FF2B5EF4-FFF2-40B4-BE49-F238E27FC236}">
                    <a16:creationId xmlns:a16="http://schemas.microsoft.com/office/drawing/2014/main" id="{C0B5DB87-8D4A-734F-A643-117F3AA2D56B}"/>
                  </a:ext>
                </a:extLst>
              </p14:cNvPr>
              <p14:cNvContentPartPr/>
              <p14:nvPr/>
            </p14:nvContentPartPr>
            <p14:xfrm>
              <a:off x="5803300" y="6024951"/>
              <a:ext cx="1363680" cy="280440"/>
            </p14:xfrm>
          </p:contentPart>
        </mc:Choice>
        <mc:Fallback>
          <p:pic>
            <p:nvPicPr>
              <p:cNvPr id="252" name="墨迹 255">
                <a:extLst>
                  <a:ext uri="{FF2B5EF4-FFF2-40B4-BE49-F238E27FC236}">
                    <a16:creationId xmlns:a16="http://schemas.microsoft.com/office/drawing/2014/main" id="{C0B5DB87-8D4A-734F-A643-117F3AA2D56B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5795740" y="6017391"/>
                <a:ext cx="1378800" cy="29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4">
            <p14:nvContentPartPr>
              <p14:cNvPr id="253" name="墨迹 256">
                <a:extLst>
                  <a:ext uri="{FF2B5EF4-FFF2-40B4-BE49-F238E27FC236}">
                    <a16:creationId xmlns:a16="http://schemas.microsoft.com/office/drawing/2014/main" id="{CDEC52BD-D123-374C-BD0C-CC6AF47A98E8}"/>
                  </a:ext>
                </a:extLst>
              </p14:cNvPr>
              <p14:cNvContentPartPr/>
              <p14:nvPr/>
            </p14:nvContentPartPr>
            <p14:xfrm>
              <a:off x="4076020" y="6031071"/>
              <a:ext cx="1049040" cy="137160"/>
            </p14:xfrm>
          </p:contentPart>
        </mc:Choice>
        <mc:Fallback>
          <p:pic>
            <p:nvPicPr>
              <p:cNvPr id="253" name="墨迹 256">
                <a:extLst>
                  <a:ext uri="{FF2B5EF4-FFF2-40B4-BE49-F238E27FC236}">
                    <a16:creationId xmlns:a16="http://schemas.microsoft.com/office/drawing/2014/main" id="{CDEC52BD-D123-374C-BD0C-CC6AF47A98E8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4068460" y="6023511"/>
                <a:ext cx="1064160" cy="15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6">
            <p14:nvContentPartPr>
              <p14:cNvPr id="261" name="墨迹 261">
                <a:extLst>
                  <a:ext uri="{FF2B5EF4-FFF2-40B4-BE49-F238E27FC236}">
                    <a16:creationId xmlns:a16="http://schemas.microsoft.com/office/drawing/2014/main" id="{0DA5E4EB-EA28-2E45-8EF9-EE910CDB6639}"/>
                  </a:ext>
                </a:extLst>
              </p14:cNvPr>
              <p14:cNvContentPartPr/>
              <p14:nvPr/>
            </p14:nvContentPartPr>
            <p14:xfrm>
              <a:off x="8119180" y="4337631"/>
              <a:ext cx="567000" cy="797400"/>
            </p14:xfrm>
          </p:contentPart>
        </mc:Choice>
        <mc:Fallback>
          <p:pic>
            <p:nvPicPr>
              <p:cNvPr id="261" name="墨迹 261">
                <a:extLst>
                  <a:ext uri="{FF2B5EF4-FFF2-40B4-BE49-F238E27FC236}">
                    <a16:creationId xmlns:a16="http://schemas.microsoft.com/office/drawing/2014/main" id="{0DA5E4EB-EA28-2E45-8EF9-EE910CDB6639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8111620" y="4330071"/>
                <a:ext cx="582120" cy="81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8">
            <p14:nvContentPartPr>
              <p14:cNvPr id="273" name="墨迹 273">
                <a:extLst>
                  <a:ext uri="{FF2B5EF4-FFF2-40B4-BE49-F238E27FC236}">
                    <a16:creationId xmlns:a16="http://schemas.microsoft.com/office/drawing/2014/main" id="{5937FEA6-90BE-8242-8159-D2C0F10571FF}"/>
                  </a:ext>
                </a:extLst>
              </p14:cNvPr>
              <p14:cNvContentPartPr/>
              <p14:nvPr/>
            </p14:nvContentPartPr>
            <p14:xfrm>
              <a:off x="9072460" y="3297951"/>
              <a:ext cx="2533320" cy="816120"/>
            </p14:xfrm>
          </p:contentPart>
        </mc:Choice>
        <mc:Fallback>
          <p:pic>
            <p:nvPicPr>
              <p:cNvPr id="273" name="墨迹 273">
                <a:extLst>
                  <a:ext uri="{FF2B5EF4-FFF2-40B4-BE49-F238E27FC236}">
                    <a16:creationId xmlns:a16="http://schemas.microsoft.com/office/drawing/2014/main" id="{5937FEA6-90BE-8242-8159-D2C0F10571FF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9062020" y="3290388"/>
                <a:ext cx="2553480" cy="83124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0">
            <p14:nvContentPartPr>
              <p14:cNvPr id="290" name="墨迹 291">
                <a:extLst>
                  <a:ext uri="{FF2B5EF4-FFF2-40B4-BE49-F238E27FC236}">
                    <a16:creationId xmlns:a16="http://schemas.microsoft.com/office/drawing/2014/main" id="{AE6A1D4C-BC6C-474D-AF92-6FB265345FF9}"/>
                  </a:ext>
                </a:extLst>
              </p14:cNvPr>
              <p14:cNvContentPartPr/>
              <p14:nvPr/>
            </p14:nvContentPartPr>
            <p14:xfrm>
              <a:off x="10092700" y="4070151"/>
              <a:ext cx="1846440" cy="840240"/>
            </p14:xfrm>
          </p:contentPart>
        </mc:Choice>
        <mc:Fallback>
          <p:pic>
            <p:nvPicPr>
              <p:cNvPr id="290" name="墨迹 291">
                <a:extLst>
                  <a:ext uri="{FF2B5EF4-FFF2-40B4-BE49-F238E27FC236}">
                    <a16:creationId xmlns:a16="http://schemas.microsoft.com/office/drawing/2014/main" id="{AE6A1D4C-BC6C-474D-AF92-6FB265345FF9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10085140" y="4062591"/>
                <a:ext cx="1861560" cy="85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2">
            <p14:nvContentPartPr>
              <p14:cNvPr id="291" name="墨迹 292">
                <a:extLst>
                  <a:ext uri="{FF2B5EF4-FFF2-40B4-BE49-F238E27FC236}">
                    <a16:creationId xmlns:a16="http://schemas.microsoft.com/office/drawing/2014/main" id="{1D5854BE-69B8-1142-A87E-FCFA148908D1}"/>
                  </a:ext>
                </a:extLst>
              </p14:cNvPr>
              <p14:cNvContentPartPr/>
              <p14:nvPr/>
            </p14:nvContentPartPr>
            <p14:xfrm>
              <a:off x="8972020" y="4287951"/>
              <a:ext cx="853200" cy="504720"/>
            </p14:xfrm>
          </p:contentPart>
        </mc:Choice>
        <mc:Fallback>
          <p:pic>
            <p:nvPicPr>
              <p:cNvPr id="291" name="墨迹 292">
                <a:extLst>
                  <a:ext uri="{FF2B5EF4-FFF2-40B4-BE49-F238E27FC236}">
                    <a16:creationId xmlns:a16="http://schemas.microsoft.com/office/drawing/2014/main" id="{1D5854BE-69B8-1142-A87E-FCFA148908D1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8964460" y="4280391"/>
                <a:ext cx="868320" cy="519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866524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0" name="墨迹 11">
                <a:extLst>
                  <a:ext uri="{FF2B5EF4-FFF2-40B4-BE49-F238E27FC236}">
                    <a16:creationId xmlns:a16="http://schemas.microsoft.com/office/drawing/2014/main" id="{B2BD6E0B-21BB-2C4A-8164-5E57D17291D0}"/>
                  </a:ext>
                </a:extLst>
              </p14:cNvPr>
              <p14:cNvContentPartPr/>
              <p14:nvPr/>
            </p14:nvContentPartPr>
            <p14:xfrm>
              <a:off x="1931140" y="677151"/>
              <a:ext cx="56160" cy="162360"/>
            </p14:xfrm>
          </p:contentPart>
        </mc:Choice>
        <mc:Fallback>
          <p:pic>
            <p:nvPicPr>
              <p:cNvPr id="10" name="墨迹 11">
                <a:extLst>
                  <a:ext uri="{FF2B5EF4-FFF2-40B4-BE49-F238E27FC236}">
                    <a16:creationId xmlns:a16="http://schemas.microsoft.com/office/drawing/2014/main" id="{B2BD6E0B-21BB-2C4A-8164-5E57D17291D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23628" y="669591"/>
                <a:ext cx="70826" cy="17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1" name="墨迹 12">
                <a:extLst>
                  <a:ext uri="{FF2B5EF4-FFF2-40B4-BE49-F238E27FC236}">
                    <a16:creationId xmlns:a16="http://schemas.microsoft.com/office/drawing/2014/main" id="{E095E117-3E43-1B4D-8A45-7220518B25AB}"/>
                  </a:ext>
                </a:extLst>
              </p14:cNvPr>
              <p14:cNvContentPartPr/>
              <p14:nvPr/>
            </p14:nvContentPartPr>
            <p14:xfrm>
              <a:off x="723340" y="291231"/>
              <a:ext cx="912600" cy="517320"/>
            </p14:xfrm>
          </p:contentPart>
        </mc:Choice>
        <mc:Fallback>
          <p:pic>
            <p:nvPicPr>
              <p:cNvPr id="11" name="墨迹 12">
                <a:extLst>
                  <a:ext uri="{FF2B5EF4-FFF2-40B4-BE49-F238E27FC236}">
                    <a16:creationId xmlns:a16="http://schemas.microsoft.com/office/drawing/2014/main" id="{E095E117-3E43-1B4D-8A45-7220518B25A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15780" y="283666"/>
                <a:ext cx="927720" cy="5324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4" name="墨迹 13">
                <a:extLst>
                  <a:ext uri="{FF2B5EF4-FFF2-40B4-BE49-F238E27FC236}">
                    <a16:creationId xmlns:a16="http://schemas.microsoft.com/office/drawing/2014/main" id="{59C7DBDC-3976-E543-B794-CCDFCBCC7256}"/>
                  </a:ext>
                </a:extLst>
              </p14:cNvPr>
              <p14:cNvContentPartPr/>
              <p14:nvPr/>
            </p14:nvContentPartPr>
            <p14:xfrm>
              <a:off x="1874980" y="465471"/>
              <a:ext cx="124920" cy="398880"/>
            </p14:xfrm>
          </p:contentPart>
        </mc:Choice>
        <mc:Fallback>
          <p:pic>
            <p:nvPicPr>
              <p:cNvPr id="14" name="墨迹 13">
                <a:extLst>
                  <a:ext uri="{FF2B5EF4-FFF2-40B4-BE49-F238E27FC236}">
                    <a16:creationId xmlns:a16="http://schemas.microsoft.com/office/drawing/2014/main" id="{59C7DBDC-3976-E543-B794-CCDFCBCC725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867420" y="457911"/>
                <a:ext cx="140040" cy="41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5" name="墨迹 14">
                <a:extLst>
                  <a:ext uri="{FF2B5EF4-FFF2-40B4-BE49-F238E27FC236}">
                    <a16:creationId xmlns:a16="http://schemas.microsoft.com/office/drawing/2014/main" id="{B7ADD603-3E3A-864A-8A96-E15A7793B71D}"/>
                  </a:ext>
                </a:extLst>
              </p14:cNvPr>
              <p14:cNvContentPartPr/>
              <p14:nvPr/>
            </p14:nvContentPartPr>
            <p14:xfrm>
              <a:off x="2372860" y="720711"/>
              <a:ext cx="56520" cy="19080"/>
            </p14:xfrm>
          </p:contentPart>
        </mc:Choice>
        <mc:Fallback>
          <p:pic>
            <p:nvPicPr>
              <p:cNvPr id="15" name="墨迹 14">
                <a:extLst>
                  <a:ext uri="{FF2B5EF4-FFF2-40B4-BE49-F238E27FC236}">
                    <a16:creationId xmlns:a16="http://schemas.microsoft.com/office/drawing/2014/main" id="{B7ADD603-3E3A-864A-8A96-E15A7793B71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365300" y="713151"/>
                <a:ext cx="7128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6" name="墨迹 15">
                <a:extLst>
                  <a:ext uri="{FF2B5EF4-FFF2-40B4-BE49-F238E27FC236}">
                    <a16:creationId xmlns:a16="http://schemas.microsoft.com/office/drawing/2014/main" id="{2093739C-3431-0843-A867-FE193EF16E65}"/>
                  </a:ext>
                </a:extLst>
              </p14:cNvPr>
              <p14:cNvContentPartPr/>
              <p14:nvPr/>
            </p14:nvContentPartPr>
            <p14:xfrm>
              <a:off x="2429020" y="870111"/>
              <a:ext cx="12960" cy="47520"/>
            </p14:xfrm>
          </p:contentPart>
        </mc:Choice>
        <mc:Fallback>
          <p:pic>
            <p:nvPicPr>
              <p:cNvPr id="16" name="墨迹 15">
                <a:extLst>
                  <a:ext uri="{FF2B5EF4-FFF2-40B4-BE49-F238E27FC236}">
                    <a16:creationId xmlns:a16="http://schemas.microsoft.com/office/drawing/2014/main" id="{2093739C-3431-0843-A867-FE193EF16E65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421460" y="862551"/>
                <a:ext cx="27720" cy="6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24" name="墨迹 23">
                <a:extLst>
                  <a:ext uri="{FF2B5EF4-FFF2-40B4-BE49-F238E27FC236}">
                    <a16:creationId xmlns:a16="http://schemas.microsoft.com/office/drawing/2014/main" id="{91B6374A-788B-C346-BF8F-F2B9342CB44C}"/>
                  </a:ext>
                </a:extLst>
              </p14:cNvPr>
              <p14:cNvContentPartPr/>
              <p14:nvPr/>
            </p14:nvContentPartPr>
            <p14:xfrm>
              <a:off x="4558060" y="403191"/>
              <a:ext cx="230760" cy="199440"/>
            </p14:xfrm>
          </p:contentPart>
        </mc:Choice>
        <mc:Fallback>
          <p:pic>
            <p:nvPicPr>
              <p:cNvPr id="24" name="墨迹 23">
                <a:extLst>
                  <a:ext uri="{FF2B5EF4-FFF2-40B4-BE49-F238E27FC236}">
                    <a16:creationId xmlns:a16="http://schemas.microsoft.com/office/drawing/2014/main" id="{91B6374A-788B-C346-BF8F-F2B9342CB44C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550500" y="395631"/>
                <a:ext cx="245880" cy="21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25" name="墨迹 24">
                <a:extLst>
                  <a:ext uri="{FF2B5EF4-FFF2-40B4-BE49-F238E27FC236}">
                    <a16:creationId xmlns:a16="http://schemas.microsoft.com/office/drawing/2014/main" id="{EC00154E-E5AF-C24C-B6E8-48FA1E3B70EF}"/>
                  </a:ext>
                </a:extLst>
              </p14:cNvPr>
              <p14:cNvContentPartPr/>
              <p14:nvPr/>
            </p14:nvContentPartPr>
            <p14:xfrm>
              <a:off x="5199220" y="627471"/>
              <a:ext cx="19080" cy="62640"/>
            </p14:xfrm>
          </p:contentPart>
        </mc:Choice>
        <mc:Fallback>
          <p:pic>
            <p:nvPicPr>
              <p:cNvPr id="25" name="墨迹 24">
                <a:extLst>
                  <a:ext uri="{FF2B5EF4-FFF2-40B4-BE49-F238E27FC236}">
                    <a16:creationId xmlns:a16="http://schemas.microsoft.com/office/drawing/2014/main" id="{EC00154E-E5AF-C24C-B6E8-48FA1E3B70EF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191660" y="619911"/>
                <a:ext cx="34200" cy="7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26" name="墨迹 26">
                <a:extLst>
                  <a:ext uri="{FF2B5EF4-FFF2-40B4-BE49-F238E27FC236}">
                    <a16:creationId xmlns:a16="http://schemas.microsoft.com/office/drawing/2014/main" id="{5AB6C1C3-682D-1542-9468-715E8EF6DB49}"/>
                  </a:ext>
                </a:extLst>
              </p14:cNvPr>
              <p14:cNvContentPartPr/>
              <p14:nvPr/>
            </p14:nvContentPartPr>
            <p14:xfrm>
              <a:off x="3275740" y="135711"/>
              <a:ext cx="1027440" cy="604080"/>
            </p14:xfrm>
          </p:contentPart>
        </mc:Choice>
        <mc:Fallback>
          <p:pic>
            <p:nvPicPr>
              <p:cNvPr id="26" name="墨迹 26">
                <a:extLst>
                  <a:ext uri="{FF2B5EF4-FFF2-40B4-BE49-F238E27FC236}">
                    <a16:creationId xmlns:a16="http://schemas.microsoft.com/office/drawing/2014/main" id="{5AB6C1C3-682D-1542-9468-715E8EF6DB49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268180" y="128151"/>
                <a:ext cx="1042560" cy="61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35" name="墨迹 36">
                <a:extLst>
                  <a:ext uri="{FF2B5EF4-FFF2-40B4-BE49-F238E27FC236}">
                    <a16:creationId xmlns:a16="http://schemas.microsoft.com/office/drawing/2014/main" id="{9BB6C4C9-0364-1544-9BE9-2A350F66EC48}"/>
                  </a:ext>
                </a:extLst>
              </p14:cNvPr>
              <p14:cNvContentPartPr/>
              <p14:nvPr/>
            </p14:nvContentPartPr>
            <p14:xfrm>
              <a:off x="8044300" y="253791"/>
              <a:ext cx="498600" cy="442440"/>
            </p14:xfrm>
          </p:contentPart>
        </mc:Choice>
        <mc:Fallback>
          <p:pic>
            <p:nvPicPr>
              <p:cNvPr id="35" name="墨迹 36">
                <a:extLst>
                  <a:ext uri="{FF2B5EF4-FFF2-40B4-BE49-F238E27FC236}">
                    <a16:creationId xmlns:a16="http://schemas.microsoft.com/office/drawing/2014/main" id="{9BB6C4C9-0364-1544-9BE9-2A350F66EC48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8036735" y="246231"/>
                <a:ext cx="513731" cy="45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36" name="墨迹 37">
                <a:extLst>
                  <a:ext uri="{FF2B5EF4-FFF2-40B4-BE49-F238E27FC236}">
                    <a16:creationId xmlns:a16="http://schemas.microsoft.com/office/drawing/2014/main" id="{C569801E-8142-404F-88C3-5F660ACD16F5}"/>
                  </a:ext>
                </a:extLst>
              </p14:cNvPr>
              <p14:cNvContentPartPr/>
              <p14:nvPr/>
            </p14:nvContentPartPr>
            <p14:xfrm>
              <a:off x="6400900" y="297351"/>
              <a:ext cx="802800" cy="417600"/>
            </p14:xfrm>
          </p:contentPart>
        </mc:Choice>
        <mc:Fallback>
          <p:pic>
            <p:nvPicPr>
              <p:cNvPr id="36" name="墨迹 37">
                <a:extLst>
                  <a:ext uri="{FF2B5EF4-FFF2-40B4-BE49-F238E27FC236}">
                    <a16:creationId xmlns:a16="http://schemas.microsoft.com/office/drawing/2014/main" id="{C569801E-8142-404F-88C3-5F660ACD16F5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393340" y="289791"/>
                <a:ext cx="817920" cy="43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45" name="墨迹 44">
                <a:extLst>
                  <a:ext uri="{FF2B5EF4-FFF2-40B4-BE49-F238E27FC236}">
                    <a16:creationId xmlns:a16="http://schemas.microsoft.com/office/drawing/2014/main" id="{262FD967-554E-3644-A93D-EC7A2EA8D5A8}"/>
                  </a:ext>
                </a:extLst>
              </p14:cNvPr>
              <p14:cNvContentPartPr/>
              <p14:nvPr/>
            </p14:nvContentPartPr>
            <p14:xfrm>
              <a:off x="2559700" y="1486431"/>
              <a:ext cx="75240" cy="174600"/>
            </p14:xfrm>
          </p:contentPart>
        </mc:Choice>
        <mc:Fallback>
          <p:pic>
            <p:nvPicPr>
              <p:cNvPr id="45" name="墨迹 44">
                <a:extLst>
                  <a:ext uri="{FF2B5EF4-FFF2-40B4-BE49-F238E27FC236}">
                    <a16:creationId xmlns:a16="http://schemas.microsoft.com/office/drawing/2014/main" id="{262FD967-554E-3644-A93D-EC7A2EA8D5A8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552140" y="1478871"/>
                <a:ext cx="90000" cy="18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46" name="墨迹 46">
                <a:extLst>
                  <a:ext uri="{FF2B5EF4-FFF2-40B4-BE49-F238E27FC236}">
                    <a16:creationId xmlns:a16="http://schemas.microsoft.com/office/drawing/2014/main" id="{D74519EA-14CD-E142-95B6-1E779E716434}"/>
                  </a:ext>
                </a:extLst>
              </p14:cNvPr>
              <p14:cNvContentPartPr/>
              <p14:nvPr/>
            </p14:nvContentPartPr>
            <p14:xfrm>
              <a:off x="748180" y="1168911"/>
              <a:ext cx="1476000" cy="567000"/>
            </p14:xfrm>
          </p:contentPart>
        </mc:Choice>
        <mc:Fallback>
          <p:pic>
            <p:nvPicPr>
              <p:cNvPr id="46" name="墨迹 46">
                <a:extLst>
                  <a:ext uri="{FF2B5EF4-FFF2-40B4-BE49-F238E27FC236}">
                    <a16:creationId xmlns:a16="http://schemas.microsoft.com/office/drawing/2014/main" id="{D74519EA-14CD-E142-95B6-1E779E716434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40618" y="1161351"/>
                <a:ext cx="1491124" cy="58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51" name="墨迹 50">
                <a:extLst>
                  <a:ext uri="{FF2B5EF4-FFF2-40B4-BE49-F238E27FC236}">
                    <a16:creationId xmlns:a16="http://schemas.microsoft.com/office/drawing/2014/main" id="{64F4CE35-CAD4-C643-9224-4F3FCC113ECE}"/>
                  </a:ext>
                </a:extLst>
              </p14:cNvPr>
              <p14:cNvContentPartPr/>
              <p14:nvPr/>
            </p14:nvContentPartPr>
            <p14:xfrm>
              <a:off x="5236660" y="1393191"/>
              <a:ext cx="106200" cy="131040"/>
            </p14:xfrm>
          </p:contentPart>
        </mc:Choice>
        <mc:Fallback>
          <p:pic>
            <p:nvPicPr>
              <p:cNvPr id="51" name="墨迹 50">
                <a:extLst>
                  <a:ext uri="{FF2B5EF4-FFF2-40B4-BE49-F238E27FC236}">
                    <a16:creationId xmlns:a16="http://schemas.microsoft.com/office/drawing/2014/main" id="{64F4CE35-CAD4-C643-9224-4F3FCC113ECE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5229100" y="1385631"/>
                <a:ext cx="121320" cy="14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59" name="墨迹 61">
                <a:extLst>
                  <a:ext uri="{FF2B5EF4-FFF2-40B4-BE49-F238E27FC236}">
                    <a16:creationId xmlns:a16="http://schemas.microsoft.com/office/drawing/2014/main" id="{29857397-31CC-3446-BCA7-488D7C13C547}"/>
                  </a:ext>
                </a:extLst>
              </p14:cNvPr>
              <p14:cNvContentPartPr/>
              <p14:nvPr/>
            </p14:nvContentPartPr>
            <p14:xfrm>
              <a:off x="8056900" y="1013391"/>
              <a:ext cx="703800" cy="392040"/>
            </p14:xfrm>
          </p:contentPart>
        </mc:Choice>
        <mc:Fallback>
          <p:pic>
            <p:nvPicPr>
              <p:cNvPr id="59" name="墨迹 61">
                <a:extLst>
                  <a:ext uri="{FF2B5EF4-FFF2-40B4-BE49-F238E27FC236}">
                    <a16:creationId xmlns:a16="http://schemas.microsoft.com/office/drawing/2014/main" id="{29857397-31CC-3446-BCA7-488D7C13C547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8049340" y="1005831"/>
                <a:ext cx="718920" cy="40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60" name="墨迹 62">
                <a:extLst>
                  <a:ext uri="{FF2B5EF4-FFF2-40B4-BE49-F238E27FC236}">
                    <a16:creationId xmlns:a16="http://schemas.microsoft.com/office/drawing/2014/main" id="{1B25C784-8005-0C43-AF84-D5CBC15826D7}"/>
                  </a:ext>
                </a:extLst>
              </p14:cNvPr>
              <p14:cNvContentPartPr/>
              <p14:nvPr/>
            </p14:nvContentPartPr>
            <p14:xfrm>
              <a:off x="6602860" y="944991"/>
              <a:ext cx="837360" cy="541800"/>
            </p14:xfrm>
          </p:contentPart>
        </mc:Choice>
        <mc:Fallback>
          <p:pic>
            <p:nvPicPr>
              <p:cNvPr id="60" name="墨迹 62">
                <a:extLst>
                  <a:ext uri="{FF2B5EF4-FFF2-40B4-BE49-F238E27FC236}">
                    <a16:creationId xmlns:a16="http://schemas.microsoft.com/office/drawing/2014/main" id="{1B25C784-8005-0C43-AF84-D5CBC15826D7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6595300" y="937431"/>
                <a:ext cx="852480" cy="55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61" name="墨迹 63">
                <a:extLst>
                  <a:ext uri="{FF2B5EF4-FFF2-40B4-BE49-F238E27FC236}">
                    <a16:creationId xmlns:a16="http://schemas.microsoft.com/office/drawing/2014/main" id="{4A908E8B-B1F1-7A4E-AB3F-29AD504B4413}"/>
                  </a:ext>
                </a:extLst>
              </p14:cNvPr>
              <p14:cNvContentPartPr/>
              <p14:nvPr/>
            </p14:nvContentPartPr>
            <p14:xfrm>
              <a:off x="4589380" y="1181511"/>
              <a:ext cx="330480" cy="336600"/>
            </p14:xfrm>
          </p:contentPart>
        </mc:Choice>
        <mc:Fallback>
          <p:pic>
            <p:nvPicPr>
              <p:cNvPr id="61" name="墨迹 63">
                <a:extLst>
                  <a:ext uri="{FF2B5EF4-FFF2-40B4-BE49-F238E27FC236}">
                    <a16:creationId xmlns:a16="http://schemas.microsoft.com/office/drawing/2014/main" id="{4A908E8B-B1F1-7A4E-AB3F-29AD504B4413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4581820" y="1173951"/>
                <a:ext cx="345240" cy="35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65" name="墨迹 64">
                <a:extLst>
                  <a:ext uri="{FF2B5EF4-FFF2-40B4-BE49-F238E27FC236}">
                    <a16:creationId xmlns:a16="http://schemas.microsoft.com/office/drawing/2014/main" id="{C0A826A6-5C59-A84E-BBF6-A80809803F65}"/>
                  </a:ext>
                </a:extLst>
              </p14:cNvPr>
              <p14:cNvContentPartPr/>
              <p14:nvPr/>
            </p14:nvContentPartPr>
            <p14:xfrm>
              <a:off x="803980" y="2046591"/>
              <a:ext cx="31320" cy="75240"/>
            </p14:xfrm>
          </p:contentPart>
        </mc:Choice>
        <mc:Fallback>
          <p:pic>
            <p:nvPicPr>
              <p:cNvPr id="65" name="墨迹 64">
                <a:extLst>
                  <a:ext uri="{FF2B5EF4-FFF2-40B4-BE49-F238E27FC236}">
                    <a16:creationId xmlns:a16="http://schemas.microsoft.com/office/drawing/2014/main" id="{C0A826A6-5C59-A84E-BBF6-A80809803F65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796780" y="2039391"/>
                <a:ext cx="46440" cy="9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66" name="墨迹 65">
                <a:extLst>
                  <a:ext uri="{FF2B5EF4-FFF2-40B4-BE49-F238E27FC236}">
                    <a16:creationId xmlns:a16="http://schemas.microsoft.com/office/drawing/2014/main" id="{D78FF643-ACEF-1048-9C5F-47F4AAA8BA75}"/>
                  </a:ext>
                </a:extLst>
              </p14:cNvPr>
              <p14:cNvContentPartPr/>
              <p14:nvPr/>
            </p14:nvContentPartPr>
            <p14:xfrm>
              <a:off x="2254780" y="2034351"/>
              <a:ext cx="118800" cy="348840"/>
            </p14:xfrm>
          </p:contentPart>
        </mc:Choice>
        <mc:Fallback>
          <p:pic>
            <p:nvPicPr>
              <p:cNvPr id="66" name="墨迹 65">
                <a:extLst>
                  <a:ext uri="{FF2B5EF4-FFF2-40B4-BE49-F238E27FC236}">
                    <a16:creationId xmlns:a16="http://schemas.microsoft.com/office/drawing/2014/main" id="{D78FF643-ACEF-1048-9C5F-47F4AAA8BA75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2247220" y="2026791"/>
                <a:ext cx="133560" cy="36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67" name="墨迹 66">
                <a:extLst>
                  <a:ext uri="{FF2B5EF4-FFF2-40B4-BE49-F238E27FC236}">
                    <a16:creationId xmlns:a16="http://schemas.microsoft.com/office/drawing/2014/main" id="{B5601838-8876-8E48-9336-B19CCA7914E8}"/>
                  </a:ext>
                </a:extLst>
              </p14:cNvPr>
              <p14:cNvContentPartPr/>
              <p14:nvPr/>
            </p14:nvContentPartPr>
            <p14:xfrm>
              <a:off x="2821060" y="2246031"/>
              <a:ext cx="68760" cy="31320"/>
            </p14:xfrm>
          </p:contentPart>
        </mc:Choice>
        <mc:Fallback>
          <p:pic>
            <p:nvPicPr>
              <p:cNvPr id="67" name="墨迹 66">
                <a:extLst>
                  <a:ext uri="{FF2B5EF4-FFF2-40B4-BE49-F238E27FC236}">
                    <a16:creationId xmlns:a16="http://schemas.microsoft.com/office/drawing/2014/main" id="{B5601838-8876-8E48-9336-B19CCA7914E8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2813500" y="2238471"/>
                <a:ext cx="8388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68" name="墨迹 67">
                <a:extLst>
                  <a:ext uri="{FF2B5EF4-FFF2-40B4-BE49-F238E27FC236}">
                    <a16:creationId xmlns:a16="http://schemas.microsoft.com/office/drawing/2014/main" id="{0FB73909-5B82-AC49-98C8-08E9150AB2A0}"/>
                  </a:ext>
                </a:extLst>
              </p14:cNvPr>
              <p14:cNvContentPartPr/>
              <p14:nvPr/>
            </p14:nvContentPartPr>
            <p14:xfrm>
              <a:off x="2791540" y="2469951"/>
              <a:ext cx="67320" cy="37080"/>
            </p14:xfrm>
          </p:contentPart>
        </mc:Choice>
        <mc:Fallback>
          <p:pic>
            <p:nvPicPr>
              <p:cNvPr id="68" name="墨迹 67">
                <a:extLst>
                  <a:ext uri="{FF2B5EF4-FFF2-40B4-BE49-F238E27FC236}">
                    <a16:creationId xmlns:a16="http://schemas.microsoft.com/office/drawing/2014/main" id="{0FB73909-5B82-AC49-98C8-08E9150AB2A0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2783980" y="2462391"/>
                <a:ext cx="82440" cy="5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69" name="墨迹 68">
                <a:extLst>
                  <a:ext uri="{FF2B5EF4-FFF2-40B4-BE49-F238E27FC236}">
                    <a16:creationId xmlns:a16="http://schemas.microsoft.com/office/drawing/2014/main" id="{410B81FE-6129-4849-BC33-4CA90F585D2A}"/>
                  </a:ext>
                </a:extLst>
              </p14:cNvPr>
              <p14:cNvContentPartPr/>
              <p14:nvPr/>
            </p14:nvContentPartPr>
            <p14:xfrm>
              <a:off x="4713940" y="1922391"/>
              <a:ext cx="423720" cy="367560"/>
            </p14:xfrm>
          </p:contentPart>
        </mc:Choice>
        <mc:Fallback>
          <p:pic>
            <p:nvPicPr>
              <p:cNvPr id="69" name="墨迹 68">
                <a:extLst>
                  <a:ext uri="{FF2B5EF4-FFF2-40B4-BE49-F238E27FC236}">
                    <a16:creationId xmlns:a16="http://schemas.microsoft.com/office/drawing/2014/main" id="{410B81FE-6129-4849-BC33-4CA90F585D2A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4706380" y="1914831"/>
                <a:ext cx="438840" cy="38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77" name="墨迹 78">
                <a:extLst>
                  <a:ext uri="{FF2B5EF4-FFF2-40B4-BE49-F238E27FC236}">
                    <a16:creationId xmlns:a16="http://schemas.microsoft.com/office/drawing/2014/main" id="{BF60D4A5-CEF3-5946-BBF4-7A4D9AE5EC40}"/>
                  </a:ext>
                </a:extLst>
              </p14:cNvPr>
              <p14:cNvContentPartPr/>
              <p14:nvPr/>
            </p14:nvContentPartPr>
            <p14:xfrm>
              <a:off x="8206300" y="1735551"/>
              <a:ext cx="790200" cy="485640"/>
            </p14:xfrm>
          </p:contentPart>
        </mc:Choice>
        <mc:Fallback>
          <p:pic>
            <p:nvPicPr>
              <p:cNvPr id="77" name="墨迹 78">
                <a:extLst>
                  <a:ext uri="{FF2B5EF4-FFF2-40B4-BE49-F238E27FC236}">
                    <a16:creationId xmlns:a16="http://schemas.microsoft.com/office/drawing/2014/main" id="{BF60D4A5-CEF3-5946-BBF4-7A4D9AE5EC40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8198740" y="1727997"/>
                <a:ext cx="805320" cy="50074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78" name="墨迹 79">
                <a:extLst>
                  <a:ext uri="{FF2B5EF4-FFF2-40B4-BE49-F238E27FC236}">
                    <a16:creationId xmlns:a16="http://schemas.microsoft.com/office/drawing/2014/main" id="{5ED48967-1E3B-474D-8946-8C59DC247751}"/>
                  </a:ext>
                </a:extLst>
              </p14:cNvPr>
              <p14:cNvContentPartPr/>
              <p14:nvPr/>
            </p14:nvContentPartPr>
            <p14:xfrm>
              <a:off x="6813100" y="1747791"/>
              <a:ext cx="864360" cy="423720"/>
            </p14:xfrm>
          </p:contentPart>
        </mc:Choice>
        <mc:Fallback>
          <p:pic>
            <p:nvPicPr>
              <p:cNvPr id="78" name="墨迹 79">
                <a:extLst>
                  <a:ext uri="{FF2B5EF4-FFF2-40B4-BE49-F238E27FC236}">
                    <a16:creationId xmlns:a16="http://schemas.microsoft.com/office/drawing/2014/main" id="{5ED48967-1E3B-474D-8946-8C59DC247751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6805540" y="1740231"/>
                <a:ext cx="879480" cy="43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85" name="墨迹 84">
                <a:extLst>
                  <a:ext uri="{FF2B5EF4-FFF2-40B4-BE49-F238E27FC236}">
                    <a16:creationId xmlns:a16="http://schemas.microsoft.com/office/drawing/2014/main" id="{1F0D6FF1-398C-C147-BC4D-E0E1753844DE}"/>
                  </a:ext>
                </a:extLst>
              </p14:cNvPr>
              <p14:cNvContentPartPr/>
              <p14:nvPr/>
            </p14:nvContentPartPr>
            <p14:xfrm>
              <a:off x="909820" y="3329271"/>
              <a:ext cx="50040" cy="392400"/>
            </p14:xfrm>
          </p:contentPart>
        </mc:Choice>
        <mc:Fallback>
          <p:pic>
            <p:nvPicPr>
              <p:cNvPr id="85" name="墨迹 84">
                <a:extLst>
                  <a:ext uri="{FF2B5EF4-FFF2-40B4-BE49-F238E27FC236}">
                    <a16:creationId xmlns:a16="http://schemas.microsoft.com/office/drawing/2014/main" id="{1F0D6FF1-398C-C147-BC4D-E0E1753844DE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902620" y="3321711"/>
                <a:ext cx="65160" cy="40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87" name="墨迹 88">
                <a:extLst>
                  <a:ext uri="{FF2B5EF4-FFF2-40B4-BE49-F238E27FC236}">
                    <a16:creationId xmlns:a16="http://schemas.microsoft.com/office/drawing/2014/main" id="{BBC96289-431D-7340-9A59-D56C5F2E9BF2}"/>
                  </a:ext>
                </a:extLst>
              </p14:cNvPr>
              <p14:cNvContentPartPr/>
              <p14:nvPr/>
            </p14:nvContentPartPr>
            <p14:xfrm>
              <a:off x="1526140" y="3161151"/>
              <a:ext cx="181080" cy="516960"/>
            </p14:xfrm>
          </p:contentPart>
        </mc:Choice>
        <mc:Fallback>
          <p:pic>
            <p:nvPicPr>
              <p:cNvPr id="87" name="墨迹 88">
                <a:extLst>
                  <a:ext uri="{FF2B5EF4-FFF2-40B4-BE49-F238E27FC236}">
                    <a16:creationId xmlns:a16="http://schemas.microsoft.com/office/drawing/2014/main" id="{BBC96289-431D-7340-9A59-D56C5F2E9BF2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1518926" y="3153591"/>
                <a:ext cx="196230" cy="53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88" name="墨迹 89">
                <a:extLst>
                  <a:ext uri="{FF2B5EF4-FFF2-40B4-BE49-F238E27FC236}">
                    <a16:creationId xmlns:a16="http://schemas.microsoft.com/office/drawing/2014/main" id="{E011E7E8-942E-8140-BC65-D30C17566CCB}"/>
                  </a:ext>
                </a:extLst>
              </p14:cNvPr>
              <p14:cNvContentPartPr/>
              <p14:nvPr/>
            </p14:nvContentPartPr>
            <p14:xfrm>
              <a:off x="1152820" y="3242151"/>
              <a:ext cx="212040" cy="392040"/>
            </p14:xfrm>
          </p:contentPart>
        </mc:Choice>
        <mc:Fallback>
          <p:pic>
            <p:nvPicPr>
              <p:cNvPr id="88" name="墨迹 89">
                <a:extLst>
                  <a:ext uri="{FF2B5EF4-FFF2-40B4-BE49-F238E27FC236}">
                    <a16:creationId xmlns:a16="http://schemas.microsoft.com/office/drawing/2014/main" id="{E011E7E8-942E-8140-BC65-D30C17566CCB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1145260" y="3234591"/>
                <a:ext cx="227160" cy="40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106" name="墨迹 110">
                <a:extLst>
                  <a:ext uri="{FF2B5EF4-FFF2-40B4-BE49-F238E27FC236}">
                    <a16:creationId xmlns:a16="http://schemas.microsoft.com/office/drawing/2014/main" id="{FA999E7B-16C5-C944-A0F2-609948EF210E}"/>
                  </a:ext>
                </a:extLst>
              </p14:cNvPr>
              <p14:cNvContentPartPr/>
              <p14:nvPr/>
            </p14:nvContentPartPr>
            <p14:xfrm>
              <a:off x="11387620" y="4593591"/>
              <a:ext cx="174600" cy="205200"/>
            </p14:xfrm>
          </p:contentPart>
        </mc:Choice>
        <mc:Fallback>
          <p:pic>
            <p:nvPicPr>
              <p:cNvPr id="106" name="墨迹 110">
                <a:extLst>
                  <a:ext uri="{FF2B5EF4-FFF2-40B4-BE49-F238E27FC236}">
                    <a16:creationId xmlns:a16="http://schemas.microsoft.com/office/drawing/2014/main" id="{FA999E7B-16C5-C944-A0F2-609948EF210E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11380060" y="4586031"/>
                <a:ext cx="189720" cy="22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107" name="墨迹 111">
                <a:extLst>
                  <a:ext uri="{FF2B5EF4-FFF2-40B4-BE49-F238E27FC236}">
                    <a16:creationId xmlns:a16="http://schemas.microsoft.com/office/drawing/2014/main" id="{5D5D6BC1-E5AB-FE47-AC32-F13C98877D3C}"/>
                  </a:ext>
                </a:extLst>
              </p14:cNvPr>
              <p14:cNvContentPartPr/>
              <p14:nvPr/>
            </p14:nvContentPartPr>
            <p14:xfrm>
              <a:off x="10980100" y="4611591"/>
              <a:ext cx="158760" cy="193320"/>
            </p14:xfrm>
          </p:contentPart>
        </mc:Choice>
        <mc:Fallback>
          <p:pic>
            <p:nvPicPr>
              <p:cNvPr id="107" name="墨迹 111">
                <a:extLst>
                  <a:ext uri="{FF2B5EF4-FFF2-40B4-BE49-F238E27FC236}">
                    <a16:creationId xmlns:a16="http://schemas.microsoft.com/office/drawing/2014/main" id="{5D5D6BC1-E5AB-FE47-AC32-F13C98877D3C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10972540" y="4604031"/>
                <a:ext cx="173880" cy="20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108" name="墨迹 112">
                <a:extLst>
                  <a:ext uri="{FF2B5EF4-FFF2-40B4-BE49-F238E27FC236}">
                    <a16:creationId xmlns:a16="http://schemas.microsoft.com/office/drawing/2014/main" id="{4C72FABB-E6E5-B444-9467-186C9C3353E8}"/>
                  </a:ext>
                </a:extLst>
              </p14:cNvPr>
              <p14:cNvContentPartPr/>
              <p14:nvPr/>
            </p14:nvContentPartPr>
            <p14:xfrm>
              <a:off x="10559620" y="4633191"/>
              <a:ext cx="199440" cy="203040"/>
            </p14:xfrm>
          </p:contentPart>
        </mc:Choice>
        <mc:Fallback>
          <p:pic>
            <p:nvPicPr>
              <p:cNvPr id="108" name="墨迹 112">
                <a:extLst>
                  <a:ext uri="{FF2B5EF4-FFF2-40B4-BE49-F238E27FC236}">
                    <a16:creationId xmlns:a16="http://schemas.microsoft.com/office/drawing/2014/main" id="{4C72FABB-E6E5-B444-9467-186C9C3353E8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10552060" y="4625631"/>
                <a:ext cx="214560" cy="21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109" name="墨迹 113">
                <a:extLst>
                  <a:ext uri="{FF2B5EF4-FFF2-40B4-BE49-F238E27FC236}">
                    <a16:creationId xmlns:a16="http://schemas.microsoft.com/office/drawing/2014/main" id="{D930FAE7-FF2E-0247-9463-025AC82C291A}"/>
                  </a:ext>
                </a:extLst>
              </p14:cNvPr>
              <p14:cNvContentPartPr/>
              <p14:nvPr/>
            </p14:nvContentPartPr>
            <p14:xfrm>
              <a:off x="10055260" y="4664151"/>
              <a:ext cx="212040" cy="203040"/>
            </p14:xfrm>
          </p:contentPart>
        </mc:Choice>
        <mc:Fallback>
          <p:pic>
            <p:nvPicPr>
              <p:cNvPr id="109" name="墨迹 113">
                <a:extLst>
                  <a:ext uri="{FF2B5EF4-FFF2-40B4-BE49-F238E27FC236}">
                    <a16:creationId xmlns:a16="http://schemas.microsoft.com/office/drawing/2014/main" id="{D930FAE7-FF2E-0247-9463-025AC82C291A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10047700" y="4656591"/>
                <a:ext cx="227160" cy="21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110" name="墨迹 114">
                <a:extLst>
                  <a:ext uri="{FF2B5EF4-FFF2-40B4-BE49-F238E27FC236}">
                    <a16:creationId xmlns:a16="http://schemas.microsoft.com/office/drawing/2014/main" id="{66367576-7CAC-F243-8426-AAF468655BFD}"/>
                  </a:ext>
                </a:extLst>
              </p14:cNvPr>
              <p14:cNvContentPartPr/>
              <p14:nvPr/>
            </p14:nvContentPartPr>
            <p14:xfrm>
              <a:off x="9550900" y="4711311"/>
              <a:ext cx="230760" cy="205920"/>
            </p14:xfrm>
          </p:contentPart>
        </mc:Choice>
        <mc:Fallback>
          <p:pic>
            <p:nvPicPr>
              <p:cNvPr id="110" name="墨迹 114">
                <a:extLst>
                  <a:ext uri="{FF2B5EF4-FFF2-40B4-BE49-F238E27FC236}">
                    <a16:creationId xmlns:a16="http://schemas.microsoft.com/office/drawing/2014/main" id="{66367576-7CAC-F243-8426-AAF468655BFD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9543340" y="4703751"/>
                <a:ext cx="245880" cy="22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119" name="墨迹 118">
                <a:extLst>
                  <a:ext uri="{FF2B5EF4-FFF2-40B4-BE49-F238E27FC236}">
                    <a16:creationId xmlns:a16="http://schemas.microsoft.com/office/drawing/2014/main" id="{41778324-0745-734D-851D-1BB75959F0FA}"/>
                  </a:ext>
                </a:extLst>
              </p14:cNvPr>
              <p14:cNvContentPartPr/>
              <p14:nvPr/>
            </p14:nvContentPartPr>
            <p14:xfrm>
              <a:off x="9607060" y="5651271"/>
              <a:ext cx="112320" cy="336600"/>
            </p14:xfrm>
          </p:contentPart>
        </mc:Choice>
        <mc:Fallback>
          <p:pic>
            <p:nvPicPr>
              <p:cNvPr id="119" name="墨迹 118">
                <a:extLst>
                  <a:ext uri="{FF2B5EF4-FFF2-40B4-BE49-F238E27FC236}">
                    <a16:creationId xmlns:a16="http://schemas.microsoft.com/office/drawing/2014/main" id="{41778324-0745-734D-851D-1BB75959F0FA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9599500" y="5643711"/>
                <a:ext cx="127440" cy="35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122" name="墨迹 121">
                <a:extLst>
                  <a:ext uri="{FF2B5EF4-FFF2-40B4-BE49-F238E27FC236}">
                    <a16:creationId xmlns:a16="http://schemas.microsoft.com/office/drawing/2014/main" id="{EA8AB53A-512E-0846-809D-67BC8BBD5EEB}"/>
                  </a:ext>
                </a:extLst>
              </p14:cNvPr>
              <p14:cNvContentPartPr/>
              <p14:nvPr/>
            </p14:nvContentPartPr>
            <p14:xfrm>
              <a:off x="10485460" y="5277951"/>
              <a:ext cx="254880" cy="37800"/>
            </p14:xfrm>
          </p:contentPart>
        </mc:Choice>
        <mc:Fallback>
          <p:pic>
            <p:nvPicPr>
              <p:cNvPr id="122" name="墨迹 121">
                <a:extLst>
                  <a:ext uri="{FF2B5EF4-FFF2-40B4-BE49-F238E27FC236}">
                    <a16:creationId xmlns:a16="http://schemas.microsoft.com/office/drawing/2014/main" id="{EA8AB53A-512E-0846-809D-67BC8BBD5EEB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10477900" y="5270391"/>
                <a:ext cx="270000" cy="5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128" name="墨迹 129">
                <a:extLst>
                  <a:ext uri="{FF2B5EF4-FFF2-40B4-BE49-F238E27FC236}">
                    <a16:creationId xmlns:a16="http://schemas.microsoft.com/office/drawing/2014/main" id="{0ECC6FC1-E520-1B46-8C22-A3CA9F6AEA89}"/>
                  </a:ext>
                </a:extLst>
              </p14:cNvPr>
              <p14:cNvContentPartPr/>
              <p14:nvPr/>
            </p14:nvContentPartPr>
            <p14:xfrm>
              <a:off x="10895500" y="5028831"/>
              <a:ext cx="448920" cy="859320"/>
            </p14:xfrm>
          </p:contentPart>
        </mc:Choice>
        <mc:Fallback>
          <p:pic>
            <p:nvPicPr>
              <p:cNvPr id="128" name="墨迹 129">
                <a:extLst>
                  <a:ext uri="{FF2B5EF4-FFF2-40B4-BE49-F238E27FC236}">
                    <a16:creationId xmlns:a16="http://schemas.microsoft.com/office/drawing/2014/main" id="{0ECC6FC1-E520-1B46-8C22-A3CA9F6AEA89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10888294" y="5021271"/>
                <a:ext cx="464052" cy="87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129" name="墨迹 130">
                <a:extLst>
                  <a:ext uri="{FF2B5EF4-FFF2-40B4-BE49-F238E27FC236}">
                    <a16:creationId xmlns:a16="http://schemas.microsoft.com/office/drawing/2014/main" id="{D299D165-DB85-7249-A61F-AA85ED33A205}"/>
                  </a:ext>
                </a:extLst>
              </p14:cNvPr>
              <p14:cNvContentPartPr/>
              <p14:nvPr/>
            </p14:nvContentPartPr>
            <p14:xfrm>
              <a:off x="9564220" y="5016231"/>
              <a:ext cx="279720" cy="429840"/>
            </p14:xfrm>
          </p:contentPart>
        </mc:Choice>
        <mc:Fallback>
          <p:pic>
            <p:nvPicPr>
              <p:cNvPr id="129" name="墨迹 130">
                <a:extLst>
                  <a:ext uri="{FF2B5EF4-FFF2-40B4-BE49-F238E27FC236}">
                    <a16:creationId xmlns:a16="http://schemas.microsoft.com/office/drawing/2014/main" id="{D299D165-DB85-7249-A61F-AA85ED33A205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9556660" y="5008671"/>
                <a:ext cx="294840" cy="44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132" name="墨迹 131">
                <a:extLst>
                  <a:ext uri="{FF2B5EF4-FFF2-40B4-BE49-F238E27FC236}">
                    <a16:creationId xmlns:a16="http://schemas.microsoft.com/office/drawing/2014/main" id="{B970B8CA-B735-304E-A15A-687C0B5E44C2}"/>
                  </a:ext>
                </a:extLst>
              </p14:cNvPr>
              <p14:cNvContentPartPr/>
              <p14:nvPr/>
            </p14:nvContentPartPr>
            <p14:xfrm>
              <a:off x="2011780" y="3341511"/>
              <a:ext cx="218160" cy="31320"/>
            </p14:xfrm>
          </p:contentPart>
        </mc:Choice>
        <mc:Fallback>
          <p:pic>
            <p:nvPicPr>
              <p:cNvPr id="132" name="墨迹 131">
                <a:extLst>
                  <a:ext uri="{FF2B5EF4-FFF2-40B4-BE49-F238E27FC236}">
                    <a16:creationId xmlns:a16="http://schemas.microsoft.com/office/drawing/2014/main" id="{B970B8CA-B735-304E-A15A-687C0B5E44C2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2004220" y="3333951"/>
                <a:ext cx="23328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133" name="墨迹 132">
                <a:extLst>
                  <a:ext uri="{FF2B5EF4-FFF2-40B4-BE49-F238E27FC236}">
                    <a16:creationId xmlns:a16="http://schemas.microsoft.com/office/drawing/2014/main" id="{2FE5845E-50E7-3E43-B362-D9AAADA225CE}"/>
                  </a:ext>
                </a:extLst>
              </p14:cNvPr>
              <p14:cNvContentPartPr/>
              <p14:nvPr/>
            </p14:nvContentPartPr>
            <p14:xfrm>
              <a:off x="2025100" y="3490911"/>
              <a:ext cx="248760" cy="37800"/>
            </p14:xfrm>
          </p:contentPart>
        </mc:Choice>
        <mc:Fallback>
          <p:pic>
            <p:nvPicPr>
              <p:cNvPr id="133" name="墨迹 132">
                <a:extLst>
                  <a:ext uri="{FF2B5EF4-FFF2-40B4-BE49-F238E27FC236}">
                    <a16:creationId xmlns:a16="http://schemas.microsoft.com/office/drawing/2014/main" id="{2FE5845E-50E7-3E43-B362-D9AAADA225CE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2017540" y="3483711"/>
                <a:ext cx="263880" cy="5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137" name="墨迹 137">
                <a:extLst>
                  <a:ext uri="{FF2B5EF4-FFF2-40B4-BE49-F238E27FC236}">
                    <a16:creationId xmlns:a16="http://schemas.microsoft.com/office/drawing/2014/main" id="{17C5AD94-DB49-8246-9A97-55C00214E902}"/>
                  </a:ext>
                </a:extLst>
              </p14:cNvPr>
              <p14:cNvContentPartPr/>
              <p14:nvPr/>
            </p14:nvContentPartPr>
            <p14:xfrm>
              <a:off x="2472580" y="3049911"/>
              <a:ext cx="535680" cy="765360"/>
            </p14:xfrm>
          </p:contentPart>
        </mc:Choice>
        <mc:Fallback>
          <p:pic>
            <p:nvPicPr>
              <p:cNvPr id="137" name="墨迹 137">
                <a:extLst>
                  <a:ext uri="{FF2B5EF4-FFF2-40B4-BE49-F238E27FC236}">
                    <a16:creationId xmlns:a16="http://schemas.microsoft.com/office/drawing/2014/main" id="{17C5AD94-DB49-8246-9A97-55C00214E902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2465020" y="3042351"/>
                <a:ext cx="550800" cy="78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139" name="墨迹 138">
                <a:extLst>
                  <a:ext uri="{FF2B5EF4-FFF2-40B4-BE49-F238E27FC236}">
                    <a16:creationId xmlns:a16="http://schemas.microsoft.com/office/drawing/2014/main" id="{4CC3DF5A-DA7A-E34C-948F-DC3A6CFB6A11}"/>
                  </a:ext>
                </a:extLst>
              </p14:cNvPr>
              <p14:cNvContentPartPr/>
              <p14:nvPr/>
            </p14:nvContentPartPr>
            <p14:xfrm>
              <a:off x="3263140" y="3279231"/>
              <a:ext cx="324000" cy="68760"/>
            </p14:xfrm>
          </p:contentPart>
        </mc:Choice>
        <mc:Fallback>
          <p:pic>
            <p:nvPicPr>
              <p:cNvPr id="139" name="墨迹 138">
                <a:extLst>
                  <a:ext uri="{FF2B5EF4-FFF2-40B4-BE49-F238E27FC236}">
                    <a16:creationId xmlns:a16="http://schemas.microsoft.com/office/drawing/2014/main" id="{4CC3DF5A-DA7A-E34C-948F-DC3A6CFB6A11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3255580" y="3272031"/>
                <a:ext cx="339120" cy="8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140" name="墨迹 139">
                <a:extLst>
                  <a:ext uri="{FF2B5EF4-FFF2-40B4-BE49-F238E27FC236}">
                    <a16:creationId xmlns:a16="http://schemas.microsoft.com/office/drawing/2014/main" id="{B36E471C-EA4C-6C4A-BE83-21CF717FABB0}"/>
                  </a:ext>
                </a:extLst>
              </p14:cNvPr>
              <p14:cNvContentPartPr/>
              <p14:nvPr/>
            </p14:nvContentPartPr>
            <p14:xfrm>
              <a:off x="3300580" y="3459951"/>
              <a:ext cx="423720" cy="43920"/>
            </p14:xfrm>
          </p:contentPart>
        </mc:Choice>
        <mc:Fallback>
          <p:pic>
            <p:nvPicPr>
              <p:cNvPr id="140" name="墨迹 139">
                <a:extLst>
                  <a:ext uri="{FF2B5EF4-FFF2-40B4-BE49-F238E27FC236}">
                    <a16:creationId xmlns:a16="http://schemas.microsoft.com/office/drawing/2014/main" id="{B36E471C-EA4C-6C4A-BE83-21CF717FABB0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3293020" y="3452391"/>
                <a:ext cx="438840" cy="5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155" name="墨迹 156">
                <a:extLst>
                  <a:ext uri="{FF2B5EF4-FFF2-40B4-BE49-F238E27FC236}">
                    <a16:creationId xmlns:a16="http://schemas.microsoft.com/office/drawing/2014/main" id="{1E355436-AEE0-2940-B61C-2B1EC31E380D}"/>
                  </a:ext>
                </a:extLst>
              </p14:cNvPr>
              <p14:cNvContentPartPr/>
              <p14:nvPr/>
            </p14:nvContentPartPr>
            <p14:xfrm>
              <a:off x="5087260" y="3080151"/>
              <a:ext cx="1064880" cy="486000"/>
            </p14:xfrm>
          </p:contentPart>
        </mc:Choice>
        <mc:Fallback>
          <p:pic>
            <p:nvPicPr>
              <p:cNvPr id="155" name="墨迹 156">
                <a:extLst>
                  <a:ext uri="{FF2B5EF4-FFF2-40B4-BE49-F238E27FC236}">
                    <a16:creationId xmlns:a16="http://schemas.microsoft.com/office/drawing/2014/main" id="{1E355436-AEE0-2940-B61C-2B1EC31E380D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5079700" y="3072591"/>
                <a:ext cx="1080000" cy="50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156" name="墨迹 157">
                <a:extLst>
                  <a:ext uri="{FF2B5EF4-FFF2-40B4-BE49-F238E27FC236}">
                    <a16:creationId xmlns:a16="http://schemas.microsoft.com/office/drawing/2014/main" id="{250509AC-7656-3547-A5B2-9D13E44D9C48}"/>
                  </a:ext>
                </a:extLst>
              </p14:cNvPr>
              <p14:cNvContentPartPr/>
              <p14:nvPr/>
            </p14:nvContentPartPr>
            <p14:xfrm>
              <a:off x="3960460" y="3173751"/>
              <a:ext cx="691560" cy="330480"/>
            </p14:xfrm>
          </p:contentPart>
        </mc:Choice>
        <mc:Fallback>
          <p:pic>
            <p:nvPicPr>
              <p:cNvPr id="156" name="墨迹 157">
                <a:extLst>
                  <a:ext uri="{FF2B5EF4-FFF2-40B4-BE49-F238E27FC236}">
                    <a16:creationId xmlns:a16="http://schemas.microsoft.com/office/drawing/2014/main" id="{250509AC-7656-3547-A5B2-9D13E44D9C48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3952900" y="3166191"/>
                <a:ext cx="706320" cy="34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171" name="墨迹 171">
                <a:extLst>
                  <a:ext uri="{FF2B5EF4-FFF2-40B4-BE49-F238E27FC236}">
                    <a16:creationId xmlns:a16="http://schemas.microsoft.com/office/drawing/2014/main" id="{F215965B-8110-8E45-82EE-4004CD4D4A19}"/>
                  </a:ext>
                </a:extLst>
              </p14:cNvPr>
              <p14:cNvContentPartPr/>
              <p14:nvPr/>
            </p14:nvContentPartPr>
            <p14:xfrm>
              <a:off x="1009540" y="4157271"/>
              <a:ext cx="1401120" cy="498240"/>
            </p14:xfrm>
          </p:contentPart>
        </mc:Choice>
        <mc:Fallback>
          <p:pic>
            <p:nvPicPr>
              <p:cNvPr id="171" name="墨迹 171">
                <a:extLst>
                  <a:ext uri="{FF2B5EF4-FFF2-40B4-BE49-F238E27FC236}">
                    <a16:creationId xmlns:a16="http://schemas.microsoft.com/office/drawing/2014/main" id="{F215965B-8110-8E45-82EE-4004CD4D4A19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1001980" y="4149711"/>
                <a:ext cx="1416240" cy="51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178" name="墨迹 178">
                <a:extLst>
                  <a:ext uri="{FF2B5EF4-FFF2-40B4-BE49-F238E27FC236}">
                    <a16:creationId xmlns:a16="http://schemas.microsoft.com/office/drawing/2014/main" id="{F3E4B25D-AD47-4A48-9927-54E9D845EA54}"/>
                  </a:ext>
                </a:extLst>
              </p14:cNvPr>
              <p14:cNvContentPartPr/>
              <p14:nvPr/>
            </p14:nvContentPartPr>
            <p14:xfrm>
              <a:off x="9246700" y="5570271"/>
              <a:ext cx="1456200" cy="1177200"/>
            </p14:xfrm>
          </p:contentPart>
        </mc:Choice>
        <mc:Fallback>
          <p:pic>
            <p:nvPicPr>
              <p:cNvPr id="178" name="墨迹 178">
                <a:extLst>
                  <a:ext uri="{FF2B5EF4-FFF2-40B4-BE49-F238E27FC236}">
                    <a16:creationId xmlns:a16="http://schemas.microsoft.com/office/drawing/2014/main" id="{F3E4B25D-AD47-4A48-9927-54E9D845EA54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9239142" y="5562709"/>
                <a:ext cx="1471316" cy="11923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180" name="墨迹 179">
                <a:extLst>
                  <a:ext uri="{FF2B5EF4-FFF2-40B4-BE49-F238E27FC236}">
                    <a16:creationId xmlns:a16="http://schemas.microsoft.com/office/drawing/2014/main" id="{AC5F6865-0373-E04E-B184-B6AE7FB7BFDA}"/>
                  </a:ext>
                </a:extLst>
              </p14:cNvPr>
              <p14:cNvContentPartPr/>
              <p14:nvPr/>
            </p14:nvContentPartPr>
            <p14:xfrm>
              <a:off x="11070820" y="5415471"/>
              <a:ext cx="522720" cy="423000"/>
            </p14:xfrm>
          </p:contentPart>
        </mc:Choice>
        <mc:Fallback>
          <p:pic>
            <p:nvPicPr>
              <p:cNvPr id="180" name="墨迹 179">
                <a:extLst>
                  <a:ext uri="{FF2B5EF4-FFF2-40B4-BE49-F238E27FC236}">
                    <a16:creationId xmlns:a16="http://schemas.microsoft.com/office/drawing/2014/main" id="{AC5F6865-0373-E04E-B184-B6AE7FB7BFDA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11063260" y="5407911"/>
                <a:ext cx="537840" cy="43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184" name="墨迹 184">
                <a:extLst>
                  <a:ext uri="{FF2B5EF4-FFF2-40B4-BE49-F238E27FC236}">
                    <a16:creationId xmlns:a16="http://schemas.microsoft.com/office/drawing/2014/main" id="{563A1F5E-1C67-2940-8EC7-D4BFB2BF1A84}"/>
                  </a:ext>
                </a:extLst>
              </p14:cNvPr>
              <p14:cNvContentPartPr/>
              <p14:nvPr/>
            </p14:nvContentPartPr>
            <p14:xfrm>
              <a:off x="10926820" y="6049791"/>
              <a:ext cx="442440" cy="411120"/>
            </p14:xfrm>
          </p:contentPart>
        </mc:Choice>
        <mc:Fallback>
          <p:pic>
            <p:nvPicPr>
              <p:cNvPr id="184" name="墨迹 184">
                <a:extLst>
                  <a:ext uri="{FF2B5EF4-FFF2-40B4-BE49-F238E27FC236}">
                    <a16:creationId xmlns:a16="http://schemas.microsoft.com/office/drawing/2014/main" id="{563A1F5E-1C67-2940-8EC7-D4BFB2BF1A84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10919260" y="6042231"/>
                <a:ext cx="457560" cy="42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186" name="墨迹 185">
                <a:extLst>
                  <a:ext uri="{FF2B5EF4-FFF2-40B4-BE49-F238E27FC236}">
                    <a16:creationId xmlns:a16="http://schemas.microsoft.com/office/drawing/2014/main" id="{B505B05E-AEDD-324B-9F86-EA216A3E50FE}"/>
                  </a:ext>
                </a:extLst>
              </p14:cNvPr>
              <p14:cNvContentPartPr/>
              <p14:nvPr/>
            </p14:nvContentPartPr>
            <p14:xfrm>
              <a:off x="2678140" y="4256631"/>
              <a:ext cx="245880" cy="43920"/>
            </p14:xfrm>
          </p:contentPart>
        </mc:Choice>
        <mc:Fallback>
          <p:pic>
            <p:nvPicPr>
              <p:cNvPr id="186" name="墨迹 185">
                <a:extLst>
                  <a:ext uri="{FF2B5EF4-FFF2-40B4-BE49-F238E27FC236}">
                    <a16:creationId xmlns:a16="http://schemas.microsoft.com/office/drawing/2014/main" id="{B505B05E-AEDD-324B-9F86-EA216A3E50FE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2670580" y="4249431"/>
                <a:ext cx="261000" cy="5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187" name="墨迹 186">
                <a:extLst>
                  <a:ext uri="{FF2B5EF4-FFF2-40B4-BE49-F238E27FC236}">
                    <a16:creationId xmlns:a16="http://schemas.microsoft.com/office/drawing/2014/main" id="{F59F7DB3-4F88-9E42-87FA-437A9852FB80}"/>
                  </a:ext>
                </a:extLst>
              </p14:cNvPr>
              <p14:cNvContentPartPr/>
              <p14:nvPr/>
            </p14:nvContentPartPr>
            <p14:xfrm>
              <a:off x="2740420" y="4387671"/>
              <a:ext cx="243000" cy="25200"/>
            </p14:xfrm>
          </p:contentPart>
        </mc:Choice>
        <mc:Fallback>
          <p:pic>
            <p:nvPicPr>
              <p:cNvPr id="187" name="墨迹 186">
                <a:extLst>
                  <a:ext uri="{FF2B5EF4-FFF2-40B4-BE49-F238E27FC236}">
                    <a16:creationId xmlns:a16="http://schemas.microsoft.com/office/drawing/2014/main" id="{F59F7DB3-4F88-9E42-87FA-437A9852FB80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2732860" y="4380111"/>
                <a:ext cx="25812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188" name="墨迹 187">
                <a:extLst>
                  <a:ext uri="{FF2B5EF4-FFF2-40B4-BE49-F238E27FC236}">
                    <a16:creationId xmlns:a16="http://schemas.microsoft.com/office/drawing/2014/main" id="{15EEBD40-E04A-8442-A2F2-AAFB423A4947}"/>
                  </a:ext>
                </a:extLst>
              </p14:cNvPr>
              <p14:cNvContentPartPr/>
              <p14:nvPr/>
            </p14:nvContentPartPr>
            <p14:xfrm>
              <a:off x="3194740" y="4151151"/>
              <a:ext cx="218160" cy="342720"/>
            </p14:xfrm>
          </p:contentPart>
        </mc:Choice>
        <mc:Fallback>
          <p:pic>
            <p:nvPicPr>
              <p:cNvPr id="188" name="墨迹 187">
                <a:extLst>
                  <a:ext uri="{FF2B5EF4-FFF2-40B4-BE49-F238E27FC236}">
                    <a16:creationId xmlns:a16="http://schemas.microsoft.com/office/drawing/2014/main" id="{15EEBD40-E04A-8442-A2F2-AAFB423A4947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3187180" y="4143591"/>
                <a:ext cx="233280" cy="35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189" name="墨迹 188">
                <a:extLst>
                  <a:ext uri="{FF2B5EF4-FFF2-40B4-BE49-F238E27FC236}">
                    <a16:creationId xmlns:a16="http://schemas.microsoft.com/office/drawing/2014/main" id="{F876BCFF-BB03-244B-B549-562551CACD41}"/>
                  </a:ext>
                </a:extLst>
              </p14:cNvPr>
              <p14:cNvContentPartPr/>
              <p14:nvPr/>
            </p14:nvContentPartPr>
            <p14:xfrm>
              <a:off x="3474820" y="3951711"/>
              <a:ext cx="137160" cy="274320"/>
            </p14:xfrm>
          </p:contentPart>
        </mc:Choice>
        <mc:Fallback>
          <p:pic>
            <p:nvPicPr>
              <p:cNvPr id="189" name="墨迹 188">
                <a:extLst>
                  <a:ext uri="{FF2B5EF4-FFF2-40B4-BE49-F238E27FC236}">
                    <a16:creationId xmlns:a16="http://schemas.microsoft.com/office/drawing/2014/main" id="{F876BCFF-BB03-244B-B549-562551CACD41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3467260" y="3944151"/>
                <a:ext cx="152280" cy="28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2">
            <p14:nvContentPartPr>
              <p14:cNvPr id="190" name="墨迹 189">
                <a:extLst>
                  <a:ext uri="{FF2B5EF4-FFF2-40B4-BE49-F238E27FC236}">
                    <a16:creationId xmlns:a16="http://schemas.microsoft.com/office/drawing/2014/main" id="{475F0EEC-5CDE-BE42-9069-3ABE905A6EA3}"/>
                  </a:ext>
                </a:extLst>
              </p14:cNvPr>
              <p14:cNvContentPartPr/>
              <p14:nvPr/>
            </p14:nvContentPartPr>
            <p14:xfrm>
              <a:off x="3518380" y="3989151"/>
              <a:ext cx="193320" cy="31320"/>
            </p14:xfrm>
          </p:contentPart>
        </mc:Choice>
        <mc:Fallback>
          <p:pic>
            <p:nvPicPr>
              <p:cNvPr id="190" name="墨迹 189">
                <a:extLst>
                  <a:ext uri="{FF2B5EF4-FFF2-40B4-BE49-F238E27FC236}">
                    <a16:creationId xmlns:a16="http://schemas.microsoft.com/office/drawing/2014/main" id="{475F0EEC-5CDE-BE42-9069-3ABE905A6EA3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3510820" y="3981591"/>
                <a:ext cx="20844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4">
            <p14:nvContentPartPr>
              <p14:cNvPr id="209" name="墨迹 210">
                <a:extLst>
                  <a:ext uri="{FF2B5EF4-FFF2-40B4-BE49-F238E27FC236}">
                    <a16:creationId xmlns:a16="http://schemas.microsoft.com/office/drawing/2014/main" id="{1C04538C-661F-024D-BEC6-D6CDC9243D3E}"/>
                  </a:ext>
                </a:extLst>
              </p14:cNvPr>
              <p14:cNvContentPartPr/>
              <p14:nvPr/>
            </p14:nvContentPartPr>
            <p14:xfrm>
              <a:off x="4458340" y="4088871"/>
              <a:ext cx="1619280" cy="479880"/>
            </p14:xfrm>
          </p:contentPart>
        </mc:Choice>
        <mc:Fallback>
          <p:pic>
            <p:nvPicPr>
              <p:cNvPr id="209" name="墨迹 210">
                <a:extLst>
                  <a:ext uri="{FF2B5EF4-FFF2-40B4-BE49-F238E27FC236}">
                    <a16:creationId xmlns:a16="http://schemas.microsoft.com/office/drawing/2014/main" id="{1C04538C-661F-024D-BEC6-D6CDC9243D3E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4451138" y="4081311"/>
                <a:ext cx="1634403" cy="49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6">
            <p14:nvContentPartPr>
              <p14:cNvPr id="210" name="墨迹 211">
                <a:extLst>
                  <a:ext uri="{FF2B5EF4-FFF2-40B4-BE49-F238E27FC236}">
                    <a16:creationId xmlns:a16="http://schemas.microsoft.com/office/drawing/2014/main" id="{962BDB6B-C009-CB43-8C62-CF4FD7DF4C1B}"/>
                  </a:ext>
                </a:extLst>
              </p14:cNvPr>
              <p14:cNvContentPartPr/>
              <p14:nvPr/>
            </p14:nvContentPartPr>
            <p14:xfrm>
              <a:off x="3885940" y="4294071"/>
              <a:ext cx="311400" cy="118800"/>
            </p14:xfrm>
          </p:contentPart>
        </mc:Choice>
        <mc:Fallback>
          <p:pic>
            <p:nvPicPr>
              <p:cNvPr id="210" name="墨迹 211">
                <a:extLst>
                  <a:ext uri="{FF2B5EF4-FFF2-40B4-BE49-F238E27FC236}">
                    <a16:creationId xmlns:a16="http://schemas.microsoft.com/office/drawing/2014/main" id="{962BDB6B-C009-CB43-8C62-CF4FD7DF4C1B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3878389" y="4286511"/>
                <a:ext cx="326503" cy="13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8">
            <p14:nvContentPartPr>
              <p14:cNvPr id="213" name="墨迹 212">
                <a:extLst>
                  <a:ext uri="{FF2B5EF4-FFF2-40B4-BE49-F238E27FC236}">
                    <a16:creationId xmlns:a16="http://schemas.microsoft.com/office/drawing/2014/main" id="{3F81D702-82BE-C246-8839-DA2DCA95D3AC}"/>
                  </a:ext>
                </a:extLst>
              </p14:cNvPr>
              <p14:cNvContentPartPr/>
              <p14:nvPr/>
            </p14:nvContentPartPr>
            <p14:xfrm>
              <a:off x="6276340" y="4200831"/>
              <a:ext cx="230760" cy="43920"/>
            </p14:xfrm>
          </p:contentPart>
        </mc:Choice>
        <mc:Fallback>
          <p:pic>
            <p:nvPicPr>
              <p:cNvPr id="213" name="墨迹 212">
                <a:extLst>
                  <a:ext uri="{FF2B5EF4-FFF2-40B4-BE49-F238E27FC236}">
                    <a16:creationId xmlns:a16="http://schemas.microsoft.com/office/drawing/2014/main" id="{3F81D702-82BE-C246-8839-DA2DCA95D3AC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6268780" y="4193271"/>
                <a:ext cx="245880" cy="5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0">
            <p14:nvContentPartPr>
              <p14:cNvPr id="214" name="墨迹 213">
                <a:extLst>
                  <a:ext uri="{FF2B5EF4-FFF2-40B4-BE49-F238E27FC236}">
                    <a16:creationId xmlns:a16="http://schemas.microsoft.com/office/drawing/2014/main" id="{BC2F1C6C-AF7A-2E41-A9DF-A9CEBB1F97F0}"/>
                  </a:ext>
                </a:extLst>
              </p14:cNvPr>
              <p14:cNvContentPartPr/>
              <p14:nvPr/>
            </p14:nvContentPartPr>
            <p14:xfrm>
              <a:off x="6288940" y="4356351"/>
              <a:ext cx="224640" cy="31320"/>
            </p14:xfrm>
          </p:contentPart>
        </mc:Choice>
        <mc:Fallback>
          <p:pic>
            <p:nvPicPr>
              <p:cNvPr id="214" name="墨迹 213">
                <a:extLst>
                  <a:ext uri="{FF2B5EF4-FFF2-40B4-BE49-F238E27FC236}">
                    <a16:creationId xmlns:a16="http://schemas.microsoft.com/office/drawing/2014/main" id="{BC2F1C6C-AF7A-2E41-A9DF-A9CEBB1F97F0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6281380" y="4348791"/>
                <a:ext cx="23940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2">
            <p14:nvContentPartPr>
              <p14:cNvPr id="231" name="墨迹 232">
                <a:extLst>
                  <a:ext uri="{FF2B5EF4-FFF2-40B4-BE49-F238E27FC236}">
                    <a16:creationId xmlns:a16="http://schemas.microsoft.com/office/drawing/2014/main" id="{70D5BAF1-6B8D-F645-8634-A8B58C8D6AFB}"/>
                  </a:ext>
                </a:extLst>
              </p14:cNvPr>
              <p14:cNvContentPartPr/>
              <p14:nvPr/>
            </p14:nvContentPartPr>
            <p14:xfrm>
              <a:off x="7988500" y="3914271"/>
              <a:ext cx="1954800" cy="697680"/>
            </p14:xfrm>
          </p:contentPart>
        </mc:Choice>
        <mc:Fallback>
          <p:pic>
            <p:nvPicPr>
              <p:cNvPr id="231" name="墨迹 232">
                <a:extLst>
                  <a:ext uri="{FF2B5EF4-FFF2-40B4-BE49-F238E27FC236}">
                    <a16:creationId xmlns:a16="http://schemas.microsoft.com/office/drawing/2014/main" id="{70D5BAF1-6B8D-F645-8634-A8B58C8D6AFB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7980941" y="3906711"/>
                <a:ext cx="1969917" cy="71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4">
            <p14:nvContentPartPr>
              <p14:cNvPr id="232" name="墨迹 233">
                <a:extLst>
                  <a:ext uri="{FF2B5EF4-FFF2-40B4-BE49-F238E27FC236}">
                    <a16:creationId xmlns:a16="http://schemas.microsoft.com/office/drawing/2014/main" id="{316B250D-441A-6F45-B5C8-771A6051A42D}"/>
                  </a:ext>
                </a:extLst>
              </p14:cNvPr>
              <p14:cNvContentPartPr/>
              <p14:nvPr/>
            </p14:nvContentPartPr>
            <p14:xfrm>
              <a:off x="6930100" y="4300551"/>
              <a:ext cx="392760" cy="31320"/>
            </p14:xfrm>
          </p:contentPart>
        </mc:Choice>
        <mc:Fallback>
          <p:pic>
            <p:nvPicPr>
              <p:cNvPr id="232" name="墨迹 233">
                <a:extLst>
                  <a:ext uri="{FF2B5EF4-FFF2-40B4-BE49-F238E27FC236}">
                    <a16:creationId xmlns:a16="http://schemas.microsoft.com/office/drawing/2014/main" id="{316B250D-441A-6F45-B5C8-771A6051A42D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6922533" y="4292991"/>
                <a:ext cx="407894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6">
            <p14:nvContentPartPr>
              <p14:cNvPr id="253" name="墨迹 252">
                <a:extLst>
                  <a:ext uri="{FF2B5EF4-FFF2-40B4-BE49-F238E27FC236}">
                    <a16:creationId xmlns:a16="http://schemas.microsoft.com/office/drawing/2014/main" id="{814EA10C-EEDE-5148-9B43-D8E84DB92149}"/>
                  </a:ext>
                </a:extLst>
              </p14:cNvPr>
              <p14:cNvContentPartPr/>
              <p14:nvPr/>
            </p14:nvContentPartPr>
            <p14:xfrm>
              <a:off x="4134700" y="5321511"/>
              <a:ext cx="174600" cy="56520"/>
            </p14:xfrm>
          </p:contentPart>
        </mc:Choice>
        <mc:Fallback>
          <p:pic>
            <p:nvPicPr>
              <p:cNvPr id="253" name="墨迹 252">
                <a:extLst>
                  <a:ext uri="{FF2B5EF4-FFF2-40B4-BE49-F238E27FC236}">
                    <a16:creationId xmlns:a16="http://schemas.microsoft.com/office/drawing/2014/main" id="{814EA10C-EEDE-5148-9B43-D8E84DB92149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4127140" y="5313951"/>
                <a:ext cx="189720" cy="7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8">
            <p14:nvContentPartPr>
              <p14:cNvPr id="254" name="墨迹 253">
                <a:extLst>
                  <a:ext uri="{FF2B5EF4-FFF2-40B4-BE49-F238E27FC236}">
                    <a16:creationId xmlns:a16="http://schemas.microsoft.com/office/drawing/2014/main" id="{B3DA4AB7-1B95-0041-B1E7-6A8B926EFCD6}"/>
                  </a:ext>
                </a:extLst>
              </p14:cNvPr>
              <p14:cNvContentPartPr/>
              <p14:nvPr/>
            </p14:nvContentPartPr>
            <p14:xfrm>
              <a:off x="4181860" y="5520591"/>
              <a:ext cx="252000" cy="25200"/>
            </p14:xfrm>
          </p:contentPart>
        </mc:Choice>
        <mc:Fallback>
          <p:pic>
            <p:nvPicPr>
              <p:cNvPr id="254" name="墨迹 253">
                <a:extLst>
                  <a:ext uri="{FF2B5EF4-FFF2-40B4-BE49-F238E27FC236}">
                    <a16:creationId xmlns:a16="http://schemas.microsoft.com/office/drawing/2014/main" id="{B3DA4AB7-1B95-0041-B1E7-6A8B926EFCD6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4174300" y="5513031"/>
                <a:ext cx="26712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0">
            <p14:nvContentPartPr>
              <p14:cNvPr id="255" name="墨迹 256">
                <a:extLst>
                  <a:ext uri="{FF2B5EF4-FFF2-40B4-BE49-F238E27FC236}">
                    <a16:creationId xmlns:a16="http://schemas.microsoft.com/office/drawing/2014/main" id="{5B2A4D5A-59E0-4041-9548-ED3A49305C0A}"/>
                  </a:ext>
                </a:extLst>
              </p14:cNvPr>
              <p14:cNvContentPartPr/>
              <p14:nvPr/>
            </p14:nvContentPartPr>
            <p14:xfrm>
              <a:off x="1999540" y="5066271"/>
              <a:ext cx="1743480" cy="790920"/>
            </p14:xfrm>
          </p:contentPart>
        </mc:Choice>
        <mc:Fallback>
          <p:pic>
            <p:nvPicPr>
              <p:cNvPr id="255" name="墨迹 256">
                <a:extLst>
                  <a:ext uri="{FF2B5EF4-FFF2-40B4-BE49-F238E27FC236}">
                    <a16:creationId xmlns:a16="http://schemas.microsoft.com/office/drawing/2014/main" id="{5B2A4D5A-59E0-4041-9548-ED3A49305C0A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1991980" y="5058711"/>
                <a:ext cx="1758600" cy="80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2">
            <p14:nvContentPartPr>
              <p14:cNvPr id="256" name="墨迹 257">
                <a:extLst>
                  <a:ext uri="{FF2B5EF4-FFF2-40B4-BE49-F238E27FC236}">
                    <a16:creationId xmlns:a16="http://schemas.microsoft.com/office/drawing/2014/main" id="{C4A31F83-BEB6-D64F-B68D-32B659C54EAE}"/>
                  </a:ext>
                </a:extLst>
              </p14:cNvPr>
              <p14:cNvContentPartPr/>
              <p14:nvPr/>
            </p14:nvContentPartPr>
            <p14:xfrm>
              <a:off x="1059220" y="5240511"/>
              <a:ext cx="678960" cy="423000"/>
            </p14:xfrm>
          </p:contentPart>
        </mc:Choice>
        <mc:Fallback>
          <p:pic>
            <p:nvPicPr>
              <p:cNvPr id="256" name="墨迹 257">
                <a:extLst>
                  <a:ext uri="{FF2B5EF4-FFF2-40B4-BE49-F238E27FC236}">
                    <a16:creationId xmlns:a16="http://schemas.microsoft.com/office/drawing/2014/main" id="{C4A31F83-BEB6-D64F-B68D-32B659C54EAE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1052020" y="5232951"/>
                <a:ext cx="694080" cy="43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4">
            <p14:nvContentPartPr>
              <p14:cNvPr id="259" name="墨迹 258">
                <a:extLst>
                  <a:ext uri="{FF2B5EF4-FFF2-40B4-BE49-F238E27FC236}">
                    <a16:creationId xmlns:a16="http://schemas.microsoft.com/office/drawing/2014/main" id="{442B34BE-5199-4B4A-A95A-7A974C15D6A2}"/>
                  </a:ext>
                </a:extLst>
              </p14:cNvPr>
              <p14:cNvContentPartPr/>
              <p14:nvPr/>
            </p14:nvContentPartPr>
            <p14:xfrm>
              <a:off x="4713940" y="5122071"/>
              <a:ext cx="193320" cy="576720"/>
            </p14:xfrm>
          </p:contentPart>
        </mc:Choice>
        <mc:Fallback>
          <p:pic>
            <p:nvPicPr>
              <p:cNvPr id="259" name="墨迹 258">
                <a:extLst>
                  <a:ext uri="{FF2B5EF4-FFF2-40B4-BE49-F238E27FC236}">
                    <a16:creationId xmlns:a16="http://schemas.microsoft.com/office/drawing/2014/main" id="{442B34BE-5199-4B4A-A95A-7A974C15D6A2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4706380" y="5114511"/>
                <a:ext cx="208440" cy="59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6">
            <p14:nvContentPartPr>
              <p14:cNvPr id="262" name="墨迹 262">
                <a:extLst>
                  <a:ext uri="{FF2B5EF4-FFF2-40B4-BE49-F238E27FC236}">
                    <a16:creationId xmlns:a16="http://schemas.microsoft.com/office/drawing/2014/main" id="{BA2511CC-C5A7-2240-AA65-E1F2A7EE2924}"/>
                  </a:ext>
                </a:extLst>
              </p14:cNvPr>
              <p14:cNvContentPartPr/>
              <p14:nvPr/>
            </p14:nvContentPartPr>
            <p14:xfrm>
              <a:off x="5162140" y="5016231"/>
              <a:ext cx="305280" cy="249480"/>
            </p14:xfrm>
          </p:contentPart>
        </mc:Choice>
        <mc:Fallback>
          <p:pic>
            <p:nvPicPr>
              <p:cNvPr id="262" name="墨迹 262">
                <a:extLst>
                  <a:ext uri="{FF2B5EF4-FFF2-40B4-BE49-F238E27FC236}">
                    <a16:creationId xmlns:a16="http://schemas.microsoft.com/office/drawing/2014/main" id="{BA2511CC-C5A7-2240-AA65-E1F2A7EE2924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5154580" y="5008671"/>
                <a:ext cx="320400" cy="26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8">
            <p14:nvContentPartPr>
              <p14:cNvPr id="266" name="墨迹 265">
                <a:extLst>
                  <a:ext uri="{FF2B5EF4-FFF2-40B4-BE49-F238E27FC236}">
                    <a16:creationId xmlns:a16="http://schemas.microsoft.com/office/drawing/2014/main" id="{24A20706-5079-DC42-9EE4-191A3703BEC1}"/>
                  </a:ext>
                </a:extLst>
              </p14:cNvPr>
              <p14:cNvContentPartPr/>
              <p14:nvPr/>
            </p14:nvContentPartPr>
            <p14:xfrm>
              <a:off x="7235740" y="2912031"/>
              <a:ext cx="311040" cy="386280"/>
            </p14:xfrm>
          </p:contentPart>
        </mc:Choice>
        <mc:Fallback>
          <p:pic>
            <p:nvPicPr>
              <p:cNvPr id="266" name="墨迹 265">
                <a:extLst>
                  <a:ext uri="{FF2B5EF4-FFF2-40B4-BE49-F238E27FC236}">
                    <a16:creationId xmlns:a16="http://schemas.microsoft.com/office/drawing/2014/main" id="{24A20706-5079-DC42-9EE4-191A3703BEC1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7228180" y="2904471"/>
                <a:ext cx="326160" cy="40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0">
            <p14:nvContentPartPr>
              <p14:cNvPr id="267" name="墨迹 266">
                <a:extLst>
                  <a:ext uri="{FF2B5EF4-FFF2-40B4-BE49-F238E27FC236}">
                    <a16:creationId xmlns:a16="http://schemas.microsoft.com/office/drawing/2014/main" id="{7FF72AD5-F7A7-5941-A283-458F1E0229F1}"/>
                  </a:ext>
                </a:extLst>
              </p14:cNvPr>
              <p14:cNvContentPartPr/>
              <p14:nvPr/>
            </p14:nvContentPartPr>
            <p14:xfrm>
              <a:off x="7813900" y="3207591"/>
              <a:ext cx="31320" cy="221760"/>
            </p14:xfrm>
          </p:contentPart>
        </mc:Choice>
        <mc:Fallback>
          <p:pic>
            <p:nvPicPr>
              <p:cNvPr id="267" name="墨迹 266">
                <a:extLst>
                  <a:ext uri="{FF2B5EF4-FFF2-40B4-BE49-F238E27FC236}">
                    <a16:creationId xmlns:a16="http://schemas.microsoft.com/office/drawing/2014/main" id="{7FF72AD5-F7A7-5941-A283-458F1E0229F1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7806700" y="3200031"/>
                <a:ext cx="46440" cy="23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2">
            <p14:nvContentPartPr>
              <p14:cNvPr id="268" name="墨迹 268">
                <a:extLst>
                  <a:ext uri="{FF2B5EF4-FFF2-40B4-BE49-F238E27FC236}">
                    <a16:creationId xmlns:a16="http://schemas.microsoft.com/office/drawing/2014/main" id="{B9869F27-7CD1-DF4B-BC22-B6CE6807A9C0}"/>
                  </a:ext>
                </a:extLst>
              </p14:cNvPr>
              <p14:cNvContentPartPr/>
              <p14:nvPr/>
            </p14:nvContentPartPr>
            <p14:xfrm>
              <a:off x="6599980" y="3129831"/>
              <a:ext cx="324360" cy="231120"/>
            </p14:xfrm>
          </p:contentPart>
        </mc:Choice>
        <mc:Fallback>
          <p:pic>
            <p:nvPicPr>
              <p:cNvPr id="268" name="墨迹 268">
                <a:extLst>
                  <a:ext uri="{FF2B5EF4-FFF2-40B4-BE49-F238E27FC236}">
                    <a16:creationId xmlns:a16="http://schemas.microsoft.com/office/drawing/2014/main" id="{B9869F27-7CD1-DF4B-BC22-B6CE6807A9C0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6592412" y="3122620"/>
                <a:ext cx="339497" cy="2462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4">
            <p14:nvContentPartPr>
              <p14:cNvPr id="278" name="墨迹 279">
                <a:extLst>
                  <a:ext uri="{FF2B5EF4-FFF2-40B4-BE49-F238E27FC236}">
                    <a16:creationId xmlns:a16="http://schemas.microsoft.com/office/drawing/2014/main" id="{91C11406-869B-3349-B23C-2ECC46D7638F}"/>
                  </a:ext>
                </a:extLst>
              </p14:cNvPr>
              <p14:cNvContentPartPr/>
              <p14:nvPr/>
            </p14:nvContentPartPr>
            <p14:xfrm>
              <a:off x="5417380" y="5274351"/>
              <a:ext cx="1194840" cy="750960"/>
            </p14:xfrm>
          </p:contentPart>
        </mc:Choice>
        <mc:Fallback>
          <p:pic>
            <p:nvPicPr>
              <p:cNvPr id="278" name="墨迹 279">
                <a:extLst>
                  <a:ext uri="{FF2B5EF4-FFF2-40B4-BE49-F238E27FC236}">
                    <a16:creationId xmlns:a16="http://schemas.microsoft.com/office/drawing/2014/main" id="{91C11406-869B-3349-B23C-2ECC46D7638F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5409820" y="5266791"/>
                <a:ext cx="1209960" cy="76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6">
            <p14:nvContentPartPr>
              <p14:cNvPr id="279" name="墨迹 280">
                <a:extLst>
                  <a:ext uri="{FF2B5EF4-FFF2-40B4-BE49-F238E27FC236}">
                    <a16:creationId xmlns:a16="http://schemas.microsoft.com/office/drawing/2014/main" id="{A74860E1-22D4-CF42-98EF-CE3CE5CCC18A}"/>
                  </a:ext>
                </a:extLst>
              </p14:cNvPr>
              <p14:cNvContentPartPr/>
              <p14:nvPr/>
            </p14:nvContentPartPr>
            <p14:xfrm>
              <a:off x="10061380" y="3432231"/>
              <a:ext cx="1295280" cy="582120"/>
            </p14:xfrm>
          </p:contentPart>
        </mc:Choice>
        <mc:Fallback>
          <p:pic>
            <p:nvPicPr>
              <p:cNvPr id="279" name="墨迹 280">
                <a:extLst>
                  <a:ext uri="{FF2B5EF4-FFF2-40B4-BE49-F238E27FC236}">
                    <a16:creationId xmlns:a16="http://schemas.microsoft.com/office/drawing/2014/main" id="{A74860E1-22D4-CF42-98EF-CE3CE5CCC18A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10053820" y="3424671"/>
                <a:ext cx="1310400" cy="59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8">
            <p14:nvContentPartPr>
              <p14:cNvPr id="289" name="墨迹 290">
                <a:extLst>
                  <a:ext uri="{FF2B5EF4-FFF2-40B4-BE49-F238E27FC236}">
                    <a16:creationId xmlns:a16="http://schemas.microsoft.com/office/drawing/2014/main" id="{616729A4-1165-BE4B-8AB0-760C114C306D}"/>
                  </a:ext>
                </a:extLst>
              </p14:cNvPr>
              <p14:cNvContentPartPr/>
              <p14:nvPr/>
            </p14:nvContentPartPr>
            <p14:xfrm>
              <a:off x="10285660" y="2121471"/>
              <a:ext cx="1376280" cy="261720"/>
            </p14:xfrm>
          </p:contentPart>
        </mc:Choice>
        <mc:Fallback>
          <p:pic>
            <p:nvPicPr>
              <p:cNvPr id="289" name="墨迹 290">
                <a:extLst>
                  <a:ext uri="{FF2B5EF4-FFF2-40B4-BE49-F238E27FC236}">
                    <a16:creationId xmlns:a16="http://schemas.microsoft.com/office/drawing/2014/main" id="{616729A4-1165-BE4B-8AB0-760C114C306D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10278100" y="2113911"/>
                <a:ext cx="1391400" cy="27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0">
            <p14:nvContentPartPr>
              <p14:cNvPr id="290" name="墨迹 291">
                <a:extLst>
                  <a:ext uri="{FF2B5EF4-FFF2-40B4-BE49-F238E27FC236}">
                    <a16:creationId xmlns:a16="http://schemas.microsoft.com/office/drawing/2014/main" id="{C095D933-D38C-8B43-9137-5346968C3263}"/>
                  </a:ext>
                </a:extLst>
              </p14:cNvPr>
              <p14:cNvContentPartPr/>
              <p14:nvPr/>
            </p14:nvContentPartPr>
            <p14:xfrm>
              <a:off x="9482500" y="1935351"/>
              <a:ext cx="486000" cy="503640"/>
            </p14:xfrm>
          </p:contentPart>
        </mc:Choice>
        <mc:Fallback>
          <p:pic>
            <p:nvPicPr>
              <p:cNvPr id="290" name="墨迹 291">
                <a:extLst>
                  <a:ext uri="{FF2B5EF4-FFF2-40B4-BE49-F238E27FC236}">
                    <a16:creationId xmlns:a16="http://schemas.microsoft.com/office/drawing/2014/main" id="{C095D933-D38C-8B43-9137-5346968C3263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9472420" y="1925264"/>
                <a:ext cx="503640" cy="52129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2">
            <p14:nvContentPartPr>
              <p14:cNvPr id="293" name="墨迹 292">
                <a:extLst>
                  <a:ext uri="{FF2B5EF4-FFF2-40B4-BE49-F238E27FC236}">
                    <a16:creationId xmlns:a16="http://schemas.microsoft.com/office/drawing/2014/main" id="{ECC31A02-1DC4-FF47-9B0C-2D0420BEC04D}"/>
                  </a:ext>
                </a:extLst>
              </p14:cNvPr>
              <p14:cNvContentPartPr/>
              <p14:nvPr/>
            </p14:nvContentPartPr>
            <p14:xfrm>
              <a:off x="11679940" y="2295711"/>
              <a:ext cx="173880" cy="118800"/>
            </p14:xfrm>
          </p:contentPart>
        </mc:Choice>
        <mc:Fallback>
          <p:pic>
            <p:nvPicPr>
              <p:cNvPr id="293" name="墨迹 292">
                <a:extLst>
                  <a:ext uri="{FF2B5EF4-FFF2-40B4-BE49-F238E27FC236}">
                    <a16:creationId xmlns:a16="http://schemas.microsoft.com/office/drawing/2014/main" id="{ECC31A02-1DC4-FF47-9B0C-2D0420BEC04D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11669860" y="2285631"/>
                <a:ext cx="194040" cy="138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598659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9B98EF1D-B0BC-E246-8DEF-1CE980FAABBB}"/>
                  </a:ext>
                </a:extLst>
              </p14:cNvPr>
              <p14:cNvContentPartPr/>
              <p14:nvPr/>
            </p14:nvContentPartPr>
            <p14:xfrm>
              <a:off x="872740" y="714591"/>
              <a:ext cx="31320" cy="29916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9B98EF1D-B0BC-E246-8DEF-1CE980FAABB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65180" y="707031"/>
                <a:ext cx="46440" cy="31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5" name="墨迹 16">
                <a:extLst>
                  <a:ext uri="{FF2B5EF4-FFF2-40B4-BE49-F238E27FC236}">
                    <a16:creationId xmlns:a16="http://schemas.microsoft.com/office/drawing/2014/main" id="{51BDD2AA-5B7E-0141-AF74-C3AB86220474}"/>
                  </a:ext>
                </a:extLst>
              </p14:cNvPr>
              <p14:cNvContentPartPr/>
              <p14:nvPr/>
            </p14:nvContentPartPr>
            <p14:xfrm>
              <a:off x="1576180" y="633591"/>
              <a:ext cx="716040" cy="336600"/>
            </p14:xfrm>
          </p:contentPart>
        </mc:Choice>
        <mc:Fallback>
          <p:pic>
            <p:nvPicPr>
              <p:cNvPr id="15" name="墨迹 16">
                <a:extLst>
                  <a:ext uri="{FF2B5EF4-FFF2-40B4-BE49-F238E27FC236}">
                    <a16:creationId xmlns:a16="http://schemas.microsoft.com/office/drawing/2014/main" id="{51BDD2AA-5B7E-0141-AF74-C3AB8622047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68624" y="626031"/>
                <a:ext cx="731152" cy="35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6" name="墨迹 17">
                <a:extLst>
                  <a:ext uri="{FF2B5EF4-FFF2-40B4-BE49-F238E27FC236}">
                    <a16:creationId xmlns:a16="http://schemas.microsoft.com/office/drawing/2014/main" id="{217BE05B-8665-8A46-BFE4-4C7899A3D7BE}"/>
                  </a:ext>
                </a:extLst>
              </p14:cNvPr>
              <p14:cNvContentPartPr/>
              <p14:nvPr/>
            </p14:nvContentPartPr>
            <p14:xfrm>
              <a:off x="1071820" y="646191"/>
              <a:ext cx="317880" cy="317520"/>
            </p14:xfrm>
          </p:contentPart>
        </mc:Choice>
        <mc:Fallback>
          <p:pic>
            <p:nvPicPr>
              <p:cNvPr id="16" name="墨迹 17">
                <a:extLst>
                  <a:ext uri="{FF2B5EF4-FFF2-40B4-BE49-F238E27FC236}">
                    <a16:creationId xmlns:a16="http://schemas.microsoft.com/office/drawing/2014/main" id="{217BE05B-8665-8A46-BFE4-4C7899A3D7B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64260" y="638640"/>
                <a:ext cx="333000" cy="33262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7" name="墨迹 26">
                <a:extLst>
                  <a:ext uri="{FF2B5EF4-FFF2-40B4-BE49-F238E27FC236}">
                    <a16:creationId xmlns:a16="http://schemas.microsoft.com/office/drawing/2014/main" id="{5212DA65-8BAB-DE4D-BB64-FDBC2E581892}"/>
                  </a:ext>
                </a:extLst>
              </p14:cNvPr>
              <p14:cNvContentPartPr/>
              <p14:nvPr/>
            </p14:nvContentPartPr>
            <p14:xfrm>
              <a:off x="3362860" y="608751"/>
              <a:ext cx="31320" cy="579240"/>
            </p14:xfrm>
          </p:contentPart>
        </mc:Choice>
        <mc:Fallback>
          <p:pic>
            <p:nvPicPr>
              <p:cNvPr id="27" name="墨迹 26">
                <a:extLst>
                  <a:ext uri="{FF2B5EF4-FFF2-40B4-BE49-F238E27FC236}">
                    <a16:creationId xmlns:a16="http://schemas.microsoft.com/office/drawing/2014/main" id="{5212DA65-8BAB-DE4D-BB64-FDBC2E581892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355300" y="601191"/>
                <a:ext cx="46440" cy="59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28" name="墨迹 27">
                <a:extLst>
                  <a:ext uri="{FF2B5EF4-FFF2-40B4-BE49-F238E27FC236}">
                    <a16:creationId xmlns:a16="http://schemas.microsoft.com/office/drawing/2014/main" id="{6EE1A4DF-4310-724D-9341-818180218DD1}"/>
                  </a:ext>
                </a:extLst>
              </p14:cNvPr>
              <p14:cNvContentPartPr/>
              <p14:nvPr/>
            </p14:nvContentPartPr>
            <p14:xfrm>
              <a:off x="1401940" y="1679391"/>
              <a:ext cx="230760" cy="37800"/>
            </p14:xfrm>
          </p:contentPart>
        </mc:Choice>
        <mc:Fallback>
          <p:pic>
            <p:nvPicPr>
              <p:cNvPr id="28" name="墨迹 27">
                <a:extLst>
                  <a:ext uri="{FF2B5EF4-FFF2-40B4-BE49-F238E27FC236}">
                    <a16:creationId xmlns:a16="http://schemas.microsoft.com/office/drawing/2014/main" id="{6EE1A4DF-4310-724D-9341-818180218DD1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394380" y="1671831"/>
                <a:ext cx="245880" cy="5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29" name="墨迹 28">
                <a:extLst>
                  <a:ext uri="{FF2B5EF4-FFF2-40B4-BE49-F238E27FC236}">
                    <a16:creationId xmlns:a16="http://schemas.microsoft.com/office/drawing/2014/main" id="{9930C6F9-9CD6-2349-82E1-3CD3C3A1E1DC}"/>
                  </a:ext>
                </a:extLst>
              </p14:cNvPr>
              <p14:cNvContentPartPr/>
              <p14:nvPr/>
            </p14:nvContentPartPr>
            <p14:xfrm>
              <a:off x="1470340" y="1841391"/>
              <a:ext cx="205920" cy="31320"/>
            </p14:xfrm>
          </p:contentPart>
        </mc:Choice>
        <mc:Fallback>
          <p:pic>
            <p:nvPicPr>
              <p:cNvPr id="29" name="墨迹 28">
                <a:extLst>
                  <a:ext uri="{FF2B5EF4-FFF2-40B4-BE49-F238E27FC236}">
                    <a16:creationId xmlns:a16="http://schemas.microsoft.com/office/drawing/2014/main" id="{9930C6F9-9CD6-2349-82E1-3CD3C3A1E1DC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462780" y="1833831"/>
                <a:ext cx="22104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35" name="墨迹 36">
                <a:extLst>
                  <a:ext uri="{FF2B5EF4-FFF2-40B4-BE49-F238E27FC236}">
                    <a16:creationId xmlns:a16="http://schemas.microsoft.com/office/drawing/2014/main" id="{239636A1-C47F-D441-B7E1-6FEB0E93DAAA}"/>
                  </a:ext>
                </a:extLst>
              </p14:cNvPr>
              <p14:cNvContentPartPr/>
              <p14:nvPr/>
            </p14:nvContentPartPr>
            <p14:xfrm>
              <a:off x="2404180" y="596151"/>
              <a:ext cx="772200" cy="405360"/>
            </p14:xfrm>
          </p:contentPart>
        </mc:Choice>
        <mc:Fallback>
          <p:pic>
            <p:nvPicPr>
              <p:cNvPr id="35" name="墨迹 36">
                <a:extLst>
                  <a:ext uri="{FF2B5EF4-FFF2-40B4-BE49-F238E27FC236}">
                    <a16:creationId xmlns:a16="http://schemas.microsoft.com/office/drawing/2014/main" id="{239636A1-C47F-D441-B7E1-6FEB0E93DAA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396620" y="588584"/>
                <a:ext cx="787320" cy="42049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40" name="墨迹 39">
                <a:extLst>
                  <a:ext uri="{FF2B5EF4-FFF2-40B4-BE49-F238E27FC236}">
                    <a16:creationId xmlns:a16="http://schemas.microsoft.com/office/drawing/2014/main" id="{0CA6703E-1237-6040-92B1-BF683A32F883}"/>
                  </a:ext>
                </a:extLst>
              </p14:cNvPr>
              <p14:cNvContentPartPr/>
              <p14:nvPr/>
            </p14:nvContentPartPr>
            <p14:xfrm>
              <a:off x="2721700" y="1803951"/>
              <a:ext cx="224640" cy="6480"/>
            </p14:xfrm>
          </p:contentPart>
        </mc:Choice>
        <mc:Fallback>
          <p:pic>
            <p:nvPicPr>
              <p:cNvPr id="40" name="墨迹 39">
                <a:extLst>
                  <a:ext uri="{FF2B5EF4-FFF2-40B4-BE49-F238E27FC236}">
                    <a16:creationId xmlns:a16="http://schemas.microsoft.com/office/drawing/2014/main" id="{0CA6703E-1237-6040-92B1-BF683A32F883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714140" y="1796391"/>
                <a:ext cx="23940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41" name="墨迹 40">
                <a:extLst>
                  <a:ext uri="{FF2B5EF4-FFF2-40B4-BE49-F238E27FC236}">
                    <a16:creationId xmlns:a16="http://schemas.microsoft.com/office/drawing/2014/main" id="{0FF6F05F-5E9F-9042-AA68-6438F090EAD9}"/>
                  </a:ext>
                </a:extLst>
              </p14:cNvPr>
              <p14:cNvContentPartPr/>
              <p14:nvPr/>
            </p14:nvContentPartPr>
            <p14:xfrm>
              <a:off x="3213460" y="1586151"/>
              <a:ext cx="68760" cy="398160"/>
            </p14:xfrm>
          </p:contentPart>
        </mc:Choice>
        <mc:Fallback>
          <p:pic>
            <p:nvPicPr>
              <p:cNvPr id="41" name="墨迹 40">
                <a:extLst>
                  <a:ext uri="{FF2B5EF4-FFF2-40B4-BE49-F238E27FC236}">
                    <a16:creationId xmlns:a16="http://schemas.microsoft.com/office/drawing/2014/main" id="{0FF6F05F-5E9F-9042-AA68-6438F090EAD9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205900" y="1578591"/>
                <a:ext cx="83880" cy="41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49" name="墨迹 48">
                <a:extLst>
                  <a:ext uri="{FF2B5EF4-FFF2-40B4-BE49-F238E27FC236}">
                    <a16:creationId xmlns:a16="http://schemas.microsoft.com/office/drawing/2014/main" id="{903421D4-3E31-0F4E-8946-D3C417A198A9}"/>
                  </a:ext>
                </a:extLst>
              </p14:cNvPr>
              <p14:cNvContentPartPr/>
              <p14:nvPr/>
            </p14:nvContentPartPr>
            <p14:xfrm>
              <a:off x="5274100" y="1474191"/>
              <a:ext cx="112320" cy="374040"/>
            </p14:xfrm>
          </p:contentPart>
        </mc:Choice>
        <mc:Fallback>
          <p:pic>
            <p:nvPicPr>
              <p:cNvPr id="49" name="墨迹 48">
                <a:extLst>
                  <a:ext uri="{FF2B5EF4-FFF2-40B4-BE49-F238E27FC236}">
                    <a16:creationId xmlns:a16="http://schemas.microsoft.com/office/drawing/2014/main" id="{903421D4-3E31-0F4E-8946-D3C417A198A9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266540" y="1466631"/>
                <a:ext cx="127440" cy="38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54" name="墨迹 53">
                <a:extLst>
                  <a:ext uri="{FF2B5EF4-FFF2-40B4-BE49-F238E27FC236}">
                    <a16:creationId xmlns:a16="http://schemas.microsoft.com/office/drawing/2014/main" id="{F5BFD50B-36B3-F645-8F2C-D49B1877A95F}"/>
                  </a:ext>
                </a:extLst>
              </p14:cNvPr>
              <p14:cNvContentPartPr/>
              <p14:nvPr/>
            </p14:nvContentPartPr>
            <p14:xfrm>
              <a:off x="6569020" y="1716831"/>
              <a:ext cx="168480" cy="118800"/>
            </p14:xfrm>
          </p:contentPart>
        </mc:Choice>
        <mc:Fallback>
          <p:pic>
            <p:nvPicPr>
              <p:cNvPr id="54" name="墨迹 53">
                <a:extLst>
                  <a:ext uri="{FF2B5EF4-FFF2-40B4-BE49-F238E27FC236}">
                    <a16:creationId xmlns:a16="http://schemas.microsoft.com/office/drawing/2014/main" id="{F5BFD50B-36B3-F645-8F2C-D49B1877A95F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561460" y="1709271"/>
                <a:ext cx="183600" cy="13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55" name="墨迹 58">
                <a:extLst>
                  <a:ext uri="{FF2B5EF4-FFF2-40B4-BE49-F238E27FC236}">
                    <a16:creationId xmlns:a16="http://schemas.microsoft.com/office/drawing/2014/main" id="{27212C70-95B3-834B-BADF-45EA4FFECB03}"/>
                  </a:ext>
                </a:extLst>
              </p14:cNvPr>
              <p14:cNvContentPartPr/>
              <p14:nvPr/>
            </p14:nvContentPartPr>
            <p14:xfrm>
              <a:off x="5684860" y="1343151"/>
              <a:ext cx="722520" cy="828720"/>
            </p14:xfrm>
          </p:contentPart>
        </mc:Choice>
        <mc:Fallback>
          <p:pic>
            <p:nvPicPr>
              <p:cNvPr id="55" name="墨迹 58">
                <a:extLst>
                  <a:ext uri="{FF2B5EF4-FFF2-40B4-BE49-F238E27FC236}">
                    <a16:creationId xmlns:a16="http://schemas.microsoft.com/office/drawing/2014/main" id="{27212C70-95B3-834B-BADF-45EA4FFECB03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677300" y="1335588"/>
                <a:ext cx="737640" cy="84384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56" name="墨迹 59">
                <a:extLst>
                  <a:ext uri="{FF2B5EF4-FFF2-40B4-BE49-F238E27FC236}">
                    <a16:creationId xmlns:a16="http://schemas.microsoft.com/office/drawing/2014/main" id="{1E01AC9D-F5B4-BE4F-80D8-814772579299}"/>
                  </a:ext>
                </a:extLst>
              </p14:cNvPr>
              <p14:cNvContentPartPr/>
              <p14:nvPr/>
            </p14:nvContentPartPr>
            <p14:xfrm>
              <a:off x="4738780" y="1691991"/>
              <a:ext cx="249480" cy="168480"/>
            </p14:xfrm>
          </p:contentPart>
        </mc:Choice>
        <mc:Fallback>
          <p:pic>
            <p:nvPicPr>
              <p:cNvPr id="56" name="墨迹 59">
                <a:extLst>
                  <a:ext uri="{FF2B5EF4-FFF2-40B4-BE49-F238E27FC236}">
                    <a16:creationId xmlns:a16="http://schemas.microsoft.com/office/drawing/2014/main" id="{1E01AC9D-F5B4-BE4F-80D8-814772579299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731220" y="1684431"/>
                <a:ext cx="264600" cy="18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57" name="墨迹 60">
                <a:extLst>
                  <a:ext uri="{FF2B5EF4-FFF2-40B4-BE49-F238E27FC236}">
                    <a16:creationId xmlns:a16="http://schemas.microsoft.com/office/drawing/2014/main" id="{ABD0F83F-DADE-8242-B685-4A5EDF8714CD}"/>
                  </a:ext>
                </a:extLst>
              </p14:cNvPr>
              <p14:cNvContentPartPr/>
              <p14:nvPr/>
            </p14:nvContentPartPr>
            <p14:xfrm>
              <a:off x="3499660" y="1480311"/>
              <a:ext cx="946800" cy="542160"/>
            </p14:xfrm>
          </p:contentPart>
        </mc:Choice>
        <mc:Fallback>
          <p:pic>
            <p:nvPicPr>
              <p:cNvPr id="57" name="墨迹 60">
                <a:extLst>
                  <a:ext uri="{FF2B5EF4-FFF2-40B4-BE49-F238E27FC236}">
                    <a16:creationId xmlns:a16="http://schemas.microsoft.com/office/drawing/2014/main" id="{ABD0F83F-DADE-8242-B685-4A5EDF8714CD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492100" y="1472746"/>
                <a:ext cx="961560" cy="55729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58" name="墨迹 61">
                <a:extLst>
                  <a:ext uri="{FF2B5EF4-FFF2-40B4-BE49-F238E27FC236}">
                    <a16:creationId xmlns:a16="http://schemas.microsoft.com/office/drawing/2014/main" id="{7785E365-BF60-E840-8C6D-B84C92DF33E0}"/>
                  </a:ext>
                </a:extLst>
              </p14:cNvPr>
              <p14:cNvContentPartPr/>
              <p14:nvPr/>
            </p14:nvContentPartPr>
            <p14:xfrm>
              <a:off x="1905940" y="1592271"/>
              <a:ext cx="554040" cy="361440"/>
            </p14:xfrm>
          </p:contentPart>
        </mc:Choice>
        <mc:Fallback>
          <p:pic>
            <p:nvPicPr>
              <p:cNvPr id="58" name="墨迹 61">
                <a:extLst>
                  <a:ext uri="{FF2B5EF4-FFF2-40B4-BE49-F238E27FC236}">
                    <a16:creationId xmlns:a16="http://schemas.microsoft.com/office/drawing/2014/main" id="{7785E365-BF60-E840-8C6D-B84C92DF33E0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898375" y="1584711"/>
                <a:ext cx="569170" cy="37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63" name="墨迹 62">
                <a:extLst>
                  <a:ext uri="{FF2B5EF4-FFF2-40B4-BE49-F238E27FC236}">
                    <a16:creationId xmlns:a16="http://schemas.microsoft.com/office/drawing/2014/main" id="{86C4ED41-10E9-7243-8058-374B9774ECEA}"/>
                  </a:ext>
                </a:extLst>
              </p14:cNvPr>
              <p14:cNvContentPartPr/>
              <p14:nvPr/>
            </p14:nvContentPartPr>
            <p14:xfrm>
              <a:off x="6954940" y="1654551"/>
              <a:ext cx="227160" cy="43920"/>
            </p14:xfrm>
          </p:contentPart>
        </mc:Choice>
        <mc:Fallback>
          <p:pic>
            <p:nvPicPr>
              <p:cNvPr id="63" name="墨迹 62">
                <a:extLst>
                  <a:ext uri="{FF2B5EF4-FFF2-40B4-BE49-F238E27FC236}">
                    <a16:creationId xmlns:a16="http://schemas.microsoft.com/office/drawing/2014/main" id="{86C4ED41-10E9-7243-8058-374B9774ECEA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6947380" y="1646991"/>
                <a:ext cx="242280" cy="5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64" name="墨迹 63">
                <a:extLst>
                  <a:ext uri="{FF2B5EF4-FFF2-40B4-BE49-F238E27FC236}">
                    <a16:creationId xmlns:a16="http://schemas.microsoft.com/office/drawing/2014/main" id="{2DC7DF4A-B086-4240-A83D-13842884ACE0}"/>
                  </a:ext>
                </a:extLst>
              </p14:cNvPr>
              <p14:cNvContentPartPr/>
              <p14:nvPr/>
            </p14:nvContentPartPr>
            <p14:xfrm>
              <a:off x="7415740" y="1355751"/>
              <a:ext cx="112320" cy="442440"/>
            </p14:xfrm>
          </p:contentPart>
        </mc:Choice>
        <mc:Fallback>
          <p:pic>
            <p:nvPicPr>
              <p:cNvPr id="64" name="墨迹 63">
                <a:extLst>
                  <a:ext uri="{FF2B5EF4-FFF2-40B4-BE49-F238E27FC236}">
                    <a16:creationId xmlns:a16="http://schemas.microsoft.com/office/drawing/2014/main" id="{2DC7DF4A-B086-4240-A83D-13842884ACE0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7408180" y="1348191"/>
                <a:ext cx="127440" cy="45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70" name="墨迹 71">
                <a:extLst>
                  <a:ext uri="{FF2B5EF4-FFF2-40B4-BE49-F238E27FC236}">
                    <a16:creationId xmlns:a16="http://schemas.microsoft.com/office/drawing/2014/main" id="{7A461F7F-EBC3-2A41-B1A7-6AEB62513797}"/>
                  </a:ext>
                </a:extLst>
              </p14:cNvPr>
              <p14:cNvContentPartPr/>
              <p14:nvPr/>
            </p14:nvContentPartPr>
            <p14:xfrm>
              <a:off x="8056900" y="1386711"/>
              <a:ext cx="659520" cy="467280"/>
            </p14:xfrm>
          </p:contentPart>
        </mc:Choice>
        <mc:Fallback>
          <p:pic>
            <p:nvPicPr>
              <p:cNvPr id="70" name="墨迹 71">
                <a:extLst>
                  <a:ext uri="{FF2B5EF4-FFF2-40B4-BE49-F238E27FC236}">
                    <a16:creationId xmlns:a16="http://schemas.microsoft.com/office/drawing/2014/main" id="{7A461F7F-EBC3-2A41-B1A7-6AEB62513797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8049340" y="1379151"/>
                <a:ext cx="674640" cy="48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71" name="墨迹 72">
                <a:extLst>
                  <a:ext uri="{FF2B5EF4-FFF2-40B4-BE49-F238E27FC236}">
                    <a16:creationId xmlns:a16="http://schemas.microsoft.com/office/drawing/2014/main" id="{D524FA80-2036-4644-BB2B-060F229EFF34}"/>
                  </a:ext>
                </a:extLst>
              </p14:cNvPr>
              <p14:cNvContentPartPr/>
              <p14:nvPr/>
            </p14:nvContentPartPr>
            <p14:xfrm>
              <a:off x="7726780" y="1274751"/>
              <a:ext cx="130320" cy="623160"/>
            </p14:xfrm>
          </p:contentPart>
        </mc:Choice>
        <mc:Fallback>
          <p:pic>
            <p:nvPicPr>
              <p:cNvPr id="71" name="墨迹 72">
                <a:extLst>
                  <a:ext uri="{FF2B5EF4-FFF2-40B4-BE49-F238E27FC236}">
                    <a16:creationId xmlns:a16="http://schemas.microsoft.com/office/drawing/2014/main" id="{D524FA80-2036-4644-BB2B-060F229EFF34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7719220" y="1267187"/>
                <a:ext cx="145440" cy="63828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74" name="墨迹 73">
                <a:extLst>
                  <a:ext uri="{FF2B5EF4-FFF2-40B4-BE49-F238E27FC236}">
                    <a16:creationId xmlns:a16="http://schemas.microsoft.com/office/drawing/2014/main" id="{26D967F7-E0E6-2144-AABE-CA154CA96E40}"/>
                  </a:ext>
                </a:extLst>
              </p14:cNvPr>
              <p14:cNvContentPartPr/>
              <p14:nvPr/>
            </p14:nvContentPartPr>
            <p14:xfrm>
              <a:off x="1544860" y="2582271"/>
              <a:ext cx="205920" cy="62640"/>
            </p14:xfrm>
          </p:contentPart>
        </mc:Choice>
        <mc:Fallback>
          <p:pic>
            <p:nvPicPr>
              <p:cNvPr id="74" name="墨迹 73">
                <a:extLst>
                  <a:ext uri="{FF2B5EF4-FFF2-40B4-BE49-F238E27FC236}">
                    <a16:creationId xmlns:a16="http://schemas.microsoft.com/office/drawing/2014/main" id="{26D967F7-E0E6-2144-AABE-CA154CA96E40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537300" y="2574711"/>
                <a:ext cx="221040" cy="7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75" name="墨迹 74">
                <a:extLst>
                  <a:ext uri="{FF2B5EF4-FFF2-40B4-BE49-F238E27FC236}">
                    <a16:creationId xmlns:a16="http://schemas.microsoft.com/office/drawing/2014/main" id="{6716DCDF-275D-4149-B698-ACFD7F1DDE52}"/>
                  </a:ext>
                </a:extLst>
              </p14:cNvPr>
              <p14:cNvContentPartPr/>
              <p14:nvPr/>
            </p14:nvContentPartPr>
            <p14:xfrm>
              <a:off x="1582300" y="2862351"/>
              <a:ext cx="180720" cy="12960"/>
            </p14:xfrm>
          </p:contentPart>
        </mc:Choice>
        <mc:Fallback>
          <p:pic>
            <p:nvPicPr>
              <p:cNvPr id="75" name="墨迹 74">
                <a:extLst>
                  <a:ext uri="{FF2B5EF4-FFF2-40B4-BE49-F238E27FC236}">
                    <a16:creationId xmlns:a16="http://schemas.microsoft.com/office/drawing/2014/main" id="{6716DCDF-275D-4149-B698-ACFD7F1DDE52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574740" y="2854791"/>
                <a:ext cx="19584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78" name="墨迹 78">
                <a:extLst>
                  <a:ext uri="{FF2B5EF4-FFF2-40B4-BE49-F238E27FC236}">
                    <a16:creationId xmlns:a16="http://schemas.microsoft.com/office/drawing/2014/main" id="{617F63A1-0BFC-4345-98A0-5C3375BC0E8A}"/>
                  </a:ext>
                </a:extLst>
              </p14:cNvPr>
              <p14:cNvContentPartPr/>
              <p14:nvPr/>
            </p14:nvContentPartPr>
            <p14:xfrm>
              <a:off x="2049220" y="2750391"/>
              <a:ext cx="293040" cy="273600"/>
            </p14:xfrm>
          </p:contentPart>
        </mc:Choice>
        <mc:Fallback>
          <p:pic>
            <p:nvPicPr>
              <p:cNvPr id="78" name="墨迹 78">
                <a:extLst>
                  <a:ext uri="{FF2B5EF4-FFF2-40B4-BE49-F238E27FC236}">
                    <a16:creationId xmlns:a16="http://schemas.microsoft.com/office/drawing/2014/main" id="{617F63A1-0BFC-4345-98A0-5C3375BC0E8A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2041660" y="2742831"/>
                <a:ext cx="308160" cy="28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81" name="墨迹 80">
                <a:extLst>
                  <a:ext uri="{FF2B5EF4-FFF2-40B4-BE49-F238E27FC236}">
                    <a16:creationId xmlns:a16="http://schemas.microsoft.com/office/drawing/2014/main" id="{8345B865-6904-A140-998A-5BC24F4252B7}"/>
                  </a:ext>
                </a:extLst>
              </p14:cNvPr>
              <p14:cNvContentPartPr/>
              <p14:nvPr/>
            </p14:nvContentPartPr>
            <p14:xfrm>
              <a:off x="2933380" y="2831031"/>
              <a:ext cx="268200" cy="25200"/>
            </p14:xfrm>
          </p:contentPart>
        </mc:Choice>
        <mc:Fallback>
          <p:pic>
            <p:nvPicPr>
              <p:cNvPr id="81" name="墨迹 80">
                <a:extLst>
                  <a:ext uri="{FF2B5EF4-FFF2-40B4-BE49-F238E27FC236}">
                    <a16:creationId xmlns:a16="http://schemas.microsoft.com/office/drawing/2014/main" id="{8345B865-6904-A140-998A-5BC24F4252B7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2925820" y="2823471"/>
                <a:ext cx="28296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88" name="墨迹 87">
                <a:extLst>
                  <a:ext uri="{FF2B5EF4-FFF2-40B4-BE49-F238E27FC236}">
                    <a16:creationId xmlns:a16="http://schemas.microsoft.com/office/drawing/2014/main" id="{660EE691-A0F5-CA47-AB69-94E72E7452AA}"/>
                  </a:ext>
                </a:extLst>
              </p14:cNvPr>
              <p14:cNvContentPartPr/>
              <p14:nvPr/>
            </p14:nvContentPartPr>
            <p14:xfrm>
              <a:off x="3437380" y="2613231"/>
              <a:ext cx="130320" cy="386280"/>
            </p14:xfrm>
          </p:contentPart>
        </mc:Choice>
        <mc:Fallback>
          <p:pic>
            <p:nvPicPr>
              <p:cNvPr id="88" name="墨迹 87">
                <a:extLst>
                  <a:ext uri="{FF2B5EF4-FFF2-40B4-BE49-F238E27FC236}">
                    <a16:creationId xmlns:a16="http://schemas.microsoft.com/office/drawing/2014/main" id="{660EE691-A0F5-CA47-AB69-94E72E7452AA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3430180" y="2605671"/>
                <a:ext cx="145440" cy="40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91" name="墨迹 91">
                <a:extLst>
                  <a:ext uri="{FF2B5EF4-FFF2-40B4-BE49-F238E27FC236}">
                    <a16:creationId xmlns:a16="http://schemas.microsoft.com/office/drawing/2014/main" id="{E7F27393-356A-E741-A5AD-7FEC871D46A6}"/>
                  </a:ext>
                </a:extLst>
              </p14:cNvPr>
              <p14:cNvContentPartPr/>
              <p14:nvPr/>
            </p14:nvContentPartPr>
            <p14:xfrm>
              <a:off x="3763900" y="2762631"/>
              <a:ext cx="140760" cy="187200"/>
            </p14:xfrm>
          </p:contentPart>
        </mc:Choice>
        <mc:Fallback>
          <p:pic>
            <p:nvPicPr>
              <p:cNvPr id="91" name="墨迹 91">
                <a:extLst>
                  <a:ext uri="{FF2B5EF4-FFF2-40B4-BE49-F238E27FC236}">
                    <a16:creationId xmlns:a16="http://schemas.microsoft.com/office/drawing/2014/main" id="{E7F27393-356A-E741-A5AD-7FEC871D46A6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3756340" y="2755071"/>
                <a:ext cx="155880" cy="20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96" name="墨迹 96">
                <a:extLst>
                  <a:ext uri="{FF2B5EF4-FFF2-40B4-BE49-F238E27FC236}">
                    <a16:creationId xmlns:a16="http://schemas.microsoft.com/office/drawing/2014/main" id="{8501FE79-EE67-6147-9708-D9D6A2996462}"/>
                  </a:ext>
                </a:extLst>
              </p14:cNvPr>
              <p14:cNvContentPartPr/>
              <p14:nvPr/>
            </p14:nvContentPartPr>
            <p14:xfrm>
              <a:off x="4053700" y="2376711"/>
              <a:ext cx="455040" cy="771480"/>
            </p14:xfrm>
          </p:contentPart>
        </mc:Choice>
        <mc:Fallback>
          <p:pic>
            <p:nvPicPr>
              <p:cNvPr id="96" name="墨迹 96">
                <a:extLst>
                  <a:ext uri="{FF2B5EF4-FFF2-40B4-BE49-F238E27FC236}">
                    <a16:creationId xmlns:a16="http://schemas.microsoft.com/office/drawing/2014/main" id="{8501FE79-EE67-6147-9708-D9D6A2996462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4046494" y="2369151"/>
                <a:ext cx="470172" cy="78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100" name="墨迹 99">
                <a:extLst>
                  <a:ext uri="{FF2B5EF4-FFF2-40B4-BE49-F238E27FC236}">
                    <a16:creationId xmlns:a16="http://schemas.microsoft.com/office/drawing/2014/main" id="{AF822460-423A-CF44-8958-DC1DD57377CB}"/>
                  </a:ext>
                </a:extLst>
              </p14:cNvPr>
              <p14:cNvContentPartPr/>
              <p14:nvPr/>
            </p14:nvContentPartPr>
            <p14:xfrm>
              <a:off x="5156380" y="2719791"/>
              <a:ext cx="149040" cy="323280"/>
            </p14:xfrm>
          </p:contentPart>
        </mc:Choice>
        <mc:Fallback>
          <p:pic>
            <p:nvPicPr>
              <p:cNvPr id="100" name="墨迹 99">
                <a:extLst>
                  <a:ext uri="{FF2B5EF4-FFF2-40B4-BE49-F238E27FC236}">
                    <a16:creationId xmlns:a16="http://schemas.microsoft.com/office/drawing/2014/main" id="{AF822460-423A-CF44-8958-DC1DD57377CB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5148820" y="2712231"/>
                <a:ext cx="164160" cy="33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106" name="墨迹 107">
                <a:extLst>
                  <a:ext uri="{FF2B5EF4-FFF2-40B4-BE49-F238E27FC236}">
                    <a16:creationId xmlns:a16="http://schemas.microsoft.com/office/drawing/2014/main" id="{ED2F09ED-4669-A44A-AF95-BAF855231146}"/>
                  </a:ext>
                </a:extLst>
              </p14:cNvPr>
              <p14:cNvContentPartPr/>
              <p14:nvPr/>
            </p14:nvContentPartPr>
            <p14:xfrm>
              <a:off x="5548060" y="2391831"/>
              <a:ext cx="940320" cy="620280"/>
            </p14:xfrm>
          </p:contentPart>
        </mc:Choice>
        <mc:Fallback>
          <p:pic>
            <p:nvPicPr>
              <p:cNvPr id="106" name="墨迹 107">
                <a:extLst>
                  <a:ext uri="{FF2B5EF4-FFF2-40B4-BE49-F238E27FC236}">
                    <a16:creationId xmlns:a16="http://schemas.microsoft.com/office/drawing/2014/main" id="{ED2F09ED-4669-A44A-AF95-BAF855231146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5540500" y="2384271"/>
                <a:ext cx="955440" cy="63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107" name="墨迹 108">
                <a:extLst>
                  <a:ext uri="{FF2B5EF4-FFF2-40B4-BE49-F238E27FC236}">
                    <a16:creationId xmlns:a16="http://schemas.microsoft.com/office/drawing/2014/main" id="{60981901-A666-BE44-A6DB-7FC346002D35}"/>
                  </a:ext>
                </a:extLst>
              </p14:cNvPr>
              <p14:cNvContentPartPr/>
              <p14:nvPr/>
            </p14:nvContentPartPr>
            <p14:xfrm>
              <a:off x="4595500" y="2825631"/>
              <a:ext cx="261720" cy="205200"/>
            </p14:xfrm>
          </p:contentPart>
        </mc:Choice>
        <mc:Fallback>
          <p:pic>
            <p:nvPicPr>
              <p:cNvPr id="107" name="墨迹 108">
                <a:extLst>
                  <a:ext uri="{FF2B5EF4-FFF2-40B4-BE49-F238E27FC236}">
                    <a16:creationId xmlns:a16="http://schemas.microsoft.com/office/drawing/2014/main" id="{60981901-A666-BE44-A6DB-7FC346002D35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4587940" y="2818071"/>
                <a:ext cx="276840" cy="22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110" name="墨迹 109">
                <a:extLst>
                  <a:ext uri="{FF2B5EF4-FFF2-40B4-BE49-F238E27FC236}">
                    <a16:creationId xmlns:a16="http://schemas.microsoft.com/office/drawing/2014/main" id="{B3AEB20E-0F53-D64B-A49B-E159284005AE}"/>
                  </a:ext>
                </a:extLst>
              </p14:cNvPr>
              <p14:cNvContentPartPr/>
              <p14:nvPr/>
            </p14:nvContentPartPr>
            <p14:xfrm>
              <a:off x="6382180" y="2856231"/>
              <a:ext cx="348840" cy="43920"/>
            </p14:xfrm>
          </p:contentPart>
        </mc:Choice>
        <mc:Fallback>
          <p:pic>
            <p:nvPicPr>
              <p:cNvPr id="110" name="墨迹 109">
                <a:extLst>
                  <a:ext uri="{FF2B5EF4-FFF2-40B4-BE49-F238E27FC236}">
                    <a16:creationId xmlns:a16="http://schemas.microsoft.com/office/drawing/2014/main" id="{B3AEB20E-0F53-D64B-A49B-E159284005AE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6374620" y="2848671"/>
                <a:ext cx="363960" cy="5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114" name="墨迹 114">
                <a:extLst>
                  <a:ext uri="{FF2B5EF4-FFF2-40B4-BE49-F238E27FC236}">
                    <a16:creationId xmlns:a16="http://schemas.microsoft.com/office/drawing/2014/main" id="{FD8F611B-8B2F-DB44-BEA8-4F2E1189C4DC}"/>
                  </a:ext>
                </a:extLst>
              </p14:cNvPr>
              <p14:cNvContentPartPr/>
              <p14:nvPr/>
            </p14:nvContentPartPr>
            <p14:xfrm>
              <a:off x="7085620" y="2246031"/>
              <a:ext cx="585720" cy="896760"/>
            </p14:xfrm>
          </p:contentPart>
        </mc:Choice>
        <mc:Fallback>
          <p:pic>
            <p:nvPicPr>
              <p:cNvPr id="114" name="墨迹 114">
                <a:extLst>
                  <a:ext uri="{FF2B5EF4-FFF2-40B4-BE49-F238E27FC236}">
                    <a16:creationId xmlns:a16="http://schemas.microsoft.com/office/drawing/2014/main" id="{FD8F611B-8B2F-DB44-BEA8-4F2E1189C4DC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7078060" y="2238471"/>
                <a:ext cx="600480" cy="91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118" name="墨迹 118">
                <a:extLst>
                  <a:ext uri="{FF2B5EF4-FFF2-40B4-BE49-F238E27FC236}">
                    <a16:creationId xmlns:a16="http://schemas.microsoft.com/office/drawing/2014/main" id="{86A9A57E-CF59-CA4C-9525-7F8B7D3D4C22}"/>
                  </a:ext>
                </a:extLst>
              </p14:cNvPr>
              <p14:cNvContentPartPr/>
              <p14:nvPr/>
            </p14:nvContentPartPr>
            <p14:xfrm>
              <a:off x="2372860" y="2476431"/>
              <a:ext cx="274680" cy="280440"/>
            </p14:xfrm>
          </p:contentPart>
        </mc:Choice>
        <mc:Fallback>
          <p:pic>
            <p:nvPicPr>
              <p:cNvPr id="118" name="墨迹 118">
                <a:extLst>
                  <a:ext uri="{FF2B5EF4-FFF2-40B4-BE49-F238E27FC236}">
                    <a16:creationId xmlns:a16="http://schemas.microsoft.com/office/drawing/2014/main" id="{86A9A57E-CF59-CA4C-9525-7F8B7D3D4C22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2365290" y="2468871"/>
                <a:ext cx="289820" cy="295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778494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EEAD428C-80E2-7048-92FE-D878067107FE}"/>
                  </a:ext>
                </a:extLst>
              </p14:cNvPr>
              <p14:cNvContentPartPr/>
              <p14:nvPr/>
            </p14:nvContentPartPr>
            <p14:xfrm>
              <a:off x="617500" y="334791"/>
              <a:ext cx="112320" cy="41760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EEAD428C-80E2-7048-92FE-D878067107F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09940" y="327231"/>
                <a:ext cx="127440" cy="43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7" name="墨迹 7">
                <a:extLst>
                  <a:ext uri="{FF2B5EF4-FFF2-40B4-BE49-F238E27FC236}">
                    <a16:creationId xmlns:a16="http://schemas.microsoft.com/office/drawing/2014/main" id="{13284B48-1ED6-8244-A076-94E4B00D96F0}"/>
                  </a:ext>
                </a:extLst>
              </p14:cNvPr>
              <p14:cNvContentPartPr/>
              <p14:nvPr/>
            </p14:nvContentPartPr>
            <p14:xfrm>
              <a:off x="905860" y="409311"/>
              <a:ext cx="489960" cy="261720"/>
            </p14:xfrm>
          </p:contentPart>
        </mc:Choice>
        <mc:Fallback>
          <p:pic>
            <p:nvPicPr>
              <p:cNvPr id="7" name="墨迹 7">
                <a:extLst>
                  <a:ext uri="{FF2B5EF4-FFF2-40B4-BE49-F238E27FC236}">
                    <a16:creationId xmlns:a16="http://schemas.microsoft.com/office/drawing/2014/main" id="{13284B48-1ED6-8244-A076-94E4B00D96F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98300" y="401751"/>
                <a:ext cx="505080" cy="27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1" name="墨迹 11">
                <a:extLst>
                  <a:ext uri="{FF2B5EF4-FFF2-40B4-BE49-F238E27FC236}">
                    <a16:creationId xmlns:a16="http://schemas.microsoft.com/office/drawing/2014/main" id="{91A96917-EAB2-024A-BEE7-12DCC933A5BD}"/>
                  </a:ext>
                </a:extLst>
              </p14:cNvPr>
              <p14:cNvContentPartPr/>
              <p14:nvPr/>
            </p14:nvContentPartPr>
            <p14:xfrm>
              <a:off x="1700740" y="235071"/>
              <a:ext cx="311760" cy="486000"/>
            </p14:xfrm>
          </p:contentPart>
        </mc:Choice>
        <mc:Fallback>
          <p:pic>
            <p:nvPicPr>
              <p:cNvPr id="11" name="墨迹 11">
                <a:extLst>
                  <a:ext uri="{FF2B5EF4-FFF2-40B4-BE49-F238E27FC236}">
                    <a16:creationId xmlns:a16="http://schemas.microsoft.com/office/drawing/2014/main" id="{91A96917-EAB2-024A-BEE7-12DCC933A5B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693180" y="227511"/>
                <a:ext cx="326880" cy="50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4" name="墨迹 25">
                <a:extLst>
                  <a:ext uri="{FF2B5EF4-FFF2-40B4-BE49-F238E27FC236}">
                    <a16:creationId xmlns:a16="http://schemas.microsoft.com/office/drawing/2014/main" id="{8BFDC41C-D75F-7A48-BEE0-4DA7B92723F3}"/>
                  </a:ext>
                </a:extLst>
              </p14:cNvPr>
              <p14:cNvContentPartPr/>
              <p14:nvPr/>
            </p14:nvContentPartPr>
            <p14:xfrm>
              <a:off x="6043420" y="160551"/>
              <a:ext cx="251280" cy="498240"/>
            </p14:xfrm>
          </p:contentPart>
        </mc:Choice>
        <mc:Fallback>
          <p:pic>
            <p:nvPicPr>
              <p:cNvPr id="24" name="墨迹 25">
                <a:extLst>
                  <a:ext uri="{FF2B5EF4-FFF2-40B4-BE49-F238E27FC236}">
                    <a16:creationId xmlns:a16="http://schemas.microsoft.com/office/drawing/2014/main" id="{8BFDC41C-D75F-7A48-BEE0-4DA7B92723F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035860" y="152991"/>
                <a:ext cx="266400" cy="51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25" name="墨迹 26">
                <a:extLst>
                  <a:ext uri="{FF2B5EF4-FFF2-40B4-BE49-F238E27FC236}">
                    <a16:creationId xmlns:a16="http://schemas.microsoft.com/office/drawing/2014/main" id="{0DC5AE59-F608-F342-9484-A6A677CE7292}"/>
                  </a:ext>
                </a:extLst>
              </p14:cNvPr>
              <p14:cNvContentPartPr/>
              <p14:nvPr/>
            </p14:nvContentPartPr>
            <p14:xfrm>
              <a:off x="2285740" y="185391"/>
              <a:ext cx="3418200" cy="542160"/>
            </p14:xfrm>
          </p:contentPart>
        </mc:Choice>
        <mc:Fallback>
          <p:pic>
            <p:nvPicPr>
              <p:cNvPr id="25" name="墨迹 26">
                <a:extLst>
                  <a:ext uri="{FF2B5EF4-FFF2-40B4-BE49-F238E27FC236}">
                    <a16:creationId xmlns:a16="http://schemas.microsoft.com/office/drawing/2014/main" id="{0DC5AE59-F608-F342-9484-A6A677CE7292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278180" y="177826"/>
                <a:ext cx="3433320" cy="55729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39" name="墨迹 40">
                <a:extLst>
                  <a:ext uri="{FF2B5EF4-FFF2-40B4-BE49-F238E27FC236}">
                    <a16:creationId xmlns:a16="http://schemas.microsoft.com/office/drawing/2014/main" id="{7534AC27-20C3-124A-B4F2-24B7F5D10CE6}"/>
                  </a:ext>
                </a:extLst>
              </p14:cNvPr>
              <p14:cNvContentPartPr/>
              <p14:nvPr/>
            </p14:nvContentPartPr>
            <p14:xfrm>
              <a:off x="3088900" y="1548711"/>
              <a:ext cx="50040" cy="143640"/>
            </p14:xfrm>
          </p:contentPart>
        </mc:Choice>
        <mc:Fallback>
          <p:pic>
            <p:nvPicPr>
              <p:cNvPr id="39" name="墨迹 40">
                <a:extLst>
                  <a:ext uri="{FF2B5EF4-FFF2-40B4-BE49-F238E27FC236}">
                    <a16:creationId xmlns:a16="http://schemas.microsoft.com/office/drawing/2014/main" id="{7534AC27-20C3-124A-B4F2-24B7F5D10CE6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081340" y="1541151"/>
                <a:ext cx="65160" cy="15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40" name="墨迹 41">
                <a:extLst>
                  <a:ext uri="{FF2B5EF4-FFF2-40B4-BE49-F238E27FC236}">
                    <a16:creationId xmlns:a16="http://schemas.microsoft.com/office/drawing/2014/main" id="{08D0B7B2-11DB-F143-A504-601D6708E689}"/>
                  </a:ext>
                </a:extLst>
              </p14:cNvPr>
              <p14:cNvContentPartPr/>
              <p14:nvPr/>
            </p14:nvContentPartPr>
            <p14:xfrm>
              <a:off x="1383220" y="1181511"/>
              <a:ext cx="1395000" cy="578520"/>
            </p14:xfrm>
          </p:contentPart>
        </mc:Choice>
        <mc:Fallback>
          <p:pic>
            <p:nvPicPr>
              <p:cNvPr id="40" name="墨迹 41">
                <a:extLst>
                  <a:ext uri="{FF2B5EF4-FFF2-40B4-BE49-F238E27FC236}">
                    <a16:creationId xmlns:a16="http://schemas.microsoft.com/office/drawing/2014/main" id="{08D0B7B2-11DB-F143-A504-601D6708E689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375660" y="1173951"/>
                <a:ext cx="1409760" cy="59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43" name="墨迹 42">
                <a:extLst>
                  <a:ext uri="{FF2B5EF4-FFF2-40B4-BE49-F238E27FC236}">
                    <a16:creationId xmlns:a16="http://schemas.microsoft.com/office/drawing/2014/main" id="{6E5AD7E5-F686-9840-95A3-2458D906F8CC}"/>
                  </a:ext>
                </a:extLst>
              </p14:cNvPr>
              <p14:cNvContentPartPr/>
              <p14:nvPr/>
            </p14:nvContentPartPr>
            <p14:xfrm>
              <a:off x="3568420" y="1274751"/>
              <a:ext cx="173880" cy="324000"/>
            </p14:xfrm>
          </p:contentPart>
        </mc:Choice>
        <mc:Fallback>
          <p:pic>
            <p:nvPicPr>
              <p:cNvPr id="43" name="墨迹 42">
                <a:extLst>
                  <a:ext uri="{FF2B5EF4-FFF2-40B4-BE49-F238E27FC236}">
                    <a16:creationId xmlns:a16="http://schemas.microsoft.com/office/drawing/2014/main" id="{6E5AD7E5-F686-9840-95A3-2458D906F8CC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560860" y="1267191"/>
                <a:ext cx="189000" cy="33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62" name="墨迹 61">
                <a:extLst>
                  <a:ext uri="{FF2B5EF4-FFF2-40B4-BE49-F238E27FC236}">
                    <a16:creationId xmlns:a16="http://schemas.microsoft.com/office/drawing/2014/main" id="{715435D7-CBC0-1340-9DAB-43A1F8A23242}"/>
                  </a:ext>
                </a:extLst>
              </p14:cNvPr>
              <p14:cNvContentPartPr/>
              <p14:nvPr/>
            </p14:nvContentPartPr>
            <p14:xfrm>
              <a:off x="8635780" y="1243791"/>
              <a:ext cx="274320" cy="50040"/>
            </p14:xfrm>
          </p:contentPart>
        </mc:Choice>
        <mc:Fallback>
          <p:pic>
            <p:nvPicPr>
              <p:cNvPr id="62" name="墨迹 61">
                <a:extLst>
                  <a:ext uri="{FF2B5EF4-FFF2-40B4-BE49-F238E27FC236}">
                    <a16:creationId xmlns:a16="http://schemas.microsoft.com/office/drawing/2014/main" id="{715435D7-CBC0-1340-9DAB-43A1F8A23242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8628220" y="1236231"/>
                <a:ext cx="289440" cy="6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63" name="墨迹 62">
                <a:extLst>
                  <a:ext uri="{FF2B5EF4-FFF2-40B4-BE49-F238E27FC236}">
                    <a16:creationId xmlns:a16="http://schemas.microsoft.com/office/drawing/2014/main" id="{4C714680-3041-0541-A000-45C69F7FC280}"/>
                  </a:ext>
                </a:extLst>
              </p14:cNvPr>
              <p14:cNvContentPartPr/>
              <p14:nvPr/>
            </p14:nvContentPartPr>
            <p14:xfrm>
              <a:off x="9233380" y="1044351"/>
              <a:ext cx="236880" cy="441720"/>
            </p14:xfrm>
          </p:contentPart>
        </mc:Choice>
        <mc:Fallback>
          <p:pic>
            <p:nvPicPr>
              <p:cNvPr id="63" name="墨迹 62">
                <a:extLst>
                  <a:ext uri="{FF2B5EF4-FFF2-40B4-BE49-F238E27FC236}">
                    <a16:creationId xmlns:a16="http://schemas.microsoft.com/office/drawing/2014/main" id="{4C714680-3041-0541-A000-45C69F7FC280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9225820" y="1036791"/>
                <a:ext cx="252000" cy="45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68" name="墨迹 72">
                <a:extLst>
                  <a:ext uri="{FF2B5EF4-FFF2-40B4-BE49-F238E27FC236}">
                    <a16:creationId xmlns:a16="http://schemas.microsoft.com/office/drawing/2014/main" id="{2F4813AA-C0BD-9C4E-94AD-C6D94BE571C9}"/>
                  </a:ext>
                </a:extLst>
              </p14:cNvPr>
              <p14:cNvContentPartPr/>
              <p14:nvPr/>
            </p14:nvContentPartPr>
            <p14:xfrm>
              <a:off x="9763300" y="976671"/>
              <a:ext cx="920520" cy="602640"/>
            </p14:xfrm>
          </p:contentPart>
        </mc:Choice>
        <mc:Fallback>
          <p:pic>
            <p:nvPicPr>
              <p:cNvPr id="68" name="墨迹 72">
                <a:extLst>
                  <a:ext uri="{FF2B5EF4-FFF2-40B4-BE49-F238E27FC236}">
                    <a16:creationId xmlns:a16="http://schemas.microsoft.com/office/drawing/2014/main" id="{2F4813AA-C0BD-9C4E-94AD-C6D94BE571C9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9755740" y="969116"/>
                <a:ext cx="935280" cy="61739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69" name="墨迹 73">
                <a:extLst>
                  <a:ext uri="{FF2B5EF4-FFF2-40B4-BE49-F238E27FC236}">
                    <a16:creationId xmlns:a16="http://schemas.microsoft.com/office/drawing/2014/main" id="{4AF2F36F-2E08-9245-BFD7-01533D5B7CD2}"/>
                  </a:ext>
                </a:extLst>
              </p14:cNvPr>
              <p14:cNvContentPartPr/>
              <p14:nvPr/>
            </p14:nvContentPartPr>
            <p14:xfrm>
              <a:off x="6151780" y="957231"/>
              <a:ext cx="1949040" cy="778680"/>
            </p14:xfrm>
          </p:contentPart>
        </mc:Choice>
        <mc:Fallback>
          <p:pic>
            <p:nvPicPr>
              <p:cNvPr id="69" name="墨迹 73">
                <a:extLst>
                  <a:ext uri="{FF2B5EF4-FFF2-40B4-BE49-F238E27FC236}">
                    <a16:creationId xmlns:a16="http://schemas.microsoft.com/office/drawing/2014/main" id="{4AF2F36F-2E08-9245-BFD7-01533D5B7CD2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6144220" y="949671"/>
                <a:ext cx="1964160" cy="79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70" name="墨迹 74">
                <a:extLst>
                  <a:ext uri="{FF2B5EF4-FFF2-40B4-BE49-F238E27FC236}">
                    <a16:creationId xmlns:a16="http://schemas.microsoft.com/office/drawing/2014/main" id="{4BFC71CD-D6E8-164F-BFD8-6610F8A64535}"/>
                  </a:ext>
                </a:extLst>
              </p14:cNvPr>
              <p14:cNvContentPartPr/>
              <p14:nvPr/>
            </p14:nvContentPartPr>
            <p14:xfrm>
              <a:off x="5317660" y="1280871"/>
              <a:ext cx="554400" cy="286920"/>
            </p14:xfrm>
          </p:contentPart>
        </mc:Choice>
        <mc:Fallback>
          <p:pic>
            <p:nvPicPr>
              <p:cNvPr id="70" name="墨迹 74">
                <a:extLst>
                  <a:ext uri="{FF2B5EF4-FFF2-40B4-BE49-F238E27FC236}">
                    <a16:creationId xmlns:a16="http://schemas.microsoft.com/office/drawing/2014/main" id="{4BFC71CD-D6E8-164F-BFD8-6610F8A64535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5310100" y="1273662"/>
                <a:ext cx="569520" cy="3020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71" name="墨迹 75">
                <a:extLst>
                  <a:ext uri="{FF2B5EF4-FFF2-40B4-BE49-F238E27FC236}">
                    <a16:creationId xmlns:a16="http://schemas.microsoft.com/office/drawing/2014/main" id="{F55DAE2A-2D9B-C24A-8940-60F24FC70120}"/>
                  </a:ext>
                </a:extLst>
              </p14:cNvPr>
              <p14:cNvContentPartPr/>
              <p14:nvPr/>
            </p14:nvContentPartPr>
            <p14:xfrm>
              <a:off x="4421260" y="1106631"/>
              <a:ext cx="579240" cy="473400"/>
            </p14:xfrm>
          </p:contentPart>
        </mc:Choice>
        <mc:Fallback>
          <p:pic>
            <p:nvPicPr>
              <p:cNvPr id="71" name="墨迹 75">
                <a:extLst>
                  <a:ext uri="{FF2B5EF4-FFF2-40B4-BE49-F238E27FC236}">
                    <a16:creationId xmlns:a16="http://schemas.microsoft.com/office/drawing/2014/main" id="{F55DAE2A-2D9B-C24A-8940-60F24FC70120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4413700" y="1099071"/>
                <a:ext cx="594360" cy="48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72" name="墨迹 76">
                <a:extLst>
                  <a:ext uri="{FF2B5EF4-FFF2-40B4-BE49-F238E27FC236}">
                    <a16:creationId xmlns:a16="http://schemas.microsoft.com/office/drawing/2014/main" id="{DB6C6FFF-9EC0-DC42-8FFD-3124A95AD33F}"/>
                  </a:ext>
                </a:extLst>
              </p14:cNvPr>
              <p14:cNvContentPartPr/>
              <p14:nvPr/>
            </p14:nvContentPartPr>
            <p14:xfrm>
              <a:off x="3954340" y="1411911"/>
              <a:ext cx="118800" cy="131040"/>
            </p14:xfrm>
          </p:contentPart>
        </mc:Choice>
        <mc:Fallback>
          <p:pic>
            <p:nvPicPr>
              <p:cNvPr id="72" name="墨迹 76">
                <a:extLst>
                  <a:ext uri="{FF2B5EF4-FFF2-40B4-BE49-F238E27FC236}">
                    <a16:creationId xmlns:a16="http://schemas.microsoft.com/office/drawing/2014/main" id="{DB6C6FFF-9EC0-DC42-8FFD-3124A95AD33F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3946780" y="1404351"/>
                <a:ext cx="133560" cy="14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78" name="墨迹 77">
                <a:extLst>
                  <a:ext uri="{FF2B5EF4-FFF2-40B4-BE49-F238E27FC236}">
                    <a16:creationId xmlns:a16="http://schemas.microsoft.com/office/drawing/2014/main" id="{4E58A62C-7BA6-8E46-80A5-183ED1581D32}"/>
                  </a:ext>
                </a:extLst>
              </p14:cNvPr>
              <p14:cNvContentPartPr/>
              <p14:nvPr/>
            </p14:nvContentPartPr>
            <p14:xfrm>
              <a:off x="5149540" y="2239911"/>
              <a:ext cx="124920" cy="454680"/>
            </p14:xfrm>
          </p:contentPart>
        </mc:Choice>
        <mc:Fallback>
          <p:pic>
            <p:nvPicPr>
              <p:cNvPr id="78" name="墨迹 77">
                <a:extLst>
                  <a:ext uri="{FF2B5EF4-FFF2-40B4-BE49-F238E27FC236}">
                    <a16:creationId xmlns:a16="http://schemas.microsoft.com/office/drawing/2014/main" id="{4E58A62C-7BA6-8E46-80A5-183ED1581D32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5141980" y="2232351"/>
                <a:ext cx="140040" cy="46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82" name="墨迹 82">
                <a:extLst>
                  <a:ext uri="{FF2B5EF4-FFF2-40B4-BE49-F238E27FC236}">
                    <a16:creationId xmlns:a16="http://schemas.microsoft.com/office/drawing/2014/main" id="{231A7060-AFA0-EE43-B225-8A3A8B831379}"/>
                  </a:ext>
                </a:extLst>
              </p14:cNvPr>
              <p14:cNvContentPartPr/>
              <p14:nvPr/>
            </p14:nvContentPartPr>
            <p14:xfrm>
              <a:off x="5498020" y="2134071"/>
              <a:ext cx="591840" cy="672480"/>
            </p14:xfrm>
          </p:contentPart>
        </mc:Choice>
        <mc:Fallback>
          <p:pic>
            <p:nvPicPr>
              <p:cNvPr id="82" name="墨迹 82">
                <a:extLst>
                  <a:ext uri="{FF2B5EF4-FFF2-40B4-BE49-F238E27FC236}">
                    <a16:creationId xmlns:a16="http://schemas.microsoft.com/office/drawing/2014/main" id="{231A7060-AFA0-EE43-B225-8A3A8B831379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5490460" y="2126515"/>
                <a:ext cx="606960" cy="68759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92" name="墨迹 94">
                <a:extLst>
                  <a:ext uri="{FF2B5EF4-FFF2-40B4-BE49-F238E27FC236}">
                    <a16:creationId xmlns:a16="http://schemas.microsoft.com/office/drawing/2014/main" id="{41B94140-6C6D-124F-A6BF-797A723A8EEE}"/>
                  </a:ext>
                </a:extLst>
              </p14:cNvPr>
              <p14:cNvContentPartPr/>
              <p14:nvPr/>
            </p14:nvContentPartPr>
            <p14:xfrm>
              <a:off x="3437380" y="4013991"/>
              <a:ext cx="31680" cy="187200"/>
            </p14:xfrm>
          </p:contentPart>
        </mc:Choice>
        <mc:Fallback>
          <p:pic>
            <p:nvPicPr>
              <p:cNvPr id="92" name="墨迹 94">
                <a:extLst>
                  <a:ext uri="{FF2B5EF4-FFF2-40B4-BE49-F238E27FC236}">
                    <a16:creationId xmlns:a16="http://schemas.microsoft.com/office/drawing/2014/main" id="{41B94140-6C6D-124F-A6BF-797A723A8EEE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3430097" y="4006431"/>
                <a:ext cx="46974" cy="20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93" name="墨迹 95">
                <a:extLst>
                  <a:ext uri="{FF2B5EF4-FFF2-40B4-BE49-F238E27FC236}">
                    <a16:creationId xmlns:a16="http://schemas.microsoft.com/office/drawing/2014/main" id="{323F3870-AA55-424B-80B0-1D550BF66169}"/>
                  </a:ext>
                </a:extLst>
              </p14:cNvPr>
              <p14:cNvContentPartPr/>
              <p14:nvPr/>
            </p14:nvContentPartPr>
            <p14:xfrm>
              <a:off x="1563580" y="3472551"/>
              <a:ext cx="1549800" cy="672480"/>
            </p14:xfrm>
          </p:contentPart>
        </mc:Choice>
        <mc:Fallback>
          <p:pic>
            <p:nvPicPr>
              <p:cNvPr id="93" name="墨迹 95">
                <a:extLst>
                  <a:ext uri="{FF2B5EF4-FFF2-40B4-BE49-F238E27FC236}">
                    <a16:creationId xmlns:a16="http://schemas.microsoft.com/office/drawing/2014/main" id="{323F3870-AA55-424B-80B0-1D550BF66169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556020" y="3464995"/>
                <a:ext cx="1564920" cy="68759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94" name="墨迹 96">
                <a:extLst>
                  <a:ext uri="{FF2B5EF4-FFF2-40B4-BE49-F238E27FC236}">
                    <a16:creationId xmlns:a16="http://schemas.microsoft.com/office/drawing/2014/main" id="{C6EB54EA-15D9-8E42-85AB-4EFDE79FCBF4}"/>
                  </a:ext>
                </a:extLst>
              </p14:cNvPr>
              <p14:cNvContentPartPr/>
              <p14:nvPr/>
            </p14:nvContentPartPr>
            <p14:xfrm>
              <a:off x="1115380" y="3603231"/>
              <a:ext cx="205920" cy="622080"/>
            </p14:xfrm>
          </p:contentPart>
        </mc:Choice>
        <mc:Fallback>
          <p:pic>
            <p:nvPicPr>
              <p:cNvPr id="94" name="墨迹 96">
                <a:extLst>
                  <a:ext uri="{FF2B5EF4-FFF2-40B4-BE49-F238E27FC236}">
                    <a16:creationId xmlns:a16="http://schemas.microsoft.com/office/drawing/2014/main" id="{C6EB54EA-15D9-8E42-85AB-4EFDE79FCBF4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107820" y="3595671"/>
                <a:ext cx="221040" cy="63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107" name="墨迹 109">
                <a:extLst>
                  <a:ext uri="{FF2B5EF4-FFF2-40B4-BE49-F238E27FC236}">
                    <a16:creationId xmlns:a16="http://schemas.microsoft.com/office/drawing/2014/main" id="{FA90FBF6-F069-594B-BA30-398A79716A21}"/>
                  </a:ext>
                </a:extLst>
              </p14:cNvPr>
              <p14:cNvContentPartPr/>
              <p14:nvPr/>
            </p14:nvContentPartPr>
            <p14:xfrm>
              <a:off x="5124700" y="3367431"/>
              <a:ext cx="1625400" cy="597240"/>
            </p14:xfrm>
          </p:contentPart>
        </mc:Choice>
        <mc:Fallback>
          <p:pic>
            <p:nvPicPr>
              <p:cNvPr id="107" name="墨迹 109">
                <a:extLst>
                  <a:ext uri="{FF2B5EF4-FFF2-40B4-BE49-F238E27FC236}">
                    <a16:creationId xmlns:a16="http://schemas.microsoft.com/office/drawing/2014/main" id="{FA90FBF6-F069-594B-BA30-398A79716A21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117138" y="3359871"/>
                <a:ext cx="1640523" cy="61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108" name="墨迹 110">
                <a:extLst>
                  <a:ext uri="{FF2B5EF4-FFF2-40B4-BE49-F238E27FC236}">
                    <a16:creationId xmlns:a16="http://schemas.microsoft.com/office/drawing/2014/main" id="{AA060A14-3826-F94E-85C6-C245345DC354}"/>
                  </a:ext>
                </a:extLst>
              </p14:cNvPr>
              <p14:cNvContentPartPr/>
              <p14:nvPr/>
            </p14:nvContentPartPr>
            <p14:xfrm>
              <a:off x="4689460" y="3677751"/>
              <a:ext cx="198720" cy="174960"/>
            </p14:xfrm>
          </p:contentPart>
        </mc:Choice>
        <mc:Fallback>
          <p:pic>
            <p:nvPicPr>
              <p:cNvPr id="108" name="墨迹 110">
                <a:extLst>
                  <a:ext uri="{FF2B5EF4-FFF2-40B4-BE49-F238E27FC236}">
                    <a16:creationId xmlns:a16="http://schemas.microsoft.com/office/drawing/2014/main" id="{AA060A14-3826-F94E-85C6-C245345DC354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4681900" y="3670175"/>
                <a:ext cx="213840" cy="19011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109" name="墨迹 111">
                <a:extLst>
                  <a:ext uri="{FF2B5EF4-FFF2-40B4-BE49-F238E27FC236}">
                    <a16:creationId xmlns:a16="http://schemas.microsoft.com/office/drawing/2014/main" id="{6BB3C3D8-D96F-B64C-98E2-4AAE13ACF516}"/>
                  </a:ext>
                </a:extLst>
              </p14:cNvPr>
              <p14:cNvContentPartPr/>
              <p14:nvPr/>
            </p14:nvContentPartPr>
            <p14:xfrm>
              <a:off x="4047580" y="3637071"/>
              <a:ext cx="417600" cy="346320"/>
            </p14:xfrm>
          </p:contentPart>
        </mc:Choice>
        <mc:Fallback>
          <p:pic>
            <p:nvPicPr>
              <p:cNvPr id="109" name="墨迹 111">
                <a:extLst>
                  <a:ext uri="{FF2B5EF4-FFF2-40B4-BE49-F238E27FC236}">
                    <a16:creationId xmlns:a16="http://schemas.microsoft.com/office/drawing/2014/main" id="{6BB3C3D8-D96F-B64C-98E2-4AAE13ACF516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4040020" y="3629511"/>
                <a:ext cx="432360" cy="36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113" name="墨迹 112">
                <a:extLst>
                  <a:ext uri="{FF2B5EF4-FFF2-40B4-BE49-F238E27FC236}">
                    <a16:creationId xmlns:a16="http://schemas.microsoft.com/office/drawing/2014/main" id="{4CF1D028-E42A-8E47-AB30-C9C0AF3982D6}"/>
                  </a:ext>
                </a:extLst>
              </p14:cNvPr>
              <p14:cNvContentPartPr/>
              <p14:nvPr/>
            </p14:nvContentPartPr>
            <p14:xfrm>
              <a:off x="6967540" y="3840471"/>
              <a:ext cx="93600" cy="74520"/>
            </p14:xfrm>
          </p:contentPart>
        </mc:Choice>
        <mc:Fallback>
          <p:pic>
            <p:nvPicPr>
              <p:cNvPr id="113" name="墨迹 112">
                <a:extLst>
                  <a:ext uri="{FF2B5EF4-FFF2-40B4-BE49-F238E27FC236}">
                    <a16:creationId xmlns:a16="http://schemas.microsoft.com/office/drawing/2014/main" id="{4CF1D028-E42A-8E47-AB30-C9C0AF3982D6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6959980" y="3832911"/>
                <a:ext cx="108720" cy="8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114" name="墨迹 113">
                <a:extLst>
                  <a:ext uri="{FF2B5EF4-FFF2-40B4-BE49-F238E27FC236}">
                    <a16:creationId xmlns:a16="http://schemas.microsoft.com/office/drawing/2014/main" id="{35C95F3C-085E-DA4F-9BA3-6639D6AB2B07}"/>
                  </a:ext>
                </a:extLst>
              </p14:cNvPr>
              <p14:cNvContentPartPr/>
              <p14:nvPr/>
            </p14:nvContentPartPr>
            <p14:xfrm>
              <a:off x="7247620" y="3584511"/>
              <a:ext cx="411120" cy="162360"/>
            </p14:xfrm>
          </p:contentPart>
        </mc:Choice>
        <mc:Fallback>
          <p:pic>
            <p:nvPicPr>
              <p:cNvPr id="114" name="墨迹 113">
                <a:extLst>
                  <a:ext uri="{FF2B5EF4-FFF2-40B4-BE49-F238E27FC236}">
                    <a16:creationId xmlns:a16="http://schemas.microsoft.com/office/drawing/2014/main" id="{35C95F3C-085E-DA4F-9BA3-6639D6AB2B07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7240060" y="3576951"/>
                <a:ext cx="426240" cy="17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115" name="墨迹 114">
                <a:extLst>
                  <a:ext uri="{FF2B5EF4-FFF2-40B4-BE49-F238E27FC236}">
                    <a16:creationId xmlns:a16="http://schemas.microsoft.com/office/drawing/2014/main" id="{B7AC6454-E9FE-1B47-BDBA-B5210A8C9896}"/>
                  </a:ext>
                </a:extLst>
              </p14:cNvPr>
              <p14:cNvContentPartPr/>
              <p14:nvPr/>
            </p14:nvContentPartPr>
            <p14:xfrm>
              <a:off x="7907500" y="3640311"/>
              <a:ext cx="56520" cy="25200"/>
            </p14:xfrm>
          </p:contentPart>
        </mc:Choice>
        <mc:Fallback>
          <p:pic>
            <p:nvPicPr>
              <p:cNvPr id="115" name="墨迹 114">
                <a:extLst>
                  <a:ext uri="{FF2B5EF4-FFF2-40B4-BE49-F238E27FC236}">
                    <a16:creationId xmlns:a16="http://schemas.microsoft.com/office/drawing/2014/main" id="{B7AC6454-E9FE-1B47-BDBA-B5210A8C9896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7899940" y="3633111"/>
                <a:ext cx="7128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116" name="墨迹 115">
                <a:extLst>
                  <a:ext uri="{FF2B5EF4-FFF2-40B4-BE49-F238E27FC236}">
                    <a16:creationId xmlns:a16="http://schemas.microsoft.com/office/drawing/2014/main" id="{49A1E7A4-F614-EE4E-A4FB-4BE50E3C72C9}"/>
                  </a:ext>
                </a:extLst>
              </p14:cNvPr>
              <p14:cNvContentPartPr/>
              <p14:nvPr/>
            </p14:nvContentPartPr>
            <p14:xfrm>
              <a:off x="8144020" y="3503511"/>
              <a:ext cx="293040" cy="286560"/>
            </p14:xfrm>
          </p:contentPart>
        </mc:Choice>
        <mc:Fallback>
          <p:pic>
            <p:nvPicPr>
              <p:cNvPr id="116" name="墨迹 115">
                <a:extLst>
                  <a:ext uri="{FF2B5EF4-FFF2-40B4-BE49-F238E27FC236}">
                    <a16:creationId xmlns:a16="http://schemas.microsoft.com/office/drawing/2014/main" id="{49A1E7A4-F614-EE4E-A4FB-4BE50E3C72C9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8136460" y="3495951"/>
                <a:ext cx="308160" cy="30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117" name="墨迹 116">
                <a:extLst>
                  <a:ext uri="{FF2B5EF4-FFF2-40B4-BE49-F238E27FC236}">
                    <a16:creationId xmlns:a16="http://schemas.microsoft.com/office/drawing/2014/main" id="{01414927-05CF-6C48-82CE-51EE0DC95A01}"/>
                  </a:ext>
                </a:extLst>
              </p14:cNvPr>
              <p14:cNvContentPartPr/>
              <p14:nvPr/>
            </p14:nvContentPartPr>
            <p14:xfrm>
              <a:off x="8592220" y="3709071"/>
              <a:ext cx="112320" cy="106200"/>
            </p14:xfrm>
          </p:contentPart>
        </mc:Choice>
        <mc:Fallback>
          <p:pic>
            <p:nvPicPr>
              <p:cNvPr id="117" name="墨迹 116">
                <a:extLst>
                  <a:ext uri="{FF2B5EF4-FFF2-40B4-BE49-F238E27FC236}">
                    <a16:creationId xmlns:a16="http://schemas.microsoft.com/office/drawing/2014/main" id="{01414927-05CF-6C48-82CE-51EE0DC95A01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8584660" y="3701511"/>
                <a:ext cx="127440" cy="12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118" name="墨迹 117">
                <a:extLst>
                  <a:ext uri="{FF2B5EF4-FFF2-40B4-BE49-F238E27FC236}">
                    <a16:creationId xmlns:a16="http://schemas.microsoft.com/office/drawing/2014/main" id="{B3B43EB5-1896-C747-9F0E-6AC97AD398F6}"/>
                  </a:ext>
                </a:extLst>
              </p14:cNvPr>
              <p14:cNvContentPartPr/>
              <p14:nvPr/>
            </p14:nvContentPartPr>
            <p14:xfrm>
              <a:off x="8878780" y="3758751"/>
              <a:ext cx="68760" cy="93600"/>
            </p14:xfrm>
          </p:contentPart>
        </mc:Choice>
        <mc:Fallback>
          <p:pic>
            <p:nvPicPr>
              <p:cNvPr id="118" name="墨迹 117">
                <a:extLst>
                  <a:ext uri="{FF2B5EF4-FFF2-40B4-BE49-F238E27FC236}">
                    <a16:creationId xmlns:a16="http://schemas.microsoft.com/office/drawing/2014/main" id="{B3B43EB5-1896-C747-9F0E-6AC97AD398F6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8871220" y="3751191"/>
                <a:ext cx="83880" cy="10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119" name="墨迹 118">
                <a:extLst>
                  <a:ext uri="{FF2B5EF4-FFF2-40B4-BE49-F238E27FC236}">
                    <a16:creationId xmlns:a16="http://schemas.microsoft.com/office/drawing/2014/main" id="{272F93AF-8691-024E-B4BB-87AC290548B3}"/>
                  </a:ext>
                </a:extLst>
              </p14:cNvPr>
              <p14:cNvContentPartPr/>
              <p14:nvPr/>
            </p14:nvContentPartPr>
            <p14:xfrm>
              <a:off x="9083980" y="3709071"/>
              <a:ext cx="118800" cy="6480"/>
            </p14:xfrm>
          </p:contentPart>
        </mc:Choice>
        <mc:Fallback>
          <p:pic>
            <p:nvPicPr>
              <p:cNvPr id="119" name="墨迹 118">
                <a:extLst>
                  <a:ext uri="{FF2B5EF4-FFF2-40B4-BE49-F238E27FC236}">
                    <a16:creationId xmlns:a16="http://schemas.microsoft.com/office/drawing/2014/main" id="{272F93AF-8691-024E-B4BB-87AC290548B3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9076420" y="3701511"/>
                <a:ext cx="13356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120" name="墨迹 119">
                <a:extLst>
                  <a:ext uri="{FF2B5EF4-FFF2-40B4-BE49-F238E27FC236}">
                    <a16:creationId xmlns:a16="http://schemas.microsoft.com/office/drawing/2014/main" id="{01D4B5A7-C917-5F4D-8134-56F4D61CEB6A}"/>
                  </a:ext>
                </a:extLst>
              </p14:cNvPr>
              <p14:cNvContentPartPr/>
              <p14:nvPr/>
            </p14:nvContentPartPr>
            <p14:xfrm>
              <a:off x="9326980" y="3709071"/>
              <a:ext cx="87480" cy="6480"/>
            </p14:xfrm>
          </p:contentPart>
        </mc:Choice>
        <mc:Fallback>
          <p:pic>
            <p:nvPicPr>
              <p:cNvPr id="120" name="墨迹 119">
                <a:extLst>
                  <a:ext uri="{FF2B5EF4-FFF2-40B4-BE49-F238E27FC236}">
                    <a16:creationId xmlns:a16="http://schemas.microsoft.com/office/drawing/2014/main" id="{01D4B5A7-C917-5F4D-8134-56F4D61CEB6A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9319420" y="3701511"/>
                <a:ext cx="10260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121" name="墨迹 120">
                <a:extLst>
                  <a:ext uri="{FF2B5EF4-FFF2-40B4-BE49-F238E27FC236}">
                    <a16:creationId xmlns:a16="http://schemas.microsoft.com/office/drawing/2014/main" id="{A61C8914-4F54-9740-896F-0484FCA359AA}"/>
                  </a:ext>
                </a:extLst>
              </p14:cNvPr>
              <p14:cNvContentPartPr/>
              <p14:nvPr/>
            </p14:nvContentPartPr>
            <p14:xfrm>
              <a:off x="9538660" y="3721311"/>
              <a:ext cx="100080" cy="6480"/>
            </p14:xfrm>
          </p:contentPart>
        </mc:Choice>
        <mc:Fallback>
          <p:pic>
            <p:nvPicPr>
              <p:cNvPr id="121" name="墨迹 120">
                <a:extLst>
                  <a:ext uri="{FF2B5EF4-FFF2-40B4-BE49-F238E27FC236}">
                    <a16:creationId xmlns:a16="http://schemas.microsoft.com/office/drawing/2014/main" id="{A61C8914-4F54-9740-896F-0484FCA359AA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9531100" y="3713751"/>
                <a:ext cx="11520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122" name="墨迹 121">
                <a:extLst>
                  <a:ext uri="{FF2B5EF4-FFF2-40B4-BE49-F238E27FC236}">
                    <a16:creationId xmlns:a16="http://schemas.microsoft.com/office/drawing/2014/main" id="{16525C68-94D1-1940-BEF2-1DF122A6E7E4}"/>
                  </a:ext>
                </a:extLst>
              </p14:cNvPr>
              <p14:cNvContentPartPr/>
              <p14:nvPr/>
            </p14:nvContentPartPr>
            <p14:xfrm>
              <a:off x="9874540" y="3814911"/>
              <a:ext cx="50040" cy="81360"/>
            </p14:xfrm>
          </p:contentPart>
        </mc:Choice>
        <mc:Fallback>
          <p:pic>
            <p:nvPicPr>
              <p:cNvPr id="122" name="墨迹 121">
                <a:extLst>
                  <a:ext uri="{FF2B5EF4-FFF2-40B4-BE49-F238E27FC236}">
                    <a16:creationId xmlns:a16="http://schemas.microsoft.com/office/drawing/2014/main" id="{16525C68-94D1-1940-BEF2-1DF122A6E7E4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9866980" y="3807351"/>
                <a:ext cx="65160" cy="9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123" name="墨迹 122">
                <a:extLst>
                  <a:ext uri="{FF2B5EF4-FFF2-40B4-BE49-F238E27FC236}">
                    <a16:creationId xmlns:a16="http://schemas.microsoft.com/office/drawing/2014/main" id="{728FCB2A-AB43-EF42-9666-ED4198BB1ED8}"/>
                  </a:ext>
                </a:extLst>
              </p14:cNvPr>
              <p14:cNvContentPartPr/>
              <p14:nvPr/>
            </p14:nvContentPartPr>
            <p14:xfrm>
              <a:off x="10098820" y="3578391"/>
              <a:ext cx="361440" cy="162360"/>
            </p14:xfrm>
          </p:contentPart>
        </mc:Choice>
        <mc:Fallback>
          <p:pic>
            <p:nvPicPr>
              <p:cNvPr id="123" name="墨迹 122">
                <a:extLst>
                  <a:ext uri="{FF2B5EF4-FFF2-40B4-BE49-F238E27FC236}">
                    <a16:creationId xmlns:a16="http://schemas.microsoft.com/office/drawing/2014/main" id="{728FCB2A-AB43-EF42-9666-ED4198BB1ED8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10091260" y="3570831"/>
                <a:ext cx="376560" cy="17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124" name="墨迹 123">
                <a:extLst>
                  <a:ext uri="{FF2B5EF4-FFF2-40B4-BE49-F238E27FC236}">
                    <a16:creationId xmlns:a16="http://schemas.microsoft.com/office/drawing/2014/main" id="{E0985EEB-C360-BE4A-BFDC-B0D53E181DAD}"/>
                  </a:ext>
                </a:extLst>
              </p14:cNvPr>
              <p14:cNvContentPartPr/>
              <p14:nvPr/>
            </p14:nvContentPartPr>
            <p14:xfrm>
              <a:off x="10690300" y="3715191"/>
              <a:ext cx="37800" cy="31320"/>
            </p14:xfrm>
          </p:contentPart>
        </mc:Choice>
        <mc:Fallback>
          <p:pic>
            <p:nvPicPr>
              <p:cNvPr id="124" name="墨迹 123">
                <a:extLst>
                  <a:ext uri="{FF2B5EF4-FFF2-40B4-BE49-F238E27FC236}">
                    <a16:creationId xmlns:a16="http://schemas.microsoft.com/office/drawing/2014/main" id="{E0985EEB-C360-BE4A-BFDC-B0D53E181DAD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10682740" y="3707631"/>
                <a:ext cx="5292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125" name="墨迹 124">
                <a:extLst>
                  <a:ext uri="{FF2B5EF4-FFF2-40B4-BE49-F238E27FC236}">
                    <a16:creationId xmlns:a16="http://schemas.microsoft.com/office/drawing/2014/main" id="{E03556E2-FD00-414D-A274-B60AAF98AB62}"/>
                  </a:ext>
                </a:extLst>
              </p14:cNvPr>
              <p14:cNvContentPartPr/>
              <p14:nvPr/>
            </p14:nvContentPartPr>
            <p14:xfrm>
              <a:off x="10926820" y="3484791"/>
              <a:ext cx="236880" cy="280440"/>
            </p14:xfrm>
          </p:contentPart>
        </mc:Choice>
        <mc:Fallback>
          <p:pic>
            <p:nvPicPr>
              <p:cNvPr id="125" name="墨迹 124">
                <a:extLst>
                  <a:ext uri="{FF2B5EF4-FFF2-40B4-BE49-F238E27FC236}">
                    <a16:creationId xmlns:a16="http://schemas.microsoft.com/office/drawing/2014/main" id="{E03556E2-FD00-414D-A274-B60AAF98AB62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10919260" y="3477231"/>
                <a:ext cx="252000" cy="29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126" name="墨迹 125">
                <a:extLst>
                  <a:ext uri="{FF2B5EF4-FFF2-40B4-BE49-F238E27FC236}">
                    <a16:creationId xmlns:a16="http://schemas.microsoft.com/office/drawing/2014/main" id="{000D7C7E-4F01-4046-8148-3754B6ACD9C4}"/>
                  </a:ext>
                </a:extLst>
              </p14:cNvPr>
              <p14:cNvContentPartPr/>
              <p14:nvPr/>
            </p14:nvContentPartPr>
            <p14:xfrm>
              <a:off x="11225620" y="3696471"/>
              <a:ext cx="187200" cy="149760"/>
            </p14:xfrm>
          </p:contentPart>
        </mc:Choice>
        <mc:Fallback>
          <p:pic>
            <p:nvPicPr>
              <p:cNvPr id="126" name="墨迹 125">
                <a:extLst>
                  <a:ext uri="{FF2B5EF4-FFF2-40B4-BE49-F238E27FC236}">
                    <a16:creationId xmlns:a16="http://schemas.microsoft.com/office/drawing/2014/main" id="{000D7C7E-4F01-4046-8148-3754B6ACD9C4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11218060" y="3688911"/>
                <a:ext cx="202320" cy="16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127" name="墨迹 126">
                <a:extLst>
                  <a:ext uri="{FF2B5EF4-FFF2-40B4-BE49-F238E27FC236}">
                    <a16:creationId xmlns:a16="http://schemas.microsoft.com/office/drawing/2014/main" id="{97FBB35D-44C7-5B46-986B-22A9DA43241A}"/>
                  </a:ext>
                </a:extLst>
              </p14:cNvPr>
              <p14:cNvContentPartPr/>
              <p14:nvPr/>
            </p14:nvContentPartPr>
            <p14:xfrm>
              <a:off x="11499580" y="3317391"/>
              <a:ext cx="131040" cy="746640"/>
            </p14:xfrm>
          </p:contentPart>
        </mc:Choice>
        <mc:Fallback>
          <p:pic>
            <p:nvPicPr>
              <p:cNvPr id="127" name="墨迹 126">
                <a:extLst>
                  <a:ext uri="{FF2B5EF4-FFF2-40B4-BE49-F238E27FC236}">
                    <a16:creationId xmlns:a16="http://schemas.microsoft.com/office/drawing/2014/main" id="{97FBB35D-44C7-5B46-986B-22A9DA43241A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11492020" y="3309831"/>
                <a:ext cx="146160" cy="76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133" name="墨迹 132">
                <a:extLst>
                  <a:ext uri="{FF2B5EF4-FFF2-40B4-BE49-F238E27FC236}">
                    <a16:creationId xmlns:a16="http://schemas.microsoft.com/office/drawing/2014/main" id="{18C5389D-10D3-8846-A6BC-C3AD3F1A9B5F}"/>
                  </a:ext>
                </a:extLst>
              </p14:cNvPr>
              <p14:cNvContentPartPr/>
              <p14:nvPr/>
            </p14:nvContentPartPr>
            <p14:xfrm>
              <a:off x="1663300" y="4754871"/>
              <a:ext cx="280440" cy="386280"/>
            </p14:xfrm>
          </p:contentPart>
        </mc:Choice>
        <mc:Fallback>
          <p:pic>
            <p:nvPicPr>
              <p:cNvPr id="133" name="墨迹 132">
                <a:extLst>
                  <a:ext uri="{FF2B5EF4-FFF2-40B4-BE49-F238E27FC236}">
                    <a16:creationId xmlns:a16="http://schemas.microsoft.com/office/drawing/2014/main" id="{18C5389D-10D3-8846-A6BC-C3AD3F1A9B5F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1655740" y="4747311"/>
                <a:ext cx="295560" cy="40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141" name="墨迹 142">
                <a:extLst>
                  <a:ext uri="{FF2B5EF4-FFF2-40B4-BE49-F238E27FC236}">
                    <a16:creationId xmlns:a16="http://schemas.microsoft.com/office/drawing/2014/main" id="{AABCB23D-41E0-5641-8289-E78D1AC3DD48}"/>
                  </a:ext>
                </a:extLst>
              </p14:cNvPr>
              <p14:cNvContentPartPr/>
              <p14:nvPr/>
            </p14:nvContentPartPr>
            <p14:xfrm>
              <a:off x="3537100" y="5072391"/>
              <a:ext cx="37800" cy="168480"/>
            </p14:xfrm>
          </p:contentPart>
        </mc:Choice>
        <mc:Fallback>
          <p:pic>
            <p:nvPicPr>
              <p:cNvPr id="141" name="墨迹 142">
                <a:extLst>
                  <a:ext uri="{FF2B5EF4-FFF2-40B4-BE49-F238E27FC236}">
                    <a16:creationId xmlns:a16="http://schemas.microsoft.com/office/drawing/2014/main" id="{AABCB23D-41E0-5641-8289-E78D1AC3DD48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3529540" y="5064831"/>
                <a:ext cx="52920" cy="18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142" name="墨迹 143">
                <a:extLst>
                  <a:ext uri="{FF2B5EF4-FFF2-40B4-BE49-F238E27FC236}">
                    <a16:creationId xmlns:a16="http://schemas.microsoft.com/office/drawing/2014/main" id="{CBDBF60F-5C4B-BC4F-AEF2-F534E9E45081}"/>
                  </a:ext>
                </a:extLst>
              </p14:cNvPr>
              <p14:cNvContentPartPr/>
              <p14:nvPr/>
            </p14:nvContentPartPr>
            <p14:xfrm>
              <a:off x="2192500" y="4586751"/>
              <a:ext cx="965520" cy="604440"/>
            </p14:xfrm>
          </p:contentPart>
        </mc:Choice>
        <mc:Fallback>
          <p:pic>
            <p:nvPicPr>
              <p:cNvPr id="142" name="墨迹 143">
                <a:extLst>
                  <a:ext uri="{FF2B5EF4-FFF2-40B4-BE49-F238E27FC236}">
                    <a16:creationId xmlns:a16="http://schemas.microsoft.com/office/drawing/2014/main" id="{CBDBF60F-5C4B-BC4F-AEF2-F534E9E45081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2184937" y="4579186"/>
                <a:ext cx="980646" cy="6195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145" name="墨迹 144">
                <a:extLst>
                  <a:ext uri="{FF2B5EF4-FFF2-40B4-BE49-F238E27FC236}">
                    <a16:creationId xmlns:a16="http://schemas.microsoft.com/office/drawing/2014/main" id="{B2ADE7B1-2EE7-EC4F-BEBF-7AB47760ABE1}"/>
                  </a:ext>
                </a:extLst>
              </p14:cNvPr>
              <p14:cNvContentPartPr/>
              <p14:nvPr/>
            </p14:nvContentPartPr>
            <p14:xfrm>
              <a:off x="5205700" y="4549311"/>
              <a:ext cx="155880" cy="822240"/>
            </p14:xfrm>
          </p:contentPart>
        </mc:Choice>
        <mc:Fallback>
          <p:pic>
            <p:nvPicPr>
              <p:cNvPr id="145" name="墨迹 144">
                <a:extLst>
                  <a:ext uri="{FF2B5EF4-FFF2-40B4-BE49-F238E27FC236}">
                    <a16:creationId xmlns:a16="http://schemas.microsoft.com/office/drawing/2014/main" id="{B2ADE7B1-2EE7-EC4F-BEBF-7AB47760ABE1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5198140" y="4541751"/>
                <a:ext cx="171000" cy="83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149" name="墨迹 148">
                <a:extLst>
                  <a:ext uri="{FF2B5EF4-FFF2-40B4-BE49-F238E27FC236}">
                    <a16:creationId xmlns:a16="http://schemas.microsoft.com/office/drawing/2014/main" id="{3601B994-020F-0349-9AC5-FC9CF1294966}"/>
                  </a:ext>
                </a:extLst>
              </p14:cNvPr>
              <p14:cNvContentPartPr/>
              <p14:nvPr/>
            </p14:nvContentPartPr>
            <p14:xfrm>
              <a:off x="6780700" y="4213071"/>
              <a:ext cx="236880" cy="386280"/>
            </p14:xfrm>
          </p:contentPart>
        </mc:Choice>
        <mc:Fallback>
          <p:pic>
            <p:nvPicPr>
              <p:cNvPr id="149" name="墨迹 148">
                <a:extLst>
                  <a:ext uri="{FF2B5EF4-FFF2-40B4-BE49-F238E27FC236}">
                    <a16:creationId xmlns:a16="http://schemas.microsoft.com/office/drawing/2014/main" id="{3601B994-020F-0349-9AC5-FC9CF1294966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6773140" y="4205871"/>
                <a:ext cx="252000" cy="40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152" name="墨迹 153">
                <a:extLst>
                  <a:ext uri="{FF2B5EF4-FFF2-40B4-BE49-F238E27FC236}">
                    <a16:creationId xmlns:a16="http://schemas.microsoft.com/office/drawing/2014/main" id="{C24A11D1-EE51-E943-8D25-196965A9C4AB}"/>
                  </a:ext>
                </a:extLst>
              </p14:cNvPr>
              <p14:cNvContentPartPr/>
              <p14:nvPr/>
            </p14:nvContentPartPr>
            <p14:xfrm>
              <a:off x="7266340" y="4387671"/>
              <a:ext cx="311400" cy="299160"/>
            </p14:xfrm>
          </p:contentPart>
        </mc:Choice>
        <mc:Fallback>
          <p:pic>
            <p:nvPicPr>
              <p:cNvPr id="152" name="墨迹 153">
                <a:extLst>
                  <a:ext uri="{FF2B5EF4-FFF2-40B4-BE49-F238E27FC236}">
                    <a16:creationId xmlns:a16="http://schemas.microsoft.com/office/drawing/2014/main" id="{C24A11D1-EE51-E943-8D25-196965A9C4AB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7258789" y="4380111"/>
                <a:ext cx="326503" cy="31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153" name="墨迹 154">
                <a:extLst>
                  <a:ext uri="{FF2B5EF4-FFF2-40B4-BE49-F238E27FC236}">
                    <a16:creationId xmlns:a16="http://schemas.microsoft.com/office/drawing/2014/main" id="{28D8CD4A-C595-0E46-B29D-F0BC33F636C8}"/>
                  </a:ext>
                </a:extLst>
              </p14:cNvPr>
              <p14:cNvContentPartPr/>
              <p14:nvPr/>
            </p14:nvContentPartPr>
            <p14:xfrm>
              <a:off x="5846860" y="4338351"/>
              <a:ext cx="641520" cy="286200"/>
            </p14:xfrm>
          </p:contentPart>
        </mc:Choice>
        <mc:Fallback>
          <p:pic>
            <p:nvPicPr>
              <p:cNvPr id="153" name="墨迹 154">
                <a:extLst>
                  <a:ext uri="{FF2B5EF4-FFF2-40B4-BE49-F238E27FC236}">
                    <a16:creationId xmlns:a16="http://schemas.microsoft.com/office/drawing/2014/main" id="{28D8CD4A-C595-0E46-B29D-F0BC33F636C8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5839300" y="4330791"/>
                <a:ext cx="656640" cy="30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156" name="墨迹 155">
                <a:extLst>
                  <a:ext uri="{FF2B5EF4-FFF2-40B4-BE49-F238E27FC236}">
                    <a16:creationId xmlns:a16="http://schemas.microsoft.com/office/drawing/2014/main" id="{9A0A87C5-0F91-134F-B65E-239FA3320A8E}"/>
                  </a:ext>
                </a:extLst>
              </p14:cNvPr>
              <p14:cNvContentPartPr/>
              <p14:nvPr/>
            </p14:nvContentPartPr>
            <p14:xfrm>
              <a:off x="6431860" y="4991391"/>
              <a:ext cx="336600" cy="374040"/>
            </p14:xfrm>
          </p:contentPart>
        </mc:Choice>
        <mc:Fallback>
          <p:pic>
            <p:nvPicPr>
              <p:cNvPr id="156" name="墨迹 155">
                <a:extLst>
                  <a:ext uri="{FF2B5EF4-FFF2-40B4-BE49-F238E27FC236}">
                    <a16:creationId xmlns:a16="http://schemas.microsoft.com/office/drawing/2014/main" id="{9A0A87C5-0F91-134F-B65E-239FA3320A8E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6424300" y="4983831"/>
                <a:ext cx="351720" cy="38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157" name="墨迹 156">
                <a:extLst>
                  <a:ext uri="{FF2B5EF4-FFF2-40B4-BE49-F238E27FC236}">
                    <a16:creationId xmlns:a16="http://schemas.microsoft.com/office/drawing/2014/main" id="{0AD2A265-1F82-B244-B2FA-60E22ABF81DE}"/>
                  </a:ext>
                </a:extLst>
              </p14:cNvPr>
              <p14:cNvContentPartPr/>
              <p14:nvPr/>
            </p14:nvContentPartPr>
            <p14:xfrm>
              <a:off x="7671700" y="4375071"/>
              <a:ext cx="323280" cy="909360"/>
            </p14:xfrm>
          </p:contentPart>
        </mc:Choice>
        <mc:Fallback>
          <p:pic>
            <p:nvPicPr>
              <p:cNvPr id="157" name="墨迹 156">
                <a:extLst>
                  <a:ext uri="{FF2B5EF4-FFF2-40B4-BE49-F238E27FC236}">
                    <a16:creationId xmlns:a16="http://schemas.microsoft.com/office/drawing/2014/main" id="{0AD2A265-1F82-B244-B2FA-60E22ABF81DE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7664140" y="4367511"/>
                <a:ext cx="338400" cy="92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179" name="墨迹 181">
                <a:extLst>
                  <a:ext uri="{FF2B5EF4-FFF2-40B4-BE49-F238E27FC236}">
                    <a16:creationId xmlns:a16="http://schemas.microsoft.com/office/drawing/2014/main" id="{5E0784AF-E9F8-834C-BC00-B0125CFE25C3}"/>
                  </a:ext>
                </a:extLst>
              </p14:cNvPr>
              <p14:cNvContentPartPr/>
              <p14:nvPr/>
            </p14:nvContentPartPr>
            <p14:xfrm>
              <a:off x="5062420" y="5932071"/>
              <a:ext cx="1289160" cy="317160"/>
            </p14:xfrm>
          </p:contentPart>
        </mc:Choice>
        <mc:Fallback>
          <p:pic>
            <p:nvPicPr>
              <p:cNvPr id="179" name="墨迹 181">
                <a:extLst>
                  <a:ext uri="{FF2B5EF4-FFF2-40B4-BE49-F238E27FC236}">
                    <a16:creationId xmlns:a16="http://schemas.microsoft.com/office/drawing/2014/main" id="{5E0784AF-E9F8-834C-BC00-B0125CFE25C3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5054860" y="5924511"/>
                <a:ext cx="1304280" cy="33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180" name="墨迹 182">
                <a:extLst>
                  <a:ext uri="{FF2B5EF4-FFF2-40B4-BE49-F238E27FC236}">
                    <a16:creationId xmlns:a16="http://schemas.microsoft.com/office/drawing/2014/main" id="{51ECC7B6-B563-AE42-A053-B70667343133}"/>
                  </a:ext>
                </a:extLst>
              </p14:cNvPr>
              <p14:cNvContentPartPr/>
              <p14:nvPr/>
            </p14:nvContentPartPr>
            <p14:xfrm>
              <a:off x="2926900" y="5931351"/>
              <a:ext cx="1737360" cy="318240"/>
            </p14:xfrm>
          </p:contentPart>
        </mc:Choice>
        <mc:Fallback>
          <p:pic>
            <p:nvPicPr>
              <p:cNvPr id="180" name="墨迹 182">
                <a:extLst>
                  <a:ext uri="{FF2B5EF4-FFF2-40B4-BE49-F238E27FC236}">
                    <a16:creationId xmlns:a16="http://schemas.microsoft.com/office/drawing/2014/main" id="{51ECC7B6-B563-AE42-A053-B70667343133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2919340" y="5923782"/>
                <a:ext cx="1752480" cy="33337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181" name="墨迹 183">
                <a:extLst>
                  <a:ext uri="{FF2B5EF4-FFF2-40B4-BE49-F238E27FC236}">
                    <a16:creationId xmlns:a16="http://schemas.microsoft.com/office/drawing/2014/main" id="{8D13EE27-9FCE-354A-96FB-5FE864A88204}"/>
                  </a:ext>
                </a:extLst>
              </p14:cNvPr>
              <p14:cNvContentPartPr/>
              <p14:nvPr/>
            </p14:nvContentPartPr>
            <p14:xfrm>
              <a:off x="1565020" y="5950071"/>
              <a:ext cx="814680" cy="417600"/>
            </p14:xfrm>
          </p:contentPart>
        </mc:Choice>
        <mc:Fallback>
          <p:pic>
            <p:nvPicPr>
              <p:cNvPr id="181" name="墨迹 183">
                <a:extLst>
                  <a:ext uri="{FF2B5EF4-FFF2-40B4-BE49-F238E27FC236}">
                    <a16:creationId xmlns:a16="http://schemas.microsoft.com/office/drawing/2014/main" id="{8D13EE27-9FCE-354A-96FB-5FE864A88204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1557460" y="5942511"/>
                <a:ext cx="829440" cy="43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2">
            <p14:nvContentPartPr>
              <p14:cNvPr id="189" name="墨迹 189">
                <a:extLst>
                  <a:ext uri="{FF2B5EF4-FFF2-40B4-BE49-F238E27FC236}">
                    <a16:creationId xmlns:a16="http://schemas.microsoft.com/office/drawing/2014/main" id="{5A8A4BF5-B7D4-4941-89C7-169851DF6748}"/>
                  </a:ext>
                </a:extLst>
              </p14:cNvPr>
              <p14:cNvContentPartPr/>
              <p14:nvPr/>
            </p14:nvContentPartPr>
            <p14:xfrm>
              <a:off x="6512860" y="5769711"/>
              <a:ext cx="1071360" cy="498240"/>
            </p14:xfrm>
          </p:contentPart>
        </mc:Choice>
        <mc:Fallback>
          <p:pic>
            <p:nvPicPr>
              <p:cNvPr id="189" name="墨迹 189">
                <a:extLst>
                  <a:ext uri="{FF2B5EF4-FFF2-40B4-BE49-F238E27FC236}">
                    <a16:creationId xmlns:a16="http://schemas.microsoft.com/office/drawing/2014/main" id="{5A8A4BF5-B7D4-4941-89C7-169851DF6748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6505297" y="5762151"/>
                <a:ext cx="1086485" cy="51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4">
            <p14:nvContentPartPr>
              <p14:cNvPr id="206" name="墨迹 207">
                <a:extLst>
                  <a:ext uri="{FF2B5EF4-FFF2-40B4-BE49-F238E27FC236}">
                    <a16:creationId xmlns:a16="http://schemas.microsoft.com/office/drawing/2014/main" id="{56EE2E17-5120-4D46-8D04-5BDFBC64D054}"/>
                  </a:ext>
                </a:extLst>
              </p14:cNvPr>
              <p14:cNvContentPartPr/>
              <p14:nvPr/>
            </p14:nvContentPartPr>
            <p14:xfrm>
              <a:off x="8567380" y="5434191"/>
              <a:ext cx="3281040" cy="1151280"/>
            </p14:xfrm>
          </p:contentPart>
        </mc:Choice>
        <mc:Fallback>
          <p:pic>
            <p:nvPicPr>
              <p:cNvPr id="206" name="墨迹 207">
                <a:extLst>
                  <a:ext uri="{FF2B5EF4-FFF2-40B4-BE49-F238E27FC236}">
                    <a16:creationId xmlns:a16="http://schemas.microsoft.com/office/drawing/2014/main" id="{56EE2E17-5120-4D46-8D04-5BDFBC64D054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8559820" y="5426631"/>
                <a:ext cx="3296160" cy="116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6">
            <p14:nvContentPartPr>
              <p14:cNvPr id="207" name="墨迹 208">
                <a:extLst>
                  <a:ext uri="{FF2B5EF4-FFF2-40B4-BE49-F238E27FC236}">
                    <a16:creationId xmlns:a16="http://schemas.microsoft.com/office/drawing/2014/main" id="{DF3CD6C7-4C29-B64A-8C15-4A1118EC5A0E}"/>
                  </a:ext>
                </a:extLst>
              </p14:cNvPr>
              <p14:cNvContentPartPr/>
              <p14:nvPr/>
            </p14:nvContentPartPr>
            <p14:xfrm>
              <a:off x="7907500" y="5788431"/>
              <a:ext cx="268200" cy="298080"/>
            </p14:xfrm>
          </p:contentPart>
        </mc:Choice>
        <mc:Fallback>
          <p:pic>
            <p:nvPicPr>
              <p:cNvPr id="207" name="墨迹 208">
                <a:extLst>
                  <a:ext uri="{FF2B5EF4-FFF2-40B4-BE49-F238E27FC236}">
                    <a16:creationId xmlns:a16="http://schemas.microsoft.com/office/drawing/2014/main" id="{DF3CD6C7-4C29-B64A-8C15-4A1118EC5A0E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7899940" y="5780880"/>
                <a:ext cx="282960" cy="31318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8">
            <p14:nvContentPartPr>
              <p14:cNvPr id="216" name="墨迹 217">
                <a:extLst>
                  <a:ext uri="{FF2B5EF4-FFF2-40B4-BE49-F238E27FC236}">
                    <a16:creationId xmlns:a16="http://schemas.microsoft.com/office/drawing/2014/main" id="{1B33D6AB-01AB-E94D-A246-E20836428036}"/>
                  </a:ext>
                </a:extLst>
              </p14:cNvPr>
              <p14:cNvContentPartPr/>
              <p14:nvPr/>
            </p14:nvContentPartPr>
            <p14:xfrm>
              <a:off x="8747740" y="2831031"/>
              <a:ext cx="1332720" cy="901080"/>
            </p14:xfrm>
          </p:contentPart>
        </mc:Choice>
        <mc:Fallback>
          <p:pic>
            <p:nvPicPr>
              <p:cNvPr id="216" name="墨迹 217">
                <a:extLst>
                  <a:ext uri="{FF2B5EF4-FFF2-40B4-BE49-F238E27FC236}">
                    <a16:creationId xmlns:a16="http://schemas.microsoft.com/office/drawing/2014/main" id="{1B33D6AB-01AB-E94D-A246-E20836428036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8740180" y="2823471"/>
                <a:ext cx="1347840" cy="91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0">
            <p14:nvContentPartPr>
              <p14:cNvPr id="217" name="墨迹 218">
                <a:extLst>
                  <a:ext uri="{FF2B5EF4-FFF2-40B4-BE49-F238E27FC236}">
                    <a16:creationId xmlns:a16="http://schemas.microsoft.com/office/drawing/2014/main" id="{50A04639-D40A-6040-9B64-EEF0EEDD86C5}"/>
                  </a:ext>
                </a:extLst>
              </p14:cNvPr>
              <p14:cNvContentPartPr/>
              <p14:nvPr/>
            </p14:nvContentPartPr>
            <p14:xfrm>
              <a:off x="5871700" y="2532231"/>
              <a:ext cx="2079720" cy="971640"/>
            </p14:xfrm>
          </p:contentPart>
        </mc:Choice>
        <mc:Fallback>
          <p:pic>
            <p:nvPicPr>
              <p:cNvPr id="217" name="墨迹 218">
                <a:extLst>
                  <a:ext uri="{FF2B5EF4-FFF2-40B4-BE49-F238E27FC236}">
                    <a16:creationId xmlns:a16="http://schemas.microsoft.com/office/drawing/2014/main" id="{50A04639-D40A-6040-9B64-EEF0EEDD86C5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5864140" y="2524671"/>
                <a:ext cx="2094840" cy="98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2">
            <p14:nvContentPartPr>
              <p14:cNvPr id="235" name="墨迹 236">
                <a:extLst>
                  <a:ext uri="{FF2B5EF4-FFF2-40B4-BE49-F238E27FC236}">
                    <a16:creationId xmlns:a16="http://schemas.microsoft.com/office/drawing/2014/main" id="{35618066-4F20-0E42-8047-6ADC669BC948}"/>
                  </a:ext>
                </a:extLst>
              </p14:cNvPr>
              <p14:cNvContentPartPr/>
              <p14:nvPr/>
            </p14:nvContentPartPr>
            <p14:xfrm>
              <a:off x="10428940" y="2743911"/>
              <a:ext cx="1039680" cy="896760"/>
            </p14:xfrm>
          </p:contentPart>
        </mc:Choice>
        <mc:Fallback>
          <p:pic>
            <p:nvPicPr>
              <p:cNvPr id="235" name="墨迹 236">
                <a:extLst>
                  <a:ext uri="{FF2B5EF4-FFF2-40B4-BE49-F238E27FC236}">
                    <a16:creationId xmlns:a16="http://schemas.microsoft.com/office/drawing/2014/main" id="{35618066-4F20-0E42-8047-6ADC669BC948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10421383" y="2736351"/>
                <a:ext cx="1054795" cy="91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4">
            <p14:nvContentPartPr>
              <p14:cNvPr id="236" name="墨迹 237">
                <a:extLst>
                  <a:ext uri="{FF2B5EF4-FFF2-40B4-BE49-F238E27FC236}">
                    <a16:creationId xmlns:a16="http://schemas.microsoft.com/office/drawing/2014/main" id="{F4756D7D-BCA2-2B47-9A75-2FB4EC984BCE}"/>
                  </a:ext>
                </a:extLst>
              </p14:cNvPr>
              <p14:cNvContentPartPr/>
              <p14:nvPr/>
            </p14:nvContentPartPr>
            <p14:xfrm>
              <a:off x="9109540" y="1841391"/>
              <a:ext cx="2602080" cy="734040"/>
            </p14:xfrm>
          </p:contentPart>
        </mc:Choice>
        <mc:Fallback>
          <p:pic>
            <p:nvPicPr>
              <p:cNvPr id="236" name="墨迹 237">
                <a:extLst>
                  <a:ext uri="{FF2B5EF4-FFF2-40B4-BE49-F238E27FC236}">
                    <a16:creationId xmlns:a16="http://schemas.microsoft.com/office/drawing/2014/main" id="{F4756D7D-BCA2-2B47-9A75-2FB4EC984BCE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9101980" y="1833835"/>
                <a:ext cx="2616840" cy="74915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9239580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7" name="墨迹 8">
                <a:extLst>
                  <a:ext uri="{FF2B5EF4-FFF2-40B4-BE49-F238E27FC236}">
                    <a16:creationId xmlns:a16="http://schemas.microsoft.com/office/drawing/2014/main" id="{69500C92-7831-2D4A-BEDD-0F0041FD32DC}"/>
                  </a:ext>
                </a:extLst>
              </p14:cNvPr>
              <p14:cNvContentPartPr/>
              <p14:nvPr/>
            </p14:nvContentPartPr>
            <p14:xfrm>
              <a:off x="1557460" y="758151"/>
              <a:ext cx="62640" cy="187200"/>
            </p14:xfrm>
          </p:contentPart>
        </mc:Choice>
        <mc:Fallback>
          <p:pic>
            <p:nvPicPr>
              <p:cNvPr id="7" name="墨迹 8">
                <a:extLst>
                  <a:ext uri="{FF2B5EF4-FFF2-40B4-BE49-F238E27FC236}">
                    <a16:creationId xmlns:a16="http://schemas.microsoft.com/office/drawing/2014/main" id="{69500C92-7831-2D4A-BEDD-0F0041FD32D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49900" y="750591"/>
                <a:ext cx="77760" cy="20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8" name="墨迹 9">
                <a:extLst>
                  <a:ext uri="{FF2B5EF4-FFF2-40B4-BE49-F238E27FC236}">
                    <a16:creationId xmlns:a16="http://schemas.microsoft.com/office/drawing/2014/main" id="{E0337364-3BFD-C948-9942-E948D6E54A32}"/>
                  </a:ext>
                </a:extLst>
              </p14:cNvPr>
              <p14:cNvContentPartPr/>
              <p14:nvPr/>
            </p14:nvContentPartPr>
            <p14:xfrm>
              <a:off x="623620" y="353511"/>
              <a:ext cx="591840" cy="896760"/>
            </p14:xfrm>
          </p:contentPart>
        </mc:Choice>
        <mc:Fallback>
          <p:pic>
            <p:nvPicPr>
              <p:cNvPr id="8" name="墨迹 9">
                <a:extLst>
                  <a:ext uri="{FF2B5EF4-FFF2-40B4-BE49-F238E27FC236}">
                    <a16:creationId xmlns:a16="http://schemas.microsoft.com/office/drawing/2014/main" id="{E0337364-3BFD-C948-9942-E948D6E54A3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16060" y="345951"/>
                <a:ext cx="606960" cy="91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3" name="墨迹 12">
                <a:extLst>
                  <a:ext uri="{FF2B5EF4-FFF2-40B4-BE49-F238E27FC236}">
                    <a16:creationId xmlns:a16="http://schemas.microsoft.com/office/drawing/2014/main" id="{CD7120F9-CC67-B64A-9DDE-3940F6CB6032}"/>
                  </a:ext>
                </a:extLst>
              </p14:cNvPr>
              <p14:cNvContentPartPr/>
              <p14:nvPr/>
            </p14:nvContentPartPr>
            <p14:xfrm>
              <a:off x="3051460" y="590031"/>
              <a:ext cx="124920" cy="25200"/>
            </p14:xfrm>
          </p:contentPart>
        </mc:Choice>
        <mc:Fallback>
          <p:pic>
            <p:nvPicPr>
              <p:cNvPr id="13" name="墨迹 12">
                <a:extLst>
                  <a:ext uri="{FF2B5EF4-FFF2-40B4-BE49-F238E27FC236}">
                    <a16:creationId xmlns:a16="http://schemas.microsoft.com/office/drawing/2014/main" id="{CD7120F9-CC67-B64A-9DDE-3940F6CB603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043900" y="582471"/>
                <a:ext cx="14004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4" name="墨迹 13">
                <a:extLst>
                  <a:ext uri="{FF2B5EF4-FFF2-40B4-BE49-F238E27FC236}">
                    <a16:creationId xmlns:a16="http://schemas.microsoft.com/office/drawing/2014/main" id="{770FCFD1-A6C2-AD4B-9DE9-36D80CB1A3EA}"/>
                  </a:ext>
                </a:extLst>
              </p14:cNvPr>
              <p14:cNvContentPartPr/>
              <p14:nvPr/>
            </p14:nvContentPartPr>
            <p14:xfrm>
              <a:off x="3101500" y="733311"/>
              <a:ext cx="112320" cy="12960"/>
            </p14:xfrm>
          </p:contentPart>
        </mc:Choice>
        <mc:Fallback>
          <p:pic>
            <p:nvPicPr>
              <p:cNvPr id="14" name="墨迹 13">
                <a:extLst>
                  <a:ext uri="{FF2B5EF4-FFF2-40B4-BE49-F238E27FC236}">
                    <a16:creationId xmlns:a16="http://schemas.microsoft.com/office/drawing/2014/main" id="{770FCFD1-A6C2-AD4B-9DE9-36D80CB1A3EA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093940" y="725751"/>
                <a:ext cx="12744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5" name="墨迹 14">
                <a:extLst>
                  <a:ext uri="{FF2B5EF4-FFF2-40B4-BE49-F238E27FC236}">
                    <a16:creationId xmlns:a16="http://schemas.microsoft.com/office/drawing/2014/main" id="{CC81EC17-F959-6942-A622-70497470C4D0}"/>
                  </a:ext>
                </a:extLst>
              </p14:cNvPr>
              <p14:cNvContentPartPr/>
              <p14:nvPr/>
            </p14:nvContentPartPr>
            <p14:xfrm>
              <a:off x="3512980" y="365751"/>
              <a:ext cx="180360" cy="486000"/>
            </p14:xfrm>
          </p:contentPart>
        </mc:Choice>
        <mc:Fallback>
          <p:pic>
            <p:nvPicPr>
              <p:cNvPr id="15" name="墨迹 14">
                <a:extLst>
                  <a:ext uri="{FF2B5EF4-FFF2-40B4-BE49-F238E27FC236}">
                    <a16:creationId xmlns:a16="http://schemas.microsoft.com/office/drawing/2014/main" id="{CC81EC17-F959-6942-A622-70497470C4D0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505420" y="358191"/>
                <a:ext cx="195120" cy="50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9" name="墨迹 18">
                <a:extLst>
                  <a:ext uri="{FF2B5EF4-FFF2-40B4-BE49-F238E27FC236}">
                    <a16:creationId xmlns:a16="http://schemas.microsoft.com/office/drawing/2014/main" id="{A65E6509-D982-0148-940D-D538ED68F894}"/>
                  </a:ext>
                </a:extLst>
              </p14:cNvPr>
              <p14:cNvContentPartPr/>
              <p14:nvPr/>
            </p14:nvContentPartPr>
            <p14:xfrm>
              <a:off x="4950460" y="770391"/>
              <a:ext cx="56520" cy="62640"/>
            </p14:xfrm>
          </p:contentPart>
        </mc:Choice>
        <mc:Fallback>
          <p:pic>
            <p:nvPicPr>
              <p:cNvPr id="19" name="墨迹 18">
                <a:extLst>
                  <a:ext uri="{FF2B5EF4-FFF2-40B4-BE49-F238E27FC236}">
                    <a16:creationId xmlns:a16="http://schemas.microsoft.com/office/drawing/2014/main" id="{A65E6509-D982-0148-940D-D538ED68F894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942900" y="762831"/>
                <a:ext cx="71280" cy="7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22" name="墨迹 21">
                <a:extLst>
                  <a:ext uri="{FF2B5EF4-FFF2-40B4-BE49-F238E27FC236}">
                    <a16:creationId xmlns:a16="http://schemas.microsoft.com/office/drawing/2014/main" id="{C0D47D73-5CD5-B849-9455-CA662527445F}"/>
                  </a:ext>
                </a:extLst>
              </p14:cNvPr>
              <p14:cNvContentPartPr/>
              <p14:nvPr/>
            </p14:nvContentPartPr>
            <p14:xfrm>
              <a:off x="6045940" y="633591"/>
              <a:ext cx="31320" cy="50040"/>
            </p14:xfrm>
          </p:contentPart>
        </mc:Choice>
        <mc:Fallback>
          <p:pic>
            <p:nvPicPr>
              <p:cNvPr id="22" name="墨迹 21">
                <a:extLst>
                  <a:ext uri="{FF2B5EF4-FFF2-40B4-BE49-F238E27FC236}">
                    <a16:creationId xmlns:a16="http://schemas.microsoft.com/office/drawing/2014/main" id="{C0D47D73-5CD5-B849-9455-CA662527445F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038380" y="626031"/>
                <a:ext cx="46440" cy="6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30" name="墨迹 34">
                <a:extLst>
                  <a:ext uri="{FF2B5EF4-FFF2-40B4-BE49-F238E27FC236}">
                    <a16:creationId xmlns:a16="http://schemas.microsoft.com/office/drawing/2014/main" id="{DD88F1A2-4D28-1741-8306-D6BE7849FA15}"/>
                  </a:ext>
                </a:extLst>
              </p14:cNvPr>
              <p14:cNvContentPartPr/>
              <p14:nvPr/>
            </p14:nvContentPartPr>
            <p14:xfrm>
              <a:off x="7154020" y="253791"/>
              <a:ext cx="1077480" cy="703800"/>
            </p14:xfrm>
          </p:contentPart>
        </mc:Choice>
        <mc:Fallback>
          <p:pic>
            <p:nvPicPr>
              <p:cNvPr id="30" name="墨迹 34">
                <a:extLst>
                  <a:ext uri="{FF2B5EF4-FFF2-40B4-BE49-F238E27FC236}">
                    <a16:creationId xmlns:a16="http://schemas.microsoft.com/office/drawing/2014/main" id="{DD88F1A2-4D28-1741-8306-D6BE7849FA1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146460" y="246231"/>
                <a:ext cx="1092600" cy="71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31" name="墨迹 35">
                <a:extLst>
                  <a:ext uri="{FF2B5EF4-FFF2-40B4-BE49-F238E27FC236}">
                    <a16:creationId xmlns:a16="http://schemas.microsoft.com/office/drawing/2014/main" id="{E50DDC7E-5EB7-4F4A-96CE-22C3850AFA1F}"/>
                  </a:ext>
                </a:extLst>
              </p14:cNvPr>
              <p14:cNvContentPartPr/>
              <p14:nvPr/>
            </p14:nvContentPartPr>
            <p14:xfrm>
              <a:off x="6369580" y="390951"/>
              <a:ext cx="411480" cy="448200"/>
            </p14:xfrm>
          </p:contentPart>
        </mc:Choice>
        <mc:Fallback>
          <p:pic>
            <p:nvPicPr>
              <p:cNvPr id="31" name="墨迹 35">
                <a:extLst>
                  <a:ext uri="{FF2B5EF4-FFF2-40B4-BE49-F238E27FC236}">
                    <a16:creationId xmlns:a16="http://schemas.microsoft.com/office/drawing/2014/main" id="{E50DDC7E-5EB7-4F4A-96CE-22C3850AFA1F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362374" y="383397"/>
                <a:ext cx="426613" cy="4633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32" name="墨迹 36">
                <a:extLst>
                  <a:ext uri="{FF2B5EF4-FFF2-40B4-BE49-F238E27FC236}">
                    <a16:creationId xmlns:a16="http://schemas.microsoft.com/office/drawing/2014/main" id="{B315DD47-BD0E-1941-AD60-200DDBA4D3ED}"/>
                  </a:ext>
                </a:extLst>
              </p14:cNvPr>
              <p14:cNvContentPartPr/>
              <p14:nvPr/>
            </p14:nvContentPartPr>
            <p14:xfrm>
              <a:off x="5560300" y="515151"/>
              <a:ext cx="261720" cy="280800"/>
            </p14:xfrm>
          </p:contentPart>
        </mc:Choice>
        <mc:Fallback>
          <p:pic>
            <p:nvPicPr>
              <p:cNvPr id="32" name="墨迹 36">
                <a:extLst>
                  <a:ext uri="{FF2B5EF4-FFF2-40B4-BE49-F238E27FC236}">
                    <a16:creationId xmlns:a16="http://schemas.microsoft.com/office/drawing/2014/main" id="{B315DD47-BD0E-1941-AD60-200DDBA4D3ED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552740" y="507581"/>
                <a:ext cx="276840" cy="29593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33" name="墨迹 37">
                <a:extLst>
                  <a:ext uri="{FF2B5EF4-FFF2-40B4-BE49-F238E27FC236}">
                    <a16:creationId xmlns:a16="http://schemas.microsoft.com/office/drawing/2014/main" id="{D4D2C9D1-37DC-F144-A74F-58813164B559}"/>
                  </a:ext>
                </a:extLst>
              </p14:cNvPr>
              <p14:cNvContentPartPr/>
              <p14:nvPr/>
            </p14:nvContentPartPr>
            <p14:xfrm>
              <a:off x="3954340" y="533871"/>
              <a:ext cx="747360" cy="261720"/>
            </p14:xfrm>
          </p:contentPart>
        </mc:Choice>
        <mc:Fallback>
          <p:pic>
            <p:nvPicPr>
              <p:cNvPr id="33" name="墨迹 37">
                <a:extLst>
                  <a:ext uri="{FF2B5EF4-FFF2-40B4-BE49-F238E27FC236}">
                    <a16:creationId xmlns:a16="http://schemas.microsoft.com/office/drawing/2014/main" id="{D4D2C9D1-37DC-F144-A74F-58813164B559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946780" y="526311"/>
                <a:ext cx="762480" cy="27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34" name="墨迹 38">
                <a:extLst>
                  <a:ext uri="{FF2B5EF4-FFF2-40B4-BE49-F238E27FC236}">
                    <a16:creationId xmlns:a16="http://schemas.microsoft.com/office/drawing/2014/main" id="{3679A6FF-3AE6-F949-8B9E-F36EA97E3863}"/>
                  </a:ext>
                </a:extLst>
              </p14:cNvPr>
              <p14:cNvContentPartPr/>
              <p14:nvPr/>
            </p14:nvContentPartPr>
            <p14:xfrm>
              <a:off x="2279620" y="502911"/>
              <a:ext cx="405000" cy="380160"/>
            </p14:xfrm>
          </p:contentPart>
        </mc:Choice>
        <mc:Fallback>
          <p:pic>
            <p:nvPicPr>
              <p:cNvPr id="34" name="墨迹 38">
                <a:extLst>
                  <a:ext uri="{FF2B5EF4-FFF2-40B4-BE49-F238E27FC236}">
                    <a16:creationId xmlns:a16="http://schemas.microsoft.com/office/drawing/2014/main" id="{3679A6FF-3AE6-F949-8B9E-F36EA97E3863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272060" y="495351"/>
                <a:ext cx="420120" cy="39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45" name="墨迹 45">
                <a:extLst>
                  <a:ext uri="{FF2B5EF4-FFF2-40B4-BE49-F238E27FC236}">
                    <a16:creationId xmlns:a16="http://schemas.microsoft.com/office/drawing/2014/main" id="{1A5698E9-DE27-D647-B48E-732DE1C4E96B}"/>
                  </a:ext>
                </a:extLst>
              </p14:cNvPr>
              <p14:cNvContentPartPr/>
              <p14:nvPr/>
            </p14:nvContentPartPr>
            <p14:xfrm>
              <a:off x="8523820" y="297351"/>
              <a:ext cx="2863440" cy="685080"/>
            </p14:xfrm>
          </p:contentPart>
        </mc:Choice>
        <mc:Fallback>
          <p:pic>
            <p:nvPicPr>
              <p:cNvPr id="45" name="墨迹 45">
                <a:extLst>
                  <a:ext uri="{FF2B5EF4-FFF2-40B4-BE49-F238E27FC236}">
                    <a16:creationId xmlns:a16="http://schemas.microsoft.com/office/drawing/2014/main" id="{1A5698E9-DE27-D647-B48E-732DE1C4E96B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8516260" y="289791"/>
                <a:ext cx="2878560" cy="70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50" name="墨迹 50">
                <a:extLst>
                  <a:ext uri="{FF2B5EF4-FFF2-40B4-BE49-F238E27FC236}">
                    <a16:creationId xmlns:a16="http://schemas.microsoft.com/office/drawing/2014/main" id="{F6426C0A-5D3A-8843-99AA-EB7ED31147FB}"/>
                  </a:ext>
                </a:extLst>
              </p14:cNvPr>
              <p14:cNvContentPartPr/>
              <p14:nvPr/>
            </p14:nvContentPartPr>
            <p14:xfrm>
              <a:off x="11070100" y="266391"/>
              <a:ext cx="588960" cy="597960"/>
            </p14:xfrm>
          </p:contentPart>
        </mc:Choice>
        <mc:Fallback>
          <p:pic>
            <p:nvPicPr>
              <p:cNvPr id="50" name="墨迹 50">
                <a:extLst>
                  <a:ext uri="{FF2B5EF4-FFF2-40B4-BE49-F238E27FC236}">
                    <a16:creationId xmlns:a16="http://schemas.microsoft.com/office/drawing/2014/main" id="{F6426C0A-5D3A-8843-99AA-EB7ED31147FB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1062540" y="258831"/>
                <a:ext cx="604080" cy="61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56" name="墨迹 56">
                <a:extLst>
                  <a:ext uri="{FF2B5EF4-FFF2-40B4-BE49-F238E27FC236}">
                    <a16:creationId xmlns:a16="http://schemas.microsoft.com/office/drawing/2014/main" id="{A4D6BC3F-B8CA-F247-BC9B-1D4C86BA0B62}"/>
                  </a:ext>
                </a:extLst>
              </p14:cNvPr>
              <p14:cNvContentPartPr/>
              <p14:nvPr/>
            </p14:nvContentPartPr>
            <p14:xfrm>
              <a:off x="617500" y="1511271"/>
              <a:ext cx="735120" cy="678240"/>
            </p14:xfrm>
          </p:contentPart>
        </mc:Choice>
        <mc:Fallback>
          <p:pic>
            <p:nvPicPr>
              <p:cNvPr id="56" name="墨迹 56">
                <a:extLst>
                  <a:ext uri="{FF2B5EF4-FFF2-40B4-BE49-F238E27FC236}">
                    <a16:creationId xmlns:a16="http://schemas.microsoft.com/office/drawing/2014/main" id="{A4D6BC3F-B8CA-F247-BC9B-1D4C86BA0B62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609940" y="1503711"/>
                <a:ext cx="749880" cy="69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61" name="墨迹 61">
                <a:extLst>
                  <a:ext uri="{FF2B5EF4-FFF2-40B4-BE49-F238E27FC236}">
                    <a16:creationId xmlns:a16="http://schemas.microsoft.com/office/drawing/2014/main" id="{7EEC952D-DBF6-2D49-893D-6D89738AEAD7}"/>
                  </a:ext>
                </a:extLst>
              </p14:cNvPr>
              <p14:cNvContentPartPr/>
              <p14:nvPr/>
            </p14:nvContentPartPr>
            <p14:xfrm>
              <a:off x="1837540" y="1517751"/>
              <a:ext cx="386280" cy="541800"/>
            </p14:xfrm>
          </p:contentPart>
        </mc:Choice>
        <mc:Fallback>
          <p:pic>
            <p:nvPicPr>
              <p:cNvPr id="61" name="墨迹 61">
                <a:extLst>
                  <a:ext uri="{FF2B5EF4-FFF2-40B4-BE49-F238E27FC236}">
                    <a16:creationId xmlns:a16="http://schemas.microsoft.com/office/drawing/2014/main" id="{7EEC952D-DBF6-2D49-893D-6D89738AEAD7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829980" y="1510191"/>
                <a:ext cx="401400" cy="55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72" name="墨迹 71">
                <a:extLst>
                  <a:ext uri="{FF2B5EF4-FFF2-40B4-BE49-F238E27FC236}">
                    <a16:creationId xmlns:a16="http://schemas.microsoft.com/office/drawing/2014/main" id="{CFF4394E-5B00-2649-9D80-7A4739322515}"/>
                  </a:ext>
                </a:extLst>
              </p14:cNvPr>
              <p14:cNvContentPartPr/>
              <p14:nvPr/>
            </p14:nvContentPartPr>
            <p14:xfrm>
              <a:off x="5386060" y="2003031"/>
              <a:ext cx="56520" cy="81360"/>
            </p14:xfrm>
          </p:contentPart>
        </mc:Choice>
        <mc:Fallback>
          <p:pic>
            <p:nvPicPr>
              <p:cNvPr id="72" name="墨迹 71">
                <a:extLst>
                  <a:ext uri="{FF2B5EF4-FFF2-40B4-BE49-F238E27FC236}">
                    <a16:creationId xmlns:a16="http://schemas.microsoft.com/office/drawing/2014/main" id="{CFF4394E-5B00-2649-9D80-7A4739322515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5378500" y="1995471"/>
                <a:ext cx="71280" cy="9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73" name="墨迹 72">
                <a:extLst>
                  <a:ext uri="{FF2B5EF4-FFF2-40B4-BE49-F238E27FC236}">
                    <a16:creationId xmlns:a16="http://schemas.microsoft.com/office/drawing/2014/main" id="{60D7326C-CEB5-5140-9C89-F3287F1EF438}"/>
                  </a:ext>
                </a:extLst>
              </p14:cNvPr>
              <p14:cNvContentPartPr/>
              <p14:nvPr/>
            </p14:nvContentPartPr>
            <p14:xfrm>
              <a:off x="5865580" y="1803951"/>
              <a:ext cx="268200" cy="131040"/>
            </p14:xfrm>
          </p:contentPart>
        </mc:Choice>
        <mc:Fallback>
          <p:pic>
            <p:nvPicPr>
              <p:cNvPr id="73" name="墨迹 72">
                <a:extLst>
                  <a:ext uri="{FF2B5EF4-FFF2-40B4-BE49-F238E27FC236}">
                    <a16:creationId xmlns:a16="http://schemas.microsoft.com/office/drawing/2014/main" id="{60D7326C-CEB5-5140-9C89-F3287F1EF438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5858020" y="1796391"/>
                <a:ext cx="282960" cy="14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74" name="墨迹 73">
                <a:extLst>
                  <a:ext uri="{FF2B5EF4-FFF2-40B4-BE49-F238E27FC236}">
                    <a16:creationId xmlns:a16="http://schemas.microsoft.com/office/drawing/2014/main" id="{129D3243-E814-0C4E-9D52-D547A104F326}"/>
                  </a:ext>
                </a:extLst>
              </p14:cNvPr>
              <p14:cNvContentPartPr/>
              <p14:nvPr/>
            </p14:nvContentPartPr>
            <p14:xfrm>
              <a:off x="6413500" y="1909791"/>
              <a:ext cx="31320" cy="31320"/>
            </p14:xfrm>
          </p:contentPart>
        </mc:Choice>
        <mc:Fallback>
          <p:pic>
            <p:nvPicPr>
              <p:cNvPr id="74" name="墨迹 73">
                <a:extLst>
                  <a:ext uri="{FF2B5EF4-FFF2-40B4-BE49-F238E27FC236}">
                    <a16:creationId xmlns:a16="http://schemas.microsoft.com/office/drawing/2014/main" id="{129D3243-E814-0C4E-9D52-D547A104F326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6405940" y="1902231"/>
                <a:ext cx="4644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77" name="墨迹 76">
                <a:extLst>
                  <a:ext uri="{FF2B5EF4-FFF2-40B4-BE49-F238E27FC236}">
                    <a16:creationId xmlns:a16="http://schemas.microsoft.com/office/drawing/2014/main" id="{ECF8A8E7-EBB6-F547-9712-D9492BEC8999}"/>
                  </a:ext>
                </a:extLst>
              </p14:cNvPr>
              <p14:cNvContentPartPr/>
              <p14:nvPr/>
            </p14:nvContentPartPr>
            <p14:xfrm>
              <a:off x="7359580" y="1760391"/>
              <a:ext cx="280440" cy="131040"/>
            </p14:xfrm>
          </p:contentPart>
        </mc:Choice>
        <mc:Fallback>
          <p:pic>
            <p:nvPicPr>
              <p:cNvPr id="77" name="墨迹 76">
                <a:extLst>
                  <a:ext uri="{FF2B5EF4-FFF2-40B4-BE49-F238E27FC236}">
                    <a16:creationId xmlns:a16="http://schemas.microsoft.com/office/drawing/2014/main" id="{ECF8A8E7-EBB6-F547-9712-D9492BEC8999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7352020" y="1752831"/>
                <a:ext cx="295560" cy="14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78" name="墨迹 77">
                <a:extLst>
                  <a:ext uri="{FF2B5EF4-FFF2-40B4-BE49-F238E27FC236}">
                    <a16:creationId xmlns:a16="http://schemas.microsoft.com/office/drawing/2014/main" id="{878F3A8A-C521-9A42-BD71-802D77A26D96}"/>
                  </a:ext>
                </a:extLst>
              </p14:cNvPr>
              <p14:cNvContentPartPr/>
              <p14:nvPr/>
            </p14:nvContentPartPr>
            <p14:xfrm>
              <a:off x="7832620" y="1822671"/>
              <a:ext cx="19080" cy="37800"/>
            </p14:xfrm>
          </p:contentPart>
        </mc:Choice>
        <mc:Fallback>
          <p:pic>
            <p:nvPicPr>
              <p:cNvPr id="78" name="墨迹 77">
                <a:extLst>
                  <a:ext uri="{FF2B5EF4-FFF2-40B4-BE49-F238E27FC236}">
                    <a16:creationId xmlns:a16="http://schemas.microsoft.com/office/drawing/2014/main" id="{878F3A8A-C521-9A42-BD71-802D77A26D96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7825060" y="1815111"/>
                <a:ext cx="34200" cy="5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81" name="墨迹 86">
                <a:extLst>
                  <a:ext uri="{FF2B5EF4-FFF2-40B4-BE49-F238E27FC236}">
                    <a16:creationId xmlns:a16="http://schemas.microsoft.com/office/drawing/2014/main" id="{438E3D7D-98D4-7F46-90F3-563D189CACBA}"/>
                  </a:ext>
                </a:extLst>
              </p14:cNvPr>
              <p14:cNvContentPartPr/>
              <p14:nvPr/>
            </p14:nvContentPartPr>
            <p14:xfrm>
              <a:off x="8025580" y="1486431"/>
              <a:ext cx="467280" cy="629280"/>
            </p14:xfrm>
          </p:contentPart>
        </mc:Choice>
        <mc:Fallback>
          <p:pic>
            <p:nvPicPr>
              <p:cNvPr id="81" name="墨迹 86">
                <a:extLst>
                  <a:ext uri="{FF2B5EF4-FFF2-40B4-BE49-F238E27FC236}">
                    <a16:creationId xmlns:a16="http://schemas.microsoft.com/office/drawing/2014/main" id="{438E3D7D-98D4-7F46-90F3-563D189CACBA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8018020" y="1478871"/>
                <a:ext cx="482400" cy="64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82" name="墨迹 87">
                <a:extLst>
                  <a:ext uri="{FF2B5EF4-FFF2-40B4-BE49-F238E27FC236}">
                    <a16:creationId xmlns:a16="http://schemas.microsoft.com/office/drawing/2014/main" id="{8B86B22E-9E31-AA46-A222-9408A7030D89}"/>
                  </a:ext>
                </a:extLst>
              </p14:cNvPr>
              <p14:cNvContentPartPr/>
              <p14:nvPr/>
            </p14:nvContentPartPr>
            <p14:xfrm>
              <a:off x="6674860" y="1641951"/>
              <a:ext cx="373680" cy="392760"/>
            </p14:xfrm>
          </p:contentPart>
        </mc:Choice>
        <mc:Fallback>
          <p:pic>
            <p:nvPicPr>
              <p:cNvPr id="82" name="墨迹 87">
                <a:extLst>
                  <a:ext uri="{FF2B5EF4-FFF2-40B4-BE49-F238E27FC236}">
                    <a16:creationId xmlns:a16="http://schemas.microsoft.com/office/drawing/2014/main" id="{8B86B22E-9E31-AA46-A222-9408A7030D89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6667307" y="1634384"/>
                <a:ext cx="388426" cy="40789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83" name="墨迹 88">
                <a:extLst>
                  <a:ext uri="{FF2B5EF4-FFF2-40B4-BE49-F238E27FC236}">
                    <a16:creationId xmlns:a16="http://schemas.microsoft.com/office/drawing/2014/main" id="{8F5D68EA-DB53-9545-9F2E-B903FEB4713E}"/>
                  </a:ext>
                </a:extLst>
              </p14:cNvPr>
              <p14:cNvContentPartPr/>
              <p14:nvPr/>
            </p14:nvContentPartPr>
            <p14:xfrm>
              <a:off x="4763620" y="1785231"/>
              <a:ext cx="386280" cy="180720"/>
            </p14:xfrm>
          </p:contentPart>
        </mc:Choice>
        <mc:Fallback>
          <p:pic>
            <p:nvPicPr>
              <p:cNvPr id="83" name="墨迹 88">
                <a:extLst>
                  <a:ext uri="{FF2B5EF4-FFF2-40B4-BE49-F238E27FC236}">
                    <a16:creationId xmlns:a16="http://schemas.microsoft.com/office/drawing/2014/main" id="{8F5D68EA-DB53-9545-9F2E-B903FEB4713E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4756060" y="1777671"/>
                <a:ext cx="401400" cy="19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84" name="墨迹 89">
                <a:extLst>
                  <a:ext uri="{FF2B5EF4-FFF2-40B4-BE49-F238E27FC236}">
                    <a16:creationId xmlns:a16="http://schemas.microsoft.com/office/drawing/2014/main" id="{BC4976FC-0A86-E741-99D0-0B0B66A23AEA}"/>
                  </a:ext>
                </a:extLst>
              </p14:cNvPr>
              <p14:cNvContentPartPr/>
              <p14:nvPr/>
            </p14:nvContentPartPr>
            <p14:xfrm>
              <a:off x="3966580" y="1561311"/>
              <a:ext cx="554400" cy="473400"/>
            </p14:xfrm>
          </p:contentPart>
        </mc:Choice>
        <mc:Fallback>
          <p:pic>
            <p:nvPicPr>
              <p:cNvPr id="84" name="墨迹 89">
                <a:extLst>
                  <a:ext uri="{FF2B5EF4-FFF2-40B4-BE49-F238E27FC236}">
                    <a16:creationId xmlns:a16="http://schemas.microsoft.com/office/drawing/2014/main" id="{BC4976FC-0A86-E741-99D0-0B0B66A23AEA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3959020" y="1553751"/>
                <a:ext cx="569520" cy="48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85" name="墨迹 90">
                <a:extLst>
                  <a:ext uri="{FF2B5EF4-FFF2-40B4-BE49-F238E27FC236}">
                    <a16:creationId xmlns:a16="http://schemas.microsoft.com/office/drawing/2014/main" id="{16426970-7470-0748-B74B-83BED3D875E3}"/>
                  </a:ext>
                </a:extLst>
              </p14:cNvPr>
              <p14:cNvContentPartPr/>
              <p14:nvPr/>
            </p14:nvContentPartPr>
            <p14:xfrm>
              <a:off x="3499660" y="1841391"/>
              <a:ext cx="205920" cy="131040"/>
            </p14:xfrm>
          </p:contentPart>
        </mc:Choice>
        <mc:Fallback>
          <p:pic>
            <p:nvPicPr>
              <p:cNvPr id="85" name="墨迹 90">
                <a:extLst>
                  <a:ext uri="{FF2B5EF4-FFF2-40B4-BE49-F238E27FC236}">
                    <a16:creationId xmlns:a16="http://schemas.microsoft.com/office/drawing/2014/main" id="{16426970-7470-0748-B74B-83BED3D875E3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492100" y="1833831"/>
                <a:ext cx="221040" cy="14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86" name="墨迹 91">
                <a:extLst>
                  <a:ext uri="{FF2B5EF4-FFF2-40B4-BE49-F238E27FC236}">
                    <a16:creationId xmlns:a16="http://schemas.microsoft.com/office/drawing/2014/main" id="{1987802B-9634-B44E-9990-391462FF34B3}"/>
                  </a:ext>
                </a:extLst>
              </p14:cNvPr>
              <p14:cNvContentPartPr/>
              <p14:nvPr/>
            </p14:nvContentPartPr>
            <p14:xfrm>
              <a:off x="2186380" y="1679391"/>
              <a:ext cx="996480" cy="367560"/>
            </p14:xfrm>
          </p:contentPart>
        </mc:Choice>
        <mc:Fallback>
          <p:pic>
            <p:nvPicPr>
              <p:cNvPr id="86" name="墨迹 91">
                <a:extLst>
                  <a:ext uri="{FF2B5EF4-FFF2-40B4-BE49-F238E27FC236}">
                    <a16:creationId xmlns:a16="http://schemas.microsoft.com/office/drawing/2014/main" id="{1987802B-9634-B44E-9990-391462FF34B3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2178820" y="1671831"/>
                <a:ext cx="1011600" cy="38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97" name="墨迹 98">
                <a:extLst>
                  <a:ext uri="{FF2B5EF4-FFF2-40B4-BE49-F238E27FC236}">
                    <a16:creationId xmlns:a16="http://schemas.microsoft.com/office/drawing/2014/main" id="{E8018636-30E1-184C-B420-B9CBCF507197}"/>
                  </a:ext>
                </a:extLst>
              </p14:cNvPr>
              <p14:cNvContentPartPr/>
              <p14:nvPr/>
            </p14:nvContentPartPr>
            <p14:xfrm>
              <a:off x="2105380" y="2843631"/>
              <a:ext cx="68400" cy="131040"/>
            </p14:xfrm>
          </p:contentPart>
        </mc:Choice>
        <mc:Fallback>
          <p:pic>
            <p:nvPicPr>
              <p:cNvPr id="97" name="墨迹 98">
                <a:extLst>
                  <a:ext uri="{FF2B5EF4-FFF2-40B4-BE49-F238E27FC236}">
                    <a16:creationId xmlns:a16="http://schemas.microsoft.com/office/drawing/2014/main" id="{E8018636-30E1-184C-B420-B9CBCF507197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2097860" y="2836071"/>
                <a:ext cx="83441" cy="14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98" name="墨迹 99">
                <a:extLst>
                  <a:ext uri="{FF2B5EF4-FFF2-40B4-BE49-F238E27FC236}">
                    <a16:creationId xmlns:a16="http://schemas.microsoft.com/office/drawing/2014/main" id="{E39127D1-FA5D-0C46-A208-758C17A07BD2}"/>
                  </a:ext>
                </a:extLst>
              </p14:cNvPr>
              <p14:cNvContentPartPr/>
              <p14:nvPr/>
            </p14:nvContentPartPr>
            <p14:xfrm>
              <a:off x="1277380" y="2501271"/>
              <a:ext cx="498240" cy="442440"/>
            </p14:xfrm>
          </p:contentPart>
        </mc:Choice>
        <mc:Fallback>
          <p:pic>
            <p:nvPicPr>
              <p:cNvPr id="98" name="墨迹 99">
                <a:extLst>
                  <a:ext uri="{FF2B5EF4-FFF2-40B4-BE49-F238E27FC236}">
                    <a16:creationId xmlns:a16="http://schemas.microsoft.com/office/drawing/2014/main" id="{E39127D1-FA5D-0C46-A208-758C17A07BD2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1269820" y="2493711"/>
                <a:ext cx="513360" cy="45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105" name="墨迹 106">
                <a:extLst>
                  <a:ext uri="{FF2B5EF4-FFF2-40B4-BE49-F238E27FC236}">
                    <a16:creationId xmlns:a16="http://schemas.microsoft.com/office/drawing/2014/main" id="{0BA8A862-D113-C846-8A55-D40B0351BCEF}"/>
                  </a:ext>
                </a:extLst>
              </p14:cNvPr>
              <p14:cNvContentPartPr/>
              <p14:nvPr/>
            </p14:nvContentPartPr>
            <p14:xfrm>
              <a:off x="3798460" y="2519991"/>
              <a:ext cx="286560" cy="286920"/>
            </p14:xfrm>
          </p:contentPart>
        </mc:Choice>
        <mc:Fallback>
          <p:pic>
            <p:nvPicPr>
              <p:cNvPr id="105" name="墨迹 106">
                <a:extLst>
                  <a:ext uri="{FF2B5EF4-FFF2-40B4-BE49-F238E27FC236}">
                    <a16:creationId xmlns:a16="http://schemas.microsoft.com/office/drawing/2014/main" id="{0BA8A862-D113-C846-8A55-D40B0351BCEF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3790900" y="2512422"/>
                <a:ext cx="301680" cy="3020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106" name="墨迹 107">
                <a:extLst>
                  <a:ext uri="{FF2B5EF4-FFF2-40B4-BE49-F238E27FC236}">
                    <a16:creationId xmlns:a16="http://schemas.microsoft.com/office/drawing/2014/main" id="{E4D1204E-044E-7049-A2B7-22427BE8F415}"/>
                  </a:ext>
                </a:extLst>
              </p14:cNvPr>
              <p14:cNvContentPartPr/>
              <p14:nvPr/>
            </p14:nvContentPartPr>
            <p14:xfrm>
              <a:off x="2702980" y="2522511"/>
              <a:ext cx="616680" cy="365040"/>
            </p14:xfrm>
          </p:contentPart>
        </mc:Choice>
        <mc:Fallback>
          <p:pic>
            <p:nvPicPr>
              <p:cNvPr id="106" name="墨迹 107">
                <a:extLst>
                  <a:ext uri="{FF2B5EF4-FFF2-40B4-BE49-F238E27FC236}">
                    <a16:creationId xmlns:a16="http://schemas.microsoft.com/office/drawing/2014/main" id="{E4D1204E-044E-7049-A2B7-22427BE8F415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2695420" y="2515311"/>
                <a:ext cx="631800" cy="37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111" name="墨迹 111">
                <a:extLst>
                  <a:ext uri="{FF2B5EF4-FFF2-40B4-BE49-F238E27FC236}">
                    <a16:creationId xmlns:a16="http://schemas.microsoft.com/office/drawing/2014/main" id="{3EC8152F-8705-8C4A-85C3-30D9346AC6B0}"/>
                  </a:ext>
                </a:extLst>
              </p14:cNvPr>
              <p14:cNvContentPartPr/>
              <p14:nvPr/>
            </p14:nvContentPartPr>
            <p14:xfrm>
              <a:off x="4389940" y="2638071"/>
              <a:ext cx="25200" cy="168480"/>
            </p14:xfrm>
          </p:contentPart>
        </mc:Choice>
        <mc:Fallback>
          <p:pic>
            <p:nvPicPr>
              <p:cNvPr id="111" name="墨迹 111">
                <a:extLst>
                  <a:ext uri="{FF2B5EF4-FFF2-40B4-BE49-F238E27FC236}">
                    <a16:creationId xmlns:a16="http://schemas.microsoft.com/office/drawing/2014/main" id="{3EC8152F-8705-8C4A-85C3-30D9346AC6B0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4382380" y="2630511"/>
                <a:ext cx="40320" cy="18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113" name="墨迹 112">
                <a:extLst>
                  <a:ext uri="{FF2B5EF4-FFF2-40B4-BE49-F238E27FC236}">
                    <a16:creationId xmlns:a16="http://schemas.microsoft.com/office/drawing/2014/main" id="{DC023988-7C5A-8549-BF7F-995C207333F4}"/>
                  </a:ext>
                </a:extLst>
              </p14:cNvPr>
              <p14:cNvContentPartPr/>
              <p14:nvPr/>
            </p14:nvContentPartPr>
            <p14:xfrm>
              <a:off x="4645180" y="2644551"/>
              <a:ext cx="124920" cy="155880"/>
            </p14:xfrm>
          </p:contentPart>
        </mc:Choice>
        <mc:Fallback>
          <p:pic>
            <p:nvPicPr>
              <p:cNvPr id="113" name="墨迹 112">
                <a:extLst>
                  <a:ext uri="{FF2B5EF4-FFF2-40B4-BE49-F238E27FC236}">
                    <a16:creationId xmlns:a16="http://schemas.microsoft.com/office/drawing/2014/main" id="{DC023988-7C5A-8549-BF7F-995C207333F4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4637620" y="2636991"/>
                <a:ext cx="140040" cy="17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114" name="墨迹 113">
                <a:extLst>
                  <a:ext uri="{FF2B5EF4-FFF2-40B4-BE49-F238E27FC236}">
                    <a16:creationId xmlns:a16="http://schemas.microsoft.com/office/drawing/2014/main" id="{BE542D63-9F5D-5B45-89E6-7A388ABB49C1}"/>
                  </a:ext>
                </a:extLst>
              </p14:cNvPr>
              <p14:cNvContentPartPr/>
              <p14:nvPr/>
            </p14:nvContentPartPr>
            <p14:xfrm>
              <a:off x="5074660" y="2407671"/>
              <a:ext cx="454680" cy="603720"/>
            </p14:xfrm>
          </p:contentPart>
        </mc:Choice>
        <mc:Fallback>
          <p:pic>
            <p:nvPicPr>
              <p:cNvPr id="114" name="墨迹 113">
                <a:extLst>
                  <a:ext uri="{FF2B5EF4-FFF2-40B4-BE49-F238E27FC236}">
                    <a16:creationId xmlns:a16="http://schemas.microsoft.com/office/drawing/2014/main" id="{BE542D63-9F5D-5B45-89E6-7A388ABB49C1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5067460" y="2400471"/>
                <a:ext cx="469800" cy="61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117" name="墨迹 117">
                <a:extLst>
                  <a:ext uri="{FF2B5EF4-FFF2-40B4-BE49-F238E27FC236}">
                    <a16:creationId xmlns:a16="http://schemas.microsoft.com/office/drawing/2014/main" id="{2512A261-D2F6-664A-B7A5-CDC9F4C9EC99}"/>
                  </a:ext>
                </a:extLst>
              </p14:cNvPr>
              <p14:cNvContentPartPr/>
              <p14:nvPr/>
            </p14:nvContentPartPr>
            <p14:xfrm>
              <a:off x="5741020" y="2420271"/>
              <a:ext cx="243000" cy="492120"/>
            </p14:xfrm>
          </p:contentPart>
        </mc:Choice>
        <mc:Fallback>
          <p:pic>
            <p:nvPicPr>
              <p:cNvPr id="117" name="墨迹 117">
                <a:extLst>
                  <a:ext uri="{FF2B5EF4-FFF2-40B4-BE49-F238E27FC236}">
                    <a16:creationId xmlns:a16="http://schemas.microsoft.com/office/drawing/2014/main" id="{2512A261-D2F6-664A-B7A5-CDC9F4C9EC99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5733460" y="2412711"/>
                <a:ext cx="258120" cy="50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119" name="墨迹 118">
                <a:extLst>
                  <a:ext uri="{FF2B5EF4-FFF2-40B4-BE49-F238E27FC236}">
                    <a16:creationId xmlns:a16="http://schemas.microsoft.com/office/drawing/2014/main" id="{DB607846-3BBA-4D44-9192-A8B192D4B5D9}"/>
                  </a:ext>
                </a:extLst>
              </p14:cNvPr>
              <p14:cNvContentPartPr/>
              <p14:nvPr/>
            </p14:nvContentPartPr>
            <p14:xfrm>
              <a:off x="6792940" y="2600991"/>
              <a:ext cx="68760" cy="386280"/>
            </p14:xfrm>
          </p:contentPart>
        </mc:Choice>
        <mc:Fallback>
          <p:pic>
            <p:nvPicPr>
              <p:cNvPr id="119" name="墨迹 118">
                <a:extLst>
                  <a:ext uri="{FF2B5EF4-FFF2-40B4-BE49-F238E27FC236}">
                    <a16:creationId xmlns:a16="http://schemas.microsoft.com/office/drawing/2014/main" id="{DB607846-3BBA-4D44-9192-A8B192D4B5D9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6785380" y="2593431"/>
                <a:ext cx="83880" cy="40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120" name="墨迹 119">
                <a:extLst>
                  <a:ext uri="{FF2B5EF4-FFF2-40B4-BE49-F238E27FC236}">
                    <a16:creationId xmlns:a16="http://schemas.microsoft.com/office/drawing/2014/main" id="{BB10086C-C641-0140-94F6-AA9A0B9B9CE6}"/>
                  </a:ext>
                </a:extLst>
              </p14:cNvPr>
              <p14:cNvContentPartPr/>
              <p14:nvPr/>
            </p14:nvContentPartPr>
            <p14:xfrm>
              <a:off x="7030180" y="2613231"/>
              <a:ext cx="167760" cy="324000"/>
            </p14:xfrm>
          </p:contentPart>
        </mc:Choice>
        <mc:Fallback>
          <p:pic>
            <p:nvPicPr>
              <p:cNvPr id="120" name="墨迹 119">
                <a:extLst>
                  <a:ext uri="{FF2B5EF4-FFF2-40B4-BE49-F238E27FC236}">
                    <a16:creationId xmlns:a16="http://schemas.microsoft.com/office/drawing/2014/main" id="{BB10086C-C641-0140-94F6-AA9A0B9B9CE6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7022980" y="2605671"/>
                <a:ext cx="182880" cy="33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121" name="墨迹 120">
                <a:extLst>
                  <a:ext uri="{FF2B5EF4-FFF2-40B4-BE49-F238E27FC236}">
                    <a16:creationId xmlns:a16="http://schemas.microsoft.com/office/drawing/2014/main" id="{F884D071-CF05-DF4F-9B8C-4E99A91ADB2B}"/>
                  </a:ext>
                </a:extLst>
              </p14:cNvPr>
              <p14:cNvContentPartPr/>
              <p14:nvPr/>
            </p14:nvContentPartPr>
            <p14:xfrm>
              <a:off x="7322140" y="2824911"/>
              <a:ext cx="261720" cy="112320"/>
            </p14:xfrm>
          </p:contentPart>
        </mc:Choice>
        <mc:Fallback>
          <p:pic>
            <p:nvPicPr>
              <p:cNvPr id="121" name="墨迹 120">
                <a:extLst>
                  <a:ext uri="{FF2B5EF4-FFF2-40B4-BE49-F238E27FC236}">
                    <a16:creationId xmlns:a16="http://schemas.microsoft.com/office/drawing/2014/main" id="{F884D071-CF05-DF4F-9B8C-4E99A91ADB2B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7314580" y="2817351"/>
                <a:ext cx="27684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122" name="墨迹 121">
                <a:extLst>
                  <a:ext uri="{FF2B5EF4-FFF2-40B4-BE49-F238E27FC236}">
                    <a16:creationId xmlns:a16="http://schemas.microsoft.com/office/drawing/2014/main" id="{39D45C96-41EC-B647-A09A-DF6F104B1955}"/>
                  </a:ext>
                </a:extLst>
              </p14:cNvPr>
              <p14:cNvContentPartPr/>
              <p14:nvPr/>
            </p14:nvContentPartPr>
            <p14:xfrm>
              <a:off x="7701940" y="2519991"/>
              <a:ext cx="25200" cy="585720"/>
            </p14:xfrm>
          </p:contentPart>
        </mc:Choice>
        <mc:Fallback>
          <p:pic>
            <p:nvPicPr>
              <p:cNvPr id="122" name="墨迹 121">
                <a:extLst>
                  <a:ext uri="{FF2B5EF4-FFF2-40B4-BE49-F238E27FC236}">
                    <a16:creationId xmlns:a16="http://schemas.microsoft.com/office/drawing/2014/main" id="{39D45C96-41EC-B647-A09A-DF6F104B1955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7694380" y="2512431"/>
                <a:ext cx="40320" cy="60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123" name="墨迹 122">
                <a:extLst>
                  <a:ext uri="{FF2B5EF4-FFF2-40B4-BE49-F238E27FC236}">
                    <a16:creationId xmlns:a16="http://schemas.microsoft.com/office/drawing/2014/main" id="{81617FE0-ECBC-BB42-AE4B-D84AE8ED540F}"/>
                  </a:ext>
                </a:extLst>
              </p14:cNvPr>
              <p14:cNvContentPartPr/>
              <p14:nvPr/>
            </p14:nvContentPartPr>
            <p14:xfrm>
              <a:off x="8106580" y="2712951"/>
              <a:ext cx="137160" cy="31320"/>
            </p14:xfrm>
          </p:contentPart>
        </mc:Choice>
        <mc:Fallback>
          <p:pic>
            <p:nvPicPr>
              <p:cNvPr id="123" name="墨迹 122">
                <a:extLst>
                  <a:ext uri="{FF2B5EF4-FFF2-40B4-BE49-F238E27FC236}">
                    <a16:creationId xmlns:a16="http://schemas.microsoft.com/office/drawing/2014/main" id="{81617FE0-ECBC-BB42-AE4B-D84AE8ED540F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8099020" y="2705391"/>
                <a:ext cx="15228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124" name="墨迹 123">
                <a:extLst>
                  <a:ext uri="{FF2B5EF4-FFF2-40B4-BE49-F238E27FC236}">
                    <a16:creationId xmlns:a16="http://schemas.microsoft.com/office/drawing/2014/main" id="{F065E8B6-0E19-F647-B51A-45F7371C680C}"/>
                  </a:ext>
                </a:extLst>
              </p14:cNvPr>
              <p14:cNvContentPartPr/>
              <p14:nvPr/>
            </p14:nvContentPartPr>
            <p14:xfrm>
              <a:off x="8119180" y="2831031"/>
              <a:ext cx="180720" cy="31320"/>
            </p14:xfrm>
          </p:contentPart>
        </mc:Choice>
        <mc:Fallback>
          <p:pic>
            <p:nvPicPr>
              <p:cNvPr id="124" name="墨迹 123">
                <a:extLst>
                  <a:ext uri="{FF2B5EF4-FFF2-40B4-BE49-F238E27FC236}">
                    <a16:creationId xmlns:a16="http://schemas.microsoft.com/office/drawing/2014/main" id="{F065E8B6-0E19-F647-B51A-45F7371C680C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8111620" y="2823471"/>
                <a:ext cx="19584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125" name="墨迹 124">
                <a:extLst>
                  <a:ext uri="{FF2B5EF4-FFF2-40B4-BE49-F238E27FC236}">
                    <a16:creationId xmlns:a16="http://schemas.microsoft.com/office/drawing/2014/main" id="{1CCCDFAF-B604-B748-B2F9-25646A498545}"/>
                  </a:ext>
                </a:extLst>
              </p14:cNvPr>
              <p14:cNvContentPartPr/>
              <p14:nvPr/>
            </p14:nvContentPartPr>
            <p14:xfrm>
              <a:off x="8523820" y="2333151"/>
              <a:ext cx="155880" cy="728640"/>
            </p14:xfrm>
          </p:contentPart>
        </mc:Choice>
        <mc:Fallback>
          <p:pic>
            <p:nvPicPr>
              <p:cNvPr id="125" name="墨迹 124">
                <a:extLst>
                  <a:ext uri="{FF2B5EF4-FFF2-40B4-BE49-F238E27FC236}">
                    <a16:creationId xmlns:a16="http://schemas.microsoft.com/office/drawing/2014/main" id="{1CCCDFAF-B604-B748-B2F9-25646A498545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8516260" y="2325591"/>
                <a:ext cx="171000" cy="74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126" name="墨迹 125">
                <a:extLst>
                  <a:ext uri="{FF2B5EF4-FFF2-40B4-BE49-F238E27FC236}">
                    <a16:creationId xmlns:a16="http://schemas.microsoft.com/office/drawing/2014/main" id="{89E20FBD-3EF6-6E45-9B4E-80BF79BB3C14}"/>
                  </a:ext>
                </a:extLst>
              </p14:cNvPr>
              <p14:cNvContentPartPr/>
              <p14:nvPr/>
            </p14:nvContentPartPr>
            <p14:xfrm>
              <a:off x="8915860" y="2289591"/>
              <a:ext cx="75240" cy="162360"/>
            </p14:xfrm>
          </p:contentPart>
        </mc:Choice>
        <mc:Fallback>
          <p:pic>
            <p:nvPicPr>
              <p:cNvPr id="126" name="墨迹 125">
                <a:extLst>
                  <a:ext uri="{FF2B5EF4-FFF2-40B4-BE49-F238E27FC236}">
                    <a16:creationId xmlns:a16="http://schemas.microsoft.com/office/drawing/2014/main" id="{89E20FBD-3EF6-6E45-9B4E-80BF79BB3C14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8908300" y="2282031"/>
                <a:ext cx="90000" cy="17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127" name="墨迹 126">
                <a:extLst>
                  <a:ext uri="{FF2B5EF4-FFF2-40B4-BE49-F238E27FC236}">
                    <a16:creationId xmlns:a16="http://schemas.microsoft.com/office/drawing/2014/main" id="{FAAF4573-1E00-4A44-A743-6AE83BB3973C}"/>
                  </a:ext>
                </a:extLst>
              </p14:cNvPr>
              <p14:cNvContentPartPr/>
              <p14:nvPr/>
            </p14:nvContentPartPr>
            <p14:xfrm>
              <a:off x="9121420" y="2239911"/>
              <a:ext cx="118800" cy="162360"/>
            </p14:xfrm>
          </p:contentPart>
        </mc:Choice>
        <mc:Fallback>
          <p:pic>
            <p:nvPicPr>
              <p:cNvPr id="127" name="墨迹 126">
                <a:extLst>
                  <a:ext uri="{FF2B5EF4-FFF2-40B4-BE49-F238E27FC236}">
                    <a16:creationId xmlns:a16="http://schemas.microsoft.com/office/drawing/2014/main" id="{FAAF4573-1E00-4A44-A743-6AE83BB3973C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9113860" y="2232351"/>
                <a:ext cx="133560" cy="17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128" name="墨迹 127">
                <a:extLst>
                  <a:ext uri="{FF2B5EF4-FFF2-40B4-BE49-F238E27FC236}">
                    <a16:creationId xmlns:a16="http://schemas.microsoft.com/office/drawing/2014/main" id="{A2A5F8C2-102A-7144-AEEB-39484FE67512}"/>
                  </a:ext>
                </a:extLst>
              </p14:cNvPr>
              <p14:cNvContentPartPr/>
              <p14:nvPr/>
            </p14:nvContentPartPr>
            <p14:xfrm>
              <a:off x="9451180" y="2308311"/>
              <a:ext cx="180720" cy="31320"/>
            </p14:xfrm>
          </p:contentPart>
        </mc:Choice>
        <mc:Fallback>
          <p:pic>
            <p:nvPicPr>
              <p:cNvPr id="128" name="墨迹 127">
                <a:extLst>
                  <a:ext uri="{FF2B5EF4-FFF2-40B4-BE49-F238E27FC236}">
                    <a16:creationId xmlns:a16="http://schemas.microsoft.com/office/drawing/2014/main" id="{A2A5F8C2-102A-7144-AEEB-39484FE67512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9443980" y="2300751"/>
                <a:ext cx="19584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129" name="墨迹 128">
                <a:extLst>
                  <a:ext uri="{FF2B5EF4-FFF2-40B4-BE49-F238E27FC236}">
                    <a16:creationId xmlns:a16="http://schemas.microsoft.com/office/drawing/2014/main" id="{105DF7BB-F739-8E45-9EB3-BC5D81376EAD}"/>
                  </a:ext>
                </a:extLst>
              </p14:cNvPr>
              <p14:cNvContentPartPr/>
              <p14:nvPr/>
            </p14:nvContentPartPr>
            <p14:xfrm>
              <a:off x="9495100" y="2258271"/>
              <a:ext cx="43920" cy="162360"/>
            </p14:xfrm>
          </p:contentPart>
        </mc:Choice>
        <mc:Fallback>
          <p:pic>
            <p:nvPicPr>
              <p:cNvPr id="129" name="墨迹 128">
                <a:extLst>
                  <a:ext uri="{FF2B5EF4-FFF2-40B4-BE49-F238E27FC236}">
                    <a16:creationId xmlns:a16="http://schemas.microsoft.com/office/drawing/2014/main" id="{105DF7BB-F739-8E45-9EB3-BC5D81376EAD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9487540" y="2251071"/>
                <a:ext cx="59040" cy="17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130" name="墨迹 129">
                <a:extLst>
                  <a:ext uri="{FF2B5EF4-FFF2-40B4-BE49-F238E27FC236}">
                    <a16:creationId xmlns:a16="http://schemas.microsoft.com/office/drawing/2014/main" id="{E1940722-FE27-7747-BE4E-43F8F8CB403E}"/>
                  </a:ext>
                </a:extLst>
              </p14:cNvPr>
              <p14:cNvContentPartPr/>
              <p14:nvPr/>
            </p14:nvContentPartPr>
            <p14:xfrm>
              <a:off x="9700300" y="2214711"/>
              <a:ext cx="100080" cy="255600"/>
            </p14:xfrm>
          </p:contentPart>
        </mc:Choice>
        <mc:Fallback>
          <p:pic>
            <p:nvPicPr>
              <p:cNvPr id="130" name="墨迹 129">
                <a:extLst>
                  <a:ext uri="{FF2B5EF4-FFF2-40B4-BE49-F238E27FC236}">
                    <a16:creationId xmlns:a16="http://schemas.microsoft.com/office/drawing/2014/main" id="{E1940722-FE27-7747-BE4E-43F8F8CB403E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9692740" y="2207151"/>
                <a:ext cx="115200" cy="27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131" name="墨迹 130">
                <a:extLst>
                  <a:ext uri="{FF2B5EF4-FFF2-40B4-BE49-F238E27FC236}">
                    <a16:creationId xmlns:a16="http://schemas.microsoft.com/office/drawing/2014/main" id="{1015C3FC-6ACD-C149-A469-9587383CA1B2}"/>
                  </a:ext>
                </a:extLst>
              </p14:cNvPr>
              <p14:cNvContentPartPr/>
              <p14:nvPr/>
            </p14:nvContentPartPr>
            <p14:xfrm>
              <a:off x="10005580" y="2339271"/>
              <a:ext cx="131040" cy="25200"/>
            </p14:xfrm>
          </p:contentPart>
        </mc:Choice>
        <mc:Fallback>
          <p:pic>
            <p:nvPicPr>
              <p:cNvPr id="131" name="墨迹 130">
                <a:extLst>
                  <a:ext uri="{FF2B5EF4-FFF2-40B4-BE49-F238E27FC236}">
                    <a16:creationId xmlns:a16="http://schemas.microsoft.com/office/drawing/2014/main" id="{1015C3FC-6ACD-C149-A469-9587383CA1B2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9998020" y="2331711"/>
                <a:ext cx="14616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132" name="墨迹 131">
                <a:extLst>
                  <a:ext uri="{FF2B5EF4-FFF2-40B4-BE49-F238E27FC236}">
                    <a16:creationId xmlns:a16="http://schemas.microsoft.com/office/drawing/2014/main" id="{7817E37A-91B1-0549-8EF1-F18291CB85D8}"/>
                  </a:ext>
                </a:extLst>
              </p14:cNvPr>
              <p14:cNvContentPartPr/>
              <p14:nvPr/>
            </p14:nvContentPartPr>
            <p14:xfrm>
              <a:off x="10229500" y="2264751"/>
              <a:ext cx="25200" cy="299160"/>
            </p14:xfrm>
          </p:contentPart>
        </mc:Choice>
        <mc:Fallback>
          <p:pic>
            <p:nvPicPr>
              <p:cNvPr id="132" name="墨迹 131">
                <a:extLst>
                  <a:ext uri="{FF2B5EF4-FFF2-40B4-BE49-F238E27FC236}">
                    <a16:creationId xmlns:a16="http://schemas.microsoft.com/office/drawing/2014/main" id="{7817E37A-91B1-0549-8EF1-F18291CB85D8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10221940" y="2257191"/>
                <a:ext cx="40320" cy="31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133" name="墨迹 132">
                <a:extLst>
                  <a:ext uri="{FF2B5EF4-FFF2-40B4-BE49-F238E27FC236}">
                    <a16:creationId xmlns:a16="http://schemas.microsoft.com/office/drawing/2014/main" id="{5ABE5733-E8B5-C54C-AAA9-D2E37D9F9C4B}"/>
                  </a:ext>
                </a:extLst>
              </p14:cNvPr>
              <p14:cNvContentPartPr/>
              <p14:nvPr/>
            </p14:nvContentPartPr>
            <p14:xfrm>
              <a:off x="9333100" y="2874591"/>
              <a:ext cx="93600" cy="174600"/>
            </p14:xfrm>
          </p:contentPart>
        </mc:Choice>
        <mc:Fallback>
          <p:pic>
            <p:nvPicPr>
              <p:cNvPr id="133" name="墨迹 132">
                <a:extLst>
                  <a:ext uri="{FF2B5EF4-FFF2-40B4-BE49-F238E27FC236}">
                    <a16:creationId xmlns:a16="http://schemas.microsoft.com/office/drawing/2014/main" id="{5ABE5733-E8B5-C54C-AAA9-D2E37D9F9C4B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9325540" y="2867391"/>
                <a:ext cx="108720" cy="18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2">
            <p14:nvContentPartPr>
              <p14:cNvPr id="134" name="墨迹 133">
                <a:extLst>
                  <a:ext uri="{FF2B5EF4-FFF2-40B4-BE49-F238E27FC236}">
                    <a16:creationId xmlns:a16="http://schemas.microsoft.com/office/drawing/2014/main" id="{BF988216-BA51-334A-A0D7-470DB4D32ED2}"/>
                  </a:ext>
                </a:extLst>
              </p14:cNvPr>
              <p14:cNvContentPartPr/>
              <p14:nvPr/>
            </p14:nvContentPartPr>
            <p14:xfrm>
              <a:off x="9563500" y="2887911"/>
              <a:ext cx="181080" cy="142920"/>
            </p14:xfrm>
          </p:contentPart>
        </mc:Choice>
        <mc:Fallback>
          <p:pic>
            <p:nvPicPr>
              <p:cNvPr id="134" name="墨迹 133">
                <a:extLst>
                  <a:ext uri="{FF2B5EF4-FFF2-40B4-BE49-F238E27FC236}">
                    <a16:creationId xmlns:a16="http://schemas.microsoft.com/office/drawing/2014/main" id="{BF988216-BA51-334A-A0D7-470DB4D32ED2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9555940" y="2880351"/>
                <a:ext cx="195840" cy="15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4">
            <p14:nvContentPartPr>
              <p14:cNvPr id="135" name="墨迹 134">
                <a:extLst>
                  <a:ext uri="{FF2B5EF4-FFF2-40B4-BE49-F238E27FC236}">
                    <a16:creationId xmlns:a16="http://schemas.microsoft.com/office/drawing/2014/main" id="{1372E2E1-889A-B545-B546-8D11C39861DE}"/>
                  </a:ext>
                </a:extLst>
              </p14:cNvPr>
              <p14:cNvContentPartPr/>
              <p14:nvPr/>
            </p14:nvContentPartPr>
            <p14:xfrm>
              <a:off x="10154980" y="2165031"/>
              <a:ext cx="299160" cy="1202040"/>
            </p14:xfrm>
          </p:contentPart>
        </mc:Choice>
        <mc:Fallback>
          <p:pic>
            <p:nvPicPr>
              <p:cNvPr id="135" name="墨迹 134">
                <a:extLst>
                  <a:ext uri="{FF2B5EF4-FFF2-40B4-BE49-F238E27FC236}">
                    <a16:creationId xmlns:a16="http://schemas.microsoft.com/office/drawing/2014/main" id="{1372E2E1-889A-B545-B546-8D11C39861DE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10147420" y="2157471"/>
                <a:ext cx="314280" cy="121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6">
            <p14:nvContentPartPr>
              <p14:cNvPr id="136" name="墨迹 135">
                <a:extLst>
                  <a:ext uri="{FF2B5EF4-FFF2-40B4-BE49-F238E27FC236}">
                    <a16:creationId xmlns:a16="http://schemas.microsoft.com/office/drawing/2014/main" id="{0BCEDAE7-B616-6C46-A9A6-49F564B2E38A}"/>
                  </a:ext>
                </a:extLst>
              </p14:cNvPr>
              <p14:cNvContentPartPr/>
              <p14:nvPr/>
            </p14:nvContentPartPr>
            <p14:xfrm>
              <a:off x="10665460" y="2756511"/>
              <a:ext cx="155880" cy="31320"/>
            </p14:xfrm>
          </p:contentPart>
        </mc:Choice>
        <mc:Fallback>
          <p:pic>
            <p:nvPicPr>
              <p:cNvPr id="136" name="墨迹 135">
                <a:extLst>
                  <a:ext uri="{FF2B5EF4-FFF2-40B4-BE49-F238E27FC236}">
                    <a16:creationId xmlns:a16="http://schemas.microsoft.com/office/drawing/2014/main" id="{0BCEDAE7-B616-6C46-A9A6-49F564B2E38A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10657900" y="2748951"/>
                <a:ext cx="17100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8">
            <p14:nvContentPartPr>
              <p14:cNvPr id="137" name="墨迹 136">
                <a:extLst>
                  <a:ext uri="{FF2B5EF4-FFF2-40B4-BE49-F238E27FC236}">
                    <a16:creationId xmlns:a16="http://schemas.microsoft.com/office/drawing/2014/main" id="{E2E9FB46-F3FB-894D-825E-CE43D55B5E84}"/>
                  </a:ext>
                </a:extLst>
              </p14:cNvPr>
              <p14:cNvContentPartPr/>
              <p14:nvPr/>
            </p14:nvContentPartPr>
            <p14:xfrm>
              <a:off x="10681300" y="2874591"/>
              <a:ext cx="171360" cy="43920"/>
            </p14:xfrm>
          </p:contentPart>
        </mc:Choice>
        <mc:Fallback>
          <p:pic>
            <p:nvPicPr>
              <p:cNvPr id="137" name="墨迹 136">
                <a:extLst>
                  <a:ext uri="{FF2B5EF4-FFF2-40B4-BE49-F238E27FC236}">
                    <a16:creationId xmlns:a16="http://schemas.microsoft.com/office/drawing/2014/main" id="{E2E9FB46-F3FB-894D-825E-CE43D55B5E84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10673740" y="2867391"/>
                <a:ext cx="186120" cy="5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0">
            <p14:nvContentPartPr>
              <p14:cNvPr id="138" name="墨迹 137">
                <a:extLst>
                  <a:ext uri="{FF2B5EF4-FFF2-40B4-BE49-F238E27FC236}">
                    <a16:creationId xmlns:a16="http://schemas.microsoft.com/office/drawing/2014/main" id="{F84B046D-199E-194B-B0D2-A94AC8E3BBFC}"/>
                  </a:ext>
                </a:extLst>
              </p14:cNvPr>
              <p14:cNvContentPartPr/>
              <p14:nvPr/>
            </p14:nvContentPartPr>
            <p14:xfrm>
              <a:off x="11022940" y="2613231"/>
              <a:ext cx="134640" cy="324000"/>
            </p14:xfrm>
          </p:contentPart>
        </mc:Choice>
        <mc:Fallback>
          <p:pic>
            <p:nvPicPr>
              <p:cNvPr id="138" name="墨迹 137">
                <a:extLst>
                  <a:ext uri="{FF2B5EF4-FFF2-40B4-BE49-F238E27FC236}">
                    <a16:creationId xmlns:a16="http://schemas.microsoft.com/office/drawing/2014/main" id="{F84B046D-199E-194B-B0D2-A94AC8E3BBFC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11015380" y="2605671"/>
                <a:ext cx="149760" cy="33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2">
            <p14:nvContentPartPr>
              <p14:cNvPr id="139" name="墨迹 138">
                <a:extLst>
                  <a:ext uri="{FF2B5EF4-FFF2-40B4-BE49-F238E27FC236}">
                    <a16:creationId xmlns:a16="http://schemas.microsoft.com/office/drawing/2014/main" id="{0658B44E-784F-A942-852E-FDD6543C04B5}"/>
                  </a:ext>
                </a:extLst>
              </p14:cNvPr>
              <p14:cNvContentPartPr/>
              <p14:nvPr/>
            </p14:nvContentPartPr>
            <p14:xfrm>
              <a:off x="11175940" y="2519991"/>
              <a:ext cx="293040" cy="466560"/>
            </p14:xfrm>
          </p:contentPart>
        </mc:Choice>
        <mc:Fallback>
          <p:pic>
            <p:nvPicPr>
              <p:cNvPr id="139" name="墨迹 138">
                <a:extLst>
                  <a:ext uri="{FF2B5EF4-FFF2-40B4-BE49-F238E27FC236}">
                    <a16:creationId xmlns:a16="http://schemas.microsoft.com/office/drawing/2014/main" id="{0658B44E-784F-A942-852E-FDD6543C04B5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11168380" y="2512431"/>
                <a:ext cx="308160" cy="48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4">
            <p14:nvContentPartPr>
              <p14:cNvPr id="162" name="墨迹 162">
                <a:extLst>
                  <a:ext uri="{FF2B5EF4-FFF2-40B4-BE49-F238E27FC236}">
                    <a16:creationId xmlns:a16="http://schemas.microsoft.com/office/drawing/2014/main" id="{0949860B-6907-9F45-A13A-28D101FDBB8D}"/>
                  </a:ext>
                </a:extLst>
              </p14:cNvPr>
              <p14:cNvContentPartPr/>
              <p14:nvPr/>
            </p14:nvContentPartPr>
            <p14:xfrm>
              <a:off x="1202500" y="3453831"/>
              <a:ext cx="1892520" cy="572760"/>
            </p14:xfrm>
          </p:contentPart>
        </mc:Choice>
        <mc:Fallback>
          <p:pic>
            <p:nvPicPr>
              <p:cNvPr id="162" name="墨迹 162">
                <a:extLst>
                  <a:ext uri="{FF2B5EF4-FFF2-40B4-BE49-F238E27FC236}">
                    <a16:creationId xmlns:a16="http://schemas.microsoft.com/office/drawing/2014/main" id="{0949860B-6907-9F45-A13A-28D101FDBB8D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1194939" y="3446276"/>
                <a:ext cx="1907643" cy="5878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6">
            <p14:nvContentPartPr>
              <p14:cNvPr id="164" name="墨迹 163">
                <a:extLst>
                  <a:ext uri="{FF2B5EF4-FFF2-40B4-BE49-F238E27FC236}">
                    <a16:creationId xmlns:a16="http://schemas.microsoft.com/office/drawing/2014/main" id="{E6A87009-EE2C-2147-A8AD-D1AF3F7B8FCC}"/>
                  </a:ext>
                </a:extLst>
              </p14:cNvPr>
              <p14:cNvContentPartPr/>
              <p14:nvPr/>
            </p14:nvContentPartPr>
            <p14:xfrm>
              <a:off x="3431260" y="3777471"/>
              <a:ext cx="25200" cy="25200"/>
            </p14:xfrm>
          </p:contentPart>
        </mc:Choice>
        <mc:Fallback>
          <p:pic>
            <p:nvPicPr>
              <p:cNvPr id="164" name="墨迹 163">
                <a:extLst>
                  <a:ext uri="{FF2B5EF4-FFF2-40B4-BE49-F238E27FC236}">
                    <a16:creationId xmlns:a16="http://schemas.microsoft.com/office/drawing/2014/main" id="{E6A87009-EE2C-2147-A8AD-D1AF3F7B8FCC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3423700" y="3769911"/>
                <a:ext cx="4032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8">
            <p14:nvContentPartPr>
              <p14:cNvPr id="165" name="墨迹 164">
                <a:extLst>
                  <a:ext uri="{FF2B5EF4-FFF2-40B4-BE49-F238E27FC236}">
                    <a16:creationId xmlns:a16="http://schemas.microsoft.com/office/drawing/2014/main" id="{305093A4-46B7-D647-B015-00C336DE3B16}"/>
                  </a:ext>
                </a:extLst>
              </p14:cNvPr>
              <p14:cNvContentPartPr/>
              <p14:nvPr/>
            </p14:nvContentPartPr>
            <p14:xfrm>
              <a:off x="3462580" y="3908151"/>
              <a:ext cx="6480" cy="12960"/>
            </p14:xfrm>
          </p:contentPart>
        </mc:Choice>
        <mc:Fallback>
          <p:pic>
            <p:nvPicPr>
              <p:cNvPr id="165" name="墨迹 164">
                <a:extLst>
                  <a:ext uri="{FF2B5EF4-FFF2-40B4-BE49-F238E27FC236}">
                    <a16:creationId xmlns:a16="http://schemas.microsoft.com/office/drawing/2014/main" id="{305093A4-46B7-D647-B015-00C336DE3B16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3455020" y="3900591"/>
                <a:ext cx="2160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0">
            <p14:nvContentPartPr>
              <p14:cNvPr id="169" name="墨迹 168">
                <a:extLst>
                  <a:ext uri="{FF2B5EF4-FFF2-40B4-BE49-F238E27FC236}">
                    <a16:creationId xmlns:a16="http://schemas.microsoft.com/office/drawing/2014/main" id="{7921E63F-BEC7-474C-A670-814871D39122}"/>
                  </a:ext>
                </a:extLst>
              </p14:cNvPr>
              <p14:cNvContentPartPr/>
              <p14:nvPr/>
            </p14:nvContentPartPr>
            <p14:xfrm>
              <a:off x="2142460" y="4661631"/>
              <a:ext cx="37800" cy="19080"/>
            </p14:xfrm>
          </p:contentPart>
        </mc:Choice>
        <mc:Fallback>
          <p:pic>
            <p:nvPicPr>
              <p:cNvPr id="169" name="墨迹 168">
                <a:extLst>
                  <a:ext uri="{FF2B5EF4-FFF2-40B4-BE49-F238E27FC236}">
                    <a16:creationId xmlns:a16="http://schemas.microsoft.com/office/drawing/2014/main" id="{7921E63F-BEC7-474C-A670-814871D39122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2135260" y="4654071"/>
                <a:ext cx="5292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2">
            <p14:nvContentPartPr>
              <p14:cNvPr id="170" name="墨迹 169">
                <a:extLst>
                  <a:ext uri="{FF2B5EF4-FFF2-40B4-BE49-F238E27FC236}">
                    <a16:creationId xmlns:a16="http://schemas.microsoft.com/office/drawing/2014/main" id="{3E2B1954-22CA-E140-A2E1-2FAC54A7B91A}"/>
                  </a:ext>
                </a:extLst>
              </p14:cNvPr>
              <p14:cNvContentPartPr/>
              <p14:nvPr/>
            </p14:nvContentPartPr>
            <p14:xfrm>
              <a:off x="2198620" y="4804551"/>
              <a:ext cx="50040" cy="19080"/>
            </p14:xfrm>
          </p:contentPart>
        </mc:Choice>
        <mc:Fallback>
          <p:pic>
            <p:nvPicPr>
              <p:cNvPr id="170" name="墨迹 169">
                <a:extLst>
                  <a:ext uri="{FF2B5EF4-FFF2-40B4-BE49-F238E27FC236}">
                    <a16:creationId xmlns:a16="http://schemas.microsoft.com/office/drawing/2014/main" id="{3E2B1954-22CA-E140-A2E1-2FAC54A7B91A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2191060" y="4796991"/>
                <a:ext cx="6516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4">
            <p14:nvContentPartPr>
              <p14:cNvPr id="171" name="墨迹 171">
                <a:extLst>
                  <a:ext uri="{FF2B5EF4-FFF2-40B4-BE49-F238E27FC236}">
                    <a16:creationId xmlns:a16="http://schemas.microsoft.com/office/drawing/2014/main" id="{49A89971-E025-154B-B873-59F1FFBEFB83}"/>
                  </a:ext>
                </a:extLst>
              </p14:cNvPr>
              <p14:cNvContentPartPr/>
              <p14:nvPr/>
            </p14:nvContentPartPr>
            <p14:xfrm>
              <a:off x="1339660" y="4393791"/>
              <a:ext cx="504720" cy="373680"/>
            </p14:xfrm>
          </p:contentPart>
        </mc:Choice>
        <mc:Fallback>
          <p:pic>
            <p:nvPicPr>
              <p:cNvPr id="171" name="墨迹 171">
                <a:extLst>
                  <a:ext uri="{FF2B5EF4-FFF2-40B4-BE49-F238E27FC236}">
                    <a16:creationId xmlns:a16="http://schemas.microsoft.com/office/drawing/2014/main" id="{49A89971-E025-154B-B873-59F1FFBEFB83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1332100" y="4386238"/>
                <a:ext cx="519840" cy="38842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6">
            <p14:nvContentPartPr>
              <p14:cNvPr id="180" name="墨迹 179">
                <a:extLst>
                  <a:ext uri="{FF2B5EF4-FFF2-40B4-BE49-F238E27FC236}">
                    <a16:creationId xmlns:a16="http://schemas.microsoft.com/office/drawing/2014/main" id="{12BEA7E0-A1B2-C545-BA2D-D074B5E58617}"/>
                  </a:ext>
                </a:extLst>
              </p14:cNvPr>
              <p14:cNvContentPartPr/>
              <p14:nvPr/>
            </p14:nvContentPartPr>
            <p14:xfrm>
              <a:off x="4277980" y="4250511"/>
              <a:ext cx="324000" cy="709920"/>
            </p14:xfrm>
          </p:contentPart>
        </mc:Choice>
        <mc:Fallback>
          <p:pic>
            <p:nvPicPr>
              <p:cNvPr id="180" name="墨迹 179">
                <a:extLst>
                  <a:ext uri="{FF2B5EF4-FFF2-40B4-BE49-F238E27FC236}">
                    <a16:creationId xmlns:a16="http://schemas.microsoft.com/office/drawing/2014/main" id="{12BEA7E0-A1B2-C545-BA2D-D074B5E58617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4270420" y="4242951"/>
                <a:ext cx="339120" cy="72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8">
            <p14:nvContentPartPr>
              <p14:cNvPr id="181" name="墨迹 182">
                <a:extLst>
                  <a:ext uri="{FF2B5EF4-FFF2-40B4-BE49-F238E27FC236}">
                    <a16:creationId xmlns:a16="http://schemas.microsoft.com/office/drawing/2014/main" id="{EFBA2D8B-66CB-DB49-B920-80A12F38CF99}"/>
                  </a:ext>
                </a:extLst>
              </p14:cNvPr>
              <p14:cNvContentPartPr/>
              <p14:nvPr/>
            </p14:nvContentPartPr>
            <p14:xfrm>
              <a:off x="3786940" y="4257351"/>
              <a:ext cx="279720" cy="466920"/>
            </p14:xfrm>
          </p:contentPart>
        </mc:Choice>
        <mc:Fallback>
          <p:pic>
            <p:nvPicPr>
              <p:cNvPr id="181" name="墨迹 182">
                <a:extLst>
                  <a:ext uri="{FF2B5EF4-FFF2-40B4-BE49-F238E27FC236}">
                    <a16:creationId xmlns:a16="http://schemas.microsoft.com/office/drawing/2014/main" id="{EFBA2D8B-66CB-DB49-B920-80A12F38CF99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3779380" y="4249785"/>
                <a:ext cx="294840" cy="48205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0">
            <p14:nvContentPartPr>
              <p14:cNvPr id="182" name="墨迹 183">
                <a:extLst>
                  <a:ext uri="{FF2B5EF4-FFF2-40B4-BE49-F238E27FC236}">
                    <a16:creationId xmlns:a16="http://schemas.microsoft.com/office/drawing/2014/main" id="{44211316-D27B-F146-BD77-2B3DDB7CB0C5}"/>
                  </a:ext>
                </a:extLst>
              </p14:cNvPr>
              <p14:cNvContentPartPr/>
              <p14:nvPr/>
            </p14:nvContentPartPr>
            <p14:xfrm>
              <a:off x="2621980" y="4294071"/>
              <a:ext cx="965160" cy="504720"/>
            </p14:xfrm>
          </p:contentPart>
        </mc:Choice>
        <mc:Fallback>
          <p:pic>
            <p:nvPicPr>
              <p:cNvPr id="182" name="墨迹 183">
                <a:extLst>
                  <a:ext uri="{FF2B5EF4-FFF2-40B4-BE49-F238E27FC236}">
                    <a16:creationId xmlns:a16="http://schemas.microsoft.com/office/drawing/2014/main" id="{44211316-D27B-F146-BD77-2B3DDB7CB0C5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2614420" y="4286511"/>
                <a:ext cx="980280" cy="51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2">
            <p14:nvContentPartPr>
              <p14:cNvPr id="195" name="墨迹 197">
                <a:extLst>
                  <a:ext uri="{FF2B5EF4-FFF2-40B4-BE49-F238E27FC236}">
                    <a16:creationId xmlns:a16="http://schemas.microsoft.com/office/drawing/2014/main" id="{617BA264-8E19-B24A-9D28-F2C4ED5DAD31}"/>
                  </a:ext>
                </a:extLst>
              </p14:cNvPr>
              <p14:cNvContentPartPr/>
              <p14:nvPr/>
            </p14:nvContentPartPr>
            <p14:xfrm>
              <a:off x="6257620" y="4256631"/>
              <a:ext cx="803520" cy="492120"/>
            </p14:xfrm>
          </p:contentPart>
        </mc:Choice>
        <mc:Fallback>
          <p:pic>
            <p:nvPicPr>
              <p:cNvPr id="195" name="墨迹 197">
                <a:extLst>
                  <a:ext uri="{FF2B5EF4-FFF2-40B4-BE49-F238E27FC236}">
                    <a16:creationId xmlns:a16="http://schemas.microsoft.com/office/drawing/2014/main" id="{617BA264-8E19-B24A-9D28-F2C4ED5DAD31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6250060" y="4249431"/>
                <a:ext cx="818640" cy="50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4">
            <p14:nvContentPartPr>
              <p14:cNvPr id="196" name="墨迹 198">
                <a:extLst>
                  <a:ext uri="{FF2B5EF4-FFF2-40B4-BE49-F238E27FC236}">
                    <a16:creationId xmlns:a16="http://schemas.microsoft.com/office/drawing/2014/main" id="{364175D2-D0CC-DB41-8345-6F3E98C56926}"/>
                  </a:ext>
                </a:extLst>
              </p14:cNvPr>
              <p14:cNvContentPartPr/>
              <p14:nvPr/>
            </p14:nvContentPartPr>
            <p14:xfrm>
              <a:off x="5840740" y="4238271"/>
              <a:ext cx="205920" cy="498240"/>
            </p14:xfrm>
          </p:contentPart>
        </mc:Choice>
        <mc:Fallback>
          <p:pic>
            <p:nvPicPr>
              <p:cNvPr id="196" name="墨迹 198">
                <a:extLst>
                  <a:ext uri="{FF2B5EF4-FFF2-40B4-BE49-F238E27FC236}">
                    <a16:creationId xmlns:a16="http://schemas.microsoft.com/office/drawing/2014/main" id="{364175D2-D0CC-DB41-8345-6F3E98C56926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5833180" y="4230711"/>
                <a:ext cx="221040" cy="51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6">
            <p14:nvContentPartPr>
              <p14:cNvPr id="197" name="墨迹 199">
                <a:extLst>
                  <a:ext uri="{FF2B5EF4-FFF2-40B4-BE49-F238E27FC236}">
                    <a16:creationId xmlns:a16="http://schemas.microsoft.com/office/drawing/2014/main" id="{740C3CE5-FC1A-3F4E-B53B-3BE576998F0D}"/>
                  </a:ext>
                </a:extLst>
              </p14:cNvPr>
              <p14:cNvContentPartPr/>
              <p14:nvPr/>
            </p14:nvContentPartPr>
            <p14:xfrm>
              <a:off x="4838140" y="4356351"/>
              <a:ext cx="753840" cy="280440"/>
            </p14:xfrm>
          </p:contentPart>
        </mc:Choice>
        <mc:Fallback>
          <p:pic>
            <p:nvPicPr>
              <p:cNvPr id="197" name="墨迹 199">
                <a:extLst>
                  <a:ext uri="{FF2B5EF4-FFF2-40B4-BE49-F238E27FC236}">
                    <a16:creationId xmlns:a16="http://schemas.microsoft.com/office/drawing/2014/main" id="{740C3CE5-FC1A-3F4E-B53B-3BE576998F0D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4830576" y="4348791"/>
                <a:ext cx="768967" cy="29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8">
            <p14:nvContentPartPr>
              <p14:cNvPr id="203" name="墨迹 203">
                <a:extLst>
                  <a:ext uri="{FF2B5EF4-FFF2-40B4-BE49-F238E27FC236}">
                    <a16:creationId xmlns:a16="http://schemas.microsoft.com/office/drawing/2014/main" id="{105DE6D2-B8B9-6C47-A88C-72C6771685C6}"/>
                  </a:ext>
                </a:extLst>
              </p14:cNvPr>
              <p14:cNvContentPartPr/>
              <p14:nvPr/>
            </p14:nvContentPartPr>
            <p14:xfrm>
              <a:off x="7222780" y="4387671"/>
              <a:ext cx="305280" cy="317880"/>
            </p14:xfrm>
          </p:contentPart>
        </mc:Choice>
        <mc:Fallback>
          <p:pic>
            <p:nvPicPr>
              <p:cNvPr id="203" name="墨迹 203">
                <a:extLst>
                  <a:ext uri="{FF2B5EF4-FFF2-40B4-BE49-F238E27FC236}">
                    <a16:creationId xmlns:a16="http://schemas.microsoft.com/office/drawing/2014/main" id="{105DE6D2-B8B9-6C47-A88C-72C6771685C6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7215220" y="4380111"/>
                <a:ext cx="320400" cy="33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0">
            <p14:nvContentPartPr>
              <p14:cNvPr id="207" name="墨迹 206">
                <a:extLst>
                  <a:ext uri="{FF2B5EF4-FFF2-40B4-BE49-F238E27FC236}">
                    <a16:creationId xmlns:a16="http://schemas.microsoft.com/office/drawing/2014/main" id="{C45A1A9F-3E47-AA4C-B5F4-A1C01408E9B9}"/>
                  </a:ext>
                </a:extLst>
              </p14:cNvPr>
              <p14:cNvContentPartPr/>
              <p14:nvPr/>
            </p14:nvContentPartPr>
            <p14:xfrm>
              <a:off x="8306020" y="4692591"/>
              <a:ext cx="92880" cy="143640"/>
            </p14:xfrm>
          </p:contentPart>
        </mc:Choice>
        <mc:Fallback>
          <p:pic>
            <p:nvPicPr>
              <p:cNvPr id="207" name="墨迹 206">
                <a:extLst>
                  <a:ext uri="{FF2B5EF4-FFF2-40B4-BE49-F238E27FC236}">
                    <a16:creationId xmlns:a16="http://schemas.microsoft.com/office/drawing/2014/main" id="{C45A1A9F-3E47-AA4C-B5F4-A1C01408E9B9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8298460" y="4685031"/>
                <a:ext cx="108000" cy="15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2">
            <p14:nvContentPartPr>
              <p14:cNvPr id="208" name="墨迹 208">
                <a:extLst>
                  <a:ext uri="{FF2B5EF4-FFF2-40B4-BE49-F238E27FC236}">
                    <a16:creationId xmlns:a16="http://schemas.microsoft.com/office/drawing/2014/main" id="{78DFB17F-1743-7D46-90A7-0F6C1AC333F8}"/>
                  </a:ext>
                </a:extLst>
              </p14:cNvPr>
              <p14:cNvContentPartPr/>
              <p14:nvPr/>
            </p14:nvContentPartPr>
            <p14:xfrm>
              <a:off x="7726780" y="4294071"/>
              <a:ext cx="286560" cy="467280"/>
            </p14:xfrm>
          </p:contentPart>
        </mc:Choice>
        <mc:Fallback>
          <p:pic>
            <p:nvPicPr>
              <p:cNvPr id="208" name="墨迹 208">
                <a:extLst>
                  <a:ext uri="{FF2B5EF4-FFF2-40B4-BE49-F238E27FC236}">
                    <a16:creationId xmlns:a16="http://schemas.microsoft.com/office/drawing/2014/main" id="{78DFB17F-1743-7D46-90A7-0F6C1AC333F8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7719220" y="4286511"/>
                <a:ext cx="301680" cy="48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4">
            <p14:nvContentPartPr>
              <p14:cNvPr id="217" name="墨迹 218">
                <a:extLst>
                  <a:ext uri="{FF2B5EF4-FFF2-40B4-BE49-F238E27FC236}">
                    <a16:creationId xmlns:a16="http://schemas.microsoft.com/office/drawing/2014/main" id="{C99C2CB0-8676-864E-A701-22527D37C57F}"/>
                  </a:ext>
                </a:extLst>
              </p14:cNvPr>
              <p14:cNvContentPartPr/>
              <p14:nvPr/>
            </p14:nvContentPartPr>
            <p14:xfrm>
              <a:off x="10398340" y="4287951"/>
              <a:ext cx="466560" cy="479880"/>
            </p14:xfrm>
          </p:contentPart>
        </mc:Choice>
        <mc:Fallback>
          <p:pic>
            <p:nvPicPr>
              <p:cNvPr id="217" name="墨迹 218">
                <a:extLst>
                  <a:ext uri="{FF2B5EF4-FFF2-40B4-BE49-F238E27FC236}">
                    <a16:creationId xmlns:a16="http://schemas.microsoft.com/office/drawing/2014/main" id="{C99C2CB0-8676-864E-A701-22527D37C57F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10390780" y="4280391"/>
                <a:ext cx="481680" cy="49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6">
            <p14:nvContentPartPr>
              <p14:cNvPr id="218" name="墨迹 219">
                <a:extLst>
                  <a:ext uri="{FF2B5EF4-FFF2-40B4-BE49-F238E27FC236}">
                    <a16:creationId xmlns:a16="http://schemas.microsoft.com/office/drawing/2014/main" id="{59220332-9BD4-0344-8A06-B98B0AF71CF3}"/>
                  </a:ext>
                </a:extLst>
              </p14:cNvPr>
              <p14:cNvContentPartPr/>
              <p14:nvPr/>
            </p14:nvContentPartPr>
            <p14:xfrm>
              <a:off x="9160660" y="4331511"/>
              <a:ext cx="851400" cy="529560"/>
            </p14:xfrm>
          </p:contentPart>
        </mc:Choice>
        <mc:Fallback>
          <p:pic>
            <p:nvPicPr>
              <p:cNvPr id="218" name="墨迹 219">
                <a:extLst>
                  <a:ext uri="{FF2B5EF4-FFF2-40B4-BE49-F238E27FC236}">
                    <a16:creationId xmlns:a16="http://schemas.microsoft.com/office/drawing/2014/main" id="{59220332-9BD4-0344-8A06-B98B0AF71CF3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9153457" y="4323951"/>
                <a:ext cx="866526" cy="54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8">
            <p14:nvContentPartPr>
              <p14:cNvPr id="226" name="墨迹 225">
                <a:extLst>
                  <a:ext uri="{FF2B5EF4-FFF2-40B4-BE49-F238E27FC236}">
                    <a16:creationId xmlns:a16="http://schemas.microsoft.com/office/drawing/2014/main" id="{D2754C7E-0B1C-9F4B-AC7E-DB4D80CEF51E}"/>
                  </a:ext>
                </a:extLst>
              </p14:cNvPr>
              <p14:cNvContentPartPr/>
              <p14:nvPr/>
            </p14:nvContentPartPr>
            <p14:xfrm>
              <a:off x="3723940" y="5427351"/>
              <a:ext cx="218160" cy="19080"/>
            </p14:xfrm>
          </p:contentPart>
        </mc:Choice>
        <mc:Fallback>
          <p:pic>
            <p:nvPicPr>
              <p:cNvPr id="226" name="墨迹 225">
                <a:extLst>
                  <a:ext uri="{FF2B5EF4-FFF2-40B4-BE49-F238E27FC236}">
                    <a16:creationId xmlns:a16="http://schemas.microsoft.com/office/drawing/2014/main" id="{D2754C7E-0B1C-9F4B-AC7E-DB4D80CEF51E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3716380" y="5419791"/>
                <a:ext cx="23328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0">
            <p14:nvContentPartPr>
              <p14:cNvPr id="227" name="墨迹 226">
                <a:extLst>
                  <a:ext uri="{FF2B5EF4-FFF2-40B4-BE49-F238E27FC236}">
                    <a16:creationId xmlns:a16="http://schemas.microsoft.com/office/drawing/2014/main" id="{5A1F33B5-2FB5-5845-B31A-3DC9FADF5629}"/>
                  </a:ext>
                </a:extLst>
              </p14:cNvPr>
              <p14:cNvContentPartPr/>
              <p14:nvPr/>
            </p14:nvContentPartPr>
            <p14:xfrm>
              <a:off x="4414780" y="5427351"/>
              <a:ext cx="243000" cy="12960"/>
            </p14:xfrm>
          </p:contentPart>
        </mc:Choice>
        <mc:Fallback>
          <p:pic>
            <p:nvPicPr>
              <p:cNvPr id="227" name="墨迹 226">
                <a:extLst>
                  <a:ext uri="{FF2B5EF4-FFF2-40B4-BE49-F238E27FC236}">
                    <a16:creationId xmlns:a16="http://schemas.microsoft.com/office/drawing/2014/main" id="{5A1F33B5-2FB5-5845-B31A-3DC9FADF5629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4407580" y="5419791"/>
                <a:ext cx="25812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2">
            <p14:nvContentPartPr>
              <p14:cNvPr id="234" name="墨迹 237">
                <a:extLst>
                  <a:ext uri="{FF2B5EF4-FFF2-40B4-BE49-F238E27FC236}">
                    <a16:creationId xmlns:a16="http://schemas.microsoft.com/office/drawing/2014/main" id="{260E47E4-0766-F445-9E73-69FBF555151B}"/>
                  </a:ext>
                </a:extLst>
              </p14:cNvPr>
              <p14:cNvContentPartPr/>
              <p14:nvPr/>
            </p14:nvContentPartPr>
            <p14:xfrm>
              <a:off x="7285060" y="5119551"/>
              <a:ext cx="859320" cy="488520"/>
            </p14:xfrm>
          </p:contentPart>
        </mc:Choice>
        <mc:Fallback>
          <p:pic>
            <p:nvPicPr>
              <p:cNvPr id="234" name="墨迹 237">
                <a:extLst>
                  <a:ext uri="{FF2B5EF4-FFF2-40B4-BE49-F238E27FC236}">
                    <a16:creationId xmlns:a16="http://schemas.microsoft.com/office/drawing/2014/main" id="{260E47E4-0766-F445-9E73-69FBF555151B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7277500" y="5111997"/>
                <a:ext cx="874440" cy="5032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4">
            <p14:nvContentPartPr>
              <p14:cNvPr id="235" name="墨迹 238">
                <a:extLst>
                  <a:ext uri="{FF2B5EF4-FFF2-40B4-BE49-F238E27FC236}">
                    <a16:creationId xmlns:a16="http://schemas.microsoft.com/office/drawing/2014/main" id="{D673F9EC-063B-1B44-92C2-EAEA935F0149}"/>
                  </a:ext>
                </a:extLst>
              </p14:cNvPr>
              <p14:cNvContentPartPr/>
              <p14:nvPr/>
            </p14:nvContentPartPr>
            <p14:xfrm>
              <a:off x="4856860" y="5103351"/>
              <a:ext cx="491400" cy="405000"/>
            </p14:xfrm>
          </p:contentPart>
        </mc:Choice>
        <mc:Fallback>
          <p:pic>
            <p:nvPicPr>
              <p:cNvPr id="235" name="墨迹 238">
                <a:extLst>
                  <a:ext uri="{FF2B5EF4-FFF2-40B4-BE49-F238E27FC236}">
                    <a16:creationId xmlns:a16="http://schemas.microsoft.com/office/drawing/2014/main" id="{D673F9EC-063B-1B44-92C2-EAEA935F0149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4849300" y="5095791"/>
                <a:ext cx="506520" cy="42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6">
            <p14:nvContentPartPr>
              <p14:cNvPr id="236" name="墨迹 239">
                <a:extLst>
                  <a:ext uri="{FF2B5EF4-FFF2-40B4-BE49-F238E27FC236}">
                    <a16:creationId xmlns:a16="http://schemas.microsoft.com/office/drawing/2014/main" id="{A3B72FFF-0486-4940-8BAC-D2C4353439A6}"/>
                  </a:ext>
                </a:extLst>
              </p14:cNvPr>
              <p14:cNvContentPartPr/>
              <p14:nvPr/>
            </p14:nvContentPartPr>
            <p14:xfrm>
              <a:off x="2335780" y="5427351"/>
              <a:ext cx="81360" cy="168120"/>
            </p14:xfrm>
          </p:contentPart>
        </mc:Choice>
        <mc:Fallback>
          <p:pic>
            <p:nvPicPr>
              <p:cNvPr id="236" name="墨迹 239">
                <a:extLst>
                  <a:ext uri="{FF2B5EF4-FFF2-40B4-BE49-F238E27FC236}">
                    <a16:creationId xmlns:a16="http://schemas.microsoft.com/office/drawing/2014/main" id="{A3B72FFF-0486-4940-8BAC-D2C4353439A6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2328220" y="5419807"/>
                <a:ext cx="96480" cy="1832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8">
            <p14:nvContentPartPr>
              <p14:cNvPr id="237" name="墨迹 240">
                <a:extLst>
                  <a:ext uri="{FF2B5EF4-FFF2-40B4-BE49-F238E27FC236}">
                    <a16:creationId xmlns:a16="http://schemas.microsoft.com/office/drawing/2014/main" id="{18AB5E82-C0B8-A249-8631-0CC01DFF78C7}"/>
                  </a:ext>
                </a:extLst>
              </p14:cNvPr>
              <p14:cNvContentPartPr/>
              <p14:nvPr/>
            </p14:nvContentPartPr>
            <p14:xfrm>
              <a:off x="1501300" y="5172111"/>
              <a:ext cx="560520" cy="504360"/>
            </p14:xfrm>
          </p:contentPart>
        </mc:Choice>
        <mc:Fallback>
          <p:pic>
            <p:nvPicPr>
              <p:cNvPr id="237" name="墨迹 240">
                <a:extLst>
                  <a:ext uri="{FF2B5EF4-FFF2-40B4-BE49-F238E27FC236}">
                    <a16:creationId xmlns:a16="http://schemas.microsoft.com/office/drawing/2014/main" id="{18AB5E82-C0B8-A249-8631-0CC01DFF78C7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1493740" y="5164556"/>
                <a:ext cx="575640" cy="5194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0">
            <p14:nvContentPartPr>
              <p14:cNvPr id="252" name="墨迹 251">
                <a:extLst>
                  <a:ext uri="{FF2B5EF4-FFF2-40B4-BE49-F238E27FC236}">
                    <a16:creationId xmlns:a16="http://schemas.microsoft.com/office/drawing/2014/main" id="{760AE34C-9980-8040-B5E8-AF9E6720C96E}"/>
                  </a:ext>
                </a:extLst>
              </p14:cNvPr>
              <p14:cNvContentPartPr/>
              <p14:nvPr/>
            </p14:nvContentPartPr>
            <p14:xfrm>
              <a:off x="2416420" y="6373431"/>
              <a:ext cx="62640" cy="43920"/>
            </p14:xfrm>
          </p:contentPart>
        </mc:Choice>
        <mc:Fallback>
          <p:pic>
            <p:nvPicPr>
              <p:cNvPr id="252" name="墨迹 251">
                <a:extLst>
                  <a:ext uri="{FF2B5EF4-FFF2-40B4-BE49-F238E27FC236}">
                    <a16:creationId xmlns:a16="http://schemas.microsoft.com/office/drawing/2014/main" id="{760AE34C-9980-8040-B5E8-AF9E6720C96E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2408860" y="6365871"/>
                <a:ext cx="77760" cy="5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2">
            <p14:nvContentPartPr>
              <p14:cNvPr id="253" name="墨迹 252">
                <a:extLst>
                  <a:ext uri="{FF2B5EF4-FFF2-40B4-BE49-F238E27FC236}">
                    <a16:creationId xmlns:a16="http://schemas.microsoft.com/office/drawing/2014/main" id="{8603FB0E-96F2-AE48-921C-57D3793925AB}"/>
                  </a:ext>
                </a:extLst>
              </p14:cNvPr>
              <p14:cNvContentPartPr/>
              <p14:nvPr/>
            </p14:nvContentPartPr>
            <p14:xfrm>
              <a:off x="2501020" y="6566391"/>
              <a:ext cx="71640" cy="25200"/>
            </p14:xfrm>
          </p:contentPart>
        </mc:Choice>
        <mc:Fallback>
          <p:pic>
            <p:nvPicPr>
              <p:cNvPr id="253" name="墨迹 252">
                <a:extLst>
                  <a:ext uri="{FF2B5EF4-FFF2-40B4-BE49-F238E27FC236}">
                    <a16:creationId xmlns:a16="http://schemas.microsoft.com/office/drawing/2014/main" id="{8603FB0E-96F2-AE48-921C-57D3793925AB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2493460" y="6558831"/>
                <a:ext cx="8676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4">
            <p14:nvContentPartPr>
              <p14:cNvPr id="254" name="墨迹 253">
                <a:extLst>
                  <a:ext uri="{FF2B5EF4-FFF2-40B4-BE49-F238E27FC236}">
                    <a16:creationId xmlns:a16="http://schemas.microsoft.com/office/drawing/2014/main" id="{C38C2294-59F6-CA4C-956B-D79E0740BA3E}"/>
                  </a:ext>
                </a:extLst>
              </p14:cNvPr>
              <p14:cNvContentPartPr/>
              <p14:nvPr/>
            </p14:nvContentPartPr>
            <p14:xfrm>
              <a:off x="4389940" y="6491871"/>
              <a:ext cx="224640" cy="19080"/>
            </p14:xfrm>
          </p:contentPart>
        </mc:Choice>
        <mc:Fallback>
          <p:pic>
            <p:nvPicPr>
              <p:cNvPr id="254" name="墨迹 253">
                <a:extLst>
                  <a:ext uri="{FF2B5EF4-FFF2-40B4-BE49-F238E27FC236}">
                    <a16:creationId xmlns:a16="http://schemas.microsoft.com/office/drawing/2014/main" id="{C38C2294-59F6-CA4C-956B-D79E0740BA3E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4382380" y="6484311"/>
                <a:ext cx="23940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6">
            <p14:nvContentPartPr>
              <p14:cNvPr id="255" name="墨迹 254">
                <a:extLst>
                  <a:ext uri="{FF2B5EF4-FFF2-40B4-BE49-F238E27FC236}">
                    <a16:creationId xmlns:a16="http://schemas.microsoft.com/office/drawing/2014/main" id="{3C771F02-DF3C-B74C-A7F7-F97E2DE8144D}"/>
                  </a:ext>
                </a:extLst>
              </p14:cNvPr>
              <p14:cNvContentPartPr/>
              <p14:nvPr/>
            </p14:nvContentPartPr>
            <p14:xfrm>
              <a:off x="5386060" y="6479271"/>
              <a:ext cx="255600" cy="19080"/>
            </p14:xfrm>
          </p:contentPart>
        </mc:Choice>
        <mc:Fallback>
          <p:pic>
            <p:nvPicPr>
              <p:cNvPr id="255" name="墨迹 254">
                <a:extLst>
                  <a:ext uri="{FF2B5EF4-FFF2-40B4-BE49-F238E27FC236}">
                    <a16:creationId xmlns:a16="http://schemas.microsoft.com/office/drawing/2014/main" id="{3C771F02-DF3C-B74C-A7F7-F97E2DE8144D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5378500" y="6471711"/>
                <a:ext cx="27072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8">
            <p14:nvContentPartPr>
              <p14:cNvPr id="256" name="墨迹 255">
                <a:extLst>
                  <a:ext uri="{FF2B5EF4-FFF2-40B4-BE49-F238E27FC236}">
                    <a16:creationId xmlns:a16="http://schemas.microsoft.com/office/drawing/2014/main" id="{57816D89-F424-5741-9D8D-F8FC69F33461}"/>
                  </a:ext>
                </a:extLst>
              </p14:cNvPr>
              <p14:cNvContentPartPr/>
              <p14:nvPr/>
            </p14:nvContentPartPr>
            <p14:xfrm>
              <a:off x="6376060" y="6416991"/>
              <a:ext cx="486000" cy="62640"/>
            </p14:xfrm>
          </p:contentPart>
        </mc:Choice>
        <mc:Fallback>
          <p:pic>
            <p:nvPicPr>
              <p:cNvPr id="256" name="墨迹 255">
                <a:extLst>
                  <a:ext uri="{FF2B5EF4-FFF2-40B4-BE49-F238E27FC236}">
                    <a16:creationId xmlns:a16="http://schemas.microsoft.com/office/drawing/2014/main" id="{57816D89-F424-5741-9D8D-F8FC69F33461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6368500" y="6409431"/>
                <a:ext cx="501120" cy="7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0">
            <p14:nvContentPartPr>
              <p14:cNvPr id="268" name="墨迹 272">
                <a:extLst>
                  <a:ext uri="{FF2B5EF4-FFF2-40B4-BE49-F238E27FC236}">
                    <a16:creationId xmlns:a16="http://schemas.microsoft.com/office/drawing/2014/main" id="{C4031F12-AFEC-1440-A5B8-6E9618899744}"/>
                  </a:ext>
                </a:extLst>
              </p14:cNvPr>
              <p14:cNvContentPartPr/>
              <p14:nvPr/>
            </p14:nvContentPartPr>
            <p14:xfrm>
              <a:off x="9550900" y="5987511"/>
              <a:ext cx="1636920" cy="604440"/>
            </p14:xfrm>
          </p:contentPart>
        </mc:Choice>
        <mc:Fallback>
          <p:pic>
            <p:nvPicPr>
              <p:cNvPr id="268" name="墨迹 272">
                <a:extLst>
                  <a:ext uri="{FF2B5EF4-FFF2-40B4-BE49-F238E27FC236}">
                    <a16:creationId xmlns:a16="http://schemas.microsoft.com/office/drawing/2014/main" id="{C4031F12-AFEC-1440-A5B8-6E9618899744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9543340" y="5979946"/>
                <a:ext cx="1652040" cy="6195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2">
            <p14:nvContentPartPr>
              <p14:cNvPr id="269" name="墨迹 273">
                <a:extLst>
                  <a:ext uri="{FF2B5EF4-FFF2-40B4-BE49-F238E27FC236}">
                    <a16:creationId xmlns:a16="http://schemas.microsoft.com/office/drawing/2014/main" id="{52711375-DD7A-7546-8D66-AD107E271688}"/>
                  </a:ext>
                </a:extLst>
              </p14:cNvPr>
              <p14:cNvContentPartPr/>
              <p14:nvPr/>
            </p14:nvContentPartPr>
            <p14:xfrm>
              <a:off x="7602220" y="5894631"/>
              <a:ext cx="759600" cy="640800"/>
            </p14:xfrm>
          </p:contentPart>
        </mc:Choice>
        <mc:Fallback>
          <p:pic>
            <p:nvPicPr>
              <p:cNvPr id="269" name="墨迹 273">
                <a:extLst>
                  <a:ext uri="{FF2B5EF4-FFF2-40B4-BE49-F238E27FC236}">
                    <a16:creationId xmlns:a16="http://schemas.microsoft.com/office/drawing/2014/main" id="{52711375-DD7A-7546-8D66-AD107E271688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7595017" y="5887431"/>
                <a:ext cx="774727" cy="65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4">
            <p14:nvContentPartPr>
              <p14:cNvPr id="270" name="墨迹 274">
                <a:extLst>
                  <a:ext uri="{FF2B5EF4-FFF2-40B4-BE49-F238E27FC236}">
                    <a16:creationId xmlns:a16="http://schemas.microsoft.com/office/drawing/2014/main" id="{238512F8-95B4-0042-843D-81806A4B6D29}"/>
                  </a:ext>
                </a:extLst>
              </p14:cNvPr>
              <p14:cNvContentPartPr/>
              <p14:nvPr/>
            </p14:nvContentPartPr>
            <p14:xfrm>
              <a:off x="1557460" y="6031071"/>
              <a:ext cx="498240" cy="523080"/>
            </p14:xfrm>
          </p:contentPart>
        </mc:Choice>
        <mc:Fallback>
          <p:pic>
            <p:nvPicPr>
              <p:cNvPr id="270" name="墨迹 274">
                <a:extLst>
                  <a:ext uri="{FF2B5EF4-FFF2-40B4-BE49-F238E27FC236}">
                    <a16:creationId xmlns:a16="http://schemas.microsoft.com/office/drawing/2014/main" id="{238512F8-95B4-0042-843D-81806A4B6D29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1549900" y="6023516"/>
                <a:ext cx="513360" cy="5378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6">
            <p14:nvContentPartPr>
              <p14:cNvPr id="271" name="墨迹 275">
                <a:extLst>
                  <a:ext uri="{FF2B5EF4-FFF2-40B4-BE49-F238E27FC236}">
                    <a16:creationId xmlns:a16="http://schemas.microsoft.com/office/drawing/2014/main" id="{BC522850-B2C9-0E49-8FAE-7AC3438DE655}"/>
                  </a:ext>
                </a:extLst>
              </p14:cNvPr>
              <p14:cNvContentPartPr/>
              <p14:nvPr/>
            </p14:nvContentPartPr>
            <p14:xfrm>
              <a:off x="10350460" y="5048271"/>
              <a:ext cx="726120" cy="522360"/>
            </p14:xfrm>
          </p:contentPart>
        </mc:Choice>
        <mc:Fallback>
          <p:pic>
            <p:nvPicPr>
              <p:cNvPr id="271" name="墨迹 275">
                <a:extLst>
                  <a:ext uri="{FF2B5EF4-FFF2-40B4-BE49-F238E27FC236}">
                    <a16:creationId xmlns:a16="http://schemas.microsoft.com/office/drawing/2014/main" id="{BC522850-B2C9-0E49-8FAE-7AC3438DE655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10342900" y="5040716"/>
                <a:ext cx="740880" cy="5374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8">
            <p14:nvContentPartPr>
              <p14:cNvPr id="272" name="墨迹 276">
                <a:extLst>
                  <a:ext uri="{FF2B5EF4-FFF2-40B4-BE49-F238E27FC236}">
                    <a16:creationId xmlns:a16="http://schemas.microsoft.com/office/drawing/2014/main" id="{65DE2F54-0A5D-5E49-A3C2-549A09B3220D}"/>
                  </a:ext>
                </a:extLst>
              </p14:cNvPr>
              <p14:cNvContentPartPr/>
              <p14:nvPr/>
            </p14:nvContentPartPr>
            <p14:xfrm>
              <a:off x="9339220" y="5122071"/>
              <a:ext cx="746640" cy="486000"/>
            </p14:xfrm>
          </p:contentPart>
        </mc:Choice>
        <mc:Fallback>
          <p:pic>
            <p:nvPicPr>
              <p:cNvPr id="272" name="墨迹 276">
                <a:extLst>
                  <a:ext uri="{FF2B5EF4-FFF2-40B4-BE49-F238E27FC236}">
                    <a16:creationId xmlns:a16="http://schemas.microsoft.com/office/drawing/2014/main" id="{65DE2F54-0A5D-5E49-A3C2-549A09B3220D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9331660" y="5114511"/>
                <a:ext cx="761760" cy="501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545047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1C629F1C-04CA-3040-8858-ED51249535DC}"/>
                  </a:ext>
                </a:extLst>
              </p14:cNvPr>
              <p14:cNvContentPartPr/>
              <p14:nvPr/>
            </p14:nvContentPartPr>
            <p14:xfrm>
              <a:off x="1364500" y="882711"/>
              <a:ext cx="31320" cy="155880"/>
            </p14:xfrm>
          </p:contentPart>
        </mc:Choice>
        <mc:Fallback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1C629F1C-04CA-3040-8858-ED51249535D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56940" y="875151"/>
                <a:ext cx="46440" cy="17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7" name="墨迹 7">
                <a:extLst>
                  <a:ext uri="{FF2B5EF4-FFF2-40B4-BE49-F238E27FC236}">
                    <a16:creationId xmlns:a16="http://schemas.microsoft.com/office/drawing/2014/main" id="{65A61448-ACE4-5247-A0FF-C274C59B7DD1}"/>
                  </a:ext>
                </a:extLst>
              </p14:cNvPr>
              <p14:cNvContentPartPr/>
              <p14:nvPr/>
            </p14:nvContentPartPr>
            <p14:xfrm>
              <a:off x="997300" y="633591"/>
              <a:ext cx="243000" cy="398880"/>
            </p14:xfrm>
          </p:contentPart>
        </mc:Choice>
        <mc:Fallback>
          <p:pic>
            <p:nvPicPr>
              <p:cNvPr id="7" name="墨迹 7">
                <a:extLst>
                  <a:ext uri="{FF2B5EF4-FFF2-40B4-BE49-F238E27FC236}">
                    <a16:creationId xmlns:a16="http://schemas.microsoft.com/office/drawing/2014/main" id="{65A61448-ACE4-5247-A0FF-C274C59B7DD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89740" y="626031"/>
                <a:ext cx="258120" cy="41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9" name="墨迹 8">
                <a:extLst>
                  <a:ext uri="{FF2B5EF4-FFF2-40B4-BE49-F238E27FC236}">
                    <a16:creationId xmlns:a16="http://schemas.microsoft.com/office/drawing/2014/main" id="{67B9D82F-9AED-E546-AC02-89E9BAFC99FA}"/>
                  </a:ext>
                </a:extLst>
              </p14:cNvPr>
              <p14:cNvContentPartPr/>
              <p14:nvPr/>
            </p14:nvContentPartPr>
            <p14:xfrm>
              <a:off x="1800100" y="839151"/>
              <a:ext cx="50040" cy="50040"/>
            </p14:xfrm>
          </p:contentPart>
        </mc:Choice>
        <mc:Fallback>
          <p:pic>
            <p:nvPicPr>
              <p:cNvPr id="9" name="墨迹 8">
                <a:extLst>
                  <a:ext uri="{FF2B5EF4-FFF2-40B4-BE49-F238E27FC236}">
                    <a16:creationId xmlns:a16="http://schemas.microsoft.com/office/drawing/2014/main" id="{67B9D82F-9AED-E546-AC02-89E9BAFC99F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792540" y="831591"/>
                <a:ext cx="65160" cy="6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0" name="墨迹 9">
                <a:extLst>
                  <a:ext uri="{FF2B5EF4-FFF2-40B4-BE49-F238E27FC236}">
                    <a16:creationId xmlns:a16="http://schemas.microsoft.com/office/drawing/2014/main" id="{61884B9D-41A9-CC4F-9149-3CE59F4443A8}"/>
                  </a:ext>
                </a:extLst>
              </p14:cNvPr>
              <p14:cNvContentPartPr/>
              <p14:nvPr/>
            </p14:nvContentPartPr>
            <p14:xfrm>
              <a:off x="1775260" y="994671"/>
              <a:ext cx="100080" cy="19080"/>
            </p14:xfrm>
          </p:contentPart>
        </mc:Choice>
        <mc:Fallback>
          <p:pic>
            <p:nvPicPr>
              <p:cNvPr id="10" name="墨迹 9">
                <a:extLst>
                  <a:ext uri="{FF2B5EF4-FFF2-40B4-BE49-F238E27FC236}">
                    <a16:creationId xmlns:a16="http://schemas.microsoft.com/office/drawing/2014/main" id="{61884B9D-41A9-CC4F-9149-3CE59F4443A8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767700" y="987111"/>
                <a:ext cx="11520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22" name="墨迹 24">
                <a:extLst>
                  <a:ext uri="{FF2B5EF4-FFF2-40B4-BE49-F238E27FC236}">
                    <a16:creationId xmlns:a16="http://schemas.microsoft.com/office/drawing/2014/main" id="{C45B53AE-9C09-8C4C-A74E-29950481684F}"/>
                  </a:ext>
                </a:extLst>
              </p14:cNvPr>
              <p14:cNvContentPartPr/>
              <p14:nvPr/>
            </p14:nvContentPartPr>
            <p14:xfrm>
              <a:off x="4657780" y="546471"/>
              <a:ext cx="311760" cy="349200"/>
            </p14:xfrm>
          </p:contentPart>
        </mc:Choice>
        <mc:Fallback>
          <p:pic>
            <p:nvPicPr>
              <p:cNvPr id="22" name="墨迹 24">
                <a:extLst>
                  <a:ext uri="{FF2B5EF4-FFF2-40B4-BE49-F238E27FC236}">
                    <a16:creationId xmlns:a16="http://schemas.microsoft.com/office/drawing/2014/main" id="{C45B53AE-9C09-8C4C-A74E-29950481684F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650220" y="538903"/>
                <a:ext cx="326880" cy="36433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23" name="墨迹 25">
                <a:extLst>
                  <a:ext uri="{FF2B5EF4-FFF2-40B4-BE49-F238E27FC236}">
                    <a16:creationId xmlns:a16="http://schemas.microsoft.com/office/drawing/2014/main" id="{01D9516C-88EF-7C4A-BAAD-297997C7C7A9}"/>
                  </a:ext>
                </a:extLst>
              </p14:cNvPr>
              <p14:cNvContentPartPr/>
              <p14:nvPr/>
            </p14:nvContentPartPr>
            <p14:xfrm>
              <a:off x="3368980" y="552591"/>
              <a:ext cx="1071000" cy="343080"/>
            </p14:xfrm>
          </p:contentPart>
        </mc:Choice>
        <mc:Fallback>
          <p:pic>
            <p:nvPicPr>
              <p:cNvPr id="23" name="墨迹 25">
                <a:extLst>
                  <a:ext uri="{FF2B5EF4-FFF2-40B4-BE49-F238E27FC236}">
                    <a16:creationId xmlns:a16="http://schemas.microsoft.com/office/drawing/2014/main" id="{01D9516C-88EF-7C4A-BAAD-297997C7C7A9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361420" y="545023"/>
                <a:ext cx="1086120" cy="35821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24" name="墨迹 26">
                <a:extLst>
                  <a:ext uri="{FF2B5EF4-FFF2-40B4-BE49-F238E27FC236}">
                    <a16:creationId xmlns:a16="http://schemas.microsoft.com/office/drawing/2014/main" id="{39B98890-B748-F446-BE50-CF6887051204}"/>
                  </a:ext>
                </a:extLst>
              </p14:cNvPr>
              <p14:cNvContentPartPr/>
              <p14:nvPr/>
            </p14:nvContentPartPr>
            <p14:xfrm>
              <a:off x="2485180" y="583911"/>
              <a:ext cx="615960" cy="389520"/>
            </p14:xfrm>
          </p:contentPart>
        </mc:Choice>
        <mc:Fallback>
          <p:pic>
            <p:nvPicPr>
              <p:cNvPr id="24" name="墨迹 26">
                <a:extLst>
                  <a:ext uri="{FF2B5EF4-FFF2-40B4-BE49-F238E27FC236}">
                    <a16:creationId xmlns:a16="http://schemas.microsoft.com/office/drawing/2014/main" id="{39B98890-B748-F446-BE50-CF6887051204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477620" y="576358"/>
                <a:ext cx="631080" cy="40462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32" name="墨迹 32">
                <a:extLst>
                  <a:ext uri="{FF2B5EF4-FFF2-40B4-BE49-F238E27FC236}">
                    <a16:creationId xmlns:a16="http://schemas.microsoft.com/office/drawing/2014/main" id="{F08C226E-F901-3744-9010-4EBD11077A7A}"/>
                  </a:ext>
                </a:extLst>
              </p14:cNvPr>
              <p14:cNvContentPartPr/>
              <p14:nvPr/>
            </p14:nvContentPartPr>
            <p14:xfrm>
              <a:off x="2279620" y="1442871"/>
              <a:ext cx="747360" cy="417600"/>
            </p14:xfrm>
          </p:contentPart>
        </mc:Choice>
        <mc:Fallback>
          <p:pic>
            <p:nvPicPr>
              <p:cNvPr id="32" name="墨迹 32">
                <a:extLst>
                  <a:ext uri="{FF2B5EF4-FFF2-40B4-BE49-F238E27FC236}">
                    <a16:creationId xmlns:a16="http://schemas.microsoft.com/office/drawing/2014/main" id="{F08C226E-F901-3744-9010-4EBD11077A7A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272060" y="1435311"/>
                <a:ext cx="762480" cy="43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36" name="墨迹 35">
                <a:extLst>
                  <a:ext uri="{FF2B5EF4-FFF2-40B4-BE49-F238E27FC236}">
                    <a16:creationId xmlns:a16="http://schemas.microsoft.com/office/drawing/2014/main" id="{9C4EFB3C-AE2B-7746-BC28-CDF453115E2D}"/>
                  </a:ext>
                </a:extLst>
              </p14:cNvPr>
              <p14:cNvContentPartPr/>
              <p14:nvPr/>
            </p14:nvContentPartPr>
            <p14:xfrm>
              <a:off x="4508380" y="1430271"/>
              <a:ext cx="106200" cy="56520"/>
            </p14:xfrm>
          </p:contentPart>
        </mc:Choice>
        <mc:Fallback>
          <p:pic>
            <p:nvPicPr>
              <p:cNvPr id="36" name="墨迹 35">
                <a:extLst>
                  <a:ext uri="{FF2B5EF4-FFF2-40B4-BE49-F238E27FC236}">
                    <a16:creationId xmlns:a16="http://schemas.microsoft.com/office/drawing/2014/main" id="{9C4EFB3C-AE2B-7746-BC28-CDF453115E2D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500820" y="1423071"/>
                <a:ext cx="121320" cy="7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37" name="墨迹 36">
                <a:extLst>
                  <a:ext uri="{FF2B5EF4-FFF2-40B4-BE49-F238E27FC236}">
                    <a16:creationId xmlns:a16="http://schemas.microsoft.com/office/drawing/2014/main" id="{214E1217-53CE-C246-BB49-6E3481C3BB33}"/>
                  </a:ext>
                </a:extLst>
              </p14:cNvPr>
              <p14:cNvContentPartPr/>
              <p14:nvPr/>
            </p14:nvContentPartPr>
            <p14:xfrm>
              <a:off x="4520620" y="1610991"/>
              <a:ext cx="398880" cy="137160"/>
            </p14:xfrm>
          </p:contentPart>
        </mc:Choice>
        <mc:Fallback>
          <p:pic>
            <p:nvPicPr>
              <p:cNvPr id="37" name="墨迹 36">
                <a:extLst>
                  <a:ext uri="{FF2B5EF4-FFF2-40B4-BE49-F238E27FC236}">
                    <a16:creationId xmlns:a16="http://schemas.microsoft.com/office/drawing/2014/main" id="{214E1217-53CE-C246-BB49-6E3481C3BB33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513060" y="1603431"/>
                <a:ext cx="414000" cy="15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42" name="墨迹 43">
                <a:extLst>
                  <a:ext uri="{FF2B5EF4-FFF2-40B4-BE49-F238E27FC236}">
                    <a16:creationId xmlns:a16="http://schemas.microsoft.com/office/drawing/2014/main" id="{7E161B70-2C73-5842-831A-C34B61D37EC7}"/>
                  </a:ext>
                </a:extLst>
              </p14:cNvPr>
              <p14:cNvContentPartPr/>
              <p14:nvPr/>
            </p14:nvContentPartPr>
            <p14:xfrm>
              <a:off x="3443860" y="1399311"/>
              <a:ext cx="735120" cy="330480"/>
            </p14:xfrm>
          </p:contentPart>
        </mc:Choice>
        <mc:Fallback>
          <p:pic>
            <p:nvPicPr>
              <p:cNvPr id="42" name="墨迹 43">
                <a:extLst>
                  <a:ext uri="{FF2B5EF4-FFF2-40B4-BE49-F238E27FC236}">
                    <a16:creationId xmlns:a16="http://schemas.microsoft.com/office/drawing/2014/main" id="{7E161B70-2C73-5842-831A-C34B61D37EC7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436300" y="1391751"/>
                <a:ext cx="749880" cy="34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45" name="墨迹 44">
                <a:extLst>
                  <a:ext uri="{FF2B5EF4-FFF2-40B4-BE49-F238E27FC236}">
                    <a16:creationId xmlns:a16="http://schemas.microsoft.com/office/drawing/2014/main" id="{8B2881C8-A3F6-9C4F-82B5-304F715FD030}"/>
                  </a:ext>
                </a:extLst>
              </p14:cNvPr>
              <p14:cNvContentPartPr/>
              <p14:nvPr/>
            </p14:nvContentPartPr>
            <p14:xfrm>
              <a:off x="5180500" y="1499031"/>
              <a:ext cx="31320" cy="212040"/>
            </p14:xfrm>
          </p:contentPart>
        </mc:Choice>
        <mc:Fallback>
          <p:pic>
            <p:nvPicPr>
              <p:cNvPr id="45" name="墨迹 44">
                <a:extLst>
                  <a:ext uri="{FF2B5EF4-FFF2-40B4-BE49-F238E27FC236}">
                    <a16:creationId xmlns:a16="http://schemas.microsoft.com/office/drawing/2014/main" id="{8B2881C8-A3F6-9C4F-82B5-304F715FD030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173300" y="1491471"/>
                <a:ext cx="46440" cy="22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50" name="墨迹 49">
                <a:extLst>
                  <a:ext uri="{FF2B5EF4-FFF2-40B4-BE49-F238E27FC236}">
                    <a16:creationId xmlns:a16="http://schemas.microsoft.com/office/drawing/2014/main" id="{7DFB59BA-6C2F-B343-A634-C4F55E3C3685}"/>
                  </a:ext>
                </a:extLst>
              </p14:cNvPr>
              <p14:cNvContentPartPr/>
              <p14:nvPr/>
            </p14:nvContentPartPr>
            <p14:xfrm>
              <a:off x="6537700" y="1492551"/>
              <a:ext cx="118800" cy="12960"/>
            </p14:xfrm>
          </p:contentPart>
        </mc:Choice>
        <mc:Fallback>
          <p:pic>
            <p:nvPicPr>
              <p:cNvPr id="50" name="墨迹 49">
                <a:extLst>
                  <a:ext uri="{FF2B5EF4-FFF2-40B4-BE49-F238E27FC236}">
                    <a16:creationId xmlns:a16="http://schemas.microsoft.com/office/drawing/2014/main" id="{7DFB59BA-6C2F-B343-A634-C4F55E3C3685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530140" y="1484991"/>
                <a:ext cx="13356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51" name="墨迹 50">
                <a:extLst>
                  <a:ext uri="{FF2B5EF4-FFF2-40B4-BE49-F238E27FC236}">
                    <a16:creationId xmlns:a16="http://schemas.microsoft.com/office/drawing/2014/main" id="{2D6489F9-02C0-D344-8F85-3775BA71E944}"/>
                  </a:ext>
                </a:extLst>
              </p14:cNvPr>
              <p14:cNvContentPartPr/>
              <p14:nvPr/>
            </p14:nvContentPartPr>
            <p14:xfrm>
              <a:off x="6522580" y="1610991"/>
              <a:ext cx="152640" cy="37800"/>
            </p14:xfrm>
          </p:contentPart>
        </mc:Choice>
        <mc:Fallback>
          <p:pic>
            <p:nvPicPr>
              <p:cNvPr id="51" name="墨迹 50">
                <a:extLst>
                  <a:ext uri="{FF2B5EF4-FFF2-40B4-BE49-F238E27FC236}">
                    <a16:creationId xmlns:a16="http://schemas.microsoft.com/office/drawing/2014/main" id="{2D6489F9-02C0-D344-8F85-3775BA71E944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6515020" y="1603431"/>
                <a:ext cx="167760" cy="5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52" name="墨迹 51">
                <a:extLst>
                  <a:ext uri="{FF2B5EF4-FFF2-40B4-BE49-F238E27FC236}">
                    <a16:creationId xmlns:a16="http://schemas.microsoft.com/office/drawing/2014/main" id="{DD19DF05-A999-5748-8A82-AE75999BFA35}"/>
                  </a:ext>
                </a:extLst>
              </p14:cNvPr>
              <p14:cNvContentPartPr/>
              <p14:nvPr/>
            </p14:nvContentPartPr>
            <p14:xfrm>
              <a:off x="6868540" y="1318311"/>
              <a:ext cx="173880" cy="374040"/>
            </p14:xfrm>
          </p:contentPart>
        </mc:Choice>
        <mc:Fallback>
          <p:pic>
            <p:nvPicPr>
              <p:cNvPr id="52" name="墨迹 51">
                <a:extLst>
                  <a:ext uri="{FF2B5EF4-FFF2-40B4-BE49-F238E27FC236}">
                    <a16:creationId xmlns:a16="http://schemas.microsoft.com/office/drawing/2014/main" id="{DD19DF05-A999-5748-8A82-AE75999BFA35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6860980" y="1310751"/>
                <a:ext cx="189000" cy="38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53" name="墨迹 54">
                <a:extLst>
                  <a:ext uri="{FF2B5EF4-FFF2-40B4-BE49-F238E27FC236}">
                    <a16:creationId xmlns:a16="http://schemas.microsoft.com/office/drawing/2014/main" id="{F593F28B-7D3F-3C4D-A111-44F55D97A31E}"/>
                  </a:ext>
                </a:extLst>
              </p14:cNvPr>
              <p14:cNvContentPartPr/>
              <p14:nvPr/>
            </p14:nvContentPartPr>
            <p14:xfrm>
              <a:off x="6045940" y="1399311"/>
              <a:ext cx="224640" cy="299160"/>
            </p14:xfrm>
          </p:contentPart>
        </mc:Choice>
        <mc:Fallback>
          <p:pic>
            <p:nvPicPr>
              <p:cNvPr id="53" name="墨迹 54">
                <a:extLst>
                  <a:ext uri="{FF2B5EF4-FFF2-40B4-BE49-F238E27FC236}">
                    <a16:creationId xmlns:a16="http://schemas.microsoft.com/office/drawing/2014/main" id="{F593F28B-7D3F-3C4D-A111-44F55D97A31E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6038380" y="1391751"/>
                <a:ext cx="239400" cy="31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54" name="墨迹 55">
                <a:extLst>
                  <a:ext uri="{FF2B5EF4-FFF2-40B4-BE49-F238E27FC236}">
                    <a16:creationId xmlns:a16="http://schemas.microsoft.com/office/drawing/2014/main" id="{0A433A28-C591-B042-8958-940EBBF81403}"/>
                  </a:ext>
                </a:extLst>
              </p14:cNvPr>
              <p14:cNvContentPartPr/>
              <p14:nvPr/>
            </p14:nvContentPartPr>
            <p14:xfrm>
              <a:off x="5429620" y="1467711"/>
              <a:ext cx="405000" cy="162360"/>
            </p14:xfrm>
          </p:contentPart>
        </mc:Choice>
        <mc:Fallback>
          <p:pic>
            <p:nvPicPr>
              <p:cNvPr id="54" name="墨迹 55">
                <a:extLst>
                  <a:ext uri="{FF2B5EF4-FFF2-40B4-BE49-F238E27FC236}">
                    <a16:creationId xmlns:a16="http://schemas.microsoft.com/office/drawing/2014/main" id="{0A433A28-C591-B042-8958-940EBBF8140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5422060" y="1460151"/>
                <a:ext cx="420120" cy="17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62" name="墨迹 62">
                <a:extLst>
                  <a:ext uri="{FF2B5EF4-FFF2-40B4-BE49-F238E27FC236}">
                    <a16:creationId xmlns:a16="http://schemas.microsoft.com/office/drawing/2014/main" id="{B9D16D02-7D96-3941-ADE6-AF4050E9AF62}"/>
                  </a:ext>
                </a:extLst>
              </p14:cNvPr>
              <p14:cNvContentPartPr/>
              <p14:nvPr/>
            </p14:nvContentPartPr>
            <p14:xfrm>
              <a:off x="7390900" y="1200951"/>
              <a:ext cx="896040" cy="578520"/>
            </p14:xfrm>
          </p:contentPart>
        </mc:Choice>
        <mc:Fallback>
          <p:pic>
            <p:nvPicPr>
              <p:cNvPr id="62" name="墨迹 62">
                <a:extLst>
                  <a:ext uri="{FF2B5EF4-FFF2-40B4-BE49-F238E27FC236}">
                    <a16:creationId xmlns:a16="http://schemas.microsoft.com/office/drawing/2014/main" id="{B9D16D02-7D96-3941-ADE6-AF4050E9AF62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7383340" y="1193391"/>
                <a:ext cx="911160" cy="59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67" name="墨迹 66">
                <a:extLst>
                  <a:ext uri="{FF2B5EF4-FFF2-40B4-BE49-F238E27FC236}">
                    <a16:creationId xmlns:a16="http://schemas.microsoft.com/office/drawing/2014/main" id="{A95138B9-41EA-A54E-9E1C-C334B2AEA1D0}"/>
                  </a:ext>
                </a:extLst>
              </p14:cNvPr>
              <p14:cNvContentPartPr/>
              <p14:nvPr/>
            </p14:nvContentPartPr>
            <p14:xfrm>
              <a:off x="2846260" y="2382831"/>
              <a:ext cx="37800" cy="361440"/>
            </p14:xfrm>
          </p:contentPart>
        </mc:Choice>
        <mc:Fallback>
          <p:pic>
            <p:nvPicPr>
              <p:cNvPr id="67" name="墨迹 66">
                <a:extLst>
                  <a:ext uri="{FF2B5EF4-FFF2-40B4-BE49-F238E27FC236}">
                    <a16:creationId xmlns:a16="http://schemas.microsoft.com/office/drawing/2014/main" id="{A95138B9-41EA-A54E-9E1C-C334B2AEA1D0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2838700" y="2375271"/>
                <a:ext cx="52920" cy="37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73" name="墨迹 72">
                <a:extLst>
                  <a:ext uri="{FF2B5EF4-FFF2-40B4-BE49-F238E27FC236}">
                    <a16:creationId xmlns:a16="http://schemas.microsoft.com/office/drawing/2014/main" id="{52066B33-BD8C-1A4A-91C0-BF65DB08FCCB}"/>
                  </a:ext>
                </a:extLst>
              </p14:cNvPr>
              <p14:cNvContentPartPr/>
              <p14:nvPr/>
            </p14:nvContentPartPr>
            <p14:xfrm>
              <a:off x="4091140" y="2414151"/>
              <a:ext cx="149760" cy="31320"/>
            </p14:xfrm>
          </p:contentPart>
        </mc:Choice>
        <mc:Fallback>
          <p:pic>
            <p:nvPicPr>
              <p:cNvPr id="73" name="墨迹 72">
                <a:extLst>
                  <a:ext uri="{FF2B5EF4-FFF2-40B4-BE49-F238E27FC236}">
                    <a16:creationId xmlns:a16="http://schemas.microsoft.com/office/drawing/2014/main" id="{52066B33-BD8C-1A4A-91C0-BF65DB08FCCB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4083580" y="2406591"/>
                <a:ext cx="16488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74" name="墨迹 73">
                <a:extLst>
                  <a:ext uri="{FF2B5EF4-FFF2-40B4-BE49-F238E27FC236}">
                    <a16:creationId xmlns:a16="http://schemas.microsoft.com/office/drawing/2014/main" id="{FF0EB8BD-E6F5-384D-95C4-F2A046373394}"/>
                  </a:ext>
                </a:extLst>
              </p14:cNvPr>
              <p14:cNvContentPartPr/>
              <p14:nvPr/>
            </p14:nvContentPartPr>
            <p14:xfrm>
              <a:off x="4134700" y="2582271"/>
              <a:ext cx="168480" cy="25200"/>
            </p14:xfrm>
          </p:contentPart>
        </mc:Choice>
        <mc:Fallback>
          <p:pic>
            <p:nvPicPr>
              <p:cNvPr id="74" name="墨迹 73">
                <a:extLst>
                  <a:ext uri="{FF2B5EF4-FFF2-40B4-BE49-F238E27FC236}">
                    <a16:creationId xmlns:a16="http://schemas.microsoft.com/office/drawing/2014/main" id="{FF0EB8BD-E6F5-384D-95C4-F2A046373394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4127140" y="2574711"/>
                <a:ext cx="18360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75" name="墨迹 74">
                <a:extLst>
                  <a:ext uri="{FF2B5EF4-FFF2-40B4-BE49-F238E27FC236}">
                    <a16:creationId xmlns:a16="http://schemas.microsoft.com/office/drawing/2014/main" id="{84439E53-8522-8242-9A94-D06610645256}"/>
                  </a:ext>
                </a:extLst>
              </p14:cNvPr>
              <p14:cNvContentPartPr/>
              <p14:nvPr/>
            </p14:nvContentPartPr>
            <p14:xfrm>
              <a:off x="4676500" y="2270871"/>
              <a:ext cx="87480" cy="498240"/>
            </p14:xfrm>
          </p:contentPart>
        </mc:Choice>
        <mc:Fallback>
          <p:pic>
            <p:nvPicPr>
              <p:cNvPr id="75" name="墨迹 74">
                <a:extLst>
                  <a:ext uri="{FF2B5EF4-FFF2-40B4-BE49-F238E27FC236}">
                    <a16:creationId xmlns:a16="http://schemas.microsoft.com/office/drawing/2014/main" id="{84439E53-8522-8242-9A94-D06610645256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4668940" y="2263311"/>
                <a:ext cx="102600" cy="51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76" name="墨迹 77">
                <a:extLst>
                  <a:ext uri="{FF2B5EF4-FFF2-40B4-BE49-F238E27FC236}">
                    <a16:creationId xmlns:a16="http://schemas.microsoft.com/office/drawing/2014/main" id="{C6FB5246-3385-FA4A-A2AA-647B0C5EA5DA}"/>
                  </a:ext>
                </a:extLst>
              </p14:cNvPr>
              <p14:cNvContentPartPr/>
              <p14:nvPr/>
            </p14:nvContentPartPr>
            <p14:xfrm>
              <a:off x="3101500" y="2276991"/>
              <a:ext cx="479520" cy="629280"/>
            </p14:xfrm>
          </p:contentPart>
        </mc:Choice>
        <mc:Fallback>
          <p:pic>
            <p:nvPicPr>
              <p:cNvPr id="76" name="墨迹 77">
                <a:extLst>
                  <a:ext uri="{FF2B5EF4-FFF2-40B4-BE49-F238E27FC236}">
                    <a16:creationId xmlns:a16="http://schemas.microsoft.com/office/drawing/2014/main" id="{C6FB5246-3385-FA4A-A2AA-647B0C5EA5DA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3093946" y="2269431"/>
                <a:ext cx="494269" cy="64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77" name="墨迹 78">
                <a:extLst>
                  <a:ext uri="{FF2B5EF4-FFF2-40B4-BE49-F238E27FC236}">
                    <a16:creationId xmlns:a16="http://schemas.microsoft.com/office/drawing/2014/main" id="{A3FEE139-F7BF-884D-B21D-13BC3DA55DED}"/>
                  </a:ext>
                </a:extLst>
              </p14:cNvPr>
              <p14:cNvContentPartPr/>
              <p14:nvPr/>
            </p14:nvContentPartPr>
            <p14:xfrm>
              <a:off x="1532620" y="2420271"/>
              <a:ext cx="591840" cy="398880"/>
            </p14:xfrm>
          </p:contentPart>
        </mc:Choice>
        <mc:Fallback>
          <p:pic>
            <p:nvPicPr>
              <p:cNvPr id="77" name="墨迹 78">
                <a:extLst>
                  <a:ext uri="{FF2B5EF4-FFF2-40B4-BE49-F238E27FC236}">
                    <a16:creationId xmlns:a16="http://schemas.microsoft.com/office/drawing/2014/main" id="{A3FEE139-F7BF-884D-B21D-13BC3DA55DED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1525060" y="2412711"/>
                <a:ext cx="606960" cy="41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82" name="墨迹 81">
                <a:extLst>
                  <a:ext uri="{FF2B5EF4-FFF2-40B4-BE49-F238E27FC236}">
                    <a16:creationId xmlns:a16="http://schemas.microsoft.com/office/drawing/2014/main" id="{B0A63CFA-53E3-644B-B738-15F65D671517}"/>
                  </a:ext>
                </a:extLst>
              </p14:cNvPr>
              <p14:cNvContentPartPr/>
              <p14:nvPr/>
            </p14:nvContentPartPr>
            <p14:xfrm>
              <a:off x="5709700" y="2165031"/>
              <a:ext cx="143640" cy="25200"/>
            </p14:xfrm>
          </p:contentPart>
        </mc:Choice>
        <mc:Fallback>
          <p:pic>
            <p:nvPicPr>
              <p:cNvPr id="82" name="墨迹 81">
                <a:extLst>
                  <a:ext uri="{FF2B5EF4-FFF2-40B4-BE49-F238E27FC236}">
                    <a16:creationId xmlns:a16="http://schemas.microsoft.com/office/drawing/2014/main" id="{B0A63CFA-53E3-644B-B738-15F65D671517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5702140" y="2157471"/>
                <a:ext cx="15876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88" name="墨迹 87">
                <a:extLst>
                  <a:ext uri="{FF2B5EF4-FFF2-40B4-BE49-F238E27FC236}">
                    <a16:creationId xmlns:a16="http://schemas.microsoft.com/office/drawing/2014/main" id="{95E7243F-9A0F-8C44-9603-35F9AC63B45D}"/>
                  </a:ext>
                </a:extLst>
              </p14:cNvPr>
              <p14:cNvContentPartPr/>
              <p14:nvPr/>
            </p14:nvContentPartPr>
            <p14:xfrm>
              <a:off x="7309900" y="2121471"/>
              <a:ext cx="155880" cy="12960"/>
            </p14:xfrm>
          </p:contentPart>
        </mc:Choice>
        <mc:Fallback>
          <p:pic>
            <p:nvPicPr>
              <p:cNvPr id="88" name="墨迹 87">
                <a:extLst>
                  <a:ext uri="{FF2B5EF4-FFF2-40B4-BE49-F238E27FC236}">
                    <a16:creationId xmlns:a16="http://schemas.microsoft.com/office/drawing/2014/main" id="{95E7243F-9A0F-8C44-9603-35F9AC63B45D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7302340" y="2113911"/>
                <a:ext cx="17100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89" name="墨迹 88">
                <a:extLst>
                  <a:ext uri="{FF2B5EF4-FFF2-40B4-BE49-F238E27FC236}">
                    <a16:creationId xmlns:a16="http://schemas.microsoft.com/office/drawing/2014/main" id="{B4ABA363-8C57-0545-9258-A4695F00E48F}"/>
                  </a:ext>
                </a:extLst>
              </p14:cNvPr>
              <p14:cNvContentPartPr/>
              <p14:nvPr/>
            </p14:nvContentPartPr>
            <p14:xfrm>
              <a:off x="7658380" y="2015631"/>
              <a:ext cx="19080" cy="336600"/>
            </p14:xfrm>
          </p:contentPart>
        </mc:Choice>
        <mc:Fallback>
          <p:pic>
            <p:nvPicPr>
              <p:cNvPr id="89" name="墨迹 88">
                <a:extLst>
                  <a:ext uri="{FF2B5EF4-FFF2-40B4-BE49-F238E27FC236}">
                    <a16:creationId xmlns:a16="http://schemas.microsoft.com/office/drawing/2014/main" id="{B4ABA363-8C57-0545-9258-A4695F00E48F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7650820" y="2008071"/>
                <a:ext cx="34200" cy="35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90" name="墨迹 89">
                <a:extLst>
                  <a:ext uri="{FF2B5EF4-FFF2-40B4-BE49-F238E27FC236}">
                    <a16:creationId xmlns:a16="http://schemas.microsoft.com/office/drawing/2014/main" id="{35BD92F2-D3EE-5742-AEE6-5A2317240E9D}"/>
                  </a:ext>
                </a:extLst>
              </p14:cNvPr>
              <p14:cNvContentPartPr/>
              <p14:nvPr/>
            </p14:nvContentPartPr>
            <p14:xfrm>
              <a:off x="5809420" y="2763351"/>
              <a:ext cx="50040" cy="186480"/>
            </p14:xfrm>
          </p:contentPart>
        </mc:Choice>
        <mc:Fallback>
          <p:pic>
            <p:nvPicPr>
              <p:cNvPr id="90" name="墨迹 89">
                <a:extLst>
                  <a:ext uri="{FF2B5EF4-FFF2-40B4-BE49-F238E27FC236}">
                    <a16:creationId xmlns:a16="http://schemas.microsoft.com/office/drawing/2014/main" id="{35BD92F2-D3EE-5742-AEE6-5A2317240E9D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5801860" y="2755791"/>
                <a:ext cx="65160" cy="20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91" name="墨迹 90">
                <a:extLst>
                  <a:ext uri="{FF2B5EF4-FFF2-40B4-BE49-F238E27FC236}">
                    <a16:creationId xmlns:a16="http://schemas.microsoft.com/office/drawing/2014/main" id="{43E3E187-8089-2E45-A1E1-8D8C515E970D}"/>
                  </a:ext>
                </a:extLst>
              </p14:cNvPr>
              <p14:cNvContentPartPr/>
              <p14:nvPr/>
            </p14:nvContentPartPr>
            <p14:xfrm>
              <a:off x="6151780" y="2768751"/>
              <a:ext cx="131040" cy="118800"/>
            </p14:xfrm>
          </p:contentPart>
        </mc:Choice>
        <mc:Fallback>
          <p:pic>
            <p:nvPicPr>
              <p:cNvPr id="91" name="墨迹 90">
                <a:extLst>
                  <a:ext uri="{FF2B5EF4-FFF2-40B4-BE49-F238E27FC236}">
                    <a16:creationId xmlns:a16="http://schemas.microsoft.com/office/drawing/2014/main" id="{43E3E187-8089-2E45-A1E1-8D8C515E970D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6144220" y="2761551"/>
                <a:ext cx="146160" cy="13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92" name="墨迹 91">
                <a:extLst>
                  <a:ext uri="{FF2B5EF4-FFF2-40B4-BE49-F238E27FC236}">
                    <a16:creationId xmlns:a16="http://schemas.microsoft.com/office/drawing/2014/main" id="{D50EDAB3-2252-AB42-8359-A3BA7F20E5C8}"/>
                  </a:ext>
                </a:extLst>
              </p14:cNvPr>
              <p14:cNvContentPartPr/>
              <p14:nvPr/>
            </p14:nvContentPartPr>
            <p14:xfrm>
              <a:off x="6569740" y="2756511"/>
              <a:ext cx="173880" cy="12960"/>
            </p14:xfrm>
          </p:contentPart>
        </mc:Choice>
        <mc:Fallback>
          <p:pic>
            <p:nvPicPr>
              <p:cNvPr id="92" name="墨迹 91">
                <a:extLst>
                  <a:ext uri="{FF2B5EF4-FFF2-40B4-BE49-F238E27FC236}">
                    <a16:creationId xmlns:a16="http://schemas.microsoft.com/office/drawing/2014/main" id="{D50EDAB3-2252-AB42-8359-A3BA7F20E5C8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6562180" y="2748951"/>
                <a:ext cx="18900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95" name="墨迹 94">
                <a:extLst>
                  <a:ext uri="{FF2B5EF4-FFF2-40B4-BE49-F238E27FC236}">
                    <a16:creationId xmlns:a16="http://schemas.microsoft.com/office/drawing/2014/main" id="{E734CCF1-4753-254D-93ED-4E6BC30CDEBD}"/>
                  </a:ext>
                </a:extLst>
              </p14:cNvPr>
              <p14:cNvContentPartPr/>
              <p14:nvPr/>
            </p14:nvContentPartPr>
            <p14:xfrm>
              <a:off x="7876180" y="2152431"/>
              <a:ext cx="168480" cy="753480"/>
            </p14:xfrm>
          </p:contentPart>
        </mc:Choice>
        <mc:Fallback>
          <p:pic>
            <p:nvPicPr>
              <p:cNvPr id="95" name="墨迹 94">
                <a:extLst>
                  <a:ext uri="{FF2B5EF4-FFF2-40B4-BE49-F238E27FC236}">
                    <a16:creationId xmlns:a16="http://schemas.microsoft.com/office/drawing/2014/main" id="{E734CCF1-4753-254D-93ED-4E6BC30CDEBD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7868620" y="2145231"/>
                <a:ext cx="183600" cy="76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98" name="墨迹 102">
                <a:extLst>
                  <a:ext uri="{FF2B5EF4-FFF2-40B4-BE49-F238E27FC236}">
                    <a16:creationId xmlns:a16="http://schemas.microsoft.com/office/drawing/2014/main" id="{0C91CB55-93CD-9F4B-A4B1-1FA5ABF4588A}"/>
                  </a:ext>
                </a:extLst>
              </p14:cNvPr>
              <p14:cNvContentPartPr/>
              <p14:nvPr/>
            </p14:nvContentPartPr>
            <p14:xfrm>
              <a:off x="8592220" y="2432871"/>
              <a:ext cx="435960" cy="180000"/>
            </p14:xfrm>
          </p:contentPart>
        </mc:Choice>
        <mc:Fallback>
          <p:pic>
            <p:nvPicPr>
              <p:cNvPr id="98" name="墨迹 102">
                <a:extLst>
                  <a:ext uri="{FF2B5EF4-FFF2-40B4-BE49-F238E27FC236}">
                    <a16:creationId xmlns:a16="http://schemas.microsoft.com/office/drawing/2014/main" id="{0C91CB55-93CD-9F4B-A4B1-1FA5ABF4588A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8584666" y="2425326"/>
                <a:ext cx="450708" cy="1947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99" name="墨迹 103">
                <a:extLst>
                  <a:ext uri="{FF2B5EF4-FFF2-40B4-BE49-F238E27FC236}">
                    <a16:creationId xmlns:a16="http://schemas.microsoft.com/office/drawing/2014/main" id="{687341AE-2AF2-FE43-A248-EEC8EF76ED3E}"/>
                  </a:ext>
                </a:extLst>
              </p14:cNvPr>
              <p14:cNvContentPartPr/>
              <p14:nvPr/>
            </p14:nvContentPartPr>
            <p14:xfrm>
              <a:off x="6995620" y="2607111"/>
              <a:ext cx="218160" cy="324000"/>
            </p14:xfrm>
          </p:contentPart>
        </mc:Choice>
        <mc:Fallback>
          <p:pic>
            <p:nvPicPr>
              <p:cNvPr id="99" name="墨迹 103">
                <a:extLst>
                  <a:ext uri="{FF2B5EF4-FFF2-40B4-BE49-F238E27FC236}">
                    <a16:creationId xmlns:a16="http://schemas.microsoft.com/office/drawing/2014/main" id="{687341AE-2AF2-FE43-A248-EEC8EF76ED3E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6988060" y="2599551"/>
                <a:ext cx="233280" cy="33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100" name="墨迹 104">
                <a:extLst>
                  <a:ext uri="{FF2B5EF4-FFF2-40B4-BE49-F238E27FC236}">
                    <a16:creationId xmlns:a16="http://schemas.microsoft.com/office/drawing/2014/main" id="{B74F4F03-FA0C-8D44-83AA-9A6FF86A630D}"/>
                  </a:ext>
                </a:extLst>
              </p14:cNvPr>
              <p14:cNvContentPartPr/>
              <p14:nvPr/>
            </p14:nvContentPartPr>
            <p14:xfrm>
              <a:off x="6631300" y="2015631"/>
              <a:ext cx="473400" cy="293040"/>
            </p14:xfrm>
          </p:contentPart>
        </mc:Choice>
        <mc:Fallback>
          <p:pic>
            <p:nvPicPr>
              <p:cNvPr id="100" name="墨迹 104">
                <a:extLst>
                  <a:ext uri="{FF2B5EF4-FFF2-40B4-BE49-F238E27FC236}">
                    <a16:creationId xmlns:a16="http://schemas.microsoft.com/office/drawing/2014/main" id="{B74F4F03-FA0C-8D44-83AA-9A6FF86A630D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6623740" y="2008071"/>
                <a:ext cx="488520" cy="30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101" name="墨迹 105">
                <a:extLst>
                  <a:ext uri="{FF2B5EF4-FFF2-40B4-BE49-F238E27FC236}">
                    <a16:creationId xmlns:a16="http://schemas.microsoft.com/office/drawing/2014/main" id="{AF1A532A-5D1A-FC47-9870-5CC3D1336D31}"/>
                  </a:ext>
                </a:extLst>
              </p14:cNvPr>
              <p14:cNvContentPartPr/>
              <p14:nvPr/>
            </p14:nvContentPartPr>
            <p14:xfrm>
              <a:off x="6034420" y="2015631"/>
              <a:ext cx="242640" cy="262080"/>
            </p14:xfrm>
          </p:contentPart>
        </mc:Choice>
        <mc:Fallback>
          <p:pic>
            <p:nvPicPr>
              <p:cNvPr id="101" name="墨迹 105">
                <a:extLst>
                  <a:ext uri="{FF2B5EF4-FFF2-40B4-BE49-F238E27FC236}">
                    <a16:creationId xmlns:a16="http://schemas.microsoft.com/office/drawing/2014/main" id="{AF1A532A-5D1A-FC47-9870-5CC3D1336D31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6026860" y="2008061"/>
                <a:ext cx="257400" cy="27722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102" name="墨迹 106">
                <a:extLst>
                  <a:ext uri="{FF2B5EF4-FFF2-40B4-BE49-F238E27FC236}">
                    <a16:creationId xmlns:a16="http://schemas.microsoft.com/office/drawing/2014/main" id="{E09BA3B7-EB1B-A340-BB9C-9A6DBD4E72C0}"/>
                  </a:ext>
                </a:extLst>
              </p14:cNvPr>
              <p14:cNvContentPartPr/>
              <p14:nvPr/>
            </p14:nvContentPartPr>
            <p14:xfrm>
              <a:off x="5112100" y="2140191"/>
              <a:ext cx="342720" cy="218520"/>
            </p14:xfrm>
          </p:contentPart>
        </mc:Choice>
        <mc:Fallback>
          <p:pic>
            <p:nvPicPr>
              <p:cNvPr id="102" name="墨迹 106">
                <a:extLst>
                  <a:ext uri="{FF2B5EF4-FFF2-40B4-BE49-F238E27FC236}">
                    <a16:creationId xmlns:a16="http://schemas.microsoft.com/office/drawing/2014/main" id="{E09BA3B7-EB1B-A340-BB9C-9A6DBD4E72C0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5104540" y="2132619"/>
                <a:ext cx="357840" cy="2336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110" name="墨迹 110">
                <a:extLst>
                  <a:ext uri="{FF2B5EF4-FFF2-40B4-BE49-F238E27FC236}">
                    <a16:creationId xmlns:a16="http://schemas.microsoft.com/office/drawing/2014/main" id="{3CDBAF7A-DF64-E944-93A8-5A44AA405544}"/>
                  </a:ext>
                </a:extLst>
              </p14:cNvPr>
              <p14:cNvContentPartPr/>
              <p14:nvPr/>
            </p14:nvContentPartPr>
            <p14:xfrm>
              <a:off x="9326980" y="2345751"/>
              <a:ext cx="741240" cy="311760"/>
            </p14:xfrm>
          </p:contentPart>
        </mc:Choice>
        <mc:Fallback>
          <p:pic>
            <p:nvPicPr>
              <p:cNvPr id="110" name="墨迹 110">
                <a:extLst>
                  <a:ext uri="{FF2B5EF4-FFF2-40B4-BE49-F238E27FC236}">
                    <a16:creationId xmlns:a16="http://schemas.microsoft.com/office/drawing/2014/main" id="{3CDBAF7A-DF64-E944-93A8-5A44AA405544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9319420" y="2338191"/>
                <a:ext cx="756360" cy="32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116" name="墨迹 115">
                <a:extLst>
                  <a:ext uri="{FF2B5EF4-FFF2-40B4-BE49-F238E27FC236}">
                    <a16:creationId xmlns:a16="http://schemas.microsoft.com/office/drawing/2014/main" id="{0AA0B783-D028-CD40-AEE3-A477B87507E0}"/>
                  </a:ext>
                </a:extLst>
              </p14:cNvPr>
              <p14:cNvContentPartPr/>
              <p14:nvPr/>
            </p14:nvContentPartPr>
            <p14:xfrm>
              <a:off x="1570060" y="3989151"/>
              <a:ext cx="149760" cy="131040"/>
            </p14:xfrm>
          </p:contentPart>
        </mc:Choice>
        <mc:Fallback>
          <p:pic>
            <p:nvPicPr>
              <p:cNvPr id="116" name="墨迹 115">
                <a:extLst>
                  <a:ext uri="{FF2B5EF4-FFF2-40B4-BE49-F238E27FC236}">
                    <a16:creationId xmlns:a16="http://schemas.microsoft.com/office/drawing/2014/main" id="{0AA0B783-D028-CD40-AEE3-A477B87507E0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1562500" y="3981591"/>
                <a:ext cx="164880" cy="14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117" name="墨迹 116">
                <a:extLst>
                  <a:ext uri="{FF2B5EF4-FFF2-40B4-BE49-F238E27FC236}">
                    <a16:creationId xmlns:a16="http://schemas.microsoft.com/office/drawing/2014/main" id="{CA9D46D1-0D44-D141-A345-8CB8033151CD}"/>
                  </a:ext>
                </a:extLst>
              </p14:cNvPr>
              <p14:cNvContentPartPr/>
              <p14:nvPr/>
            </p14:nvContentPartPr>
            <p14:xfrm>
              <a:off x="2092780" y="3983031"/>
              <a:ext cx="31320" cy="43920"/>
            </p14:xfrm>
          </p:contentPart>
        </mc:Choice>
        <mc:Fallback>
          <p:pic>
            <p:nvPicPr>
              <p:cNvPr id="117" name="墨迹 116">
                <a:extLst>
                  <a:ext uri="{FF2B5EF4-FFF2-40B4-BE49-F238E27FC236}">
                    <a16:creationId xmlns:a16="http://schemas.microsoft.com/office/drawing/2014/main" id="{CA9D46D1-0D44-D141-A345-8CB8033151CD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2085220" y="3975471"/>
                <a:ext cx="46440" cy="5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118" name="墨迹 117">
                <a:extLst>
                  <a:ext uri="{FF2B5EF4-FFF2-40B4-BE49-F238E27FC236}">
                    <a16:creationId xmlns:a16="http://schemas.microsoft.com/office/drawing/2014/main" id="{12A67026-7801-F041-8DDB-06BD2405B0C2}"/>
                  </a:ext>
                </a:extLst>
              </p14:cNvPr>
              <p14:cNvContentPartPr/>
              <p14:nvPr/>
            </p14:nvContentPartPr>
            <p14:xfrm>
              <a:off x="2136340" y="4151151"/>
              <a:ext cx="31320" cy="19080"/>
            </p14:xfrm>
          </p:contentPart>
        </mc:Choice>
        <mc:Fallback>
          <p:pic>
            <p:nvPicPr>
              <p:cNvPr id="118" name="墨迹 117">
                <a:extLst>
                  <a:ext uri="{FF2B5EF4-FFF2-40B4-BE49-F238E27FC236}">
                    <a16:creationId xmlns:a16="http://schemas.microsoft.com/office/drawing/2014/main" id="{12A67026-7801-F041-8DDB-06BD2405B0C2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2128780" y="4143591"/>
                <a:ext cx="4644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119" name="墨迹 119">
                <a:extLst>
                  <a:ext uri="{FF2B5EF4-FFF2-40B4-BE49-F238E27FC236}">
                    <a16:creationId xmlns:a16="http://schemas.microsoft.com/office/drawing/2014/main" id="{27C4BB83-CA1F-894F-858C-C732E64A2EB3}"/>
                  </a:ext>
                </a:extLst>
              </p14:cNvPr>
              <p14:cNvContentPartPr/>
              <p14:nvPr/>
            </p14:nvContentPartPr>
            <p14:xfrm>
              <a:off x="1127980" y="3752631"/>
              <a:ext cx="249120" cy="455040"/>
            </p14:xfrm>
          </p:contentPart>
        </mc:Choice>
        <mc:Fallback>
          <p:pic>
            <p:nvPicPr>
              <p:cNvPr id="119" name="墨迹 119">
                <a:extLst>
                  <a:ext uri="{FF2B5EF4-FFF2-40B4-BE49-F238E27FC236}">
                    <a16:creationId xmlns:a16="http://schemas.microsoft.com/office/drawing/2014/main" id="{27C4BB83-CA1F-894F-858C-C732E64A2EB3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1120431" y="3745065"/>
                <a:ext cx="264218" cy="4701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127" name="墨迹 126">
                <a:extLst>
                  <a:ext uri="{FF2B5EF4-FFF2-40B4-BE49-F238E27FC236}">
                    <a16:creationId xmlns:a16="http://schemas.microsoft.com/office/drawing/2014/main" id="{19D4ECC3-C500-D449-8F90-1712E84E60E3}"/>
                  </a:ext>
                </a:extLst>
              </p14:cNvPr>
              <p14:cNvContentPartPr/>
              <p14:nvPr/>
            </p14:nvContentPartPr>
            <p14:xfrm>
              <a:off x="4259260" y="3652911"/>
              <a:ext cx="193320" cy="93600"/>
            </p14:xfrm>
          </p:contentPart>
        </mc:Choice>
        <mc:Fallback>
          <p:pic>
            <p:nvPicPr>
              <p:cNvPr id="127" name="墨迹 126">
                <a:extLst>
                  <a:ext uri="{FF2B5EF4-FFF2-40B4-BE49-F238E27FC236}">
                    <a16:creationId xmlns:a16="http://schemas.microsoft.com/office/drawing/2014/main" id="{19D4ECC3-C500-D449-8F90-1712E84E60E3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4251700" y="3645351"/>
                <a:ext cx="208440" cy="10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128" name="墨迹 127">
                <a:extLst>
                  <a:ext uri="{FF2B5EF4-FFF2-40B4-BE49-F238E27FC236}">
                    <a16:creationId xmlns:a16="http://schemas.microsoft.com/office/drawing/2014/main" id="{91FC83BA-CF66-BE43-AD65-05D89862E079}"/>
                  </a:ext>
                </a:extLst>
              </p14:cNvPr>
              <p14:cNvContentPartPr/>
              <p14:nvPr/>
            </p14:nvContentPartPr>
            <p14:xfrm>
              <a:off x="4296700" y="3939471"/>
              <a:ext cx="137160" cy="100080"/>
            </p14:xfrm>
          </p:contentPart>
        </mc:Choice>
        <mc:Fallback>
          <p:pic>
            <p:nvPicPr>
              <p:cNvPr id="128" name="墨迹 127">
                <a:extLst>
                  <a:ext uri="{FF2B5EF4-FFF2-40B4-BE49-F238E27FC236}">
                    <a16:creationId xmlns:a16="http://schemas.microsoft.com/office/drawing/2014/main" id="{91FC83BA-CF66-BE43-AD65-05D89862E079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4289140" y="3931911"/>
                <a:ext cx="152280" cy="11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133" name="墨迹 135">
                <a:extLst>
                  <a:ext uri="{FF2B5EF4-FFF2-40B4-BE49-F238E27FC236}">
                    <a16:creationId xmlns:a16="http://schemas.microsoft.com/office/drawing/2014/main" id="{B04B4208-D121-A044-A6BE-CFA0C7074E94}"/>
                  </a:ext>
                </a:extLst>
              </p14:cNvPr>
              <p14:cNvContentPartPr/>
              <p14:nvPr/>
            </p14:nvContentPartPr>
            <p14:xfrm>
              <a:off x="4769740" y="3618351"/>
              <a:ext cx="840960" cy="458280"/>
            </p14:xfrm>
          </p:contentPart>
        </mc:Choice>
        <mc:Fallback>
          <p:pic>
            <p:nvPicPr>
              <p:cNvPr id="133" name="墨迹 135">
                <a:extLst>
                  <a:ext uri="{FF2B5EF4-FFF2-40B4-BE49-F238E27FC236}">
                    <a16:creationId xmlns:a16="http://schemas.microsoft.com/office/drawing/2014/main" id="{B04B4208-D121-A044-A6BE-CFA0C7074E94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4762180" y="3610791"/>
                <a:ext cx="855720" cy="47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134" name="墨迹 136">
                <a:extLst>
                  <a:ext uri="{FF2B5EF4-FFF2-40B4-BE49-F238E27FC236}">
                    <a16:creationId xmlns:a16="http://schemas.microsoft.com/office/drawing/2014/main" id="{73E9F915-69E0-2B42-BC10-E8FB40969E55}"/>
                  </a:ext>
                </a:extLst>
              </p14:cNvPr>
              <p14:cNvContentPartPr/>
              <p14:nvPr/>
            </p14:nvContentPartPr>
            <p14:xfrm>
              <a:off x="3281860" y="3684231"/>
              <a:ext cx="790920" cy="435960"/>
            </p14:xfrm>
          </p:contentPart>
        </mc:Choice>
        <mc:Fallback>
          <p:pic>
            <p:nvPicPr>
              <p:cNvPr id="134" name="墨迹 136">
                <a:extLst>
                  <a:ext uri="{FF2B5EF4-FFF2-40B4-BE49-F238E27FC236}">
                    <a16:creationId xmlns:a16="http://schemas.microsoft.com/office/drawing/2014/main" id="{73E9F915-69E0-2B42-BC10-E8FB40969E55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3274300" y="3676677"/>
                <a:ext cx="806040" cy="4507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135" name="墨迹 137">
                <a:extLst>
                  <a:ext uri="{FF2B5EF4-FFF2-40B4-BE49-F238E27FC236}">
                    <a16:creationId xmlns:a16="http://schemas.microsoft.com/office/drawing/2014/main" id="{CD0AE63E-2A92-DF44-92A6-601F866B6EFB}"/>
                  </a:ext>
                </a:extLst>
              </p14:cNvPr>
              <p14:cNvContentPartPr/>
              <p14:nvPr/>
            </p14:nvContentPartPr>
            <p14:xfrm>
              <a:off x="2852380" y="3553191"/>
              <a:ext cx="236880" cy="516960"/>
            </p14:xfrm>
          </p:contentPart>
        </mc:Choice>
        <mc:Fallback>
          <p:pic>
            <p:nvPicPr>
              <p:cNvPr id="135" name="墨迹 137">
                <a:extLst>
                  <a:ext uri="{FF2B5EF4-FFF2-40B4-BE49-F238E27FC236}">
                    <a16:creationId xmlns:a16="http://schemas.microsoft.com/office/drawing/2014/main" id="{CD0AE63E-2A92-DF44-92A6-601F866B6EFB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2844820" y="3545631"/>
                <a:ext cx="252000" cy="53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139" name="墨迹 138">
                <a:extLst>
                  <a:ext uri="{FF2B5EF4-FFF2-40B4-BE49-F238E27FC236}">
                    <a16:creationId xmlns:a16="http://schemas.microsoft.com/office/drawing/2014/main" id="{350F5A36-9E74-854D-A8B4-00AAE5284A71}"/>
                  </a:ext>
                </a:extLst>
              </p14:cNvPr>
              <p14:cNvContentPartPr/>
              <p14:nvPr/>
            </p14:nvContentPartPr>
            <p14:xfrm>
              <a:off x="5964940" y="4020831"/>
              <a:ext cx="100080" cy="111600"/>
            </p14:xfrm>
          </p:contentPart>
        </mc:Choice>
        <mc:Fallback>
          <p:pic>
            <p:nvPicPr>
              <p:cNvPr id="139" name="墨迹 138">
                <a:extLst>
                  <a:ext uri="{FF2B5EF4-FFF2-40B4-BE49-F238E27FC236}">
                    <a16:creationId xmlns:a16="http://schemas.microsoft.com/office/drawing/2014/main" id="{350F5A36-9E74-854D-A8B4-00AAE5284A71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5957380" y="4013271"/>
                <a:ext cx="115200" cy="12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148" name="墨迹 148">
                <a:extLst>
                  <a:ext uri="{FF2B5EF4-FFF2-40B4-BE49-F238E27FC236}">
                    <a16:creationId xmlns:a16="http://schemas.microsoft.com/office/drawing/2014/main" id="{817236F7-06D2-3D43-8246-2F2AC0480660}"/>
                  </a:ext>
                </a:extLst>
              </p14:cNvPr>
              <p14:cNvContentPartPr/>
              <p14:nvPr/>
            </p14:nvContentPartPr>
            <p14:xfrm>
              <a:off x="6431860" y="3528351"/>
              <a:ext cx="959400" cy="747360"/>
            </p14:xfrm>
          </p:contentPart>
        </mc:Choice>
        <mc:Fallback>
          <p:pic>
            <p:nvPicPr>
              <p:cNvPr id="148" name="墨迹 148">
                <a:extLst>
                  <a:ext uri="{FF2B5EF4-FFF2-40B4-BE49-F238E27FC236}">
                    <a16:creationId xmlns:a16="http://schemas.microsoft.com/office/drawing/2014/main" id="{817236F7-06D2-3D43-8246-2F2AC0480660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6424297" y="3520791"/>
                <a:ext cx="974526" cy="76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167" name="墨迹 169">
                <a:extLst>
                  <a:ext uri="{FF2B5EF4-FFF2-40B4-BE49-F238E27FC236}">
                    <a16:creationId xmlns:a16="http://schemas.microsoft.com/office/drawing/2014/main" id="{D038097A-98D2-864B-B466-D6C5127165E8}"/>
                  </a:ext>
                </a:extLst>
              </p14:cNvPr>
              <p14:cNvContentPartPr/>
              <p14:nvPr/>
            </p14:nvContentPartPr>
            <p14:xfrm>
              <a:off x="8965900" y="3161151"/>
              <a:ext cx="1737360" cy="1220760"/>
            </p14:xfrm>
          </p:contentPart>
        </mc:Choice>
        <mc:Fallback>
          <p:pic>
            <p:nvPicPr>
              <p:cNvPr id="167" name="墨迹 169">
                <a:extLst>
                  <a:ext uri="{FF2B5EF4-FFF2-40B4-BE49-F238E27FC236}">
                    <a16:creationId xmlns:a16="http://schemas.microsoft.com/office/drawing/2014/main" id="{D038097A-98D2-864B-B466-D6C5127165E8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8958340" y="3153589"/>
                <a:ext cx="1752480" cy="123588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168" name="墨迹 170">
                <a:extLst>
                  <a:ext uri="{FF2B5EF4-FFF2-40B4-BE49-F238E27FC236}">
                    <a16:creationId xmlns:a16="http://schemas.microsoft.com/office/drawing/2014/main" id="{620FB517-76BD-A243-BCFD-3231A4953D07}"/>
                  </a:ext>
                </a:extLst>
              </p14:cNvPr>
              <p14:cNvContentPartPr/>
              <p14:nvPr/>
            </p14:nvContentPartPr>
            <p14:xfrm>
              <a:off x="8486380" y="3210831"/>
              <a:ext cx="293040" cy="249480"/>
            </p14:xfrm>
          </p:contentPart>
        </mc:Choice>
        <mc:Fallback>
          <p:pic>
            <p:nvPicPr>
              <p:cNvPr id="168" name="墨迹 170">
                <a:extLst>
                  <a:ext uri="{FF2B5EF4-FFF2-40B4-BE49-F238E27FC236}">
                    <a16:creationId xmlns:a16="http://schemas.microsoft.com/office/drawing/2014/main" id="{620FB517-76BD-A243-BCFD-3231A4953D07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8478820" y="3203271"/>
                <a:ext cx="308160" cy="26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2">
            <p14:nvContentPartPr>
              <p14:cNvPr id="169" name="墨迹 171">
                <a:extLst>
                  <a:ext uri="{FF2B5EF4-FFF2-40B4-BE49-F238E27FC236}">
                    <a16:creationId xmlns:a16="http://schemas.microsoft.com/office/drawing/2014/main" id="{8EDE7668-1497-0F42-83B4-F02E04CCD411}"/>
                  </a:ext>
                </a:extLst>
              </p14:cNvPr>
              <p14:cNvContentPartPr/>
              <p14:nvPr/>
            </p14:nvContentPartPr>
            <p14:xfrm>
              <a:off x="7658380" y="3341511"/>
              <a:ext cx="442440" cy="709920"/>
            </p14:xfrm>
          </p:contentPart>
        </mc:Choice>
        <mc:Fallback>
          <p:pic>
            <p:nvPicPr>
              <p:cNvPr id="169" name="墨迹 171">
                <a:extLst>
                  <a:ext uri="{FF2B5EF4-FFF2-40B4-BE49-F238E27FC236}">
                    <a16:creationId xmlns:a16="http://schemas.microsoft.com/office/drawing/2014/main" id="{8EDE7668-1497-0F42-83B4-F02E04CCD411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7650820" y="3333951"/>
                <a:ext cx="457560" cy="72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4">
            <p14:nvContentPartPr>
              <p14:cNvPr id="182" name="墨迹 181">
                <a:extLst>
                  <a:ext uri="{FF2B5EF4-FFF2-40B4-BE49-F238E27FC236}">
                    <a16:creationId xmlns:a16="http://schemas.microsoft.com/office/drawing/2014/main" id="{CF30845A-8FE7-AA4C-94C8-F7BF7472751E}"/>
                  </a:ext>
                </a:extLst>
              </p14:cNvPr>
              <p14:cNvContentPartPr/>
              <p14:nvPr/>
            </p14:nvContentPartPr>
            <p14:xfrm>
              <a:off x="2130220" y="4773591"/>
              <a:ext cx="31320" cy="442440"/>
            </p14:xfrm>
          </p:contentPart>
        </mc:Choice>
        <mc:Fallback>
          <p:pic>
            <p:nvPicPr>
              <p:cNvPr id="182" name="墨迹 181">
                <a:extLst>
                  <a:ext uri="{FF2B5EF4-FFF2-40B4-BE49-F238E27FC236}">
                    <a16:creationId xmlns:a16="http://schemas.microsoft.com/office/drawing/2014/main" id="{CF30845A-8FE7-AA4C-94C8-F7BF7472751E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2122660" y="4766031"/>
                <a:ext cx="46440" cy="45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6">
            <p14:nvContentPartPr>
              <p14:cNvPr id="183" name="墨迹 182">
                <a:extLst>
                  <a:ext uri="{FF2B5EF4-FFF2-40B4-BE49-F238E27FC236}">
                    <a16:creationId xmlns:a16="http://schemas.microsoft.com/office/drawing/2014/main" id="{967813AD-9975-E945-B84A-8CC4B532CD9B}"/>
                  </a:ext>
                </a:extLst>
              </p14:cNvPr>
              <p14:cNvContentPartPr/>
              <p14:nvPr/>
            </p14:nvContentPartPr>
            <p14:xfrm>
              <a:off x="2348020" y="4953951"/>
              <a:ext cx="137160" cy="19080"/>
            </p14:xfrm>
          </p:contentPart>
        </mc:Choice>
        <mc:Fallback>
          <p:pic>
            <p:nvPicPr>
              <p:cNvPr id="183" name="墨迹 182">
                <a:extLst>
                  <a:ext uri="{FF2B5EF4-FFF2-40B4-BE49-F238E27FC236}">
                    <a16:creationId xmlns:a16="http://schemas.microsoft.com/office/drawing/2014/main" id="{967813AD-9975-E945-B84A-8CC4B532CD9B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2340460" y="4946391"/>
                <a:ext cx="15228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8">
            <p14:nvContentPartPr>
              <p14:cNvPr id="184" name="墨迹 183">
                <a:extLst>
                  <a:ext uri="{FF2B5EF4-FFF2-40B4-BE49-F238E27FC236}">
                    <a16:creationId xmlns:a16="http://schemas.microsoft.com/office/drawing/2014/main" id="{963C4887-579C-E04A-912A-A57DBE847F90}"/>
                  </a:ext>
                </a:extLst>
              </p14:cNvPr>
              <p14:cNvContentPartPr/>
              <p14:nvPr/>
            </p14:nvContentPartPr>
            <p14:xfrm>
              <a:off x="2376460" y="5091111"/>
              <a:ext cx="146160" cy="31320"/>
            </p14:xfrm>
          </p:contentPart>
        </mc:Choice>
        <mc:Fallback>
          <p:pic>
            <p:nvPicPr>
              <p:cNvPr id="184" name="墨迹 183">
                <a:extLst>
                  <a:ext uri="{FF2B5EF4-FFF2-40B4-BE49-F238E27FC236}">
                    <a16:creationId xmlns:a16="http://schemas.microsoft.com/office/drawing/2014/main" id="{963C4887-579C-E04A-912A-A57DBE847F90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2368900" y="5083551"/>
                <a:ext cx="16128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0">
            <p14:nvContentPartPr>
              <p14:cNvPr id="185" name="墨迹 186">
                <a:extLst>
                  <a:ext uri="{FF2B5EF4-FFF2-40B4-BE49-F238E27FC236}">
                    <a16:creationId xmlns:a16="http://schemas.microsoft.com/office/drawing/2014/main" id="{A951F1A0-1E42-C045-8079-DCFB64D0ABD1}"/>
                  </a:ext>
                </a:extLst>
              </p14:cNvPr>
              <p14:cNvContentPartPr/>
              <p14:nvPr/>
            </p14:nvContentPartPr>
            <p14:xfrm>
              <a:off x="1364500" y="4817151"/>
              <a:ext cx="554040" cy="417240"/>
            </p14:xfrm>
          </p:contentPart>
        </mc:Choice>
        <mc:Fallback>
          <p:pic>
            <p:nvPicPr>
              <p:cNvPr id="185" name="墨迹 186">
                <a:extLst>
                  <a:ext uri="{FF2B5EF4-FFF2-40B4-BE49-F238E27FC236}">
                    <a16:creationId xmlns:a16="http://schemas.microsoft.com/office/drawing/2014/main" id="{A951F1A0-1E42-C045-8079-DCFB64D0ABD1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1356945" y="4809598"/>
                <a:ext cx="569150" cy="43198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2">
            <p14:nvContentPartPr>
              <p14:cNvPr id="186" name="墨迹 187">
                <a:extLst>
                  <a:ext uri="{FF2B5EF4-FFF2-40B4-BE49-F238E27FC236}">
                    <a16:creationId xmlns:a16="http://schemas.microsoft.com/office/drawing/2014/main" id="{A6DDBFA9-4F49-1842-8E81-8B7B59FBB3BB}"/>
                  </a:ext>
                </a:extLst>
              </p14:cNvPr>
              <p14:cNvContentPartPr/>
              <p14:nvPr/>
            </p14:nvContentPartPr>
            <p14:xfrm>
              <a:off x="10820980" y="3671631"/>
              <a:ext cx="685080" cy="380160"/>
            </p14:xfrm>
          </p:contentPart>
        </mc:Choice>
        <mc:Fallback>
          <p:pic>
            <p:nvPicPr>
              <p:cNvPr id="186" name="墨迹 187">
                <a:extLst>
                  <a:ext uri="{FF2B5EF4-FFF2-40B4-BE49-F238E27FC236}">
                    <a16:creationId xmlns:a16="http://schemas.microsoft.com/office/drawing/2014/main" id="{A6DDBFA9-4F49-1842-8E81-8B7B59FBB3BB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10813420" y="3664071"/>
                <a:ext cx="700200" cy="39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4">
            <p14:nvContentPartPr>
              <p14:cNvPr id="189" name="墨迹 188">
                <a:extLst>
                  <a:ext uri="{FF2B5EF4-FFF2-40B4-BE49-F238E27FC236}">
                    <a16:creationId xmlns:a16="http://schemas.microsoft.com/office/drawing/2014/main" id="{1ED231FB-F683-204F-B0DD-39BDF6CEC848}"/>
                  </a:ext>
                </a:extLst>
              </p14:cNvPr>
              <p14:cNvContentPartPr/>
              <p14:nvPr/>
            </p14:nvContentPartPr>
            <p14:xfrm>
              <a:off x="2777500" y="4841991"/>
              <a:ext cx="56520" cy="268200"/>
            </p14:xfrm>
          </p:contentPart>
        </mc:Choice>
        <mc:Fallback>
          <p:pic>
            <p:nvPicPr>
              <p:cNvPr id="189" name="墨迹 188">
                <a:extLst>
                  <a:ext uri="{FF2B5EF4-FFF2-40B4-BE49-F238E27FC236}">
                    <a16:creationId xmlns:a16="http://schemas.microsoft.com/office/drawing/2014/main" id="{1ED231FB-F683-204F-B0DD-39BDF6CEC848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2769940" y="4834431"/>
                <a:ext cx="71280" cy="28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6">
            <p14:nvContentPartPr>
              <p14:cNvPr id="192" name="墨迹 192">
                <a:extLst>
                  <a:ext uri="{FF2B5EF4-FFF2-40B4-BE49-F238E27FC236}">
                    <a16:creationId xmlns:a16="http://schemas.microsoft.com/office/drawing/2014/main" id="{F789B15F-C6BD-3A47-8D84-EE90957217D6}"/>
                  </a:ext>
                </a:extLst>
              </p14:cNvPr>
              <p14:cNvContentPartPr/>
              <p14:nvPr/>
            </p14:nvContentPartPr>
            <p14:xfrm>
              <a:off x="3113740" y="4661631"/>
              <a:ext cx="336600" cy="374040"/>
            </p14:xfrm>
          </p:contentPart>
        </mc:Choice>
        <mc:Fallback>
          <p:pic>
            <p:nvPicPr>
              <p:cNvPr id="192" name="墨迹 192">
                <a:extLst>
                  <a:ext uri="{FF2B5EF4-FFF2-40B4-BE49-F238E27FC236}">
                    <a16:creationId xmlns:a16="http://schemas.microsoft.com/office/drawing/2014/main" id="{F789B15F-C6BD-3A47-8D84-EE90957217D6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3106180" y="4654071"/>
                <a:ext cx="351720" cy="38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8">
            <p14:nvContentPartPr>
              <p14:cNvPr id="194" name="墨迹 193">
                <a:extLst>
                  <a:ext uri="{FF2B5EF4-FFF2-40B4-BE49-F238E27FC236}">
                    <a16:creationId xmlns:a16="http://schemas.microsoft.com/office/drawing/2014/main" id="{E71CA643-EEB7-CE4C-9A90-B17AC814FC75}"/>
                  </a:ext>
                </a:extLst>
              </p14:cNvPr>
              <p14:cNvContentPartPr/>
              <p14:nvPr/>
            </p14:nvContentPartPr>
            <p14:xfrm>
              <a:off x="3798460" y="4910391"/>
              <a:ext cx="37800" cy="68760"/>
            </p14:xfrm>
          </p:contentPart>
        </mc:Choice>
        <mc:Fallback>
          <p:pic>
            <p:nvPicPr>
              <p:cNvPr id="194" name="墨迹 193">
                <a:extLst>
                  <a:ext uri="{FF2B5EF4-FFF2-40B4-BE49-F238E27FC236}">
                    <a16:creationId xmlns:a16="http://schemas.microsoft.com/office/drawing/2014/main" id="{E71CA643-EEB7-CE4C-9A90-B17AC814FC75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3790900" y="4902831"/>
                <a:ext cx="52920" cy="8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0">
            <p14:nvContentPartPr>
              <p14:cNvPr id="195" name="墨迹 194">
                <a:extLst>
                  <a:ext uri="{FF2B5EF4-FFF2-40B4-BE49-F238E27FC236}">
                    <a16:creationId xmlns:a16="http://schemas.microsoft.com/office/drawing/2014/main" id="{B3CD943F-09E8-3745-9B34-0338ECD11265}"/>
                  </a:ext>
                </a:extLst>
              </p14:cNvPr>
              <p14:cNvContentPartPr/>
              <p14:nvPr/>
            </p14:nvContentPartPr>
            <p14:xfrm>
              <a:off x="3848500" y="5109831"/>
              <a:ext cx="12960" cy="12960"/>
            </p14:xfrm>
          </p:contentPart>
        </mc:Choice>
        <mc:Fallback>
          <p:pic>
            <p:nvPicPr>
              <p:cNvPr id="195" name="墨迹 194">
                <a:extLst>
                  <a:ext uri="{FF2B5EF4-FFF2-40B4-BE49-F238E27FC236}">
                    <a16:creationId xmlns:a16="http://schemas.microsoft.com/office/drawing/2014/main" id="{B3CD943F-09E8-3745-9B34-0338ECD11265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3840940" y="5102271"/>
                <a:ext cx="2772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2">
            <p14:nvContentPartPr>
              <p14:cNvPr id="200" name="墨迹 200">
                <a:extLst>
                  <a:ext uri="{FF2B5EF4-FFF2-40B4-BE49-F238E27FC236}">
                    <a16:creationId xmlns:a16="http://schemas.microsoft.com/office/drawing/2014/main" id="{DCB32B56-1E78-CA43-A3F1-08523D80B85A}"/>
                  </a:ext>
                </a:extLst>
              </p14:cNvPr>
              <p14:cNvContentPartPr/>
              <p14:nvPr/>
            </p14:nvContentPartPr>
            <p14:xfrm>
              <a:off x="1146700" y="5912631"/>
              <a:ext cx="516600" cy="379440"/>
            </p14:xfrm>
          </p:contentPart>
        </mc:Choice>
        <mc:Fallback>
          <p:pic>
            <p:nvPicPr>
              <p:cNvPr id="200" name="墨迹 200">
                <a:extLst>
                  <a:ext uri="{FF2B5EF4-FFF2-40B4-BE49-F238E27FC236}">
                    <a16:creationId xmlns:a16="http://schemas.microsoft.com/office/drawing/2014/main" id="{DCB32B56-1E78-CA43-A3F1-08523D80B85A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1139145" y="5905431"/>
                <a:ext cx="531709" cy="39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4">
            <p14:nvContentPartPr>
              <p14:cNvPr id="207" name="墨迹 206">
                <a:extLst>
                  <a:ext uri="{FF2B5EF4-FFF2-40B4-BE49-F238E27FC236}">
                    <a16:creationId xmlns:a16="http://schemas.microsoft.com/office/drawing/2014/main" id="{74BE3BC4-3A24-F241-89FE-07167432340F}"/>
                  </a:ext>
                </a:extLst>
              </p14:cNvPr>
              <p14:cNvContentPartPr/>
              <p14:nvPr/>
            </p14:nvContentPartPr>
            <p14:xfrm>
              <a:off x="2665540" y="6069231"/>
              <a:ext cx="81360" cy="267480"/>
            </p14:xfrm>
          </p:contentPart>
        </mc:Choice>
        <mc:Fallback>
          <p:pic>
            <p:nvPicPr>
              <p:cNvPr id="207" name="墨迹 206">
                <a:extLst>
                  <a:ext uri="{FF2B5EF4-FFF2-40B4-BE49-F238E27FC236}">
                    <a16:creationId xmlns:a16="http://schemas.microsoft.com/office/drawing/2014/main" id="{74BE3BC4-3A24-F241-89FE-07167432340F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2657980" y="6061671"/>
                <a:ext cx="96480" cy="28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6">
            <p14:nvContentPartPr>
              <p14:cNvPr id="208" name="墨迹 209">
                <a:extLst>
                  <a:ext uri="{FF2B5EF4-FFF2-40B4-BE49-F238E27FC236}">
                    <a16:creationId xmlns:a16="http://schemas.microsoft.com/office/drawing/2014/main" id="{F7941787-3C7F-954E-917E-5B08039B14FC}"/>
                  </a:ext>
                </a:extLst>
              </p14:cNvPr>
              <p14:cNvContentPartPr/>
              <p14:nvPr/>
            </p14:nvContentPartPr>
            <p14:xfrm>
              <a:off x="2298340" y="5863671"/>
              <a:ext cx="205560" cy="376920"/>
            </p14:xfrm>
          </p:contentPart>
        </mc:Choice>
        <mc:Fallback>
          <p:pic>
            <p:nvPicPr>
              <p:cNvPr id="208" name="墨迹 209">
                <a:extLst>
                  <a:ext uri="{FF2B5EF4-FFF2-40B4-BE49-F238E27FC236}">
                    <a16:creationId xmlns:a16="http://schemas.microsoft.com/office/drawing/2014/main" id="{F7941787-3C7F-954E-917E-5B08039B14FC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2290793" y="5856104"/>
                <a:ext cx="220654" cy="3920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8">
            <p14:nvContentPartPr>
              <p14:cNvPr id="209" name="墨迹 210">
                <a:extLst>
                  <a:ext uri="{FF2B5EF4-FFF2-40B4-BE49-F238E27FC236}">
                    <a16:creationId xmlns:a16="http://schemas.microsoft.com/office/drawing/2014/main" id="{AD6E51AB-2BA2-D846-B63D-BA1DAD8F489F}"/>
                  </a:ext>
                </a:extLst>
              </p14:cNvPr>
              <p14:cNvContentPartPr/>
              <p14:nvPr/>
            </p14:nvContentPartPr>
            <p14:xfrm>
              <a:off x="1918540" y="5974911"/>
              <a:ext cx="212040" cy="237240"/>
            </p14:xfrm>
          </p:contentPart>
        </mc:Choice>
        <mc:Fallback>
          <p:pic>
            <p:nvPicPr>
              <p:cNvPr id="209" name="墨迹 210">
                <a:extLst>
                  <a:ext uri="{FF2B5EF4-FFF2-40B4-BE49-F238E27FC236}">
                    <a16:creationId xmlns:a16="http://schemas.microsoft.com/office/drawing/2014/main" id="{AD6E51AB-2BA2-D846-B63D-BA1DAD8F489F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1910980" y="5967340"/>
                <a:ext cx="227160" cy="2523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0">
            <p14:nvContentPartPr>
              <p14:cNvPr id="214" name="墨迹 213">
                <a:extLst>
                  <a:ext uri="{FF2B5EF4-FFF2-40B4-BE49-F238E27FC236}">
                    <a16:creationId xmlns:a16="http://schemas.microsoft.com/office/drawing/2014/main" id="{234F755A-DC02-424C-8153-BFEC965F0357}"/>
                  </a:ext>
                </a:extLst>
              </p14:cNvPr>
              <p14:cNvContentPartPr/>
              <p14:nvPr/>
            </p14:nvContentPartPr>
            <p14:xfrm>
              <a:off x="3873340" y="5757111"/>
              <a:ext cx="187200" cy="274320"/>
            </p14:xfrm>
          </p:contentPart>
        </mc:Choice>
        <mc:Fallback>
          <p:pic>
            <p:nvPicPr>
              <p:cNvPr id="214" name="墨迹 213">
                <a:extLst>
                  <a:ext uri="{FF2B5EF4-FFF2-40B4-BE49-F238E27FC236}">
                    <a16:creationId xmlns:a16="http://schemas.microsoft.com/office/drawing/2014/main" id="{234F755A-DC02-424C-8153-BFEC965F0357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3865780" y="5749551"/>
                <a:ext cx="202320" cy="28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2">
            <p14:nvContentPartPr>
              <p14:cNvPr id="224" name="墨迹 223">
                <a:extLst>
                  <a:ext uri="{FF2B5EF4-FFF2-40B4-BE49-F238E27FC236}">
                    <a16:creationId xmlns:a16="http://schemas.microsoft.com/office/drawing/2014/main" id="{C1B3D6A0-2490-7341-AB04-DD03A60F4B07}"/>
                  </a:ext>
                </a:extLst>
              </p14:cNvPr>
              <p14:cNvContentPartPr/>
              <p14:nvPr/>
            </p14:nvContentPartPr>
            <p14:xfrm>
              <a:off x="7035940" y="5914791"/>
              <a:ext cx="37800" cy="60480"/>
            </p14:xfrm>
          </p:contentPart>
        </mc:Choice>
        <mc:Fallback>
          <p:pic>
            <p:nvPicPr>
              <p:cNvPr id="224" name="墨迹 223">
                <a:extLst>
                  <a:ext uri="{FF2B5EF4-FFF2-40B4-BE49-F238E27FC236}">
                    <a16:creationId xmlns:a16="http://schemas.microsoft.com/office/drawing/2014/main" id="{C1B3D6A0-2490-7341-AB04-DD03A60F4B07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7028380" y="5907231"/>
                <a:ext cx="52920" cy="7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4">
            <p14:nvContentPartPr>
              <p14:cNvPr id="225" name="墨迹 224">
                <a:extLst>
                  <a:ext uri="{FF2B5EF4-FFF2-40B4-BE49-F238E27FC236}">
                    <a16:creationId xmlns:a16="http://schemas.microsoft.com/office/drawing/2014/main" id="{007F7BDF-8BD9-3349-97D0-2FE839D08DB5}"/>
                  </a:ext>
                </a:extLst>
              </p14:cNvPr>
              <p14:cNvContentPartPr/>
              <p14:nvPr/>
            </p14:nvContentPartPr>
            <p14:xfrm>
              <a:off x="7764220" y="5365071"/>
              <a:ext cx="205200" cy="373320"/>
            </p14:xfrm>
          </p:contentPart>
        </mc:Choice>
        <mc:Fallback>
          <p:pic>
            <p:nvPicPr>
              <p:cNvPr id="225" name="墨迹 224">
                <a:extLst>
                  <a:ext uri="{FF2B5EF4-FFF2-40B4-BE49-F238E27FC236}">
                    <a16:creationId xmlns:a16="http://schemas.microsoft.com/office/drawing/2014/main" id="{007F7BDF-8BD9-3349-97D0-2FE839D08DB5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7756660" y="5357511"/>
                <a:ext cx="220320" cy="38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6">
            <p14:nvContentPartPr>
              <p14:cNvPr id="228" name="墨迹 233">
                <a:extLst>
                  <a:ext uri="{FF2B5EF4-FFF2-40B4-BE49-F238E27FC236}">
                    <a16:creationId xmlns:a16="http://schemas.microsoft.com/office/drawing/2014/main" id="{5CEFA8EE-53EE-F541-A843-9B09011F7D10}"/>
                  </a:ext>
                </a:extLst>
              </p14:cNvPr>
              <p14:cNvContentPartPr/>
              <p14:nvPr/>
            </p14:nvContentPartPr>
            <p14:xfrm>
              <a:off x="8216020" y="5489631"/>
              <a:ext cx="270720" cy="311400"/>
            </p14:xfrm>
          </p:contentPart>
        </mc:Choice>
        <mc:Fallback>
          <p:pic>
            <p:nvPicPr>
              <p:cNvPr id="228" name="墨迹 233">
                <a:extLst>
                  <a:ext uri="{FF2B5EF4-FFF2-40B4-BE49-F238E27FC236}">
                    <a16:creationId xmlns:a16="http://schemas.microsoft.com/office/drawing/2014/main" id="{5CEFA8EE-53EE-F541-A843-9B09011F7D10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8208460" y="5482080"/>
                <a:ext cx="285840" cy="3265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8">
            <p14:nvContentPartPr>
              <p14:cNvPr id="229" name="墨迹 234">
                <a:extLst>
                  <a:ext uri="{FF2B5EF4-FFF2-40B4-BE49-F238E27FC236}">
                    <a16:creationId xmlns:a16="http://schemas.microsoft.com/office/drawing/2014/main" id="{7977D28A-0324-5141-AF8C-2352DA0750C8}"/>
                  </a:ext>
                </a:extLst>
              </p14:cNvPr>
              <p14:cNvContentPartPr/>
              <p14:nvPr/>
            </p14:nvContentPartPr>
            <p14:xfrm>
              <a:off x="6537700" y="5396751"/>
              <a:ext cx="255600" cy="435600"/>
            </p14:xfrm>
          </p:contentPart>
        </mc:Choice>
        <mc:Fallback>
          <p:pic>
            <p:nvPicPr>
              <p:cNvPr id="229" name="墨迹 234">
                <a:extLst>
                  <a:ext uri="{FF2B5EF4-FFF2-40B4-BE49-F238E27FC236}">
                    <a16:creationId xmlns:a16="http://schemas.microsoft.com/office/drawing/2014/main" id="{7977D28A-0324-5141-AF8C-2352DA0750C8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6530140" y="5389191"/>
                <a:ext cx="270720" cy="45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0">
            <p14:nvContentPartPr>
              <p14:cNvPr id="230" name="墨迹 235">
                <a:extLst>
                  <a:ext uri="{FF2B5EF4-FFF2-40B4-BE49-F238E27FC236}">
                    <a16:creationId xmlns:a16="http://schemas.microsoft.com/office/drawing/2014/main" id="{2D640C62-A882-F548-9EE0-C1686A6646F6}"/>
                  </a:ext>
                </a:extLst>
              </p14:cNvPr>
              <p14:cNvContentPartPr/>
              <p14:nvPr/>
            </p14:nvContentPartPr>
            <p14:xfrm>
              <a:off x="5940100" y="5558031"/>
              <a:ext cx="349200" cy="348840"/>
            </p14:xfrm>
          </p:contentPart>
        </mc:Choice>
        <mc:Fallback>
          <p:pic>
            <p:nvPicPr>
              <p:cNvPr id="230" name="墨迹 235">
                <a:extLst>
                  <a:ext uri="{FF2B5EF4-FFF2-40B4-BE49-F238E27FC236}">
                    <a16:creationId xmlns:a16="http://schemas.microsoft.com/office/drawing/2014/main" id="{2D640C62-A882-F548-9EE0-C1686A6646F6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5932532" y="5550471"/>
                <a:ext cx="364336" cy="36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2">
            <p14:nvContentPartPr>
              <p14:cNvPr id="231" name="墨迹 236">
                <a:extLst>
                  <a:ext uri="{FF2B5EF4-FFF2-40B4-BE49-F238E27FC236}">
                    <a16:creationId xmlns:a16="http://schemas.microsoft.com/office/drawing/2014/main" id="{85547A41-DC8C-9B4B-B7A6-47BB4FBE312D}"/>
                  </a:ext>
                </a:extLst>
              </p14:cNvPr>
              <p14:cNvContentPartPr/>
              <p14:nvPr/>
            </p14:nvContentPartPr>
            <p14:xfrm>
              <a:off x="4969180" y="5477031"/>
              <a:ext cx="622800" cy="417600"/>
            </p14:xfrm>
          </p:contentPart>
        </mc:Choice>
        <mc:Fallback>
          <p:pic>
            <p:nvPicPr>
              <p:cNvPr id="231" name="墨迹 236">
                <a:extLst>
                  <a:ext uri="{FF2B5EF4-FFF2-40B4-BE49-F238E27FC236}">
                    <a16:creationId xmlns:a16="http://schemas.microsoft.com/office/drawing/2014/main" id="{85547A41-DC8C-9B4B-B7A6-47BB4FBE312D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4961620" y="5469471"/>
                <a:ext cx="637920" cy="43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4">
            <p14:nvContentPartPr>
              <p14:cNvPr id="232" name="墨迹 237">
                <a:extLst>
                  <a:ext uri="{FF2B5EF4-FFF2-40B4-BE49-F238E27FC236}">
                    <a16:creationId xmlns:a16="http://schemas.microsoft.com/office/drawing/2014/main" id="{1802D1FA-1FB9-E543-95B1-10EF58A8E931}"/>
                  </a:ext>
                </a:extLst>
              </p14:cNvPr>
              <p14:cNvContentPartPr/>
              <p14:nvPr/>
            </p14:nvContentPartPr>
            <p14:xfrm>
              <a:off x="4409380" y="5558031"/>
              <a:ext cx="273600" cy="460800"/>
            </p14:xfrm>
          </p:contentPart>
        </mc:Choice>
        <mc:Fallback>
          <p:pic>
            <p:nvPicPr>
              <p:cNvPr id="232" name="墨迹 237">
                <a:extLst>
                  <a:ext uri="{FF2B5EF4-FFF2-40B4-BE49-F238E27FC236}">
                    <a16:creationId xmlns:a16="http://schemas.microsoft.com/office/drawing/2014/main" id="{1802D1FA-1FB9-E543-95B1-10EF58A8E931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4401820" y="5550477"/>
                <a:ext cx="288720" cy="4759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6">
            <p14:nvContentPartPr>
              <p14:cNvPr id="233" name="墨迹 238">
                <a:extLst>
                  <a:ext uri="{FF2B5EF4-FFF2-40B4-BE49-F238E27FC236}">
                    <a16:creationId xmlns:a16="http://schemas.microsoft.com/office/drawing/2014/main" id="{4BC28FD2-1FC8-2C44-BA5C-AB8EAC55E80E}"/>
                  </a:ext>
                </a:extLst>
              </p14:cNvPr>
              <p14:cNvContentPartPr/>
              <p14:nvPr/>
            </p14:nvContentPartPr>
            <p14:xfrm>
              <a:off x="3200860" y="6080751"/>
              <a:ext cx="75240" cy="231120"/>
            </p14:xfrm>
          </p:contentPart>
        </mc:Choice>
        <mc:Fallback>
          <p:pic>
            <p:nvPicPr>
              <p:cNvPr id="233" name="墨迹 238">
                <a:extLst>
                  <a:ext uri="{FF2B5EF4-FFF2-40B4-BE49-F238E27FC236}">
                    <a16:creationId xmlns:a16="http://schemas.microsoft.com/office/drawing/2014/main" id="{4BC28FD2-1FC8-2C44-BA5C-AB8EAC55E80E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3193300" y="6073179"/>
                <a:ext cx="90000" cy="2462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8">
            <p14:nvContentPartPr>
              <p14:cNvPr id="250" name="墨迹 250">
                <a:extLst>
                  <a:ext uri="{FF2B5EF4-FFF2-40B4-BE49-F238E27FC236}">
                    <a16:creationId xmlns:a16="http://schemas.microsoft.com/office/drawing/2014/main" id="{E45F9E6F-EBBC-A141-BC81-B2CFE24F2294}"/>
                  </a:ext>
                </a:extLst>
              </p14:cNvPr>
              <p14:cNvContentPartPr/>
              <p14:nvPr/>
            </p14:nvContentPartPr>
            <p14:xfrm>
              <a:off x="8225020" y="5222511"/>
              <a:ext cx="2172960" cy="622080"/>
            </p14:xfrm>
          </p:contentPart>
        </mc:Choice>
        <mc:Fallback>
          <p:pic>
            <p:nvPicPr>
              <p:cNvPr id="250" name="墨迹 250">
                <a:extLst>
                  <a:ext uri="{FF2B5EF4-FFF2-40B4-BE49-F238E27FC236}">
                    <a16:creationId xmlns:a16="http://schemas.microsoft.com/office/drawing/2014/main" id="{E45F9E6F-EBBC-A141-BC81-B2CFE24F2294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8217460" y="5214951"/>
                <a:ext cx="2188080" cy="63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0">
            <p14:nvContentPartPr>
              <p14:cNvPr id="252" name="墨迹 251">
                <a:extLst>
                  <a:ext uri="{FF2B5EF4-FFF2-40B4-BE49-F238E27FC236}">
                    <a16:creationId xmlns:a16="http://schemas.microsoft.com/office/drawing/2014/main" id="{C8FE1AE5-AE6D-C948-A84F-057188909BEA}"/>
                  </a:ext>
                </a:extLst>
              </p14:cNvPr>
              <p14:cNvContentPartPr/>
              <p14:nvPr/>
            </p14:nvContentPartPr>
            <p14:xfrm>
              <a:off x="4221820" y="6251751"/>
              <a:ext cx="68760" cy="477000"/>
            </p14:xfrm>
          </p:contentPart>
        </mc:Choice>
        <mc:Fallback>
          <p:pic>
            <p:nvPicPr>
              <p:cNvPr id="252" name="墨迹 251">
                <a:extLst>
                  <a:ext uri="{FF2B5EF4-FFF2-40B4-BE49-F238E27FC236}">
                    <a16:creationId xmlns:a16="http://schemas.microsoft.com/office/drawing/2014/main" id="{C8FE1AE5-AE6D-C948-A84F-057188909BEA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4214260" y="6244191"/>
                <a:ext cx="83880" cy="49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2">
            <p14:nvContentPartPr>
              <p14:cNvPr id="264" name="墨迹 263">
                <a:extLst>
                  <a:ext uri="{FF2B5EF4-FFF2-40B4-BE49-F238E27FC236}">
                    <a16:creationId xmlns:a16="http://schemas.microsoft.com/office/drawing/2014/main" id="{C735D55B-021C-5A4B-8639-5B1DDE10C6A7}"/>
                  </a:ext>
                </a:extLst>
              </p14:cNvPr>
              <p14:cNvContentPartPr/>
              <p14:nvPr/>
            </p14:nvContentPartPr>
            <p14:xfrm>
              <a:off x="6263740" y="6348591"/>
              <a:ext cx="112320" cy="56520"/>
            </p14:xfrm>
          </p:contentPart>
        </mc:Choice>
        <mc:Fallback>
          <p:pic>
            <p:nvPicPr>
              <p:cNvPr id="264" name="墨迹 263">
                <a:extLst>
                  <a:ext uri="{FF2B5EF4-FFF2-40B4-BE49-F238E27FC236}">
                    <a16:creationId xmlns:a16="http://schemas.microsoft.com/office/drawing/2014/main" id="{C735D55B-021C-5A4B-8639-5B1DDE10C6A7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6256540" y="6341031"/>
                <a:ext cx="127440" cy="7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4">
            <p14:nvContentPartPr>
              <p14:cNvPr id="265" name="墨迹 264">
                <a:extLst>
                  <a:ext uri="{FF2B5EF4-FFF2-40B4-BE49-F238E27FC236}">
                    <a16:creationId xmlns:a16="http://schemas.microsoft.com/office/drawing/2014/main" id="{83B5D8BD-CFB2-F543-A018-2D78473ADCB6}"/>
                  </a:ext>
                </a:extLst>
              </p14:cNvPr>
              <p14:cNvContentPartPr/>
              <p14:nvPr/>
            </p14:nvContentPartPr>
            <p14:xfrm>
              <a:off x="6248620" y="6528951"/>
              <a:ext cx="189720" cy="6480"/>
            </p14:xfrm>
          </p:contentPart>
        </mc:Choice>
        <mc:Fallback>
          <p:pic>
            <p:nvPicPr>
              <p:cNvPr id="265" name="墨迹 264">
                <a:extLst>
                  <a:ext uri="{FF2B5EF4-FFF2-40B4-BE49-F238E27FC236}">
                    <a16:creationId xmlns:a16="http://schemas.microsoft.com/office/drawing/2014/main" id="{83B5D8BD-CFB2-F543-A018-2D78473ADCB6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6241060" y="6521751"/>
                <a:ext cx="20484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6">
            <p14:nvContentPartPr>
              <p14:cNvPr id="266" name="墨迹 266">
                <a:extLst>
                  <a:ext uri="{FF2B5EF4-FFF2-40B4-BE49-F238E27FC236}">
                    <a16:creationId xmlns:a16="http://schemas.microsoft.com/office/drawing/2014/main" id="{4C504CE9-844C-3346-A05C-3DBB55A4661C}"/>
                  </a:ext>
                </a:extLst>
              </p14:cNvPr>
              <p14:cNvContentPartPr/>
              <p14:nvPr/>
            </p14:nvContentPartPr>
            <p14:xfrm>
              <a:off x="4470940" y="6155631"/>
              <a:ext cx="1476000" cy="672840"/>
            </p14:xfrm>
          </p:contentPart>
        </mc:Choice>
        <mc:Fallback>
          <p:pic>
            <p:nvPicPr>
              <p:cNvPr id="266" name="墨迹 266">
                <a:extLst>
                  <a:ext uri="{FF2B5EF4-FFF2-40B4-BE49-F238E27FC236}">
                    <a16:creationId xmlns:a16="http://schemas.microsoft.com/office/drawing/2014/main" id="{4C504CE9-844C-3346-A05C-3DBB55A4661C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4463378" y="6148071"/>
                <a:ext cx="1491124" cy="68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8">
            <p14:nvContentPartPr>
              <p14:cNvPr id="268" name="墨迹 267">
                <a:extLst>
                  <a:ext uri="{FF2B5EF4-FFF2-40B4-BE49-F238E27FC236}">
                    <a16:creationId xmlns:a16="http://schemas.microsoft.com/office/drawing/2014/main" id="{1258CE43-17E4-5448-B917-8C022E4C6D64}"/>
                  </a:ext>
                </a:extLst>
              </p14:cNvPr>
              <p14:cNvContentPartPr/>
              <p14:nvPr/>
            </p14:nvContentPartPr>
            <p14:xfrm>
              <a:off x="6930100" y="6074631"/>
              <a:ext cx="112320" cy="666360"/>
            </p14:xfrm>
          </p:contentPart>
        </mc:Choice>
        <mc:Fallback>
          <p:pic>
            <p:nvPicPr>
              <p:cNvPr id="268" name="墨迹 267">
                <a:extLst>
                  <a:ext uri="{FF2B5EF4-FFF2-40B4-BE49-F238E27FC236}">
                    <a16:creationId xmlns:a16="http://schemas.microsoft.com/office/drawing/2014/main" id="{1258CE43-17E4-5448-B917-8C022E4C6D64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6922540" y="6067071"/>
                <a:ext cx="127440" cy="68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0">
            <p14:nvContentPartPr>
              <p14:cNvPr id="271" name="墨迹 270">
                <a:extLst>
                  <a:ext uri="{FF2B5EF4-FFF2-40B4-BE49-F238E27FC236}">
                    <a16:creationId xmlns:a16="http://schemas.microsoft.com/office/drawing/2014/main" id="{037FB62E-56C2-4D46-85B8-E4E3B5A74BCD}"/>
                  </a:ext>
                </a:extLst>
              </p14:cNvPr>
              <p14:cNvContentPartPr/>
              <p14:nvPr/>
            </p14:nvContentPartPr>
            <p14:xfrm>
              <a:off x="7839100" y="6093351"/>
              <a:ext cx="174600" cy="25200"/>
            </p14:xfrm>
          </p:contentPart>
        </mc:Choice>
        <mc:Fallback>
          <p:pic>
            <p:nvPicPr>
              <p:cNvPr id="271" name="墨迹 270">
                <a:extLst>
                  <a:ext uri="{FF2B5EF4-FFF2-40B4-BE49-F238E27FC236}">
                    <a16:creationId xmlns:a16="http://schemas.microsoft.com/office/drawing/2014/main" id="{037FB62E-56C2-4D46-85B8-E4E3B5A74BCD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7831540" y="6085791"/>
                <a:ext cx="18972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2">
            <p14:nvContentPartPr>
              <p14:cNvPr id="274" name="墨迹 275">
                <a:extLst>
                  <a:ext uri="{FF2B5EF4-FFF2-40B4-BE49-F238E27FC236}">
                    <a16:creationId xmlns:a16="http://schemas.microsoft.com/office/drawing/2014/main" id="{EDA9068B-9F65-A147-A265-1E1592F5D561}"/>
                  </a:ext>
                </a:extLst>
              </p14:cNvPr>
              <p14:cNvContentPartPr/>
              <p14:nvPr/>
            </p14:nvContentPartPr>
            <p14:xfrm>
              <a:off x="8218540" y="5987511"/>
              <a:ext cx="187200" cy="236880"/>
            </p14:xfrm>
          </p:contentPart>
        </mc:Choice>
        <mc:Fallback>
          <p:pic>
            <p:nvPicPr>
              <p:cNvPr id="274" name="墨迹 275">
                <a:extLst>
                  <a:ext uri="{FF2B5EF4-FFF2-40B4-BE49-F238E27FC236}">
                    <a16:creationId xmlns:a16="http://schemas.microsoft.com/office/drawing/2014/main" id="{EDA9068B-9F65-A147-A265-1E1592F5D561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8211340" y="5979951"/>
                <a:ext cx="202320" cy="25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4">
            <p14:nvContentPartPr>
              <p14:cNvPr id="275" name="墨迹 276">
                <a:extLst>
                  <a:ext uri="{FF2B5EF4-FFF2-40B4-BE49-F238E27FC236}">
                    <a16:creationId xmlns:a16="http://schemas.microsoft.com/office/drawing/2014/main" id="{7654AF63-EAFF-944E-95AD-F5C78D9877F5}"/>
                  </a:ext>
                </a:extLst>
              </p14:cNvPr>
              <p14:cNvContentPartPr/>
              <p14:nvPr/>
            </p14:nvContentPartPr>
            <p14:xfrm>
              <a:off x="7316020" y="6018471"/>
              <a:ext cx="323640" cy="174600"/>
            </p14:xfrm>
          </p:contentPart>
        </mc:Choice>
        <mc:Fallback>
          <p:pic>
            <p:nvPicPr>
              <p:cNvPr id="275" name="墨迹 276">
                <a:extLst>
                  <a:ext uri="{FF2B5EF4-FFF2-40B4-BE49-F238E27FC236}">
                    <a16:creationId xmlns:a16="http://schemas.microsoft.com/office/drawing/2014/main" id="{7654AF63-EAFF-944E-95AD-F5C78D9877F5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7308452" y="6010911"/>
                <a:ext cx="338777" cy="18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6">
            <p14:nvContentPartPr>
              <p14:cNvPr id="282" name="墨迹 282">
                <a:extLst>
                  <a:ext uri="{FF2B5EF4-FFF2-40B4-BE49-F238E27FC236}">
                    <a16:creationId xmlns:a16="http://schemas.microsoft.com/office/drawing/2014/main" id="{7097F224-6FE4-044C-8941-1A4643428925}"/>
                  </a:ext>
                </a:extLst>
              </p14:cNvPr>
              <p14:cNvContentPartPr/>
              <p14:nvPr/>
            </p14:nvContentPartPr>
            <p14:xfrm>
              <a:off x="8536060" y="5943951"/>
              <a:ext cx="573480" cy="230760"/>
            </p14:xfrm>
          </p:contentPart>
        </mc:Choice>
        <mc:Fallback>
          <p:pic>
            <p:nvPicPr>
              <p:cNvPr id="282" name="墨迹 282">
                <a:extLst>
                  <a:ext uri="{FF2B5EF4-FFF2-40B4-BE49-F238E27FC236}">
                    <a16:creationId xmlns:a16="http://schemas.microsoft.com/office/drawing/2014/main" id="{7097F224-6FE4-044C-8941-1A4643428925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8528495" y="5936391"/>
                <a:ext cx="588609" cy="245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863490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96CD3024-8DD4-FC43-943B-03EE43570F3B}"/>
                  </a:ext>
                </a:extLst>
              </p14:cNvPr>
              <p14:cNvContentPartPr/>
              <p14:nvPr/>
            </p14:nvContentPartPr>
            <p14:xfrm>
              <a:off x="1009540" y="795591"/>
              <a:ext cx="62640" cy="3780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96CD3024-8DD4-FC43-943B-03EE43570F3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01980" y="788031"/>
                <a:ext cx="77760" cy="5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DE50B01F-CBF3-964B-A3F4-97EBD100EAD3}"/>
                  </a:ext>
                </a:extLst>
              </p14:cNvPr>
              <p14:cNvContentPartPr/>
              <p14:nvPr/>
            </p14:nvContentPartPr>
            <p14:xfrm>
              <a:off x="848260" y="1013391"/>
              <a:ext cx="528840" cy="30528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DE50B01F-CBF3-964B-A3F4-97EBD100EAD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41060" y="1005831"/>
                <a:ext cx="543960" cy="32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D0151745-5BA5-5A4D-AA63-583B8BBAA364}"/>
                  </a:ext>
                </a:extLst>
              </p14:cNvPr>
              <p14:cNvContentPartPr/>
              <p14:nvPr/>
            </p14:nvContentPartPr>
            <p14:xfrm>
              <a:off x="1744300" y="1187631"/>
              <a:ext cx="43920" cy="360"/>
            </p14:xfrm>
          </p:contentPart>
        </mc:Choice>
        <mc:Fallback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D0151745-5BA5-5A4D-AA63-583B8BBAA36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736740" y="1180071"/>
                <a:ext cx="59040" cy="1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0728DA26-F938-654F-80EE-FEE65670DC6C}"/>
                  </a:ext>
                </a:extLst>
              </p14:cNvPr>
              <p14:cNvContentPartPr/>
              <p14:nvPr/>
            </p14:nvContentPartPr>
            <p14:xfrm>
              <a:off x="1744300" y="1374471"/>
              <a:ext cx="31320" cy="31320"/>
            </p14:xfrm>
          </p:contentPart>
        </mc:Choice>
        <mc:Fallback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0728DA26-F938-654F-80EE-FEE65670DC6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736740" y="1366911"/>
                <a:ext cx="4644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55BC8ADC-B659-7F4F-955D-09A1E032B0CD}"/>
                  </a:ext>
                </a:extLst>
              </p14:cNvPr>
              <p14:cNvContentPartPr/>
              <p14:nvPr/>
            </p14:nvContentPartPr>
            <p14:xfrm>
              <a:off x="2242180" y="627471"/>
              <a:ext cx="186480" cy="1618920"/>
            </p14:xfrm>
          </p:contentPart>
        </mc:Choice>
        <mc:Fallback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55BC8ADC-B659-7F4F-955D-09A1E032B0C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234620" y="619911"/>
                <a:ext cx="201600" cy="163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9" name="墨迹 18">
                <a:extLst>
                  <a:ext uri="{FF2B5EF4-FFF2-40B4-BE49-F238E27FC236}">
                    <a16:creationId xmlns:a16="http://schemas.microsoft.com/office/drawing/2014/main" id="{19C5B877-D476-EF4C-B355-3735A1C7FE96}"/>
                  </a:ext>
                </a:extLst>
              </p14:cNvPr>
              <p14:cNvContentPartPr/>
              <p14:nvPr/>
            </p14:nvContentPartPr>
            <p14:xfrm>
              <a:off x="6581260" y="1293471"/>
              <a:ext cx="221760" cy="43920"/>
            </p14:xfrm>
          </p:contentPart>
        </mc:Choice>
        <mc:Fallback>
          <p:pic>
            <p:nvPicPr>
              <p:cNvPr id="19" name="墨迹 18">
                <a:extLst>
                  <a:ext uri="{FF2B5EF4-FFF2-40B4-BE49-F238E27FC236}">
                    <a16:creationId xmlns:a16="http://schemas.microsoft.com/office/drawing/2014/main" id="{19C5B877-D476-EF4C-B355-3735A1C7FE96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573700" y="1285911"/>
                <a:ext cx="236880" cy="5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20" name="墨迹 19">
                <a:extLst>
                  <a:ext uri="{FF2B5EF4-FFF2-40B4-BE49-F238E27FC236}">
                    <a16:creationId xmlns:a16="http://schemas.microsoft.com/office/drawing/2014/main" id="{5B92D7F3-FA81-5947-8C4E-67982EF524C5}"/>
                  </a:ext>
                </a:extLst>
              </p14:cNvPr>
              <p14:cNvContentPartPr/>
              <p14:nvPr/>
            </p14:nvContentPartPr>
            <p14:xfrm>
              <a:off x="6625540" y="1499031"/>
              <a:ext cx="298440" cy="37800"/>
            </p14:xfrm>
          </p:contentPart>
        </mc:Choice>
        <mc:Fallback>
          <p:pic>
            <p:nvPicPr>
              <p:cNvPr id="20" name="墨迹 19">
                <a:extLst>
                  <a:ext uri="{FF2B5EF4-FFF2-40B4-BE49-F238E27FC236}">
                    <a16:creationId xmlns:a16="http://schemas.microsoft.com/office/drawing/2014/main" id="{5B92D7F3-FA81-5947-8C4E-67982EF524C5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617980" y="1491471"/>
                <a:ext cx="313560" cy="5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21" name="墨迹 21">
                <a:extLst>
                  <a:ext uri="{FF2B5EF4-FFF2-40B4-BE49-F238E27FC236}">
                    <a16:creationId xmlns:a16="http://schemas.microsoft.com/office/drawing/2014/main" id="{2616F32D-F636-4448-8C7F-8E8E2C1F3D3B}"/>
                  </a:ext>
                </a:extLst>
              </p14:cNvPr>
              <p14:cNvContentPartPr/>
              <p14:nvPr/>
            </p14:nvContentPartPr>
            <p14:xfrm>
              <a:off x="2690380" y="316071"/>
              <a:ext cx="3063600" cy="1980000"/>
            </p14:xfrm>
          </p:contentPart>
        </mc:Choice>
        <mc:Fallback>
          <p:pic>
            <p:nvPicPr>
              <p:cNvPr id="21" name="墨迹 21">
                <a:extLst>
                  <a:ext uri="{FF2B5EF4-FFF2-40B4-BE49-F238E27FC236}">
                    <a16:creationId xmlns:a16="http://schemas.microsoft.com/office/drawing/2014/main" id="{2616F32D-F636-4448-8C7F-8E8E2C1F3D3B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682819" y="308511"/>
                <a:ext cx="3078722" cy="199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26" name="墨迹 25">
                <a:extLst>
                  <a:ext uri="{FF2B5EF4-FFF2-40B4-BE49-F238E27FC236}">
                    <a16:creationId xmlns:a16="http://schemas.microsoft.com/office/drawing/2014/main" id="{257FDAAC-0736-9048-BB38-AF016B6F49B8}"/>
                  </a:ext>
                </a:extLst>
              </p14:cNvPr>
              <p14:cNvContentPartPr/>
              <p14:nvPr/>
            </p14:nvContentPartPr>
            <p14:xfrm>
              <a:off x="7148620" y="1131471"/>
              <a:ext cx="3932640" cy="112320"/>
            </p14:xfrm>
          </p:contentPart>
        </mc:Choice>
        <mc:Fallback>
          <p:pic>
            <p:nvPicPr>
              <p:cNvPr id="26" name="墨迹 25">
                <a:extLst>
                  <a:ext uri="{FF2B5EF4-FFF2-40B4-BE49-F238E27FC236}">
                    <a16:creationId xmlns:a16="http://schemas.microsoft.com/office/drawing/2014/main" id="{257FDAAC-0736-9048-BB38-AF016B6F49B8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141060" y="1123911"/>
                <a:ext cx="394776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27" name="墨迹 27">
                <a:extLst>
                  <a:ext uri="{FF2B5EF4-FFF2-40B4-BE49-F238E27FC236}">
                    <a16:creationId xmlns:a16="http://schemas.microsoft.com/office/drawing/2014/main" id="{BC7F3447-0B6B-0C4C-BD9D-DC7E6EC943FA}"/>
                  </a:ext>
                </a:extLst>
              </p14:cNvPr>
              <p14:cNvContentPartPr/>
              <p14:nvPr/>
            </p14:nvContentPartPr>
            <p14:xfrm>
              <a:off x="8729380" y="353511"/>
              <a:ext cx="647640" cy="380160"/>
            </p14:xfrm>
          </p:contentPart>
        </mc:Choice>
        <mc:Fallback>
          <p:pic>
            <p:nvPicPr>
              <p:cNvPr id="27" name="墨迹 27">
                <a:extLst>
                  <a:ext uri="{FF2B5EF4-FFF2-40B4-BE49-F238E27FC236}">
                    <a16:creationId xmlns:a16="http://schemas.microsoft.com/office/drawing/2014/main" id="{BC7F3447-0B6B-0C4C-BD9D-DC7E6EC943FA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8721820" y="345951"/>
                <a:ext cx="662760" cy="39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45" name="墨迹 47">
                <a:extLst>
                  <a:ext uri="{FF2B5EF4-FFF2-40B4-BE49-F238E27FC236}">
                    <a16:creationId xmlns:a16="http://schemas.microsoft.com/office/drawing/2014/main" id="{887B6059-F6C5-AE4E-87EF-FA5B3629E497}"/>
                  </a:ext>
                </a:extLst>
              </p14:cNvPr>
              <p14:cNvContentPartPr/>
              <p14:nvPr/>
            </p14:nvContentPartPr>
            <p14:xfrm>
              <a:off x="10285660" y="1448991"/>
              <a:ext cx="902880" cy="448560"/>
            </p14:xfrm>
          </p:contentPart>
        </mc:Choice>
        <mc:Fallback>
          <p:pic>
            <p:nvPicPr>
              <p:cNvPr id="45" name="墨迹 47">
                <a:extLst>
                  <a:ext uri="{FF2B5EF4-FFF2-40B4-BE49-F238E27FC236}">
                    <a16:creationId xmlns:a16="http://schemas.microsoft.com/office/drawing/2014/main" id="{887B6059-F6C5-AE4E-87EF-FA5B3629E497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0278100" y="1441431"/>
                <a:ext cx="918000" cy="46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46" name="墨迹 48">
                <a:extLst>
                  <a:ext uri="{FF2B5EF4-FFF2-40B4-BE49-F238E27FC236}">
                    <a16:creationId xmlns:a16="http://schemas.microsoft.com/office/drawing/2014/main" id="{B3608C69-CE5C-A141-B7DB-0961B2192C49}"/>
                  </a:ext>
                </a:extLst>
              </p14:cNvPr>
              <p14:cNvContentPartPr/>
              <p14:nvPr/>
            </p14:nvContentPartPr>
            <p14:xfrm>
              <a:off x="9239860" y="1686231"/>
              <a:ext cx="541800" cy="43560"/>
            </p14:xfrm>
          </p:contentPart>
        </mc:Choice>
        <mc:Fallback>
          <p:pic>
            <p:nvPicPr>
              <p:cNvPr id="46" name="墨迹 48">
                <a:extLst>
                  <a:ext uri="{FF2B5EF4-FFF2-40B4-BE49-F238E27FC236}">
                    <a16:creationId xmlns:a16="http://schemas.microsoft.com/office/drawing/2014/main" id="{B3608C69-CE5C-A141-B7DB-0961B2192C49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9232300" y="1678608"/>
                <a:ext cx="556920" cy="588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47" name="墨迹 49">
                <a:extLst>
                  <a:ext uri="{FF2B5EF4-FFF2-40B4-BE49-F238E27FC236}">
                    <a16:creationId xmlns:a16="http://schemas.microsoft.com/office/drawing/2014/main" id="{F9DF5811-C27F-534D-AB2A-03DB68500155}"/>
                  </a:ext>
                </a:extLst>
              </p14:cNvPr>
              <p14:cNvContentPartPr/>
              <p14:nvPr/>
            </p14:nvContentPartPr>
            <p14:xfrm>
              <a:off x="7397020" y="1536111"/>
              <a:ext cx="1419840" cy="411120"/>
            </p14:xfrm>
          </p:contentPart>
        </mc:Choice>
        <mc:Fallback>
          <p:pic>
            <p:nvPicPr>
              <p:cNvPr id="47" name="墨迹 49">
                <a:extLst>
                  <a:ext uri="{FF2B5EF4-FFF2-40B4-BE49-F238E27FC236}">
                    <a16:creationId xmlns:a16="http://schemas.microsoft.com/office/drawing/2014/main" id="{F9DF5811-C27F-534D-AB2A-03DB68500155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7389460" y="1528911"/>
                <a:ext cx="1434960" cy="42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58" name="墨迹 58">
                <a:extLst>
                  <a:ext uri="{FF2B5EF4-FFF2-40B4-BE49-F238E27FC236}">
                    <a16:creationId xmlns:a16="http://schemas.microsoft.com/office/drawing/2014/main" id="{88FC2F7E-EF87-D44D-B6AA-85F195389E4E}"/>
                  </a:ext>
                </a:extLst>
              </p14:cNvPr>
              <p14:cNvContentPartPr/>
              <p14:nvPr/>
            </p14:nvContentPartPr>
            <p14:xfrm>
              <a:off x="822700" y="2962071"/>
              <a:ext cx="1152000" cy="685080"/>
            </p14:xfrm>
          </p:contentPart>
        </mc:Choice>
        <mc:Fallback>
          <p:pic>
            <p:nvPicPr>
              <p:cNvPr id="58" name="墨迹 58">
                <a:extLst>
                  <a:ext uri="{FF2B5EF4-FFF2-40B4-BE49-F238E27FC236}">
                    <a16:creationId xmlns:a16="http://schemas.microsoft.com/office/drawing/2014/main" id="{88FC2F7E-EF87-D44D-B6AA-85F195389E4E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815140" y="2954511"/>
                <a:ext cx="1167120" cy="70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81" name="墨迹 84">
                <a:extLst>
                  <a:ext uri="{FF2B5EF4-FFF2-40B4-BE49-F238E27FC236}">
                    <a16:creationId xmlns:a16="http://schemas.microsoft.com/office/drawing/2014/main" id="{E47A9244-6F35-5F4B-A14E-3927D5AF9CB6}"/>
                  </a:ext>
                </a:extLst>
              </p14:cNvPr>
              <p14:cNvContentPartPr/>
              <p14:nvPr/>
            </p14:nvContentPartPr>
            <p14:xfrm>
              <a:off x="5964940" y="3111471"/>
              <a:ext cx="1762200" cy="653760"/>
            </p14:xfrm>
          </p:contentPart>
        </mc:Choice>
        <mc:Fallback>
          <p:pic>
            <p:nvPicPr>
              <p:cNvPr id="81" name="墨迹 84">
                <a:extLst>
                  <a:ext uri="{FF2B5EF4-FFF2-40B4-BE49-F238E27FC236}">
                    <a16:creationId xmlns:a16="http://schemas.microsoft.com/office/drawing/2014/main" id="{E47A9244-6F35-5F4B-A14E-3927D5AF9CB6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5957380" y="3103915"/>
                <a:ext cx="1777320" cy="6688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82" name="墨迹 85">
                <a:extLst>
                  <a:ext uri="{FF2B5EF4-FFF2-40B4-BE49-F238E27FC236}">
                    <a16:creationId xmlns:a16="http://schemas.microsoft.com/office/drawing/2014/main" id="{C2C994E7-A085-5749-A595-675327230C12}"/>
                  </a:ext>
                </a:extLst>
              </p14:cNvPr>
              <p14:cNvContentPartPr/>
              <p14:nvPr/>
            </p14:nvContentPartPr>
            <p14:xfrm>
              <a:off x="5199220" y="3516111"/>
              <a:ext cx="336600" cy="62280"/>
            </p14:xfrm>
          </p:contentPart>
        </mc:Choice>
        <mc:Fallback>
          <p:pic>
            <p:nvPicPr>
              <p:cNvPr id="82" name="墨迹 85">
                <a:extLst>
                  <a:ext uri="{FF2B5EF4-FFF2-40B4-BE49-F238E27FC236}">
                    <a16:creationId xmlns:a16="http://schemas.microsoft.com/office/drawing/2014/main" id="{C2C994E7-A085-5749-A595-675327230C12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5191660" y="3508594"/>
                <a:ext cx="351720" cy="773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83" name="墨迹 86">
                <a:extLst>
                  <a:ext uri="{FF2B5EF4-FFF2-40B4-BE49-F238E27FC236}">
                    <a16:creationId xmlns:a16="http://schemas.microsoft.com/office/drawing/2014/main" id="{BB61C66E-03B7-2448-948A-DC12DE4BBF75}"/>
                  </a:ext>
                </a:extLst>
              </p14:cNvPr>
              <p14:cNvContentPartPr/>
              <p14:nvPr/>
            </p14:nvContentPartPr>
            <p14:xfrm>
              <a:off x="3699100" y="3410271"/>
              <a:ext cx="1202040" cy="292680"/>
            </p14:xfrm>
          </p:contentPart>
        </mc:Choice>
        <mc:Fallback>
          <p:pic>
            <p:nvPicPr>
              <p:cNvPr id="83" name="墨迹 86">
                <a:extLst>
                  <a:ext uri="{FF2B5EF4-FFF2-40B4-BE49-F238E27FC236}">
                    <a16:creationId xmlns:a16="http://schemas.microsoft.com/office/drawing/2014/main" id="{BB61C66E-03B7-2448-948A-DC12DE4BBF75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3691540" y="3402720"/>
                <a:ext cx="1216800" cy="3077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84" name="墨迹 87">
                <a:extLst>
                  <a:ext uri="{FF2B5EF4-FFF2-40B4-BE49-F238E27FC236}">
                    <a16:creationId xmlns:a16="http://schemas.microsoft.com/office/drawing/2014/main" id="{5ABDB5BB-77FF-C343-8C95-2D0753A05C3A}"/>
                  </a:ext>
                </a:extLst>
              </p14:cNvPr>
              <p14:cNvContentPartPr/>
              <p14:nvPr/>
            </p14:nvContentPartPr>
            <p14:xfrm>
              <a:off x="2771380" y="3366711"/>
              <a:ext cx="722520" cy="330480"/>
            </p14:xfrm>
          </p:contentPart>
        </mc:Choice>
        <mc:Fallback>
          <p:pic>
            <p:nvPicPr>
              <p:cNvPr id="84" name="墨迹 87">
                <a:extLst>
                  <a:ext uri="{FF2B5EF4-FFF2-40B4-BE49-F238E27FC236}">
                    <a16:creationId xmlns:a16="http://schemas.microsoft.com/office/drawing/2014/main" id="{5ABDB5BB-77FF-C343-8C95-2D0753A05C3A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2763820" y="3359151"/>
                <a:ext cx="737640" cy="34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89" name="墨迹 88">
                <a:extLst>
                  <a:ext uri="{FF2B5EF4-FFF2-40B4-BE49-F238E27FC236}">
                    <a16:creationId xmlns:a16="http://schemas.microsoft.com/office/drawing/2014/main" id="{F38A3F3E-1FEA-A44F-B1B6-C0AF22DA054D}"/>
                  </a:ext>
                </a:extLst>
              </p14:cNvPr>
              <p14:cNvContentPartPr/>
              <p14:nvPr/>
            </p14:nvContentPartPr>
            <p14:xfrm>
              <a:off x="1507780" y="4642911"/>
              <a:ext cx="361440" cy="50040"/>
            </p14:xfrm>
          </p:contentPart>
        </mc:Choice>
        <mc:Fallback>
          <p:pic>
            <p:nvPicPr>
              <p:cNvPr id="89" name="墨迹 88">
                <a:extLst>
                  <a:ext uri="{FF2B5EF4-FFF2-40B4-BE49-F238E27FC236}">
                    <a16:creationId xmlns:a16="http://schemas.microsoft.com/office/drawing/2014/main" id="{F38A3F3E-1FEA-A44F-B1B6-C0AF22DA054D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500220" y="4635351"/>
                <a:ext cx="376560" cy="6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90" name="墨迹 89">
                <a:extLst>
                  <a:ext uri="{FF2B5EF4-FFF2-40B4-BE49-F238E27FC236}">
                    <a16:creationId xmlns:a16="http://schemas.microsoft.com/office/drawing/2014/main" id="{602A516D-48AF-6B4A-8357-1D0E852B2CBE}"/>
                  </a:ext>
                </a:extLst>
              </p14:cNvPr>
              <p14:cNvContentPartPr/>
              <p14:nvPr/>
            </p14:nvContentPartPr>
            <p14:xfrm>
              <a:off x="1426780" y="4779711"/>
              <a:ext cx="548280" cy="81360"/>
            </p14:xfrm>
          </p:contentPart>
        </mc:Choice>
        <mc:Fallback>
          <p:pic>
            <p:nvPicPr>
              <p:cNvPr id="90" name="墨迹 89">
                <a:extLst>
                  <a:ext uri="{FF2B5EF4-FFF2-40B4-BE49-F238E27FC236}">
                    <a16:creationId xmlns:a16="http://schemas.microsoft.com/office/drawing/2014/main" id="{602A516D-48AF-6B4A-8357-1D0E852B2CBE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419220" y="4772151"/>
                <a:ext cx="563400" cy="9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93" name="墨迹 93">
                <a:extLst>
                  <a:ext uri="{FF2B5EF4-FFF2-40B4-BE49-F238E27FC236}">
                    <a16:creationId xmlns:a16="http://schemas.microsoft.com/office/drawing/2014/main" id="{88756E3B-6250-1B44-898C-BA687B173075}"/>
                  </a:ext>
                </a:extLst>
              </p14:cNvPr>
              <p14:cNvContentPartPr/>
              <p14:nvPr/>
            </p14:nvContentPartPr>
            <p14:xfrm>
              <a:off x="2665540" y="4468311"/>
              <a:ext cx="1064880" cy="361800"/>
            </p14:xfrm>
          </p:contentPart>
        </mc:Choice>
        <mc:Fallback>
          <p:pic>
            <p:nvPicPr>
              <p:cNvPr id="93" name="墨迹 93">
                <a:extLst>
                  <a:ext uri="{FF2B5EF4-FFF2-40B4-BE49-F238E27FC236}">
                    <a16:creationId xmlns:a16="http://schemas.microsoft.com/office/drawing/2014/main" id="{88756E3B-6250-1B44-898C-BA687B173075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2657980" y="4461104"/>
                <a:ext cx="1080000" cy="3769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110" name="墨迹 110">
                <a:extLst>
                  <a:ext uri="{FF2B5EF4-FFF2-40B4-BE49-F238E27FC236}">
                    <a16:creationId xmlns:a16="http://schemas.microsoft.com/office/drawing/2014/main" id="{6E5E1E64-DB4A-D84A-A047-4480057757D8}"/>
                  </a:ext>
                </a:extLst>
              </p14:cNvPr>
              <p14:cNvContentPartPr/>
              <p14:nvPr/>
            </p14:nvContentPartPr>
            <p14:xfrm>
              <a:off x="4570660" y="3995271"/>
              <a:ext cx="3032280" cy="1145880"/>
            </p14:xfrm>
          </p:contentPart>
        </mc:Choice>
        <mc:Fallback>
          <p:pic>
            <p:nvPicPr>
              <p:cNvPr id="110" name="墨迹 110">
                <a:extLst>
                  <a:ext uri="{FF2B5EF4-FFF2-40B4-BE49-F238E27FC236}">
                    <a16:creationId xmlns:a16="http://schemas.microsoft.com/office/drawing/2014/main" id="{6E5E1E64-DB4A-D84A-A047-4480057757D8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4563100" y="3987711"/>
                <a:ext cx="3047400" cy="116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132" name="墨迹 137">
                <a:extLst>
                  <a:ext uri="{FF2B5EF4-FFF2-40B4-BE49-F238E27FC236}">
                    <a16:creationId xmlns:a16="http://schemas.microsoft.com/office/drawing/2014/main" id="{FFBFD158-7BDF-214E-AA4E-AD2B284C06D1}"/>
                  </a:ext>
                </a:extLst>
              </p14:cNvPr>
              <p14:cNvContentPartPr/>
              <p14:nvPr/>
            </p14:nvContentPartPr>
            <p14:xfrm>
              <a:off x="10995220" y="3989151"/>
              <a:ext cx="498600" cy="348840"/>
            </p14:xfrm>
          </p:contentPart>
        </mc:Choice>
        <mc:Fallback>
          <p:pic>
            <p:nvPicPr>
              <p:cNvPr id="132" name="墨迹 137">
                <a:extLst>
                  <a:ext uri="{FF2B5EF4-FFF2-40B4-BE49-F238E27FC236}">
                    <a16:creationId xmlns:a16="http://schemas.microsoft.com/office/drawing/2014/main" id="{FFBFD158-7BDF-214E-AA4E-AD2B284C06D1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0987655" y="3981591"/>
                <a:ext cx="513731" cy="36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133" name="墨迹 138">
                <a:extLst>
                  <a:ext uri="{FF2B5EF4-FFF2-40B4-BE49-F238E27FC236}">
                    <a16:creationId xmlns:a16="http://schemas.microsoft.com/office/drawing/2014/main" id="{023BA84A-029F-B242-92B2-2FE2EB070B3B}"/>
                  </a:ext>
                </a:extLst>
              </p14:cNvPr>
              <p14:cNvContentPartPr/>
              <p14:nvPr/>
            </p14:nvContentPartPr>
            <p14:xfrm>
              <a:off x="10553140" y="4419351"/>
              <a:ext cx="591840" cy="385560"/>
            </p14:xfrm>
          </p:contentPart>
        </mc:Choice>
        <mc:Fallback>
          <p:pic>
            <p:nvPicPr>
              <p:cNvPr id="133" name="墨迹 138">
                <a:extLst>
                  <a:ext uri="{FF2B5EF4-FFF2-40B4-BE49-F238E27FC236}">
                    <a16:creationId xmlns:a16="http://schemas.microsoft.com/office/drawing/2014/main" id="{023BA84A-029F-B242-92B2-2FE2EB070B3B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10545580" y="4411791"/>
                <a:ext cx="606960" cy="40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134" name="墨迹 139">
                <a:extLst>
                  <a:ext uri="{FF2B5EF4-FFF2-40B4-BE49-F238E27FC236}">
                    <a16:creationId xmlns:a16="http://schemas.microsoft.com/office/drawing/2014/main" id="{7CA54780-BE0B-E746-BF9D-2E39F032E467}"/>
                  </a:ext>
                </a:extLst>
              </p14:cNvPr>
              <p14:cNvContentPartPr/>
              <p14:nvPr/>
            </p14:nvContentPartPr>
            <p14:xfrm>
              <a:off x="8990740" y="4412511"/>
              <a:ext cx="1207800" cy="280440"/>
            </p14:xfrm>
          </p:contentPart>
        </mc:Choice>
        <mc:Fallback>
          <p:pic>
            <p:nvPicPr>
              <p:cNvPr id="134" name="墨迹 139">
                <a:extLst>
                  <a:ext uri="{FF2B5EF4-FFF2-40B4-BE49-F238E27FC236}">
                    <a16:creationId xmlns:a16="http://schemas.microsoft.com/office/drawing/2014/main" id="{7CA54780-BE0B-E746-BF9D-2E39F032E467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8983182" y="4404951"/>
                <a:ext cx="1222915" cy="29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135" name="墨迹 140">
                <a:extLst>
                  <a:ext uri="{FF2B5EF4-FFF2-40B4-BE49-F238E27FC236}">
                    <a16:creationId xmlns:a16="http://schemas.microsoft.com/office/drawing/2014/main" id="{93BD1A77-76A9-8341-87F7-CA2D9174473B}"/>
                  </a:ext>
                </a:extLst>
              </p14:cNvPr>
              <p14:cNvContentPartPr/>
              <p14:nvPr/>
            </p14:nvContentPartPr>
            <p14:xfrm>
              <a:off x="9445060" y="4007871"/>
              <a:ext cx="398880" cy="212040"/>
            </p14:xfrm>
          </p:contentPart>
        </mc:Choice>
        <mc:Fallback>
          <p:pic>
            <p:nvPicPr>
              <p:cNvPr id="135" name="墨迹 140">
                <a:extLst>
                  <a:ext uri="{FF2B5EF4-FFF2-40B4-BE49-F238E27FC236}">
                    <a16:creationId xmlns:a16="http://schemas.microsoft.com/office/drawing/2014/main" id="{93BD1A77-76A9-8341-87F7-CA2D9174473B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9437500" y="4000311"/>
                <a:ext cx="414000" cy="22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136" name="墨迹 141">
                <a:extLst>
                  <a:ext uri="{FF2B5EF4-FFF2-40B4-BE49-F238E27FC236}">
                    <a16:creationId xmlns:a16="http://schemas.microsoft.com/office/drawing/2014/main" id="{BEA8CB79-4E86-C049-AAC9-37A1EFC805E2}"/>
                  </a:ext>
                </a:extLst>
              </p14:cNvPr>
              <p14:cNvContentPartPr/>
              <p14:nvPr/>
            </p14:nvContentPartPr>
            <p14:xfrm>
              <a:off x="8411860" y="4038831"/>
              <a:ext cx="348840" cy="255960"/>
            </p14:xfrm>
          </p:contentPart>
        </mc:Choice>
        <mc:Fallback>
          <p:pic>
            <p:nvPicPr>
              <p:cNvPr id="136" name="墨迹 141">
                <a:extLst>
                  <a:ext uri="{FF2B5EF4-FFF2-40B4-BE49-F238E27FC236}">
                    <a16:creationId xmlns:a16="http://schemas.microsoft.com/office/drawing/2014/main" id="{BEA8CB79-4E86-C049-AAC9-37A1EFC805E2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8404300" y="4031260"/>
                <a:ext cx="363960" cy="27110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137" name="墨迹 142">
                <a:extLst>
                  <a:ext uri="{FF2B5EF4-FFF2-40B4-BE49-F238E27FC236}">
                    <a16:creationId xmlns:a16="http://schemas.microsoft.com/office/drawing/2014/main" id="{9A3CEB86-621B-5F45-89DA-1A251D06B75E}"/>
                  </a:ext>
                </a:extLst>
              </p14:cNvPr>
              <p14:cNvContentPartPr/>
              <p14:nvPr/>
            </p14:nvContentPartPr>
            <p14:xfrm>
              <a:off x="8038900" y="4393791"/>
              <a:ext cx="354240" cy="361440"/>
            </p14:xfrm>
          </p:contentPart>
        </mc:Choice>
        <mc:Fallback>
          <p:pic>
            <p:nvPicPr>
              <p:cNvPr id="137" name="墨迹 142">
                <a:extLst>
                  <a:ext uri="{FF2B5EF4-FFF2-40B4-BE49-F238E27FC236}">
                    <a16:creationId xmlns:a16="http://schemas.microsoft.com/office/drawing/2014/main" id="{9A3CEB86-621B-5F45-89DA-1A251D06B75E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8031348" y="4386231"/>
                <a:ext cx="369345" cy="37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162" name="墨迹 162">
                <a:extLst>
                  <a:ext uri="{FF2B5EF4-FFF2-40B4-BE49-F238E27FC236}">
                    <a16:creationId xmlns:a16="http://schemas.microsoft.com/office/drawing/2014/main" id="{D5068278-75DE-BC45-9F78-B0E018C171F7}"/>
                  </a:ext>
                </a:extLst>
              </p14:cNvPr>
              <p14:cNvContentPartPr/>
              <p14:nvPr/>
            </p14:nvContentPartPr>
            <p14:xfrm>
              <a:off x="2298340" y="4985271"/>
              <a:ext cx="2422080" cy="242280"/>
            </p14:xfrm>
          </p:contentPart>
        </mc:Choice>
        <mc:Fallback>
          <p:pic>
            <p:nvPicPr>
              <p:cNvPr id="162" name="墨迹 162">
                <a:extLst>
                  <a:ext uri="{FF2B5EF4-FFF2-40B4-BE49-F238E27FC236}">
                    <a16:creationId xmlns:a16="http://schemas.microsoft.com/office/drawing/2014/main" id="{D5068278-75DE-BC45-9F78-B0E018C171F7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2290780" y="4977722"/>
                <a:ext cx="2437200" cy="25701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170" name="墨迹 170">
                <a:extLst>
                  <a:ext uri="{FF2B5EF4-FFF2-40B4-BE49-F238E27FC236}">
                    <a16:creationId xmlns:a16="http://schemas.microsoft.com/office/drawing/2014/main" id="{B29219FA-3ED3-2143-9507-966A483FC3F8}"/>
                  </a:ext>
                </a:extLst>
              </p14:cNvPr>
              <p14:cNvContentPartPr/>
              <p14:nvPr/>
            </p14:nvContentPartPr>
            <p14:xfrm>
              <a:off x="2329300" y="5452191"/>
              <a:ext cx="1095840" cy="336240"/>
            </p14:xfrm>
          </p:contentPart>
        </mc:Choice>
        <mc:Fallback>
          <p:pic>
            <p:nvPicPr>
              <p:cNvPr id="170" name="墨迹 170">
                <a:extLst>
                  <a:ext uri="{FF2B5EF4-FFF2-40B4-BE49-F238E27FC236}">
                    <a16:creationId xmlns:a16="http://schemas.microsoft.com/office/drawing/2014/main" id="{B29219FA-3ED3-2143-9507-966A483FC3F8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2321742" y="5444639"/>
                <a:ext cx="1110595" cy="3513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181" name="墨迹 181">
                <a:extLst>
                  <a:ext uri="{FF2B5EF4-FFF2-40B4-BE49-F238E27FC236}">
                    <a16:creationId xmlns:a16="http://schemas.microsoft.com/office/drawing/2014/main" id="{CF8F05D8-B692-884B-8310-A201A0FD42C8}"/>
                  </a:ext>
                </a:extLst>
              </p14:cNvPr>
              <p14:cNvContentPartPr/>
              <p14:nvPr/>
            </p14:nvContentPartPr>
            <p14:xfrm>
              <a:off x="3780100" y="5365071"/>
              <a:ext cx="1071000" cy="448560"/>
            </p14:xfrm>
          </p:contentPart>
        </mc:Choice>
        <mc:Fallback>
          <p:pic>
            <p:nvPicPr>
              <p:cNvPr id="181" name="墨迹 181">
                <a:extLst>
                  <a:ext uri="{FF2B5EF4-FFF2-40B4-BE49-F238E27FC236}">
                    <a16:creationId xmlns:a16="http://schemas.microsoft.com/office/drawing/2014/main" id="{CF8F05D8-B692-884B-8310-A201A0FD42C8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3772540" y="5357511"/>
                <a:ext cx="1086120" cy="46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183" name="墨迹 182">
                <a:extLst>
                  <a:ext uri="{FF2B5EF4-FFF2-40B4-BE49-F238E27FC236}">
                    <a16:creationId xmlns:a16="http://schemas.microsoft.com/office/drawing/2014/main" id="{14471781-DA80-F54E-8E80-EC921B0950BE}"/>
                  </a:ext>
                </a:extLst>
              </p14:cNvPr>
              <p14:cNvContentPartPr/>
              <p14:nvPr/>
            </p14:nvContentPartPr>
            <p14:xfrm>
              <a:off x="3537100" y="5744871"/>
              <a:ext cx="31320" cy="106200"/>
            </p14:xfrm>
          </p:contentPart>
        </mc:Choice>
        <mc:Fallback>
          <p:pic>
            <p:nvPicPr>
              <p:cNvPr id="183" name="墨迹 182">
                <a:extLst>
                  <a:ext uri="{FF2B5EF4-FFF2-40B4-BE49-F238E27FC236}">
                    <a16:creationId xmlns:a16="http://schemas.microsoft.com/office/drawing/2014/main" id="{14471781-DA80-F54E-8E80-EC921B0950BE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3529540" y="5737311"/>
                <a:ext cx="46440" cy="121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015750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2DCBBAA1-E153-2949-8E9A-B86A3BBBE988}"/>
                  </a:ext>
                </a:extLst>
              </p14:cNvPr>
              <p14:cNvContentPartPr/>
              <p14:nvPr/>
            </p14:nvContentPartPr>
            <p14:xfrm>
              <a:off x="501053" y="264910"/>
              <a:ext cx="88200" cy="6912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2DCBBAA1-E153-2949-8E9A-B86A3BBBE98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93493" y="257350"/>
                <a:ext cx="103320" cy="8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7" name="墨迹 7">
                <a:extLst>
                  <a:ext uri="{FF2B5EF4-FFF2-40B4-BE49-F238E27FC236}">
                    <a16:creationId xmlns:a16="http://schemas.microsoft.com/office/drawing/2014/main" id="{FC8C1169-5E24-1E40-A6A7-1CCABE6CB2A6}"/>
                  </a:ext>
                </a:extLst>
              </p14:cNvPr>
              <p14:cNvContentPartPr/>
              <p14:nvPr/>
            </p14:nvContentPartPr>
            <p14:xfrm>
              <a:off x="325733" y="436990"/>
              <a:ext cx="745560" cy="429840"/>
            </p14:xfrm>
          </p:contentPart>
        </mc:Choice>
        <mc:Fallback>
          <p:pic>
            <p:nvPicPr>
              <p:cNvPr id="7" name="墨迹 7">
                <a:extLst>
                  <a:ext uri="{FF2B5EF4-FFF2-40B4-BE49-F238E27FC236}">
                    <a16:creationId xmlns:a16="http://schemas.microsoft.com/office/drawing/2014/main" id="{FC8C1169-5E24-1E40-A6A7-1CCABE6CB2A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18177" y="429430"/>
                <a:ext cx="760673" cy="44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9" name="墨迹 8">
                <a:extLst>
                  <a:ext uri="{FF2B5EF4-FFF2-40B4-BE49-F238E27FC236}">
                    <a16:creationId xmlns:a16="http://schemas.microsoft.com/office/drawing/2014/main" id="{293CA288-A918-7A41-98BC-104FD1E16877}"/>
                  </a:ext>
                </a:extLst>
              </p14:cNvPr>
              <p14:cNvContentPartPr/>
              <p14:nvPr/>
            </p14:nvContentPartPr>
            <p14:xfrm>
              <a:off x="1471973" y="596830"/>
              <a:ext cx="138240" cy="300960"/>
            </p14:xfrm>
          </p:contentPart>
        </mc:Choice>
        <mc:Fallback>
          <p:pic>
            <p:nvPicPr>
              <p:cNvPr id="9" name="墨迹 8">
                <a:extLst>
                  <a:ext uri="{FF2B5EF4-FFF2-40B4-BE49-F238E27FC236}">
                    <a16:creationId xmlns:a16="http://schemas.microsoft.com/office/drawing/2014/main" id="{293CA288-A918-7A41-98BC-104FD1E1687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464413" y="589270"/>
                <a:ext cx="153360" cy="31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30" name="墨迹 37">
                <a:extLst>
                  <a:ext uri="{FF2B5EF4-FFF2-40B4-BE49-F238E27FC236}">
                    <a16:creationId xmlns:a16="http://schemas.microsoft.com/office/drawing/2014/main" id="{E2FAE14C-6143-B54B-835D-528DD09B973E}"/>
                  </a:ext>
                </a:extLst>
              </p14:cNvPr>
              <p14:cNvContentPartPr/>
              <p14:nvPr/>
            </p14:nvContentPartPr>
            <p14:xfrm>
              <a:off x="5438093" y="340150"/>
              <a:ext cx="382680" cy="576720"/>
            </p14:xfrm>
          </p:contentPart>
        </mc:Choice>
        <mc:Fallback>
          <p:pic>
            <p:nvPicPr>
              <p:cNvPr id="30" name="墨迹 37">
                <a:extLst>
                  <a:ext uri="{FF2B5EF4-FFF2-40B4-BE49-F238E27FC236}">
                    <a16:creationId xmlns:a16="http://schemas.microsoft.com/office/drawing/2014/main" id="{E2FAE14C-6143-B54B-835D-528DD09B973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430533" y="332590"/>
                <a:ext cx="397440" cy="59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31" name="墨迹 38">
                <a:extLst>
                  <a:ext uri="{FF2B5EF4-FFF2-40B4-BE49-F238E27FC236}">
                    <a16:creationId xmlns:a16="http://schemas.microsoft.com/office/drawing/2014/main" id="{E3E4773F-FF63-B542-BB03-0A096394E1C7}"/>
                  </a:ext>
                </a:extLst>
              </p14:cNvPr>
              <p14:cNvContentPartPr/>
              <p14:nvPr/>
            </p14:nvContentPartPr>
            <p14:xfrm>
              <a:off x="4787213" y="521590"/>
              <a:ext cx="469440" cy="294840"/>
            </p14:xfrm>
          </p:contentPart>
        </mc:Choice>
        <mc:Fallback>
          <p:pic>
            <p:nvPicPr>
              <p:cNvPr id="31" name="墨迹 38">
                <a:extLst>
                  <a:ext uri="{FF2B5EF4-FFF2-40B4-BE49-F238E27FC236}">
                    <a16:creationId xmlns:a16="http://schemas.microsoft.com/office/drawing/2014/main" id="{E3E4773F-FF63-B542-BB03-0A096394E1C7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779653" y="514390"/>
                <a:ext cx="484560" cy="30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32" name="墨迹 39">
                <a:extLst>
                  <a:ext uri="{FF2B5EF4-FFF2-40B4-BE49-F238E27FC236}">
                    <a16:creationId xmlns:a16="http://schemas.microsoft.com/office/drawing/2014/main" id="{A9E5F5D0-5102-9143-AD9A-01BB7136EF20}"/>
                  </a:ext>
                </a:extLst>
              </p14:cNvPr>
              <p14:cNvContentPartPr/>
              <p14:nvPr/>
            </p14:nvContentPartPr>
            <p14:xfrm>
              <a:off x="4366733" y="653350"/>
              <a:ext cx="169560" cy="125640"/>
            </p14:xfrm>
          </p:contentPart>
        </mc:Choice>
        <mc:Fallback>
          <p:pic>
            <p:nvPicPr>
              <p:cNvPr id="32" name="墨迹 39">
                <a:extLst>
                  <a:ext uri="{FF2B5EF4-FFF2-40B4-BE49-F238E27FC236}">
                    <a16:creationId xmlns:a16="http://schemas.microsoft.com/office/drawing/2014/main" id="{A9E5F5D0-5102-9143-AD9A-01BB7136EF20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359173" y="645790"/>
                <a:ext cx="184680" cy="14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33" name="墨迹 40">
                <a:extLst>
                  <a:ext uri="{FF2B5EF4-FFF2-40B4-BE49-F238E27FC236}">
                    <a16:creationId xmlns:a16="http://schemas.microsoft.com/office/drawing/2014/main" id="{ADDE7F4C-3FFF-FC4B-99F7-794B4A7768CD}"/>
                  </a:ext>
                </a:extLst>
              </p14:cNvPr>
              <p14:cNvContentPartPr/>
              <p14:nvPr/>
            </p14:nvContentPartPr>
            <p14:xfrm>
              <a:off x="3909173" y="690790"/>
              <a:ext cx="232560" cy="19080"/>
            </p14:xfrm>
          </p:contentPart>
        </mc:Choice>
        <mc:Fallback>
          <p:pic>
            <p:nvPicPr>
              <p:cNvPr id="33" name="墨迹 40">
                <a:extLst>
                  <a:ext uri="{FF2B5EF4-FFF2-40B4-BE49-F238E27FC236}">
                    <a16:creationId xmlns:a16="http://schemas.microsoft.com/office/drawing/2014/main" id="{ADDE7F4C-3FFF-FC4B-99F7-794B4A7768CD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901601" y="683230"/>
                <a:ext cx="247703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34" name="墨迹 41">
                <a:extLst>
                  <a:ext uri="{FF2B5EF4-FFF2-40B4-BE49-F238E27FC236}">
                    <a16:creationId xmlns:a16="http://schemas.microsoft.com/office/drawing/2014/main" id="{DA0BCFC6-6E00-DE47-930D-A839B3E0E789}"/>
                  </a:ext>
                </a:extLst>
              </p14:cNvPr>
              <p14:cNvContentPartPr/>
              <p14:nvPr/>
            </p14:nvContentPartPr>
            <p14:xfrm>
              <a:off x="3232013" y="634630"/>
              <a:ext cx="157680" cy="169560"/>
            </p14:xfrm>
          </p:contentPart>
        </mc:Choice>
        <mc:Fallback>
          <p:pic>
            <p:nvPicPr>
              <p:cNvPr id="34" name="墨迹 41">
                <a:extLst>
                  <a:ext uri="{FF2B5EF4-FFF2-40B4-BE49-F238E27FC236}">
                    <a16:creationId xmlns:a16="http://schemas.microsoft.com/office/drawing/2014/main" id="{DA0BCFC6-6E00-DE47-930D-A839B3E0E789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224453" y="627070"/>
                <a:ext cx="172800" cy="18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35" name="墨迹 42">
                <a:extLst>
                  <a:ext uri="{FF2B5EF4-FFF2-40B4-BE49-F238E27FC236}">
                    <a16:creationId xmlns:a16="http://schemas.microsoft.com/office/drawing/2014/main" id="{4907F1B5-5F75-D147-AF7D-24B0582C20D7}"/>
                  </a:ext>
                </a:extLst>
              </p14:cNvPr>
              <p14:cNvContentPartPr/>
              <p14:nvPr/>
            </p14:nvContentPartPr>
            <p14:xfrm>
              <a:off x="2643773" y="634630"/>
              <a:ext cx="326160" cy="181800"/>
            </p14:xfrm>
          </p:contentPart>
        </mc:Choice>
        <mc:Fallback>
          <p:pic>
            <p:nvPicPr>
              <p:cNvPr id="35" name="墨迹 42">
                <a:extLst>
                  <a:ext uri="{FF2B5EF4-FFF2-40B4-BE49-F238E27FC236}">
                    <a16:creationId xmlns:a16="http://schemas.microsoft.com/office/drawing/2014/main" id="{4907F1B5-5F75-D147-AF7D-24B0582C20D7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636213" y="627085"/>
                <a:ext cx="341280" cy="19689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36" name="墨迹 43">
                <a:extLst>
                  <a:ext uri="{FF2B5EF4-FFF2-40B4-BE49-F238E27FC236}">
                    <a16:creationId xmlns:a16="http://schemas.microsoft.com/office/drawing/2014/main" id="{F72E9488-A53B-FF40-89B1-E9AE25697A18}"/>
                  </a:ext>
                </a:extLst>
              </p14:cNvPr>
              <p14:cNvContentPartPr/>
              <p14:nvPr/>
            </p14:nvContentPartPr>
            <p14:xfrm>
              <a:off x="2217533" y="653350"/>
              <a:ext cx="244800" cy="163080"/>
            </p14:xfrm>
          </p:contentPart>
        </mc:Choice>
        <mc:Fallback>
          <p:pic>
            <p:nvPicPr>
              <p:cNvPr id="36" name="墨迹 43">
                <a:extLst>
                  <a:ext uri="{FF2B5EF4-FFF2-40B4-BE49-F238E27FC236}">
                    <a16:creationId xmlns:a16="http://schemas.microsoft.com/office/drawing/2014/main" id="{F72E9488-A53B-FF40-89B1-E9AE25697A18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209973" y="645790"/>
                <a:ext cx="259920" cy="17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37" name="墨迹 44">
                <a:extLst>
                  <a:ext uri="{FF2B5EF4-FFF2-40B4-BE49-F238E27FC236}">
                    <a16:creationId xmlns:a16="http://schemas.microsoft.com/office/drawing/2014/main" id="{C614214D-61DF-3443-8A4C-6B8EC9B901D4}"/>
                  </a:ext>
                </a:extLst>
              </p14:cNvPr>
              <p14:cNvContentPartPr/>
              <p14:nvPr/>
            </p14:nvContentPartPr>
            <p14:xfrm>
              <a:off x="1791653" y="640750"/>
              <a:ext cx="270000" cy="244440"/>
            </p14:xfrm>
          </p:contentPart>
        </mc:Choice>
        <mc:Fallback>
          <p:pic>
            <p:nvPicPr>
              <p:cNvPr id="37" name="墨迹 44">
                <a:extLst>
                  <a:ext uri="{FF2B5EF4-FFF2-40B4-BE49-F238E27FC236}">
                    <a16:creationId xmlns:a16="http://schemas.microsoft.com/office/drawing/2014/main" id="{C614214D-61DF-3443-8A4C-6B8EC9B901D4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784083" y="633201"/>
                <a:ext cx="285140" cy="2595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46" name="墨迹 45">
                <a:extLst>
                  <a:ext uri="{FF2B5EF4-FFF2-40B4-BE49-F238E27FC236}">
                    <a16:creationId xmlns:a16="http://schemas.microsoft.com/office/drawing/2014/main" id="{D74ED0B3-3970-0246-BECC-376237849552}"/>
                  </a:ext>
                </a:extLst>
              </p14:cNvPr>
              <p14:cNvContentPartPr/>
              <p14:nvPr/>
            </p14:nvContentPartPr>
            <p14:xfrm>
              <a:off x="688973" y="1599430"/>
              <a:ext cx="363600" cy="50400"/>
            </p14:xfrm>
          </p:contentPart>
        </mc:Choice>
        <mc:Fallback>
          <p:pic>
            <p:nvPicPr>
              <p:cNvPr id="46" name="墨迹 45">
                <a:extLst>
                  <a:ext uri="{FF2B5EF4-FFF2-40B4-BE49-F238E27FC236}">
                    <a16:creationId xmlns:a16="http://schemas.microsoft.com/office/drawing/2014/main" id="{D74ED0B3-3970-0246-BECC-376237849552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681413" y="1591870"/>
                <a:ext cx="378720" cy="6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47" name="墨迹 46">
                <a:extLst>
                  <a:ext uri="{FF2B5EF4-FFF2-40B4-BE49-F238E27FC236}">
                    <a16:creationId xmlns:a16="http://schemas.microsoft.com/office/drawing/2014/main" id="{E28B2EE9-E281-AB40-8607-9C061B9F1AFC}"/>
                  </a:ext>
                </a:extLst>
              </p14:cNvPr>
              <p14:cNvContentPartPr/>
              <p14:nvPr/>
            </p14:nvContentPartPr>
            <p14:xfrm>
              <a:off x="701573" y="1762150"/>
              <a:ext cx="326160" cy="25560"/>
            </p14:xfrm>
          </p:contentPart>
        </mc:Choice>
        <mc:Fallback>
          <p:pic>
            <p:nvPicPr>
              <p:cNvPr id="47" name="墨迹 46">
                <a:extLst>
                  <a:ext uri="{FF2B5EF4-FFF2-40B4-BE49-F238E27FC236}">
                    <a16:creationId xmlns:a16="http://schemas.microsoft.com/office/drawing/2014/main" id="{E28B2EE9-E281-AB40-8607-9C061B9F1AFC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94013" y="1754590"/>
                <a:ext cx="34128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59" name="墨迹 58">
                <a:extLst>
                  <a:ext uri="{FF2B5EF4-FFF2-40B4-BE49-F238E27FC236}">
                    <a16:creationId xmlns:a16="http://schemas.microsoft.com/office/drawing/2014/main" id="{D2EFF3C8-BCCF-D542-B9E7-645041B226B9}"/>
                  </a:ext>
                </a:extLst>
              </p14:cNvPr>
              <p14:cNvContentPartPr/>
              <p14:nvPr/>
            </p14:nvContentPartPr>
            <p14:xfrm>
              <a:off x="3232733" y="1586830"/>
              <a:ext cx="25560" cy="6480"/>
            </p14:xfrm>
          </p:contentPart>
        </mc:Choice>
        <mc:Fallback>
          <p:pic>
            <p:nvPicPr>
              <p:cNvPr id="59" name="墨迹 58">
                <a:extLst>
                  <a:ext uri="{FF2B5EF4-FFF2-40B4-BE49-F238E27FC236}">
                    <a16:creationId xmlns:a16="http://schemas.microsoft.com/office/drawing/2014/main" id="{D2EFF3C8-BCCF-D542-B9E7-645041B226B9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225173" y="1579270"/>
                <a:ext cx="4032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60" name="墨迹 59">
                <a:extLst>
                  <a:ext uri="{FF2B5EF4-FFF2-40B4-BE49-F238E27FC236}">
                    <a16:creationId xmlns:a16="http://schemas.microsoft.com/office/drawing/2014/main" id="{2F019DA9-50AE-6E4C-8942-3AA29F957937}"/>
                  </a:ext>
                </a:extLst>
              </p14:cNvPr>
              <p14:cNvContentPartPr/>
              <p14:nvPr/>
            </p14:nvContentPartPr>
            <p14:xfrm>
              <a:off x="3433253" y="1586830"/>
              <a:ext cx="31680" cy="12960"/>
            </p14:xfrm>
          </p:contentPart>
        </mc:Choice>
        <mc:Fallback>
          <p:pic>
            <p:nvPicPr>
              <p:cNvPr id="60" name="墨迹 59">
                <a:extLst>
                  <a:ext uri="{FF2B5EF4-FFF2-40B4-BE49-F238E27FC236}">
                    <a16:creationId xmlns:a16="http://schemas.microsoft.com/office/drawing/2014/main" id="{2F019DA9-50AE-6E4C-8942-3AA29F957937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3425693" y="1579270"/>
                <a:ext cx="46800" cy="2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110" name="墨迹 117">
                <a:extLst>
                  <a:ext uri="{FF2B5EF4-FFF2-40B4-BE49-F238E27FC236}">
                    <a16:creationId xmlns:a16="http://schemas.microsoft.com/office/drawing/2014/main" id="{BDF933BF-B64A-0C48-A88C-6818EEB6B281}"/>
                  </a:ext>
                </a:extLst>
              </p14:cNvPr>
              <p14:cNvContentPartPr/>
              <p14:nvPr/>
            </p14:nvContentPartPr>
            <p14:xfrm>
              <a:off x="10619213" y="1179670"/>
              <a:ext cx="1040760" cy="432720"/>
            </p14:xfrm>
          </p:contentPart>
        </mc:Choice>
        <mc:Fallback>
          <p:pic>
            <p:nvPicPr>
              <p:cNvPr id="110" name="墨迹 117">
                <a:extLst>
                  <a:ext uri="{FF2B5EF4-FFF2-40B4-BE49-F238E27FC236}">
                    <a16:creationId xmlns:a16="http://schemas.microsoft.com/office/drawing/2014/main" id="{BDF933BF-B64A-0C48-A88C-6818EEB6B281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0611650" y="1172110"/>
                <a:ext cx="1055885" cy="44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111" name="墨迹 118">
                <a:extLst>
                  <a:ext uri="{FF2B5EF4-FFF2-40B4-BE49-F238E27FC236}">
                    <a16:creationId xmlns:a16="http://schemas.microsoft.com/office/drawing/2014/main" id="{40C1AAE5-C2C1-574D-9D98-834FD7071A8D}"/>
                  </a:ext>
                </a:extLst>
              </p14:cNvPr>
              <p14:cNvContentPartPr/>
              <p14:nvPr/>
            </p14:nvContentPartPr>
            <p14:xfrm>
              <a:off x="8307293" y="1230430"/>
              <a:ext cx="2105640" cy="294480"/>
            </p14:xfrm>
          </p:contentPart>
        </mc:Choice>
        <mc:Fallback>
          <p:pic>
            <p:nvPicPr>
              <p:cNvPr id="111" name="墨迹 118">
                <a:extLst>
                  <a:ext uri="{FF2B5EF4-FFF2-40B4-BE49-F238E27FC236}">
                    <a16:creationId xmlns:a16="http://schemas.microsoft.com/office/drawing/2014/main" id="{40C1AAE5-C2C1-574D-9D98-834FD7071A8D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8299733" y="1222861"/>
                <a:ext cx="2120400" cy="3096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112" name="墨迹 119">
                <a:extLst>
                  <a:ext uri="{FF2B5EF4-FFF2-40B4-BE49-F238E27FC236}">
                    <a16:creationId xmlns:a16="http://schemas.microsoft.com/office/drawing/2014/main" id="{0D695253-CFEF-AE41-A699-F04B0919B8AB}"/>
                  </a:ext>
                </a:extLst>
              </p14:cNvPr>
              <p14:cNvContentPartPr/>
              <p14:nvPr/>
            </p14:nvContentPartPr>
            <p14:xfrm>
              <a:off x="6897893" y="1311070"/>
              <a:ext cx="971280" cy="300960"/>
            </p14:xfrm>
          </p:contentPart>
        </mc:Choice>
        <mc:Fallback>
          <p:pic>
            <p:nvPicPr>
              <p:cNvPr id="112" name="墨迹 119">
                <a:extLst>
                  <a:ext uri="{FF2B5EF4-FFF2-40B4-BE49-F238E27FC236}">
                    <a16:creationId xmlns:a16="http://schemas.microsoft.com/office/drawing/2014/main" id="{0D695253-CFEF-AE41-A699-F04B0919B8AB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6890336" y="1303510"/>
                <a:ext cx="986035" cy="31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113" name="墨迹 120">
                <a:extLst>
                  <a:ext uri="{FF2B5EF4-FFF2-40B4-BE49-F238E27FC236}">
                    <a16:creationId xmlns:a16="http://schemas.microsoft.com/office/drawing/2014/main" id="{EE79158D-FEB5-5345-B78A-8058277973B6}"/>
                  </a:ext>
                </a:extLst>
              </p14:cNvPr>
              <p14:cNvContentPartPr/>
              <p14:nvPr/>
            </p14:nvContentPartPr>
            <p14:xfrm>
              <a:off x="5650853" y="1336990"/>
              <a:ext cx="909000" cy="281520"/>
            </p14:xfrm>
          </p:contentPart>
        </mc:Choice>
        <mc:Fallback>
          <p:pic>
            <p:nvPicPr>
              <p:cNvPr id="113" name="墨迹 120">
                <a:extLst>
                  <a:ext uri="{FF2B5EF4-FFF2-40B4-BE49-F238E27FC236}">
                    <a16:creationId xmlns:a16="http://schemas.microsoft.com/office/drawing/2014/main" id="{EE79158D-FEB5-5345-B78A-8058277973B6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5643290" y="1329430"/>
                <a:ext cx="924126" cy="29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114" name="墨迹 121">
                <a:extLst>
                  <a:ext uri="{FF2B5EF4-FFF2-40B4-BE49-F238E27FC236}">
                    <a16:creationId xmlns:a16="http://schemas.microsoft.com/office/drawing/2014/main" id="{400C3258-7435-CC45-B8C2-6F2404BEA631}"/>
                  </a:ext>
                </a:extLst>
              </p14:cNvPr>
              <p14:cNvContentPartPr/>
              <p14:nvPr/>
            </p14:nvContentPartPr>
            <p14:xfrm>
              <a:off x="5168453" y="1424110"/>
              <a:ext cx="169560" cy="163080"/>
            </p14:xfrm>
          </p:contentPart>
        </mc:Choice>
        <mc:Fallback>
          <p:pic>
            <p:nvPicPr>
              <p:cNvPr id="114" name="墨迹 121">
                <a:extLst>
                  <a:ext uri="{FF2B5EF4-FFF2-40B4-BE49-F238E27FC236}">
                    <a16:creationId xmlns:a16="http://schemas.microsoft.com/office/drawing/2014/main" id="{400C3258-7435-CC45-B8C2-6F2404BEA631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5160893" y="1416550"/>
                <a:ext cx="184680" cy="17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115" name="墨迹 122">
                <a:extLst>
                  <a:ext uri="{FF2B5EF4-FFF2-40B4-BE49-F238E27FC236}">
                    <a16:creationId xmlns:a16="http://schemas.microsoft.com/office/drawing/2014/main" id="{CF9E9EF5-64DE-9E45-8041-02F5072355EE}"/>
                  </a:ext>
                </a:extLst>
              </p14:cNvPr>
              <p14:cNvContentPartPr/>
              <p14:nvPr/>
            </p14:nvContentPartPr>
            <p14:xfrm>
              <a:off x="4015733" y="1405030"/>
              <a:ext cx="664560" cy="294840"/>
            </p14:xfrm>
          </p:contentPart>
        </mc:Choice>
        <mc:Fallback>
          <p:pic>
            <p:nvPicPr>
              <p:cNvPr id="115" name="墨迹 122">
                <a:extLst>
                  <a:ext uri="{FF2B5EF4-FFF2-40B4-BE49-F238E27FC236}">
                    <a16:creationId xmlns:a16="http://schemas.microsoft.com/office/drawing/2014/main" id="{CF9E9EF5-64DE-9E45-8041-02F5072355EE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4008173" y="1397470"/>
                <a:ext cx="679680" cy="30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116" name="墨迹 123">
                <a:extLst>
                  <a:ext uri="{FF2B5EF4-FFF2-40B4-BE49-F238E27FC236}">
                    <a16:creationId xmlns:a16="http://schemas.microsoft.com/office/drawing/2014/main" id="{E6F09EC8-7226-0846-957B-8ABADB751EFF}"/>
                  </a:ext>
                </a:extLst>
              </p14:cNvPr>
              <p14:cNvContentPartPr/>
              <p14:nvPr/>
            </p14:nvContentPartPr>
            <p14:xfrm>
              <a:off x="3665093" y="1518070"/>
              <a:ext cx="182160" cy="113040"/>
            </p14:xfrm>
          </p:contentPart>
        </mc:Choice>
        <mc:Fallback>
          <p:pic>
            <p:nvPicPr>
              <p:cNvPr id="116" name="墨迹 123">
                <a:extLst>
                  <a:ext uri="{FF2B5EF4-FFF2-40B4-BE49-F238E27FC236}">
                    <a16:creationId xmlns:a16="http://schemas.microsoft.com/office/drawing/2014/main" id="{E6F09EC8-7226-0846-957B-8ABADB751EFF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3657533" y="1510510"/>
                <a:ext cx="197280" cy="12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117" name="墨迹 124">
                <a:extLst>
                  <a:ext uri="{FF2B5EF4-FFF2-40B4-BE49-F238E27FC236}">
                    <a16:creationId xmlns:a16="http://schemas.microsoft.com/office/drawing/2014/main" id="{57C8D577-9E6B-BE4C-A46E-E813D57A9935}"/>
                  </a:ext>
                </a:extLst>
              </p14:cNvPr>
              <p14:cNvContentPartPr/>
              <p14:nvPr/>
            </p14:nvContentPartPr>
            <p14:xfrm>
              <a:off x="1365773" y="1461550"/>
              <a:ext cx="1654200" cy="312840"/>
            </p14:xfrm>
          </p:contentPart>
        </mc:Choice>
        <mc:Fallback>
          <p:pic>
            <p:nvPicPr>
              <p:cNvPr id="117" name="墨迹 124">
                <a:extLst>
                  <a:ext uri="{FF2B5EF4-FFF2-40B4-BE49-F238E27FC236}">
                    <a16:creationId xmlns:a16="http://schemas.microsoft.com/office/drawing/2014/main" id="{57C8D577-9E6B-BE4C-A46E-E813D57A9935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358213" y="1453990"/>
                <a:ext cx="1669320" cy="32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128" name="墨迹 128">
                <a:extLst>
                  <a:ext uri="{FF2B5EF4-FFF2-40B4-BE49-F238E27FC236}">
                    <a16:creationId xmlns:a16="http://schemas.microsoft.com/office/drawing/2014/main" id="{CACBBC57-AC56-CE49-A6E4-C77049BF6AAD}"/>
                  </a:ext>
                </a:extLst>
              </p14:cNvPr>
              <p14:cNvContentPartPr/>
              <p14:nvPr/>
            </p14:nvContentPartPr>
            <p14:xfrm>
              <a:off x="3201413" y="1818670"/>
              <a:ext cx="2343240" cy="207000"/>
            </p14:xfrm>
          </p:contentPart>
        </mc:Choice>
        <mc:Fallback>
          <p:pic>
            <p:nvPicPr>
              <p:cNvPr id="128" name="墨迹 128">
                <a:extLst>
                  <a:ext uri="{FF2B5EF4-FFF2-40B4-BE49-F238E27FC236}">
                    <a16:creationId xmlns:a16="http://schemas.microsoft.com/office/drawing/2014/main" id="{CACBBC57-AC56-CE49-A6E4-C77049BF6AAD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3191335" y="1808590"/>
                <a:ext cx="2363397" cy="22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132" name="墨迹 132">
                <a:extLst>
                  <a:ext uri="{FF2B5EF4-FFF2-40B4-BE49-F238E27FC236}">
                    <a16:creationId xmlns:a16="http://schemas.microsoft.com/office/drawing/2014/main" id="{F62A815B-06A2-464A-9BE6-5882A4DE8D47}"/>
                  </a:ext>
                </a:extLst>
              </p14:cNvPr>
              <p14:cNvContentPartPr/>
              <p14:nvPr/>
            </p14:nvContentPartPr>
            <p14:xfrm>
              <a:off x="4936613" y="1392790"/>
              <a:ext cx="5369760" cy="720720"/>
            </p14:xfrm>
          </p:contentPart>
        </mc:Choice>
        <mc:Fallback>
          <p:pic>
            <p:nvPicPr>
              <p:cNvPr id="132" name="墨迹 132">
                <a:extLst>
                  <a:ext uri="{FF2B5EF4-FFF2-40B4-BE49-F238E27FC236}">
                    <a16:creationId xmlns:a16="http://schemas.microsoft.com/office/drawing/2014/main" id="{F62A815B-06A2-464A-9BE6-5882A4DE8D47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4929053" y="1385230"/>
                <a:ext cx="5384880" cy="73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141" name="墨迹 140">
                <a:extLst>
                  <a:ext uri="{FF2B5EF4-FFF2-40B4-BE49-F238E27FC236}">
                    <a16:creationId xmlns:a16="http://schemas.microsoft.com/office/drawing/2014/main" id="{59E2094C-5CBD-A44C-BB1A-1362CF603EDD}"/>
                  </a:ext>
                </a:extLst>
              </p14:cNvPr>
              <p14:cNvContentPartPr/>
              <p14:nvPr/>
            </p14:nvContentPartPr>
            <p14:xfrm>
              <a:off x="11358653" y="2044390"/>
              <a:ext cx="326160" cy="312840"/>
            </p14:xfrm>
          </p:contentPart>
        </mc:Choice>
        <mc:Fallback>
          <p:pic>
            <p:nvPicPr>
              <p:cNvPr id="141" name="墨迹 140">
                <a:extLst>
                  <a:ext uri="{FF2B5EF4-FFF2-40B4-BE49-F238E27FC236}">
                    <a16:creationId xmlns:a16="http://schemas.microsoft.com/office/drawing/2014/main" id="{59E2094C-5CBD-A44C-BB1A-1362CF603EDD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11351093" y="2036830"/>
                <a:ext cx="341280" cy="32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142" name="墨迹 142">
                <a:extLst>
                  <a:ext uri="{FF2B5EF4-FFF2-40B4-BE49-F238E27FC236}">
                    <a16:creationId xmlns:a16="http://schemas.microsoft.com/office/drawing/2014/main" id="{4E34BFEE-7BC9-F040-AC65-9031764742A1}"/>
                  </a:ext>
                </a:extLst>
              </p14:cNvPr>
              <p14:cNvContentPartPr/>
              <p14:nvPr/>
            </p14:nvContentPartPr>
            <p14:xfrm>
              <a:off x="9811013" y="1799950"/>
              <a:ext cx="1284840" cy="658080"/>
            </p14:xfrm>
          </p:contentPart>
        </mc:Choice>
        <mc:Fallback>
          <p:pic>
            <p:nvPicPr>
              <p:cNvPr id="142" name="墨迹 142">
                <a:extLst>
                  <a:ext uri="{FF2B5EF4-FFF2-40B4-BE49-F238E27FC236}">
                    <a16:creationId xmlns:a16="http://schemas.microsoft.com/office/drawing/2014/main" id="{4E34BFEE-7BC9-F040-AC65-9031764742A1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9803453" y="1792390"/>
                <a:ext cx="1299960" cy="67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144" name="墨迹 143">
                <a:extLst>
                  <a:ext uri="{FF2B5EF4-FFF2-40B4-BE49-F238E27FC236}">
                    <a16:creationId xmlns:a16="http://schemas.microsoft.com/office/drawing/2014/main" id="{C4BBC24B-4399-9E42-BA33-03F6E58E76BB}"/>
                  </a:ext>
                </a:extLst>
              </p14:cNvPr>
              <p14:cNvContentPartPr/>
              <p14:nvPr/>
            </p14:nvContentPartPr>
            <p14:xfrm>
              <a:off x="2449373" y="1292710"/>
              <a:ext cx="519840" cy="482400"/>
            </p14:xfrm>
          </p:contentPart>
        </mc:Choice>
        <mc:Fallback>
          <p:pic>
            <p:nvPicPr>
              <p:cNvPr id="144" name="墨迹 143">
                <a:extLst>
                  <a:ext uri="{FF2B5EF4-FFF2-40B4-BE49-F238E27FC236}">
                    <a16:creationId xmlns:a16="http://schemas.microsoft.com/office/drawing/2014/main" id="{C4BBC24B-4399-9E42-BA33-03F6E58E76BB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2441813" y="1285150"/>
                <a:ext cx="534600" cy="49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145" name="墨迹 144">
                <a:extLst>
                  <a:ext uri="{FF2B5EF4-FFF2-40B4-BE49-F238E27FC236}">
                    <a16:creationId xmlns:a16="http://schemas.microsoft.com/office/drawing/2014/main" id="{E6EE6F6C-DE4A-8442-9A8F-05E4FF63246D}"/>
                  </a:ext>
                </a:extLst>
              </p14:cNvPr>
              <p14:cNvContentPartPr/>
              <p14:nvPr/>
            </p14:nvContentPartPr>
            <p14:xfrm>
              <a:off x="6396413" y="1235830"/>
              <a:ext cx="194760" cy="369360"/>
            </p14:xfrm>
          </p:contentPart>
        </mc:Choice>
        <mc:Fallback>
          <p:pic>
            <p:nvPicPr>
              <p:cNvPr id="145" name="墨迹 144">
                <a:extLst>
                  <a:ext uri="{FF2B5EF4-FFF2-40B4-BE49-F238E27FC236}">
                    <a16:creationId xmlns:a16="http://schemas.microsoft.com/office/drawing/2014/main" id="{E6EE6F6C-DE4A-8442-9A8F-05E4FF63246D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6388853" y="1228630"/>
                <a:ext cx="209520" cy="38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146" name="墨迹 145">
                <a:extLst>
                  <a:ext uri="{FF2B5EF4-FFF2-40B4-BE49-F238E27FC236}">
                    <a16:creationId xmlns:a16="http://schemas.microsoft.com/office/drawing/2014/main" id="{FBAF96ED-AE71-BA4B-9741-834A794664EB}"/>
                  </a:ext>
                </a:extLst>
              </p14:cNvPr>
              <p14:cNvContentPartPr/>
              <p14:nvPr/>
            </p14:nvContentPartPr>
            <p14:xfrm>
              <a:off x="10175333" y="1047910"/>
              <a:ext cx="268920" cy="326160"/>
            </p14:xfrm>
          </p:contentPart>
        </mc:Choice>
        <mc:Fallback>
          <p:pic>
            <p:nvPicPr>
              <p:cNvPr id="146" name="墨迹 145">
                <a:extLst>
                  <a:ext uri="{FF2B5EF4-FFF2-40B4-BE49-F238E27FC236}">
                    <a16:creationId xmlns:a16="http://schemas.microsoft.com/office/drawing/2014/main" id="{FBAF96ED-AE71-BA4B-9741-834A794664EB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10167773" y="1040350"/>
                <a:ext cx="284040" cy="34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156" name="墨迹 157">
                <a:extLst>
                  <a:ext uri="{FF2B5EF4-FFF2-40B4-BE49-F238E27FC236}">
                    <a16:creationId xmlns:a16="http://schemas.microsoft.com/office/drawing/2014/main" id="{524B48DE-27B0-C54F-9EF4-1BE2156A9B3E}"/>
                  </a:ext>
                </a:extLst>
              </p14:cNvPr>
              <p14:cNvContentPartPr/>
              <p14:nvPr/>
            </p14:nvContentPartPr>
            <p14:xfrm>
              <a:off x="2132573" y="2551630"/>
              <a:ext cx="870840" cy="488520"/>
            </p14:xfrm>
          </p:contentPart>
        </mc:Choice>
        <mc:Fallback>
          <p:pic>
            <p:nvPicPr>
              <p:cNvPr id="156" name="墨迹 157">
                <a:extLst>
                  <a:ext uri="{FF2B5EF4-FFF2-40B4-BE49-F238E27FC236}">
                    <a16:creationId xmlns:a16="http://schemas.microsoft.com/office/drawing/2014/main" id="{524B48DE-27B0-C54F-9EF4-1BE2156A9B3E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2125370" y="2544070"/>
                <a:ext cx="885966" cy="50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157" name="墨迹 158">
                <a:extLst>
                  <a:ext uri="{FF2B5EF4-FFF2-40B4-BE49-F238E27FC236}">
                    <a16:creationId xmlns:a16="http://schemas.microsoft.com/office/drawing/2014/main" id="{54D03F6F-5A73-DE47-B7A7-EADEAE9C65C9}"/>
                  </a:ext>
                </a:extLst>
              </p14:cNvPr>
              <p14:cNvContentPartPr/>
              <p14:nvPr/>
            </p14:nvContentPartPr>
            <p14:xfrm>
              <a:off x="751613" y="2363710"/>
              <a:ext cx="846000" cy="852480"/>
            </p14:xfrm>
          </p:contentPart>
        </mc:Choice>
        <mc:Fallback>
          <p:pic>
            <p:nvPicPr>
              <p:cNvPr id="157" name="墨迹 158">
                <a:extLst>
                  <a:ext uri="{FF2B5EF4-FFF2-40B4-BE49-F238E27FC236}">
                    <a16:creationId xmlns:a16="http://schemas.microsoft.com/office/drawing/2014/main" id="{54D03F6F-5A73-DE47-B7A7-EADEAE9C65C9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744053" y="2356150"/>
                <a:ext cx="861120" cy="86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160" name="墨迹 159">
                <a:extLst>
                  <a:ext uri="{FF2B5EF4-FFF2-40B4-BE49-F238E27FC236}">
                    <a16:creationId xmlns:a16="http://schemas.microsoft.com/office/drawing/2014/main" id="{7AC16A79-3E69-4845-86C7-8EC23E3FEB0A}"/>
                  </a:ext>
                </a:extLst>
              </p14:cNvPr>
              <p14:cNvContentPartPr/>
              <p14:nvPr/>
            </p14:nvContentPartPr>
            <p14:xfrm>
              <a:off x="3420653" y="2332390"/>
              <a:ext cx="226080" cy="608040"/>
            </p14:xfrm>
          </p:contentPart>
        </mc:Choice>
        <mc:Fallback>
          <p:pic>
            <p:nvPicPr>
              <p:cNvPr id="160" name="墨迹 159">
                <a:extLst>
                  <a:ext uri="{FF2B5EF4-FFF2-40B4-BE49-F238E27FC236}">
                    <a16:creationId xmlns:a16="http://schemas.microsoft.com/office/drawing/2014/main" id="{7AC16A79-3E69-4845-86C7-8EC23E3FEB0A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3413093" y="2324830"/>
                <a:ext cx="240840" cy="62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161" name="墨迹 160">
                <a:extLst>
                  <a:ext uri="{FF2B5EF4-FFF2-40B4-BE49-F238E27FC236}">
                    <a16:creationId xmlns:a16="http://schemas.microsoft.com/office/drawing/2014/main" id="{37AC605D-ED11-9E40-9CC6-629ABAC2793A}"/>
                  </a:ext>
                </a:extLst>
              </p14:cNvPr>
              <p14:cNvContentPartPr/>
              <p14:nvPr/>
            </p14:nvContentPartPr>
            <p14:xfrm>
              <a:off x="3295373" y="2739550"/>
              <a:ext cx="351360" cy="238320"/>
            </p14:xfrm>
          </p:contentPart>
        </mc:Choice>
        <mc:Fallback>
          <p:pic>
            <p:nvPicPr>
              <p:cNvPr id="161" name="墨迹 160">
                <a:extLst>
                  <a:ext uri="{FF2B5EF4-FFF2-40B4-BE49-F238E27FC236}">
                    <a16:creationId xmlns:a16="http://schemas.microsoft.com/office/drawing/2014/main" id="{37AC605D-ED11-9E40-9CC6-629ABAC2793A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3287813" y="2731990"/>
                <a:ext cx="366120" cy="25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162" name="墨迹 161">
                <a:extLst>
                  <a:ext uri="{FF2B5EF4-FFF2-40B4-BE49-F238E27FC236}">
                    <a16:creationId xmlns:a16="http://schemas.microsoft.com/office/drawing/2014/main" id="{93610849-969E-374B-89F7-66494B86ACA6}"/>
                  </a:ext>
                </a:extLst>
              </p14:cNvPr>
              <p14:cNvContentPartPr/>
              <p14:nvPr/>
            </p14:nvContentPartPr>
            <p14:xfrm>
              <a:off x="3533333" y="2827390"/>
              <a:ext cx="19080" cy="56880"/>
            </p14:xfrm>
          </p:contentPart>
        </mc:Choice>
        <mc:Fallback>
          <p:pic>
            <p:nvPicPr>
              <p:cNvPr id="162" name="墨迹 161">
                <a:extLst>
                  <a:ext uri="{FF2B5EF4-FFF2-40B4-BE49-F238E27FC236}">
                    <a16:creationId xmlns:a16="http://schemas.microsoft.com/office/drawing/2014/main" id="{93610849-969E-374B-89F7-66494B86ACA6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3525773" y="2819830"/>
                <a:ext cx="34200" cy="7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163" name="墨迹 162">
                <a:extLst>
                  <a:ext uri="{FF2B5EF4-FFF2-40B4-BE49-F238E27FC236}">
                    <a16:creationId xmlns:a16="http://schemas.microsoft.com/office/drawing/2014/main" id="{3FF6BD42-1FE4-C941-B9C8-1C2528EB7C86}"/>
                  </a:ext>
                </a:extLst>
              </p14:cNvPr>
              <p14:cNvContentPartPr/>
              <p14:nvPr/>
            </p14:nvContentPartPr>
            <p14:xfrm>
              <a:off x="3853013" y="2601670"/>
              <a:ext cx="213480" cy="231480"/>
            </p14:xfrm>
          </p:contentPart>
        </mc:Choice>
        <mc:Fallback>
          <p:pic>
            <p:nvPicPr>
              <p:cNvPr id="163" name="墨迹 162">
                <a:extLst>
                  <a:ext uri="{FF2B5EF4-FFF2-40B4-BE49-F238E27FC236}">
                    <a16:creationId xmlns:a16="http://schemas.microsoft.com/office/drawing/2014/main" id="{3FF6BD42-1FE4-C941-B9C8-1C2528EB7C86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3845453" y="2594110"/>
                <a:ext cx="228600" cy="24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164" name="墨迹 163">
                <a:extLst>
                  <a:ext uri="{FF2B5EF4-FFF2-40B4-BE49-F238E27FC236}">
                    <a16:creationId xmlns:a16="http://schemas.microsoft.com/office/drawing/2014/main" id="{90FD67A8-93D7-4143-8DBE-DDE217175B89}"/>
                  </a:ext>
                </a:extLst>
              </p14:cNvPr>
              <p14:cNvContentPartPr/>
              <p14:nvPr/>
            </p14:nvContentPartPr>
            <p14:xfrm>
              <a:off x="4078373" y="2451550"/>
              <a:ext cx="182160" cy="470160"/>
            </p14:xfrm>
          </p:contentPart>
        </mc:Choice>
        <mc:Fallback>
          <p:pic>
            <p:nvPicPr>
              <p:cNvPr id="164" name="墨迹 163">
                <a:extLst>
                  <a:ext uri="{FF2B5EF4-FFF2-40B4-BE49-F238E27FC236}">
                    <a16:creationId xmlns:a16="http://schemas.microsoft.com/office/drawing/2014/main" id="{90FD67A8-93D7-4143-8DBE-DDE217175B89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4070813" y="2443990"/>
                <a:ext cx="197280" cy="48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165" name="墨迹 164">
                <a:extLst>
                  <a:ext uri="{FF2B5EF4-FFF2-40B4-BE49-F238E27FC236}">
                    <a16:creationId xmlns:a16="http://schemas.microsoft.com/office/drawing/2014/main" id="{A13DBD87-5A0C-9A40-9294-C21958E8B543}"/>
                  </a:ext>
                </a:extLst>
              </p14:cNvPr>
              <p14:cNvContentPartPr/>
              <p14:nvPr/>
            </p14:nvContentPartPr>
            <p14:xfrm>
              <a:off x="4485533" y="2890030"/>
              <a:ext cx="19080" cy="31680"/>
            </p14:xfrm>
          </p:contentPart>
        </mc:Choice>
        <mc:Fallback>
          <p:pic>
            <p:nvPicPr>
              <p:cNvPr id="165" name="墨迹 164">
                <a:extLst>
                  <a:ext uri="{FF2B5EF4-FFF2-40B4-BE49-F238E27FC236}">
                    <a16:creationId xmlns:a16="http://schemas.microsoft.com/office/drawing/2014/main" id="{A13DBD87-5A0C-9A40-9294-C21958E8B543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4477973" y="2882470"/>
                <a:ext cx="34200" cy="4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166" name="墨迹 165">
                <a:extLst>
                  <a:ext uri="{FF2B5EF4-FFF2-40B4-BE49-F238E27FC236}">
                    <a16:creationId xmlns:a16="http://schemas.microsoft.com/office/drawing/2014/main" id="{FD8F1484-7C0D-ED49-B5CD-0407D0AEE649}"/>
                  </a:ext>
                </a:extLst>
              </p14:cNvPr>
              <p14:cNvContentPartPr/>
              <p14:nvPr/>
            </p14:nvContentPartPr>
            <p14:xfrm>
              <a:off x="4454213" y="3009190"/>
              <a:ext cx="6480" cy="31680"/>
            </p14:xfrm>
          </p:contentPart>
        </mc:Choice>
        <mc:Fallback>
          <p:pic>
            <p:nvPicPr>
              <p:cNvPr id="166" name="墨迹 165">
                <a:extLst>
                  <a:ext uri="{FF2B5EF4-FFF2-40B4-BE49-F238E27FC236}">
                    <a16:creationId xmlns:a16="http://schemas.microsoft.com/office/drawing/2014/main" id="{FD8F1484-7C0D-ED49-B5CD-0407D0AEE649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4446653" y="3001630"/>
                <a:ext cx="21600" cy="4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176" name="墨迹 176">
                <a:extLst>
                  <a:ext uri="{FF2B5EF4-FFF2-40B4-BE49-F238E27FC236}">
                    <a16:creationId xmlns:a16="http://schemas.microsoft.com/office/drawing/2014/main" id="{0A019EC4-85D4-1549-A7C6-574B1203FD7E}"/>
                  </a:ext>
                </a:extLst>
              </p14:cNvPr>
              <p14:cNvContentPartPr/>
              <p14:nvPr/>
            </p14:nvContentPartPr>
            <p14:xfrm>
              <a:off x="4930493" y="2382430"/>
              <a:ext cx="702000" cy="658440"/>
            </p14:xfrm>
          </p:contentPart>
        </mc:Choice>
        <mc:Fallback>
          <p:pic>
            <p:nvPicPr>
              <p:cNvPr id="176" name="墨迹 176">
                <a:extLst>
                  <a:ext uri="{FF2B5EF4-FFF2-40B4-BE49-F238E27FC236}">
                    <a16:creationId xmlns:a16="http://schemas.microsoft.com/office/drawing/2014/main" id="{0A019EC4-85D4-1549-A7C6-574B1203FD7E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4922933" y="2374866"/>
                <a:ext cx="717120" cy="6735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178" name="墨迹 177">
                <a:extLst>
                  <a:ext uri="{FF2B5EF4-FFF2-40B4-BE49-F238E27FC236}">
                    <a16:creationId xmlns:a16="http://schemas.microsoft.com/office/drawing/2014/main" id="{7675AAFE-3BFE-4648-B9AE-04F89FE2F667}"/>
                  </a:ext>
                </a:extLst>
              </p14:cNvPr>
              <p14:cNvContentPartPr/>
              <p14:nvPr/>
            </p14:nvContentPartPr>
            <p14:xfrm>
              <a:off x="5870453" y="2564950"/>
              <a:ext cx="163080" cy="318600"/>
            </p14:xfrm>
          </p:contentPart>
        </mc:Choice>
        <mc:Fallback>
          <p:pic>
            <p:nvPicPr>
              <p:cNvPr id="178" name="墨迹 177">
                <a:extLst>
                  <a:ext uri="{FF2B5EF4-FFF2-40B4-BE49-F238E27FC236}">
                    <a16:creationId xmlns:a16="http://schemas.microsoft.com/office/drawing/2014/main" id="{7675AAFE-3BFE-4648-B9AE-04F89FE2F667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5862893" y="2557390"/>
                <a:ext cx="178200" cy="33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179" name="墨迹 178">
                <a:extLst>
                  <a:ext uri="{FF2B5EF4-FFF2-40B4-BE49-F238E27FC236}">
                    <a16:creationId xmlns:a16="http://schemas.microsoft.com/office/drawing/2014/main" id="{3CB06E1F-9E36-EE4F-8BC5-F1D652C6ADB7}"/>
                  </a:ext>
                </a:extLst>
              </p14:cNvPr>
              <p14:cNvContentPartPr/>
              <p14:nvPr/>
            </p14:nvContentPartPr>
            <p14:xfrm>
              <a:off x="5895293" y="2639470"/>
              <a:ext cx="207000" cy="207000"/>
            </p14:xfrm>
          </p:contentPart>
        </mc:Choice>
        <mc:Fallback>
          <p:pic>
            <p:nvPicPr>
              <p:cNvPr id="179" name="墨迹 178">
                <a:extLst>
                  <a:ext uri="{FF2B5EF4-FFF2-40B4-BE49-F238E27FC236}">
                    <a16:creationId xmlns:a16="http://schemas.microsoft.com/office/drawing/2014/main" id="{3CB06E1F-9E36-EE4F-8BC5-F1D652C6ADB7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5887733" y="2631910"/>
                <a:ext cx="222120" cy="22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180" name="墨迹 179">
                <a:extLst>
                  <a:ext uri="{FF2B5EF4-FFF2-40B4-BE49-F238E27FC236}">
                    <a16:creationId xmlns:a16="http://schemas.microsoft.com/office/drawing/2014/main" id="{1ABE447E-7B0A-B942-9275-03ECB275C203}"/>
                  </a:ext>
                </a:extLst>
              </p14:cNvPr>
              <p14:cNvContentPartPr/>
              <p14:nvPr/>
            </p14:nvContentPartPr>
            <p14:xfrm>
              <a:off x="6189773" y="2789950"/>
              <a:ext cx="138240" cy="200880"/>
            </p14:xfrm>
          </p:contentPart>
        </mc:Choice>
        <mc:Fallback>
          <p:pic>
            <p:nvPicPr>
              <p:cNvPr id="180" name="墨迹 179">
                <a:extLst>
                  <a:ext uri="{FF2B5EF4-FFF2-40B4-BE49-F238E27FC236}">
                    <a16:creationId xmlns:a16="http://schemas.microsoft.com/office/drawing/2014/main" id="{1ABE447E-7B0A-B942-9275-03ECB275C203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6182213" y="2782390"/>
                <a:ext cx="15336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181" name="墨迹 180">
                <a:extLst>
                  <a:ext uri="{FF2B5EF4-FFF2-40B4-BE49-F238E27FC236}">
                    <a16:creationId xmlns:a16="http://schemas.microsoft.com/office/drawing/2014/main" id="{E9344F69-5AC2-7941-81FD-8F38C56DB5A7}"/>
                  </a:ext>
                </a:extLst>
              </p14:cNvPr>
              <p14:cNvContentPartPr/>
              <p14:nvPr/>
            </p14:nvContentPartPr>
            <p14:xfrm>
              <a:off x="6246293" y="2445070"/>
              <a:ext cx="144360" cy="163080"/>
            </p14:xfrm>
          </p:contentPart>
        </mc:Choice>
        <mc:Fallback>
          <p:pic>
            <p:nvPicPr>
              <p:cNvPr id="181" name="墨迹 180">
                <a:extLst>
                  <a:ext uri="{FF2B5EF4-FFF2-40B4-BE49-F238E27FC236}">
                    <a16:creationId xmlns:a16="http://schemas.microsoft.com/office/drawing/2014/main" id="{E9344F69-5AC2-7941-81FD-8F38C56DB5A7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6238733" y="2437510"/>
                <a:ext cx="159480" cy="17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182" name="墨迹 181">
                <a:extLst>
                  <a:ext uri="{FF2B5EF4-FFF2-40B4-BE49-F238E27FC236}">
                    <a16:creationId xmlns:a16="http://schemas.microsoft.com/office/drawing/2014/main" id="{EE52B1CB-99EB-CA43-AF7E-E4DA238B438D}"/>
                  </a:ext>
                </a:extLst>
              </p14:cNvPr>
              <p14:cNvContentPartPr/>
              <p14:nvPr/>
            </p14:nvContentPartPr>
            <p14:xfrm>
              <a:off x="6546893" y="2545510"/>
              <a:ext cx="113040" cy="113040"/>
            </p14:xfrm>
          </p:contentPart>
        </mc:Choice>
        <mc:Fallback>
          <p:pic>
            <p:nvPicPr>
              <p:cNvPr id="182" name="墨迹 181">
                <a:extLst>
                  <a:ext uri="{FF2B5EF4-FFF2-40B4-BE49-F238E27FC236}">
                    <a16:creationId xmlns:a16="http://schemas.microsoft.com/office/drawing/2014/main" id="{EE52B1CB-99EB-CA43-AF7E-E4DA238B438D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6539333" y="2537950"/>
                <a:ext cx="128160" cy="12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183" name="墨迹 182">
                <a:extLst>
                  <a:ext uri="{FF2B5EF4-FFF2-40B4-BE49-F238E27FC236}">
                    <a16:creationId xmlns:a16="http://schemas.microsoft.com/office/drawing/2014/main" id="{B849774A-C116-AF40-A227-C2FB855607AD}"/>
                  </a:ext>
                </a:extLst>
              </p14:cNvPr>
              <p14:cNvContentPartPr/>
              <p14:nvPr/>
            </p14:nvContentPartPr>
            <p14:xfrm>
              <a:off x="6841373" y="2821270"/>
              <a:ext cx="113040" cy="19080"/>
            </p14:xfrm>
          </p:contentPart>
        </mc:Choice>
        <mc:Fallback>
          <p:pic>
            <p:nvPicPr>
              <p:cNvPr id="183" name="墨迹 182">
                <a:extLst>
                  <a:ext uri="{FF2B5EF4-FFF2-40B4-BE49-F238E27FC236}">
                    <a16:creationId xmlns:a16="http://schemas.microsoft.com/office/drawing/2014/main" id="{B849774A-C116-AF40-A227-C2FB855607AD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6833813" y="2813710"/>
                <a:ext cx="12816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184" name="墨迹 183">
                <a:extLst>
                  <a:ext uri="{FF2B5EF4-FFF2-40B4-BE49-F238E27FC236}">
                    <a16:creationId xmlns:a16="http://schemas.microsoft.com/office/drawing/2014/main" id="{8A710375-4135-2B4C-93C1-319C0B653785}"/>
                  </a:ext>
                </a:extLst>
              </p14:cNvPr>
              <p14:cNvContentPartPr/>
              <p14:nvPr/>
            </p14:nvContentPartPr>
            <p14:xfrm>
              <a:off x="7135853" y="2802190"/>
              <a:ext cx="69120" cy="12960"/>
            </p14:xfrm>
          </p:contentPart>
        </mc:Choice>
        <mc:Fallback>
          <p:pic>
            <p:nvPicPr>
              <p:cNvPr id="184" name="墨迹 183">
                <a:extLst>
                  <a:ext uri="{FF2B5EF4-FFF2-40B4-BE49-F238E27FC236}">
                    <a16:creationId xmlns:a16="http://schemas.microsoft.com/office/drawing/2014/main" id="{8A710375-4135-2B4C-93C1-319C0B653785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7128293" y="2794630"/>
                <a:ext cx="84240" cy="2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185" name="墨迹 184">
                <a:extLst>
                  <a:ext uri="{FF2B5EF4-FFF2-40B4-BE49-F238E27FC236}">
                    <a16:creationId xmlns:a16="http://schemas.microsoft.com/office/drawing/2014/main" id="{AEA11EB5-EFF4-864D-BFEA-C739910C8546}"/>
                  </a:ext>
                </a:extLst>
              </p14:cNvPr>
              <p14:cNvContentPartPr/>
              <p14:nvPr/>
            </p14:nvContentPartPr>
            <p14:xfrm>
              <a:off x="7355093" y="2802190"/>
              <a:ext cx="75600" cy="6480"/>
            </p14:xfrm>
          </p:contentPart>
        </mc:Choice>
        <mc:Fallback>
          <p:pic>
            <p:nvPicPr>
              <p:cNvPr id="185" name="墨迹 184">
                <a:extLst>
                  <a:ext uri="{FF2B5EF4-FFF2-40B4-BE49-F238E27FC236}">
                    <a16:creationId xmlns:a16="http://schemas.microsoft.com/office/drawing/2014/main" id="{AEA11EB5-EFF4-864D-BFEA-C739910C8546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7347533" y="2794630"/>
                <a:ext cx="9072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186" name="墨迹 185">
                <a:extLst>
                  <a:ext uri="{FF2B5EF4-FFF2-40B4-BE49-F238E27FC236}">
                    <a16:creationId xmlns:a16="http://schemas.microsoft.com/office/drawing/2014/main" id="{9D9D4B1F-4B1A-BA4A-8E86-19BF748CA5D5}"/>
                  </a:ext>
                </a:extLst>
              </p14:cNvPr>
              <p14:cNvContentPartPr/>
              <p14:nvPr/>
            </p14:nvContentPartPr>
            <p14:xfrm>
              <a:off x="7781333" y="2695630"/>
              <a:ext cx="131760" cy="232200"/>
            </p14:xfrm>
          </p:contentPart>
        </mc:Choice>
        <mc:Fallback>
          <p:pic>
            <p:nvPicPr>
              <p:cNvPr id="186" name="墨迹 185">
                <a:extLst>
                  <a:ext uri="{FF2B5EF4-FFF2-40B4-BE49-F238E27FC236}">
                    <a16:creationId xmlns:a16="http://schemas.microsoft.com/office/drawing/2014/main" id="{9D9D4B1F-4B1A-BA4A-8E86-19BF748CA5D5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7773773" y="2688430"/>
                <a:ext cx="146880" cy="24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187" name="墨迹 186">
                <a:extLst>
                  <a:ext uri="{FF2B5EF4-FFF2-40B4-BE49-F238E27FC236}">
                    <a16:creationId xmlns:a16="http://schemas.microsoft.com/office/drawing/2014/main" id="{E74593B7-84D3-C947-9788-1A945C25EB31}"/>
                  </a:ext>
                </a:extLst>
              </p14:cNvPr>
              <p14:cNvContentPartPr/>
              <p14:nvPr/>
            </p14:nvContentPartPr>
            <p14:xfrm>
              <a:off x="7690613" y="2658190"/>
              <a:ext cx="309960" cy="294840"/>
            </p14:xfrm>
          </p:contentPart>
        </mc:Choice>
        <mc:Fallback>
          <p:pic>
            <p:nvPicPr>
              <p:cNvPr id="187" name="墨迹 186">
                <a:extLst>
                  <a:ext uri="{FF2B5EF4-FFF2-40B4-BE49-F238E27FC236}">
                    <a16:creationId xmlns:a16="http://schemas.microsoft.com/office/drawing/2014/main" id="{E74593B7-84D3-C947-9788-1A945C25EB31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7683053" y="2650630"/>
                <a:ext cx="325080" cy="30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2">
            <p14:nvContentPartPr>
              <p14:cNvPr id="188" name="墨迹 187">
                <a:extLst>
                  <a:ext uri="{FF2B5EF4-FFF2-40B4-BE49-F238E27FC236}">
                    <a16:creationId xmlns:a16="http://schemas.microsoft.com/office/drawing/2014/main" id="{23703549-2E57-B74C-A5FD-6BEEEBF729B1}"/>
                  </a:ext>
                </a:extLst>
              </p14:cNvPr>
              <p14:cNvContentPartPr/>
              <p14:nvPr/>
            </p14:nvContentPartPr>
            <p14:xfrm>
              <a:off x="8150693" y="2846830"/>
              <a:ext cx="94320" cy="168840"/>
            </p14:xfrm>
          </p:contentPart>
        </mc:Choice>
        <mc:Fallback>
          <p:pic>
            <p:nvPicPr>
              <p:cNvPr id="188" name="墨迹 187">
                <a:extLst>
                  <a:ext uri="{FF2B5EF4-FFF2-40B4-BE49-F238E27FC236}">
                    <a16:creationId xmlns:a16="http://schemas.microsoft.com/office/drawing/2014/main" id="{23703549-2E57-B74C-A5FD-6BEEEBF729B1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8143133" y="2839270"/>
                <a:ext cx="109440" cy="18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4">
            <p14:nvContentPartPr>
              <p14:cNvPr id="189" name="墨迹 188">
                <a:extLst>
                  <a:ext uri="{FF2B5EF4-FFF2-40B4-BE49-F238E27FC236}">
                    <a16:creationId xmlns:a16="http://schemas.microsoft.com/office/drawing/2014/main" id="{840635AD-FCA8-794E-9133-4957AC6BE097}"/>
                  </a:ext>
                </a:extLst>
              </p14:cNvPr>
              <p14:cNvContentPartPr/>
              <p14:nvPr/>
            </p14:nvContentPartPr>
            <p14:xfrm>
              <a:off x="8063213" y="2858710"/>
              <a:ext cx="169560" cy="50400"/>
            </p14:xfrm>
          </p:contentPart>
        </mc:Choice>
        <mc:Fallback>
          <p:pic>
            <p:nvPicPr>
              <p:cNvPr id="189" name="墨迹 188">
                <a:extLst>
                  <a:ext uri="{FF2B5EF4-FFF2-40B4-BE49-F238E27FC236}">
                    <a16:creationId xmlns:a16="http://schemas.microsoft.com/office/drawing/2014/main" id="{840635AD-FCA8-794E-9133-4957AC6BE097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8055653" y="2851150"/>
                <a:ext cx="184680" cy="6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6">
            <p14:nvContentPartPr>
              <p14:cNvPr id="190" name="墨迹 189">
                <a:extLst>
                  <a:ext uri="{FF2B5EF4-FFF2-40B4-BE49-F238E27FC236}">
                    <a16:creationId xmlns:a16="http://schemas.microsoft.com/office/drawing/2014/main" id="{D45E5F8B-C2BD-FB48-9FEF-17FCF25E072A}"/>
                  </a:ext>
                </a:extLst>
              </p14:cNvPr>
              <p14:cNvContentPartPr/>
              <p14:nvPr/>
            </p14:nvContentPartPr>
            <p14:xfrm>
              <a:off x="8288573" y="2482870"/>
              <a:ext cx="150840" cy="150840"/>
            </p14:xfrm>
          </p:contentPart>
        </mc:Choice>
        <mc:Fallback>
          <p:pic>
            <p:nvPicPr>
              <p:cNvPr id="190" name="墨迹 189">
                <a:extLst>
                  <a:ext uri="{FF2B5EF4-FFF2-40B4-BE49-F238E27FC236}">
                    <a16:creationId xmlns:a16="http://schemas.microsoft.com/office/drawing/2014/main" id="{D45E5F8B-C2BD-FB48-9FEF-17FCF25E072A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8281013" y="2475310"/>
                <a:ext cx="165960" cy="16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8">
            <p14:nvContentPartPr>
              <p14:cNvPr id="191" name="墨迹 190">
                <a:extLst>
                  <a:ext uri="{FF2B5EF4-FFF2-40B4-BE49-F238E27FC236}">
                    <a16:creationId xmlns:a16="http://schemas.microsoft.com/office/drawing/2014/main" id="{715B9294-8CBE-294A-B407-A1908CE7F8AA}"/>
                  </a:ext>
                </a:extLst>
              </p14:cNvPr>
              <p14:cNvContentPartPr/>
              <p14:nvPr/>
            </p14:nvContentPartPr>
            <p14:xfrm>
              <a:off x="8614373" y="2589430"/>
              <a:ext cx="81720" cy="113040"/>
            </p14:xfrm>
          </p:contentPart>
        </mc:Choice>
        <mc:Fallback>
          <p:pic>
            <p:nvPicPr>
              <p:cNvPr id="191" name="墨迹 190">
                <a:extLst>
                  <a:ext uri="{FF2B5EF4-FFF2-40B4-BE49-F238E27FC236}">
                    <a16:creationId xmlns:a16="http://schemas.microsoft.com/office/drawing/2014/main" id="{715B9294-8CBE-294A-B407-A1908CE7F8AA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8606813" y="2581870"/>
                <a:ext cx="96840" cy="12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0">
            <p14:nvContentPartPr>
              <p14:cNvPr id="192" name="墨迹 191">
                <a:extLst>
                  <a:ext uri="{FF2B5EF4-FFF2-40B4-BE49-F238E27FC236}">
                    <a16:creationId xmlns:a16="http://schemas.microsoft.com/office/drawing/2014/main" id="{89271EFB-BA09-7140-AD57-AD1F2A24FD6B}"/>
                  </a:ext>
                </a:extLst>
              </p14:cNvPr>
              <p14:cNvContentPartPr/>
              <p14:nvPr/>
            </p14:nvContentPartPr>
            <p14:xfrm>
              <a:off x="8558213" y="2639470"/>
              <a:ext cx="131760" cy="12960"/>
            </p14:xfrm>
          </p:contentPart>
        </mc:Choice>
        <mc:Fallback>
          <p:pic>
            <p:nvPicPr>
              <p:cNvPr id="192" name="墨迹 191">
                <a:extLst>
                  <a:ext uri="{FF2B5EF4-FFF2-40B4-BE49-F238E27FC236}">
                    <a16:creationId xmlns:a16="http://schemas.microsoft.com/office/drawing/2014/main" id="{89271EFB-BA09-7140-AD57-AD1F2A24FD6B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8550653" y="2631910"/>
                <a:ext cx="146880" cy="2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2">
            <p14:nvContentPartPr>
              <p14:cNvPr id="205" name="墨迹 206">
                <a:extLst>
                  <a:ext uri="{FF2B5EF4-FFF2-40B4-BE49-F238E27FC236}">
                    <a16:creationId xmlns:a16="http://schemas.microsoft.com/office/drawing/2014/main" id="{E515AE18-4E0F-B648-A6E3-7835859BA582}"/>
                  </a:ext>
                </a:extLst>
              </p14:cNvPr>
              <p14:cNvContentPartPr/>
              <p14:nvPr/>
            </p14:nvContentPartPr>
            <p14:xfrm>
              <a:off x="2449373" y="3567190"/>
              <a:ext cx="589680" cy="338040"/>
            </p14:xfrm>
          </p:contentPart>
        </mc:Choice>
        <mc:Fallback>
          <p:pic>
            <p:nvPicPr>
              <p:cNvPr id="205" name="墨迹 206">
                <a:extLst>
                  <a:ext uri="{FF2B5EF4-FFF2-40B4-BE49-F238E27FC236}">
                    <a16:creationId xmlns:a16="http://schemas.microsoft.com/office/drawing/2014/main" id="{E515AE18-4E0F-B648-A6E3-7835859BA582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2441808" y="3559990"/>
                <a:ext cx="604809" cy="35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4">
            <p14:nvContentPartPr>
              <p14:cNvPr id="206" name="墨迹 207">
                <a:extLst>
                  <a:ext uri="{FF2B5EF4-FFF2-40B4-BE49-F238E27FC236}">
                    <a16:creationId xmlns:a16="http://schemas.microsoft.com/office/drawing/2014/main" id="{288B8A6B-18E7-6746-8EBB-038AE7A553B9}"/>
                  </a:ext>
                </a:extLst>
              </p14:cNvPr>
              <p14:cNvContentPartPr/>
              <p14:nvPr/>
            </p14:nvContentPartPr>
            <p14:xfrm>
              <a:off x="3332813" y="3466390"/>
              <a:ext cx="483120" cy="332280"/>
            </p14:xfrm>
          </p:contentPart>
        </mc:Choice>
        <mc:Fallback>
          <p:pic>
            <p:nvPicPr>
              <p:cNvPr id="206" name="墨迹 207">
                <a:extLst>
                  <a:ext uri="{FF2B5EF4-FFF2-40B4-BE49-F238E27FC236}">
                    <a16:creationId xmlns:a16="http://schemas.microsoft.com/office/drawing/2014/main" id="{288B8A6B-18E7-6746-8EBB-038AE7A553B9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3325247" y="3458830"/>
                <a:ext cx="498251" cy="34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6">
            <p14:nvContentPartPr>
              <p14:cNvPr id="212" name="墨迹 212">
                <a:extLst>
                  <a:ext uri="{FF2B5EF4-FFF2-40B4-BE49-F238E27FC236}">
                    <a16:creationId xmlns:a16="http://schemas.microsoft.com/office/drawing/2014/main" id="{6D38F1AD-1F72-D94A-849E-9AA4DA66C883}"/>
                  </a:ext>
                </a:extLst>
              </p14:cNvPr>
              <p14:cNvContentPartPr/>
              <p14:nvPr/>
            </p14:nvContentPartPr>
            <p14:xfrm>
              <a:off x="3997013" y="3547750"/>
              <a:ext cx="576720" cy="263520"/>
            </p14:xfrm>
          </p:contentPart>
        </mc:Choice>
        <mc:Fallback>
          <p:pic>
            <p:nvPicPr>
              <p:cNvPr id="212" name="墨迹 212">
                <a:extLst>
                  <a:ext uri="{FF2B5EF4-FFF2-40B4-BE49-F238E27FC236}">
                    <a16:creationId xmlns:a16="http://schemas.microsoft.com/office/drawing/2014/main" id="{6D38F1AD-1F72-D94A-849E-9AA4DA66C883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3989453" y="3540190"/>
                <a:ext cx="591840" cy="27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8">
            <p14:nvContentPartPr>
              <p14:cNvPr id="214" name="墨迹 213">
                <a:extLst>
                  <a:ext uri="{FF2B5EF4-FFF2-40B4-BE49-F238E27FC236}">
                    <a16:creationId xmlns:a16="http://schemas.microsoft.com/office/drawing/2014/main" id="{4A512E03-2B75-BE4B-B35C-DF51F083323D}"/>
                  </a:ext>
                </a:extLst>
              </p14:cNvPr>
              <p14:cNvContentPartPr/>
              <p14:nvPr/>
            </p14:nvContentPartPr>
            <p14:xfrm>
              <a:off x="4861733" y="3742150"/>
              <a:ext cx="100080" cy="150840"/>
            </p14:xfrm>
          </p:contentPart>
        </mc:Choice>
        <mc:Fallback>
          <p:pic>
            <p:nvPicPr>
              <p:cNvPr id="214" name="墨迹 213">
                <a:extLst>
                  <a:ext uri="{FF2B5EF4-FFF2-40B4-BE49-F238E27FC236}">
                    <a16:creationId xmlns:a16="http://schemas.microsoft.com/office/drawing/2014/main" id="{4A512E03-2B75-BE4B-B35C-DF51F083323D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4854173" y="3734590"/>
                <a:ext cx="114840" cy="16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0">
            <p14:nvContentPartPr>
              <p14:cNvPr id="231" name="墨迹 230">
                <a:extLst>
                  <a:ext uri="{FF2B5EF4-FFF2-40B4-BE49-F238E27FC236}">
                    <a16:creationId xmlns:a16="http://schemas.microsoft.com/office/drawing/2014/main" id="{D6157AFF-5DA0-704A-B000-5D412076432E}"/>
                  </a:ext>
                </a:extLst>
              </p14:cNvPr>
              <p14:cNvContentPartPr/>
              <p14:nvPr/>
            </p14:nvContentPartPr>
            <p14:xfrm>
              <a:off x="10092893" y="3554230"/>
              <a:ext cx="182160" cy="50400"/>
            </p14:xfrm>
          </p:contentPart>
        </mc:Choice>
        <mc:Fallback>
          <p:pic>
            <p:nvPicPr>
              <p:cNvPr id="231" name="墨迹 230">
                <a:extLst>
                  <a:ext uri="{FF2B5EF4-FFF2-40B4-BE49-F238E27FC236}">
                    <a16:creationId xmlns:a16="http://schemas.microsoft.com/office/drawing/2014/main" id="{D6157AFF-5DA0-704A-B000-5D412076432E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10085333" y="3546670"/>
                <a:ext cx="197280" cy="6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2">
            <p14:nvContentPartPr>
              <p14:cNvPr id="232" name="墨迹 231">
                <a:extLst>
                  <a:ext uri="{FF2B5EF4-FFF2-40B4-BE49-F238E27FC236}">
                    <a16:creationId xmlns:a16="http://schemas.microsoft.com/office/drawing/2014/main" id="{463BC176-9DA6-D340-8286-10E79E11DF1A}"/>
                  </a:ext>
                </a:extLst>
              </p14:cNvPr>
              <p14:cNvContentPartPr/>
              <p14:nvPr/>
            </p14:nvContentPartPr>
            <p14:xfrm>
              <a:off x="10086773" y="3698230"/>
              <a:ext cx="313560" cy="6480"/>
            </p14:xfrm>
          </p:contentPart>
        </mc:Choice>
        <mc:Fallback>
          <p:pic>
            <p:nvPicPr>
              <p:cNvPr id="232" name="墨迹 231">
                <a:extLst>
                  <a:ext uri="{FF2B5EF4-FFF2-40B4-BE49-F238E27FC236}">
                    <a16:creationId xmlns:a16="http://schemas.microsoft.com/office/drawing/2014/main" id="{463BC176-9DA6-D340-8286-10E79E11DF1A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10079213" y="3690670"/>
                <a:ext cx="32868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4">
            <p14:nvContentPartPr>
              <p14:cNvPr id="233" name="墨迹 232">
                <a:extLst>
                  <a:ext uri="{FF2B5EF4-FFF2-40B4-BE49-F238E27FC236}">
                    <a16:creationId xmlns:a16="http://schemas.microsoft.com/office/drawing/2014/main" id="{F20C1A7E-035B-A34F-9069-DB4867A881C1}"/>
                  </a:ext>
                </a:extLst>
              </p14:cNvPr>
              <p14:cNvContentPartPr/>
              <p14:nvPr/>
            </p14:nvContentPartPr>
            <p14:xfrm>
              <a:off x="10625693" y="3510310"/>
              <a:ext cx="307440" cy="219600"/>
            </p14:xfrm>
          </p:contentPart>
        </mc:Choice>
        <mc:Fallback>
          <p:pic>
            <p:nvPicPr>
              <p:cNvPr id="233" name="墨迹 232">
                <a:extLst>
                  <a:ext uri="{FF2B5EF4-FFF2-40B4-BE49-F238E27FC236}">
                    <a16:creationId xmlns:a16="http://schemas.microsoft.com/office/drawing/2014/main" id="{F20C1A7E-035B-A34F-9069-DB4867A881C1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10618133" y="3502750"/>
                <a:ext cx="322560" cy="23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6">
            <p14:nvContentPartPr>
              <p14:cNvPr id="234" name="墨迹 237">
                <a:extLst>
                  <a:ext uri="{FF2B5EF4-FFF2-40B4-BE49-F238E27FC236}">
                    <a16:creationId xmlns:a16="http://schemas.microsoft.com/office/drawing/2014/main" id="{B6AF7FD6-5EF5-A24C-A1BE-20C2760A0D08}"/>
                  </a:ext>
                </a:extLst>
              </p14:cNvPr>
              <p14:cNvContentPartPr/>
              <p14:nvPr/>
            </p14:nvContentPartPr>
            <p14:xfrm>
              <a:off x="8952773" y="3510310"/>
              <a:ext cx="608040" cy="300240"/>
            </p14:xfrm>
          </p:contentPart>
        </mc:Choice>
        <mc:Fallback>
          <p:pic>
            <p:nvPicPr>
              <p:cNvPr id="234" name="墨迹 237">
                <a:extLst>
                  <a:ext uri="{FF2B5EF4-FFF2-40B4-BE49-F238E27FC236}">
                    <a16:creationId xmlns:a16="http://schemas.microsoft.com/office/drawing/2014/main" id="{B6AF7FD6-5EF5-A24C-A1BE-20C2760A0D08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8945213" y="3502750"/>
                <a:ext cx="623160" cy="31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8">
            <p14:nvContentPartPr>
              <p14:cNvPr id="235" name="墨迹 238">
                <a:extLst>
                  <a:ext uri="{FF2B5EF4-FFF2-40B4-BE49-F238E27FC236}">
                    <a16:creationId xmlns:a16="http://schemas.microsoft.com/office/drawing/2014/main" id="{CE419841-79D0-0946-953D-B4C3D61A88C5}"/>
                  </a:ext>
                </a:extLst>
              </p14:cNvPr>
              <p14:cNvContentPartPr/>
              <p14:nvPr/>
            </p14:nvContentPartPr>
            <p14:xfrm>
              <a:off x="8373533" y="3550630"/>
              <a:ext cx="329040" cy="210600"/>
            </p14:xfrm>
          </p:contentPart>
        </mc:Choice>
        <mc:Fallback>
          <p:pic>
            <p:nvPicPr>
              <p:cNvPr id="235" name="墨迹 238">
                <a:extLst>
                  <a:ext uri="{FF2B5EF4-FFF2-40B4-BE49-F238E27FC236}">
                    <a16:creationId xmlns:a16="http://schemas.microsoft.com/office/drawing/2014/main" id="{CE419841-79D0-0946-953D-B4C3D61A88C5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8365973" y="3543070"/>
                <a:ext cx="344160" cy="22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0">
            <p14:nvContentPartPr>
              <p14:cNvPr id="236" name="墨迹 239">
                <a:extLst>
                  <a:ext uri="{FF2B5EF4-FFF2-40B4-BE49-F238E27FC236}">
                    <a16:creationId xmlns:a16="http://schemas.microsoft.com/office/drawing/2014/main" id="{66143AC6-75EC-5E4A-98A1-76836F159F15}"/>
                  </a:ext>
                </a:extLst>
              </p14:cNvPr>
              <p14:cNvContentPartPr/>
              <p14:nvPr/>
            </p14:nvContentPartPr>
            <p14:xfrm>
              <a:off x="7580813" y="3654310"/>
              <a:ext cx="507600" cy="56880"/>
            </p14:xfrm>
          </p:contentPart>
        </mc:Choice>
        <mc:Fallback>
          <p:pic>
            <p:nvPicPr>
              <p:cNvPr id="236" name="墨迹 239">
                <a:extLst>
                  <a:ext uri="{FF2B5EF4-FFF2-40B4-BE49-F238E27FC236}">
                    <a16:creationId xmlns:a16="http://schemas.microsoft.com/office/drawing/2014/main" id="{66143AC6-75EC-5E4A-98A1-76836F159F15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7573258" y="3646750"/>
                <a:ext cx="522709" cy="7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2">
            <p14:nvContentPartPr>
              <p14:cNvPr id="237" name="墨迹 240">
                <a:extLst>
                  <a:ext uri="{FF2B5EF4-FFF2-40B4-BE49-F238E27FC236}">
                    <a16:creationId xmlns:a16="http://schemas.microsoft.com/office/drawing/2014/main" id="{502CFDEE-90AD-B745-B98C-78BB8F04DA44}"/>
                  </a:ext>
                </a:extLst>
              </p14:cNvPr>
              <p14:cNvContentPartPr/>
              <p14:nvPr/>
            </p14:nvContentPartPr>
            <p14:xfrm>
              <a:off x="5500733" y="3516430"/>
              <a:ext cx="1823760" cy="282600"/>
            </p14:xfrm>
          </p:contentPart>
        </mc:Choice>
        <mc:Fallback>
          <p:pic>
            <p:nvPicPr>
              <p:cNvPr id="237" name="墨迹 240">
                <a:extLst>
                  <a:ext uri="{FF2B5EF4-FFF2-40B4-BE49-F238E27FC236}">
                    <a16:creationId xmlns:a16="http://schemas.microsoft.com/office/drawing/2014/main" id="{502CFDEE-90AD-B745-B98C-78BB8F04DA44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5493172" y="3508860"/>
                <a:ext cx="1838883" cy="29773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4">
            <p14:nvContentPartPr>
              <p14:cNvPr id="250" name="墨迹 250">
                <a:extLst>
                  <a:ext uri="{FF2B5EF4-FFF2-40B4-BE49-F238E27FC236}">
                    <a16:creationId xmlns:a16="http://schemas.microsoft.com/office/drawing/2014/main" id="{FCA2A77B-A010-B54E-9A79-B05DC5EBBA91}"/>
                  </a:ext>
                </a:extLst>
              </p14:cNvPr>
              <p14:cNvContentPartPr/>
              <p14:nvPr/>
            </p14:nvContentPartPr>
            <p14:xfrm>
              <a:off x="2029613" y="4650430"/>
              <a:ext cx="1084320" cy="558000"/>
            </p14:xfrm>
          </p:contentPart>
        </mc:Choice>
        <mc:Fallback>
          <p:pic>
            <p:nvPicPr>
              <p:cNvPr id="250" name="墨迹 250">
                <a:extLst>
                  <a:ext uri="{FF2B5EF4-FFF2-40B4-BE49-F238E27FC236}">
                    <a16:creationId xmlns:a16="http://schemas.microsoft.com/office/drawing/2014/main" id="{FCA2A77B-A010-B54E-9A79-B05DC5EBBA91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2022053" y="4642870"/>
                <a:ext cx="1099440" cy="57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6">
            <p14:nvContentPartPr>
              <p14:cNvPr id="252" name="墨迹 251">
                <a:extLst>
                  <a:ext uri="{FF2B5EF4-FFF2-40B4-BE49-F238E27FC236}">
                    <a16:creationId xmlns:a16="http://schemas.microsoft.com/office/drawing/2014/main" id="{34037D8C-2461-BE47-A343-6BAEE7E4FF90}"/>
                  </a:ext>
                </a:extLst>
              </p14:cNvPr>
              <p14:cNvContentPartPr/>
              <p14:nvPr/>
            </p14:nvContentPartPr>
            <p14:xfrm>
              <a:off x="3195653" y="5082790"/>
              <a:ext cx="187560" cy="125640"/>
            </p14:xfrm>
          </p:contentPart>
        </mc:Choice>
        <mc:Fallback>
          <p:pic>
            <p:nvPicPr>
              <p:cNvPr id="252" name="墨迹 251">
                <a:extLst>
                  <a:ext uri="{FF2B5EF4-FFF2-40B4-BE49-F238E27FC236}">
                    <a16:creationId xmlns:a16="http://schemas.microsoft.com/office/drawing/2014/main" id="{34037D8C-2461-BE47-A343-6BAEE7E4FF90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3188093" y="5075230"/>
                <a:ext cx="202680" cy="14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8">
            <p14:nvContentPartPr>
              <p14:cNvPr id="253" name="墨迹 252">
                <a:extLst>
                  <a:ext uri="{FF2B5EF4-FFF2-40B4-BE49-F238E27FC236}">
                    <a16:creationId xmlns:a16="http://schemas.microsoft.com/office/drawing/2014/main" id="{1FBB4EA7-3BF6-324E-89B3-406AE91106B7}"/>
                  </a:ext>
                </a:extLst>
              </p14:cNvPr>
              <p14:cNvContentPartPr/>
              <p14:nvPr/>
            </p14:nvContentPartPr>
            <p14:xfrm>
              <a:off x="3251453" y="4537750"/>
              <a:ext cx="226080" cy="181440"/>
            </p14:xfrm>
          </p:contentPart>
        </mc:Choice>
        <mc:Fallback>
          <p:pic>
            <p:nvPicPr>
              <p:cNvPr id="253" name="墨迹 252">
                <a:extLst>
                  <a:ext uri="{FF2B5EF4-FFF2-40B4-BE49-F238E27FC236}">
                    <a16:creationId xmlns:a16="http://schemas.microsoft.com/office/drawing/2014/main" id="{1FBB4EA7-3BF6-324E-89B3-406AE91106B7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3243893" y="4530190"/>
                <a:ext cx="240840" cy="19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0">
            <p14:nvContentPartPr>
              <p14:cNvPr id="254" name="墨迹 253">
                <a:extLst>
                  <a:ext uri="{FF2B5EF4-FFF2-40B4-BE49-F238E27FC236}">
                    <a16:creationId xmlns:a16="http://schemas.microsoft.com/office/drawing/2014/main" id="{6DD78485-A54F-FE4A-84B4-98E157CCE0BB}"/>
                  </a:ext>
                </a:extLst>
              </p14:cNvPr>
              <p14:cNvContentPartPr/>
              <p14:nvPr/>
            </p14:nvContentPartPr>
            <p14:xfrm>
              <a:off x="3602093" y="4650430"/>
              <a:ext cx="144360" cy="106920"/>
            </p14:xfrm>
          </p:contentPart>
        </mc:Choice>
        <mc:Fallback>
          <p:pic>
            <p:nvPicPr>
              <p:cNvPr id="254" name="墨迹 253">
                <a:extLst>
                  <a:ext uri="{FF2B5EF4-FFF2-40B4-BE49-F238E27FC236}">
                    <a16:creationId xmlns:a16="http://schemas.microsoft.com/office/drawing/2014/main" id="{6DD78485-A54F-FE4A-84B4-98E157CCE0BB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3594893" y="4642870"/>
                <a:ext cx="159480" cy="12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2">
            <p14:nvContentPartPr>
              <p14:cNvPr id="255" name="墨迹 254">
                <a:extLst>
                  <a:ext uri="{FF2B5EF4-FFF2-40B4-BE49-F238E27FC236}">
                    <a16:creationId xmlns:a16="http://schemas.microsoft.com/office/drawing/2014/main" id="{79E4D428-E9A5-7C4F-A5AA-8F691927E8D5}"/>
                  </a:ext>
                </a:extLst>
              </p14:cNvPr>
              <p14:cNvContentPartPr/>
              <p14:nvPr/>
            </p14:nvContentPartPr>
            <p14:xfrm>
              <a:off x="3840413" y="5014030"/>
              <a:ext cx="125640" cy="12960"/>
            </p14:xfrm>
          </p:contentPart>
        </mc:Choice>
        <mc:Fallback>
          <p:pic>
            <p:nvPicPr>
              <p:cNvPr id="255" name="墨迹 254">
                <a:extLst>
                  <a:ext uri="{FF2B5EF4-FFF2-40B4-BE49-F238E27FC236}">
                    <a16:creationId xmlns:a16="http://schemas.microsoft.com/office/drawing/2014/main" id="{79E4D428-E9A5-7C4F-A5AA-8F691927E8D5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3832853" y="5006470"/>
                <a:ext cx="140760" cy="2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4">
            <p14:nvContentPartPr>
              <p14:cNvPr id="256" name="墨迹 255">
                <a:extLst>
                  <a:ext uri="{FF2B5EF4-FFF2-40B4-BE49-F238E27FC236}">
                    <a16:creationId xmlns:a16="http://schemas.microsoft.com/office/drawing/2014/main" id="{17EF2D71-AC0C-E34E-9A9C-6EFFED7503C8}"/>
                  </a:ext>
                </a:extLst>
              </p14:cNvPr>
              <p14:cNvContentPartPr/>
              <p14:nvPr/>
            </p14:nvContentPartPr>
            <p14:xfrm>
              <a:off x="4147493" y="5020150"/>
              <a:ext cx="94320" cy="6480"/>
            </p14:xfrm>
          </p:contentPart>
        </mc:Choice>
        <mc:Fallback>
          <p:pic>
            <p:nvPicPr>
              <p:cNvPr id="256" name="墨迹 255">
                <a:extLst>
                  <a:ext uri="{FF2B5EF4-FFF2-40B4-BE49-F238E27FC236}">
                    <a16:creationId xmlns:a16="http://schemas.microsoft.com/office/drawing/2014/main" id="{17EF2D71-AC0C-E34E-9A9C-6EFFED7503C8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4139933" y="5012590"/>
                <a:ext cx="10944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6">
            <p14:nvContentPartPr>
              <p14:cNvPr id="257" name="墨迹 256">
                <a:extLst>
                  <a:ext uri="{FF2B5EF4-FFF2-40B4-BE49-F238E27FC236}">
                    <a16:creationId xmlns:a16="http://schemas.microsoft.com/office/drawing/2014/main" id="{E9EBB1CD-E698-934B-8E40-BA847F140DF8}"/>
                  </a:ext>
                </a:extLst>
              </p14:cNvPr>
              <p14:cNvContentPartPr/>
              <p14:nvPr/>
            </p14:nvContentPartPr>
            <p14:xfrm>
              <a:off x="4404173" y="5045350"/>
              <a:ext cx="88200" cy="12960"/>
            </p14:xfrm>
          </p:contentPart>
        </mc:Choice>
        <mc:Fallback>
          <p:pic>
            <p:nvPicPr>
              <p:cNvPr id="257" name="墨迹 256">
                <a:extLst>
                  <a:ext uri="{FF2B5EF4-FFF2-40B4-BE49-F238E27FC236}">
                    <a16:creationId xmlns:a16="http://schemas.microsoft.com/office/drawing/2014/main" id="{E9EBB1CD-E698-934B-8E40-BA847F140DF8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4396613" y="5037790"/>
                <a:ext cx="103320" cy="2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8">
            <p14:nvContentPartPr>
              <p14:cNvPr id="258" name="墨迹 257">
                <a:extLst>
                  <a:ext uri="{FF2B5EF4-FFF2-40B4-BE49-F238E27FC236}">
                    <a16:creationId xmlns:a16="http://schemas.microsoft.com/office/drawing/2014/main" id="{097F9179-D6D3-524E-AC82-7A9FA1B18FA9}"/>
                  </a:ext>
                </a:extLst>
              </p14:cNvPr>
              <p14:cNvContentPartPr/>
              <p14:nvPr/>
            </p14:nvContentPartPr>
            <p14:xfrm>
              <a:off x="4692533" y="5082070"/>
              <a:ext cx="31680" cy="19800"/>
            </p14:xfrm>
          </p:contentPart>
        </mc:Choice>
        <mc:Fallback>
          <p:pic>
            <p:nvPicPr>
              <p:cNvPr id="258" name="墨迹 257">
                <a:extLst>
                  <a:ext uri="{FF2B5EF4-FFF2-40B4-BE49-F238E27FC236}">
                    <a16:creationId xmlns:a16="http://schemas.microsoft.com/office/drawing/2014/main" id="{097F9179-D6D3-524E-AC82-7A9FA1B18FA9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4684973" y="5074510"/>
                <a:ext cx="46800" cy="3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0">
            <p14:nvContentPartPr>
              <p14:cNvPr id="271" name="墨迹 272">
                <a:extLst>
                  <a:ext uri="{FF2B5EF4-FFF2-40B4-BE49-F238E27FC236}">
                    <a16:creationId xmlns:a16="http://schemas.microsoft.com/office/drawing/2014/main" id="{752FE55C-CBB4-434C-9C28-7DA786DA915E}"/>
                  </a:ext>
                </a:extLst>
              </p14:cNvPr>
              <p14:cNvContentPartPr/>
              <p14:nvPr/>
            </p14:nvContentPartPr>
            <p14:xfrm>
              <a:off x="5588213" y="4506430"/>
              <a:ext cx="514440" cy="345240"/>
            </p14:xfrm>
          </p:contentPart>
        </mc:Choice>
        <mc:Fallback>
          <p:pic>
            <p:nvPicPr>
              <p:cNvPr id="271" name="墨迹 272">
                <a:extLst>
                  <a:ext uri="{FF2B5EF4-FFF2-40B4-BE49-F238E27FC236}">
                    <a16:creationId xmlns:a16="http://schemas.microsoft.com/office/drawing/2014/main" id="{752FE55C-CBB4-434C-9C28-7DA786DA915E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5580648" y="4498862"/>
                <a:ext cx="529571" cy="36037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2">
            <p14:nvContentPartPr>
              <p14:cNvPr id="272" name="墨迹 273">
                <a:extLst>
                  <a:ext uri="{FF2B5EF4-FFF2-40B4-BE49-F238E27FC236}">
                    <a16:creationId xmlns:a16="http://schemas.microsoft.com/office/drawing/2014/main" id="{4EFD6A38-C52A-3F43-B6CC-CE2C159B8EF3}"/>
                  </a:ext>
                </a:extLst>
              </p14:cNvPr>
              <p14:cNvContentPartPr/>
              <p14:nvPr/>
            </p14:nvContentPartPr>
            <p14:xfrm>
              <a:off x="5037053" y="4844830"/>
              <a:ext cx="526680" cy="376200"/>
            </p14:xfrm>
          </p:contentPart>
        </mc:Choice>
        <mc:Fallback>
          <p:pic>
            <p:nvPicPr>
              <p:cNvPr id="272" name="墨迹 273">
                <a:extLst>
                  <a:ext uri="{FF2B5EF4-FFF2-40B4-BE49-F238E27FC236}">
                    <a16:creationId xmlns:a16="http://schemas.microsoft.com/office/drawing/2014/main" id="{4EFD6A38-C52A-3F43-B6CC-CE2C159B8EF3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5029493" y="4837270"/>
                <a:ext cx="541800" cy="39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4">
            <p14:nvContentPartPr>
              <p14:cNvPr id="275" name="墨迹 274">
                <a:extLst>
                  <a:ext uri="{FF2B5EF4-FFF2-40B4-BE49-F238E27FC236}">
                    <a16:creationId xmlns:a16="http://schemas.microsoft.com/office/drawing/2014/main" id="{BFB2B896-A1D3-1B4B-9D86-B4411ED98CE2}"/>
                  </a:ext>
                </a:extLst>
              </p14:cNvPr>
              <p14:cNvContentPartPr/>
              <p14:nvPr/>
            </p14:nvContentPartPr>
            <p14:xfrm>
              <a:off x="6559493" y="5001430"/>
              <a:ext cx="457560" cy="56880"/>
            </p14:xfrm>
          </p:contentPart>
        </mc:Choice>
        <mc:Fallback>
          <p:pic>
            <p:nvPicPr>
              <p:cNvPr id="275" name="墨迹 274">
                <a:extLst>
                  <a:ext uri="{FF2B5EF4-FFF2-40B4-BE49-F238E27FC236}">
                    <a16:creationId xmlns:a16="http://schemas.microsoft.com/office/drawing/2014/main" id="{BFB2B896-A1D3-1B4B-9D86-B4411ED98CE2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6551933" y="4993870"/>
                <a:ext cx="472680" cy="7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6">
            <p14:nvContentPartPr>
              <p14:cNvPr id="283" name="墨迹 284">
                <a:extLst>
                  <a:ext uri="{FF2B5EF4-FFF2-40B4-BE49-F238E27FC236}">
                    <a16:creationId xmlns:a16="http://schemas.microsoft.com/office/drawing/2014/main" id="{4FCAE14D-DED5-CE4B-8A3F-631363CDC758}"/>
                  </a:ext>
                </a:extLst>
              </p14:cNvPr>
              <p14:cNvContentPartPr/>
              <p14:nvPr/>
            </p14:nvContentPartPr>
            <p14:xfrm>
              <a:off x="8113253" y="4603270"/>
              <a:ext cx="839880" cy="529920"/>
            </p14:xfrm>
          </p:contentPart>
        </mc:Choice>
        <mc:Fallback>
          <p:pic>
            <p:nvPicPr>
              <p:cNvPr id="283" name="墨迹 284">
                <a:extLst>
                  <a:ext uri="{FF2B5EF4-FFF2-40B4-BE49-F238E27FC236}">
                    <a16:creationId xmlns:a16="http://schemas.microsoft.com/office/drawing/2014/main" id="{4FCAE14D-DED5-CE4B-8A3F-631363CDC758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8105693" y="4595715"/>
                <a:ext cx="855000" cy="5446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8">
            <p14:nvContentPartPr>
              <p14:cNvPr id="284" name="墨迹 285">
                <a:extLst>
                  <a:ext uri="{FF2B5EF4-FFF2-40B4-BE49-F238E27FC236}">
                    <a16:creationId xmlns:a16="http://schemas.microsoft.com/office/drawing/2014/main" id="{E3C0B52A-B8B1-9841-B11D-BF1BC803F0D6}"/>
                  </a:ext>
                </a:extLst>
              </p14:cNvPr>
              <p14:cNvContentPartPr/>
              <p14:nvPr/>
            </p14:nvContentPartPr>
            <p14:xfrm>
              <a:off x="7449053" y="4556470"/>
              <a:ext cx="388800" cy="708480"/>
            </p14:xfrm>
          </p:contentPart>
        </mc:Choice>
        <mc:Fallback>
          <p:pic>
            <p:nvPicPr>
              <p:cNvPr id="284" name="墨迹 285">
                <a:extLst>
                  <a:ext uri="{FF2B5EF4-FFF2-40B4-BE49-F238E27FC236}">
                    <a16:creationId xmlns:a16="http://schemas.microsoft.com/office/drawing/2014/main" id="{E3C0B52A-B8B1-9841-B11D-BF1BC803F0D6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7441493" y="4548910"/>
                <a:ext cx="403920" cy="72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0">
            <p14:nvContentPartPr>
              <p14:cNvPr id="291" name="墨迹 291">
                <a:extLst>
                  <a:ext uri="{FF2B5EF4-FFF2-40B4-BE49-F238E27FC236}">
                    <a16:creationId xmlns:a16="http://schemas.microsoft.com/office/drawing/2014/main" id="{9D72E8E1-4E17-6F48-99E4-097CAA5DC6D8}"/>
                  </a:ext>
                </a:extLst>
              </p14:cNvPr>
              <p14:cNvContentPartPr/>
              <p14:nvPr/>
            </p14:nvContentPartPr>
            <p14:xfrm>
              <a:off x="1122053" y="5797030"/>
              <a:ext cx="1139040" cy="576720"/>
            </p14:xfrm>
          </p:contentPart>
        </mc:Choice>
        <mc:Fallback>
          <p:pic>
            <p:nvPicPr>
              <p:cNvPr id="291" name="墨迹 291">
                <a:extLst>
                  <a:ext uri="{FF2B5EF4-FFF2-40B4-BE49-F238E27FC236}">
                    <a16:creationId xmlns:a16="http://schemas.microsoft.com/office/drawing/2014/main" id="{9D72E8E1-4E17-6F48-99E4-097CAA5DC6D8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1114495" y="5789470"/>
                <a:ext cx="1153795" cy="59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2">
            <p14:nvContentPartPr>
              <p14:cNvPr id="297" name="墨迹 298">
                <a:extLst>
                  <a:ext uri="{FF2B5EF4-FFF2-40B4-BE49-F238E27FC236}">
                    <a16:creationId xmlns:a16="http://schemas.microsoft.com/office/drawing/2014/main" id="{BC015405-3503-D442-8B7B-30EC1210521F}"/>
                  </a:ext>
                </a:extLst>
              </p14:cNvPr>
              <p14:cNvContentPartPr/>
              <p14:nvPr/>
            </p14:nvContentPartPr>
            <p14:xfrm>
              <a:off x="3367013" y="5677870"/>
              <a:ext cx="210600" cy="777240"/>
            </p14:xfrm>
          </p:contentPart>
        </mc:Choice>
        <mc:Fallback>
          <p:pic>
            <p:nvPicPr>
              <p:cNvPr id="297" name="墨迹 298">
                <a:extLst>
                  <a:ext uri="{FF2B5EF4-FFF2-40B4-BE49-F238E27FC236}">
                    <a16:creationId xmlns:a16="http://schemas.microsoft.com/office/drawing/2014/main" id="{BC015405-3503-D442-8B7B-30EC1210521F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3359453" y="5670670"/>
                <a:ext cx="225720" cy="79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4">
            <p14:nvContentPartPr>
              <p14:cNvPr id="298" name="墨迹 299">
                <a:extLst>
                  <a:ext uri="{FF2B5EF4-FFF2-40B4-BE49-F238E27FC236}">
                    <a16:creationId xmlns:a16="http://schemas.microsoft.com/office/drawing/2014/main" id="{1ED23F25-10E2-6449-9EA5-10DFE7E79D16}"/>
                  </a:ext>
                </a:extLst>
              </p14:cNvPr>
              <p14:cNvContentPartPr/>
              <p14:nvPr/>
            </p14:nvContentPartPr>
            <p14:xfrm>
              <a:off x="2656373" y="5772550"/>
              <a:ext cx="376200" cy="667080"/>
            </p14:xfrm>
          </p:contentPart>
        </mc:Choice>
        <mc:Fallback>
          <p:pic>
            <p:nvPicPr>
              <p:cNvPr id="298" name="墨迹 299">
                <a:extLst>
                  <a:ext uri="{FF2B5EF4-FFF2-40B4-BE49-F238E27FC236}">
                    <a16:creationId xmlns:a16="http://schemas.microsoft.com/office/drawing/2014/main" id="{1ED23F25-10E2-6449-9EA5-10DFE7E79D16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2648813" y="5764990"/>
                <a:ext cx="391320" cy="68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6">
            <p14:nvContentPartPr>
              <p14:cNvPr id="303" name="墨迹 302">
                <a:extLst>
                  <a:ext uri="{FF2B5EF4-FFF2-40B4-BE49-F238E27FC236}">
                    <a16:creationId xmlns:a16="http://schemas.microsoft.com/office/drawing/2014/main" id="{75D73A69-B770-6A4C-A0C5-ED68D89B6772}"/>
                  </a:ext>
                </a:extLst>
              </p14:cNvPr>
              <p14:cNvContentPartPr/>
              <p14:nvPr/>
            </p14:nvContentPartPr>
            <p14:xfrm>
              <a:off x="4661213" y="5728270"/>
              <a:ext cx="174960" cy="81720"/>
            </p14:xfrm>
          </p:contentPart>
        </mc:Choice>
        <mc:Fallback>
          <p:pic>
            <p:nvPicPr>
              <p:cNvPr id="303" name="墨迹 302">
                <a:extLst>
                  <a:ext uri="{FF2B5EF4-FFF2-40B4-BE49-F238E27FC236}">
                    <a16:creationId xmlns:a16="http://schemas.microsoft.com/office/drawing/2014/main" id="{75D73A69-B770-6A4C-A0C5-ED68D89B6772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4653653" y="5720710"/>
                <a:ext cx="190080" cy="9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8">
            <p14:nvContentPartPr>
              <p14:cNvPr id="306" name="墨迹 305">
                <a:extLst>
                  <a:ext uri="{FF2B5EF4-FFF2-40B4-BE49-F238E27FC236}">
                    <a16:creationId xmlns:a16="http://schemas.microsoft.com/office/drawing/2014/main" id="{9A977B9E-D02F-254E-B38A-9D08D06B3803}"/>
                  </a:ext>
                </a:extLst>
              </p14:cNvPr>
              <p14:cNvContentPartPr/>
              <p14:nvPr/>
            </p14:nvContentPartPr>
            <p14:xfrm>
              <a:off x="5218853" y="5640430"/>
              <a:ext cx="632520" cy="720720"/>
            </p14:xfrm>
          </p:contentPart>
        </mc:Choice>
        <mc:Fallback>
          <p:pic>
            <p:nvPicPr>
              <p:cNvPr id="306" name="墨迹 305">
                <a:extLst>
                  <a:ext uri="{FF2B5EF4-FFF2-40B4-BE49-F238E27FC236}">
                    <a16:creationId xmlns:a16="http://schemas.microsoft.com/office/drawing/2014/main" id="{9A977B9E-D02F-254E-B38A-9D08D06B3803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5211293" y="5632870"/>
                <a:ext cx="647640" cy="73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0">
            <p14:nvContentPartPr>
              <p14:cNvPr id="309" name="墨迹 308">
                <a:extLst>
                  <a:ext uri="{FF2B5EF4-FFF2-40B4-BE49-F238E27FC236}">
                    <a16:creationId xmlns:a16="http://schemas.microsoft.com/office/drawing/2014/main" id="{249D81F1-BC68-7B47-B1DC-0A8CB0E1E9B4}"/>
                  </a:ext>
                </a:extLst>
              </p14:cNvPr>
              <p14:cNvContentPartPr/>
              <p14:nvPr/>
            </p14:nvContentPartPr>
            <p14:xfrm>
              <a:off x="6747413" y="5765710"/>
              <a:ext cx="514080" cy="394200"/>
            </p14:xfrm>
          </p:contentPart>
        </mc:Choice>
        <mc:Fallback>
          <p:pic>
            <p:nvPicPr>
              <p:cNvPr id="309" name="墨迹 308">
                <a:extLst>
                  <a:ext uri="{FF2B5EF4-FFF2-40B4-BE49-F238E27FC236}">
                    <a16:creationId xmlns:a16="http://schemas.microsoft.com/office/drawing/2014/main" id="{249D81F1-BC68-7B47-B1DC-0A8CB0E1E9B4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6739853" y="5758150"/>
                <a:ext cx="529200" cy="40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2">
            <p14:nvContentPartPr>
              <p14:cNvPr id="310" name="墨迹 312">
                <a:extLst>
                  <a:ext uri="{FF2B5EF4-FFF2-40B4-BE49-F238E27FC236}">
                    <a16:creationId xmlns:a16="http://schemas.microsoft.com/office/drawing/2014/main" id="{C293F70F-7BCC-8242-A1A9-7F9140F6A8AC}"/>
                  </a:ext>
                </a:extLst>
              </p14:cNvPr>
              <p14:cNvContentPartPr/>
              <p14:nvPr/>
            </p14:nvContentPartPr>
            <p14:xfrm>
              <a:off x="6183653" y="5583910"/>
              <a:ext cx="304560" cy="856080"/>
            </p14:xfrm>
          </p:contentPart>
        </mc:Choice>
        <mc:Fallback>
          <p:pic>
            <p:nvPicPr>
              <p:cNvPr id="310" name="墨迹 312">
                <a:extLst>
                  <a:ext uri="{FF2B5EF4-FFF2-40B4-BE49-F238E27FC236}">
                    <a16:creationId xmlns:a16="http://schemas.microsoft.com/office/drawing/2014/main" id="{C293F70F-7BCC-8242-A1A9-7F9140F6A8AC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6176093" y="5576350"/>
                <a:ext cx="319680" cy="87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4">
            <p14:nvContentPartPr>
              <p14:cNvPr id="311" name="墨迹 313">
                <a:extLst>
                  <a:ext uri="{FF2B5EF4-FFF2-40B4-BE49-F238E27FC236}">
                    <a16:creationId xmlns:a16="http://schemas.microsoft.com/office/drawing/2014/main" id="{A988A5DA-B5AD-2648-B4D1-A73309D83577}"/>
                  </a:ext>
                </a:extLst>
              </p14:cNvPr>
              <p14:cNvContentPartPr/>
              <p14:nvPr/>
            </p14:nvContentPartPr>
            <p14:xfrm>
              <a:off x="4542053" y="5928790"/>
              <a:ext cx="282240" cy="332280"/>
            </p14:xfrm>
          </p:contentPart>
        </mc:Choice>
        <mc:Fallback>
          <p:pic>
            <p:nvPicPr>
              <p:cNvPr id="311" name="墨迹 313">
                <a:extLst>
                  <a:ext uri="{FF2B5EF4-FFF2-40B4-BE49-F238E27FC236}">
                    <a16:creationId xmlns:a16="http://schemas.microsoft.com/office/drawing/2014/main" id="{A988A5DA-B5AD-2648-B4D1-A73309D83577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4534493" y="5921230"/>
                <a:ext cx="297360" cy="34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6">
            <p14:nvContentPartPr>
              <p14:cNvPr id="312" name="墨迹 314">
                <a:extLst>
                  <a:ext uri="{FF2B5EF4-FFF2-40B4-BE49-F238E27FC236}">
                    <a16:creationId xmlns:a16="http://schemas.microsoft.com/office/drawing/2014/main" id="{ED984EA3-62F6-1D4C-B03C-32B1B838834B}"/>
                  </a:ext>
                </a:extLst>
              </p14:cNvPr>
              <p14:cNvContentPartPr/>
              <p14:nvPr/>
            </p14:nvContentPartPr>
            <p14:xfrm>
              <a:off x="3959933" y="5815750"/>
              <a:ext cx="294120" cy="451440"/>
            </p14:xfrm>
          </p:contentPart>
        </mc:Choice>
        <mc:Fallback>
          <p:pic>
            <p:nvPicPr>
              <p:cNvPr id="312" name="墨迹 314">
                <a:extLst>
                  <a:ext uri="{FF2B5EF4-FFF2-40B4-BE49-F238E27FC236}">
                    <a16:creationId xmlns:a16="http://schemas.microsoft.com/office/drawing/2014/main" id="{ED984EA3-62F6-1D4C-B03C-32B1B838834B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3952373" y="5808190"/>
                <a:ext cx="309240" cy="46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8">
            <p14:nvContentPartPr>
              <p14:cNvPr id="321" name="墨迹 321">
                <a:extLst>
                  <a:ext uri="{FF2B5EF4-FFF2-40B4-BE49-F238E27FC236}">
                    <a16:creationId xmlns:a16="http://schemas.microsoft.com/office/drawing/2014/main" id="{C145B7B6-4537-1643-A6E8-803AACFC9B73}"/>
                  </a:ext>
                </a:extLst>
              </p14:cNvPr>
              <p14:cNvContentPartPr/>
              <p14:nvPr/>
            </p14:nvContentPartPr>
            <p14:xfrm>
              <a:off x="7339253" y="5527750"/>
              <a:ext cx="1300680" cy="626760"/>
            </p14:xfrm>
          </p:contentPart>
        </mc:Choice>
        <mc:Fallback>
          <p:pic>
            <p:nvPicPr>
              <p:cNvPr id="321" name="墨迹 321">
                <a:extLst>
                  <a:ext uri="{FF2B5EF4-FFF2-40B4-BE49-F238E27FC236}">
                    <a16:creationId xmlns:a16="http://schemas.microsoft.com/office/drawing/2014/main" id="{C145B7B6-4537-1643-A6E8-803AACFC9B73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7331693" y="5520190"/>
                <a:ext cx="1315800" cy="641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818551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E6094150-F398-D144-A654-4E4D87636FA4}"/>
                  </a:ext>
                </a:extLst>
              </p14:cNvPr>
              <p14:cNvContentPartPr/>
              <p14:nvPr/>
            </p14:nvContentPartPr>
            <p14:xfrm>
              <a:off x="879580" y="478791"/>
              <a:ext cx="124200" cy="27972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E6094150-F398-D144-A654-4E4D87636FA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72020" y="471231"/>
                <a:ext cx="139320" cy="29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0" name="墨迹 9">
                <a:extLst>
                  <a:ext uri="{FF2B5EF4-FFF2-40B4-BE49-F238E27FC236}">
                    <a16:creationId xmlns:a16="http://schemas.microsoft.com/office/drawing/2014/main" id="{40263AD4-CD27-6141-9958-AF3B594E0517}"/>
                  </a:ext>
                </a:extLst>
              </p14:cNvPr>
              <p14:cNvContentPartPr/>
              <p14:nvPr/>
            </p14:nvContentPartPr>
            <p14:xfrm>
              <a:off x="2503540" y="620991"/>
              <a:ext cx="143640" cy="118800"/>
            </p14:xfrm>
          </p:contentPart>
        </mc:Choice>
        <mc:Fallback>
          <p:pic>
            <p:nvPicPr>
              <p:cNvPr id="10" name="墨迹 9">
                <a:extLst>
                  <a:ext uri="{FF2B5EF4-FFF2-40B4-BE49-F238E27FC236}">
                    <a16:creationId xmlns:a16="http://schemas.microsoft.com/office/drawing/2014/main" id="{40263AD4-CD27-6141-9958-AF3B594E051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496340" y="613431"/>
                <a:ext cx="158760" cy="13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2" name="墨迹 21">
                <a:extLst>
                  <a:ext uri="{FF2B5EF4-FFF2-40B4-BE49-F238E27FC236}">
                    <a16:creationId xmlns:a16="http://schemas.microsoft.com/office/drawing/2014/main" id="{56158693-CC78-6D43-B6FC-5CEDE98F66DC}"/>
                  </a:ext>
                </a:extLst>
              </p14:cNvPr>
              <p14:cNvContentPartPr/>
              <p14:nvPr/>
            </p14:nvContentPartPr>
            <p14:xfrm>
              <a:off x="4900420" y="428031"/>
              <a:ext cx="100080" cy="212040"/>
            </p14:xfrm>
          </p:contentPart>
        </mc:Choice>
        <mc:Fallback>
          <p:pic>
            <p:nvPicPr>
              <p:cNvPr id="22" name="墨迹 21">
                <a:extLst>
                  <a:ext uri="{FF2B5EF4-FFF2-40B4-BE49-F238E27FC236}">
                    <a16:creationId xmlns:a16="http://schemas.microsoft.com/office/drawing/2014/main" id="{56158693-CC78-6D43-B6FC-5CEDE98F66D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892860" y="420471"/>
                <a:ext cx="115200" cy="22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5" name="墨迹 24">
                <a:extLst>
                  <a:ext uri="{FF2B5EF4-FFF2-40B4-BE49-F238E27FC236}">
                    <a16:creationId xmlns:a16="http://schemas.microsoft.com/office/drawing/2014/main" id="{15AAF82C-36D4-2249-AEC5-E26D1ED5D48E}"/>
                  </a:ext>
                </a:extLst>
              </p14:cNvPr>
              <p14:cNvContentPartPr/>
              <p14:nvPr/>
            </p14:nvContentPartPr>
            <p14:xfrm>
              <a:off x="5485780" y="571311"/>
              <a:ext cx="12960" cy="87480"/>
            </p14:xfrm>
          </p:contentPart>
        </mc:Choice>
        <mc:Fallback>
          <p:pic>
            <p:nvPicPr>
              <p:cNvPr id="25" name="墨迹 24">
                <a:extLst>
                  <a:ext uri="{FF2B5EF4-FFF2-40B4-BE49-F238E27FC236}">
                    <a16:creationId xmlns:a16="http://schemas.microsoft.com/office/drawing/2014/main" id="{15AAF82C-36D4-2249-AEC5-E26D1ED5D48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478220" y="563751"/>
                <a:ext cx="27720" cy="10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41" name="墨迹 51">
                <a:extLst>
                  <a:ext uri="{FF2B5EF4-FFF2-40B4-BE49-F238E27FC236}">
                    <a16:creationId xmlns:a16="http://schemas.microsoft.com/office/drawing/2014/main" id="{F592DE43-F007-574C-854E-9312F9D8EF34}"/>
                  </a:ext>
                </a:extLst>
              </p14:cNvPr>
              <p14:cNvContentPartPr/>
              <p14:nvPr/>
            </p14:nvContentPartPr>
            <p14:xfrm>
              <a:off x="7446700" y="359631"/>
              <a:ext cx="722520" cy="324360"/>
            </p14:xfrm>
          </p:contentPart>
        </mc:Choice>
        <mc:Fallback>
          <p:pic>
            <p:nvPicPr>
              <p:cNvPr id="41" name="墨迹 51">
                <a:extLst>
                  <a:ext uri="{FF2B5EF4-FFF2-40B4-BE49-F238E27FC236}">
                    <a16:creationId xmlns:a16="http://schemas.microsoft.com/office/drawing/2014/main" id="{F592DE43-F007-574C-854E-9312F9D8EF34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439140" y="352063"/>
                <a:ext cx="737640" cy="3394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42" name="墨迹 52">
                <a:extLst>
                  <a:ext uri="{FF2B5EF4-FFF2-40B4-BE49-F238E27FC236}">
                    <a16:creationId xmlns:a16="http://schemas.microsoft.com/office/drawing/2014/main" id="{4230A174-9501-BA40-A6C5-6C369064F49E}"/>
                  </a:ext>
                </a:extLst>
              </p14:cNvPr>
              <p14:cNvContentPartPr/>
              <p14:nvPr/>
            </p14:nvContentPartPr>
            <p14:xfrm>
              <a:off x="6905260" y="527751"/>
              <a:ext cx="261720" cy="37800"/>
            </p14:xfrm>
          </p:contentPart>
        </mc:Choice>
        <mc:Fallback>
          <p:pic>
            <p:nvPicPr>
              <p:cNvPr id="42" name="墨迹 52">
                <a:extLst>
                  <a:ext uri="{FF2B5EF4-FFF2-40B4-BE49-F238E27FC236}">
                    <a16:creationId xmlns:a16="http://schemas.microsoft.com/office/drawing/2014/main" id="{4230A174-9501-BA40-A6C5-6C369064F49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897700" y="520191"/>
                <a:ext cx="276840" cy="5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43" name="墨迹 53">
                <a:extLst>
                  <a:ext uri="{FF2B5EF4-FFF2-40B4-BE49-F238E27FC236}">
                    <a16:creationId xmlns:a16="http://schemas.microsoft.com/office/drawing/2014/main" id="{13540BF3-F8FE-5F4D-992D-729B578FD040}"/>
                  </a:ext>
                </a:extLst>
              </p14:cNvPr>
              <p14:cNvContentPartPr/>
              <p14:nvPr/>
            </p14:nvContentPartPr>
            <p14:xfrm>
              <a:off x="6509620" y="502911"/>
              <a:ext cx="178200" cy="93600"/>
            </p14:xfrm>
          </p:contentPart>
        </mc:Choice>
        <mc:Fallback>
          <p:pic>
            <p:nvPicPr>
              <p:cNvPr id="43" name="墨迹 53">
                <a:extLst>
                  <a:ext uri="{FF2B5EF4-FFF2-40B4-BE49-F238E27FC236}">
                    <a16:creationId xmlns:a16="http://schemas.microsoft.com/office/drawing/2014/main" id="{13540BF3-F8FE-5F4D-992D-729B578FD040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502060" y="495351"/>
                <a:ext cx="193320" cy="10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44" name="墨迹 54">
                <a:extLst>
                  <a:ext uri="{FF2B5EF4-FFF2-40B4-BE49-F238E27FC236}">
                    <a16:creationId xmlns:a16="http://schemas.microsoft.com/office/drawing/2014/main" id="{7244FE97-042E-D645-838C-02E2FA78E5D1}"/>
                  </a:ext>
                </a:extLst>
              </p14:cNvPr>
              <p14:cNvContentPartPr/>
              <p14:nvPr/>
            </p14:nvContentPartPr>
            <p14:xfrm>
              <a:off x="5734900" y="409311"/>
              <a:ext cx="604080" cy="261720"/>
            </p14:xfrm>
          </p:contentPart>
        </mc:Choice>
        <mc:Fallback>
          <p:pic>
            <p:nvPicPr>
              <p:cNvPr id="44" name="墨迹 54">
                <a:extLst>
                  <a:ext uri="{FF2B5EF4-FFF2-40B4-BE49-F238E27FC236}">
                    <a16:creationId xmlns:a16="http://schemas.microsoft.com/office/drawing/2014/main" id="{7244FE97-042E-D645-838C-02E2FA78E5D1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727340" y="401751"/>
                <a:ext cx="619200" cy="27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45" name="墨迹 55">
                <a:extLst>
                  <a:ext uri="{FF2B5EF4-FFF2-40B4-BE49-F238E27FC236}">
                    <a16:creationId xmlns:a16="http://schemas.microsoft.com/office/drawing/2014/main" id="{F262E3D1-DFC6-044B-A469-9AD58BC42F0A}"/>
                  </a:ext>
                </a:extLst>
              </p14:cNvPr>
              <p14:cNvContentPartPr/>
              <p14:nvPr/>
            </p14:nvContentPartPr>
            <p14:xfrm>
              <a:off x="5174380" y="440631"/>
              <a:ext cx="143640" cy="193320"/>
            </p14:xfrm>
          </p:contentPart>
        </mc:Choice>
        <mc:Fallback>
          <p:pic>
            <p:nvPicPr>
              <p:cNvPr id="45" name="墨迹 55">
                <a:extLst>
                  <a:ext uri="{FF2B5EF4-FFF2-40B4-BE49-F238E27FC236}">
                    <a16:creationId xmlns:a16="http://schemas.microsoft.com/office/drawing/2014/main" id="{F262E3D1-DFC6-044B-A469-9AD58BC42F0A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166820" y="433071"/>
                <a:ext cx="158760" cy="20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46" name="墨迹 56">
                <a:extLst>
                  <a:ext uri="{FF2B5EF4-FFF2-40B4-BE49-F238E27FC236}">
                    <a16:creationId xmlns:a16="http://schemas.microsoft.com/office/drawing/2014/main" id="{78F79FD8-1D14-E04F-B225-B36FD63FF299}"/>
                  </a:ext>
                </a:extLst>
              </p14:cNvPr>
              <p14:cNvContentPartPr/>
              <p14:nvPr/>
            </p14:nvContentPartPr>
            <p14:xfrm>
              <a:off x="4010860" y="397791"/>
              <a:ext cx="647280" cy="373320"/>
            </p14:xfrm>
          </p:contentPart>
        </mc:Choice>
        <mc:Fallback>
          <p:pic>
            <p:nvPicPr>
              <p:cNvPr id="46" name="墨迹 56">
                <a:extLst>
                  <a:ext uri="{FF2B5EF4-FFF2-40B4-BE49-F238E27FC236}">
                    <a16:creationId xmlns:a16="http://schemas.microsoft.com/office/drawing/2014/main" id="{78F79FD8-1D14-E04F-B225-B36FD63FF299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003300" y="390231"/>
                <a:ext cx="662040" cy="38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47" name="墨迹 57">
                <a:extLst>
                  <a:ext uri="{FF2B5EF4-FFF2-40B4-BE49-F238E27FC236}">
                    <a16:creationId xmlns:a16="http://schemas.microsoft.com/office/drawing/2014/main" id="{66BB7089-385D-294E-B357-DBAD5F41BF9A}"/>
                  </a:ext>
                </a:extLst>
              </p14:cNvPr>
              <p14:cNvContentPartPr/>
              <p14:nvPr/>
            </p14:nvContentPartPr>
            <p14:xfrm>
              <a:off x="3275740" y="496791"/>
              <a:ext cx="572760" cy="143640"/>
            </p14:xfrm>
          </p:contentPart>
        </mc:Choice>
        <mc:Fallback>
          <p:pic>
            <p:nvPicPr>
              <p:cNvPr id="47" name="墨迹 57">
                <a:extLst>
                  <a:ext uri="{FF2B5EF4-FFF2-40B4-BE49-F238E27FC236}">
                    <a16:creationId xmlns:a16="http://schemas.microsoft.com/office/drawing/2014/main" id="{66BB7089-385D-294E-B357-DBAD5F41BF9A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268185" y="489231"/>
                <a:ext cx="587871" cy="15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48" name="墨迹 58">
                <a:extLst>
                  <a:ext uri="{FF2B5EF4-FFF2-40B4-BE49-F238E27FC236}">
                    <a16:creationId xmlns:a16="http://schemas.microsoft.com/office/drawing/2014/main" id="{B5A78EBD-38BF-6B46-BBF5-F959593BC467}"/>
                  </a:ext>
                </a:extLst>
              </p14:cNvPr>
              <p14:cNvContentPartPr/>
              <p14:nvPr/>
            </p14:nvContentPartPr>
            <p14:xfrm>
              <a:off x="2833660" y="552591"/>
              <a:ext cx="180360" cy="112320"/>
            </p14:xfrm>
          </p:contentPart>
        </mc:Choice>
        <mc:Fallback>
          <p:pic>
            <p:nvPicPr>
              <p:cNvPr id="48" name="墨迹 58">
                <a:extLst>
                  <a:ext uri="{FF2B5EF4-FFF2-40B4-BE49-F238E27FC236}">
                    <a16:creationId xmlns:a16="http://schemas.microsoft.com/office/drawing/2014/main" id="{B5A78EBD-38BF-6B46-BBF5-F959593BC467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826100" y="545031"/>
                <a:ext cx="19512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49" name="墨迹 59">
                <a:extLst>
                  <a:ext uri="{FF2B5EF4-FFF2-40B4-BE49-F238E27FC236}">
                    <a16:creationId xmlns:a16="http://schemas.microsoft.com/office/drawing/2014/main" id="{600E5481-33E2-8A46-A784-FC95D8D94028}"/>
                  </a:ext>
                </a:extLst>
              </p14:cNvPr>
              <p14:cNvContentPartPr/>
              <p14:nvPr/>
            </p14:nvContentPartPr>
            <p14:xfrm>
              <a:off x="2179900" y="496791"/>
              <a:ext cx="168480" cy="187200"/>
            </p14:xfrm>
          </p:contentPart>
        </mc:Choice>
        <mc:Fallback>
          <p:pic>
            <p:nvPicPr>
              <p:cNvPr id="49" name="墨迹 59">
                <a:extLst>
                  <a:ext uri="{FF2B5EF4-FFF2-40B4-BE49-F238E27FC236}">
                    <a16:creationId xmlns:a16="http://schemas.microsoft.com/office/drawing/2014/main" id="{600E5481-33E2-8A46-A784-FC95D8D94028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172340" y="489231"/>
                <a:ext cx="183600" cy="20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50" name="墨迹 60">
                <a:extLst>
                  <a:ext uri="{FF2B5EF4-FFF2-40B4-BE49-F238E27FC236}">
                    <a16:creationId xmlns:a16="http://schemas.microsoft.com/office/drawing/2014/main" id="{C71DB6D0-70D7-364A-8FBE-59A2D2319E24}"/>
                  </a:ext>
                </a:extLst>
              </p14:cNvPr>
              <p14:cNvContentPartPr/>
              <p14:nvPr/>
            </p14:nvContentPartPr>
            <p14:xfrm>
              <a:off x="1756540" y="565191"/>
              <a:ext cx="168480" cy="124920"/>
            </p14:xfrm>
          </p:contentPart>
        </mc:Choice>
        <mc:Fallback>
          <p:pic>
            <p:nvPicPr>
              <p:cNvPr id="50" name="墨迹 60">
                <a:extLst>
                  <a:ext uri="{FF2B5EF4-FFF2-40B4-BE49-F238E27FC236}">
                    <a16:creationId xmlns:a16="http://schemas.microsoft.com/office/drawing/2014/main" id="{C71DB6D0-70D7-364A-8FBE-59A2D2319E24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748980" y="557631"/>
                <a:ext cx="18360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51" name="墨迹 61">
                <a:extLst>
                  <a:ext uri="{FF2B5EF4-FFF2-40B4-BE49-F238E27FC236}">
                    <a16:creationId xmlns:a16="http://schemas.microsoft.com/office/drawing/2014/main" id="{26DBA390-605E-CC4A-89CC-02DAECC58316}"/>
                  </a:ext>
                </a:extLst>
              </p14:cNvPr>
              <p14:cNvContentPartPr/>
              <p14:nvPr/>
            </p14:nvContentPartPr>
            <p14:xfrm>
              <a:off x="1183780" y="515151"/>
              <a:ext cx="349200" cy="299160"/>
            </p14:xfrm>
          </p:contentPart>
        </mc:Choice>
        <mc:Fallback>
          <p:pic>
            <p:nvPicPr>
              <p:cNvPr id="51" name="墨迹 61">
                <a:extLst>
                  <a:ext uri="{FF2B5EF4-FFF2-40B4-BE49-F238E27FC236}">
                    <a16:creationId xmlns:a16="http://schemas.microsoft.com/office/drawing/2014/main" id="{26DBA390-605E-CC4A-89CC-02DAECC58316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176212" y="507591"/>
                <a:ext cx="364336" cy="31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63" name="墨迹 62">
                <a:extLst>
                  <a:ext uri="{FF2B5EF4-FFF2-40B4-BE49-F238E27FC236}">
                    <a16:creationId xmlns:a16="http://schemas.microsoft.com/office/drawing/2014/main" id="{95FD8D68-5184-D146-8049-135D2AE339BB}"/>
                  </a:ext>
                </a:extLst>
              </p14:cNvPr>
              <p14:cNvContentPartPr/>
              <p14:nvPr/>
            </p14:nvContentPartPr>
            <p14:xfrm>
              <a:off x="8162740" y="278631"/>
              <a:ext cx="137160" cy="423720"/>
            </p14:xfrm>
          </p:contentPart>
        </mc:Choice>
        <mc:Fallback>
          <p:pic>
            <p:nvPicPr>
              <p:cNvPr id="63" name="墨迹 62">
                <a:extLst>
                  <a:ext uri="{FF2B5EF4-FFF2-40B4-BE49-F238E27FC236}">
                    <a16:creationId xmlns:a16="http://schemas.microsoft.com/office/drawing/2014/main" id="{95FD8D68-5184-D146-8049-135D2AE339BB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8155180" y="271071"/>
                <a:ext cx="152280" cy="43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64" name="墨迹 63">
                <a:extLst>
                  <a:ext uri="{FF2B5EF4-FFF2-40B4-BE49-F238E27FC236}">
                    <a16:creationId xmlns:a16="http://schemas.microsoft.com/office/drawing/2014/main" id="{C9DD8170-E2F2-B64D-8145-E81B150F7E63}"/>
                  </a:ext>
                </a:extLst>
              </p14:cNvPr>
              <p14:cNvContentPartPr/>
              <p14:nvPr/>
            </p14:nvContentPartPr>
            <p14:xfrm>
              <a:off x="8604820" y="471591"/>
              <a:ext cx="168480" cy="31320"/>
            </p14:xfrm>
          </p:contentPart>
        </mc:Choice>
        <mc:Fallback>
          <p:pic>
            <p:nvPicPr>
              <p:cNvPr id="64" name="墨迹 63">
                <a:extLst>
                  <a:ext uri="{FF2B5EF4-FFF2-40B4-BE49-F238E27FC236}">
                    <a16:creationId xmlns:a16="http://schemas.microsoft.com/office/drawing/2014/main" id="{C9DD8170-E2F2-B64D-8145-E81B150F7E6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8597260" y="464031"/>
                <a:ext cx="18360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65" name="墨迹 64">
                <a:extLst>
                  <a:ext uri="{FF2B5EF4-FFF2-40B4-BE49-F238E27FC236}">
                    <a16:creationId xmlns:a16="http://schemas.microsoft.com/office/drawing/2014/main" id="{CC975C61-E406-2E4F-AE1C-B533EACFF2E8}"/>
                  </a:ext>
                </a:extLst>
              </p14:cNvPr>
              <p14:cNvContentPartPr/>
              <p14:nvPr/>
            </p14:nvContentPartPr>
            <p14:xfrm>
              <a:off x="8965900" y="471591"/>
              <a:ext cx="168480" cy="360"/>
            </p14:xfrm>
          </p:contentPart>
        </mc:Choice>
        <mc:Fallback>
          <p:pic>
            <p:nvPicPr>
              <p:cNvPr id="65" name="墨迹 64">
                <a:extLst>
                  <a:ext uri="{FF2B5EF4-FFF2-40B4-BE49-F238E27FC236}">
                    <a16:creationId xmlns:a16="http://schemas.microsoft.com/office/drawing/2014/main" id="{CC975C61-E406-2E4F-AE1C-B533EACFF2E8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8958340" y="464031"/>
                <a:ext cx="183600" cy="1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66" name="墨迹 65">
                <a:extLst>
                  <a:ext uri="{FF2B5EF4-FFF2-40B4-BE49-F238E27FC236}">
                    <a16:creationId xmlns:a16="http://schemas.microsoft.com/office/drawing/2014/main" id="{180F7AC2-4AB3-C44F-AC88-E7116FBC4117}"/>
                  </a:ext>
                </a:extLst>
              </p14:cNvPr>
              <p14:cNvContentPartPr/>
              <p14:nvPr/>
            </p14:nvContentPartPr>
            <p14:xfrm>
              <a:off x="9320500" y="471591"/>
              <a:ext cx="124920" cy="19080"/>
            </p14:xfrm>
          </p:contentPart>
        </mc:Choice>
        <mc:Fallback>
          <p:pic>
            <p:nvPicPr>
              <p:cNvPr id="66" name="墨迹 65">
                <a:extLst>
                  <a:ext uri="{FF2B5EF4-FFF2-40B4-BE49-F238E27FC236}">
                    <a16:creationId xmlns:a16="http://schemas.microsoft.com/office/drawing/2014/main" id="{180F7AC2-4AB3-C44F-AC88-E7116FBC4117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9312940" y="464031"/>
                <a:ext cx="14004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67" name="墨迹 66">
                <a:extLst>
                  <a:ext uri="{FF2B5EF4-FFF2-40B4-BE49-F238E27FC236}">
                    <a16:creationId xmlns:a16="http://schemas.microsoft.com/office/drawing/2014/main" id="{5820016F-E4B1-1241-BCBB-BAE8AC1222B4}"/>
                  </a:ext>
                </a:extLst>
              </p14:cNvPr>
              <p14:cNvContentPartPr/>
              <p14:nvPr/>
            </p14:nvContentPartPr>
            <p14:xfrm>
              <a:off x="9625780" y="303471"/>
              <a:ext cx="124920" cy="268200"/>
            </p14:xfrm>
          </p:contentPart>
        </mc:Choice>
        <mc:Fallback>
          <p:pic>
            <p:nvPicPr>
              <p:cNvPr id="67" name="墨迹 66">
                <a:extLst>
                  <a:ext uri="{FF2B5EF4-FFF2-40B4-BE49-F238E27FC236}">
                    <a16:creationId xmlns:a16="http://schemas.microsoft.com/office/drawing/2014/main" id="{5820016F-E4B1-1241-BCBB-BAE8AC1222B4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9618220" y="295911"/>
                <a:ext cx="140040" cy="28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86" name="墨迹 86">
                <a:extLst>
                  <a:ext uri="{FF2B5EF4-FFF2-40B4-BE49-F238E27FC236}">
                    <a16:creationId xmlns:a16="http://schemas.microsoft.com/office/drawing/2014/main" id="{EF2D6963-956B-A145-BB8F-577EBF4FAA54}"/>
                  </a:ext>
                </a:extLst>
              </p14:cNvPr>
              <p14:cNvContentPartPr/>
              <p14:nvPr/>
            </p14:nvContentPartPr>
            <p14:xfrm>
              <a:off x="9937540" y="322191"/>
              <a:ext cx="2072880" cy="374040"/>
            </p14:xfrm>
          </p:contentPart>
        </mc:Choice>
        <mc:Fallback>
          <p:pic>
            <p:nvPicPr>
              <p:cNvPr id="86" name="墨迹 86">
                <a:extLst>
                  <a:ext uri="{FF2B5EF4-FFF2-40B4-BE49-F238E27FC236}">
                    <a16:creationId xmlns:a16="http://schemas.microsoft.com/office/drawing/2014/main" id="{EF2D6963-956B-A145-BB8F-577EBF4FAA54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9929980" y="314631"/>
                <a:ext cx="2088000" cy="38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90" name="墨迹 90">
                <a:extLst>
                  <a:ext uri="{FF2B5EF4-FFF2-40B4-BE49-F238E27FC236}">
                    <a16:creationId xmlns:a16="http://schemas.microsoft.com/office/drawing/2014/main" id="{C44F7492-20EC-E548-B6F7-62FD180831FB}"/>
                  </a:ext>
                </a:extLst>
              </p14:cNvPr>
              <p14:cNvContentPartPr/>
              <p14:nvPr/>
            </p14:nvContentPartPr>
            <p14:xfrm>
              <a:off x="1800100" y="365751"/>
              <a:ext cx="591840" cy="461160"/>
            </p14:xfrm>
          </p:contentPart>
        </mc:Choice>
        <mc:Fallback>
          <p:pic>
            <p:nvPicPr>
              <p:cNvPr id="90" name="墨迹 90">
                <a:extLst>
                  <a:ext uri="{FF2B5EF4-FFF2-40B4-BE49-F238E27FC236}">
                    <a16:creationId xmlns:a16="http://schemas.microsoft.com/office/drawing/2014/main" id="{C44F7492-20EC-E548-B6F7-62FD180831FB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792540" y="358191"/>
                <a:ext cx="606960" cy="47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94" name="墨迹 94">
                <a:extLst>
                  <a:ext uri="{FF2B5EF4-FFF2-40B4-BE49-F238E27FC236}">
                    <a16:creationId xmlns:a16="http://schemas.microsoft.com/office/drawing/2014/main" id="{F99A4D6E-9D5E-C340-A264-783534A2CBD3}"/>
                  </a:ext>
                </a:extLst>
              </p14:cNvPr>
              <p14:cNvContentPartPr/>
              <p14:nvPr/>
            </p14:nvContentPartPr>
            <p14:xfrm>
              <a:off x="6102820" y="309951"/>
              <a:ext cx="541440" cy="461160"/>
            </p14:xfrm>
          </p:contentPart>
        </mc:Choice>
        <mc:Fallback>
          <p:pic>
            <p:nvPicPr>
              <p:cNvPr id="94" name="墨迹 94">
                <a:extLst>
                  <a:ext uri="{FF2B5EF4-FFF2-40B4-BE49-F238E27FC236}">
                    <a16:creationId xmlns:a16="http://schemas.microsoft.com/office/drawing/2014/main" id="{F99A4D6E-9D5E-C340-A264-783534A2CBD3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6095260" y="302391"/>
                <a:ext cx="556200" cy="47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98" name="墨迹 98">
                <a:extLst>
                  <a:ext uri="{FF2B5EF4-FFF2-40B4-BE49-F238E27FC236}">
                    <a16:creationId xmlns:a16="http://schemas.microsoft.com/office/drawing/2014/main" id="{F87519A9-05F0-424B-AAFF-40F9311B7DE5}"/>
                  </a:ext>
                </a:extLst>
              </p14:cNvPr>
              <p14:cNvContentPartPr/>
              <p14:nvPr/>
            </p14:nvContentPartPr>
            <p14:xfrm>
              <a:off x="10459900" y="241191"/>
              <a:ext cx="716400" cy="535680"/>
            </p14:xfrm>
          </p:contentPart>
        </mc:Choice>
        <mc:Fallback>
          <p:pic>
            <p:nvPicPr>
              <p:cNvPr id="98" name="墨迹 98">
                <a:extLst>
                  <a:ext uri="{FF2B5EF4-FFF2-40B4-BE49-F238E27FC236}">
                    <a16:creationId xmlns:a16="http://schemas.microsoft.com/office/drawing/2014/main" id="{F87519A9-05F0-424B-AAFF-40F9311B7DE5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10452340" y="233991"/>
                <a:ext cx="731520" cy="55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100" name="墨迹 99">
                <a:extLst>
                  <a:ext uri="{FF2B5EF4-FFF2-40B4-BE49-F238E27FC236}">
                    <a16:creationId xmlns:a16="http://schemas.microsoft.com/office/drawing/2014/main" id="{8857E0F0-5908-D948-9208-97B0299500CE}"/>
                  </a:ext>
                </a:extLst>
              </p14:cNvPr>
              <p14:cNvContentPartPr/>
              <p14:nvPr/>
            </p14:nvContentPartPr>
            <p14:xfrm>
              <a:off x="1844380" y="1492551"/>
              <a:ext cx="136800" cy="398880"/>
            </p14:xfrm>
          </p:contentPart>
        </mc:Choice>
        <mc:Fallback>
          <p:pic>
            <p:nvPicPr>
              <p:cNvPr id="100" name="墨迹 99">
                <a:extLst>
                  <a:ext uri="{FF2B5EF4-FFF2-40B4-BE49-F238E27FC236}">
                    <a16:creationId xmlns:a16="http://schemas.microsoft.com/office/drawing/2014/main" id="{8857E0F0-5908-D948-9208-97B0299500CE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1836820" y="1484991"/>
                <a:ext cx="151560" cy="41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109" name="墨迹 108">
                <a:extLst>
                  <a:ext uri="{FF2B5EF4-FFF2-40B4-BE49-F238E27FC236}">
                    <a16:creationId xmlns:a16="http://schemas.microsoft.com/office/drawing/2014/main" id="{EC56A870-742A-124A-BE51-5A405BCA1ACE}"/>
                  </a:ext>
                </a:extLst>
              </p14:cNvPr>
              <p14:cNvContentPartPr/>
              <p14:nvPr/>
            </p14:nvContentPartPr>
            <p14:xfrm>
              <a:off x="5112100" y="1561311"/>
              <a:ext cx="168480" cy="12960"/>
            </p14:xfrm>
          </p:contentPart>
        </mc:Choice>
        <mc:Fallback>
          <p:pic>
            <p:nvPicPr>
              <p:cNvPr id="109" name="墨迹 108">
                <a:extLst>
                  <a:ext uri="{FF2B5EF4-FFF2-40B4-BE49-F238E27FC236}">
                    <a16:creationId xmlns:a16="http://schemas.microsoft.com/office/drawing/2014/main" id="{EC56A870-742A-124A-BE51-5A405BCA1ACE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5104540" y="1553751"/>
                <a:ext cx="18360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110" name="墨迹 109">
                <a:extLst>
                  <a:ext uri="{FF2B5EF4-FFF2-40B4-BE49-F238E27FC236}">
                    <a16:creationId xmlns:a16="http://schemas.microsoft.com/office/drawing/2014/main" id="{57BB62FD-FE5B-C245-A0AE-DB3B66AFA523}"/>
                  </a:ext>
                </a:extLst>
              </p14:cNvPr>
              <p14:cNvContentPartPr/>
              <p14:nvPr/>
            </p14:nvContentPartPr>
            <p14:xfrm>
              <a:off x="5572900" y="1586151"/>
              <a:ext cx="224640" cy="6480"/>
            </p14:xfrm>
          </p:contentPart>
        </mc:Choice>
        <mc:Fallback>
          <p:pic>
            <p:nvPicPr>
              <p:cNvPr id="110" name="墨迹 109">
                <a:extLst>
                  <a:ext uri="{FF2B5EF4-FFF2-40B4-BE49-F238E27FC236}">
                    <a16:creationId xmlns:a16="http://schemas.microsoft.com/office/drawing/2014/main" id="{57BB62FD-FE5B-C245-A0AE-DB3B66AFA523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5565340" y="1578591"/>
                <a:ext cx="23940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111" name="墨迹 110">
                <a:extLst>
                  <a:ext uri="{FF2B5EF4-FFF2-40B4-BE49-F238E27FC236}">
                    <a16:creationId xmlns:a16="http://schemas.microsoft.com/office/drawing/2014/main" id="{10D9E076-1DFC-D84F-8E39-960B1B692E0F}"/>
                  </a:ext>
                </a:extLst>
              </p14:cNvPr>
              <p14:cNvContentPartPr/>
              <p14:nvPr/>
            </p14:nvContentPartPr>
            <p14:xfrm>
              <a:off x="6083380" y="1579671"/>
              <a:ext cx="374040" cy="12960"/>
            </p14:xfrm>
          </p:contentPart>
        </mc:Choice>
        <mc:Fallback>
          <p:pic>
            <p:nvPicPr>
              <p:cNvPr id="111" name="墨迹 110">
                <a:extLst>
                  <a:ext uri="{FF2B5EF4-FFF2-40B4-BE49-F238E27FC236}">
                    <a16:creationId xmlns:a16="http://schemas.microsoft.com/office/drawing/2014/main" id="{10D9E076-1DFC-D84F-8E39-960B1B692E0F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6075820" y="1572471"/>
                <a:ext cx="38880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115" name="墨迹 118">
                <a:extLst>
                  <a:ext uri="{FF2B5EF4-FFF2-40B4-BE49-F238E27FC236}">
                    <a16:creationId xmlns:a16="http://schemas.microsoft.com/office/drawing/2014/main" id="{CB9FE593-E0D4-E44D-8EB6-6C4EE55663CA}"/>
                  </a:ext>
                </a:extLst>
              </p14:cNvPr>
              <p14:cNvContentPartPr/>
              <p14:nvPr/>
            </p14:nvContentPartPr>
            <p14:xfrm>
              <a:off x="7173460" y="1100511"/>
              <a:ext cx="871200" cy="735120"/>
            </p14:xfrm>
          </p:contentPart>
        </mc:Choice>
        <mc:Fallback>
          <p:pic>
            <p:nvPicPr>
              <p:cNvPr id="115" name="墨迹 118">
                <a:extLst>
                  <a:ext uri="{FF2B5EF4-FFF2-40B4-BE49-F238E27FC236}">
                    <a16:creationId xmlns:a16="http://schemas.microsoft.com/office/drawing/2014/main" id="{CB9FE593-E0D4-E44D-8EB6-6C4EE55663CA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7165900" y="1092951"/>
                <a:ext cx="886320" cy="74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116" name="墨迹 119">
                <a:extLst>
                  <a:ext uri="{FF2B5EF4-FFF2-40B4-BE49-F238E27FC236}">
                    <a16:creationId xmlns:a16="http://schemas.microsoft.com/office/drawing/2014/main" id="{FD5F2E47-8F09-E844-B171-F884F6B9172C}"/>
                  </a:ext>
                </a:extLst>
              </p14:cNvPr>
              <p14:cNvContentPartPr/>
              <p14:nvPr/>
            </p14:nvContentPartPr>
            <p14:xfrm>
              <a:off x="3835900" y="1442871"/>
              <a:ext cx="691560" cy="324000"/>
            </p14:xfrm>
          </p:contentPart>
        </mc:Choice>
        <mc:Fallback>
          <p:pic>
            <p:nvPicPr>
              <p:cNvPr id="116" name="墨迹 119">
                <a:extLst>
                  <a:ext uri="{FF2B5EF4-FFF2-40B4-BE49-F238E27FC236}">
                    <a16:creationId xmlns:a16="http://schemas.microsoft.com/office/drawing/2014/main" id="{FD5F2E47-8F09-E844-B171-F884F6B9172C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3828340" y="1435311"/>
                <a:ext cx="706320" cy="33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117" name="墨迹 120">
                <a:extLst>
                  <a:ext uri="{FF2B5EF4-FFF2-40B4-BE49-F238E27FC236}">
                    <a16:creationId xmlns:a16="http://schemas.microsoft.com/office/drawing/2014/main" id="{AA2457D5-6398-8740-A703-90802486403E}"/>
                  </a:ext>
                </a:extLst>
              </p14:cNvPr>
              <p14:cNvContentPartPr/>
              <p14:nvPr/>
            </p14:nvContentPartPr>
            <p14:xfrm>
              <a:off x="2777500" y="1343151"/>
              <a:ext cx="679320" cy="479880"/>
            </p14:xfrm>
          </p:contentPart>
        </mc:Choice>
        <mc:Fallback>
          <p:pic>
            <p:nvPicPr>
              <p:cNvPr id="117" name="墨迹 120">
                <a:extLst>
                  <a:ext uri="{FF2B5EF4-FFF2-40B4-BE49-F238E27FC236}">
                    <a16:creationId xmlns:a16="http://schemas.microsoft.com/office/drawing/2014/main" id="{AA2457D5-6398-8740-A703-90802486403E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2769936" y="1335591"/>
                <a:ext cx="694448" cy="49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118" name="墨迹 121">
                <a:extLst>
                  <a:ext uri="{FF2B5EF4-FFF2-40B4-BE49-F238E27FC236}">
                    <a16:creationId xmlns:a16="http://schemas.microsoft.com/office/drawing/2014/main" id="{09E1FC9E-91EB-4E46-B8C1-D8B3B76C5BCB}"/>
                  </a:ext>
                </a:extLst>
              </p14:cNvPr>
              <p14:cNvContentPartPr/>
              <p14:nvPr/>
            </p14:nvContentPartPr>
            <p14:xfrm>
              <a:off x="2310580" y="1573551"/>
              <a:ext cx="193320" cy="186480"/>
            </p14:xfrm>
          </p:contentPart>
        </mc:Choice>
        <mc:Fallback>
          <p:pic>
            <p:nvPicPr>
              <p:cNvPr id="118" name="墨迹 121">
                <a:extLst>
                  <a:ext uri="{FF2B5EF4-FFF2-40B4-BE49-F238E27FC236}">
                    <a16:creationId xmlns:a16="http://schemas.microsoft.com/office/drawing/2014/main" id="{09E1FC9E-91EB-4E46-B8C1-D8B3B76C5BCB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2303020" y="1565991"/>
                <a:ext cx="208440" cy="20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123" name="墨迹 122">
                <a:extLst>
                  <a:ext uri="{FF2B5EF4-FFF2-40B4-BE49-F238E27FC236}">
                    <a16:creationId xmlns:a16="http://schemas.microsoft.com/office/drawing/2014/main" id="{7E7889EF-A0E7-654A-ACEF-731D5D7E51AB}"/>
                  </a:ext>
                </a:extLst>
              </p14:cNvPr>
              <p14:cNvContentPartPr/>
              <p14:nvPr/>
            </p14:nvContentPartPr>
            <p14:xfrm>
              <a:off x="2758780" y="2102751"/>
              <a:ext cx="5734080" cy="2017800"/>
            </p14:xfrm>
          </p:contentPart>
        </mc:Choice>
        <mc:Fallback>
          <p:pic>
            <p:nvPicPr>
              <p:cNvPr id="123" name="墨迹 122">
                <a:extLst>
                  <a:ext uri="{FF2B5EF4-FFF2-40B4-BE49-F238E27FC236}">
                    <a16:creationId xmlns:a16="http://schemas.microsoft.com/office/drawing/2014/main" id="{7E7889EF-A0E7-654A-ACEF-731D5D7E51AB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2751580" y="2095191"/>
                <a:ext cx="5749200" cy="203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124" name="墨迹 123">
                <a:extLst>
                  <a:ext uri="{FF2B5EF4-FFF2-40B4-BE49-F238E27FC236}">
                    <a16:creationId xmlns:a16="http://schemas.microsoft.com/office/drawing/2014/main" id="{2FA50187-3200-AF41-BD4B-BFCB4F1AD58F}"/>
                  </a:ext>
                </a:extLst>
              </p14:cNvPr>
              <p14:cNvContentPartPr/>
              <p14:nvPr/>
            </p14:nvContentPartPr>
            <p14:xfrm>
              <a:off x="8816500" y="3242151"/>
              <a:ext cx="293040" cy="448560"/>
            </p14:xfrm>
          </p:contentPart>
        </mc:Choice>
        <mc:Fallback>
          <p:pic>
            <p:nvPicPr>
              <p:cNvPr id="124" name="墨迹 123">
                <a:extLst>
                  <a:ext uri="{FF2B5EF4-FFF2-40B4-BE49-F238E27FC236}">
                    <a16:creationId xmlns:a16="http://schemas.microsoft.com/office/drawing/2014/main" id="{2FA50187-3200-AF41-BD4B-BFCB4F1AD58F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8808940" y="3234591"/>
                <a:ext cx="308160" cy="46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125" name="墨迹 124">
                <a:extLst>
                  <a:ext uri="{FF2B5EF4-FFF2-40B4-BE49-F238E27FC236}">
                    <a16:creationId xmlns:a16="http://schemas.microsoft.com/office/drawing/2014/main" id="{2E9B67DB-3EB5-5A41-A199-9A0BC0423342}"/>
                  </a:ext>
                </a:extLst>
              </p14:cNvPr>
              <p14:cNvContentPartPr/>
              <p14:nvPr/>
            </p14:nvContentPartPr>
            <p14:xfrm>
              <a:off x="3885940" y="2675511"/>
              <a:ext cx="34920" cy="185040"/>
            </p14:xfrm>
          </p:contentPart>
        </mc:Choice>
        <mc:Fallback>
          <p:pic>
            <p:nvPicPr>
              <p:cNvPr id="125" name="墨迹 124">
                <a:extLst>
                  <a:ext uri="{FF2B5EF4-FFF2-40B4-BE49-F238E27FC236}">
                    <a16:creationId xmlns:a16="http://schemas.microsoft.com/office/drawing/2014/main" id="{2E9B67DB-3EB5-5A41-A199-9A0BC0423342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3878380" y="2667951"/>
                <a:ext cx="50040" cy="20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126" name="墨迹 125">
                <a:extLst>
                  <a:ext uri="{FF2B5EF4-FFF2-40B4-BE49-F238E27FC236}">
                    <a16:creationId xmlns:a16="http://schemas.microsoft.com/office/drawing/2014/main" id="{8936D846-9DFA-8E44-B5D2-42A16AA47BBD}"/>
                  </a:ext>
                </a:extLst>
              </p14:cNvPr>
              <p14:cNvContentPartPr/>
              <p14:nvPr/>
            </p14:nvContentPartPr>
            <p14:xfrm>
              <a:off x="3686500" y="2631951"/>
              <a:ext cx="398880" cy="324000"/>
            </p14:xfrm>
          </p:contentPart>
        </mc:Choice>
        <mc:Fallback>
          <p:pic>
            <p:nvPicPr>
              <p:cNvPr id="126" name="墨迹 125">
                <a:extLst>
                  <a:ext uri="{FF2B5EF4-FFF2-40B4-BE49-F238E27FC236}">
                    <a16:creationId xmlns:a16="http://schemas.microsoft.com/office/drawing/2014/main" id="{8936D846-9DFA-8E44-B5D2-42A16AA47BBD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3678940" y="2624391"/>
                <a:ext cx="414000" cy="33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127" name="墨迹 126">
                <a:extLst>
                  <a:ext uri="{FF2B5EF4-FFF2-40B4-BE49-F238E27FC236}">
                    <a16:creationId xmlns:a16="http://schemas.microsoft.com/office/drawing/2014/main" id="{8D01C1B5-A673-4241-A352-6F7ACF2DBAA5}"/>
                  </a:ext>
                </a:extLst>
              </p14:cNvPr>
              <p14:cNvContentPartPr/>
              <p14:nvPr/>
            </p14:nvContentPartPr>
            <p14:xfrm>
              <a:off x="4570660" y="2631951"/>
              <a:ext cx="299160" cy="161640"/>
            </p14:xfrm>
          </p:contentPart>
        </mc:Choice>
        <mc:Fallback>
          <p:pic>
            <p:nvPicPr>
              <p:cNvPr id="127" name="墨迹 126">
                <a:extLst>
                  <a:ext uri="{FF2B5EF4-FFF2-40B4-BE49-F238E27FC236}">
                    <a16:creationId xmlns:a16="http://schemas.microsoft.com/office/drawing/2014/main" id="{8D01C1B5-A673-4241-A352-6F7ACF2DBAA5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4563100" y="2624391"/>
                <a:ext cx="314280" cy="17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128" name="墨迹 127">
                <a:extLst>
                  <a:ext uri="{FF2B5EF4-FFF2-40B4-BE49-F238E27FC236}">
                    <a16:creationId xmlns:a16="http://schemas.microsoft.com/office/drawing/2014/main" id="{9A43D251-AB78-FD4C-9832-48C849FEDF6D}"/>
                  </a:ext>
                </a:extLst>
              </p14:cNvPr>
              <p14:cNvContentPartPr/>
              <p14:nvPr/>
            </p14:nvContentPartPr>
            <p14:xfrm>
              <a:off x="4396420" y="2544831"/>
              <a:ext cx="560520" cy="354600"/>
            </p14:xfrm>
          </p:contentPart>
        </mc:Choice>
        <mc:Fallback>
          <p:pic>
            <p:nvPicPr>
              <p:cNvPr id="128" name="墨迹 127">
                <a:extLst>
                  <a:ext uri="{FF2B5EF4-FFF2-40B4-BE49-F238E27FC236}">
                    <a16:creationId xmlns:a16="http://schemas.microsoft.com/office/drawing/2014/main" id="{9A43D251-AB78-FD4C-9832-48C849FEDF6D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4388860" y="2537271"/>
                <a:ext cx="575640" cy="36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129" name="墨迹 128">
                <a:extLst>
                  <a:ext uri="{FF2B5EF4-FFF2-40B4-BE49-F238E27FC236}">
                    <a16:creationId xmlns:a16="http://schemas.microsoft.com/office/drawing/2014/main" id="{777B474E-1D6C-C44B-89A6-6FF1F561CF05}"/>
                  </a:ext>
                </a:extLst>
              </p14:cNvPr>
              <p14:cNvContentPartPr/>
              <p14:nvPr/>
            </p14:nvContentPartPr>
            <p14:xfrm>
              <a:off x="5921380" y="3043431"/>
              <a:ext cx="68760" cy="18360"/>
            </p14:xfrm>
          </p:contentPart>
        </mc:Choice>
        <mc:Fallback>
          <p:pic>
            <p:nvPicPr>
              <p:cNvPr id="129" name="墨迹 128">
                <a:extLst>
                  <a:ext uri="{FF2B5EF4-FFF2-40B4-BE49-F238E27FC236}">
                    <a16:creationId xmlns:a16="http://schemas.microsoft.com/office/drawing/2014/main" id="{777B474E-1D6C-C44B-89A6-6FF1F561CF05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5913820" y="3035871"/>
                <a:ext cx="83880" cy="3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130" name="墨迹 129">
                <a:extLst>
                  <a:ext uri="{FF2B5EF4-FFF2-40B4-BE49-F238E27FC236}">
                    <a16:creationId xmlns:a16="http://schemas.microsoft.com/office/drawing/2014/main" id="{5941BEA8-82D3-A34E-A7ED-0C78F83C306C}"/>
                  </a:ext>
                </a:extLst>
              </p14:cNvPr>
              <p14:cNvContentPartPr/>
              <p14:nvPr/>
            </p14:nvContentPartPr>
            <p14:xfrm>
              <a:off x="6338620" y="3173751"/>
              <a:ext cx="149760" cy="43920"/>
            </p14:xfrm>
          </p:contentPart>
        </mc:Choice>
        <mc:Fallback>
          <p:pic>
            <p:nvPicPr>
              <p:cNvPr id="130" name="墨迹 129">
                <a:extLst>
                  <a:ext uri="{FF2B5EF4-FFF2-40B4-BE49-F238E27FC236}">
                    <a16:creationId xmlns:a16="http://schemas.microsoft.com/office/drawing/2014/main" id="{5941BEA8-82D3-A34E-A7ED-0C78F83C306C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6331060" y="3166191"/>
                <a:ext cx="164880" cy="5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131" name="墨迹 130">
                <a:extLst>
                  <a:ext uri="{FF2B5EF4-FFF2-40B4-BE49-F238E27FC236}">
                    <a16:creationId xmlns:a16="http://schemas.microsoft.com/office/drawing/2014/main" id="{2F14D6F2-43FD-CA48-BBC7-4A714CA47E73}"/>
                  </a:ext>
                </a:extLst>
              </p14:cNvPr>
              <p14:cNvContentPartPr/>
              <p14:nvPr/>
            </p14:nvContentPartPr>
            <p14:xfrm>
              <a:off x="6830380" y="3279951"/>
              <a:ext cx="149760" cy="86760"/>
            </p14:xfrm>
          </p:contentPart>
        </mc:Choice>
        <mc:Fallback>
          <p:pic>
            <p:nvPicPr>
              <p:cNvPr id="131" name="墨迹 130">
                <a:extLst>
                  <a:ext uri="{FF2B5EF4-FFF2-40B4-BE49-F238E27FC236}">
                    <a16:creationId xmlns:a16="http://schemas.microsoft.com/office/drawing/2014/main" id="{2F14D6F2-43FD-CA48-BBC7-4A714CA47E73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6822820" y="3272391"/>
                <a:ext cx="164880" cy="10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132" name="墨迹 131">
                <a:extLst>
                  <a:ext uri="{FF2B5EF4-FFF2-40B4-BE49-F238E27FC236}">
                    <a16:creationId xmlns:a16="http://schemas.microsoft.com/office/drawing/2014/main" id="{2C7A7F65-8AC7-A746-8340-F1FDD439E517}"/>
                  </a:ext>
                </a:extLst>
              </p14:cNvPr>
              <p14:cNvContentPartPr/>
              <p14:nvPr/>
            </p14:nvContentPartPr>
            <p14:xfrm>
              <a:off x="7384420" y="3329271"/>
              <a:ext cx="212040" cy="218160"/>
            </p14:xfrm>
          </p:contentPart>
        </mc:Choice>
        <mc:Fallback>
          <p:pic>
            <p:nvPicPr>
              <p:cNvPr id="132" name="墨迹 131">
                <a:extLst>
                  <a:ext uri="{FF2B5EF4-FFF2-40B4-BE49-F238E27FC236}">
                    <a16:creationId xmlns:a16="http://schemas.microsoft.com/office/drawing/2014/main" id="{2C7A7F65-8AC7-A746-8340-F1FDD439E517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7376860" y="3321711"/>
                <a:ext cx="227160" cy="23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133" name="墨迹 132">
                <a:extLst>
                  <a:ext uri="{FF2B5EF4-FFF2-40B4-BE49-F238E27FC236}">
                    <a16:creationId xmlns:a16="http://schemas.microsoft.com/office/drawing/2014/main" id="{AC423555-F2F4-E849-B997-B2E22C4031B2}"/>
                  </a:ext>
                </a:extLst>
              </p14:cNvPr>
              <p14:cNvContentPartPr/>
              <p14:nvPr/>
            </p14:nvContentPartPr>
            <p14:xfrm>
              <a:off x="7204060" y="3155031"/>
              <a:ext cx="715680" cy="535680"/>
            </p14:xfrm>
          </p:contentPart>
        </mc:Choice>
        <mc:Fallback>
          <p:pic>
            <p:nvPicPr>
              <p:cNvPr id="133" name="墨迹 132">
                <a:extLst>
                  <a:ext uri="{FF2B5EF4-FFF2-40B4-BE49-F238E27FC236}">
                    <a16:creationId xmlns:a16="http://schemas.microsoft.com/office/drawing/2014/main" id="{AC423555-F2F4-E849-B997-B2E22C4031B2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7196500" y="3147471"/>
                <a:ext cx="730800" cy="55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146" name="墨迹 146">
                <a:extLst>
                  <a:ext uri="{FF2B5EF4-FFF2-40B4-BE49-F238E27FC236}">
                    <a16:creationId xmlns:a16="http://schemas.microsoft.com/office/drawing/2014/main" id="{445BEA17-DB9E-4F48-921E-1ADA6028D6D5}"/>
                  </a:ext>
                </a:extLst>
              </p14:cNvPr>
              <p14:cNvContentPartPr/>
              <p14:nvPr/>
            </p14:nvContentPartPr>
            <p14:xfrm>
              <a:off x="1663300" y="5259231"/>
              <a:ext cx="2428560" cy="772200"/>
            </p14:xfrm>
          </p:contentPart>
        </mc:Choice>
        <mc:Fallback>
          <p:pic>
            <p:nvPicPr>
              <p:cNvPr id="146" name="墨迹 146">
                <a:extLst>
                  <a:ext uri="{FF2B5EF4-FFF2-40B4-BE49-F238E27FC236}">
                    <a16:creationId xmlns:a16="http://schemas.microsoft.com/office/drawing/2014/main" id="{445BEA17-DB9E-4F48-921E-1ADA6028D6D5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1655739" y="5251671"/>
                <a:ext cx="2443682" cy="78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150" name="墨迹 150">
                <a:extLst>
                  <a:ext uri="{FF2B5EF4-FFF2-40B4-BE49-F238E27FC236}">
                    <a16:creationId xmlns:a16="http://schemas.microsoft.com/office/drawing/2014/main" id="{14F5B7D2-62FE-AD4E-8B6F-7B2F15936A4A}"/>
                  </a:ext>
                </a:extLst>
              </p14:cNvPr>
              <p14:cNvContentPartPr/>
              <p14:nvPr/>
            </p14:nvContentPartPr>
            <p14:xfrm>
              <a:off x="3051460" y="3914271"/>
              <a:ext cx="797400" cy="1294560"/>
            </p14:xfrm>
          </p:contentPart>
        </mc:Choice>
        <mc:Fallback>
          <p:pic>
            <p:nvPicPr>
              <p:cNvPr id="150" name="墨迹 150">
                <a:extLst>
                  <a:ext uri="{FF2B5EF4-FFF2-40B4-BE49-F238E27FC236}">
                    <a16:creationId xmlns:a16="http://schemas.microsoft.com/office/drawing/2014/main" id="{14F5B7D2-62FE-AD4E-8B6F-7B2F15936A4A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3043900" y="3906711"/>
                <a:ext cx="812160" cy="130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154" name="墨迹 154">
                <a:extLst>
                  <a:ext uri="{FF2B5EF4-FFF2-40B4-BE49-F238E27FC236}">
                    <a16:creationId xmlns:a16="http://schemas.microsoft.com/office/drawing/2014/main" id="{EAABC3F5-FA8B-7E4F-96B6-D45BB27F678A}"/>
                  </a:ext>
                </a:extLst>
              </p14:cNvPr>
              <p14:cNvContentPartPr/>
              <p14:nvPr/>
            </p14:nvContentPartPr>
            <p14:xfrm>
              <a:off x="2429020" y="4082391"/>
              <a:ext cx="398520" cy="305640"/>
            </p14:xfrm>
          </p:contentPart>
        </mc:Choice>
        <mc:Fallback>
          <p:pic>
            <p:nvPicPr>
              <p:cNvPr id="154" name="墨迹 154">
                <a:extLst>
                  <a:ext uri="{FF2B5EF4-FFF2-40B4-BE49-F238E27FC236}">
                    <a16:creationId xmlns:a16="http://schemas.microsoft.com/office/drawing/2014/main" id="{EAABC3F5-FA8B-7E4F-96B6-D45BB27F678A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2421467" y="4074822"/>
                <a:ext cx="413626" cy="32077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158" name="墨迹 158">
                <a:extLst>
                  <a:ext uri="{FF2B5EF4-FFF2-40B4-BE49-F238E27FC236}">
                    <a16:creationId xmlns:a16="http://schemas.microsoft.com/office/drawing/2014/main" id="{05EB66B1-869A-934B-9E9A-DDB709B9C04F}"/>
                  </a:ext>
                </a:extLst>
              </p14:cNvPr>
              <p14:cNvContentPartPr/>
              <p14:nvPr/>
            </p14:nvContentPartPr>
            <p14:xfrm>
              <a:off x="1673020" y="6255351"/>
              <a:ext cx="432720" cy="510840"/>
            </p14:xfrm>
          </p:contentPart>
        </mc:Choice>
        <mc:Fallback>
          <p:pic>
            <p:nvPicPr>
              <p:cNvPr id="158" name="墨迹 158">
                <a:extLst>
                  <a:ext uri="{FF2B5EF4-FFF2-40B4-BE49-F238E27FC236}">
                    <a16:creationId xmlns:a16="http://schemas.microsoft.com/office/drawing/2014/main" id="{05EB66B1-869A-934B-9E9A-DDB709B9C04F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1665460" y="6247791"/>
                <a:ext cx="447840" cy="52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163" name="墨迹 163">
                <a:extLst>
                  <a:ext uri="{FF2B5EF4-FFF2-40B4-BE49-F238E27FC236}">
                    <a16:creationId xmlns:a16="http://schemas.microsoft.com/office/drawing/2014/main" id="{F8873F72-D933-E14E-B753-5DFF2707CA48}"/>
                  </a:ext>
                </a:extLst>
              </p14:cNvPr>
              <p14:cNvContentPartPr/>
              <p14:nvPr/>
            </p14:nvContentPartPr>
            <p14:xfrm>
              <a:off x="2354140" y="6329871"/>
              <a:ext cx="343080" cy="261720"/>
            </p14:xfrm>
          </p:contentPart>
        </mc:Choice>
        <mc:Fallback>
          <p:pic>
            <p:nvPicPr>
              <p:cNvPr id="163" name="墨迹 163">
                <a:extLst>
                  <a:ext uri="{FF2B5EF4-FFF2-40B4-BE49-F238E27FC236}">
                    <a16:creationId xmlns:a16="http://schemas.microsoft.com/office/drawing/2014/main" id="{F8873F72-D933-E14E-B753-5DFF2707CA48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2346932" y="6322311"/>
                <a:ext cx="358216" cy="27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169" name="墨迹 169">
                <a:extLst>
                  <a:ext uri="{FF2B5EF4-FFF2-40B4-BE49-F238E27FC236}">
                    <a16:creationId xmlns:a16="http://schemas.microsoft.com/office/drawing/2014/main" id="{F4CBD70D-7013-7D42-B678-A3E77B920C71}"/>
                  </a:ext>
                </a:extLst>
              </p14:cNvPr>
              <p14:cNvContentPartPr/>
              <p14:nvPr/>
            </p14:nvContentPartPr>
            <p14:xfrm>
              <a:off x="5535460" y="5253471"/>
              <a:ext cx="1849320" cy="672120"/>
            </p14:xfrm>
          </p:contentPart>
        </mc:Choice>
        <mc:Fallback>
          <p:pic>
            <p:nvPicPr>
              <p:cNvPr id="169" name="墨迹 169">
                <a:extLst>
                  <a:ext uri="{FF2B5EF4-FFF2-40B4-BE49-F238E27FC236}">
                    <a16:creationId xmlns:a16="http://schemas.microsoft.com/office/drawing/2014/main" id="{F4CBD70D-7013-7D42-B678-A3E77B920C71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5527900" y="5245911"/>
                <a:ext cx="1864440" cy="68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184" name="墨迹 185">
                <a:extLst>
                  <a:ext uri="{FF2B5EF4-FFF2-40B4-BE49-F238E27FC236}">
                    <a16:creationId xmlns:a16="http://schemas.microsoft.com/office/drawing/2014/main" id="{F56AAC91-890D-C94E-B922-3400DBBB7783}"/>
                  </a:ext>
                </a:extLst>
              </p14:cNvPr>
              <p14:cNvContentPartPr/>
              <p14:nvPr/>
            </p14:nvContentPartPr>
            <p14:xfrm>
              <a:off x="8144020" y="5034951"/>
              <a:ext cx="3231360" cy="784800"/>
            </p14:xfrm>
          </p:contentPart>
        </mc:Choice>
        <mc:Fallback>
          <p:pic>
            <p:nvPicPr>
              <p:cNvPr id="184" name="墨迹 185">
                <a:extLst>
                  <a:ext uri="{FF2B5EF4-FFF2-40B4-BE49-F238E27FC236}">
                    <a16:creationId xmlns:a16="http://schemas.microsoft.com/office/drawing/2014/main" id="{F56AAC91-890D-C94E-B922-3400DBBB7783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8136460" y="5027391"/>
                <a:ext cx="3246480" cy="79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2">
            <p14:nvContentPartPr>
              <p14:cNvPr id="185" name="墨迹 186">
                <a:extLst>
                  <a:ext uri="{FF2B5EF4-FFF2-40B4-BE49-F238E27FC236}">
                    <a16:creationId xmlns:a16="http://schemas.microsoft.com/office/drawing/2014/main" id="{A4AD9799-9FC6-8B49-9210-536B8220364E}"/>
                  </a:ext>
                </a:extLst>
              </p14:cNvPr>
              <p14:cNvContentPartPr/>
              <p14:nvPr/>
            </p14:nvContentPartPr>
            <p14:xfrm>
              <a:off x="6326020" y="5383791"/>
              <a:ext cx="567000" cy="380160"/>
            </p14:xfrm>
          </p:contentPart>
        </mc:Choice>
        <mc:Fallback>
          <p:pic>
            <p:nvPicPr>
              <p:cNvPr id="185" name="墨迹 186">
                <a:extLst>
                  <a:ext uri="{FF2B5EF4-FFF2-40B4-BE49-F238E27FC236}">
                    <a16:creationId xmlns:a16="http://schemas.microsoft.com/office/drawing/2014/main" id="{A4AD9799-9FC6-8B49-9210-536B8220364E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6318460" y="5376231"/>
                <a:ext cx="582120" cy="39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4">
            <p14:nvContentPartPr>
              <p14:cNvPr id="190" name="墨迹 190">
                <a:extLst>
                  <a:ext uri="{FF2B5EF4-FFF2-40B4-BE49-F238E27FC236}">
                    <a16:creationId xmlns:a16="http://schemas.microsoft.com/office/drawing/2014/main" id="{CD484B6F-D7BD-A049-B552-D34B0683540E}"/>
                  </a:ext>
                </a:extLst>
              </p14:cNvPr>
              <p14:cNvContentPartPr/>
              <p14:nvPr/>
            </p14:nvContentPartPr>
            <p14:xfrm>
              <a:off x="6151780" y="3702591"/>
              <a:ext cx="704160" cy="1295280"/>
            </p14:xfrm>
          </p:contentPart>
        </mc:Choice>
        <mc:Fallback>
          <p:pic>
            <p:nvPicPr>
              <p:cNvPr id="190" name="墨迹 190">
                <a:extLst>
                  <a:ext uri="{FF2B5EF4-FFF2-40B4-BE49-F238E27FC236}">
                    <a16:creationId xmlns:a16="http://schemas.microsoft.com/office/drawing/2014/main" id="{CD484B6F-D7BD-A049-B552-D34B0683540E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6144216" y="3695031"/>
                <a:ext cx="719288" cy="131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6">
            <p14:nvContentPartPr>
              <p14:cNvPr id="194" name="墨迹 194">
                <a:extLst>
                  <a:ext uri="{FF2B5EF4-FFF2-40B4-BE49-F238E27FC236}">
                    <a16:creationId xmlns:a16="http://schemas.microsoft.com/office/drawing/2014/main" id="{22059535-4063-614E-A5B7-6550BA707AC9}"/>
                  </a:ext>
                </a:extLst>
              </p14:cNvPr>
              <p14:cNvContentPartPr/>
              <p14:nvPr/>
            </p14:nvContentPartPr>
            <p14:xfrm>
              <a:off x="5548060" y="4176711"/>
              <a:ext cx="628920" cy="322560"/>
            </p14:xfrm>
          </p:contentPart>
        </mc:Choice>
        <mc:Fallback>
          <p:pic>
            <p:nvPicPr>
              <p:cNvPr id="194" name="墨迹 194">
                <a:extLst>
                  <a:ext uri="{FF2B5EF4-FFF2-40B4-BE49-F238E27FC236}">
                    <a16:creationId xmlns:a16="http://schemas.microsoft.com/office/drawing/2014/main" id="{22059535-4063-614E-A5B7-6550BA707AC9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5540504" y="4169151"/>
                <a:ext cx="643672" cy="33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8">
            <p14:nvContentPartPr>
              <p14:cNvPr id="201" name="墨迹 201">
                <a:extLst>
                  <a:ext uri="{FF2B5EF4-FFF2-40B4-BE49-F238E27FC236}">
                    <a16:creationId xmlns:a16="http://schemas.microsoft.com/office/drawing/2014/main" id="{FC5F7C33-5175-0B4A-83BE-F7BBD431DA6D}"/>
                  </a:ext>
                </a:extLst>
              </p14:cNvPr>
              <p14:cNvContentPartPr/>
              <p14:nvPr/>
            </p14:nvContentPartPr>
            <p14:xfrm>
              <a:off x="5946940" y="6267591"/>
              <a:ext cx="1263600" cy="597240"/>
            </p14:xfrm>
          </p:contentPart>
        </mc:Choice>
        <mc:Fallback>
          <p:pic>
            <p:nvPicPr>
              <p:cNvPr id="201" name="墨迹 201">
                <a:extLst>
                  <a:ext uri="{FF2B5EF4-FFF2-40B4-BE49-F238E27FC236}">
                    <a16:creationId xmlns:a16="http://schemas.microsoft.com/office/drawing/2014/main" id="{FC5F7C33-5175-0B4A-83BE-F7BBD431DA6D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5939740" y="6260031"/>
                <a:ext cx="1278360" cy="61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0">
            <p14:nvContentPartPr>
              <p14:cNvPr id="205" name="墨迹 205">
                <a:extLst>
                  <a:ext uri="{FF2B5EF4-FFF2-40B4-BE49-F238E27FC236}">
                    <a16:creationId xmlns:a16="http://schemas.microsoft.com/office/drawing/2014/main" id="{FDBED6D9-1DC5-524B-804A-1B082191956D}"/>
                  </a:ext>
                </a:extLst>
              </p14:cNvPr>
              <p14:cNvContentPartPr/>
              <p14:nvPr/>
            </p14:nvContentPartPr>
            <p14:xfrm>
              <a:off x="8847460" y="3722751"/>
              <a:ext cx="722520" cy="671400"/>
            </p14:xfrm>
          </p:contentPart>
        </mc:Choice>
        <mc:Fallback>
          <p:pic>
            <p:nvPicPr>
              <p:cNvPr id="205" name="墨迹 205">
                <a:extLst>
                  <a:ext uri="{FF2B5EF4-FFF2-40B4-BE49-F238E27FC236}">
                    <a16:creationId xmlns:a16="http://schemas.microsoft.com/office/drawing/2014/main" id="{FDBED6D9-1DC5-524B-804A-1B082191956D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8839900" y="3715191"/>
                <a:ext cx="737640" cy="68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2">
            <p14:nvContentPartPr>
              <p14:cNvPr id="210" name="墨迹 210">
                <a:extLst>
                  <a:ext uri="{FF2B5EF4-FFF2-40B4-BE49-F238E27FC236}">
                    <a16:creationId xmlns:a16="http://schemas.microsoft.com/office/drawing/2014/main" id="{8B88B086-51D7-F342-BDB9-A563C6BBB08C}"/>
                  </a:ext>
                </a:extLst>
              </p14:cNvPr>
              <p14:cNvContentPartPr/>
              <p14:nvPr/>
            </p14:nvContentPartPr>
            <p14:xfrm>
              <a:off x="9986860" y="3734631"/>
              <a:ext cx="628920" cy="379440"/>
            </p14:xfrm>
          </p:contentPart>
        </mc:Choice>
        <mc:Fallback>
          <p:pic>
            <p:nvPicPr>
              <p:cNvPr id="210" name="墨迹 210">
                <a:extLst>
                  <a:ext uri="{FF2B5EF4-FFF2-40B4-BE49-F238E27FC236}">
                    <a16:creationId xmlns:a16="http://schemas.microsoft.com/office/drawing/2014/main" id="{8B88B086-51D7-F342-BDB9-A563C6BBB08C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9979304" y="3727071"/>
                <a:ext cx="643672" cy="39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4">
            <p14:nvContentPartPr>
              <p14:cNvPr id="212" name="墨迹 211">
                <a:extLst>
                  <a:ext uri="{FF2B5EF4-FFF2-40B4-BE49-F238E27FC236}">
                    <a16:creationId xmlns:a16="http://schemas.microsoft.com/office/drawing/2014/main" id="{973DF90D-EB8A-B942-B3BD-DBECFF29B9B0}"/>
                  </a:ext>
                </a:extLst>
              </p14:cNvPr>
              <p14:cNvContentPartPr/>
              <p14:nvPr/>
            </p14:nvContentPartPr>
            <p14:xfrm>
              <a:off x="9688060" y="6249591"/>
              <a:ext cx="230040" cy="579240"/>
            </p14:xfrm>
          </p:contentPart>
        </mc:Choice>
        <mc:Fallback>
          <p:pic>
            <p:nvPicPr>
              <p:cNvPr id="212" name="墨迹 211">
                <a:extLst>
                  <a:ext uri="{FF2B5EF4-FFF2-40B4-BE49-F238E27FC236}">
                    <a16:creationId xmlns:a16="http://schemas.microsoft.com/office/drawing/2014/main" id="{973DF90D-EB8A-B942-B3BD-DBECFF29B9B0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9680500" y="6242031"/>
                <a:ext cx="245160" cy="59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6">
            <p14:nvContentPartPr>
              <p14:cNvPr id="213" name="墨迹 212">
                <a:extLst>
                  <a:ext uri="{FF2B5EF4-FFF2-40B4-BE49-F238E27FC236}">
                    <a16:creationId xmlns:a16="http://schemas.microsoft.com/office/drawing/2014/main" id="{E81AFF39-5729-824F-99FF-3474FF349225}"/>
                  </a:ext>
                </a:extLst>
              </p14:cNvPr>
              <p14:cNvContentPartPr/>
              <p14:nvPr/>
            </p14:nvContentPartPr>
            <p14:xfrm>
              <a:off x="9905860" y="6405471"/>
              <a:ext cx="317880" cy="274320"/>
            </p14:xfrm>
          </p:contentPart>
        </mc:Choice>
        <mc:Fallback>
          <p:pic>
            <p:nvPicPr>
              <p:cNvPr id="213" name="墨迹 212">
                <a:extLst>
                  <a:ext uri="{FF2B5EF4-FFF2-40B4-BE49-F238E27FC236}">
                    <a16:creationId xmlns:a16="http://schemas.microsoft.com/office/drawing/2014/main" id="{E81AFF39-5729-824F-99FF-3474FF349225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9898300" y="6397911"/>
                <a:ext cx="333000" cy="28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8">
            <p14:nvContentPartPr>
              <p14:cNvPr id="214" name="墨迹 213">
                <a:extLst>
                  <a:ext uri="{FF2B5EF4-FFF2-40B4-BE49-F238E27FC236}">
                    <a16:creationId xmlns:a16="http://schemas.microsoft.com/office/drawing/2014/main" id="{5E51DED0-6A6D-C447-ACA1-39885F3946EE}"/>
                  </a:ext>
                </a:extLst>
              </p14:cNvPr>
              <p14:cNvContentPartPr/>
              <p14:nvPr/>
            </p14:nvContentPartPr>
            <p14:xfrm>
              <a:off x="10497340" y="6343191"/>
              <a:ext cx="236880" cy="255600"/>
            </p14:xfrm>
          </p:contentPart>
        </mc:Choice>
        <mc:Fallback>
          <p:pic>
            <p:nvPicPr>
              <p:cNvPr id="214" name="墨迹 213">
                <a:extLst>
                  <a:ext uri="{FF2B5EF4-FFF2-40B4-BE49-F238E27FC236}">
                    <a16:creationId xmlns:a16="http://schemas.microsoft.com/office/drawing/2014/main" id="{5E51DED0-6A6D-C447-ACA1-39885F3946EE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10489780" y="6335631"/>
                <a:ext cx="252000" cy="27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0">
            <p14:nvContentPartPr>
              <p14:cNvPr id="215" name="墨迹 214">
                <a:extLst>
                  <a:ext uri="{FF2B5EF4-FFF2-40B4-BE49-F238E27FC236}">
                    <a16:creationId xmlns:a16="http://schemas.microsoft.com/office/drawing/2014/main" id="{CA3F167D-51CB-7544-9106-4D1028B0C906}"/>
                  </a:ext>
                </a:extLst>
              </p14:cNvPr>
              <p14:cNvContentPartPr/>
              <p14:nvPr/>
            </p14:nvContentPartPr>
            <p14:xfrm>
              <a:off x="10553140" y="6299631"/>
              <a:ext cx="280440" cy="299160"/>
            </p14:xfrm>
          </p:contentPart>
        </mc:Choice>
        <mc:Fallback>
          <p:pic>
            <p:nvPicPr>
              <p:cNvPr id="215" name="墨迹 214">
                <a:extLst>
                  <a:ext uri="{FF2B5EF4-FFF2-40B4-BE49-F238E27FC236}">
                    <a16:creationId xmlns:a16="http://schemas.microsoft.com/office/drawing/2014/main" id="{CA3F167D-51CB-7544-9106-4D1028B0C906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10545580" y="6292071"/>
                <a:ext cx="295560" cy="31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2">
            <p14:nvContentPartPr>
              <p14:cNvPr id="216" name="墨迹 215">
                <a:extLst>
                  <a:ext uri="{FF2B5EF4-FFF2-40B4-BE49-F238E27FC236}">
                    <a16:creationId xmlns:a16="http://schemas.microsoft.com/office/drawing/2014/main" id="{A4EEFE06-6555-B340-9EFE-F6013886A28A}"/>
                  </a:ext>
                </a:extLst>
              </p14:cNvPr>
              <p14:cNvContentPartPr/>
              <p14:nvPr/>
            </p14:nvContentPartPr>
            <p14:xfrm>
              <a:off x="10870660" y="6486111"/>
              <a:ext cx="124920" cy="180720"/>
            </p14:xfrm>
          </p:contentPart>
        </mc:Choice>
        <mc:Fallback>
          <p:pic>
            <p:nvPicPr>
              <p:cNvPr id="216" name="墨迹 215">
                <a:extLst>
                  <a:ext uri="{FF2B5EF4-FFF2-40B4-BE49-F238E27FC236}">
                    <a16:creationId xmlns:a16="http://schemas.microsoft.com/office/drawing/2014/main" id="{A4EEFE06-6555-B340-9EFE-F6013886A28A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10863100" y="6478911"/>
                <a:ext cx="140040" cy="19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4">
            <p14:nvContentPartPr>
              <p14:cNvPr id="217" name="墨迹 216">
                <a:extLst>
                  <a:ext uri="{FF2B5EF4-FFF2-40B4-BE49-F238E27FC236}">
                    <a16:creationId xmlns:a16="http://schemas.microsoft.com/office/drawing/2014/main" id="{1ED79461-FDD9-E243-93BE-975D51137BAC}"/>
                  </a:ext>
                </a:extLst>
              </p14:cNvPr>
              <p14:cNvContentPartPr/>
              <p14:nvPr/>
            </p14:nvContentPartPr>
            <p14:xfrm>
              <a:off x="10821700" y="6530031"/>
              <a:ext cx="192600" cy="19080"/>
            </p14:xfrm>
          </p:contentPart>
        </mc:Choice>
        <mc:Fallback>
          <p:pic>
            <p:nvPicPr>
              <p:cNvPr id="217" name="墨迹 216">
                <a:extLst>
                  <a:ext uri="{FF2B5EF4-FFF2-40B4-BE49-F238E27FC236}">
                    <a16:creationId xmlns:a16="http://schemas.microsoft.com/office/drawing/2014/main" id="{1ED79461-FDD9-E243-93BE-975D51137BAC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10814140" y="6522471"/>
                <a:ext cx="20772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6">
            <p14:nvContentPartPr>
              <p14:cNvPr id="224" name="墨迹 224">
                <a:extLst>
                  <a:ext uri="{FF2B5EF4-FFF2-40B4-BE49-F238E27FC236}">
                    <a16:creationId xmlns:a16="http://schemas.microsoft.com/office/drawing/2014/main" id="{42666A10-D878-1C43-8247-372C4B4D25F8}"/>
                  </a:ext>
                </a:extLst>
              </p14:cNvPr>
              <p14:cNvContentPartPr/>
              <p14:nvPr/>
            </p14:nvContentPartPr>
            <p14:xfrm>
              <a:off x="8567380" y="2427111"/>
              <a:ext cx="56520" cy="50040"/>
            </p14:xfrm>
          </p:contentPart>
        </mc:Choice>
        <mc:Fallback>
          <p:pic>
            <p:nvPicPr>
              <p:cNvPr id="224" name="墨迹 224">
                <a:extLst>
                  <a:ext uri="{FF2B5EF4-FFF2-40B4-BE49-F238E27FC236}">
                    <a16:creationId xmlns:a16="http://schemas.microsoft.com/office/drawing/2014/main" id="{42666A10-D878-1C43-8247-372C4B4D25F8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8559820" y="2419551"/>
                <a:ext cx="71280" cy="6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8">
            <p14:nvContentPartPr>
              <p14:cNvPr id="232" name="墨迹 232">
                <a:extLst>
                  <a:ext uri="{FF2B5EF4-FFF2-40B4-BE49-F238E27FC236}">
                    <a16:creationId xmlns:a16="http://schemas.microsoft.com/office/drawing/2014/main" id="{2EE6FDA8-DA86-5D46-9C0B-0B25C7802E22}"/>
                  </a:ext>
                </a:extLst>
              </p14:cNvPr>
              <p14:cNvContentPartPr/>
              <p14:nvPr/>
            </p14:nvContentPartPr>
            <p14:xfrm>
              <a:off x="8330860" y="2054511"/>
              <a:ext cx="1101960" cy="577800"/>
            </p14:xfrm>
          </p:contentPart>
        </mc:Choice>
        <mc:Fallback>
          <p:pic>
            <p:nvPicPr>
              <p:cNvPr id="232" name="墨迹 232">
                <a:extLst>
                  <a:ext uri="{FF2B5EF4-FFF2-40B4-BE49-F238E27FC236}">
                    <a16:creationId xmlns:a16="http://schemas.microsoft.com/office/drawing/2014/main" id="{2EE6FDA8-DA86-5D46-9C0B-0B25C7802E22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8323302" y="2046951"/>
                <a:ext cx="1117075" cy="59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0">
            <p14:nvContentPartPr>
              <p14:cNvPr id="234" name="墨迹 233">
                <a:extLst>
                  <a:ext uri="{FF2B5EF4-FFF2-40B4-BE49-F238E27FC236}">
                    <a16:creationId xmlns:a16="http://schemas.microsoft.com/office/drawing/2014/main" id="{E83F0181-6E4A-EF48-A7FB-1678B21BE8BF}"/>
                  </a:ext>
                </a:extLst>
              </p14:cNvPr>
              <p14:cNvContentPartPr/>
              <p14:nvPr/>
            </p14:nvContentPartPr>
            <p14:xfrm>
              <a:off x="9469900" y="1954071"/>
              <a:ext cx="168480" cy="840960"/>
            </p14:xfrm>
          </p:contentPart>
        </mc:Choice>
        <mc:Fallback>
          <p:pic>
            <p:nvPicPr>
              <p:cNvPr id="234" name="墨迹 233">
                <a:extLst>
                  <a:ext uri="{FF2B5EF4-FFF2-40B4-BE49-F238E27FC236}">
                    <a16:creationId xmlns:a16="http://schemas.microsoft.com/office/drawing/2014/main" id="{E83F0181-6E4A-EF48-A7FB-1678B21BE8BF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9462340" y="1946511"/>
                <a:ext cx="183600" cy="85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2">
            <p14:nvContentPartPr>
              <p14:cNvPr id="235" name="墨迹 234">
                <a:extLst>
                  <a:ext uri="{FF2B5EF4-FFF2-40B4-BE49-F238E27FC236}">
                    <a16:creationId xmlns:a16="http://schemas.microsoft.com/office/drawing/2014/main" id="{91C5C286-17A7-7544-8031-04FC8D8BC390}"/>
                  </a:ext>
                </a:extLst>
              </p14:cNvPr>
              <p14:cNvContentPartPr/>
              <p14:nvPr/>
            </p14:nvContentPartPr>
            <p14:xfrm>
              <a:off x="11692540" y="2072511"/>
              <a:ext cx="212040" cy="928080"/>
            </p14:xfrm>
          </p:contentPart>
        </mc:Choice>
        <mc:Fallback>
          <p:pic>
            <p:nvPicPr>
              <p:cNvPr id="235" name="墨迹 234">
                <a:extLst>
                  <a:ext uri="{FF2B5EF4-FFF2-40B4-BE49-F238E27FC236}">
                    <a16:creationId xmlns:a16="http://schemas.microsoft.com/office/drawing/2014/main" id="{91C5C286-17A7-7544-8031-04FC8D8BC390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11684980" y="2064951"/>
                <a:ext cx="227160" cy="94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4">
            <p14:nvContentPartPr>
              <p14:cNvPr id="236" name="墨迹 235">
                <a:extLst>
                  <a:ext uri="{FF2B5EF4-FFF2-40B4-BE49-F238E27FC236}">
                    <a16:creationId xmlns:a16="http://schemas.microsoft.com/office/drawing/2014/main" id="{F0C35F80-342E-A943-9BAA-DF9F379BDB4F}"/>
                  </a:ext>
                </a:extLst>
              </p14:cNvPr>
              <p14:cNvContentPartPr/>
              <p14:nvPr/>
            </p14:nvContentPartPr>
            <p14:xfrm>
              <a:off x="10459900" y="1730151"/>
              <a:ext cx="286560" cy="199440"/>
            </p14:xfrm>
          </p:contentPart>
        </mc:Choice>
        <mc:Fallback>
          <p:pic>
            <p:nvPicPr>
              <p:cNvPr id="236" name="墨迹 235">
                <a:extLst>
                  <a:ext uri="{FF2B5EF4-FFF2-40B4-BE49-F238E27FC236}">
                    <a16:creationId xmlns:a16="http://schemas.microsoft.com/office/drawing/2014/main" id="{F0C35F80-342E-A943-9BAA-DF9F379BDB4F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10452340" y="1722591"/>
                <a:ext cx="301680" cy="21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6">
            <p14:nvContentPartPr>
              <p14:cNvPr id="239" name="墨迹 239">
                <a:extLst>
                  <a:ext uri="{FF2B5EF4-FFF2-40B4-BE49-F238E27FC236}">
                    <a16:creationId xmlns:a16="http://schemas.microsoft.com/office/drawing/2014/main" id="{C86B3A43-3E03-5540-ABCF-F4DD727ED2A8}"/>
                  </a:ext>
                </a:extLst>
              </p14:cNvPr>
              <p14:cNvContentPartPr/>
              <p14:nvPr/>
            </p14:nvContentPartPr>
            <p14:xfrm>
              <a:off x="9650620" y="2645271"/>
              <a:ext cx="274320" cy="280440"/>
            </p14:xfrm>
          </p:contentPart>
        </mc:Choice>
        <mc:Fallback>
          <p:pic>
            <p:nvPicPr>
              <p:cNvPr id="239" name="墨迹 239">
                <a:extLst>
                  <a:ext uri="{FF2B5EF4-FFF2-40B4-BE49-F238E27FC236}">
                    <a16:creationId xmlns:a16="http://schemas.microsoft.com/office/drawing/2014/main" id="{C86B3A43-3E03-5540-ABCF-F4DD727ED2A8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9643060" y="2637711"/>
                <a:ext cx="289440" cy="29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8">
            <p14:nvContentPartPr>
              <p14:cNvPr id="251" name="墨迹 252">
                <a:extLst>
                  <a:ext uri="{FF2B5EF4-FFF2-40B4-BE49-F238E27FC236}">
                    <a16:creationId xmlns:a16="http://schemas.microsoft.com/office/drawing/2014/main" id="{FBB85D53-8483-8545-A72B-3F2DC077E9EB}"/>
                  </a:ext>
                </a:extLst>
              </p14:cNvPr>
              <p14:cNvContentPartPr/>
              <p14:nvPr/>
            </p14:nvContentPartPr>
            <p14:xfrm>
              <a:off x="11175940" y="2744631"/>
              <a:ext cx="435960" cy="268200"/>
            </p14:xfrm>
          </p:contentPart>
        </mc:Choice>
        <mc:Fallback>
          <p:pic>
            <p:nvPicPr>
              <p:cNvPr id="251" name="墨迹 252">
                <a:extLst>
                  <a:ext uri="{FF2B5EF4-FFF2-40B4-BE49-F238E27FC236}">
                    <a16:creationId xmlns:a16="http://schemas.microsoft.com/office/drawing/2014/main" id="{FBB85D53-8483-8545-A72B-3F2DC077E9EB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11168386" y="2737071"/>
                <a:ext cx="450708" cy="28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0">
            <p14:nvContentPartPr>
              <p14:cNvPr id="252" name="墨迹 253">
                <a:extLst>
                  <a:ext uri="{FF2B5EF4-FFF2-40B4-BE49-F238E27FC236}">
                    <a16:creationId xmlns:a16="http://schemas.microsoft.com/office/drawing/2014/main" id="{FFBD1E74-5A16-4B4E-946F-95B5BAAEC5AD}"/>
                  </a:ext>
                </a:extLst>
              </p14:cNvPr>
              <p14:cNvContentPartPr/>
              <p14:nvPr/>
            </p14:nvContentPartPr>
            <p14:xfrm>
              <a:off x="10049140" y="2732391"/>
              <a:ext cx="921600" cy="218160"/>
            </p14:xfrm>
          </p:contentPart>
        </mc:Choice>
        <mc:Fallback>
          <p:pic>
            <p:nvPicPr>
              <p:cNvPr id="252" name="墨迹 253">
                <a:extLst>
                  <a:ext uri="{FF2B5EF4-FFF2-40B4-BE49-F238E27FC236}">
                    <a16:creationId xmlns:a16="http://schemas.microsoft.com/office/drawing/2014/main" id="{FFBD1E74-5A16-4B4E-946F-95B5BAAEC5AD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10041580" y="2724831"/>
                <a:ext cx="936720" cy="23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2">
            <p14:nvContentPartPr>
              <p14:cNvPr id="255" name="墨迹 254">
                <a:extLst>
                  <a:ext uri="{FF2B5EF4-FFF2-40B4-BE49-F238E27FC236}">
                    <a16:creationId xmlns:a16="http://schemas.microsoft.com/office/drawing/2014/main" id="{AA23E063-E40D-0941-A905-BBEC6AFA6257}"/>
                  </a:ext>
                </a:extLst>
              </p14:cNvPr>
              <p14:cNvContentPartPr/>
              <p14:nvPr/>
            </p14:nvContentPartPr>
            <p14:xfrm>
              <a:off x="8294140" y="1929231"/>
              <a:ext cx="1194840" cy="995760"/>
            </p14:xfrm>
          </p:contentPart>
        </mc:Choice>
        <mc:Fallback>
          <p:pic>
            <p:nvPicPr>
              <p:cNvPr id="255" name="墨迹 254">
                <a:extLst>
                  <a:ext uri="{FF2B5EF4-FFF2-40B4-BE49-F238E27FC236}">
                    <a16:creationId xmlns:a16="http://schemas.microsoft.com/office/drawing/2014/main" id="{AA23E063-E40D-0941-A905-BBEC6AFA6257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8286580" y="1921671"/>
                <a:ext cx="1209960" cy="1010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588007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7" name="墨迹 8">
                <a:extLst>
                  <a:ext uri="{FF2B5EF4-FFF2-40B4-BE49-F238E27FC236}">
                    <a16:creationId xmlns:a16="http://schemas.microsoft.com/office/drawing/2014/main" id="{B8C18D2F-444A-1D46-B442-155C4B07CF0F}"/>
                  </a:ext>
                </a:extLst>
              </p14:cNvPr>
              <p14:cNvContentPartPr/>
              <p14:nvPr/>
            </p14:nvContentPartPr>
            <p14:xfrm>
              <a:off x="1401940" y="708111"/>
              <a:ext cx="56520" cy="168480"/>
            </p14:xfrm>
          </p:contentPart>
        </mc:Choice>
        <mc:Fallback>
          <p:pic>
            <p:nvPicPr>
              <p:cNvPr id="7" name="墨迹 8">
                <a:extLst>
                  <a:ext uri="{FF2B5EF4-FFF2-40B4-BE49-F238E27FC236}">
                    <a16:creationId xmlns:a16="http://schemas.microsoft.com/office/drawing/2014/main" id="{B8C18D2F-444A-1D46-B442-155C4B07CF0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94380" y="700911"/>
                <a:ext cx="71280" cy="18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8" name="墨迹 9">
                <a:extLst>
                  <a:ext uri="{FF2B5EF4-FFF2-40B4-BE49-F238E27FC236}">
                    <a16:creationId xmlns:a16="http://schemas.microsoft.com/office/drawing/2014/main" id="{CD36EF10-62D8-BA45-99AC-16969BE73C8D}"/>
                  </a:ext>
                </a:extLst>
              </p14:cNvPr>
              <p14:cNvContentPartPr/>
              <p14:nvPr/>
            </p14:nvContentPartPr>
            <p14:xfrm>
              <a:off x="704620" y="297351"/>
              <a:ext cx="467280" cy="856800"/>
            </p14:xfrm>
          </p:contentPart>
        </mc:Choice>
        <mc:Fallback>
          <p:pic>
            <p:nvPicPr>
              <p:cNvPr id="8" name="墨迹 9">
                <a:extLst>
                  <a:ext uri="{FF2B5EF4-FFF2-40B4-BE49-F238E27FC236}">
                    <a16:creationId xmlns:a16="http://schemas.microsoft.com/office/drawing/2014/main" id="{CD36EF10-62D8-BA45-99AC-16969BE73C8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97060" y="289791"/>
                <a:ext cx="482400" cy="87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1" name="墨迹 10">
                <a:extLst>
                  <a:ext uri="{FF2B5EF4-FFF2-40B4-BE49-F238E27FC236}">
                    <a16:creationId xmlns:a16="http://schemas.microsoft.com/office/drawing/2014/main" id="{B501DC06-665F-934F-B5CA-A037DCBC4F79}"/>
                  </a:ext>
                </a:extLst>
              </p14:cNvPr>
              <p14:cNvContentPartPr/>
              <p14:nvPr/>
            </p14:nvContentPartPr>
            <p14:xfrm>
              <a:off x="1986940" y="527751"/>
              <a:ext cx="106200" cy="311040"/>
            </p14:xfrm>
          </p:contentPart>
        </mc:Choice>
        <mc:Fallback>
          <p:pic>
            <p:nvPicPr>
              <p:cNvPr id="11" name="墨迹 10">
                <a:extLst>
                  <a:ext uri="{FF2B5EF4-FFF2-40B4-BE49-F238E27FC236}">
                    <a16:creationId xmlns:a16="http://schemas.microsoft.com/office/drawing/2014/main" id="{B501DC06-665F-934F-B5CA-A037DCBC4F7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979380" y="520191"/>
                <a:ext cx="121320" cy="32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4" name="墨迹 13">
                <a:extLst>
                  <a:ext uri="{FF2B5EF4-FFF2-40B4-BE49-F238E27FC236}">
                    <a16:creationId xmlns:a16="http://schemas.microsoft.com/office/drawing/2014/main" id="{2F967822-8AA7-944F-993D-026997235A08}"/>
                  </a:ext>
                </a:extLst>
              </p14:cNvPr>
              <p14:cNvContentPartPr/>
              <p14:nvPr/>
            </p14:nvContentPartPr>
            <p14:xfrm>
              <a:off x="2578420" y="714591"/>
              <a:ext cx="12960" cy="106200"/>
            </p14:xfrm>
          </p:contentPart>
        </mc:Choice>
        <mc:Fallback>
          <p:pic>
            <p:nvPicPr>
              <p:cNvPr id="14" name="墨迹 13">
                <a:extLst>
                  <a:ext uri="{FF2B5EF4-FFF2-40B4-BE49-F238E27FC236}">
                    <a16:creationId xmlns:a16="http://schemas.microsoft.com/office/drawing/2014/main" id="{2F967822-8AA7-944F-993D-026997235A08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570860" y="707031"/>
                <a:ext cx="27720" cy="12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36" name="墨迹 44">
                <a:extLst>
                  <a:ext uri="{FF2B5EF4-FFF2-40B4-BE49-F238E27FC236}">
                    <a16:creationId xmlns:a16="http://schemas.microsoft.com/office/drawing/2014/main" id="{79928DB6-BE4D-6E43-83DD-706D75129940}"/>
                  </a:ext>
                </a:extLst>
              </p14:cNvPr>
              <p14:cNvContentPartPr/>
              <p14:nvPr/>
            </p14:nvContentPartPr>
            <p14:xfrm>
              <a:off x="7478020" y="907551"/>
              <a:ext cx="43920" cy="186480"/>
            </p14:xfrm>
          </p:contentPart>
        </mc:Choice>
        <mc:Fallback>
          <p:pic>
            <p:nvPicPr>
              <p:cNvPr id="36" name="墨迹 44">
                <a:extLst>
                  <a:ext uri="{FF2B5EF4-FFF2-40B4-BE49-F238E27FC236}">
                    <a16:creationId xmlns:a16="http://schemas.microsoft.com/office/drawing/2014/main" id="{79928DB6-BE4D-6E43-83DD-706D75129940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470460" y="899991"/>
                <a:ext cx="59040" cy="20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37" name="墨迹 45">
                <a:extLst>
                  <a:ext uri="{FF2B5EF4-FFF2-40B4-BE49-F238E27FC236}">
                    <a16:creationId xmlns:a16="http://schemas.microsoft.com/office/drawing/2014/main" id="{7C1AD30A-9279-0E4D-BEB5-BD5D50A30939}"/>
                  </a:ext>
                </a:extLst>
              </p14:cNvPr>
              <p14:cNvContentPartPr/>
              <p14:nvPr/>
            </p14:nvContentPartPr>
            <p14:xfrm>
              <a:off x="6313780" y="353511"/>
              <a:ext cx="834480" cy="1071360"/>
            </p14:xfrm>
          </p:contentPart>
        </mc:Choice>
        <mc:Fallback>
          <p:pic>
            <p:nvPicPr>
              <p:cNvPr id="37" name="墨迹 45">
                <a:extLst>
                  <a:ext uri="{FF2B5EF4-FFF2-40B4-BE49-F238E27FC236}">
                    <a16:creationId xmlns:a16="http://schemas.microsoft.com/office/drawing/2014/main" id="{7C1AD30A-9279-0E4D-BEB5-BD5D50A30939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306220" y="345948"/>
                <a:ext cx="849600" cy="10864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38" name="墨迹 46">
                <a:extLst>
                  <a:ext uri="{FF2B5EF4-FFF2-40B4-BE49-F238E27FC236}">
                    <a16:creationId xmlns:a16="http://schemas.microsoft.com/office/drawing/2014/main" id="{2DDD45E2-8A71-474E-A7EF-2FB078F434D9}"/>
                  </a:ext>
                </a:extLst>
              </p14:cNvPr>
              <p14:cNvContentPartPr/>
              <p14:nvPr/>
            </p14:nvContentPartPr>
            <p14:xfrm>
              <a:off x="5809420" y="671031"/>
              <a:ext cx="199440" cy="99720"/>
            </p14:xfrm>
          </p:contentPart>
        </mc:Choice>
        <mc:Fallback>
          <p:pic>
            <p:nvPicPr>
              <p:cNvPr id="38" name="墨迹 46">
                <a:extLst>
                  <a:ext uri="{FF2B5EF4-FFF2-40B4-BE49-F238E27FC236}">
                    <a16:creationId xmlns:a16="http://schemas.microsoft.com/office/drawing/2014/main" id="{2DDD45E2-8A71-474E-A7EF-2FB078F434D9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801860" y="663498"/>
                <a:ext cx="214560" cy="1147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39" name="墨迹 47">
                <a:extLst>
                  <a:ext uri="{FF2B5EF4-FFF2-40B4-BE49-F238E27FC236}">
                    <a16:creationId xmlns:a16="http://schemas.microsoft.com/office/drawing/2014/main" id="{7D25C88C-6C53-C84F-8F5F-7FD646659F9B}"/>
                  </a:ext>
                </a:extLst>
              </p14:cNvPr>
              <p14:cNvContentPartPr/>
              <p14:nvPr/>
            </p14:nvContentPartPr>
            <p14:xfrm>
              <a:off x="5031100" y="297351"/>
              <a:ext cx="324360" cy="573120"/>
            </p14:xfrm>
          </p:contentPart>
        </mc:Choice>
        <mc:Fallback>
          <p:pic>
            <p:nvPicPr>
              <p:cNvPr id="39" name="墨迹 47">
                <a:extLst>
                  <a:ext uri="{FF2B5EF4-FFF2-40B4-BE49-F238E27FC236}">
                    <a16:creationId xmlns:a16="http://schemas.microsoft.com/office/drawing/2014/main" id="{7D25C88C-6C53-C84F-8F5F-7FD646659F9B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023892" y="289791"/>
                <a:ext cx="339497" cy="58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40" name="墨迹 48">
                <a:extLst>
                  <a:ext uri="{FF2B5EF4-FFF2-40B4-BE49-F238E27FC236}">
                    <a16:creationId xmlns:a16="http://schemas.microsoft.com/office/drawing/2014/main" id="{6DF21284-4FFF-9E4C-A80B-B512AEC0E02D}"/>
                  </a:ext>
                </a:extLst>
              </p14:cNvPr>
              <p14:cNvContentPartPr/>
              <p14:nvPr/>
            </p14:nvContentPartPr>
            <p14:xfrm>
              <a:off x="4414780" y="496791"/>
              <a:ext cx="429840" cy="379800"/>
            </p14:xfrm>
          </p:contentPart>
        </mc:Choice>
        <mc:Fallback>
          <p:pic>
            <p:nvPicPr>
              <p:cNvPr id="40" name="墨迹 48">
                <a:extLst>
                  <a:ext uri="{FF2B5EF4-FFF2-40B4-BE49-F238E27FC236}">
                    <a16:creationId xmlns:a16="http://schemas.microsoft.com/office/drawing/2014/main" id="{6DF21284-4FFF-9E4C-A80B-B512AEC0E02D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407580" y="489238"/>
                <a:ext cx="444960" cy="3949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41" name="墨迹 49">
                <a:extLst>
                  <a:ext uri="{FF2B5EF4-FFF2-40B4-BE49-F238E27FC236}">
                    <a16:creationId xmlns:a16="http://schemas.microsoft.com/office/drawing/2014/main" id="{CF497A3A-9A66-014C-BF51-555C81431A9F}"/>
                  </a:ext>
                </a:extLst>
              </p14:cNvPr>
              <p14:cNvContentPartPr/>
              <p14:nvPr/>
            </p14:nvContentPartPr>
            <p14:xfrm>
              <a:off x="3879460" y="558711"/>
              <a:ext cx="261720" cy="199440"/>
            </p14:xfrm>
          </p:contentPart>
        </mc:Choice>
        <mc:Fallback>
          <p:pic>
            <p:nvPicPr>
              <p:cNvPr id="41" name="墨迹 49">
                <a:extLst>
                  <a:ext uri="{FF2B5EF4-FFF2-40B4-BE49-F238E27FC236}">
                    <a16:creationId xmlns:a16="http://schemas.microsoft.com/office/drawing/2014/main" id="{CF497A3A-9A66-014C-BF51-555C81431A9F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871900" y="551511"/>
                <a:ext cx="276840" cy="21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42" name="墨迹 50">
                <a:extLst>
                  <a:ext uri="{FF2B5EF4-FFF2-40B4-BE49-F238E27FC236}">
                    <a16:creationId xmlns:a16="http://schemas.microsoft.com/office/drawing/2014/main" id="{B60A19C6-3B52-9741-80A1-E5FB4CFC9FCA}"/>
                  </a:ext>
                </a:extLst>
              </p14:cNvPr>
              <p14:cNvContentPartPr/>
              <p14:nvPr/>
            </p14:nvContentPartPr>
            <p14:xfrm>
              <a:off x="3287980" y="540351"/>
              <a:ext cx="398880" cy="236880"/>
            </p14:xfrm>
          </p:contentPart>
        </mc:Choice>
        <mc:Fallback>
          <p:pic>
            <p:nvPicPr>
              <p:cNvPr id="42" name="墨迹 50">
                <a:extLst>
                  <a:ext uri="{FF2B5EF4-FFF2-40B4-BE49-F238E27FC236}">
                    <a16:creationId xmlns:a16="http://schemas.microsoft.com/office/drawing/2014/main" id="{B60A19C6-3B52-9741-80A1-E5FB4CFC9FCA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280420" y="532791"/>
                <a:ext cx="414000" cy="25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43" name="墨迹 51">
                <a:extLst>
                  <a:ext uri="{FF2B5EF4-FFF2-40B4-BE49-F238E27FC236}">
                    <a16:creationId xmlns:a16="http://schemas.microsoft.com/office/drawing/2014/main" id="{5BB6E035-D2F6-9149-9414-624C3A910089}"/>
                  </a:ext>
                </a:extLst>
              </p14:cNvPr>
              <p14:cNvContentPartPr/>
              <p14:nvPr/>
            </p14:nvContentPartPr>
            <p14:xfrm>
              <a:off x="2821780" y="596151"/>
              <a:ext cx="230040" cy="143640"/>
            </p14:xfrm>
          </p:contentPart>
        </mc:Choice>
        <mc:Fallback>
          <p:pic>
            <p:nvPicPr>
              <p:cNvPr id="43" name="墨迹 51">
                <a:extLst>
                  <a:ext uri="{FF2B5EF4-FFF2-40B4-BE49-F238E27FC236}">
                    <a16:creationId xmlns:a16="http://schemas.microsoft.com/office/drawing/2014/main" id="{5BB6E035-D2F6-9149-9414-624C3A910089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814220" y="588591"/>
                <a:ext cx="245160" cy="15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44" name="墨迹 52">
                <a:extLst>
                  <a:ext uri="{FF2B5EF4-FFF2-40B4-BE49-F238E27FC236}">
                    <a16:creationId xmlns:a16="http://schemas.microsoft.com/office/drawing/2014/main" id="{1AE9681E-ECF5-1140-B872-FAFE6E2D0611}"/>
                  </a:ext>
                </a:extLst>
              </p14:cNvPr>
              <p14:cNvContentPartPr/>
              <p14:nvPr/>
            </p14:nvContentPartPr>
            <p14:xfrm>
              <a:off x="2260900" y="558711"/>
              <a:ext cx="168480" cy="230760"/>
            </p14:xfrm>
          </p:contentPart>
        </mc:Choice>
        <mc:Fallback>
          <p:pic>
            <p:nvPicPr>
              <p:cNvPr id="44" name="墨迹 52">
                <a:extLst>
                  <a:ext uri="{FF2B5EF4-FFF2-40B4-BE49-F238E27FC236}">
                    <a16:creationId xmlns:a16="http://schemas.microsoft.com/office/drawing/2014/main" id="{1AE9681E-ECF5-1140-B872-FAFE6E2D0611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253340" y="551511"/>
                <a:ext cx="183600" cy="24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61" name="墨迹 60">
                <a:extLst>
                  <a:ext uri="{FF2B5EF4-FFF2-40B4-BE49-F238E27FC236}">
                    <a16:creationId xmlns:a16="http://schemas.microsoft.com/office/drawing/2014/main" id="{B68FB2C7-EC0C-C34D-8A57-44C55A3C4BBE}"/>
                  </a:ext>
                </a:extLst>
              </p14:cNvPr>
              <p14:cNvContentPartPr/>
              <p14:nvPr/>
            </p14:nvContentPartPr>
            <p14:xfrm>
              <a:off x="2864620" y="1915911"/>
              <a:ext cx="243000" cy="155880"/>
            </p14:xfrm>
          </p:contentPart>
        </mc:Choice>
        <mc:Fallback>
          <p:pic>
            <p:nvPicPr>
              <p:cNvPr id="61" name="墨迹 60">
                <a:extLst>
                  <a:ext uri="{FF2B5EF4-FFF2-40B4-BE49-F238E27FC236}">
                    <a16:creationId xmlns:a16="http://schemas.microsoft.com/office/drawing/2014/main" id="{B68FB2C7-EC0C-C34D-8A57-44C55A3C4BBE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857420" y="1908351"/>
                <a:ext cx="258120" cy="17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62" name="墨迹 63">
                <a:extLst>
                  <a:ext uri="{FF2B5EF4-FFF2-40B4-BE49-F238E27FC236}">
                    <a16:creationId xmlns:a16="http://schemas.microsoft.com/office/drawing/2014/main" id="{35E6E2CA-33F7-624A-B9D2-D115F0942CAB}"/>
                  </a:ext>
                </a:extLst>
              </p14:cNvPr>
              <p14:cNvContentPartPr/>
              <p14:nvPr/>
            </p14:nvContentPartPr>
            <p14:xfrm>
              <a:off x="2516140" y="2239911"/>
              <a:ext cx="542160" cy="317880"/>
            </p14:xfrm>
          </p:contentPart>
        </mc:Choice>
        <mc:Fallback>
          <p:pic>
            <p:nvPicPr>
              <p:cNvPr id="62" name="墨迹 63">
                <a:extLst>
                  <a:ext uri="{FF2B5EF4-FFF2-40B4-BE49-F238E27FC236}">
                    <a16:creationId xmlns:a16="http://schemas.microsoft.com/office/drawing/2014/main" id="{35E6E2CA-33F7-624A-B9D2-D115F0942CAB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2508575" y="2232351"/>
                <a:ext cx="557290" cy="33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63" name="墨迹 64">
                <a:extLst>
                  <a:ext uri="{FF2B5EF4-FFF2-40B4-BE49-F238E27FC236}">
                    <a16:creationId xmlns:a16="http://schemas.microsoft.com/office/drawing/2014/main" id="{335A7914-9D10-9449-B5A0-FCA9EC3031E8}"/>
                  </a:ext>
                </a:extLst>
              </p14:cNvPr>
              <p14:cNvContentPartPr/>
              <p14:nvPr/>
            </p14:nvContentPartPr>
            <p14:xfrm>
              <a:off x="1669420" y="2021751"/>
              <a:ext cx="510840" cy="591480"/>
            </p14:xfrm>
          </p:contentPart>
        </mc:Choice>
        <mc:Fallback>
          <p:pic>
            <p:nvPicPr>
              <p:cNvPr id="63" name="墨迹 64">
                <a:extLst>
                  <a:ext uri="{FF2B5EF4-FFF2-40B4-BE49-F238E27FC236}">
                    <a16:creationId xmlns:a16="http://schemas.microsoft.com/office/drawing/2014/main" id="{335A7914-9D10-9449-B5A0-FCA9EC3031E8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661860" y="2014186"/>
                <a:ext cx="525960" cy="60660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66" name="墨迹 65">
                <a:extLst>
                  <a:ext uri="{FF2B5EF4-FFF2-40B4-BE49-F238E27FC236}">
                    <a16:creationId xmlns:a16="http://schemas.microsoft.com/office/drawing/2014/main" id="{BBD10341-60E1-0541-BC12-F19BE1037562}"/>
                  </a:ext>
                </a:extLst>
              </p14:cNvPr>
              <p14:cNvContentPartPr/>
              <p14:nvPr/>
            </p14:nvContentPartPr>
            <p14:xfrm>
              <a:off x="3480940" y="2134071"/>
              <a:ext cx="137160" cy="56520"/>
            </p14:xfrm>
          </p:contentPart>
        </mc:Choice>
        <mc:Fallback>
          <p:pic>
            <p:nvPicPr>
              <p:cNvPr id="66" name="墨迹 65">
                <a:extLst>
                  <a:ext uri="{FF2B5EF4-FFF2-40B4-BE49-F238E27FC236}">
                    <a16:creationId xmlns:a16="http://schemas.microsoft.com/office/drawing/2014/main" id="{BBD10341-60E1-0541-BC12-F19BE1037562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3473740" y="2126511"/>
                <a:ext cx="152280" cy="7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67" name="墨迹 66">
                <a:extLst>
                  <a:ext uri="{FF2B5EF4-FFF2-40B4-BE49-F238E27FC236}">
                    <a16:creationId xmlns:a16="http://schemas.microsoft.com/office/drawing/2014/main" id="{CF4376B2-EFEC-7B4B-BE44-8A5B9F1455AD}"/>
                  </a:ext>
                </a:extLst>
              </p14:cNvPr>
              <p14:cNvContentPartPr/>
              <p14:nvPr/>
            </p14:nvContentPartPr>
            <p14:xfrm>
              <a:off x="3524860" y="2308311"/>
              <a:ext cx="324000" cy="118800"/>
            </p14:xfrm>
          </p:contentPart>
        </mc:Choice>
        <mc:Fallback>
          <p:pic>
            <p:nvPicPr>
              <p:cNvPr id="67" name="墨迹 66">
                <a:extLst>
                  <a:ext uri="{FF2B5EF4-FFF2-40B4-BE49-F238E27FC236}">
                    <a16:creationId xmlns:a16="http://schemas.microsoft.com/office/drawing/2014/main" id="{CF4376B2-EFEC-7B4B-BE44-8A5B9F1455AD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3517300" y="2300751"/>
                <a:ext cx="339120" cy="13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74" name="墨迹 74">
                <a:extLst>
                  <a:ext uri="{FF2B5EF4-FFF2-40B4-BE49-F238E27FC236}">
                    <a16:creationId xmlns:a16="http://schemas.microsoft.com/office/drawing/2014/main" id="{1D34BE45-2196-1648-854D-CC5FC927C784}"/>
                  </a:ext>
                </a:extLst>
              </p14:cNvPr>
              <p14:cNvContentPartPr/>
              <p14:nvPr/>
            </p14:nvContentPartPr>
            <p14:xfrm>
              <a:off x="4134700" y="1959471"/>
              <a:ext cx="1002600" cy="516960"/>
            </p14:xfrm>
          </p:contentPart>
        </mc:Choice>
        <mc:Fallback>
          <p:pic>
            <p:nvPicPr>
              <p:cNvPr id="74" name="墨迹 74">
                <a:extLst>
                  <a:ext uri="{FF2B5EF4-FFF2-40B4-BE49-F238E27FC236}">
                    <a16:creationId xmlns:a16="http://schemas.microsoft.com/office/drawing/2014/main" id="{1D34BE45-2196-1648-854D-CC5FC927C784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4127140" y="1951911"/>
                <a:ext cx="1017720" cy="53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77" name="墨迹 76">
                <a:extLst>
                  <a:ext uri="{FF2B5EF4-FFF2-40B4-BE49-F238E27FC236}">
                    <a16:creationId xmlns:a16="http://schemas.microsoft.com/office/drawing/2014/main" id="{11F139DD-DA99-4749-9197-E89B436045D5}"/>
                  </a:ext>
                </a:extLst>
              </p14:cNvPr>
              <p14:cNvContentPartPr/>
              <p14:nvPr/>
            </p14:nvContentPartPr>
            <p14:xfrm>
              <a:off x="6581260" y="1660671"/>
              <a:ext cx="249480" cy="380160"/>
            </p14:xfrm>
          </p:contentPart>
        </mc:Choice>
        <mc:Fallback>
          <p:pic>
            <p:nvPicPr>
              <p:cNvPr id="77" name="墨迹 76">
                <a:extLst>
                  <a:ext uri="{FF2B5EF4-FFF2-40B4-BE49-F238E27FC236}">
                    <a16:creationId xmlns:a16="http://schemas.microsoft.com/office/drawing/2014/main" id="{11F139DD-DA99-4749-9197-E89B436045D5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6573700" y="1653111"/>
                <a:ext cx="264600" cy="39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79" name="墨迹 79">
                <a:extLst>
                  <a:ext uri="{FF2B5EF4-FFF2-40B4-BE49-F238E27FC236}">
                    <a16:creationId xmlns:a16="http://schemas.microsoft.com/office/drawing/2014/main" id="{6628482E-A4C8-474F-AC19-CBFE27EF6988}"/>
                  </a:ext>
                </a:extLst>
              </p14:cNvPr>
              <p14:cNvContentPartPr/>
              <p14:nvPr/>
            </p14:nvContentPartPr>
            <p14:xfrm>
              <a:off x="5678740" y="1822671"/>
              <a:ext cx="392760" cy="897120"/>
            </p14:xfrm>
          </p:contentPart>
        </mc:Choice>
        <mc:Fallback>
          <p:pic>
            <p:nvPicPr>
              <p:cNvPr id="79" name="墨迹 79">
                <a:extLst>
                  <a:ext uri="{FF2B5EF4-FFF2-40B4-BE49-F238E27FC236}">
                    <a16:creationId xmlns:a16="http://schemas.microsoft.com/office/drawing/2014/main" id="{6628482E-A4C8-474F-AC19-CBFE27EF6988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671173" y="1815108"/>
                <a:ext cx="407894" cy="91224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81" name="墨迹 80">
                <a:extLst>
                  <a:ext uri="{FF2B5EF4-FFF2-40B4-BE49-F238E27FC236}">
                    <a16:creationId xmlns:a16="http://schemas.microsoft.com/office/drawing/2014/main" id="{18EBBA2B-4368-2B4E-A528-FC41EE8E7F2F}"/>
                  </a:ext>
                </a:extLst>
              </p14:cNvPr>
              <p14:cNvContentPartPr/>
              <p14:nvPr/>
            </p14:nvContentPartPr>
            <p14:xfrm>
              <a:off x="6618700" y="2519991"/>
              <a:ext cx="280440" cy="174600"/>
            </p14:xfrm>
          </p:contentPart>
        </mc:Choice>
        <mc:Fallback>
          <p:pic>
            <p:nvPicPr>
              <p:cNvPr id="81" name="墨迹 80">
                <a:extLst>
                  <a:ext uri="{FF2B5EF4-FFF2-40B4-BE49-F238E27FC236}">
                    <a16:creationId xmlns:a16="http://schemas.microsoft.com/office/drawing/2014/main" id="{18EBBA2B-4368-2B4E-A528-FC41EE8E7F2F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6611140" y="2512431"/>
                <a:ext cx="295560" cy="18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84" name="墨迹 83">
                <a:extLst>
                  <a:ext uri="{FF2B5EF4-FFF2-40B4-BE49-F238E27FC236}">
                    <a16:creationId xmlns:a16="http://schemas.microsoft.com/office/drawing/2014/main" id="{C8F85B80-55DA-1248-BA01-C4CADCC52DB2}"/>
                  </a:ext>
                </a:extLst>
              </p14:cNvPr>
              <p14:cNvContentPartPr/>
              <p14:nvPr/>
            </p14:nvContentPartPr>
            <p14:xfrm>
              <a:off x="8274700" y="2015631"/>
              <a:ext cx="181080" cy="56520"/>
            </p14:xfrm>
          </p:contentPart>
        </mc:Choice>
        <mc:Fallback>
          <p:pic>
            <p:nvPicPr>
              <p:cNvPr id="84" name="墨迹 83">
                <a:extLst>
                  <a:ext uri="{FF2B5EF4-FFF2-40B4-BE49-F238E27FC236}">
                    <a16:creationId xmlns:a16="http://schemas.microsoft.com/office/drawing/2014/main" id="{C8F85B80-55DA-1248-BA01-C4CADCC52DB2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8267140" y="2008071"/>
                <a:ext cx="195840" cy="7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85" name="墨迹 84">
                <a:extLst>
                  <a:ext uri="{FF2B5EF4-FFF2-40B4-BE49-F238E27FC236}">
                    <a16:creationId xmlns:a16="http://schemas.microsoft.com/office/drawing/2014/main" id="{BA5ED589-4BE7-9049-A1A0-A9361FAD64FB}"/>
                  </a:ext>
                </a:extLst>
              </p14:cNvPr>
              <p14:cNvContentPartPr/>
              <p14:nvPr/>
            </p14:nvContentPartPr>
            <p14:xfrm>
              <a:off x="8287300" y="2252151"/>
              <a:ext cx="236880" cy="6480"/>
            </p14:xfrm>
          </p:contentPart>
        </mc:Choice>
        <mc:Fallback>
          <p:pic>
            <p:nvPicPr>
              <p:cNvPr id="85" name="墨迹 84">
                <a:extLst>
                  <a:ext uri="{FF2B5EF4-FFF2-40B4-BE49-F238E27FC236}">
                    <a16:creationId xmlns:a16="http://schemas.microsoft.com/office/drawing/2014/main" id="{BA5ED589-4BE7-9049-A1A0-A9361FAD64FB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8279740" y="2244591"/>
                <a:ext cx="25200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86" name="墨迹 86">
                <a:extLst>
                  <a:ext uri="{FF2B5EF4-FFF2-40B4-BE49-F238E27FC236}">
                    <a16:creationId xmlns:a16="http://schemas.microsoft.com/office/drawing/2014/main" id="{1BFD6ABA-863A-E94E-AC19-8A1A961A4C83}"/>
                  </a:ext>
                </a:extLst>
              </p14:cNvPr>
              <p14:cNvContentPartPr/>
              <p14:nvPr/>
            </p14:nvContentPartPr>
            <p14:xfrm>
              <a:off x="7179220" y="1685511"/>
              <a:ext cx="411120" cy="965520"/>
            </p14:xfrm>
          </p:contentPart>
        </mc:Choice>
        <mc:Fallback>
          <p:pic>
            <p:nvPicPr>
              <p:cNvPr id="86" name="墨迹 86">
                <a:extLst>
                  <a:ext uri="{FF2B5EF4-FFF2-40B4-BE49-F238E27FC236}">
                    <a16:creationId xmlns:a16="http://schemas.microsoft.com/office/drawing/2014/main" id="{1BFD6ABA-863A-E94E-AC19-8A1A961A4C83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7171660" y="1678308"/>
                <a:ext cx="426240" cy="98064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88" name="墨迹 87">
                <a:extLst>
                  <a:ext uri="{FF2B5EF4-FFF2-40B4-BE49-F238E27FC236}">
                    <a16:creationId xmlns:a16="http://schemas.microsoft.com/office/drawing/2014/main" id="{79F87167-9290-1D4D-9C58-31590E7B7B1D}"/>
                  </a:ext>
                </a:extLst>
              </p14:cNvPr>
              <p14:cNvContentPartPr/>
              <p14:nvPr/>
            </p14:nvContentPartPr>
            <p14:xfrm>
              <a:off x="9675460" y="1387431"/>
              <a:ext cx="198720" cy="416880"/>
            </p14:xfrm>
          </p:contentPart>
        </mc:Choice>
        <mc:Fallback>
          <p:pic>
            <p:nvPicPr>
              <p:cNvPr id="88" name="墨迹 87">
                <a:extLst>
                  <a:ext uri="{FF2B5EF4-FFF2-40B4-BE49-F238E27FC236}">
                    <a16:creationId xmlns:a16="http://schemas.microsoft.com/office/drawing/2014/main" id="{79F87167-9290-1D4D-9C58-31590E7B7B1D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9667900" y="1379871"/>
                <a:ext cx="213840" cy="43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89" name="墨迹 88">
                <a:extLst>
                  <a:ext uri="{FF2B5EF4-FFF2-40B4-BE49-F238E27FC236}">
                    <a16:creationId xmlns:a16="http://schemas.microsoft.com/office/drawing/2014/main" id="{0A0E907E-5837-0A40-82BE-511F5BFAF5BC}"/>
                  </a:ext>
                </a:extLst>
              </p14:cNvPr>
              <p14:cNvContentPartPr/>
              <p14:nvPr/>
            </p14:nvContentPartPr>
            <p14:xfrm>
              <a:off x="10261540" y="1337751"/>
              <a:ext cx="30960" cy="286200"/>
            </p14:xfrm>
          </p:contentPart>
        </mc:Choice>
        <mc:Fallback>
          <p:pic>
            <p:nvPicPr>
              <p:cNvPr id="89" name="墨迹 88">
                <a:extLst>
                  <a:ext uri="{FF2B5EF4-FFF2-40B4-BE49-F238E27FC236}">
                    <a16:creationId xmlns:a16="http://schemas.microsoft.com/office/drawing/2014/main" id="{0A0E907E-5837-0A40-82BE-511F5BFAF5BC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10253980" y="1330191"/>
                <a:ext cx="45720" cy="30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90" name="墨迹 89">
                <a:extLst>
                  <a:ext uri="{FF2B5EF4-FFF2-40B4-BE49-F238E27FC236}">
                    <a16:creationId xmlns:a16="http://schemas.microsoft.com/office/drawing/2014/main" id="{92072BAA-363D-0847-AFE4-84D47CB5B373}"/>
                  </a:ext>
                </a:extLst>
              </p14:cNvPr>
              <p14:cNvContentPartPr/>
              <p14:nvPr/>
            </p14:nvContentPartPr>
            <p14:xfrm>
              <a:off x="10179820" y="1860111"/>
              <a:ext cx="62640" cy="12960"/>
            </p14:xfrm>
          </p:contentPart>
        </mc:Choice>
        <mc:Fallback>
          <p:pic>
            <p:nvPicPr>
              <p:cNvPr id="90" name="墨迹 89">
                <a:extLst>
                  <a:ext uri="{FF2B5EF4-FFF2-40B4-BE49-F238E27FC236}">
                    <a16:creationId xmlns:a16="http://schemas.microsoft.com/office/drawing/2014/main" id="{92072BAA-363D-0847-AFE4-84D47CB5B373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10172260" y="1852551"/>
                <a:ext cx="7776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91" name="墨迹 90">
                <a:extLst>
                  <a:ext uri="{FF2B5EF4-FFF2-40B4-BE49-F238E27FC236}">
                    <a16:creationId xmlns:a16="http://schemas.microsoft.com/office/drawing/2014/main" id="{D221AA39-C321-1947-8F16-50D5906E1E79}"/>
                  </a:ext>
                </a:extLst>
              </p14:cNvPr>
              <p14:cNvContentPartPr/>
              <p14:nvPr/>
            </p14:nvContentPartPr>
            <p14:xfrm>
              <a:off x="8673220" y="2071791"/>
              <a:ext cx="2375640" cy="212040"/>
            </p14:xfrm>
          </p:contentPart>
        </mc:Choice>
        <mc:Fallback>
          <p:pic>
            <p:nvPicPr>
              <p:cNvPr id="91" name="墨迹 90">
                <a:extLst>
                  <a:ext uri="{FF2B5EF4-FFF2-40B4-BE49-F238E27FC236}">
                    <a16:creationId xmlns:a16="http://schemas.microsoft.com/office/drawing/2014/main" id="{D221AA39-C321-1947-8F16-50D5906E1E79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8665660" y="2064231"/>
                <a:ext cx="2390760" cy="22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92" name="墨迹 91">
                <a:extLst>
                  <a:ext uri="{FF2B5EF4-FFF2-40B4-BE49-F238E27FC236}">
                    <a16:creationId xmlns:a16="http://schemas.microsoft.com/office/drawing/2014/main" id="{BA3F2557-C75D-3446-A6DF-3EBC90531E04}"/>
                  </a:ext>
                </a:extLst>
              </p14:cNvPr>
              <p14:cNvContentPartPr/>
              <p14:nvPr/>
            </p14:nvContentPartPr>
            <p14:xfrm>
              <a:off x="9028180" y="2526111"/>
              <a:ext cx="93600" cy="236880"/>
            </p14:xfrm>
          </p:contentPart>
        </mc:Choice>
        <mc:Fallback>
          <p:pic>
            <p:nvPicPr>
              <p:cNvPr id="92" name="墨迹 91">
                <a:extLst>
                  <a:ext uri="{FF2B5EF4-FFF2-40B4-BE49-F238E27FC236}">
                    <a16:creationId xmlns:a16="http://schemas.microsoft.com/office/drawing/2014/main" id="{BA3F2557-C75D-3446-A6DF-3EBC90531E04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9020620" y="2518551"/>
                <a:ext cx="108720" cy="25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93" name="墨迹 92">
                <a:extLst>
                  <a:ext uri="{FF2B5EF4-FFF2-40B4-BE49-F238E27FC236}">
                    <a16:creationId xmlns:a16="http://schemas.microsoft.com/office/drawing/2014/main" id="{5F212E48-28DC-2749-BF3C-1595D97AC514}"/>
                  </a:ext>
                </a:extLst>
              </p14:cNvPr>
              <p14:cNvContentPartPr/>
              <p14:nvPr/>
            </p14:nvContentPartPr>
            <p14:xfrm>
              <a:off x="9420220" y="2439711"/>
              <a:ext cx="43920" cy="136800"/>
            </p14:xfrm>
          </p:contentPart>
        </mc:Choice>
        <mc:Fallback>
          <p:pic>
            <p:nvPicPr>
              <p:cNvPr id="93" name="墨迹 92">
                <a:extLst>
                  <a:ext uri="{FF2B5EF4-FFF2-40B4-BE49-F238E27FC236}">
                    <a16:creationId xmlns:a16="http://schemas.microsoft.com/office/drawing/2014/main" id="{5F212E48-28DC-2749-BF3C-1595D97AC514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9412660" y="2432151"/>
                <a:ext cx="59040" cy="15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94" name="墨迹 93">
                <a:extLst>
                  <a:ext uri="{FF2B5EF4-FFF2-40B4-BE49-F238E27FC236}">
                    <a16:creationId xmlns:a16="http://schemas.microsoft.com/office/drawing/2014/main" id="{C69E64E5-642E-7344-B684-029F5591D6EA}"/>
                  </a:ext>
                </a:extLst>
              </p14:cNvPr>
              <p14:cNvContentPartPr/>
              <p14:nvPr/>
            </p14:nvContentPartPr>
            <p14:xfrm>
              <a:off x="9410500" y="2725191"/>
              <a:ext cx="16200" cy="6480"/>
            </p14:xfrm>
          </p:contentPart>
        </mc:Choice>
        <mc:Fallback>
          <p:pic>
            <p:nvPicPr>
              <p:cNvPr id="94" name="墨迹 93">
                <a:extLst>
                  <a:ext uri="{FF2B5EF4-FFF2-40B4-BE49-F238E27FC236}">
                    <a16:creationId xmlns:a16="http://schemas.microsoft.com/office/drawing/2014/main" id="{C69E64E5-642E-7344-B684-029F5591D6EA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9402940" y="2717631"/>
                <a:ext cx="3132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95" name="墨迹 94">
                <a:extLst>
                  <a:ext uri="{FF2B5EF4-FFF2-40B4-BE49-F238E27FC236}">
                    <a16:creationId xmlns:a16="http://schemas.microsoft.com/office/drawing/2014/main" id="{864F4461-B34E-574E-9B76-8E9665D65A1A}"/>
                  </a:ext>
                </a:extLst>
              </p14:cNvPr>
              <p14:cNvContentPartPr/>
              <p14:nvPr/>
            </p14:nvContentPartPr>
            <p14:xfrm>
              <a:off x="9706780" y="2489391"/>
              <a:ext cx="174600" cy="167760"/>
            </p14:xfrm>
          </p:contentPart>
        </mc:Choice>
        <mc:Fallback>
          <p:pic>
            <p:nvPicPr>
              <p:cNvPr id="95" name="墨迹 94">
                <a:extLst>
                  <a:ext uri="{FF2B5EF4-FFF2-40B4-BE49-F238E27FC236}">
                    <a16:creationId xmlns:a16="http://schemas.microsoft.com/office/drawing/2014/main" id="{864F4461-B34E-574E-9B76-8E9665D65A1A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9699220" y="2481831"/>
                <a:ext cx="189720" cy="18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96" name="墨迹 95">
                <a:extLst>
                  <a:ext uri="{FF2B5EF4-FFF2-40B4-BE49-F238E27FC236}">
                    <a16:creationId xmlns:a16="http://schemas.microsoft.com/office/drawing/2014/main" id="{39157AE4-27D5-384F-B533-33A43C594133}"/>
                  </a:ext>
                </a:extLst>
              </p14:cNvPr>
              <p14:cNvContentPartPr/>
              <p14:nvPr/>
            </p14:nvContentPartPr>
            <p14:xfrm>
              <a:off x="10111420" y="2351871"/>
              <a:ext cx="12960" cy="174600"/>
            </p14:xfrm>
          </p:contentPart>
        </mc:Choice>
        <mc:Fallback>
          <p:pic>
            <p:nvPicPr>
              <p:cNvPr id="96" name="墨迹 95">
                <a:extLst>
                  <a:ext uri="{FF2B5EF4-FFF2-40B4-BE49-F238E27FC236}">
                    <a16:creationId xmlns:a16="http://schemas.microsoft.com/office/drawing/2014/main" id="{39157AE4-27D5-384F-B533-33A43C594133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10103860" y="2344311"/>
                <a:ext cx="27720" cy="18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97" name="墨迹 96">
                <a:extLst>
                  <a:ext uri="{FF2B5EF4-FFF2-40B4-BE49-F238E27FC236}">
                    <a16:creationId xmlns:a16="http://schemas.microsoft.com/office/drawing/2014/main" id="{362F1D9F-DAF9-2349-9FED-2876C83DD401}"/>
                  </a:ext>
                </a:extLst>
              </p14:cNvPr>
              <p14:cNvContentPartPr/>
              <p14:nvPr/>
            </p14:nvContentPartPr>
            <p14:xfrm>
              <a:off x="10111780" y="2719791"/>
              <a:ext cx="30960" cy="24480"/>
            </p14:xfrm>
          </p:contentPart>
        </mc:Choice>
        <mc:Fallback>
          <p:pic>
            <p:nvPicPr>
              <p:cNvPr id="97" name="墨迹 96">
                <a:extLst>
                  <a:ext uri="{FF2B5EF4-FFF2-40B4-BE49-F238E27FC236}">
                    <a16:creationId xmlns:a16="http://schemas.microsoft.com/office/drawing/2014/main" id="{362F1D9F-DAF9-2349-9FED-2876C83DD401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10104580" y="2712231"/>
                <a:ext cx="45720" cy="3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98" name="墨迹 97">
                <a:extLst>
                  <a:ext uri="{FF2B5EF4-FFF2-40B4-BE49-F238E27FC236}">
                    <a16:creationId xmlns:a16="http://schemas.microsoft.com/office/drawing/2014/main" id="{5525E43A-2B13-5D40-8F31-E18BD97160C9}"/>
                  </a:ext>
                </a:extLst>
              </p14:cNvPr>
              <p14:cNvContentPartPr/>
              <p14:nvPr/>
            </p14:nvContentPartPr>
            <p14:xfrm>
              <a:off x="10529020" y="2432871"/>
              <a:ext cx="160920" cy="236160"/>
            </p14:xfrm>
          </p:contentPart>
        </mc:Choice>
        <mc:Fallback>
          <p:pic>
            <p:nvPicPr>
              <p:cNvPr id="98" name="墨迹 97">
                <a:extLst>
                  <a:ext uri="{FF2B5EF4-FFF2-40B4-BE49-F238E27FC236}">
                    <a16:creationId xmlns:a16="http://schemas.microsoft.com/office/drawing/2014/main" id="{5525E43A-2B13-5D40-8F31-E18BD97160C9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10521460" y="2425311"/>
                <a:ext cx="176040" cy="25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99" name="墨迹 98">
                <a:extLst>
                  <a:ext uri="{FF2B5EF4-FFF2-40B4-BE49-F238E27FC236}">
                    <a16:creationId xmlns:a16="http://schemas.microsoft.com/office/drawing/2014/main" id="{E5EC7BE3-029F-0943-9556-89C9C02285C4}"/>
                  </a:ext>
                </a:extLst>
              </p14:cNvPr>
              <p14:cNvContentPartPr/>
              <p14:nvPr/>
            </p14:nvContentPartPr>
            <p14:xfrm>
              <a:off x="10889380" y="2426391"/>
              <a:ext cx="25200" cy="118800"/>
            </p14:xfrm>
          </p:contentPart>
        </mc:Choice>
        <mc:Fallback>
          <p:pic>
            <p:nvPicPr>
              <p:cNvPr id="99" name="墨迹 98">
                <a:extLst>
                  <a:ext uri="{FF2B5EF4-FFF2-40B4-BE49-F238E27FC236}">
                    <a16:creationId xmlns:a16="http://schemas.microsoft.com/office/drawing/2014/main" id="{E5EC7BE3-029F-0943-9556-89C9C02285C4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10881820" y="2418831"/>
                <a:ext cx="40320" cy="13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100" name="墨迹 99">
                <a:extLst>
                  <a:ext uri="{FF2B5EF4-FFF2-40B4-BE49-F238E27FC236}">
                    <a16:creationId xmlns:a16="http://schemas.microsoft.com/office/drawing/2014/main" id="{56F8C61F-7A87-AB43-AFE0-43959F91647C}"/>
                  </a:ext>
                </a:extLst>
              </p14:cNvPr>
              <p14:cNvContentPartPr/>
              <p14:nvPr/>
            </p14:nvContentPartPr>
            <p14:xfrm>
              <a:off x="10840420" y="2824911"/>
              <a:ext cx="61920" cy="6480"/>
            </p14:xfrm>
          </p:contentPart>
        </mc:Choice>
        <mc:Fallback>
          <p:pic>
            <p:nvPicPr>
              <p:cNvPr id="100" name="墨迹 99">
                <a:extLst>
                  <a:ext uri="{FF2B5EF4-FFF2-40B4-BE49-F238E27FC236}">
                    <a16:creationId xmlns:a16="http://schemas.microsoft.com/office/drawing/2014/main" id="{56F8C61F-7A87-AB43-AFE0-43959F91647C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10832860" y="2817351"/>
                <a:ext cx="7704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101" name="墨迹 100">
                <a:extLst>
                  <a:ext uri="{FF2B5EF4-FFF2-40B4-BE49-F238E27FC236}">
                    <a16:creationId xmlns:a16="http://schemas.microsoft.com/office/drawing/2014/main" id="{C98EC4F6-DD8D-F849-B289-E561BB387F8B}"/>
                  </a:ext>
                </a:extLst>
              </p14:cNvPr>
              <p14:cNvContentPartPr/>
              <p14:nvPr/>
            </p14:nvContentPartPr>
            <p14:xfrm>
              <a:off x="11250460" y="2046591"/>
              <a:ext cx="243000" cy="93600"/>
            </p14:xfrm>
          </p:contentPart>
        </mc:Choice>
        <mc:Fallback>
          <p:pic>
            <p:nvPicPr>
              <p:cNvPr id="101" name="墨迹 100">
                <a:extLst>
                  <a:ext uri="{FF2B5EF4-FFF2-40B4-BE49-F238E27FC236}">
                    <a16:creationId xmlns:a16="http://schemas.microsoft.com/office/drawing/2014/main" id="{C98EC4F6-DD8D-F849-B289-E561BB387F8B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11242900" y="2039391"/>
                <a:ext cx="258120" cy="10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102" name="墨迹 101">
                <a:extLst>
                  <a:ext uri="{FF2B5EF4-FFF2-40B4-BE49-F238E27FC236}">
                    <a16:creationId xmlns:a16="http://schemas.microsoft.com/office/drawing/2014/main" id="{7E644A3A-2A5E-8B49-A849-A4745C65315B}"/>
                  </a:ext>
                </a:extLst>
              </p14:cNvPr>
              <p14:cNvContentPartPr/>
              <p14:nvPr/>
            </p14:nvContentPartPr>
            <p14:xfrm>
              <a:off x="11220220" y="2239911"/>
              <a:ext cx="236160" cy="12960"/>
            </p14:xfrm>
          </p:contentPart>
        </mc:Choice>
        <mc:Fallback>
          <p:pic>
            <p:nvPicPr>
              <p:cNvPr id="102" name="墨迹 101">
                <a:extLst>
                  <a:ext uri="{FF2B5EF4-FFF2-40B4-BE49-F238E27FC236}">
                    <a16:creationId xmlns:a16="http://schemas.microsoft.com/office/drawing/2014/main" id="{7E644A3A-2A5E-8B49-A849-A4745C65315B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11212660" y="2232351"/>
                <a:ext cx="25128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103" name="墨迹 102">
                <a:extLst>
                  <a:ext uri="{FF2B5EF4-FFF2-40B4-BE49-F238E27FC236}">
                    <a16:creationId xmlns:a16="http://schemas.microsoft.com/office/drawing/2014/main" id="{BF00D511-9649-6F4B-8F39-07F1CB6C82A1}"/>
                  </a:ext>
                </a:extLst>
              </p14:cNvPr>
              <p14:cNvContentPartPr/>
              <p14:nvPr/>
            </p14:nvContentPartPr>
            <p14:xfrm>
              <a:off x="11636380" y="1972071"/>
              <a:ext cx="124200" cy="442440"/>
            </p14:xfrm>
          </p:contentPart>
        </mc:Choice>
        <mc:Fallback>
          <p:pic>
            <p:nvPicPr>
              <p:cNvPr id="103" name="墨迹 102">
                <a:extLst>
                  <a:ext uri="{FF2B5EF4-FFF2-40B4-BE49-F238E27FC236}">
                    <a16:creationId xmlns:a16="http://schemas.microsoft.com/office/drawing/2014/main" id="{BF00D511-9649-6F4B-8F39-07F1CB6C82A1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11628820" y="1964511"/>
                <a:ext cx="139320" cy="45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143" name="墨迹 143">
                <a:extLst>
                  <a:ext uri="{FF2B5EF4-FFF2-40B4-BE49-F238E27FC236}">
                    <a16:creationId xmlns:a16="http://schemas.microsoft.com/office/drawing/2014/main" id="{DB5D492F-6F1C-E741-BD60-B29D55B14B04}"/>
                  </a:ext>
                </a:extLst>
              </p14:cNvPr>
              <p14:cNvContentPartPr/>
              <p14:nvPr/>
            </p14:nvContentPartPr>
            <p14:xfrm>
              <a:off x="711460" y="2968191"/>
              <a:ext cx="4139640" cy="2085840"/>
            </p14:xfrm>
          </p:contentPart>
        </mc:Choice>
        <mc:Fallback>
          <p:pic>
            <p:nvPicPr>
              <p:cNvPr id="143" name="墨迹 143">
                <a:extLst>
                  <a:ext uri="{FF2B5EF4-FFF2-40B4-BE49-F238E27FC236}">
                    <a16:creationId xmlns:a16="http://schemas.microsoft.com/office/drawing/2014/main" id="{DB5D492F-6F1C-E741-BD60-B29D55B14B04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703900" y="2960631"/>
                <a:ext cx="4154760" cy="210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145" name="墨迹 144">
                <a:extLst>
                  <a:ext uri="{FF2B5EF4-FFF2-40B4-BE49-F238E27FC236}">
                    <a16:creationId xmlns:a16="http://schemas.microsoft.com/office/drawing/2014/main" id="{D901778A-5E5D-7D47-853E-05BB52DFF5E6}"/>
                  </a:ext>
                </a:extLst>
              </p14:cNvPr>
              <p14:cNvContentPartPr/>
              <p14:nvPr/>
            </p14:nvContentPartPr>
            <p14:xfrm>
              <a:off x="4215700" y="4911111"/>
              <a:ext cx="230760" cy="118080"/>
            </p14:xfrm>
          </p:contentPart>
        </mc:Choice>
        <mc:Fallback>
          <p:pic>
            <p:nvPicPr>
              <p:cNvPr id="145" name="墨迹 144">
                <a:extLst>
                  <a:ext uri="{FF2B5EF4-FFF2-40B4-BE49-F238E27FC236}">
                    <a16:creationId xmlns:a16="http://schemas.microsoft.com/office/drawing/2014/main" id="{D901778A-5E5D-7D47-853E-05BB52DFF5E6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4208140" y="4903551"/>
                <a:ext cx="245880" cy="13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171" name="墨迹 170">
                <a:extLst>
                  <a:ext uri="{FF2B5EF4-FFF2-40B4-BE49-F238E27FC236}">
                    <a16:creationId xmlns:a16="http://schemas.microsoft.com/office/drawing/2014/main" id="{FF0C2424-1C8F-524C-A32B-92BF180C8159}"/>
                  </a:ext>
                </a:extLst>
              </p14:cNvPr>
              <p14:cNvContentPartPr/>
              <p14:nvPr/>
            </p14:nvContentPartPr>
            <p14:xfrm>
              <a:off x="10037260" y="4200831"/>
              <a:ext cx="198720" cy="187200"/>
            </p14:xfrm>
          </p:contentPart>
        </mc:Choice>
        <mc:Fallback>
          <p:pic>
            <p:nvPicPr>
              <p:cNvPr id="171" name="墨迹 170">
                <a:extLst>
                  <a:ext uri="{FF2B5EF4-FFF2-40B4-BE49-F238E27FC236}">
                    <a16:creationId xmlns:a16="http://schemas.microsoft.com/office/drawing/2014/main" id="{FF0C2424-1C8F-524C-A32B-92BF180C8159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10029700" y="4193271"/>
                <a:ext cx="213840" cy="20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178" name="墨迹 182">
                <a:extLst>
                  <a:ext uri="{FF2B5EF4-FFF2-40B4-BE49-F238E27FC236}">
                    <a16:creationId xmlns:a16="http://schemas.microsoft.com/office/drawing/2014/main" id="{7C5D6D90-3D63-EB40-B398-BC59DA7140B1}"/>
                  </a:ext>
                </a:extLst>
              </p14:cNvPr>
              <p14:cNvContentPartPr/>
              <p14:nvPr/>
            </p14:nvContentPartPr>
            <p14:xfrm>
              <a:off x="9600940" y="4512231"/>
              <a:ext cx="1587960" cy="317520"/>
            </p14:xfrm>
          </p:contentPart>
        </mc:Choice>
        <mc:Fallback>
          <p:pic>
            <p:nvPicPr>
              <p:cNvPr id="178" name="墨迹 182">
                <a:extLst>
                  <a:ext uri="{FF2B5EF4-FFF2-40B4-BE49-F238E27FC236}">
                    <a16:creationId xmlns:a16="http://schemas.microsoft.com/office/drawing/2014/main" id="{7C5D6D90-3D63-EB40-B398-BC59DA7140B1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9593380" y="4504680"/>
                <a:ext cx="1603080" cy="33262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179" name="墨迹 183">
                <a:extLst>
                  <a:ext uri="{FF2B5EF4-FFF2-40B4-BE49-F238E27FC236}">
                    <a16:creationId xmlns:a16="http://schemas.microsoft.com/office/drawing/2014/main" id="{815DB9E6-1CDC-1041-96CB-E9395BD58B84}"/>
                  </a:ext>
                </a:extLst>
              </p14:cNvPr>
              <p14:cNvContentPartPr/>
              <p14:nvPr/>
            </p14:nvContentPartPr>
            <p14:xfrm>
              <a:off x="8641900" y="4518351"/>
              <a:ext cx="722520" cy="367560"/>
            </p14:xfrm>
          </p:contentPart>
        </mc:Choice>
        <mc:Fallback>
          <p:pic>
            <p:nvPicPr>
              <p:cNvPr id="179" name="墨迹 183">
                <a:extLst>
                  <a:ext uri="{FF2B5EF4-FFF2-40B4-BE49-F238E27FC236}">
                    <a16:creationId xmlns:a16="http://schemas.microsoft.com/office/drawing/2014/main" id="{815DB9E6-1CDC-1041-96CB-E9395BD58B84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8634340" y="4510791"/>
                <a:ext cx="737640" cy="38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180" name="墨迹 184">
                <a:extLst>
                  <a:ext uri="{FF2B5EF4-FFF2-40B4-BE49-F238E27FC236}">
                    <a16:creationId xmlns:a16="http://schemas.microsoft.com/office/drawing/2014/main" id="{AF047F20-7B3A-5A41-BFCD-71271F7FE1F1}"/>
                  </a:ext>
                </a:extLst>
              </p14:cNvPr>
              <p14:cNvContentPartPr/>
              <p14:nvPr/>
            </p14:nvContentPartPr>
            <p14:xfrm>
              <a:off x="6469300" y="4350951"/>
              <a:ext cx="1917720" cy="591120"/>
            </p14:xfrm>
          </p:contentPart>
        </mc:Choice>
        <mc:Fallback>
          <p:pic>
            <p:nvPicPr>
              <p:cNvPr id="180" name="墨迹 184">
                <a:extLst>
                  <a:ext uri="{FF2B5EF4-FFF2-40B4-BE49-F238E27FC236}">
                    <a16:creationId xmlns:a16="http://schemas.microsoft.com/office/drawing/2014/main" id="{AF047F20-7B3A-5A41-BFCD-71271F7FE1F1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6461740" y="4343391"/>
                <a:ext cx="1932840" cy="60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181" name="墨迹 185">
                <a:extLst>
                  <a:ext uri="{FF2B5EF4-FFF2-40B4-BE49-F238E27FC236}">
                    <a16:creationId xmlns:a16="http://schemas.microsoft.com/office/drawing/2014/main" id="{4128CDD9-1BA2-FA4C-8D30-74E3CB5D80D0}"/>
                  </a:ext>
                </a:extLst>
              </p14:cNvPr>
              <p14:cNvContentPartPr/>
              <p14:nvPr/>
            </p14:nvContentPartPr>
            <p14:xfrm>
              <a:off x="5162140" y="4306671"/>
              <a:ext cx="1008720" cy="747360"/>
            </p14:xfrm>
          </p:contentPart>
        </mc:Choice>
        <mc:Fallback>
          <p:pic>
            <p:nvPicPr>
              <p:cNvPr id="181" name="墨迹 185">
                <a:extLst>
                  <a:ext uri="{FF2B5EF4-FFF2-40B4-BE49-F238E27FC236}">
                    <a16:creationId xmlns:a16="http://schemas.microsoft.com/office/drawing/2014/main" id="{4128CDD9-1BA2-FA4C-8D30-74E3CB5D80D0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5154580" y="4299111"/>
                <a:ext cx="1023840" cy="76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182" name="墨迹 186">
                <a:extLst>
                  <a:ext uri="{FF2B5EF4-FFF2-40B4-BE49-F238E27FC236}">
                    <a16:creationId xmlns:a16="http://schemas.microsoft.com/office/drawing/2014/main" id="{FA104C7E-D468-DC4B-9878-29E16DDB9B5A}"/>
                  </a:ext>
                </a:extLst>
              </p14:cNvPr>
              <p14:cNvContentPartPr/>
              <p14:nvPr/>
            </p14:nvContentPartPr>
            <p14:xfrm>
              <a:off x="4672900" y="4792311"/>
              <a:ext cx="196920" cy="180720"/>
            </p14:xfrm>
          </p:contentPart>
        </mc:Choice>
        <mc:Fallback>
          <p:pic>
            <p:nvPicPr>
              <p:cNvPr id="182" name="墨迹 186">
                <a:extLst>
                  <a:ext uri="{FF2B5EF4-FFF2-40B4-BE49-F238E27FC236}">
                    <a16:creationId xmlns:a16="http://schemas.microsoft.com/office/drawing/2014/main" id="{FA104C7E-D468-DC4B-9878-29E16DDB9B5A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4665340" y="4784751"/>
                <a:ext cx="212040" cy="19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192" name="墨迹 192">
                <a:extLst>
                  <a:ext uri="{FF2B5EF4-FFF2-40B4-BE49-F238E27FC236}">
                    <a16:creationId xmlns:a16="http://schemas.microsoft.com/office/drawing/2014/main" id="{C4138686-9626-654F-9658-95A3CB3E796F}"/>
                  </a:ext>
                </a:extLst>
              </p14:cNvPr>
              <p14:cNvContentPartPr/>
              <p14:nvPr/>
            </p14:nvContentPartPr>
            <p14:xfrm>
              <a:off x="11213020" y="4263111"/>
              <a:ext cx="598320" cy="660240"/>
            </p14:xfrm>
          </p:contentPart>
        </mc:Choice>
        <mc:Fallback>
          <p:pic>
            <p:nvPicPr>
              <p:cNvPr id="192" name="墨迹 192">
                <a:extLst>
                  <a:ext uri="{FF2B5EF4-FFF2-40B4-BE49-F238E27FC236}">
                    <a16:creationId xmlns:a16="http://schemas.microsoft.com/office/drawing/2014/main" id="{C4138686-9626-654F-9658-95A3CB3E796F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11205455" y="4255551"/>
                <a:ext cx="613449" cy="67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2">
            <p14:nvContentPartPr>
              <p14:cNvPr id="219" name="墨迹 224">
                <a:extLst>
                  <a:ext uri="{FF2B5EF4-FFF2-40B4-BE49-F238E27FC236}">
                    <a16:creationId xmlns:a16="http://schemas.microsoft.com/office/drawing/2014/main" id="{7D5F01B5-DF87-E949-95D4-A53A014D2459}"/>
                  </a:ext>
                </a:extLst>
              </p14:cNvPr>
              <p14:cNvContentPartPr/>
              <p14:nvPr/>
            </p14:nvContentPartPr>
            <p14:xfrm>
              <a:off x="7770340" y="5365071"/>
              <a:ext cx="187200" cy="218160"/>
            </p14:xfrm>
          </p:contentPart>
        </mc:Choice>
        <mc:Fallback>
          <p:pic>
            <p:nvPicPr>
              <p:cNvPr id="219" name="墨迹 224">
                <a:extLst>
                  <a:ext uri="{FF2B5EF4-FFF2-40B4-BE49-F238E27FC236}">
                    <a16:creationId xmlns:a16="http://schemas.microsoft.com/office/drawing/2014/main" id="{7D5F01B5-DF87-E949-95D4-A53A014D2459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7762780" y="5357511"/>
                <a:ext cx="202320" cy="23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4">
            <p14:nvContentPartPr>
              <p14:cNvPr id="220" name="墨迹 225">
                <a:extLst>
                  <a:ext uri="{FF2B5EF4-FFF2-40B4-BE49-F238E27FC236}">
                    <a16:creationId xmlns:a16="http://schemas.microsoft.com/office/drawing/2014/main" id="{B2AFF7B9-80BD-0948-8491-405BF68AE53F}"/>
                  </a:ext>
                </a:extLst>
              </p14:cNvPr>
              <p14:cNvContentPartPr/>
              <p14:nvPr/>
            </p14:nvContentPartPr>
            <p14:xfrm>
              <a:off x="6967540" y="5346351"/>
              <a:ext cx="542160" cy="311400"/>
            </p14:xfrm>
          </p:contentPart>
        </mc:Choice>
        <mc:Fallback>
          <p:pic>
            <p:nvPicPr>
              <p:cNvPr id="220" name="墨迹 225">
                <a:extLst>
                  <a:ext uri="{FF2B5EF4-FFF2-40B4-BE49-F238E27FC236}">
                    <a16:creationId xmlns:a16="http://schemas.microsoft.com/office/drawing/2014/main" id="{B2AFF7B9-80BD-0948-8491-405BF68AE53F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6959975" y="5338800"/>
                <a:ext cx="557290" cy="3265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6">
            <p14:nvContentPartPr>
              <p14:cNvPr id="221" name="墨迹 226">
                <a:extLst>
                  <a:ext uri="{FF2B5EF4-FFF2-40B4-BE49-F238E27FC236}">
                    <a16:creationId xmlns:a16="http://schemas.microsoft.com/office/drawing/2014/main" id="{6721C7FF-95D0-854B-903B-32657D754CD2}"/>
                  </a:ext>
                </a:extLst>
              </p14:cNvPr>
              <p14:cNvContentPartPr/>
              <p14:nvPr/>
            </p14:nvContentPartPr>
            <p14:xfrm>
              <a:off x="5118580" y="5146911"/>
              <a:ext cx="1556280" cy="585360"/>
            </p14:xfrm>
          </p:contentPart>
        </mc:Choice>
        <mc:Fallback>
          <p:pic>
            <p:nvPicPr>
              <p:cNvPr id="221" name="墨迹 226">
                <a:extLst>
                  <a:ext uri="{FF2B5EF4-FFF2-40B4-BE49-F238E27FC236}">
                    <a16:creationId xmlns:a16="http://schemas.microsoft.com/office/drawing/2014/main" id="{6721C7FF-95D0-854B-903B-32657D754CD2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5111022" y="5139356"/>
                <a:ext cx="1571397" cy="60011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8">
            <p14:nvContentPartPr>
              <p14:cNvPr id="222" name="墨迹 227">
                <a:extLst>
                  <a:ext uri="{FF2B5EF4-FFF2-40B4-BE49-F238E27FC236}">
                    <a16:creationId xmlns:a16="http://schemas.microsoft.com/office/drawing/2014/main" id="{C11E46A9-A0C4-1C49-8617-9ED233AA857C}"/>
                  </a:ext>
                </a:extLst>
              </p14:cNvPr>
              <p14:cNvContentPartPr/>
              <p14:nvPr/>
            </p14:nvContentPartPr>
            <p14:xfrm>
              <a:off x="4589380" y="5489631"/>
              <a:ext cx="261720" cy="155880"/>
            </p14:xfrm>
          </p:contentPart>
        </mc:Choice>
        <mc:Fallback>
          <p:pic>
            <p:nvPicPr>
              <p:cNvPr id="222" name="墨迹 227">
                <a:extLst>
                  <a:ext uri="{FF2B5EF4-FFF2-40B4-BE49-F238E27FC236}">
                    <a16:creationId xmlns:a16="http://schemas.microsoft.com/office/drawing/2014/main" id="{C11E46A9-A0C4-1C49-8617-9ED233AA857C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4581820" y="5482071"/>
                <a:ext cx="276840" cy="17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0">
            <p14:nvContentPartPr>
              <p14:cNvPr id="223" name="墨迹 228">
                <a:extLst>
                  <a:ext uri="{FF2B5EF4-FFF2-40B4-BE49-F238E27FC236}">
                    <a16:creationId xmlns:a16="http://schemas.microsoft.com/office/drawing/2014/main" id="{F777DA50-94CA-AE40-999B-7A8BCCCFD774}"/>
                  </a:ext>
                </a:extLst>
              </p14:cNvPr>
              <p14:cNvContentPartPr/>
              <p14:nvPr/>
            </p14:nvContentPartPr>
            <p14:xfrm>
              <a:off x="3095020" y="5196951"/>
              <a:ext cx="1220400" cy="510840"/>
            </p14:xfrm>
          </p:contentPart>
        </mc:Choice>
        <mc:Fallback>
          <p:pic>
            <p:nvPicPr>
              <p:cNvPr id="223" name="墨迹 228">
                <a:extLst>
                  <a:ext uri="{FF2B5EF4-FFF2-40B4-BE49-F238E27FC236}">
                    <a16:creationId xmlns:a16="http://schemas.microsoft.com/office/drawing/2014/main" id="{F777DA50-94CA-AE40-999B-7A8BCCCFD774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3087460" y="5189391"/>
                <a:ext cx="1235520" cy="52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2">
            <p14:nvContentPartPr>
              <p14:cNvPr id="224" name="墨迹 229">
                <a:extLst>
                  <a:ext uri="{FF2B5EF4-FFF2-40B4-BE49-F238E27FC236}">
                    <a16:creationId xmlns:a16="http://schemas.microsoft.com/office/drawing/2014/main" id="{00C9E0C9-2169-CC4E-98EA-658ECECBB063}"/>
                  </a:ext>
                </a:extLst>
              </p14:cNvPr>
              <p14:cNvContentPartPr/>
              <p14:nvPr/>
            </p14:nvContentPartPr>
            <p14:xfrm>
              <a:off x="2298340" y="5377311"/>
              <a:ext cx="559800" cy="330480"/>
            </p14:xfrm>
          </p:contentPart>
        </mc:Choice>
        <mc:Fallback>
          <p:pic>
            <p:nvPicPr>
              <p:cNvPr id="224" name="墨迹 229">
                <a:extLst>
                  <a:ext uri="{FF2B5EF4-FFF2-40B4-BE49-F238E27FC236}">
                    <a16:creationId xmlns:a16="http://schemas.microsoft.com/office/drawing/2014/main" id="{00C9E0C9-2169-CC4E-98EA-658ECECBB063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2290780" y="5369751"/>
                <a:ext cx="574920" cy="34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4">
            <p14:nvContentPartPr>
              <p14:cNvPr id="248" name="墨迹 248">
                <a:extLst>
                  <a:ext uri="{FF2B5EF4-FFF2-40B4-BE49-F238E27FC236}">
                    <a16:creationId xmlns:a16="http://schemas.microsoft.com/office/drawing/2014/main" id="{0B0DF1FC-7C5D-5141-9977-6FA64B2C4952}"/>
                  </a:ext>
                </a:extLst>
              </p14:cNvPr>
              <p14:cNvContentPartPr/>
              <p14:nvPr/>
            </p14:nvContentPartPr>
            <p14:xfrm>
              <a:off x="8044300" y="5091111"/>
              <a:ext cx="3231360" cy="709920"/>
            </p14:xfrm>
          </p:contentPart>
        </mc:Choice>
        <mc:Fallback>
          <p:pic>
            <p:nvPicPr>
              <p:cNvPr id="248" name="墨迹 248">
                <a:extLst>
                  <a:ext uri="{FF2B5EF4-FFF2-40B4-BE49-F238E27FC236}">
                    <a16:creationId xmlns:a16="http://schemas.microsoft.com/office/drawing/2014/main" id="{0B0DF1FC-7C5D-5141-9977-6FA64B2C4952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8036740" y="5083551"/>
                <a:ext cx="3246480" cy="72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6">
            <p14:nvContentPartPr>
              <p14:cNvPr id="262" name="墨迹 261">
                <a:extLst>
                  <a:ext uri="{FF2B5EF4-FFF2-40B4-BE49-F238E27FC236}">
                    <a16:creationId xmlns:a16="http://schemas.microsoft.com/office/drawing/2014/main" id="{21506FF0-C2DF-A74B-9BAC-2E9B719231D9}"/>
                  </a:ext>
                </a:extLst>
              </p14:cNvPr>
              <p14:cNvContentPartPr/>
              <p14:nvPr/>
            </p14:nvContentPartPr>
            <p14:xfrm>
              <a:off x="8847460" y="2931471"/>
              <a:ext cx="230760" cy="124200"/>
            </p14:xfrm>
          </p:contentPart>
        </mc:Choice>
        <mc:Fallback>
          <p:pic>
            <p:nvPicPr>
              <p:cNvPr id="262" name="墨迹 261">
                <a:extLst>
                  <a:ext uri="{FF2B5EF4-FFF2-40B4-BE49-F238E27FC236}">
                    <a16:creationId xmlns:a16="http://schemas.microsoft.com/office/drawing/2014/main" id="{21506FF0-C2DF-A74B-9BAC-2E9B719231D9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8839900" y="2923911"/>
                <a:ext cx="245880" cy="13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8">
            <p14:nvContentPartPr>
              <p14:cNvPr id="264" name="墨迹 266">
                <a:extLst>
                  <a:ext uri="{FF2B5EF4-FFF2-40B4-BE49-F238E27FC236}">
                    <a16:creationId xmlns:a16="http://schemas.microsoft.com/office/drawing/2014/main" id="{D80F91E4-1B1E-E24F-AC7F-5292DBF2FDCA}"/>
                  </a:ext>
                </a:extLst>
              </p14:cNvPr>
              <p14:cNvContentPartPr/>
              <p14:nvPr/>
            </p14:nvContentPartPr>
            <p14:xfrm>
              <a:off x="8293420" y="3174111"/>
              <a:ext cx="821880" cy="311040"/>
            </p14:xfrm>
          </p:contentPart>
        </mc:Choice>
        <mc:Fallback>
          <p:pic>
            <p:nvPicPr>
              <p:cNvPr id="264" name="墨迹 266">
                <a:extLst>
                  <a:ext uri="{FF2B5EF4-FFF2-40B4-BE49-F238E27FC236}">
                    <a16:creationId xmlns:a16="http://schemas.microsoft.com/office/drawing/2014/main" id="{D80F91E4-1B1E-E24F-AC7F-5292DBF2FDCA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8285863" y="3166911"/>
                <a:ext cx="836993" cy="32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0">
            <p14:nvContentPartPr>
              <p14:cNvPr id="265" name="墨迹 267">
                <a:extLst>
                  <a:ext uri="{FF2B5EF4-FFF2-40B4-BE49-F238E27FC236}">
                    <a16:creationId xmlns:a16="http://schemas.microsoft.com/office/drawing/2014/main" id="{10A6D8FD-59D4-D848-A4D3-BB9F2F6EED52}"/>
                  </a:ext>
                </a:extLst>
              </p14:cNvPr>
              <p14:cNvContentPartPr/>
              <p14:nvPr/>
            </p14:nvContentPartPr>
            <p14:xfrm>
              <a:off x="7832620" y="2980431"/>
              <a:ext cx="199440" cy="498240"/>
            </p14:xfrm>
          </p:contentPart>
        </mc:Choice>
        <mc:Fallback>
          <p:pic>
            <p:nvPicPr>
              <p:cNvPr id="265" name="墨迹 267">
                <a:extLst>
                  <a:ext uri="{FF2B5EF4-FFF2-40B4-BE49-F238E27FC236}">
                    <a16:creationId xmlns:a16="http://schemas.microsoft.com/office/drawing/2014/main" id="{10A6D8FD-59D4-D848-A4D3-BB9F2F6EED52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7825060" y="2972871"/>
                <a:ext cx="214560" cy="51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2">
            <p14:nvContentPartPr>
              <p14:cNvPr id="266" name="墨迹 268">
                <a:extLst>
                  <a:ext uri="{FF2B5EF4-FFF2-40B4-BE49-F238E27FC236}">
                    <a16:creationId xmlns:a16="http://schemas.microsoft.com/office/drawing/2014/main" id="{69DBAFFA-A3C0-1E4D-87D7-B1917B93163B}"/>
                  </a:ext>
                </a:extLst>
              </p14:cNvPr>
              <p14:cNvContentPartPr/>
              <p14:nvPr/>
            </p14:nvContentPartPr>
            <p14:xfrm>
              <a:off x="6033700" y="2962071"/>
              <a:ext cx="1494360" cy="728640"/>
            </p14:xfrm>
          </p:contentPart>
        </mc:Choice>
        <mc:Fallback>
          <p:pic>
            <p:nvPicPr>
              <p:cNvPr id="266" name="墨迹 268">
                <a:extLst>
                  <a:ext uri="{FF2B5EF4-FFF2-40B4-BE49-F238E27FC236}">
                    <a16:creationId xmlns:a16="http://schemas.microsoft.com/office/drawing/2014/main" id="{69DBAFFA-A3C0-1E4D-87D7-B1917B93163B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6026140" y="2954511"/>
                <a:ext cx="1509480" cy="74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4">
            <p14:nvContentPartPr>
              <p14:cNvPr id="270" name="墨迹 269">
                <a:extLst>
                  <a:ext uri="{FF2B5EF4-FFF2-40B4-BE49-F238E27FC236}">
                    <a16:creationId xmlns:a16="http://schemas.microsoft.com/office/drawing/2014/main" id="{BF73AF08-2B77-0C40-B6F2-7348B9C3F22B}"/>
                  </a:ext>
                </a:extLst>
              </p14:cNvPr>
              <p14:cNvContentPartPr/>
              <p14:nvPr/>
            </p14:nvContentPartPr>
            <p14:xfrm>
              <a:off x="7708060" y="3702591"/>
              <a:ext cx="149760" cy="859320"/>
            </p14:xfrm>
          </p:contentPart>
        </mc:Choice>
        <mc:Fallback>
          <p:pic>
            <p:nvPicPr>
              <p:cNvPr id="270" name="墨迹 269">
                <a:extLst>
                  <a:ext uri="{FF2B5EF4-FFF2-40B4-BE49-F238E27FC236}">
                    <a16:creationId xmlns:a16="http://schemas.microsoft.com/office/drawing/2014/main" id="{BF73AF08-2B77-0C40-B6F2-7348B9C3F22B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7700860" y="3695031"/>
                <a:ext cx="164880" cy="87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6">
            <p14:nvContentPartPr>
              <p14:cNvPr id="277" name="墨迹 277">
                <a:extLst>
                  <a:ext uri="{FF2B5EF4-FFF2-40B4-BE49-F238E27FC236}">
                    <a16:creationId xmlns:a16="http://schemas.microsoft.com/office/drawing/2014/main" id="{66280C82-BB5B-B745-B3CC-F865D4F12DDE}"/>
                  </a:ext>
                </a:extLst>
              </p14:cNvPr>
              <p14:cNvContentPartPr/>
              <p14:nvPr/>
            </p14:nvContentPartPr>
            <p14:xfrm>
              <a:off x="8150140" y="3578391"/>
              <a:ext cx="1251720" cy="429840"/>
            </p14:xfrm>
          </p:contentPart>
        </mc:Choice>
        <mc:Fallback>
          <p:pic>
            <p:nvPicPr>
              <p:cNvPr id="277" name="墨迹 277">
                <a:extLst>
                  <a:ext uri="{FF2B5EF4-FFF2-40B4-BE49-F238E27FC236}">
                    <a16:creationId xmlns:a16="http://schemas.microsoft.com/office/drawing/2014/main" id="{66280C82-BB5B-B745-B3CC-F865D4F12DDE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8142580" y="3570831"/>
                <a:ext cx="1266840" cy="44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8">
            <p14:nvContentPartPr>
              <p14:cNvPr id="279" name="墨迹 278">
                <a:extLst>
                  <a:ext uri="{FF2B5EF4-FFF2-40B4-BE49-F238E27FC236}">
                    <a16:creationId xmlns:a16="http://schemas.microsoft.com/office/drawing/2014/main" id="{95429FA2-0485-8847-82A8-1C32B5D7E8DD}"/>
                  </a:ext>
                </a:extLst>
              </p14:cNvPr>
              <p14:cNvContentPartPr/>
              <p14:nvPr/>
            </p14:nvContentPartPr>
            <p14:xfrm>
              <a:off x="8448940" y="4200831"/>
              <a:ext cx="186480" cy="299160"/>
            </p14:xfrm>
          </p:contentPart>
        </mc:Choice>
        <mc:Fallback>
          <p:pic>
            <p:nvPicPr>
              <p:cNvPr id="279" name="墨迹 278">
                <a:extLst>
                  <a:ext uri="{FF2B5EF4-FFF2-40B4-BE49-F238E27FC236}">
                    <a16:creationId xmlns:a16="http://schemas.microsoft.com/office/drawing/2014/main" id="{95429FA2-0485-8847-82A8-1C32B5D7E8DD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8441380" y="4193271"/>
                <a:ext cx="201600" cy="31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0">
            <p14:nvContentPartPr>
              <p14:cNvPr id="280" name="墨迹 279">
                <a:extLst>
                  <a:ext uri="{FF2B5EF4-FFF2-40B4-BE49-F238E27FC236}">
                    <a16:creationId xmlns:a16="http://schemas.microsoft.com/office/drawing/2014/main" id="{79D1F15B-25B7-A74B-A175-873FB84D3FD0}"/>
                  </a:ext>
                </a:extLst>
              </p14:cNvPr>
              <p14:cNvContentPartPr/>
              <p14:nvPr/>
            </p14:nvContentPartPr>
            <p14:xfrm>
              <a:off x="9507340" y="3665511"/>
              <a:ext cx="293040" cy="1062000"/>
            </p14:xfrm>
          </p:contentPart>
        </mc:Choice>
        <mc:Fallback>
          <p:pic>
            <p:nvPicPr>
              <p:cNvPr id="280" name="墨迹 279">
                <a:extLst>
                  <a:ext uri="{FF2B5EF4-FFF2-40B4-BE49-F238E27FC236}">
                    <a16:creationId xmlns:a16="http://schemas.microsoft.com/office/drawing/2014/main" id="{79D1F15B-25B7-A74B-A175-873FB84D3FD0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9499780" y="3657951"/>
                <a:ext cx="308160" cy="107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2">
            <p14:nvContentPartPr>
              <p14:cNvPr id="288" name="墨迹 288">
                <a:extLst>
                  <a:ext uri="{FF2B5EF4-FFF2-40B4-BE49-F238E27FC236}">
                    <a16:creationId xmlns:a16="http://schemas.microsoft.com/office/drawing/2014/main" id="{125719B1-9876-0644-9B65-76E44AAE5DA9}"/>
                  </a:ext>
                </a:extLst>
              </p14:cNvPr>
              <p14:cNvContentPartPr/>
              <p14:nvPr/>
            </p14:nvContentPartPr>
            <p14:xfrm>
              <a:off x="10179820" y="3447351"/>
              <a:ext cx="1314000" cy="1152360"/>
            </p14:xfrm>
          </p:contentPart>
        </mc:Choice>
        <mc:Fallback>
          <p:pic>
            <p:nvPicPr>
              <p:cNvPr id="288" name="墨迹 288">
                <a:extLst>
                  <a:ext uri="{FF2B5EF4-FFF2-40B4-BE49-F238E27FC236}">
                    <a16:creationId xmlns:a16="http://schemas.microsoft.com/office/drawing/2014/main" id="{125719B1-9876-0644-9B65-76E44AAE5DA9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10172262" y="3439789"/>
                <a:ext cx="1329116" cy="11674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4">
            <p14:nvContentPartPr>
              <p14:cNvPr id="294" name="墨迹 294">
                <a:extLst>
                  <a:ext uri="{FF2B5EF4-FFF2-40B4-BE49-F238E27FC236}">
                    <a16:creationId xmlns:a16="http://schemas.microsoft.com/office/drawing/2014/main" id="{C70E8405-81C9-9A4B-A301-E9F2CB55DB97}"/>
                  </a:ext>
                </a:extLst>
              </p14:cNvPr>
              <p14:cNvContentPartPr/>
              <p14:nvPr/>
            </p14:nvContentPartPr>
            <p14:xfrm>
              <a:off x="11549260" y="3954591"/>
              <a:ext cx="405000" cy="172080"/>
            </p14:xfrm>
          </p:contentPart>
        </mc:Choice>
        <mc:Fallback>
          <p:pic>
            <p:nvPicPr>
              <p:cNvPr id="294" name="墨迹 294">
                <a:extLst>
                  <a:ext uri="{FF2B5EF4-FFF2-40B4-BE49-F238E27FC236}">
                    <a16:creationId xmlns:a16="http://schemas.microsoft.com/office/drawing/2014/main" id="{C70E8405-81C9-9A4B-A301-E9F2CB55DB97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11541700" y="3944511"/>
                <a:ext cx="422640" cy="192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635694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6D4A32FD-C33D-994E-B146-A843600BB453}"/>
                  </a:ext>
                </a:extLst>
              </p14:cNvPr>
              <p14:cNvContentPartPr/>
              <p14:nvPr/>
            </p14:nvContentPartPr>
            <p14:xfrm>
              <a:off x="716860" y="328671"/>
              <a:ext cx="118800" cy="55440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6D4A32FD-C33D-994E-B146-A843600BB45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09300" y="321111"/>
                <a:ext cx="133560" cy="56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6" name="墨迹 17">
                <a:extLst>
                  <a:ext uri="{FF2B5EF4-FFF2-40B4-BE49-F238E27FC236}">
                    <a16:creationId xmlns:a16="http://schemas.microsoft.com/office/drawing/2014/main" id="{575B7AA2-BC95-1448-872B-C2B1F138D4C3}"/>
                  </a:ext>
                </a:extLst>
              </p14:cNvPr>
              <p14:cNvContentPartPr/>
              <p14:nvPr/>
            </p14:nvContentPartPr>
            <p14:xfrm>
              <a:off x="2099620" y="291231"/>
              <a:ext cx="734400" cy="772200"/>
            </p14:xfrm>
          </p:contentPart>
        </mc:Choice>
        <mc:Fallback>
          <p:pic>
            <p:nvPicPr>
              <p:cNvPr id="16" name="墨迹 17">
                <a:extLst>
                  <a:ext uri="{FF2B5EF4-FFF2-40B4-BE49-F238E27FC236}">
                    <a16:creationId xmlns:a16="http://schemas.microsoft.com/office/drawing/2014/main" id="{575B7AA2-BC95-1448-872B-C2B1F138D4C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092060" y="283671"/>
                <a:ext cx="749520" cy="78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7" name="墨迹 18">
                <a:extLst>
                  <a:ext uri="{FF2B5EF4-FFF2-40B4-BE49-F238E27FC236}">
                    <a16:creationId xmlns:a16="http://schemas.microsoft.com/office/drawing/2014/main" id="{D96E26B0-595F-8E4A-9816-487209511174}"/>
                  </a:ext>
                </a:extLst>
              </p14:cNvPr>
              <p14:cNvContentPartPr/>
              <p14:nvPr/>
            </p14:nvContentPartPr>
            <p14:xfrm>
              <a:off x="1022140" y="403191"/>
              <a:ext cx="585360" cy="360720"/>
            </p14:xfrm>
          </p:contentPart>
        </mc:Choice>
        <mc:Fallback>
          <p:pic>
            <p:nvPicPr>
              <p:cNvPr id="17" name="墨迹 18">
                <a:extLst>
                  <a:ext uri="{FF2B5EF4-FFF2-40B4-BE49-F238E27FC236}">
                    <a16:creationId xmlns:a16="http://schemas.microsoft.com/office/drawing/2014/main" id="{D96E26B0-595F-8E4A-9816-48720951117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14585" y="395631"/>
                <a:ext cx="600111" cy="37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0" name="墨迹 19">
                <a:extLst>
                  <a:ext uri="{FF2B5EF4-FFF2-40B4-BE49-F238E27FC236}">
                    <a16:creationId xmlns:a16="http://schemas.microsoft.com/office/drawing/2014/main" id="{AC82D802-46DE-6942-A5D4-797B30993F68}"/>
                  </a:ext>
                </a:extLst>
              </p14:cNvPr>
              <p14:cNvContentPartPr/>
              <p14:nvPr/>
            </p14:nvContentPartPr>
            <p14:xfrm>
              <a:off x="2584540" y="421911"/>
              <a:ext cx="62640" cy="317160"/>
            </p14:xfrm>
          </p:contentPart>
        </mc:Choice>
        <mc:Fallback>
          <p:pic>
            <p:nvPicPr>
              <p:cNvPr id="20" name="墨迹 19">
                <a:extLst>
                  <a:ext uri="{FF2B5EF4-FFF2-40B4-BE49-F238E27FC236}">
                    <a16:creationId xmlns:a16="http://schemas.microsoft.com/office/drawing/2014/main" id="{AC82D802-46DE-6942-A5D4-797B30993F68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576980" y="414351"/>
                <a:ext cx="77760" cy="33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35" name="墨迹 36">
                <a:extLst>
                  <a:ext uri="{FF2B5EF4-FFF2-40B4-BE49-F238E27FC236}">
                    <a16:creationId xmlns:a16="http://schemas.microsoft.com/office/drawing/2014/main" id="{794C2E6A-2DE2-9F4F-9E59-3959F13FCEBD}"/>
                  </a:ext>
                </a:extLst>
              </p14:cNvPr>
              <p14:cNvContentPartPr/>
              <p14:nvPr/>
            </p14:nvContentPartPr>
            <p14:xfrm>
              <a:off x="4994740" y="210231"/>
              <a:ext cx="1244520" cy="625680"/>
            </p14:xfrm>
          </p:contentPart>
        </mc:Choice>
        <mc:Fallback>
          <p:pic>
            <p:nvPicPr>
              <p:cNvPr id="35" name="墨迹 36">
                <a:extLst>
                  <a:ext uri="{FF2B5EF4-FFF2-40B4-BE49-F238E27FC236}">
                    <a16:creationId xmlns:a16="http://schemas.microsoft.com/office/drawing/2014/main" id="{794C2E6A-2DE2-9F4F-9E59-3959F13FCEB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987182" y="202671"/>
                <a:ext cx="1259636" cy="64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36" name="墨迹 37">
                <a:extLst>
                  <a:ext uri="{FF2B5EF4-FFF2-40B4-BE49-F238E27FC236}">
                    <a16:creationId xmlns:a16="http://schemas.microsoft.com/office/drawing/2014/main" id="{AC55BA46-96E5-B044-B305-879CF8DC2D88}"/>
                  </a:ext>
                </a:extLst>
              </p14:cNvPr>
              <p14:cNvContentPartPr/>
              <p14:nvPr/>
            </p14:nvContentPartPr>
            <p14:xfrm>
              <a:off x="3225700" y="210231"/>
              <a:ext cx="1438560" cy="485640"/>
            </p14:xfrm>
          </p:contentPart>
        </mc:Choice>
        <mc:Fallback>
          <p:pic>
            <p:nvPicPr>
              <p:cNvPr id="36" name="墨迹 37">
                <a:extLst>
                  <a:ext uri="{FF2B5EF4-FFF2-40B4-BE49-F238E27FC236}">
                    <a16:creationId xmlns:a16="http://schemas.microsoft.com/office/drawing/2014/main" id="{AC55BA46-96E5-B044-B305-879CF8DC2D88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218500" y="202677"/>
                <a:ext cx="1453680" cy="50074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52" name="墨迹 54">
                <a:extLst>
                  <a:ext uri="{FF2B5EF4-FFF2-40B4-BE49-F238E27FC236}">
                    <a16:creationId xmlns:a16="http://schemas.microsoft.com/office/drawing/2014/main" id="{26B93C8B-3740-2B43-BFC2-1CA20B8D3B52}"/>
                  </a:ext>
                </a:extLst>
              </p14:cNvPr>
              <p14:cNvContentPartPr/>
              <p14:nvPr/>
            </p14:nvContentPartPr>
            <p14:xfrm>
              <a:off x="2965000" y="1398140"/>
              <a:ext cx="1337760" cy="561960"/>
            </p14:xfrm>
          </p:contentPart>
        </mc:Choice>
        <mc:Fallback>
          <p:pic>
            <p:nvPicPr>
              <p:cNvPr id="52" name="墨迹 54">
                <a:extLst>
                  <a:ext uri="{FF2B5EF4-FFF2-40B4-BE49-F238E27FC236}">
                    <a16:creationId xmlns:a16="http://schemas.microsoft.com/office/drawing/2014/main" id="{26B93C8B-3740-2B43-BFC2-1CA20B8D3B52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957800" y="1390580"/>
                <a:ext cx="1352520" cy="57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53" name="墨迹 55">
                <a:extLst>
                  <a:ext uri="{FF2B5EF4-FFF2-40B4-BE49-F238E27FC236}">
                    <a16:creationId xmlns:a16="http://schemas.microsoft.com/office/drawing/2014/main" id="{3226190E-3E82-1D47-BBC6-1872AABF8823}"/>
                  </a:ext>
                </a:extLst>
              </p14:cNvPr>
              <p14:cNvContentPartPr/>
              <p14:nvPr/>
            </p14:nvContentPartPr>
            <p14:xfrm>
              <a:off x="2271640" y="1497860"/>
              <a:ext cx="399960" cy="456480"/>
            </p14:xfrm>
          </p:contentPart>
        </mc:Choice>
        <mc:Fallback>
          <p:pic>
            <p:nvPicPr>
              <p:cNvPr id="53" name="墨迹 55">
                <a:extLst>
                  <a:ext uri="{FF2B5EF4-FFF2-40B4-BE49-F238E27FC236}">
                    <a16:creationId xmlns:a16="http://schemas.microsoft.com/office/drawing/2014/main" id="{3226190E-3E82-1D47-BBC6-1872AABF8823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264087" y="1490300"/>
                <a:ext cx="415066" cy="47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54" name="墨迹 56">
                <a:extLst>
                  <a:ext uri="{FF2B5EF4-FFF2-40B4-BE49-F238E27FC236}">
                    <a16:creationId xmlns:a16="http://schemas.microsoft.com/office/drawing/2014/main" id="{22D9468D-54F4-8A41-9102-DFED1BC4162C}"/>
                  </a:ext>
                </a:extLst>
              </p14:cNvPr>
              <p14:cNvContentPartPr/>
              <p14:nvPr/>
            </p14:nvContentPartPr>
            <p14:xfrm>
              <a:off x="1140520" y="1529180"/>
              <a:ext cx="862560" cy="481680"/>
            </p14:xfrm>
          </p:contentPart>
        </mc:Choice>
        <mc:Fallback>
          <p:pic>
            <p:nvPicPr>
              <p:cNvPr id="54" name="墨迹 56">
                <a:extLst>
                  <a:ext uri="{FF2B5EF4-FFF2-40B4-BE49-F238E27FC236}">
                    <a16:creationId xmlns:a16="http://schemas.microsoft.com/office/drawing/2014/main" id="{22D9468D-54F4-8A41-9102-DFED1BC4162C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132960" y="1521620"/>
                <a:ext cx="877680" cy="49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58" name="墨迹 57">
                <a:extLst>
                  <a:ext uri="{FF2B5EF4-FFF2-40B4-BE49-F238E27FC236}">
                    <a16:creationId xmlns:a16="http://schemas.microsoft.com/office/drawing/2014/main" id="{7EF5A403-8E15-FC42-881B-AA913B0C7578}"/>
                  </a:ext>
                </a:extLst>
              </p14:cNvPr>
              <p14:cNvContentPartPr/>
              <p14:nvPr/>
            </p14:nvContentPartPr>
            <p14:xfrm>
              <a:off x="1640560" y="2397860"/>
              <a:ext cx="119160" cy="575280"/>
            </p14:xfrm>
          </p:contentPart>
        </mc:Choice>
        <mc:Fallback>
          <p:pic>
            <p:nvPicPr>
              <p:cNvPr id="58" name="墨迹 57">
                <a:extLst>
                  <a:ext uri="{FF2B5EF4-FFF2-40B4-BE49-F238E27FC236}">
                    <a16:creationId xmlns:a16="http://schemas.microsoft.com/office/drawing/2014/main" id="{7EF5A403-8E15-FC42-881B-AA913B0C7578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633000" y="2390300"/>
                <a:ext cx="134280" cy="59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59" name="墨迹 58">
                <a:extLst>
                  <a:ext uri="{FF2B5EF4-FFF2-40B4-BE49-F238E27FC236}">
                    <a16:creationId xmlns:a16="http://schemas.microsoft.com/office/drawing/2014/main" id="{88A5A8CA-B824-5C44-849E-AF48CF53ECF2}"/>
                  </a:ext>
                </a:extLst>
              </p14:cNvPr>
              <p14:cNvContentPartPr/>
              <p14:nvPr/>
            </p14:nvContentPartPr>
            <p14:xfrm>
              <a:off x="2059240" y="2229740"/>
              <a:ext cx="200160" cy="180360"/>
            </p14:xfrm>
          </p:contentPart>
        </mc:Choice>
        <mc:Fallback>
          <p:pic>
            <p:nvPicPr>
              <p:cNvPr id="59" name="墨迹 58">
                <a:extLst>
                  <a:ext uri="{FF2B5EF4-FFF2-40B4-BE49-F238E27FC236}">
                    <a16:creationId xmlns:a16="http://schemas.microsoft.com/office/drawing/2014/main" id="{88A5A8CA-B824-5C44-849E-AF48CF53ECF2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051680" y="2222180"/>
                <a:ext cx="215280" cy="19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60" name="墨迹 59">
                <a:extLst>
                  <a:ext uri="{FF2B5EF4-FFF2-40B4-BE49-F238E27FC236}">
                    <a16:creationId xmlns:a16="http://schemas.microsoft.com/office/drawing/2014/main" id="{143BC166-CD37-B54B-A618-4BC8B5D2287C}"/>
                  </a:ext>
                </a:extLst>
              </p14:cNvPr>
              <p14:cNvContentPartPr/>
              <p14:nvPr/>
            </p14:nvContentPartPr>
            <p14:xfrm>
              <a:off x="2096680" y="2647700"/>
              <a:ext cx="200160" cy="306720"/>
            </p14:xfrm>
          </p:contentPart>
        </mc:Choice>
        <mc:Fallback>
          <p:pic>
            <p:nvPicPr>
              <p:cNvPr id="60" name="墨迹 59">
                <a:extLst>
                  <a:ext uri="{FF2B5EF4-FFF2-40B4-BE49-F238E27FC236}">
                    <a16:creationId xmlns:a16="http://schemas.microsoft.com/office/drawing/2014/main" id="{143BC166-CD37-B54B-A618-4BC8B5D2287C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089120" y="2640140"/>
                <a:ext cx="215280" cy="32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61" name="墨迹 60">
                <a:extLst>
                  <a:ext uri="{FF2B5EF4-FFF2-40B4-BE49-F238E27FC236}">
                    <a16:creationId xmlns:a16="http://schemas.microsoft.com/office/drawing/2014/main" id="{8CFF7136-9F53-E94A-A964-C5CF0071D434}"/>
                  </a:ext>
                </a:extLst>
              </p14:cNvPr>
              <p14:cNvContentPartPr/>
              <p14:nvPr/>
            </p14:nvContentPartPr>
            <p14:xfrm>
              <a:off x="2471440" y="2322620"/>
              <a:ext cx="156600" cy="637560"/>
            </p14:xfrm>
          </p:contentPart>
        </mc:Choice>
        <mc:Fallback>
          <p:pic>
            <p:nvPicPr>
              <p:cNvPr id="61" name="墨迹 60">
                <a:extLst>
                  <a:ext uri="{FF2B5EF4-FFF2-40B4-BE49-F238E27FC236}">
                    <a16:creationId xmlns:a16="http://schemas.microsoft.com/office/drawing/2014/main" id="{8CFF7136-9F53-E94A-A964-C5CF0071D434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463880" y="2315420"/>
                <a:ext cx="171720" cy="65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64" name="墨迹 64">
                <a:extLst>
                  <a:ext uri="{FF2B5EF4-FFF2-40B4-BE49-F238E27FC236}">
                    <a16:creationId xmlns:a16="http://schemas.microsoft.com/office/drawing/2014/main" id="{DFC36B86-FFD8-1343-BAB8-114440DB1E72}"/>
                  </a:ext>
                </a:extLst>
              </p14:cNvPr>
              <p14:cNvContentPartPr/>
              <p14:nvPr/>
            </p14:nvContentPartPr>
            <p14:xfrm>
              <a:off x="3052480" y="2791340"/>
              <a:ext cx="69120" cy="212760"/>
            </p14:xfrm>
          </p:contentPart>
        </mc:Choice>
        <mc:Fallback>
          <p:pic>
            <p:nvPicPr>
              <p:cNvPr id="64" name="墨迹 64">
                <a:extLst>
                  <a:ext uri="{FF2B5EF4-FFF2-40B4-BE49-F238E27FC236}">
                    <a16:creationId xmlns:a16="http://schemas.microsoft.com/office/drawing/2014/main" id="{DFC36B86-FFD8-1343-BAB8-114440DB1E72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045280" y="2783780"/>
                <a:ext cx="84240" cy="22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66" name="墨迹 65">
                <a:extLst>
                  <a:ext uri="{FF2B5EF4-FFF2-40B4-BE49-F238E27FC236}">
                    <a16:creationId xmlns:a16="http://schemas.microsoft.com/office/drawing/2014/main" id="{07E7510F-446F-0D40-BB6F-838DAF1960D0}"/>
                  </a:ext>
                </a:extLst>
              </p14:cNvPr>
              <p14:cNvContentPartPr/>
              <p14:nvPr/>
            </p14:nvContentPartPr>
            <p14:xfrm>
              <a:off x="4046080" y="2379140"/>
              <a:ext cx="244080" cy="225360"/>
            </p14:xfrm>
          </p:contentPart>
        </mc:Choice>
        <mc:Fallback>
          <p:pic>
            <p:nvPicPr>
              <p:cNvPr id="66" name="墨迹 65">
                <a:extLst>
                  <a:ext uri="{FF2B5EF4-FFF2-40B4-BE49-F238E27FC236}">
                    <a16:creationId xmlns:a16="http://schemas.microsoft.com/office/drawing/2014/main" id="{07E7510F-446F-0D40-BB6F-838DAF1960D0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4038520" y="2371580"/>
                <a:ext cx="259200" cy="24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69" name="墨迹 69">
                <a:extLst>
                  <a:ext uri="{FF2B5EF4-FFF2-40B4-BE49-F238E27FC236}">
                    <a16:creationId xmlns:a16="http://schemas.microsoft.com/office/drawing/2014/main" id="{9FA9CD22-A578-2F42-B237-7C54A3700339}"/>
                  </a:ext>
                </a:extLst>
              </p14:cNvPr>
              <p14:cNvContentPartPr/>
              <p14:nvPr/>
            </p14:nvContentPartPr>
            <p14:xfrm>
              <a:off x="4558720" y="2204180"/>
              <a:ext cx="275400" cy="400320"/>
            </p14:xfrm>
          </p:contentPart>
        </mc:Choice>
        <mc:Fallback>
          <p:pic>
            <p:nvPicPr>
              <p:cNvPr id="69" name="墨迹 69">
                <a:extLst>
                  <a:ext uri="{FF2B5EF4-FFF2-40B4-BE49-F238E27FC236}">
                    <a16:creationId xmlns:a16="http://schemas.microsoft.com/office/drawing/2014/main" id="{9FA9CD22-A578-2F42-B237-7C54A3700339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4551160" y="2196620"/>
                <a:ext cx="290520" cy="41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73" name="墨迹 73">
                <a:extLst>
                  <a:ext uri="{FF2B5EF4-FFF2-40B4-BE49-F238E27FC236}">
                    <a16:creationId xmlns:a16="http://schemas.microsoft.com/office/drawing/2014/main" id="{9CA796AE-8776-2F46-B4B3-D65D56A3F31F}"/>
                  </a:ext>
                </a:extLst>
              </p14:cNvPr>
              <p14:cNvContentPartPr/>
              <p14:nvPr/>
            </p14:nvContentPartPr>
            <p14:xfrm>
              <a:off x="4996840" y="2060180"/>
              <a:ext cx="430920" cy="644040"/>
            </p14:xfrm>
          </p:contentPart>
        </mc:Choice>
        <mc:Fallback>
          <p:pic>
            <p:nvPicPr>
              <p:cNvPr id="73" name="墨迹 73">
                <a:extLst>
                  <a:ext uri="{FF2B5EF4-FFF2-40B4-BE49-F238E27FC236}">
                    <a16:creationId xmlns:a16="http://schemas.microsoft.com/office/drawing/2014/main" id="{9CA796AE-8776-2F46-B4B3-D65D56A3F31F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4989280" y="2052620"/>
                <a:ext cx="446040" cy="65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75" name="墨迹 74">
                <a:extLst>
                  <a:ext uri="{FF2B5EF4-FFF2-40B4-BE49-F238E27FC236}">
                    <a16:creationId xmlns:a16="http://schemas.microsoft.com/office/drawing/2014/main" id="{D9CF420A-1483-6841-B736-A749E245E720}"/>
                  </a:ext>
                </a:extLst>
              </p14:cNvPr>
              <p14:cNvContentPartPr/>
              <p14:nvPr/>
            </p14:nvContentPartPr>
            <p14:xfrm>
              <a:off x="5636200" y="2135420"/>
              <a:ext cx="247680" cy="480960"/>
            </p14:xfrm>
          </p:contentPart>
        </mc:Choice>
        <mc:Fallback>
          <p:pic>
            <p:nvPicPr>
              <p:cNvPr id="75" name="墨迹 74">
                <a:extLst>
                  <a:ext uri="{FF2B5EF4-FFF2-40B4-BE49-F238E27FC236}">
                    <a16:creationId xmlns:a16="http://schemas.microsoft.com/office/drawing/2014/main" id="{D9CF420A-1483-6841-B736-A749E245E720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5628640" y="2127860"/>
                <a:ext cx="262440" cy="49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79" name="墨迹 78">
                <a:extLst>
                  <a:ext uri="{FF2B5EF4-FFF2-40B4-BE49-F238E27FC236}">
                    <a16:creationId xmlns:a16="http://schemas.microsoft.com/office/drawing/2014/main" id="{9D24C05E-6A2A-C848-8F3D-9F6DE7F8F5CA}"/>
                  </a:ext>
                </a:extLst>
              </p14:cNvPr>
              <p14:cNvContentPartPr/>
              <p14:nvPr/>
            </p14:nvContentPartPr>
            <p14:xfrm>
              <a:off x="7014280" y="2157380"/>
              <a:ext cx="206640" cy="471240"/>
            </p14:xfrm>
          </p:contentPart>
        </mc:Choice>
        <mc:Fallback>
          <p:pic>
            <p:nvPicPr>
              <p:cNvPr id="79" name="墨迹 78">
                <a:extLst>
                  <a:ext uri="{FF2B5EF4-FFF2-40B4-BE49-F238E27FC236}">
                    <a16:creationId xmlns:a16="http://schemas.microsoft.com/office/drawing/2014/main" id="{9D24C05E-6A2A-C848-8F3D-9F6DE7F8F5CA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7006720" y="2150180"/>
                <a:ext cx="221760" cy="48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81" name="墨迹 80">
                <a:extLst>
                  <a:ext uri="{FF2B5EF4-FFF2-40B4-BE49-F238E27FC236}">
                    <a16:creationId xmlns:a16="http://schemas.microsoft.com/office/drawing/2014/main" id="{308FE0A3-19F8-1A42-AE04-C3A082CD8727}"/>
                  </a:ext>
                </a:extLst>
              </p14:cNvPr>
              <p14:cNvContentPartPr/>
              <p14:nvPr/>
            </p14:nvContentPartPr>
            <p14:xfrm>
              <a:off x="7479760" y="2128940"/>
              <a:ext cx="422640" cy="580680"/>
            </p14:xfrm>
          </p:contentPart>
        </mc:Choice>
        <mc:Fallback>
          <p:pic>
            <p:nvPicPr>
              <p:cNvPr id="81" name="墨迹 80">
                <a:extLst>
                  <a:ext uri="{FF2B5EF4-FFF2-40B4-BE49-F238E27FC236}">
                    <a16:creationId xmlns:a16="http://schemas.microsoft.com/office/drawing/2014/main" id="{308FE0A3-19F8-1A42-AE04-C3A082CD8727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7472200" y="2121380"/>
                <a:ext cx="437400" cy="59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89" name="墨迹 90">
                <a:extLst>
                  <a:ext uri="{FF2B5EF4-FFF2-40B4-BE49-F238E27FC236}">
                    <a16:creationId xmlns:a16="http://schemas.microsoft.com/office/drawing/2014/main" id="{CCD20789-DB65-0442-8C85-97FA464EED71}"/>
                  </a:ext>
                </a:extLst>
              </p14:cNvPr>
              <p14:cNvContentPartPr/>
              <p14:nvPr/>
            </p14:nvContentPartPr>
            <p14:xfrm>
              <a:off x="8201560" y="2085380"/>
              <a:ext cx="1144080" cy="486720"/>
            </p14:xfrm>
          </p:contentPart>
        </mc:Choice>
        <mc:Fallback>
          <p:pic>
            <p:nvPicPr>
              <p:cNvPr id="89" name="墨迹 90">
                <a:extLst>
                  <a:ext uri="{FF2B5EF4-FFF2-40B4-BE49-F238E27FC236}">
                    <a16:creationId xmlns:a16="http://schemas.microsoft.com/office/drawing/2014/main" id="{CCD20789-DB65-0442-8C85-97FA464EED71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8193998" y="2077826"/>
                <a:ext cx="1159205" cy="5018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90" name="墨迹 91">
                <a:extLst>
                  <a:ext uri="{FF2B5EF4-FFF2-40B4-BE49-F238E27FC236}">
                    <a16:creationId xmlns:a16="http://schemas.microsoft.com/office/drawing/2014/main" id="{461F729D-0148-B548-B283-33C4D6D1281C}"/>
                  </a:ext>
                </a:extLst>
              </p14:cNvPr>
              <p14:cNvContentPartPr/>
              <p14:nvPr/>
            </p14:nvContentPartPr>
            <p14:xfrm>
              <a:off x="6264400" y="2216420"/>
              <a:ext cx="488160" cy="474480"/>
            </p14:xfrm>
          </p:contentPart>
        </mc:Choice>
        <mc:Fallback>
          <p:pic>
            <p:nvPicPr>
              <p:cNvPr id="90" name="墨迹 91">
                <a:extLst>
                  <a:ext uri="{FF2B5EF4-FFF2-40B4-BE49-F238E27FC236}">
                    <a16:creationId xmlns:a16="http://schemas.microsoft.com/office/drawing/2014/main" id="{461F729D-0148-B548-B283-33C4D6D1281C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6256834" y="2208860"/>
                <a:ext cx="503291" cy="48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96" name="墨迹 96">
                <a:extLst>
                  <a:ext uri="{FF2B5EF4-FFF2-40B4-BE49-F238E27FC236}">
                    <a16:creationId xmlns:a16="http://schemas.microsoft.com/office/drawing/2014/main" id="{E9975902-6797-614C-AD6D-0352A8ECA601}"/>
                  </a:ext>
                </a:extLst>
              </p14:cNvPr>
              <p14:cNvContentPartPr/>
              <p14:nvPr/>
            </p14:nvContentPartPr>
            <p14:xfrm>
              <a:off x="2336800" y="1210580"/>
              <a:ext cx="3753360" cy="1193760"/>
            </p14:xfrm>
          </p:contentPart>
        </mc:Choice>
        <mc:Fallback>
          <p:pic>
            <p:nvPicPr>
              <p:cNvPr id="96" name="墨迹 96">
                <a:extLst>
                  <a:ext uri="{FF2B5EF4-FFF2-40B4-BE49-F238E27FC236}">
                    <a16:creationId xmlns:a16="http://schemas.microsoft.com/office/drawing/2014/main" id="{E9975902-6797-614C-AD6D-0352A8ECA601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2329239" y="1203020"/>
                <a:ext cx="3768481" cy="120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105" name="墨迹 105">
                <a:extLst>
                  <a:ext uri="{FF2B5EF4-FFF2-40B4-BE49-F238E27FC236}">
                    <a16:creationId xmlns:a16="http://schemas.microsoft.com/office/drawing/2014/main" id="{5C35B54E-AD9E-1041-811D-23DCB666C860}"/>
                  </a:ext>
                </a:extLst>
              </p14:cNvPr>
              <p14:cNvContentPartPr/>
              <p14:nvPr/>
            </p14:nvContentPartPr>
            <p14:xfrm>
              <a:off x="6558160" y="791900"/>
              <a:ext cx="1987560" cy="606600"/>
            </p14:xfrm>
          </p:contentPart>
        </mc:Choice>
        <mc:Fallback>
          <p:pic>
            <p:nvPicPr>
              <p:cNvPr id="105" name="墨迹 105">
                <a:extLst>
                  <a:ext uri="{FF2B5EF4-FFF2-40B4-BE49-F238E27FC236}">
                    <a16:creationId xmlns:a16="http://schemas.microsoft.com/office/drawing/2014/main" id="{5C35B54E-AD9E-1041-811D-23DCB666C860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6550600" y="784340"/>
                <a:ext cx="2002680" cy="62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107" name="墨迹 106">
                <a:extLst>
                  <a:ext uri="{FF2B5EF4-FFF2-40B4-BE49-F238E27FC236}">
                    <a16:creationId xmlns:a16="http://schemas.microsoft.com/office/drawing/2014/main" id="{67E91408-4D29-BA40-8683-DC9D19216A94}"/>
                  </a:ext>
                </a:extLst>
              </p14:cNvPr>
              <p14:cNvContentPartPr/>
              <p14:nvPr/>
            </p14:nvContentPartPr>
            <p14:xfrm>
              <a:off x="7770640" y="922940"/>
              <a:ext cx="69120" cy="100440"/>
            </p14:xfrm>
          </p:contentPart>
        </mc:Choice>
        <mc:Fallback>
          <p:pic>
            <p:nvPicPr>
              <p:cNvPr id="107" name="墨迹 106">
                <a:extLst>
                  <a:ext uri="{FF2B5EF4-FFF2-40B4-BE49-F238E27FC236}">
                    <a16:creationId xmlns:a16="http://schemas.microsoft.com/office/drawing/2014/main" id="{67E91408-4D29-BA40-8683-DC9D19216A94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7763080" y="915380"/>
                <a:ext cx="84240" cy="11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110" name="墨迹 110">
                <a:extLst>
                  <a:ext uri="{FF2B5EF4-FFF2-40B4-BE49-F238E27FC236}">
                    <a16:creationId xmlns:a16="http://schemas.microsoft.com/office/drawing/2014/main" id="{0A135E6F-AC11-1A40-9246-BFE29BC77993}"/>
                  </a:ext>
                </a:extLst>
              </p14:cNvPr>
              <p14:cNvContentPartPr/>
              <p14:nvPr/>
            </p14:nvContentPartPr>
            <p14:xfrm>
              <a:off x="2359120" y="1847780"/>
              <a:ext cx="4280400" cy="975240"/>
            </p14:xfrm>
          </p:contentPart>
        </mc:Choice>
        <mc:Fallback>
          <p:pic>
            <p:nvPicPr>
              <p:cNvPr id="110" name="墨迹 110">
                <a:extLst>
                  <a:ext uri="{FF2B5EF4-FFF2-40B4-BE49-F238E27FC236}">
                    <a16:creationId xmlns:a16="http://schemas.microsoft.com/office/drawing/2014/main" id="{0A135E6F-AC11-1A40-9246-BFE29BC77993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2351561" y="1840220"/>
                <a:ext cx="4295519" cy="99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121" name="墨迹 121">
                <a:extLst>
                  <a:ext uri="{FF2B5EF4-FFF2-40B4-BE49-F238E27FC236}">
                    <a16:creationId xmlns:a16="http://schemas.microsoft.com/office/drawing/2014/main" id="{779D93B0-BE6B-C741-A5E3-9E599CFD0B2F}"/>
                  </a:ext>
                </a:extLst>
              </p14:cNvPr>
              <p14:cNvContentPartPr/>
              <p14:nvPr/>
            </p14:nvContentPartPr>
            <p14:xfrm>
              <a:off x="7002040" y="1429100"/>
              <a:ext cx="2706120" cy="928080"/>
            </p14:xfrm>
          </p:contentPart>
        </mc:Choice>
        <mc:Fallback>
          <p:pic>
            <p:nvPicPr>
              <p:cNvPr id="121" name="墨迹 121">
                <a:extLst>
                  <a:ext uri="{FF2B5EF4-FFF2-40B4-BE49-F238E27FC236}">
                    <a16:creationId xmlns:a16="http://schemas.microsoft.com/office/drawing/2014/main" id="{779D93B0-BE6B-C741-A5E3-9E599CFD0B2F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6994480" y="1421540"/>
                <a:ext cx="2721240" cy="94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135" name="墨迹 136">
                <a:extLst>
                  <a:ext uri="{FF2B5EF4-FFF2-40B4-BE49-F238E27FC236}">
                    <a16:creationId xmlns:a16="http://schemas.microsoft.com/office/drawing/2014/main" id="{089A7D57-29DA-2A47-A4C9-6B3B9670B291}"/>
                  </a:ext>
                </a:extLst>
              </p14:cNvPr>
              <p14:cNvContentPartPr/>
              <p14:nvPr/>
            </p14:nvContentPartPr>
            <p14:xfrm>
              <a:off x="2290360" y="3816260"/>
              <a:ext cx="50400" cy="168840"/>
            </p14:xfrm>
          </p:contentPart>
        </mc:Choice>
        <mc:Fallback>
          <p:pic>
            <p:nvPicPr>
              <p:cNvPr id="135" name="墨迹 136">
                <a:extLst>
                  <a:ext uri="{FF2B5EF4-FFF2-40B4-BE49-F238E27FC236}">
                    <a16:creationId xmlns:a16="http://schemas.microsoft.com/office/drawing/2014/main" id="{089A7D57-29DA-2A47-A4C9-6B3B9670B291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2282800" y="3808716"/>
                <a:ext cx="65520" cy="1839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136" name="墨迹 137">
                <a:extLst>
                  <a:ext uri="{FF2B5EF4-FFF2-40B4-BE49-F238E27FC236}">
                    <a16:creationId xmlns:a16="http://schemas.microsoft.com/office/drawing/2014/main" id="{D070E4AF-F9F0-6D47-A9ED-55BA83E40953}"/>
                  </a:ext>
                </a:extLst>
              </p14:cNvPr>
              <p14:cNvContentPartPr/>
              <p14:nvPr/>
            </p14:nvContentPartPr>
            <p14:xfrm>
              <a:off x="921640" y="3372740"/>
              <a:ext cx="1137960" cy="987480"/>
            </p14:xfrm>
          </p:contentPart>
        </mc:Choice>
        <mc:Fallback>
          <p:pic>
            <p:nvPicPr>
              <p:cNvPr id="136" name="墨迹 137">
                <a:extLst>
                  <a:ext uri="{FF2B5EF4-FFF2-40B4-BE49-F238E27FC236}">
                    <a16:creationId xmlns:a16="http://schemas.microsoft.com/office/drawing/2014/main" id="{D070E4AF-F9F0-6D47-A9ED-55BA83E40953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914438" y="3365183"/>
                <a:ext cx="1153085" cy="10022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139" name="墨迹 138">
                <a:extLst>
                  <a:ext uri="{FF2B5EF4-FFF2-40B4-BE49-F238E27FC236}">
                    <a16:creationId xmlns:a16="http://schemas.microsoft.com/office/drawing/2014/main" id="{EFDDD1A7-2CB1-8C46-8006-4C1CF7D4308B}"/>
                  </a:ext>
                </a:extLst>
              </p14:cNvPr>
              <p14:cNvContentPartPr/>
              <p14:nvPr/>
            </p14:nvContentPartPr>
            <p14:xfrm>
              <a:off x="3115120" y="3572540"/>
              <a:ext cx="112680" cy="537840"/>
            </p14:xfrm>
          </p:contentPart>
        </mc:Choice>
        <mc:Fallback>
          <p:pic>
            <p:nvPicPr>
              <p:cNvPr id="139" name="墨迹 138">
                <a:extLst>
                  <a:ext uri="{FF2B5EF4-FFF2-40B4-BE49-F238E27FC236}">
                    <a16:creationId xmlns:a16="http://schemas.microsoft.com/office/drawing/2014/main" id="{EFDDD1A7-2CB1-8C46-8006-4C1CF7D4308B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3107560" y="3564980"/>
                <a:ext cx="127800" cy="55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143" name="墨迹 143">
                <a:extLst>
                  <a:ext uri="{FF2B5EF4-FFF2-40B4-BE49-F238E27FC236}">
                    <a16:creationId xmlns:a16="http://schemas.microsoft.com/office/drawing/2014/main" id="{94429EAB-0D3E-A44C-8C06-DEBE2CA63ABF}"/>
                  </a:ext>
                </a:extLst>
              </p14:cNvPr>
              <p14:cNvContentPartPr/>
              <p14:nvPr/>
            </p14:nvContentPartPr>
            <p14:xfrm>
              <a:off x="3640000" y="3410180"/>
              <a:ext cx="680760" cy="819000"/>
            </p14:xfrm>
          </p:contentPart>
        </mc:Choice>
        <mc:Fallback>
          <p:pic>
            <p:nvPicPr>
              <p:cNvPr id="143" name="墨迹 143">
                <a:extLst>
                  <a:ext uri="{FF2B5EF4-FFF2-40B4-BE49-F238E27FC236}">
                    <a16:creationId xmlns:a16="http://schemas.microsoft.com/office/drawing/2014/main" id="{94429EAB-0D3E-A44C-8C06-DEBE2CA63ABF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3632440" y="3402620"/>
                <a:ext cx="695880" cy="83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154" name="墨迹 156">
                <a:extLst>
                  <a:ext uri="{FF2B5EF4-FFF2-40B4-BE49-F238E27FC236}">
                    <a16:creationId xmlns:a16="http://schemas.microsoft.com/office/drawing/2014/main" id="{F2A263C1-8715-2C46-B36F-7955E4AA5901}"/>
                  </a:ext>
                </a:extLst>
              </p14:cNvPr>
              <p14:cNvContentPartPr/>
              <p14:nvPr/>
            </p14:nvContentPartPr>
            <p14:xfrm>
              <a:off x="5602000" y="3953780"/>
              <a:ext cx="531720" cy="356400"/>
            </p14:xfrm>
          </p:contentPart>
        </mc:Choice>
        <mc:Fallback>
          <p:pic>
            <p:nvPicPr>
              <p:cNvPr id="154" name="墨迹 156">
                <a:extLst>
                  <a:ext uri="{FF2B5EF4-FFF2-40B4-BE49-F238E27FC236}">
                    <a16:creationId xmlns:a16="http://schemas.microsoft.com/office/drawing/2014/main" id="{F2A263C1-8715-2C46-B36F-7955E4AA5901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5594795" y="3946220"/>
                <a:ext cx="546850" cy="37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155" name="墨迹 157">
                <a:extLst>
                  <a:ext uri="{FF2B5EF4-FFF2-40B4-BE49-F238E27FC236}">
                    <a16:creationId xmlns:a16="http://schemas.microsoft.com/office/drawing/2014/main" id="{C5DA00F9-DAEB-F749-BB95-43504BE7E8D9}"/>
                  </a:ext>
                </a:extLst>
              </p14:cNvPr>
              <p14:cNvContentPartPr/>
              <p14:nvPr/>
            </p14:nvContentPartPr>
            <p14:xfrm>
              <a:off x="5364760" y="3153860"/>
              <a:ext cx="2124360" cy="600120"/>
            </p14:xfrm>
          </p:contentPart>
        </mc:Choice>
        <mc:Fallback>
          <p:pic>
            <p:nvPicPr>
              <p:cNvPr id="155" name="墨迹 157">
                <a:extLst>
                  <a:ext uri="{FF2B5EF4-FFF2-40B4-BE49-F238E27FC236}">
                    <a16:creationId xmlns:a16="http://schemas.microsoft.com/office/drawing/2014/main" id="{C5DA00F9-DAEB-F749-BB95-43504BE7E8D9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5357200" y="3146300"/>
                <a:ext cx="2139480" cy="61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156" name="墨迹 158">
                <a:extLst>
                  <a:ext uri="{FF2B5EF4-FFF2-40B4-BE49-F238E27FC236}">
                    <a16:creationId xmlns:a16="http://schemas.microsoft.com/office/drawing/2014/main" id="{E6A352A0-BAC8-E348-B154-4316172A3D1A}"/>
                  </a:ext>
                </a:extLst>
              </p14:cNvPr>
              <p14:cNvContentPartPr/>
              <p14:nvPr/>
            </p14:nvContentPartPr>
            <p14:xfrm>
              <a:off x="4739800" y="3716180"/>
              <a:ext cx="244080" cy="168840"/>
            </p14:xfrm>
          </p:contentPart>
        </mc:Choice>
        <mc:Fallback>
          <p:pic>
            <p:nvPicPr>
              <p:cNvPr id="156" name="墨迹 158">
                <a:extLst>
                  <a:ext uri="{FF2B5EF4-FFF2-40B4-BE49-F238E27FC236}">
                    <a16:creationId xmlns:a16="http://schemas.microsoft.com/office/drawing/2014/main" id="{E6A352A0-BAC8-E348-B154-4316172A3D1A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4732240" y="3708636"/>
                <a:ext cx="259200" cy="1839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167" name="墨迹 167">
                <a:extLst>
                  <a:ext uri="{FF2B5EF4-FFF2-40B4-BE49-F238E27FC236}">
                    <a16:creationId xmlns:a16="http://schemas.microsoft.com/office/drawing/2014/main" id="{6C9E0C5A-3D71-324A-992C-818CC45D8102}"/>
                  </a:ext>
                </a:extLst>
              </p14:cNvPr>
              <p14:cNvContentPartPr/>
              <p14:nvPr/>
            </p14:nvContentPartPr>
            <p14:xfrm>
              <a:off x="6327760" y="3885020"/>
              <a:ext cx="1505520" cy="369000"/>
            </p14:xfrm>
          </p:contentPart>
        </mc:Choice>
        <mc:Fallback>
          <p:pic>
            <p:nvPicPr>
              <p:cNvPr id="167" name="墨迹 167">
                <a:extLst>
                  <a:ext uri="{FF2B5EF4-FFF2-40B4-BE49-F238E27FC236}">
                    <a16:creationId xmlns:a16="http://schemas.microsoft.com/office/drawing/2014/main" id="{6C9E0C5A-3D71-324A-992C-818CC45D8102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6320200" y="3877460"/>
                <a:ext cx="1520640" cy="38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171" name="墨迹 171">
                <a:extLst>
                  <a:ext uri="{FF2B5EF4-FFF2-40B4-BE49-F238E27FC236}">
                    <a16:creationId xmlns:a16="http://schemas.microsoft.com/office/drawing/2014/main" id="{ABFE9638-CE99-AF48-A6AB-66014CDD08E0}"/>
                  </a:ext>
                </a:extLst>
              </p14:cNvPr>
              <p14:cNvContentPartPr/>
              <p14:nvPr/>
            </p14:nvContentPartPr>
            <p14:xfrm>
              <a:off x="4583560" y="5078420"/>
              <a:ext cx="387720" cy="250560"/>
            </p14:xfrm>
          </p:contentPart>
        </mc:Choice>
        <mc:Fallback>
          <p:pic>
            <p:nvPicPr>
              <p:cNvPr id="171" name="墨迹 171">
                <a:extLst>
                  <a:ext uri="{FF2B5EF4-FFF2-40B4-BE49-F238E27FC236}">
                    <a16:creationId xmlns:a16="http://schemas.microsoft.com/office/drawing/2014/main" id="{ABFE9638-CE99-AF48-A6AB-66014CDD08E0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4576000" y="5070849"/>
                <a:ext cx="402840" cy="2657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197" name="墨迹 198">
                <a:extLst>
                  <a:ext uri="{FF2B5EF4-FFF2-40B4-BE49-F238E27FC236}">
                    <a16:creationId xmlns:a16="http://schemas.microsoft.com/office/drawing/2014/main" id="{A38B8C8B-6622-6640-A5A2-93C8D430559F}"/>
                  </a:ext>
                </a:extLst>
              </p14:cNvPr>
              <p14:cNvContentPartPr/>
              <p14:nvPr/>
            </p14:nvContentPartPr>
            <p14:xfrm>
              <a:off x="7033000" y="5503580"/>
              <a:ext cx="656640" cy="412560"/>
            </p14:xfrm>
          </p:contentPart>
        </mc:Choice>
        <mc:Fallback>
          <p:pic>
            <p:nvPicPr>
              <p:cNvPr id="197" name="墨迹 198">
                <a:extLst>
                  <a:ext uri="{FF2B5EF4-FFF2-40B4-BE49-F238E27FC236}">
                    <a16:creationId xmlns:a16="http://schemas.microsoft.com/office/drawing/2014/main" id="{A38B8C8B-6622-6640-A5A2-93C8D430559F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7025440" y="5496027"/>
                <a:ext cx="671400" cy="42730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198" name="墨迹 199">
                <a:extLst>
                  <a:ext uri="{FF2B5EF4-FFF2-40B4-BE49-F238E27FC236}">
                    <a16:creationId xmlns:a16="http://schemas.microsoft.com/office/drawing/2014/main" id="{CF02667E-2A19-5845-93CB-34163D29D1DB}"/>
                  </a:ext>
                </a:extLst>
              </p14:cNvPr>
              <p14:cNvContentPartPr/>
              <p14:nvPr/>
            </p14:nvContentPartPr>
            <p14:xfrm>
              <a:off x="5308600" y="4609700"/>
              <a:ext cx="4793040" cy="700560"/>
            </p14:xfrm>
          </p:contentPart>
        </mc:Choice>
        <mc:Fallback>
          <p:pic>
            <p:nvPicPr>
              <p:cNvPr id="198" name="墨迹 199">
                <a:extLst>
                  <a:ext uri="{FF2B5EF4-FFF2-40B4-BE49-F238E27FC236}">
                    <a16:creationId xmlns:a16="http://schemas.microsoft.com/office/drawing/2014/main" id="{CF02667E-2A19-5845-93CB-34163D29D1DB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5301040" y="4602136"/>
                <a:ext cx="4808160" cy="71568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203" name="墨迹 203">
                <a:extLst>
                  <a:ext uri="{FF2B5EF4-FFF2-40B4-BE49-F238E27FC236}">
                    <a16:creationId xmlns:a16="http://schemas.microsoft.com/office/drawing/2014/main" id="{D72EA8DE-E0C0-8342-B757-5F96419557B5}"/>
                  </a:ext>
                </a:extLst>
              </p14:cNvPr>
              <p14:cNvContentPartPr/>
              <p14:nvPr/>
            </p14:nvContentPartPr>
            <p14:xfrm>
              <a:off x="5920960" y="3147740"/>
              <a:ext cx="2874600" cy="431640"/>
            </p14:xfrm>
          </p:contentPart>
        </mc:Choice>
        <mc:Fallback>
          <p:pic>
            <p:nvPicPr>
              <p:cNvPr id="203" name="墨迹 203">
                <a:extLst>
                  <a:ext uri="{FF2B5EF4-FFF2-40B4-BE49-F238E27FC236}">
                    <a16:creationId xmlns:a16="http://schemas.microsoft.com/office/drawing/2014/main" id="{D72EA8DE-E0C0-8342-B757-5F96419557B5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5913401" y="3140180"/>
                <a:ext cx="2889358" cy="44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205" name="墨迹 204">
                <a:extLst>
                  <a:ext uri="{FF2B5EF4-FFF2-40B4-BE49-F238E27FC236}">
                    <a16:creationId xmlns:a16="http://schemas.microsoft.com/office/drawing/2014/main" id="{75FC5EC8-AAA7-F947-A10B-237D53665EA6}"/>
                  </a:ext>
                </a:extLst>
              </p14:cNvPr>
              <p14:cNvContentPartPr/>
              <p14:nvPr/>
            </p14:nvContentPartPr>
            <p14:xfrm>
              <a:off x="6364480" y="3197780"/>
              <a:ext cx="350280" cy="262800"/>
            </p14:xfrm>
          </p:contentPart>
        </mc:Choice>
        <mc:Fallback>
          <p:pic>
            <p:nvPicPr>
              <p:cNvPr id="205" name="墨迹 204">
                <a:extLst>
                  <a:ext uri="{FF2B5EF4-FFF2-40B4-BE49-F238E27FC236}">
                    <a16:creationId xmlns:a16="http://schemas.microsoft.com/office/drawing/2014/main" id="{75FC5EC8-AAA7-F947-A10B-237D53665EA6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6356920" y="3190220"/>
                <a:ext cx="365400" cy="27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214" name="墨迹 214">
                <a:extLst>
                  <a:ext uri="{FF2B5EF4-FFF2-40B4-BE49-F238E27FC236}">
                    <a16:creationId xmlns:a16="http://schemas.microsoft.com/office/drawing/2014/main" id="{9B2C247F-1692-2D46-965F-2AB412D2C792}"/>
                  </a:ext>
                </a:extLst>
              </p14:cNvPr>
              <p14:cNvContentPartPr/>
              <p14:nvPr/>
            </p14:nvContentPartPr>
            <p14:xfrm>
              <a:off x="9154120" y="2847860"/>
              <a:ext cx="1478880" cy="675000"/>
            </p14:xfrm>
          </p:contentPart>
        </mc:Choice>
        <mc:Fallback>
          <p:pic>
            <p:nvPicPr>
              <p:cNvPr id="214" name="墨迹 214">
                <a:extLst>
                  <a:ext uri="{FF2B5EF4-FFF2-40B4-BE49-F238E27FC236}">
                    <a16:creationId xmlns:a16="http://schemas.microsoft.com/office/drawing/2014/main" id="{9B2C247F-1692-2D46-965F-2AB412D2C792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9146558" y="2840304"/>
                <a:ext cx="1494004" cy="68975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225" name="墨迹 225">
                <a:extLst>
                  <a:ext uri="{FF2B5EF4-FFF2-40B4-BE49-F238E27FC236}">
                    <a16:creationId xmlns:a16="http://schemas.microsoft.com/office/drawing/2014/main" id="{592618BB-E6C0-3847-AE7D-FB06FA18E2C4}"/>
                  </a:ext>
                </a:extLst>
              </p14:cNvPr>
              <p14:cNvContentPartPr/>
              <p14:nvPr/>
            </p14:nvContentPartPr>
            <p14:xfrm>
              <a:off x="1496560" y="4216220"/>
              <a:ext cx="2368800" cy="2143440"/>
            </p14:xfrm>
          </p:contentPart>
        </mc:Choice>
        <mc:Fallback>
          <p:pic>
            <p:nvPicPr>
              <p:cNvPr id="225" name="墨迹 225">
                <a:extLst>
                  <a:ext uri="{FF2B5EF4-FFF2-40B4-BE49-F238E27FC236}">
                    <a16:creationId xmlns:a16="http://schemas.microsoft.com/office/drawing/2014/main" id="{592618BB-E6C0-3847-AE7D-FB06FA18E2C4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1489000" y="4208661"/>
                <a:ext cx="2383560" cy="215855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231" name="墨迹 231">
                <a:extLst>
                  <a:ext uri="{FF2B5EF4-FFF2-40B4-BE49-F238E27FC236}">
                    <a16:creationId xmlns:a16="http://schemas.microsoft.com/office/drawing/2014/main" id="{08BED1C2-EF0B-F944-8920-FC7348A02E97}"/>
                  </a:ext>
                </a:extLst>
              </p14:cNvPr>
              <p14:cNvContentPartPr/>
              <p14:nvPr/>
            </p14:nvContentPartPr>
            <p14:xfrm>
              <a:off x="2608960" y="5672060"/>
              <a:ext cx="569160" cy="480600"/>
            </p14:xfrm>
          </p:contentPart>
        </mc:Choice>
        <mc:Fallback>
          <p:pic>
            <p:nvPicPr>
              <p:cNvPr id="231" name="墨迹 231">
                <a:extLst>
                  <a:ext uri="{FF2B5EF4-FFF2-40B4-BE49-F238E27FC236}">
                    <a16:creationId xmlns:a16="http://schemas.microsoft.com/office/drawing/2014/main" id="{08BED1C2-EF0B-F944-8920-FC7348A02E97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2601400" y="5664506"/>
                <a:ext cx="583920" cy="49534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260" name="墨迹 262">
                <a:extLst>
                  <a:ext uri="{FF2B5EF4-FFF2-40B4-BE49-F238E27FC236}">
                    <a16:creationId xmlns:a16="http://schemas.microsoft.com/office/drawing/2014/main" id="{CFC991FF-3BE4-5C48-8038-BE03A7B31102}"/>
                  </a:ext>
                </a:extLst>
              </p14:cNvPr>
              <p14:cNvContentPartPr/>
              <p14:nvPr/>
            </p14:nvContentPartPr>
            <p14:xfrm>
              <a:off x="10207480" y="5515820"/>
              <a:ext cx="1044000" cy="812160"/>
            </p14:xfrm>
          </p:contentPart>
        </mc:Choice>
        <mc:Fallback>
          <p:pic>
            <p:nvPicPr>
              <p:cNvPr id="260" name="墨迹 262">
                <a:extLst>
                  <a:ext uri="{FF2B5EF4-FFF2-40B4-BE49-F238E27FC236}">
                    <a16:creationId xmlns:a16="http://schemas.microsoft.com/office/drawing/2014/main" id="{CFC991FF-3BE4-5C48-8038-BE03A7B31102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10199920" y="5508260"/>
                <a:ext cx="1059120" cy="82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261" name="墨迹 263">
                <a:extLst>
                  <a:ext uri="{FF2B5EF4-FFF2-40B4-BE49-F238E27FC236}">
                    <a16:creationId xmlns:a16="http://schemas.microsoft.com/office/drawing/2014/main" id="{1C0D009C-69FA-B049-93E3-35D88D310C69}"/>
                  </a:ext>
                </a:extLst>
              </p14:cNvPr>
              <p14:cNvContentPartPr/>
              <p14:nvPr/>
            </p14:nvContentPartPr>
            <p14:xfrm>
              <a:off x="9639040" y="5728220"/>
              <a:ext cx="344160" cy="659160"/>
            </p14:xfrm>
          </p:contentPart>
        </mc:Choice>
        <mc:Fallback>
          <p:pic>
            <p:nvPicPr>
              <p:cNvPr id="261" name="墨迹 263">
                <a:extLst>
                  <a:ext uri="{FF2B5EF4-FFF2-40B4-BE49-F238E27FC236}">
                    <a16:creationId xmlns:a16="http://schemas.microsoft.com/office/drawing/2014/main" id="{1C0D009C-69FA-B049-93E3-35D88D310C69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9631480" y="5721020"/>
                <a:ext cx="359280" cy="67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262" name="墨迹 264">
                <a:extLst>
                  <a:ext uri="{FF2B5EF4-FFF2-40B4-BE49-F238E27FC236}">
                    <a16:creationId xmlns:a16="http://schemas.microsoft.com/office/drawing/2014/main" id="{26957901-57C8-144E-922C-096077ED4EFF}"/>
                  </a:ext>
                </a:extLst>
              </p14:cNvPr>
              <p14:cNvContentPartPr/>
              <p14:nvPr/>
            </p14:nvContentPartPr>
            <p14:xfrm>
              <a:off x="8232880" y="5759540"/>
              <a:ext cx="1100160" cy="718920"/>
            </p14:xfrm>
          </p:contentPart>
        </mc:Choice>
        <mc:Fallback>
          <p:pic>
            <p:nvPicPr>
              <p:cNvPr id="262" name="墨迹 264">
                <a:extLst>
                  <a:ext uri="{FF2B5EF4-FFF2-40B4-BE49-F238E27FC236}">
                    <a16:creationId xmlns:a16="http://schemas.microsoft.com/office/drawing/2014/main" id="{26957901-57C8-144E-922C-096077ED4EFF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8225320" y="5751980"/>
                <a:ext cx="1115280" cy="734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45741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3" name="墨迹 16">
                <a:extLst>
                  <a:ext uri="{FF2B5EF4-FFF2-40B4-BE49-F238E27FC236}">
                    <a16:creationId xmlns:a16="http://schemas.microsoft.com/office/drawing/2014/main" id="{977AF8DC-13FF-934D-9824-FE796C5163FA}"/>
                  </a:ext>
                </a:extLst>
              </p14:cNvPr>
              <p14:cNvContentPartPr/>
              <p14:nvPr/>
            </p14:nvContentPartPr>
            <p14:xfrm>
              <a:off x="3468700" y="720711"/>
              <a:ext cx="93600" cy="162000"/>
            </p14:xfrm>
          </p:contentPart>
        </mc:Choice>
        <mc:Fallback>
          <p:pic>
            <p:nvPicPr>
              <p:cNvPr id="13" name="墨迹 16">
                <a:extLst>
                  <a:ext uri="{FF2B5EF4-FFF2-40B4-BE49-F238E27FC236}">
                    <a16:creationId xmlns:a16="http://schemas.microsoft.com/office/drawing/2014/main" id="{977AF8DC-13FF-934D-9824-FE796C5163F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461140" y="713168"/>
                <a:ext cx="108720" cy="17672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4" name="墨迹 17">
                <a:extLst>
                  <a:ext uri="{FF2B5EF4-FFF2-40B4-BE49-F238E27FC236}">
                    <a16:creationId xmlns:a16="http://schemas.microsoft.com/office/drawing/2014/main" id="{003AB31D-8516-2042-BA39-CD0668A761BE}"/>
                  </a:ext>
                </a:extLst>
              </p14:cNvPr>
              <p14:cNvContentPartPr/>
              <p14:nvPr/>
            </p14:nvContentPartPr>
            <p14:xfrm>
              <a:off x="2852380" y="322191"/>
              <a:ext cx="293040" cy="871920"/>
            </p14:xfrm>
          </p:contentPart>
        </mc:Choice>
        <mc:Fallback>
          <p:pic>
            <p:nvPicPr>
              <p:cNvPr id="14" name="墨迹 17">
                <a:extLst>
                  <a:ext uri="{FF2B5EF4-FFF2-40B4-BE49-F238E27FC236}">
                    <a16:creationId xmlns:a16="http://schemas.microsoft.com/office/drawing/2014/main" id="{003AB31D-8516-2042-BA39-CD0668A761B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844820" y="314631"/>
                <a:ext cx="308160" cy="88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5" name="墨迹 18">
                <a:extLst>
                  <a:ext uri="{FF2B5EF4-FFF2-40B4-BE49-F238E27FC236}">
                    <a16:creationId xmlns:a16="http://schemas.microsoft.com/office/drawing/2014/main" id="{41BD6165-2BFC-5940-8989-B7CECC58B3E2}"/>
                  </a:ext>
                </a:extLst>
              </p14:cNvPr>
              <p14:cNvContentPartPr/>
              <p14:nvPr/>
            </p14:nvContentPartPr>
            <p14:xfrm>
              <a:off x="2260900" y="434511"/>
              <a:ext cx="224280" cy="342720"/>
            </p14:xfrm>
          </p:contentPart>
        </mc:Choice>
        <mc:Fallback>
          <p:pic>
            <p:nvPicPr>
              <p:cNvPr id="15" name="墨迹 18">
                <a:extLst>
                  <a:ext uri="{FF2B5EF4-FFF2-40B4-BE49-F238E27FC236}">
                    <a16:creationId xmlns:a16="http://schemas.microsoft.com/office/drawing/2014/main" id="{41BD6165-2BFC-5940-8989-B7CECC58B3E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253352" y="426951"/>
                <a:ext cx="239016" cy="35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6" name="墨迹 19">
                <a:extLst>
                  <a:ext uri="{FF2B5EF4-FFF2-40B4-BE49-F238E27FC236}">
                    <a16:creationId xmlns:a16="http://schemas.microsoft.com/office/drawing/2014/main" id="{81B8984E-3696-F249-9265-439B1B08A5E2}"/>
                  </a:ext>
                </a:extLst>
              </p14:cNvPr>
              <p14:cNvContentPartPr/>
              <p14:nvPr/>
            </p14:nvContentPartPr>
            <p14:xfrm>
              <a:off x="788140" y="421911"/>
              <a:ext cx="1230120" cy="435960"/>
            </p14:xfrm>
          </p:contentPart>
        </mc:Choice>
        <mc:Fallback>
          <p:pic>
            <p:nvPicPr>
              <p:cNvPr id="16" name="墨迹 19">
                <a:extLst>
                  <a:ext uri="{FF2B5EF4-FFF2-40B4-BE49-F238E27FC236}">
                    <a16:creationId xmlns:a16="http://schemas.microsoft.com/office/drawing/2014/main" id="{81B8984E-3696-F249-9265-439B1B08A5E2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80580" y="414357"/>
                <a:ext cx="1245240" cy="4507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30" name="墨迹 31">
                <a:extLst>
                  <a:ext uri="{FF2B5EF4-FFF2-40B4-BE49-F238E27FC236}">
                    <a16:creationId xmlns:a16="http://schemas.microsoft.com/office/drawing/2014/main" id="{7200ED73-BBA4-1A41-ADC4-D75EB80C389A}"/>
                  </a:ext>
                </a:extLst>
              </p14:cNvPr>
              <p14:cNvContentPartPr/>
              <p14:nvPr/>
            </p14:nvContentPartPr>
            <p14:xfrm>
              <a:off x="2615860" y="1212471"/>
              <a:ext cx="797040" cy="747720"/>
            </p14:xfrm>
          </p:contentPart>
        </mc:Choice>
        <mc:Fallback>
          <p:pic>
            <p:nvPicPr>
              <p:cNvPr id="30" name="墨迹 31">
                <a:extLst>
                  <a:ext uri="{FF2B5EF4-FFF2-40B4-BE49-F238E27FC236}">
                    <a16:creationId xmlns:a16="http://schemas.microsoft.com/office/drawing/2014/main" id="{7200ED73-BBA4-1A41-ADC4-D75EB80C389A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608303" y="1204907"/>
                <a:ext cx="811793" cy="76284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31" name="墨迹 32">
                <a:extLst>
                  <a:ext uri="{FF2B5EF4-FFF2-40B4-BE49-F238E27FC236}">
                    <a16:creationId xmlns:a16="http://schemas.microsoft.com/office/drawing/2014/main" id="{F3D0B6AF-8F3B-7E48-8ECF-7A76CC54C493}"/>
                  </a:ext>
                </a:extLst>
              </p14:cNvPr>
              <p14:cNvContentPartPr/>
              <p14:nvPr/>
            </p14:nvContentPartPr>
            <p14:xfrm>
              <a:off x="822700" y="1113111"/>
              <a:ext cx="1500840" cy="691200"/>
            </p14:xfrm>
          </p:contentPart>
        </mc:Choice>
        <mc:Fallback>
          <p:pic>
            <p:nvPicPr>
              <p:cNvPr id="31" name="墨迹 32">
                <a:extLst>
                  <a:ext uri="{FF2B5EF4-FFF2-40B4-BE49-F238E27FC236}">
                    <a16:creationId xmlns:a16="http://schemas.microsoft.com/office/drawing/2014/main" id="{F3D0B6AF-8F3B-7E48-8ECF-7A76CC54C493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15140" y="1105555"/>
                <a:ext cx="1515600" cy="70595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34" name="墨迹 33">
                <a:extLst>
                  <a:ext uri="{FF2B5EF4-FFF2-40B4-BE49-F238E27FC236}">
                    <a16:creationId xmlns:a16="http://schemas.microsoft.com/office/drawing/2014/main" id="{0B9B3E64-A23E-1A49-BB99-9AD80D9DE073}"/>
                  </a:ext>
                </a:extLst>
              </p14:cNvPr>
              <p14:cNvContentPartPr/>
              <p14:nvPr/>
            </p14:nvContentPartPr>
            <p14:xfrm>
              <a:off x="3630700" y="1290591"/>
              <a:ext cx="93600" cy="270720"/>
            </p14:xfrm>
          </p:contentPart>
        </mc:Choice>
        <mc:Fallback>
          <p:pic>
            <p:nvPicPr>
              <p:cNvPr id="34" name="墨迹 33">
                <a:extLst>
                  <a:ext uri="{FF2B5EF4-FFF2-40B4-BE49-F238E27FC236}">
                    <a16:creationId xmlns:a16="http://schemas.microsoft.com/office/drawing/2014/main" id="{0B9B3E64-A23E-1A49-BB99-9AD80D9DE073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623140" y="1283031"/>
                <a:ext cx="108720" cy="28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51" name="墨迹 52">
                <a:extLst>
                  <a:ext uri="{FF2B5EF4-FFF2-40B4-BE49-F238E27FC236}">
                    <a16:creationId xmlns:a16="http://schemas.microsoft.com/office/drawing/2014/main" id="{494D7DB8-37B9-B848-9E10-2D6ABC03B0F3}"/>
                  </a:ext>
                </a:extLst>
              </p14:cNvPr>
              <p14:cNvContentPartPr/>
              <p14:nvPr/>
            </p14:nvContentPartPr>
            <p14:xfrm>
              <a:off x="4414780" y="1013391"/>
              <a:ext cx="3062880" cy="641520"/>
            </p14:xfrm>
          </p:contentPart>
        </mc:Choice>
        <mc:Fallback>
          <p:pic>
            <p:nvPicPr>
              <p:cNvPr id="51" name="墨迹 52">
                <a:extLst>
                  <a:ext uri="{FF2B5EF4-FFF2-40B4-BE49-F238E27FC236}">
                    <a16:creationId xmlns:a16="http://schemas.microsoft.com/office/drawing/2014/main" id="{494D7DB8-37B9-B848-9E10-2D6ABC03B0F3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407579" y="1005831"/>
                <a:ext cx="3078002" cy="65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52" name="墨迹 53">
                <a:extLst>
                  <a:ext uri="{FF2B5EF4-FFF2-40B4-BE49-F238E27FC236}">
                    <a16:creationId xmlns:a16="http://schemas.microsoft.com/office/drawing/2014/main" id="{23A84FF7-8B60-5B44-8287-505209EB60D2}"/>
                  </a:ext>
                </a:extLst>
              </p14:cNvPr>
              <p14:cNvContentPartPr/>
              <p14:nvPr/>
            </p14:nvContentPartPr>
            <p14:xfrm>
              <a:off x="4053700" y="1529991"/>
              <a:ext cx="50040" cy="93960"/>
            </p14:xfrm>
          </p:contentPart>
        </mc:Choice>
        <mc:Fallback>
          <p:pic>
            <p:nvPicPr>
              <p:cNvPr id="52" name="墨迹 53">
                <a:extLst>
                  <a:ext uri="{FF2B5EF4-FFF2-40B4-BE49-F238E27FC236}">
                    <a16:creationId xmlns:a16="http://schemas.microsoft.com/office/drawing/2014/main" id="{23A84FF7-8B60-5B44-8287-505209EB60D2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046500" y="1522402"/>
                <a:ext cx="65160" cy="1091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72" name="墨迹 73">
                <a:extLst>
                  <a:ext uri="{FF2B5EF4-FFF2-40B4-BE49-F238E27FC236}">
                    <a16:creationId xmlns:a16="http://schemas.microsoft.com/office/drawing/2014/main" id="{8F41D0F3-E1D3-BA4E-94F4-84E776C651D9}"/>
                  </a:ext>
                </a:extLst>
              </p14:cNvPr>
              <p14:cNvContentPartPr/>
              <p14:nvPr/>
            </p14:nvContentPartPr>
            <p14:xfrm>
              <a:off x="9619300" y="1019511"/>
              <a:ext cx="952920" cy="423720"/>
            </p14:xfrm>
          </p:contentPart>
        </mc:Choice>
        <mc:Fallback>
          <p:pic>
            <p:nvPicPr>
              <p:cNvPr id="72" name="墨迹 73">
                <a:extLst>
                  <a:ext uri="{FF2B5EF4-FFF2-40B4-BE49-F238E27FC236}">
                    <a16:creationId xmlns:a16="http://schemas.microsoft.com/office/drawing/2014/main" id="{8F41D0F3-E1D3-BA4E-94F4-84E776C651D9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9611740" y="1011951"/>
                <a:ext cx="968040" cy="43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73" name="墨迹 74">
                <a:extLst>
                  <a:ext uri="{FF2B5EF4-FFF2-40B4-BE49-F238E27FC236}">
                    <a16:creationId xmlns:a16="http://schemas.microsoft.com/office/drawing/2014/main" id="{ECD58E16-B687-544A-AC8E-708120AB32CF}"/>
                  </a:ext>
                </a:extLst>
              </p14:cNvPr>
              <p14:cNvContentPartPr/>
              <p14:nvPr/>
            </p14:nvContentPartPr>
            <p14:xfrm>
              <a:off x="7770340" y="994671"/>
              <a:ext cx="1537920" cy="707400"/>
            </p14:xfrm>
          </p:contentPart>
        </mc:Choice>
        <mc:Fallback>
          <p:pic>
            <p:nvPicPr>
              <p:cNvPr id="73" name="墨迹 74">
                <a:extLst>
                  <a:ext uri="{FF2B5EF4-FFF2-40B4-BE49-F238E27FC236}">
                    <a16:creationId xmlns:a16="http://schemas.microsoft.com/office/drawing/2014/main" id="{ECD58E16-B687-544A-AC8E-708120AB32CF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762780" y="987111"/>
                <a:ext cx="1553040" cy="72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80" name="墨迹 79">
                <a:extLst>
                  <a:ext uri="{FF2B5EF4-FFF2-40B4-BE49-F238E27FC236}">
                    <a16:creationId xmlns:a16="http://schemas.microsoft.com/office/drawing/2014/main" id="{E96531A1-1CC0-D449-B053-A215582B86F7}"/>
                  </a:ext>
                </a:extLst>
              </p14:cNvPr>
              <p14:cNvContentPartPr/>
              <p14:nvPr/>
            </p14:nvContentPartPr>
            <p14:xfrm>
              <a:off x="1134100" y="2202471"/>
              <a:ext cx="68760" cy="305280"/>
            </p14:xfrm>
          </p:contentPart>
        </mc:Choice>
        <mc:Fallback>
          <p:pic>
            <p:nvPicPr>
              <p:cNvPr id="80" name="墨迹 79">
                <a:extLst>
                  <a:ext uri="{FF2B5EF4-FFF2-40B4-BE49-F238E27FC236}">
                    <a16:creationId xmlns:a16="http://schemas.microsoft.com/office/drawing/2014/main" id="{E96531A1-1CC0-D449-B053-A215582B86F7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126540" y="2194911"/>
                <a:ext cx="83880" cy="32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84" name="墨迹 85">
                <a:extLst>
                  <a:ext uri="{FF2B5EF4-FFF2-40B4-BE49-F238E27FC236}">
                    <a16:creationId xmlns:a16="http://schemas.microsoft.com/office/drawing/2014/main" id="{E41BAC87-508C-6D4E-87BA-A353B2251CFA}"/>
                  </a:ext>
                </a:extLst>
              </p14:cNvPr>
              <p14:cNvContentPartPr/>
              <p14:nvPr/>
            </p14:nvContentPartPr>
            <p14:xfrm>
              <a:off x="1358380" y="2146311"/>
              <a:ext cx="386280" cy="374040"/>
            </p14:xfrm>
          </p:contentPart>
        </mc:Choice>
        <mc:Fallback>
          <p:pic>
            <p:nvPicPr>
              <p:cNvPr id="84" name="墨迹 85">
                <a:extLst>
                  <a:ext uri="{FF2B5EF4-FFF2-40B4-BE49-F238E27FC236}">
                    <a16:creationId xmlns:a16="http://schemas.microsoft.com/office/drawing/2014/main" id="{E41BAC87-508C-6D4E-87BA-A353B2251CFA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350820" y="2138751"/>
                <a:ext cx="401400" cy="38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85" name="墨迹 86">
                <a:extLst>
                  <a:ext uri="{FF2B5EF4-FFF2-40B4-BE49-F238E27FC236}">
                    <a16:creationId xmlns:a16="http://schemas.microsoft.com/office/drawing/2014/main" id="{943298E0-77F4-5445-A259-3E6CFE2490D5}"/>
                  </a:ext>
                </a:extLst>
              </p14:cNvPr>
              <p14:cNvContentPartPr/>
              <p14:nvPr/>
            </p14:nvContentPartPr>
            <p14:xfrm>
              <a:off x="431380" y="2252151"/>
              <a:ext cx="528840" cy="329760"/>
            </p14:xfrm>
          </p:contentPart>
        </mc:Choice>
        <mc:Fallback>
          <p:pic>
            <p:nvPicPr>
              <p:cNvPr id="85" name="墨迹 86">
                <a:extLst>
                  <a:ext uri="{FF2B5EF4-FFF2-40B4-BE49-F238E27FC236}">
                    <a16:creationId xmlns:a16="http://schemas.microsoft.com/office/drawing/2014/main" id="{943298E0-77F4-5445-A259-3E6CFE2490D5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423820" y="2244591"/>
                <a:ext cx="543960" cy="34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93" name="墨迹 92">
                <a:extLst>
                  <a:ext uri="{FF2B5EF4-FFF2-40B4-BE49-F238E27FC236}">
                    <a16:creationId xmlns:a16="http://schemas.microsoft.com/office/drawing/2014/main" id="{B2B90A8B-B50E-F64D-9427-6BA4D7A08922}"/>
                  </a:ext>
                </a:extLst>
              </p14:cNvPr>
              <p14:cNvContentPartPr/>
              <p14:nvPr/>
            </p14:nvContentPartPr>
            <p14:xfrm>
              <a:off x="3082780" y="2071791"/>
              <a:ext cx="12960" cy="417600"/>
            </p14:xfrm>
          </p:contentPart>
        </mc:Choice>
        <mc:Fallback>
          <p:pic>
            <p:nvPicPr>
              <p:cNvPr id="93" name="墨迹 92">
                <a:extLst>
                  <a:ext uri="{FF2B5EF4-FFF2-40B4-BE49-F238E27FC236}">
                    <a16:creationId xmlns:a16="http://schemas.microsoft.com/office/drawing/2014/main" id="{B2B90A8B-B50E-F64D-9427-6BA4D7A08922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3075220" y="2064231"/>
                <a:ext cx="27720" cy="43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94" name="墨迹 95">
                <a:extLst>
                  <a:ext uri="{FF2B5EF4-FFF2-40B4-BE49-F238E27FC236}">
                    <a16:creationId xmlns:a16="http://schemas.microsoft.com/office/drawing/2014/main" id="{6DC55906-C4B9-DB4E-B661-DE0E84F7388C}"/>
                  </a:ext>
                </a:extLst>
              </p14:cNvPr>
              <p14:cNvContentPartPr/>
              <p14:nvPr/>
            </p14:nvContentPartPr>
            <p14:xfrm>
              <a:off x="2540980" y="2127591"/>
              <a:ext cx="342720" cy="523440"/>
            </p14:xfrm>
          </p:contentPart>
        </mc:Choice>
        <mc:Fallback>
          <p:pic>
            <p:nvPicPr>
              <p:cNvPr id="94" name="墨迹 95">
                <a:extLst>
                  <a:ext uri="{FF2B5EF4-FFF2-40B4-BE49-F238E27FC236}">
                    <a16:creationId xmlns:a16="http://schemas.microsoft.com/office/drawing/2014/main" id="{6DC55906-C4B9-DB4E-B661-DE0E84F7388C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2533420" y="2120031"/>
                <a:ext cx="357840" cy="53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95" name="墨迹 96">
                <a:extLst>
                  <a:ext uri="{FF2B5EF4-FFF2-40B4-BE49-F238E27FC236}">
                    <a16:creationId xmlns:a16="http://schemas.microsoft.com/office/drawing/2014/main" id="{90864B20-8918-E548-A7F2-2F467FEA5A29}"/>
                  </a:ext>
                </a:extLst>
              </p14:cNvPr>
              <p14:cNvContentPartPr/>
              <p14:nvPr/>
            </p14:nvContentPartPr>
            <p14:xfrm>
              <a:off x="1980820" y="2121471"/>
              <a:ext cx="317880" cy="299160"/>
            </p14:xfrm>
          </p:contentPart>
        </mc:Choice>
        <mc:Fallback>
          <p:pic>
            <p:nvPicPr>
              <p:cNvPr id="95" name="墨迹 96">
                <a:extLst>
                  <a:ext uri="{FF2B5EF4-FFF2-40B4-BE49-F238E27FC236}">
                    <a16:creationId xmlns:a16="http://schemas.microsoft.com/office/drawing/2014/main" id="{90864B20-8918-E548-A7F2-2F467FEA5A29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973260" y="2113911"/>
                <a:ext cx="333000" cy="31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109" name="墨迹 112">
                <a:extLst>
                  <a:ext uri="{FF2B5EF4-FFF2-40B4-BE49-F238E27FC236}">
                    <a16:creationId xmlns:a16="http://schemas.microsoft.com/office/drawing/2014/main" id="{AC01A99E-4269-AF49-BBCA-E6496C2FB97B}"/>
                  </a:ext>
                </a:extLst>
              </p14:cNvPr>
              <p14:cNvContentPartPr/>
              <p14:nvPr/>
            </p14:nvContentPartPr>
            <p14:xfrm>
              <a:off x="6195340" y="1891071"/>
              <a:ext cx="361440" cy="469800"/>
            </p14:xfrm>
          </p:contentPart>
        </mc:Choice>
        <mc:Fallback>
          <p:pic>
            <p:nvPicPr>
              <p:cNvPr id="109" name="墨迹 112">
                <a:extLst>
                  <a:ext uri="{FF2B5EF4-FFF2-40B4-BE49-F238E27FC236}">
                    <a16:creationId xmlns:a16="http://schemas.microsoft.com/office/drawing/2014/main" id="{AC01A99E-4269-AF49-BBCA-E6496C2FB97B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6187780" y="1883517"/>
                <a:ext cx="376560" cy="4849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110" name="墨迹 113">
                <a:extLst>
                  <a:ext uri="{FF2B5EF4-FFF2-40B4-BE49-F238E27FC236}">
                    <a16:creationId xmlns:a16="http://schemas.microsoft.com/office/drawing/2014/main" id="{49335FE3-8554-2644-AF3C-73862B426C2A}"/>
                  </a:ext>
                </a:extLst>
              </p14:cNvPr>
              <p14:cNvContentPartPr/>
              <p14:nvPr/>
            </p14:nvContentPartPr>
            <p14:xfrm>
              <a:off x="5186980" y="2046591"/>
              <a:ext cx="541800" cy="448560"/>
            </p14:xfrm>
          </p:contentPart>
        </mc:Choice>
        <mc:Fallback>
          <p:pic>
            <p:nvPicPr>
              <p:cNvPr id="110" name="墨迹 113">
                <a:extLst>
                  <a:ext uri="{FF2B5EF4-FFF2-40B4-BE49-F238E27FC236}">
                    <a16:creationId xmlns:a16="http://schemas.microsoft.com/office/drawing/2014/main" id="{49335FE3-8554-2644-AF3C-73862B426C2A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5179420" y="2039391"/>
                <a:ext cx="556920" cy="46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111" name="墨迹 114">
                <a:extLst>
                  <a:ext uri="{FF2B5EF4-FFF2-40B4-BE49-F238E27FC236}">
                    <a16:creationId xmlns:a16="http://schemas.microsoft.com/office/drawing/2014/main" id="{1E99E1FC-43A3-2847-BFB3-714F6E808474}"/>
                  </a:ext>
                </a:extLst>
              </p14:cNvPr>
              <p14:cNvContentPartPr/>
              <p14:nvPr/>
            </p14:nvContentPartPr>
            <p14:xfrm>
              <a:off x="4471660" y="2015631"/>
              <a:ext cx="447840" cy="383040"/>
            </p14:xfrm>
          </p:contentPart>
        </mc:Choice>
        <mc:Fallback>
          <p:pic>
            <p:nvPicPr>
              <p:cNvPr id="111" name="墨迹 114">
                <a:extLst>
                  <a:ext uri="{FF2B5EF4-FFF2-40B4-BE49-F238E27FC236}">
                    <a16:creationId xmlns:a16="http://schemas.microsoft.com/office/drawing/2014/main" id="{1E99E1FC-43A3-2847-BFB3-714F6E808474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4464100" y="2008071"/>
                <a:ext cx="462960" cy="39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112" name="墨迹 115">
                <a:extLst>
                  <a:ext uri="{FF2B5EF4-FFF2-40B4-BE49-F238E27FC236}">
                    <a16:creationId xmlns:a16="http://schemas.microsoft.com/office/drawing/2014/main" id="{230A3F80-799E-F94E-B0E4-1B3B2BA0E0B1}"/>
                  </a:ext>
                </a:extLst>
              </p14:cNvPr>
              <p14:cNvContentPartPr/>
              <p14:nvPr/>
            </p14:nvContentPartPr>
            <p14:xfrm>
              <a:off x="3419020" y="2028231"/>
              <a:ext cx="747360" cy="342720"/>
            </p14:xfrm>
          </p:contentPart>
        </mc:Choice>
        <mc:Fallback>
          <p:pic>
            <p:nvPicPr>
              <p:cNvPr id="112" name="墨迹 115">
                <a:extLst>
                  <a:ext uri="{FF2B5EF4-FFF2-40B4-BE49-F238E27FC236}">
                    <a16:creationId xmlns:a16="http://schemas.microsoft.com/office/drawing/2014/main" id="{230A3F80-799E-F94E-B0E4-1B3B2BA0E0B1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3411460" y="2020671"/>
                <a:ext cx="762480" cy="35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117" name="墨迹 116">
                <a:extLst>
                  <a:ext uri="{FF2B5EF4-FFF2-40B4-BE49-F238E27FC236}">
                    <a16:creationId xmlns:a16="http://schemas.microsoft.com/office/drawing/2014/main" id="{C9EF367D-C0A0-E349-9E3F-BB2CD1FB0AD0}"/>
                  </a:ext>
                </a:extLst>
              </p14:cNvPr>
              <p14:cNvContentPartPr/>
              <p14:nvPr/>
            </p14:nvContentPartPr>
            <p14:xfrm>
              <a:off x="2024380" y="3266991"/>
              <a:ext cx="112320" cy="335880"/>
            </p14:xfrm>
          </p:contentPart>
        </mc:Choice>
        <mc:Fallback>
          <p:pic>
            <p:nvPicPr>
              <p:cNvPr id="117" name="墨迹 116">
                <a:extLst>
                  <a:ext uri="{FF2B5EF4-FFF2-40B4-BE49-F238E27FC236}">
                    <a16:creationId xmlns:a16="http://schemas.microsoft.com/office/drawing/2014/main" id="{C9EF367D-C0A0-E349-9E3F-BB2CD1FB0AD0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2016820" y="3259431"/>
                <a:ext cx="127440" cy="35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122" name="墨迹 121">
                <a:extLst>
                  <a:ext uri="{FF2B5EF4-FFF2-40B4-BE49-F238E27FC236}">
                    <a16:creationId xmlns:a16="http://schemas.microsoft.com/office/drawing/2014/main" id="{16F2F9ED-C948-5C41-8B57-925A63FEC163}"/>
                  </a:ext>
                </a:extLst>
              </p14:cNvPr>
              <p14:cNvContentPartPr/>
              <p14:nvPr/>
            </p14:nvContentPartPr>
            <p14:xfrm>
              <a:off x="3032740" y="3273111"/>
              <a:ext cx="124920" cy="467280"/>
            </p14:xfrm>
          </p:contentPart>
        </mc:Choice>
        <mc:Fallback>
          <p:pic>
            <p:nvPicPr>
              <p:cNvPr id="122" name="墨迹 121">
                <a:extLst>
                  <a:ext uri="{FF2B5EF4-FFF2-40B4-BE49-F238E27FC236}">
                    <a16:creationId xmlns:a16="http://schemas.microsoft.com/office/drawing/2014/main" id="{16F2F9ED-C948-5C41-8B57-925A63FEC163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3025180" y="3265551"/>
                <a:ext cx="140040" cy="48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125" name="墨迹 127">
                <a:extLst>
                  <a:ext uri="{FF2B5EF4-FFF2-40B4-BE49-F238E27FC236}">
                    <a16:creationId xmlns:a16="http://schemas.microsoft.com/office/drawing/2014/main" id="{446B8544-101D-5941-9B43-26624838ECA2}"/>
                  </a:ext>
                </a:extLst>
              </p14:cNvPr>
              <p14:cNvContentPartPr/>
              <p14:nvPr/>
            </p14:nvContentPartPr>
            <p14:xfrm>
              <a:off x="3368980" y="3086271"/>
              <a:ext cx="367560" cy="492480"/>
            </p14:xfrm>
          </p:contentPart>
        </mc:Choice>
        <mc:Fallback>
          <p:pic>
            <p:nvPicPr>
              <p:cNvPr id="125" name="墨迹 127">
                <a:extLst>
                  <a:ext uri="{FF2B5EF4-FFF2-40B4-BE49-F238E27FC236}">
                    <a16:creationId xmlns:a16="http://schemas.microsoft.com/office/drawing/2014/main" id="{446B8544-101D-5941-9B43-26624838ECA2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3361420" y="3078705"/>
                <a:ext cx="382680" cy="50761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126" name="墨迹 128">
                <a:extLst>
                  <a:ext uri="{FF2B5EF4-FFF2-40B4-BE49-F238E27FC236}">
                    <a16:creationId xmlns:a16="http://schemas.microsoft.com/office/drawing/2014/main" id="{E21441E8-102E-0D49-A3A0-3CC2B2649340}"/>
                  </a:ext>
                </a:extLst>
              </p14:cNvPr>
              <p14:cNvContentPartPr/>
              <p14:nvPr/>
            </p14:nvContentPartPr>
            <p14:xfrm>
              <a:off x="2702980" y="3385071"/>
              <a:ext cx="174600" cy="118800"/>
            </p14:xfrm>
          </p:contentPart>
        </mc:Choice>
        <mc:Fallback>
          <p:pic>
            <p:nvPicPr>
              <p:cNvPr id="126" name="墨迹 128">
                <a:extLst>
                  <a:ext uri="{FF2B5EF4-FFF2-40B4-BE49-F238E27FC236}">
                    <a16:creationId xmlns:a16="http://schemas.microsoft.com/office/drawing/2014/main" id="{E21441E8-102E-0D49-A3A0-3CC2B2649340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695420" y="3377871"/>
                <a:ext cx="189720" cy="13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127" name="墨迹 129">
                <a:extLst>
                  <a:ext uri="{FF2B5EF4-FFF2-40B4-BE49-F238E27FC236}">
                    <a16:creationId xmlns:a16="http://schemas.microsoft.com/office/drawing/2014/main" id="{C76E94CC-1E90-0241-A678-ADD2975795C8}"/>
                  </a:ext>
                </a:extLst>
              </p14:cNvPr>
              <p14:cNvContentPartPr/>
              <p14:nvPr/>
            </p14:nvContentPartPr>
            <p14:xfrm>
              <a:off x="2298340" y="3304431"/>
              <a:ext cx="243000" cy="212040"/>
            </p14:xfrm>
          </p:contentPart>
        </mc:Choice>
        <mc:Fallback>
          <p:pic>
            <p:nvPicPr>
              <p:cNvPr id="127" name="墨迹 129">
                <a:extLst>
                  <a:ext uri="{FF2B5EF4-FFF2-40B4-BE49-F238E27FC236}">
                    <a16:creationId xmlns:a16="http://schemas.microsoft.com/office/drawing/2014/main" id="{C76E94CC-1E90-0241-A678-ADD2975795C8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2290780" y="3296871"/>
                <a:ext cx="258120" cy="22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145" name="墨迹 146">
                <a:extLst>
                  <a:ext uri="{FF2B5EF4-FFF2-40B4-BE49-F238E27FC236}">
                    <a16:creationId xmlns:a16="http://schemas.microsoft.com/office/drawing/2014/main" id="{ACCFAD73-F0FA-0946-86E0-B96343F21A58}"/>
                  </a:ext>
                </a:extLst>
              </p14:cNvPr>
              <p14:cNvContentPartPr/>
              <p14:nvPr/>
            </p14:nvContentPartPr>
            <p14:xfrm>
              <a:off x="4733020" y="2794671"/>
              <a:ext cx="1220040" cy="1026720"/>
            </p14:xfrm>
          </p:contentPart>
        </mc:Choice>
        <mc:Fallback>
          <p:pic>
            <p:nvPicPr>
              <p:cNvPr id="145" name="墨迹 146">
                <a:extLst>
                  <a:ext uri="{FF2B5EF4-FFF2-40B4-BE49-F238E27FC236}">
                    <a16:creationId xmlns:a16="http://schemas.microsoft.com/office/drawing/2014/main" id="{ACCFAD73-F0FA-0946-86E0-B96343F21A58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4725460" y="2787111"/>
                <a:ext cx="1234800" cy="104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146" name="墨迹 147">
                <a:extLst>
                  <a:ext uri="{FF2B5EF4-FFF2-40B4-BE49-F238E27FC236}">
                    <a16:creationId xmlns:a16="http://schemas.microsoft.com/office/drawing/2014/main" id="{EBD69A24-91F3-FC47-A381-8165D652C1B7}"/>
                  </a:ext>
                </a:extLst>
              </p14:cNvPr>
              <p14:cNvContentPartPr/>
              <p14:nvPr/>
            </p14:nvContentPartPr>
            <p14:xfrm>
              <a:off x="4134700" y="3273111"/>
              <a:ext cx="317880" cy="149760"/>
            </p14:xfrm>
          </p:contentPart>
        </mc:Choice>
        <mc:Fallback>
          <p:pic>
            <p:nvPicPr>
              <p:cNvPr id="146" name="墨迹 147">
                <a:extLst>
                  <a:ext uri="{FF2B5EF4-FFF2-40B4-BE49-F238E27FC236}">
                    <a16:creationId xmlns:a16="http://schemas.microsoft.com/office/drawing/2014/main" id="{EBD69A24-91F3-FC47-A381-8165D652C1B7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4127140" y="3265551"/>
                <a:ext cx="333000" cy="16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150" name="墨迹 149">
                <a:extLst>
                  <a:ext uri="{FF2B5EF4-FFF2-40B4-BE49-F238E27FC236}">
                    <a16:creationId xmlns:a16="http://schemas.microsoft.com/office/drawing/2014/main" id="{F11E8299-DB73-0748-9404-E408A74F7DD7}"/>
                  </a:ext>
                </a:extLst>
              </p14:cNvPr>
              <p14:cNvContentPartPr/>
              <p14:nvPr/>
            </p14:nvContentPartPr>
            <p14:xfrm>
              <a:off x="6606460" y="2974311"/>
              <a:ext cx="93600" cy="504720"/>
            </p14:xfrm>
          </p:contentPart>
        </mc:Choice>
        <mc:Fallback>
          <p:pic>
            <p:nvPicPr>
              <p:cNvPr id="150" name="墨迹 149">
                <a:extLst>
                  <a:ext uri="{FF2B5EF4-FFF2-40B4-BE49-F238E27FC236}">
                    <a16:creationId xmlns:a16="http://schemas.microsoft.com/office/drawing/2014/main" id="{F11E8299-DB73-0748-9404-E408A74F7DD7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6598900" y="2966751"/>
                <a:ext cx="108720" cy="51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153" name="墨迹 154">
                <a:extLst>
                  <a:ext uri="{FF2B5EF4-FFF2-40B4-BE49-F238E27FC236}">
                    <a16:creationId xmlns:a16="http://schemas.microsoft.com/office/drawing/2014/main" id="{CF56A62D-E8C1-2D42-8A52-D56138C51688}"/>
                  </a:ext>
                </a:extLst>
              </p14:cNvPr>
              <p14:cNvContentPartPr/>
              <p14:nvPr/>
            </p14:nvContentPartPr>
            <p14:xfrm>
              <a:off x="6992380" y="3098871"/>
              <a:ext cx="218160" cy="243000"/>
            </p14:xfrm>
          </p:contentPart>
        </mc:Choice>
        <mc:Fallback>
          <p:pic>
            <p:nvPicPr>
              <p:cNvPr id="153" name="墨迹 154">
                <a:extLst>
                  <a:ext uri="{FF2B5EF4-FFF2-40B4-BE49-F238E27FC236}">
                    <a16:creationId xmlns:a16="http://schemas.microsoft.com/office/drawing/2014/main" id="{CF56A62D-E8C1-2D42-8A52-D56138C51688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6984820" y="3091311"/>
                <a:ext cx="233280" cy="25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154" name="墨迹 155">
                <a:extLst>
                  <a:ext uri="{FF2B5EF4-FFF2-40B4-BE49-F238E27FC236}">
                    <a16:creationId xmlns:a16="http://schemas.microsoft.com/office/drawing/2014/main" id="{472DDC0E-4E64-6144-B4E9-27859AA07CA6}"/>
                  </a:ext>
                </a:extLst>
              </p14:cNvPr>
              <p14:cNvContentPartPr/>
              <p14:nvPr/>
            </p14:nvContentPartPr>
            <p14:xfrm>
              <a:off x="6183100" y="2831031"/>
              <a:ext cx="243000" cy="672840"/>
            </p14:xfrm>
          </p:contentPart>
        </mc:Choice>
        <mc:Fallback>
          <p:pic>
            <p:nvPicPr>
              <p:cNvPr id="154" name="墨迹 155">
                <a:extLst>
                  <a:ext uri="{FF2B5EF4-FFF2-40B4-BE49-F238E27FC236}">
                    <a16:creationId xmlns:a16="http://schemas.microsoft.com/office/drawing/2014/main" id="{472DDC0E-4E64-6144-B4E9-27859AA07CA6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6175540" y="2823471"/>
                <a:ext cx="258120" cy="68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162" name="墨迹 162">
                <a:extLst>
                  <a:ext uri="{FF2B5EF4-FFF2-40B4-BE49-F238E27FC236}">
                    <a16:creationId xmlns:a16="http://schemas.microsoft.com/office/drawing/2014/main" id="{F251369A-3C85-E943-8E9F-98D335327A85}"/>
                  </a:ext>
                </a:extLst>
              </p14:cNvPr>
              <p14:cNvContentPartPr/>
              <p14:nvPr/>
            </p14:nvContentPartPr>
            <p14:xfrm>
              <a:off x="7465420" y="2681631"/>
              <a:ext cx="1500840" cy="908640"/>
            </p14:xfrm>
          </p:contentPart>
        </mc:Choice>
        <mc:Fallback>
          <p:pic>
            <p:nvPicPr>
              <p:cNvPr id="162" name="墨迹 162">
                <a:extLst>
                  <a:ext uri="{FF2B5EF4-FFF2-40B4-BE49-F238E27FC236}">
                    <a16:creationId xmlns:a16="http://schemas.microsoft.com/office/drawing/2014/main" id="{F251369A-3C85-E943-8E9F-98D335327A85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7457860" y="2674071"/>
                <a:ext cx="1515600" cy="92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174" name="墨迹 174">
                <a:extLst>
                  <a:ext uri="{FF2B5EF4-FFF2-40B4-BE49-F238E27FC236}">
                    <a16:creationId xmlns:a16="http://schemas.microsoft.com/office/drawing/2014/main" id="{206ECA95-04A0-6D48-94CD-B74E1F600C41}"/>
                  </a:ext>
                </a:extLst>
              </p14:cNvPr>
              <p14:cNvContentPartPr/>
              <p14:nvPr/>
            </p14:nvContentPartPr>
            <p14:xfrm>
              <a:off x="1258660" y="4692591"/>
              <a:ext cx="1481760" cy="878040"/>
            </p14:xfrm>
          </p:contentPart>
        </mc:Choice>
        <mc:Fallback>
          <p:pic>
            <p:nvPicPr>
              <p:cNvPr id="174" name="墨迹 174">
                <a:extLst>
                  <a:ext uri="{FF2B5EF4-FFF2-40B4-BE49-F238E27FC236}">
                    <a16:creationId xmlns:a16="http://schemas.microsoft.com/office/drawing/2014/main" id="{206ECA95-04A0-6D48-94CD-B74E1F600C41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1251102" y="4685031"/>
                <a:ext cx="1496876" cy="89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176" name="墨迹 175">
                <a:extLst>
                  <a:ext uri="{FF2B5EF4-FFF2-40B4-BE49-F238E27FC236}">
                    <a16:creationId xmlns:a16="http://schemas.microsoft.com/office/drawing/2014/main" id="{8926B750-26A9-4349-96B7-5D1B474D78AB}"/>
                  </a:ext>
                </a:extLst>
              </p14:cNvPr>
              <p14:cNvContentPartPr/>
              <p14:nvPr/>
            </p14:nvContentPartPr>
            <p14:xfrm>
              <a:off x="3480940" y="4866831"/>
              <a:ext cx="124920" cy="523440"/>
            </p14:xfrm>
          </p:contentPart>
        </mc:Choice>
        <mc:Fallback>
          <p:pic>
            <p:nvPicPr>
              <p:cNvPr id="176" name="墨迹 175">
                <a:extLst>
                  <a:ext uri="{FF2B5EF4-FFF2-40B4-BE49-F238E27FC236}">
                    <a16:creationId xmlns:a16="http://schemas.microsoft.com/office/drawing/2014/main" id="{8926B750-26A9-4349-96B7-5D1B474D78AB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3473740" y="4859271"/>
                <a:ext cx="140040" cy="53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180" name="墨迹 179">
                <a:extLst>
                  <a:ext uri="{FF2B5EF4-FFF2-40B4-BE49-F238E27FC236}">
                    <a16:creationId xmlns:a16="http://schemas.microsoft.com/office/drawing/2014/main" id="{249CF9DC-7461-FC47-B861-9D1AF8B6878A}"/>
                  </a:ext>
                </a:extLst>
              </p14:cNvPr>
              <p14:cNvContentPartPr/>
              <p14:nvPr/>
            </p14:nvContentPartPr>
            <p14:xfrm>
              <a:off x="4346380" y="4785831"/>
              <a:ext cx="131400" cy="685080"/>
            </p14:xfrm>
          </p:contentPart>
        </mc:Choice>
        <mc:Fallback>
          <p:pic>
            <p:nvPicPr>
              <p:cNvPr id="180" name="墨迹 179">
                <a:extLst>
                  <a:ext uri="{FF2B5EF4-FFF2-40B4-BE49-F238E27FC236}">
                    <a16:creationId xmlns:a16="http://schemas.microsoft.com/office/drawing/2014/main" id="{249CF9DC-7461-FC47-B861-9D1AF8B6878A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4338820" y="4778271"/>
                <a:ext cx="146520" cy="70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183" name="墨迹 182">
                <a:extLst>
                  <a:ext uri="{FF2B5EF4-FFF2-40B4-BE49-F238E27FC236}">
                    <a16:creationId xmlns:a16="http://schemas.microsoft.com/office/drawing/2014/main" id="{D555B5AC-FEC8-A444-A758-8E2DC4A4BAEE}"/>
                  </a:ext>
                </a:extLst>
              </p14:cNvPr>
              <p14:cNvContentPartPr/>
              <p14:nvPr/>
            </p14:nvContentPartPr>
            <p14:xfrm>
              <a:off x="5716900" y="4393791"/>
              <a:ext cx="279720" cy="317880"/>
            </p14:xfrm>
          </p:contentPart>
        </mc:Choice>
        <mc:Fallback>
          <p:pic>
            <p:nvPicPr>
              <p:cNvPr id="183" name="墨迹 182">
                <a:extLst>
                  <a:ext uri="{FF2B5EF4-FFF2-40B4-BE49-F238E27FC236}">
                    <a16:creationId xmlns:a16="http://schemas.microsoft.com/office/drawing/2014/main" id="{D555B5AC-FEC8-A444-A758-8E2DC4A4BAEE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5709340" y="4386231"/>
                <a:ext cx="294840" cy="33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190" name="墨迹 189">
                <a:extLst>
                  <a:ext uri="{FF2B5EF4-FFF2-40B4-BE49-F238E27FC236}">
                    <a16:creationId xmlns:a16="http://schemas.microsoft.com/office/drawing/2014/main" id="{AFEE4C29-6100-2441-B9BC-3B982CBF0A64}"/>
                  </a:ext>
                </a:extLst>
              </p14:cNvPr>
              <p14:cNvContentPartPr/>
              <p14:nvPr/>
            </p14:nvContentPartPr>
            <p14:xfrm>
              <a:off x="7484140" y="4356351"/>
              <a:ext cx="100080" cy="324000"/>
            </p14:xfrm>
          </p:contentPart>
        </mc:Choice>
        <mc:Fallback>
          <p:pic>
            <p:nvPicPr>
              <p:cNvPr id="190" name="墨迹 189">
                <a:extLst>
                  <a:ext uri="{FF2B5EF4-FFF2-40B4-BE49-F238E27FC236}">
                    <a16:creationId xmlns:a16="http://schemas.microsoft.com/office/drawing/2014/main" id="{AFEE4C29-6100-2441-B9BC-3B982CBF0A64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7476580" y="4348791"/>
                <a:ext cx="115200" cy="33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195" name="墨迹 194">
                <a:extLst>
                  <a:ext uri="{FF2B5EF4-FFF2-40B4-BE49-F238E27FC236}">
                    <a16:creationId xmlns:a16="http://schemas.microsoft.com/office/drawing/2014/main" id="{4230248E-AB2C-C446-8751-F7E6FE2489D7}"/>
                  </a:ext>
                </a:extLst>
              </p14:cNvPr>
              <p14:cNvContentPartPr/>
              <p14:nvPr/>
            </p14:nvContentPartPr>
            <p14:xfrm>
              <a:off x="8990740" y="4396671"/>
              <a:ext cx="31320" cy="184320"/>
            </p14:xfrm>
          </p:contentPart>
        </mc:Choice>
        <mc:Fallback>
          <p:pic>
            <p:nvPicPr>
              <p:cNvPr id="195" name="墨迹 194">
                <a:extLst>
                  <a:ext uri="{FF2B5EF4-FFF2-40B4-BE49-F238E27FC236}">
                    <a16:creationId xmlns:a16="http://schemas.microsoft.com/office/drawing/2014/main" id="{4230248E-AB2C-C446-8751-F7E6FE2489D7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8983180" y="4389111"/>
                <a:ext cx="46440" cy="19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196" name="墨迹 195">
                <a:extLst>
                  <a:ext uri="{FF2B5EF4-FFF2-40B4-BE49-F238E27FC236}">
                    <a16:creationId xmlns:a16="http://schemas.microsoft.com/office/drawing/2014/main" id="{41B707B4-7E84-4248-AC92-4AA60E330468}"/>
                  </a:ext>
                </a:extLst>
              </p14:cNvPr>
              <p14:cNvContentPartPr/>
              <p14:nvPr/>
            </p14:nvContentPartPr>
            <p14:xfrm>
              <a:off x="9189820" y="4281831"/>
              <a:ext cx="205920" cy="255600"/>
            </p14:xfrm>
          </p:contentPart>
        </mc:Choice>
        <mc:Fallback>
          <p:pic>
            <p:nvPicPr>
              <p:cNvPr id="196" name="墨迹 195">
                <a:extLst>
                  <a:ext uri="{FF2B5EF4-FFF2-40B4-BE49-F238E27FC236}">
                    <a16:creationId xmlns:a16="http://schemas.microsoft.com/office/drawing/2014/main" id="{41B707B4-7E84-4248-AC92-4AA60E330468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9182260" y="4274271"/>
                <a:ext cx="221040" cy="27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197" name="墨迹 196">
                <a:extLst>
                  <a:ext uri="{FF2B5EF4-FFF2-40B4-BE49-F238E27FC236}">
                    <a16:creationId xmlns:a16="http://schemas.microsoft.com/office/drawing/2014/main" id="{67157EA9-B7AD-C848-9AB3-B1163BBDD6A0}"/>
                  </a:ext>
                </a:extLst>
              </p14:cNvPr>
              <p14:cNvContentPartPr/>
              <p14:nvPr/>
            </p14:nvContentPartPr>
            <p14:xfrm>
              <a:off x="9607060" y="4412511"/>
              <a:ext cx="155880" cy="6480"/>
            </p14:xfrm>
          </p:contentPart>
        </mc:Choice>
        <mc:Fallback>
          <p:pic>
            <p:nvPicPr>
              <p:cNvPr id="197" name="墨迹 196">
                <a:extLst>
                  <a:ext uri="{FF2B5EF4-FFF2-40B4-BE49-F238E27FC236}">
                    <a16:creationId xmlns:a16="http://schemas.microsoft.com/office/drawing/2014/main" id="{67157EA9-B7AD-C848-9AB3-B1163BBDD6A0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9599500" y="4404951"/>
                <a:ext cx="17100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198" name="墨迹 197">
                <a:extLst>
                  <a:ext uri="{FF2B5EF4-FFF2-40B4-BE49-F238E27FC236}">
                    <a16:creationId xmlns:a16="http://schemas.microsoft.com/office/drawing/2014/main" id="{D292E541-89E3-D14F-B0D4-B65C42FD725F}"/>
                  </a:ext>
                </a:extLst>
              </p14:cNvPr>
              <p14:cNvContentPartPr/>
              <p14:nvPr/>
            </p14:nvContentPartPr>
            <p14:xfrm>
              <a:off x="9924580" y="4200831"/>
              <a:ext cx="193320" cy="348840"/>
            </p14:xfrm>
          </p:contentPart>
        </mc:Choice>
        <mc:Fallback>
          <p:pic>
            <p:nvPicPr>
              <p:cNvPr id="198" name="墨迹 197">
                <a:extLst>
                  <a:ext uri="{FF2B5EF4-FFF2-40B4-BE49-F238E27FC236}">
                    <a16:creationId xmlns:a16="http://schemas.microsoft.com/office/drawing/2014/main" id="{D292E541-89E3-D14F-B0D4-B65C42FD725F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9917020" y="4193271"/>
                <a:ext cx="208440" cy="36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202" name="墨迹 201">
                <a:extLst>
                  <a:ext uri="{FF2B5EF4-FFF2-40B4-BE49-F238E27FC236}">
                    <a16:creationId xmlns:a16="http://schemas.microsoft.com/office/drawing/2014/main" id="{DAE0C410-0797-9343-8235-F4B476FAB967}"/>
                  </a:ext>
                </a:extLst>
              </p14:cNvPr>
              <p14:cNvContentPartPr/>
              <p14:nvPr/>
            </p14:nvContentPartPr>
            <p14:xfrm>
              <a:off x="10839700" y="4275351"/>
              <a:ext cx="180720" cy="448560"/>
            </p14:xfrm>
          </p:contentPart>
        </mc:Choice>
        <mc:Fallback>
          <p:pic>
            <p:nvPicPr>
              <p:cNvPr id="202" name="墨迹 201">
                <a:extLst>
                  <a:ext uri="{FF2B5EF4-FFF2-40B4-BE49-F238E27FC236}">
                    <a16:creationId xmlns:a16="http://schemas.microsoft.com/office/drawing/2014/main" id="{DAE0C410-0797-9343-8235-F4B476FAB967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10832140" y="4267791"/>
                <a:ext cx="195840" cy="46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203" name="墨迹 208">
                <a:extLst>
                  <a:ext uri="{FF2B5EF4-FFF2-40B4-BE49-F238E27FC236}">
                    <a16:creationId xmlns:a16="http://schemas.microsoft.com/office/drawing/2014/main" id="{5ADE1C7D-4874-0C47-A1CB-33D9BF0AEC65}"/>
                  </a:ext>
                </a:extLst>
              </p14:cNvPr>
              <p14:cNvContentPartPr/>
              <p14:nvPr/>
            </p14:nvContentPartPr>
            <p14:xfrm>
              <a:off x="10335340" y="4369671"/>
              <a:ext cx="274320" cy="198720"/>
            </p14:xfrm>
          </p:contentPart>
        </mc:Choice>
        <mc:Fallback>
          <p:pic>
            <p:nvPicPr>
              <p:cNvPr id="203" name="墨迹 208">
                <a:extLst>
                  <a:ext uri="{FF2B5EF4-FFF2-40B4-BE49-F238E27FC236}">
                    <a16:creationId xmlns:a16="http://schemas.microsoft.com/office/drawing/2014/main" id="{5ADE1C7D-4874-0C47-A1CB-33D9BF0AEC65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10327780" y="4362111"/>
                <a:ext cx="289440" cy="21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204" name="墨迹 209">
                <a:extLst>
                  <a:ext uri="{FF2B5EF4-FFF2-40B4-BE49-F238E27FC236}">
                    <a16:creationId xmlns:a16="http://schemas.microsoft.com/office/drawing/2014/main" id="{DD29474A-964C-0B47-B4AD-B6C7B46EC203}"/>
                  </a:ext>
                </a:extLst>
              </p14:cNvPr>
              <p14:cNvContentPartPr/>
              <p14:nvPr/>
            </p14:nvContentPartPr>
            <p14:xfrm>
              <a:off x="8349580" y="4449951"/>
              <a:ext cx="324000" cy="25200"/>
            </p14:xfrm>
          </p:contentPart>
        </mc:Choice>
        <mc:Fallback>
          <p:pic>
            <p:nvPicPr>
              <p:cNvPr id="204" name="墨迹 209">
                <a:extLst>
                  <a:ext uri="{FF2B5EF4-FFF2-40B4-BE49-F238E27FC236}">
                    <a16:creationId xmlns:a16="http://schemas.microsoft.com/office/drawing/2014/main" id="{DD29474A-964C-0B47-B4AD-B6C7B46EC203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8342020" y="4442391"/>
                <a:ext cx="33912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205" name="墨迹 210">
                <a:extLst>
                  <a:ext uri="{FF2B5EF4-FFF2-40B4-BE49-F238E27FC236}">
                    <a16:creationId xmlns:a16="http://schemas.microsoft.com/office/drawing/2014/main" id="{87982792-8A46-4644-8AB1-1E6890289A0C}"/>
                  </a:ext>
                </a:extLst>
              </p14:cNvPr>
              <p14:cNvContentPartPr/>
              <p14:nvPr/>
            </p14:nvContentPartPr>
            <p14:xfrm>
              <a:off x="7764220" y="4418631"/>
              <a:ext cx="137160" cy="162360"/>
            </p14:xfrm>
          </p:contentPart>
        </mc:Choice>
        <mc:Fallback>
          <p:pic>
            <p:nvPicPr>
              <p:cNvPr id="205" name="墨迹 210">
                <a:extLst>
                  <a:ext uri="{FF2B5EF4-FFF2-40B4-BE49-F238E27FC236}">
                    <a16:creationId xmlns:a16="http://schemas.microsoft.com/office/drawing/2014/main" id="{87982792-8A46-4644-8AB1-1E6890289A0C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7756660" y="4411071"/>
                <a:ext cx="152280" cy="17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206" name="墨迹 211">
                <a:extLst>
                  <a:ext uri="{FF2B5EF4-FFF2-40B4-BE49-F238E27FC236}">
                    <a16:creationId xmlns:a16="http://schemas.microsoft.com/office/drawing/2014/main" id="{8A592AA5-C608-0B46-AF8B-34CF259F83BE}"/>
                  </a:ext>
                </a:extLst>
              </p14:cNvPr>
              <p14:cNvContentPartPr/>
              <p14:nvPr/>
            </p14:nvContentPartPr>
            <p14:xfrm>
              <a:off x="6438340" y="4412511"/>
              <a:ext cx="803160" cy="236880"/>
            </p14:xfrm>
          </p:contentPart>
        </mc:Choice>
        <mc:Fallback>
          <p:pic>
            <p:nvPicPr>
              <p:cNvPr id="206" name="墨迹 211">
                <a:extLst>
                  <a:ext uri="{FF2B5EF4-FFF2-40B4-BE49-F238E27FC236}">
                    <a16:creationId xmlns:a16="http://schemas.microsoft.com/office/drawing/2014/main" id="{8A592AA5-C608-0B46-AF8B-34CF259F83BE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6430783" y="4404951"/>
                <a:ext cx="818273" cy="25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207" name="墨迹 212">
                <a:extLst>
                  <a:ext uri="{FF2B5EF4-FFF2-40B4-BE49-F238E27FC236}">
                    <a16:creationId xmlns:a16="http://schemas.microsoft.com/office/drawing/2014/main" id="{14438879-A472-8148-95F6-195EA32F6E1C}"/>
                  </a:ext>
                </a:extLst>
              </p14:cNvPr>
              <p14:cNvContentPartPr/>
              <p14:nvPr/>
            </p14:nvContentPartPr>
            <p14:xfrm>
              <a:off x="6170500" y="4518351"/>
              <a:ext cx="87480" cy="149760"/>
            </p14:xfrm>
          </p:contentPart>
        </mc:Choice>
        <mc:Fallback>
          <p:pic>
            <p:nvPicPr>
              <p:cNvPr id="207" name="墨迹 212">
                <a:extLst>
                  <a:ext uri="{FF2B5EF4-FFF2-40B4-BE49-F238E27FC236}">
                    <a16:creationId xmlns:a16="http://schemas.microsoft.com/office/drawing/2014/main" id="{14438879-A472-8148-95F6-195EA32F6E1C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6162940" y="4510791"/>
                <a:ext cx="102600" cy="16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208" name="墨迹 213">
                <a:extLst>
                  <a:ext uri="{FF2B5EF4-FFF2-40B4-BE49-F238E27FC236}">
                    <a16:creationId xmlns:a16="http://schemas.microsoft.com/office/drawing/2014/main" id="{EF4E9DE9-BCA2-C140-9133-FECCCB2BD509}"/>
                  </a:ext>
                </a:extLst>
              </p14:cNvPr>
              <p14:cNvContentPartPr/>
              <p14:nvPr/>
            </p14:nvContentPartPr>
            <p14:xfrm>
              <a:off x="3849220" y="4699431"/>
              <a:ext cx="335520" cy="740520"/>
            </p14:xfrm>
          </p:contentPart>
        </mc:Choice>
        <mc:Fallback>
          <p:pic>
            <p:nvPicPr>
              <p:cNvPr id="208" name="墨迹 213">
                <a:extLst>
                  <a:ext uri="{FF2B5EF4-FFF2-40B4-BE49-F238E27FC236}">
                    <a16:creationId xmlns:a16="http://schemas.microsoft.com/office/drawing/2014/main" id="{EF4E9DE9-BCA2-C140-9133-FECCCB2BD509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3841668" y="4691871"/>
                <a:ext cx="350624" cy="75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219" name="墨迹 220">
                <a:extLst>
                  <a:ext uri="{FF2B5EF4-FFF2-40B4-BE49-F238E27FC236}">
                    <a16:creationId xmlns:a16="http://schemas.microsoft.com/office/drawing/2014/main" id="{F1E5CE29-C4C2-D042-A7B5-3F3E797B50D7}"/>
                  </a:ext>
                </a:extLst>
              </p14:cNvPr>
              <p14:cNvContentPartPr/>
              <p14:nvPr/>
            </p14:nvContentPartPr>
            <p14:xfrm>
              <a:off x="7639660" y="5246631"/>
              <a:ext cx="641880" cy="573120"/>
            </p14:xfrm>
          </p:contentPart>
        </mc:Choice>
        <mc:Fallback>
          <p:pic>
            <p:nvPicPr>
              <p:cNvPr id="219" name="墨迹 220">
                <a:extLst>
                  <a:ext uri="{FF2B5EF4-FFF2-40B4-BE49-F238E27FC236}">
                    <a16:creationId xmlns:a16="http://schemas.microsoft.com/office/drawing/2014/main" id="{F1E5CE29-C4C2-D042-A7B5-3F3E797B50D7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7632096" y="5239071"/>
                <a:ext cx="657008" cy="58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220" name="墨迹 221">
                <a:extLst>
                  <a:ext uri="{FF2B5EF4-FFF2-40B4-BE49-F238E27FC236}">
                    <a16:creationId xmlns:a16="http://schemas.microsoft.com/office/drawing/2014/main" id="{6E48313A-EB8F-814F-BF68-3F185B9D8598}"/>
                  </a:ext>
                </a:extLst>
              </p14:cNvPr>
              <p14:cNvContentPartPr/>
              <p14:nvPr/>
            </p14:nvContentPartPr>
            <p14:xfrm>
              <a:off x="5171140" y="4904271"/>
              <a:ext cx="5916960" cy="199800"/>
            </p14:xfrm>
          </p:contentPart>
        </mc:Choice>
        <mc:Fallback>
          <p:pic>
            <p:nvPicPr>
              <p:cNvPr id="220" name="墨迹 221">
                <a:extLst>
                  <a:ext uri="{FF2B5EF4-FFF2-40B4-BE49-F238E27FC236}">
                    <a16:creationId xmlns:a16="http://schemas.microsoft.com/office/drawing/2014/main" id="{6E48313A-EB8F-814F-BF68-3F185B9D8598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5163580" y="4896697"/>
                <a:ext cx="5932079" cy="21494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2">
            <p14:nvContentPartPr>
              <p14:cNvPr id="226" name="墨迹 226">
                <a:extLst>
                  <a:ext uri="{FF2B5EF4-FFF2-40B4-BE49-F238E27FC236}">
                    <a16:creationId xmlns:a16="http://schemas.microsoft.com/office/drawing/2014/main" id="{7C3E1243-D7EA-7141-B605-3DC142AD4095}"/>
                  </a:ext>
                </a:extLst>
              </p14:cNvPr>
              <p14:cNvContentPartPr/>
              <p14:nvPr/>
            </p14:nvContentPartPr>
            <p14:xfrm>
              <a:off x="3188620" y="4287951"/>
              <a:ext cx="2926440" cy="2253960"/>
            </p14:xfrm>
          </p:contentPart>
        </mc:Choice>
        <mc:Fallback>
          <p:pic>
            <p:nvPicPr>
              <p:cNvPr id="226" name="墨迹 226">
                <a:extLst>
                  <a:ext uri="{FF2B5EF4-FFF2-40B4-BE49-F238E27FC236}">
                    <a16:creationId xmlns:a16="http://schemas.microsoft.com/office/drawing/2014/main" id="{7C3E1243-D7EA-7141-B605-3DC142AD4095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3181060" y="4280391"/>
                <a:ext cx="2941560" cy="226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4">
            <p14:nvContentPartPr>
              <p14:cNvPr id="228" name="墨迹 227">
                <a:extLst>
                  <a:ext uri="{FF2B5EF4-FFF2-40B4-BE49-F238E27FC236}">
                    <a16:creationId xmlns:a16="http://schemas.microsoft.com/office/drawing/2014/main" id="{DA86340D-E10C-534A-959B-480F61A88115}"/>
                  </a:ext>
                </a:extLst>
              </p14:cNvPr>
              <p14:cNvContentPartPr/>
              <p14:nvPr/>
            </p14:nvContentPartPr>
            <p14:xfrm>
              <a:off x="6718420" y="6012351"/>
              <a:ext cx="112320" cy="656640"/>
            </p14:xfrm>
          </p:contentPart>
        </mc:Choice>
        <mc:Fallback>
          <p:pic>
            <p:nvPicPr>
              <p:cNvPr id="228" name="墨迹 227">
                <a:extLst>
                  <a:ext uri="{FF2B5EF4-FFF2-40B4-BE49-F238E27FC236}">
                    <a16:creationId xmlns:a16="http://schemas.microsoft.com/office/drawing/2014/main" id="{DA86340D-E10C-534A-959B-480F61A88115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6710860" y="6004791"/>
                <a:ext cx="127440" cy="67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6">
            <p14:nvContentPartPr>
              <p14:cNvPr id="236" name="墨迹 237">
                <a:extLst>
                  <a:ext uri="{FF2B5EF4-FFF2-40B4-BE49-F238E27FC236}">
                    <a16:creationId xmlns:a16="http://schemas.microsoft.com/office/drawing/2014/main" id="{E811A81D-B460-CA41-9F5F-6C1100DDCBCE}"/>
                  </a:ext>
                </a:extLst>
              </p14:cNvPr>
              <p14:cNvContentPartPr/>
              <p14:nvPr/>
            </p14:nvContentPartPr>
            <p14:xfrm>
              <a:off x="4072420" y="5862951"/>
              <a:ext cx="1158480" cy="747360"/>
            </p14:xfrm>
          </p:contentPart>
        </mc:Choice>
        <mc:Fallback>
          <p:pic>
            <p:nvPicPr>
              <p:cNvPr id="236" name="墨迹 237">
                <a:extLst>
                  <a:ext uri="{FF2B5EF4-FFF2-40B4-BE49-F238E27FC236}">
                    <a16:creationId xmlns:a16="http://schemas.microsoft.com/office/drawing/2014/main" id="{E811A81D-B460-CA41-9F5F-6C1100DDCBCE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4064860" y="5855391"/>
                <a:ext cx="1173240" cy="76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8">
            <p14:nvContentPartPr>
              <p14:cNvPr id="237" name="墨迹 238">
                <a:extLst>
                  <a:ext uri="{FF2B5EF4-FFF2-40B4-BE49-F238E27FC236}">
                    <a16:creationId xmlns:a16="http://schemas.microsoft.com/office/drawing/2014/main" id="{0481C178-A4B9-DE49-AC0D-D604E6154EE0}"/>
                  </a:ext>
                </a:extLst>
              </p14:cNvPr>
              <p14:cNvContentPartPr/>
              <p14:nvPr/>
            </p14:nvContentPartPr>
            <p14:xfrm>
              <a:off x="7116940" y="5931351"/>
              <a:ext cx="579240" cy="809640"/>
            </p14:xfrm>
          </p:contentPart>
        </mc:Choice>
        <mc:Fallback>
          <p:pic>
            <p:nvPicPr>
              <p:cNvPr id="237" name="墨迹 238">
                <a:extLst>
                  <a:ext uri="{FF2B5EF4-FFF2-40B4-BE49-F238E27FC236}">
                    <a16:creationId xmlns:a16="http://schemas.microsoft.com/office/drawing/2014/main" id="{0481C178-A4B9-DE49-AC0D-D604E6154EE0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7109380" y="5923791"/>
                <a:ext cx="594360" cy="82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0">
            <p14:nvContentPartPr>
              <p14:cNvPr id="240" name="墨迹 239">
                <a:extLst>
                  <a:ext uri="{FF2B5EF4-FFF2-40B4-BE49-F238E27FC236}">
                    <a16:creationId xmlns:a16="http://schemas.microsoft.com/office/drawing/2014/main" id="{E97A6000-0B46-F645-8229-9F8842DBB6F8}"/>
                  </a:ext>
                </a:extLst>
              </p14:cNvPr>
              <p14:cNvContentPartPr/>
              <p14:nvPr/>
            </p14:nvContentPartPr>
            <p14:xfrm>
              <a:off x="4533220" y="2189871"/>
              <a:ext cx="4626000" cy="2098440"/>
            </p14:xfrm>
          </p:contentPart>
        </mc:Choice>
        <mc:Fallback>
          <p:pic>
            <p:nvPicPr>
              <p:cNvPr id="240" name="墨迹 239">
                <a:extLst>
                  <a:ext uri="{FF2B5EF4-FFF2-40B4-BE49-F238E27FC236}">
                    <a16:creationId xmlns:a16="http://schemas.microsoft.com/office/drawing/2014/main" id="{E97A6000-0B46-F645-8229-9F8842DBB6F8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4525660" y="2182311"/>
                <a:ext cx="4641120" cy="211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2">
            <p14:nvContentPartPr>
              <p14:cNvPr id="251" name="墨迹 251">
                <a:extLst>
                  <a:ext uri="{FF2B5EF4-FFF2-40B4-BE49-F238E27FC236}">
                    <a16:creationId xmlns:a16="http://schemas.microsoft.com/office/drawing/2014/main" id="{8FE7D1A1-DB21-D14A-A05F-07D24468C34D}"/>
                  </a:ext>
                </a:extLst>
              </p14:cNvPr>
              <p14:cNvContentPartPr/>
              <p14:nvPr/>
            </p14:nvContentPartPr>
            <p14:xfrm>
              <a:off x="9700300" y="1965951"/>
              <a:ext cx="2011320" cy="516960"/>
            </p14:xfrm>
          </p:contentPart>
        </mc:Choice>
        <mc:Fallback>
          <p:pic>
            <p:nvPicPr>
              <p:cNvPr id="251" name="墨迹 251">
                <a:extLst>
                  <a:ext uri="{FF2B5EF4-FFF2-40B4-BE49-F238E27FC236}">
                    <a16:creationId xmlns:a16="http://schemas.microsoft.com/office/drawing/2014/main" id="{8FE7D1A1-DB21-D14A-A05F-07D24468C34D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9692740" y="1958391"/>
                <a:ext cx="2026440" cy="532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04804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宽屏</PresentationFormat>
  <Slides>37</Slides>
  <Notes>0</Notes>
  <HiddenSlides>0</HiddenSlide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37</vt:i4>
      </vt:variant>
    </vt:vector>
  </HeadingPairs>
  <TitlesOfParts>
    <vt:vector size="38" baseType="lpstr"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Li Yongkun</dc:creator>
  <cp:lastModifiedBy>Li Yongkun</cp:lastModifiedBy>
  <cp:revision>1</cp:revision>
  <dcterms:created xsi:type="dcterms:W3CDTF">2020-03-26T01:36:59Z</dcterms:created>
  <dcterms:modified xsi:type="dcterms:W3CDTF">2020-03-26T04:02:27Z</dcterms:modified>
</cp:coreProperties>
</file>